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notesSlides/notesSlide3.xml" ContentType="application/vnd.openxmlformats-officedocument.presentationml.notesSlide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notesSlides/notesSlide4.xml" ContentType="application/vnd.openxmlformats-officedocument.presentationml.notesSlide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notesSlides/notesSlide5.xml" ContentType="application/vnd.openxmlformats-officedocument.presentationml.notesSlide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50"/>
  </p:notesMasterIdLst>
  <p:sldIdLst>
    <p:sldId id="322" r:id="rId2"/>
    <p:sldId id="409" r:id="rId3"/>
    <p:sldId id="1010" r:id="rId4"/>
    <p:sldId id="1014" r:id="rId5"/>
    <p:sldId id="1015" r:id="rId6"/>
    <p:sldId id="1029" r:id="rId7"/>
    <p:sldId id="1028" r:id="rId8"/>
    <p:sldId id="932" r:id="rId9"/>
    <p:sldId id="1030" r:id="rId10"/>
    <p:sldId id="1019" r:id="rId11"/>
    <p:sldId id="1000" r:id="rId12"/>
    <p:sldId id="1031" r:id="rId13"/>
    <p:sldId id="986" r:id="rId14"/>
    <p:sldId id="987" r:id="rId15"/>
    <p:sldId id="1003" r:id="rId16"/>
    <p:sldId id="1017" r:id="rId17"/>
    <p:sldId id="977" r:id="rId18"/>
    <p:sldId id="995" r:id="rId19"/>
    <p:sldId id="1032" r:id="rId20"/>
    <p:sldId id="981" r:id="rId21"/>
    <p:sldId id="1005" r:id="rId22"/>
    <p:sldId id="1006" r:id="rId23"/>
    <p:sldId id="937" r:id="rId24"/>
    <p:sldId id="996" r:id="rId25"/>
    <p:sldId id="983" r:id="rId26"/>
    <p:sldId id="997" r:id="rId27"/>
    <p:sldId id="933" r:id="rId28"/>
    <p:sldId id="946" r:id="rId29"/>
    <p:sldId id="936" r:id="rId30"/>
    <p:sldId id="938" r:id="rId31"/>
    <p:sldId id="1033" r:id="rId32"/>
    <p:sldId id="939" r:id="rId33"/>
    <p:sldId id="940" r:id="rId34"/>
    <p:sldId id="1008" r:id="rId35"/>
    <p:sldId id="961" r:id="rId36"/>
    <p:sldId id="926" r:id="rId37"/>
    <p:sldId id="1024" r:id="rId38"/>
    <p:sldId id="1027" r:id="rId39"/>
    <p:sldId id="963" r:id="rId40"/>
    <p:sldId id="989" r:id="rId41"/>
    <p:sldId id="919" r:id="rId42"/>
    <p:sldId id="1026" r:id="rId43"/>
    <p:sldId id="920" r:id="rId44"/>
    <p:sldId id="998" r:id="rId45"/>
    <p:sldId id="971" r:id="rId46"/>
    <p:sldId id="973" r:id="rId47"/>
    <p:sldId id="994" r:id="rId48"/>
    <p:sldId id="898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A7A3A"/>
    <a:srgbClr val="E5F5FF"/>
    <a:srgbClr val="DDDDDD"/>
    <a:srgbClr val="2D2DB9"/>
    <a:srgbClr val="006600"/>
    <a:srgbClr val="A2A2A2"/>
    <a:srgbClr val="115740"/>
    <a:srgbClr val="0D2234"/>
    <a:srgbClr val="021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118" autoAdjust="0"/>
  </p:normalViewPr>
  <p:slideViewPr>
    <p:cSldViewPr snapToGrid="0" snapToObjects="1">
      <p:cViewPr varScale="1">
        <p:scale>
          <a:sx n="151" d="100"/>
          <a:sy n="151" d="100"/>
        </p:scale>
        <p:origin x="5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59:46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1965 481 2584 0 0,'0'0'6208'0'0,"0"0"-4566"0"0,-7 1-1804 0 0,-814 24 2655 0 0,-262-62-1632 0 0,1032 37-1004 0 0,49 0-5287 0 0,13 0 1037 0 0</inkml:trace>
  <inkml:trace contextRef="#ctx0" brushRef="#br0" timeOffset="466.894">1050 1 11429 0 0,'2'7'1457'0'0,"10"258"-965"0"0,-14-162-127 0 0,38 685 1280 0 0,-53 570-376 0 0,34-127-950 0 0,-13-1034-340 0 0,7 0 0 0 0,25 112 21 0 0,-20-211-1589 0 0,-10-107-4744 0 0,0-26-743 0 0</inkml:trace>
  <inkml:trace contextRef="#ctx0" brushRef="#br0" timeOffset="1026.796">452 27 2672 0 0,'0'0'4657'0'0,"0"0"-3318"0"0,8 2-1260 0 0,88 43 1949 0 0,-94-44-1972 0 0,0 0 0 0 0,0 0-1 0 0,0 0 1 0 0,0 0 0 0 0,0 1 0 0 0,0-1 0 0 0,0 1 0 0 0,-1-1 0 0 0,1 1 0 0 0,-1 0 0 0 0,1 0 0 0 0,-1-1-1 0 0,1 1 1 0 0,-1 0 0 0 0,0 0 0 0 0,0 1 0 0 0,0-1 0 0 0,0 0 0 0 0,0 0 0 0 0,-1 0 0 0 0,1 1-1 0 0,-1-1 1 0 0,1 0 0 0 0,-1 1 0 0 0,0-1 0 0 0,0 0 0 0 0,0 1 0 0 0,0-1 0 0 0,0 0 0 0 0,0 1 0 0 0,-1-1-1 0 0,1 0 1 0 0,-1 1 0 0 0,0-1 0 0 0,0 0 0 0 0,0 0 0 0 0,0 0 0 0 0,0 1 0 0 0,0-1 0 0 0,0 0 0 0 0,-1-1-1 0 0,1 1 1 0 0,-1 0 0 0 0,1 0 0 0 0,-1-1 0 0 0,0 1 0 0 0,-1 0-56 0 0,-41 26-22 0 0,12-23-5390 0 0,30-6 2536 0 0,2-1-888 0 0</inkml:trace>
  <inkml:trace contextRef="#ctx0" brushRef="#br0" timeOffset="1213.052">614 96 1044 0 0,'0'0'2262'0'0,"0"0"-353"0"0,0 0-537 0 0,0 0-222 0 0,0 0-348 0 0,0 0-331 0 0,0 0 27 0 0,0 0 189 0 0,0 0 54 0 0,-5 6-55 0 0,2-3-612 0 0,0-1 1 0 0,0 2 0 0 0,0-1-1 0 0,0 0 1 0 0,0 1 0 0 0,1-1-1 0 0,-1 1 1 0 0,1 0 0 0 0,0 0-1 0 0,0 0 1 0 0,0 0 0 0 0,1 0-1 0 0,-1 0 1 0 0,1 0 0 0 0,0 1-1 0 0,1-1 1 0 0,-1 0-1 0 0,1 1 1 0 0,-1-1 0 0 0,1 1-1 0 0,1-1 1 0 0,-1 0 0 0 0,1 1-1 0 0,-1-1 1 0 0,1 0 0 0 0,0 1-1 0 0,1-1 1 0 0,-1 0 0 0 0,1 0-1 0 0,0 0 1 0 0,0 0 0 0 0,1 1-75 0 0,59 38 371 0 0,-17-23-4125 0 0,-27-14-1618 0 0</inkml:trace>
  <inkml:trace contextRef="#ctx0" brushRef="#br0" timeOffset="1649.037">1431 64 4348 0 0,'0'0'2445'0'0,"0"0"8"0"0,0 0-724 0 0,0 0-548 0 0,0 0-816 0 0,0 0-148 0 0,0 0 94 0 0,3 10 327 0 0,27 182 1694 0 0,-23-159-1983 0 0,-3-24-2433 0 0,-4-19-5566 0 0,-3 2 2908 0 0</inkml:trace>
  <inkml:trace contextRef="#ctx0" brushRef="#br0" timeOffset="1898.882">1489 89 1172 0 0,'0'0'3846'0'0,"0"0"-1776"0"0,8-3-644 0 0,-3 2-1220 0 0,0 0 0 0 0,0 0 0 0 0,0 0 0 0 0,0 1 0 0 0,0-1 0 0 0,0 1 0 0 0,0 0 0 0 0,1 1 0 0 0,-1-1 0 0 0,0 1 0 0 0,0 0 0 0 0,-1 0 0 0 0,1 1 0 0 0,0 0 0 0 0,0-1 0 0 0,-1 1 0 0 0,1 1 0 0 0,-1-1 0 0 0,1 1 0 0 0,-1 0 0 0 0,0 0 0 0 0,0 0 0 0 0,0 0 0 0 0,-1 1 0 0 0,1-1-1 0 0,-1 1 1 0 0,0 0 0 0 0,0 0 0 0 0,0 1 0 0 0,0-1 0 0 0,0 2-206 0 0,-3-5 22 0 0,0 1-1 0 0,0 0 0 0 0,0 0 0 0 0,0-1 1 0 0,0 1-1 0 0,0 0 0 0 0,-1-1 0 0 0,1 1 1 0 0,0 0-1 0 0,-1-1 0 0 0,1 1 0 0 0,-1 0 1 0 0,0-1-1 0 0,0 1 0 0 0,0-1 0 0 0,1 1 0 0 0,-1-1 1 0 0,0 0-1 0 0,-1 1 0 0 0,1-1 0 0 0,0 0 1 0 0,0 0-1 0 0,-1 0 0 0 0,1 0 0 0 0,0 0 1 0 0,-1 0-1 0 0,1 0 0 0 0,-1 0 0 0 0,1 0 1 0 0,-1-1-1 0 0,1 1 0 0 0,-1-1 0 0 0,0 1 1 0 0,1-1-1 0 0,-1 0 0 0 0,0 1 0 0 0,0-1 1 0 0,1 0-1 0 0,-1 0 0 0 0,0 0 0 0 0,0 0-21 0 0,-44 3-1240 0 0,11-6-4608 0 0,17-4-1078 0 0</inkml:trace>
  <inkml:trace contextRef="#ctx0" brushRef="#br0" timeOffset="2055.02">1721 99 1564 0 0,'0'0'7904'0'0,"0"0"-6207"0"0,0 0-1385 0 0,0 0 347 0 0,-6 8 164 0 0,0 0-554 0 0,1-5-213 0 0,2 1-1 0 0,-1-1 1 0 0,0 1-1 0 0,1 0 1 0 0,0 0-1 0 0,0 0 1 0 0,0 0 0 0 0,0 1-1 0 0,1-1 1 0 0,-1 1-1 0 0,1-1 1 0 0,0 1-1 0 0,1 0 1 0 0,-1 0 0 0 0,1 0-1 0 0,0 0 1 0 0,0 0-1 0 0,1 0 1 0 0,-1 0-1 0 0,1 1 1 0 0,0-1 0 0 0,1 0-1 0 0,-1 0 1 0 0,1 0-1 0 0,0 0 1 0 0,0 0-1 0 0,1 0 1 0 0,-1 0 0 0 0,1 0-1 0 0,0-1 1 0 0,1 1-56 0 0,47 33-1133 0 0,-11-25-5079 0 0,-17-11-50 0 0</inkml:trace>
  <inkml:trace contextRef="#ctx0" brushRef="#br0" timeOffset="2274.876">1855 219 1880 0 0,'0'0'8427'0'0,"0"0"-6280"0"0,0 0-1795 0 0,0 0-99 0 0,0 0-371 0 0,0 0-504 0 0,7 1-175 0 0,-2 0 814 0 0,0-1 0 0 0,0 1 1 0 0,0 0-1 0 0,0 0 0 0 0,0 0 0 0 0,0 0 1 0 0,0 1-1 0 0,-1 0 0 0 0,1 0 0 0 0,0 1 1 0 0,-1-1-1 0 0,0 1 0 0 0,0 0 0 0 0,0 0 1 0 0,0 0-1 0 0,0 1 0 0 0,0-1 0 0 0,-1 1 1 0 0,0 0-1 0 0,1 0 0 0 0,-2 0 1 0 0,1 0-1 0 0,0 1 0 0 0,-1-1 0 0 0,0 1 1 0 0,0 0-1 0 0,0-1 0 0 0,0 5-17 0 0,-4-6-333 0 0,0 0 0 0 0,0-1 0 0 0,0 1 0 0 0,-1 0 1 0 0,1-1-1 0 0,-1 0 0 0 0,0 0 0 0 0,0 1 0 0 0,0-2 0 0 0,0 1 0 0 0,0 0 0 0 0,0-1 0 0 0,0 1 0 0 0,-1-1 1 0 0,1 0-1 0 0,0 0 0 0 0,-1 0 0 0 0,1 0 0 0 0,-1-1 0 0 0,1 1 0 0 0,-1-1 0 0 0,1 0 0 0 0,-1 0 0 0 0,1-1 1 0 0,-1 1-1 0 0,-2-1 333 0 0,3-2-3350 0 0</inkml:trace>
  <inkml:trace contextRef="#ctx0" brushRef="#br0" timeOffset="2525.01">2017 256 4244 0 0,'0'0'2509'0'0,"0"0"-925"0"0,0 0-347 0 0,0 0-170 0 0,0 0-612 0 0,0 0-206 0 0,0 0 320 0 0,0 0 169 0 0,0 0 6 0 0,-6 9-164 0 0,3-5-532 0 0,1-3-24 0 0,-1 1 1 0 0,1 0-1 0 0,0 0 0 0 0,0 0 0 0 0,0 0 0 0 0,0 1 1 0 0,0-1-1 0 0,1 0 0 0 0,-1 1 0 0 0,1-1 1 0 0,0 1-1 0 0,-1 0 0 0 0,1-1 0 0 0,0 1 0 0 0,1 0 1 0 0,-1 0-1 0 0,0 0 0 0 0,1 0 0 0 0,-1 0 0 0 0,1-1 1 0 0,0 1-1 0 0,0 0 0 0 0,0 0 0 0 0,1 0 1 0 0,-1 0-1 0 0,1 0 0 0 0,-1 0 0 0 0,1 0 0 0 0,0-1 1 0 0,0 1-1 0 0,0 0 0 0 0,1-1 0 0 0,-1 1 0 0 0,0-1 1 0 0,1 1-1 0 0,0-1 0 0 0,0 1 0 0 0,0-1 0 0 0,0 0 1 0 0,0 0-25 0 0,47 15-1605 0 0,-12-15-5073 0 0,-17-5 764 0 0</inkml:trace>
  <inkml:trace contextRef="#ctx0" brushRef="#br0" timeOffset="2784.14">2190 249 9489 0 0,'0'0'2592'0'0,"0"0"-1916"0"0,0 0-252 0 0,19 51 136 0 0,-15-33-16 0 0,0 2-88 0 0,-4-1-52 0 0,0 0-176 0 0,0 1-164 0 0,-7 1-4 0 0,-3-1-60 0 0,0 0-464 0 0,-6 0-712 0 0,1-5-1344 0 0,0-2-3805 0 0</inkml:trace>
  <inkml:trace contextRef="#ctx0" brushRef="#br0" timeOffset="3188.931">315 835 4760 0 0,'0'0'4524'0'0,"0"0"-2236"0"0,0 0-1121 0 0,0 0-413 0 0,0 0-164 0 0,0 0-164 0 0,0 0-95 0 0,0 0-129 0 0,4-1-304 0 0,0 2 106 0 0,-1 0 0 0 0,1 0 0 0 0,0 0 0 0 0,-1 0 1 0 0,1 1-1 0 0,-1-1 0 0 0,1 1 0 0 0,-1 0 0 0 0,0 0 0 0 0,0 0 0 0 0,0 1 0 0 0,0-1 0 0 0,0 1 0 0 0,0-1 1 0 0,-1 1-1 0 0,1 0 0 0 0,-1 0 0 0 0,0 0 0 0 0,0 0 0 0 0,0 1 0 0 0,0-1 0 0 0,-1 0 0 0 0,1 1 1 0 0,-1 0-1 0 0,0 0-4 0 0,1-2-33 0 0,-1 0 1 0 0,1 0-1 0 0,-1 0 0 0 0,0 0 1 0 0,0 1-1 0 0,0-1 1 0 0,0 0-1 0 0,-1 1 0 0 0,1-1 1 0 0,-1 0-1 0 0,1 1 1 0 0,-1-1-1 0 0,0 1 1 0 0,0-1-1 0 0,0 1 0 0 0,0-1 1 0 0,0 1-1 0 0,-1-1 1 0 0,1 0-1 0 0,-1 1 1 0 0,0-1-1 0 0,1 1 0 0 0,-1-1 1 0 0,0 0-1 0 0,0 0 1 0 0,-1 1-1 0 0,1-1 1 0 0,0 0-1 0 0,-1 0 0 0 0,1 0 1 0 0,-1-1-1 0 0,0 1 1 0 0,1 0-1 0 0,-1 0 1 0 0,0-1-1 0 0,0 1 0 0 0,0-1 1 0 0,0 0-1 0 0,0 0 1 0 0,-1 0-1 0 0,1 0 0 0 0,0 0 1 0 0,-3 1 32 0 0,-6 0-2844 0 0,2-2-3062 0 0</inkml:trace>
  <inkml:trace contextRef="#ctx0" brushRef="#br0" timeOffset="3372.886">507 848 8353 0 0,'0'0'4025'0'0,"0"0"-3242"0"0,0 0-803 0 0,0 0 512 0 0,-1 7 230 0 0,-2 5-555 0 0,-2 77 996 0 0,46-42-3178 0 0,-11-35-4875 0 0,-13-11 170 0 0</inkml:trace>
  <inkml:trace contextRef="#ctx0" brushRef="#br0" timeOffset="3652.02">693 994 11009 0 0,'0'0'2996'0'0,"0"0"-2328"0"0,0 0-200 0 0,6 43 124 0 0,-6-29-88 0 0,0-3-75 0 0,0 1-133 0 0,0-1-156 0 0,0 2-68 0 0,3 1-72 0 0,1 2-24 0 0,0-1-889 0 0,-2-1-447 0 0,1-2-2664 0 0,1-5-4861 0 0</inkml:trace>
  <inkml:trace contextRef="#ctx0" brushRef="#br0" timeOffset="4815.702">596 2070 8401 0 0,'0'0'9553'0'0,"0"0"-8717"0"0,0 0-836 0 0,0 0-504 0 0,0 0 164 0 0,0 0 336 0 0,0 0-4 0 0,0 0-752 0 0,0 0-781 0 0,0 37-1515 0 0,0-27-2704 0 0,0 2-1057 0 0</inkml:trace>
  <inkml:trace contextRef="#ctx0" brushRef="#br0" timeOffset="5050.253">672 2428 9109 0 0,'0'0'3148'0'0,"0"0"-2588"0"0,0 0-84 0 0,0 0-236 0 0,-22 45-240 0 0,13-38-368 0 0,2 1-1156 0 0,0-2-2552 0 0,-1 3-3249 0 0</inkml:trace>
  <inkml:trace contextRef="#ctx0" brushRef="#br0" timeOffset="5297.035">684 2759 11553 0 0,'0'0'2164'0'0,"0"0"-1596"0"0,0 0-248 0 0,0 0 20 0 0,0 41-128 0 0,-7-31-108 0 0,-2 0-104 0 0,2 0-860 0 0,-1 2-1244 0 0,1-4-3704 0 0</inkml:trace>
  <inkml:trace contextRef="#ctx0" brushRef="#br0" timeOffset="5298.035">693 3110 5348 0 0,'0'0'8693'0'0,"0"0"-8009"0"0,0 0-244 0 0,6 41-364 0 0,-7-30 40 0 0,-4-2-116 0 0,1 2-176 0 0,-1-1-836 0 0,0-3-1632 0 0,1 0-4681 0 0</inkml:trace>
  <inkml:trace contextRef="#ctx0" brushRef="#br0" timeOffset="7837.879">2302 1081 11069 0 0,'0'0'2448'0'0,"0"0"-1904"0"0,0 0 52 0 0,4 43 36 0 0,-4-30-140 0 0,-4-1-104 0 0,1-2-35 0 0,2 1-213 0 0,1-1-80 0 0,-3 1-60 0 0,3-4-88 0 0,0-1-781 0 0,0-1-287 0 0,0-4-1136 0 0,0-1-3400 0 0,0-9-933 0 0</inkml:trace>
  <inkml:trace contextRef="#ctx0" brushRef="#br0" timeOffset="7838.879">2516 1030 11297 0 0,'0'0'4412'0'0,"0"0"-4264"0"0,14 44-60 0 0,-14-27 52 0 0,-1 1 12 0 0,-5-1-76 0 0,-1 0 1 0 0,-5 2-13 0 0,0-2-64 0 0,-7 0-333 0 0,0-1-623 0 0,-5-2-1124 0 0,5-4-3656 0 0,-11-5-1613 0 0</inkml:trace>
  <inkml:trace contextRef="#ctx0" brushRef="#br0" timeOffset="10030.996">1946 2581 14957 0 0,'0'0'2993'0'0,"0"0"-2737"0"0,0 0-256 0 0,0 0-408 0 0,0 0 88 0 0,0 0-216 0 0,0 0 312 0 0,0 0-469 0 0,0 0-1579 0 0,0 0-2696 0 0,-39-24-1349 0 0</inkml:trace>
  <inkml:trace contextRef="#ctx0" brushRef="#br0" timeOffset="10216.376">1924 2939 3344 0 0,'0'0'2945'0'0,"0"0"-2945"0"0,0 0-3245 0 0,-43 26 201 0 0</inkml:trace>
  <inkml:trace contextRef="#ctx0" brushRef="#br0" timeOffset="10463.244">1850 3256 168 0 0,'0'0'15837'0'0,"0"0"-14288"0"0,0 0-1285 0 0,0 0-192 0 0,-1 36 52 0 0,-5-27-24 0 0,-5 0-100 0 0,1 0-480 0 0,0 3-628 0 0,-1-1-529 0 0,3-2-2323 0 0,2 2-2781 0 0</inkml:trace>
  <inkml:trace contextRef="#ctx0" brushRef="#br0" timeOffset="12122.924">2326 4262 5308 0 0,'0'0'5474'0'0,"0"0"-3470"0"0,0 0-1563 0 0,0 0 205 0 0,2 7 398 0 0,5 85 1229 0 0,-5-98-2482 0 0,-2 4 184 0 0,0 1-1 0 0,0-1 1 0 0,0 1 0 0 0,0-1-1 0 0,0 1 1 0 0,1-1-1 0 0,-1 1 1 0 0,1-1-1 0 0,-1 1 1 0 0,1-1 0 0 0,-1 1-1 0 0,1-1 1 0 0,0 1-1 0 0,0 0 1 0 0,0-1-1 0 0,0 1 1 0 0,0 0 0 0 0,0 0-1 0 0,0 0 1 0 0,0 0-1 0 0,0 0 1 0 0,0 0 0 0 0,1 0-1 0 0,-1 0 1 0 0,0 0-1 0 0,1 1 1 0 0,-1-1-1 0 0,1 0 1 0 0,-1 1 0 0 0,1-1-1 0 0,-1 1 1 0 0,1 0-1 0 0,-1-1 1 0 0,1 1-1 0 0,-1 0 1 0 0,1 0 0 0 0,-1 0-1 0 0,1 0 1 0 0,-1 0-1 0 0,1 0 1 0 0,0 1 0 0 0,-1-1-1 0 0,1 0 1 0 0,-1 1-1 0 0,1-1 1 0 0,-1 1-1 0 0,0 0 1 0 0,1-1 0 0 0,-1 1-1 0 0,0 0 1 0 0,2 0 25 0 0,0 2 4 0 0,-1-1 1 0 0,1 0-1 0 0,0 1 1 0 0,0 0-1 0 0,-1-1 1 0 0,0 1-1 0 0,1 0 1 0 0,-1 0-1 0 0,0 1 1 0 0,-1-1-1 0 0,1 0 1 0 0,-1 1-1 0 0,1-1 1 0 0,-1 1-1 0 0,0-1 1 0 0,0 1-1 0 0,0-1 1 0 0,-1 1-1 0 0,1 0 1 0 0,-1 0-1 0 0,0-1 1 0 0,0 1-1 0 0,0 0 1 0 0,-1-1-1 0 0,1 1 1 0 0,-1 0-1 0 0,0-1 1 0 0,0 1-1 0 0,0 0 1 0 0,-1-1-1 0 0,1 0 1 0 0,-1 1-1 0 0,-1 1-4 0 0,0-5-4655 0 0,3 0-826 0 0</inkml:trace>
  <inkml:trace contextRef="#ctx0" brushRef="#br0" timeOffset="12372.218">2570 4205 6657 0 0,'0'0'7188'0'0,"0"0"-6288"0"0,23 38-572 0 0,-16-19 304 0 0,1 4 113 0 0,-4-1-197 0 0,-2 2-288 0 0,-2-1-72 0 0,0-2-104 0 0,-5 1-72 0 0,-3-4 64 0 0,-2 2-76 0 0,0-3-412 0 0,-5-2-577 0 0,1-3-283 0 0,4-4-1888 0 0,-9-5-5425 0 0</inkml:trace>
  <inkml:trace contextRef="#ctx0" brushRef="#br0" timeOffset="10777.206">1666 4088 9685 0 0,'0'0'6464'0'0,"3"9"-5219"0"0,26 169-209 0 0,-23-100-3171 0 0,-4-77 318 0 0,0-3-5845 0 0,-2-9 846 0 0</inkml:trace>
  <inkml:trace contextRef="#ctx0" brushRef="#br0" timeOffset="11024.904">1721 4040 5004 0 0,'0'0'6757'0'0,"0"0"-4753"0"0,7-3-1515 0 0,-3 0-431 0 0,0 1 1 0 0,0 0-1 0 0,1 0 0 0 0,-1 1 0 0 0,1-1 1 0 0,-1 1-1 0 0,1 0 0 0 0,-1 0 0 0 0,1 1 1 0 0,0-1-1 0 0,-1 1 0 0 0,1 0 1 0 0,0 1-1 0 0,-1-1 0 0 0,1 1 0 0 0,0-1 1 0 0,-1 2-1 0 0,1-1 0 0 0,-1 0 0 0 0,0 1 1 0 0,1 0-1 0 0,-1 0 0 0 0,0 0 1 0 0,0 0-1 0 0,0 1 0 0 0,0-1 0 0 0,0 1 1 0 0,-1 0-1 0 0,1 0 0 0 0,-1 1 1 0 0,0-1-1 0 0,0 1 0 0 0,0 0 0 0 0,-1-1 1 0 0,1 1-1 0 0,-1 0 0 0 0,1 2-58 0 0,-3-3 12 0 0,0-1 1 0 0,-1 1-1 0 0,1-1 0 0 0,-1 1 0 0 0,1-1 0 0 0,-1 1 1 0 0,0-1-1 0 0,0 1 0 0 0,0-1 0 0 0,0 0 0 0 0,-1 0 1 0 0,1 1-1 0 0,-1-1 0 0 0,1 0 0 0 0,-1 0 0 0 0,0 0 0 0 0,0-1 1 0 0,1 1-1 0 0,-1 0 0 0 0,-1-1 0 0 0,1 1 0 0 0,0-1 1 0 0,0 1-1 0 0,0-1 0 0 0,-1 0 0 0 0,1 0 0 0 0,-1 0 1 0 0,1-1-1 0 0,-1 1 0 0 0,1 0 0 0 0,-1-1 0 0 0,1 0 1 0 0,-1 1-1 0 0,1-1 0 0 0,-1 0-12 0 0,-59 5-5009 0 0,44-5-1435 0 0</inkml:trace>
  <inkml:trace contextRef="#ctx0" brushRef="#br0" timeOffset="11288.224">1982 3942 4408 0 0,'0'0'5731'0'0,"0"0"-3426"0"0,0 0-1919 0 0,0 0-135 0 0,0 0 84 0 0,-5 6 599 0 0,-57 123 2425 0 0,57-53-4748 0 0,50-22-7009 0 0,-34-49 1812 0 0</inkml:trace>
  <inkml:trace contextRef="#ctx0" brushRef="#br0" timeOffset="11750.96">2028 4125 4668 0 0,'0'0'7479'0'0,"0"0"-5301"0"0,0 0-1872 0 0,0 0-196 0 0,0 0 118 0 0,0 0 9 0 0,0 0-132 0 0,0 0-175 0 0,1-5-252 0 0,-1 3 283 0 0,1 1 1 0 0,-1-1 0 0 0,1 0 0 0 0,-1 0-1 0 0,1 1 1 0 0,0-1 0 0 0,0 0 0 0 0,0 1-1 0 0,0-1 1 0 0,0 1 0 0 0,0-1 0 0 0,0 1-1 0 0,1-1 1 0 0,-1 1 0 0 0,0 0 0 0 0,1 0-1 0 0,-1 0 1 0 0,1 0 0 0 0,-1 0 0 0 0,1 0-1 0 0,0 0 1 0 0,-1 0 0 0 0,1 0 0 0 0,0 1-1 0 0,0-1 1 0 0,0 1 0 0 0,-1-1 0 0 0,1 1-1 0 0,0 0 1 0 0,0 0 0 0 0,0 0 0 0 0,0 0-1 0 0,0 0 1 0 0,-1 0 0 0 0,1 0 0 0 0,0 1-1 0 0,0-1 1 0 0,0 1 0 0 0,-1-1 0 0 0,1 1-1 0 0,0 0 1 0 0,0-1 0 0 0,-1 1 0 0 0,1 0-1 0 0,-1 0 1 0 0,1 0 38 0 0,1 1 78 0 0,0 0 0 0 0,0-1-1 0 0,0 1 1 0 0,0 0 0 0 0,-1 1 0 0 0,1-1-1 0 0,-1 0 1 0 0,1 1 0 0 0,-1-1 0 0 0,0 1-1 0 0,0 0 1 0 0,0 0 0 0 0,0-1 0 0 0,-1 1-1 0 0,1 1 1 0 0,-1-1 0 0 0,0 0 0 0 0,0 0-1 0 0,0 0 1 0 0,0 1 0 0 0,0-1 0 0 0,-1 0-1 0 0,1 1 1 0 0,-1-1 0 0 0,0 1 0 0 0,0-1-1 0 0,0 0 1 0 0,-1 1 0 0 0,1-1 0 0 0,-1 1-1 0 0,0-1 1 0 0,0 0 0 0 0,0 0 0 0 0,0 1-1 0 0,-1-1 1 0 0,1 0 0 0 0,-1 0 0 0 0,0 0-1 0 0,0-1 1 0 0,0 1 0 0 0,0 0 0 0 0,0-1-1 0 0,0 1 1 0 0,-1-1 0 0 0,1 0 0 0 0,-2 1-78 0 0,10-40-623 0 0,53-30-89 0 0,-51 107 2027 0 0,-12-5-967 0 0,1 10-525 0 0,17-18-7649 0 0,-9-22 3145 0 0</inkml:trace>
  <inkml:trace contextRef="#ctx0" brushRef="#br0" timeOffset="8772.937">1898 1564 7961 0 0,'0'0'4548'0'0,"0"0"-3342"0"0,0 0-612 0 0,-3 8 214 0 0,-7 15-638 0 0,-29 92 2492 0 0,44-60-4796 0 0,38-17-5787 0 0,-29-34 747 0 0</inkml:trace>
  <inkml:trace contextRef="#ctx0" brushRef="#br0" timeOffset="9146.578">1983 1697 10829 0 0,'0'0'2632'0'0,"0"0"-1632"0"0,0 0-715 0 0,0 0-147 0 0,0 0-1 0 0,0 0-54 0 0,0 0-132 0 0,0 0-147 0 0,6-4-150 0 0,-4 3 328 0 0,0 0 0 0 0,0 0 0 0 0,1 0-1 0 0,-1 0 1 0 0,0 0 0 0 0,0 1-1 0 0,1-1 1 0 0,-1 1 0 0 0,0-1 0 0 0,1 1-1 0 0,-1 0 1 0 0,1 0 0 0 0,-1 0 0 0 0,0 0-1 0 0,1 1 1 0 0,-1-1 0 0 0,1 1 0 0 0,-1-1-1 0 0,0 1 1 0 0,0 0 0 0 0,1 0-1 0 0,-1 0 1 0 0,0 0 0 0 0,0 0 0 0 0,0 0-1 0 0,0 1 1 0 0,0-1 0 0 0,0 1 0 0 0,-1-1-1 0 0,1 1 1 0 0,0 0 0 0 0,-1 0 0 0 0,1 0-1 0 0,-1 0 1 0 0,0 0 0 0 0,1 0 0 0 0,-1 0-1 0 0,0 0 1 0 0,0 0 0 0 0,-1 1-1 0 0,1-1 1 0 0,0 0 0 0 0,0 3 18 0 0,0-3 35 0 0,0 1 0 0 0,0 0 0 0 0,0 0 1 0 0,0-1-1 0 0,-1 1 0 0 0,1 0 0 0 0,-1 0 0 0 0,0 0 1 0 0,1 0-1 0 0,-1 0 0 0 0,-1 0 0 0 0,1-1 0 0 0,0 1 0 0 0,-1 0 1 0 0,1 0-1 0 0,-1 0 0 0 0,0 0 0 0 0,0-1 0 0 0,0 1 0 0 0,0 0 1 0 0,-1-1-1 0 0,1 1 0 0 0,-1-1 0 0 0,1 0 0 0 0,-1 1 0 0 0,0-1 1 0 0,0 0-1 0 0,0 0 0 0 0,-2 2-35 0 0,4-4 193 0 0,21-45-813 0 0,-1-3 1590 0 0,-16 78-666 0 0,-7-13-610 0 0,2 41 1360 0 0,23-35-9379 0 0,-13-22 1351 0 0</inkml:trace>
  <inkml:trace contextRef="#ctx0" brushRef="#br0" timeOffset="9534.874">2210 1803 12077 0 0,'0'0'1564'0'0,"0"0"-1098"0"0,0 0-112 0 0,0 0-79 0 0,0 0-11 0 0,0 0-89 0 0,0 0-141 0 0,1 12 312 0 0,46-17-3456 0 0,-45 5 3176 0 0,0-1-1 0 0,0 1 1 0 0,0 0 0 0 0,1 0-1 0 0,-1 1 1 0 0,0-1 0 0 0,0 0-1 0 0,0 1 1 0 0,0-1-1 0 0,0 1 1 0 0,0-1 0 0 0,-1 1-1 0 0,1 0 1 0 0,0 0-1 0 0,0 0 1 0 0,0 0 0 0 0,-1 0-1 0 0,1 1 1 0 0,-1-1-1 0 0,1 0 1 0 0,-1 1 0 0 0,1-1-1 0 0,-1 1 1 0 0,0 0 0 0 0,1-1-1 0 0,-1 1 1 0 0,0 0-1 0 0,0 0 1 0 0,-1-1 0 0 0,1 1-1 0 0,0 0 1 0 0,0 0-1 0 0,-1 0 1 0 0,1 2-66 0 0,-4 0 138 0 0,0-1 0 0 0,0 1 0 0 0,0-1 0 0 0,0 0 0 0 0,-1 0 0 0 0,1 0 0 0 0,-1 0 0 0 0,0-1 0 0 0,1 1 0 0 0,-1-1 0 0 0,0 0 0 0 0,-1 0 0 0 0,1-1 0 0 0,0 1 0 0 0,-1-1 0 0 0,1 0 0 0 0,0 0 0 0 0,-1 0 0 0 0,-2 0-138 0 0,-4 2-26 0 0,11-3 14 0 0,1 0-1 0 0,-1 0 0 0 0,1 1 0 0 0,-1-1 1 0 0,0 0-1 0 0,1 1 0 0 0,-1-1 0 0 0,1 0 1 0 0,-1 1-1 0 0,0-1 0 0 0,1 0 0 0 0,-1 1 1 0 0,0-1-1 0 0,0 1 0 0 0,1-1 0 0 0,-1 1 1 0 0,0-1-1 0 0,0 1 0 0 0,0-1 0 0 0,1 0 1 0 0,-1 1-1 0 0,0-1 0 0 0,0 1 0 0 0,0 0 1 0 0,0-1-1 0 0,0 1 0 0 0,0-1 0 0 0,0 1 1 0 0,0-1-1 0 0,0 1 0 0 0,0-1 0 0 0,0 1 1 0 0,-1-1-1 0 0,1 1 0 0 0,0-1 0 0 0,0 0 1 0 0,0 1-1 0 0,-1-1 0 0 0,1 1 0 0 0,0-1 1 0 0,-1 1 12 0 0,58 4-1553 0 0,-34-5-395 0 0,-8 0-2155 0 0,-6 0-1455 0 0</inkml:trace>
  <inkml:trace contextRef="#ctx0" brushRef="#br0" timeOffset="9797.895">2502 1780 6413 0 0,'0'0'8192'0'0,"0"0"-7600"0"0,23 51-228 0 0,-19-31 76 0 0,-3 2 17 0 0,-1-1-173 0 0,-1 0-8 0 0,-3-2-116 0 0,-5 1-60 0 0,-3 0-24 0 0,0 0-76 0 0,-7-2-636 0 0,3 0-597 0 0,-1-5-1287 0 0,-8-6-6169 0 0</inkml:trace>
  <inkml:trace contextRef="#ctx0" brushRef="#br0" timeOffset="8349.866">1557 1639 7841 0 0,'0'0'5631'0'0,"2"7"-4024"0"0,15 142 745 0 0,-16-80-6323 0 0,-1-50 1437 0 0,0-19-2315 0 0</inkml:trace>
  <inkml:trace contextRef="#ctx0" brushRef="#br0" timeOffset="8618.021">1623 1611 8717 0 0,'7'0'2874'0'0,"-2"0"-2687"0"0,0-1-1 0 0,0 1 1 0 0,-1 1-1 0 0,1-1 1 0 0,0 1-1 0 0,0-1 1 0 0,0 1 0 0 0,0 1-1 0 0,0-1 1 0 0,-1 1-1 0 0,1-1 1 0 0,0 2-1 0 0,-1-1 1 0 0,0 0-1 0 0,1 1 1 0 0,-1 0 0 0 0,0 0-1 0 0,0 0 1 0 0,-1 0-1 0 0,1 1 1 0 0,-1-1-1 0 0,1 1 1 0 0,-1 0 0 0 0,0 0-1 0 0,-1 0 1 0 0,1 0-1 0 0,1 5-186 0 0,-6-5-28 0 0,-1-1 0 0 0,0 1 0 0 0,0-1 0 0 0,0 0-1 0 0,-1 0 1 0 0,1 0 0 0 0,-1 0 0 0 0,0-1 0 0 0,1 1 0 0 0,-1-1 0 0 0,0 0-1 0 0,0 0 1 0 0,-1 0 0 0 0,1-1 0 0 0,0 1 0 0 0,-1-1 0 0 0,1 0 0 0 0,0 0-1 0 0,-1-1 1 0 0,1 1 0 0 0,-1-1 0 0 0,1 0 0 0 0,-3-1 28 0 0,-28 1-5009 0 0,19-5-1839 0 0</inkml:trace>
  <inkml:trace contextRef="#ctx0" brushRef="#br0" timeOffset="7073.876">1963 809 3008 0 0,'0'0'7672'0'0,"0"0"-6034"0"0,0 0-1288 0 0,-6 8 433 0 0,-1-1-600 0 0,1 2 0 0 0,-1-1 1 0 0,2 1-1 0 0,-1-1 0 0 0,1 1 1 0 0,1 1-1 0 0,0-1 0 0 0,0 1 1 0 0,1 0-1 0 0,0 0 1 0 0,0 0-1 0 0,1 0 0 0 0,1 0 1 0 0,-1 0-1 0 0,2 1 0 0 0,-1 1-183 0 0,50 53-5512 0 0,-36-59 803 0 0,1-5-1454 0 0</inkml:trace>
  <inkml:trace contextRef="#ctx0" brushRef="#br0" timeOffset="7324.026">2027 927 8433 0 0,'0'0'4067'0'0,"0"0"-3126"0"0,0 0-781 0 0,0 0-212 0 0,6 0-94 0 0,-1 1 154 0 0,-1 0 0 0 0,1 0 1 0 0,0 0-1 0 0,0 0 1 0 0,0 1-1 0 0,-1-1 1 0 0,1 1-1 0 0,-1 1 1 0 0,1-1-1 0 0,-1 1 1 0 0,0-1-1 0 0,0 1 0 0 0,0 0 1 0 0,0 1-1 0 0,-1-1 1 0 0,1 1-1 0 0,-1-1 1 0 0,0 1-1 0 0,0 0 1 0 0,0 0-1 0 0,-1 0 1 0 0,1 1-1 0 0,-1-1 0 0 0,0 1 1 0 0,0-1-1 0 0,-1 1 1 0 0,1 0-1 0 0,-1 0 1 0 0,0-1-1 0 0,0 1 1 0 0,-1 1-9 0 0,-54 28 137 0 0,27-32-4440 0 0,17-2-768 0 0</inkml:trace>
  <inkml:trace contextRef="#ctx0" brushRef="#br0" timeOffset="7572.224">2165 978 3648 0 0,'0'0'4647'0'0,"0"0"-2234"0"0,0 0-1384 0 0,0 0-738 0 0,0 0 15 0 0,0 0 345 0 0,0 0 67 0 0,-5 8-156 0 0,-1-1-509 0 0,4-5-41 0 0,-1 0-1 0 0,1 1 0 0 0,0-1 0 0 0,-1 0 1 0 0,1 1-1 0 0,0-1 0 0 0,0 1 1 0 0,1 0-1 0 0,-1 0 0 0 0,1 0 0 0 0,-1 0 1 0 0,1 0-1 0 0,0 0 0 0 0,0 0 0 0 0,0 0 1 0 0,0 0-1 0 0,1 1 0 0 0,-1-1 0 0 0,1 0 1 0 0,0 0-1 0 0,0 1 0 0 0,0-1 0 0 0,1 0 1 0 0,-1 0-1 0 0,1 1 0 0 0,-1-1 1 0 0,1 0-1 0 0,0 0 0 0 0,0 0 0 0 0,1 0 1 0 0,-1 0-1 0 0,1 0 0 0 0,-1 0 0 0 0,1 0 1 0 0,2 2-12 0 0,34 11-5521 0 0,-25-14 269 0 0</inkml:trace>
  <inkml:trace contextRef="#ctx0" brushRef="#br0" timeOffset="6667.68">1577 847 9037 0 0,'0'0'4884'0'0,"0"0"-4652"0"0,0 0-172 0 0,10 56 412 0 0,-5-34 132 0 0,4 3-88 0 0,-2 0-24 0 0,-2-2-167 0 0,4-1-201 0 0,-5-3-116 0 0,-2-3 8 0 0,2-3 32 0 0,0-2-48 0 0,-1-5-553 0 0,0 0-307 0 0,1-5-504 0 0,0-1-1592 0 0,0 0-3661 0 0</inkml:trace>
  <inkml:trace contextRef="#ctx0" brushRef="#br0" timeOffset="6839.876">1684 860 940 0 0,'0'0'8421'0'0,"0"0"-5954"0"0,6-1-1816 0 0,-2 1-581 0 0,-1-1-1 0 0,1 1 1 0 0,-1 0-1 0 0,1 0 1 0 0,-1 0 0 0 0,1 0-1 0 0,-1 1 1 0 0,1-1-1 0 0,-1 1 1 0 0,0 0 0 0 0,1 0-1 0 0,-1 0 1 0 0,0 0-1 0 0,0 1 1 0 0,1 0 0 0 0,-1-1-1 0 0,0 1 1 0 0,0 0-1 0 0,-1 0 1 0 0,1 1-1 0 0,0-1 1 0 0,-1 0 0 0 0,1 1-1 0 0,-1 0 1 0 0,0-1-1 0 0,0 1 1 0 0,0 0 0 0 0,0 0-1 0 0,-1 0 1 0 0,1 1-1 0 0,-1-1 1 0 0,0 0-1 0 0,0 1 1 0 0,0-1 0 0 0,0 0-1 0 0,0 1 1 0 0,-1-1-1 0 0,1 4-69 0 0,-2-4 3 0 0,0-1 0 0 0,-1 0-1 0 0,1 1 1 0 0,0-1-1 0 0,-1 0 1 0 0,1 0 0 0 0,-1 0-1 0 0,0 0 1 0 0,1 0-1 0 0,-1 0 1 0 0,0 0 0 0 0,0 0-1 0 0,-1-1 1 0 0,1 1 0 0 0,0-1-1 0 0,0 0 1 0 0,-1 0-1 0 0,1 0 1 0 0,-1 0 0 0 0,1 0-1 0 0,-1 0 1 0 0,1 0-1 0 0,-1-1 1 0 0,0 1 0 0 0,1-1-1 0 0,-1 0 1 0 0,1 0-1 0 0,-1 0 1 0 0,0 0 0 0 0,0-1-3 0 0,-31 1-4000 0 0,10-6-2486 0 0</inkml:trace>
  <inkml:trace contextRef="#ctx0" brushRef="#br0" timeOffset="5655.036">379 3865 5565 0 0,'0'0'5329'0'0,"0"0"-3219"0"0,0 0-1471 0 0,0 0-371 0 0,0 0-151 0 0,5-6-110 0 0,-3 3 42 0 0,0 1-1 0 0,0 0 1 0 0,0-1 0 0 0,0 1-1 0 0,1 0 1 0 0,-1 0-1 0 0,1 0 1 0 0,0 0 0 0 0,-1 1-1 0 0,1-1 1 0 0,0 1-1 0 0,0-1 1 0 0,0 1 0 0 0,0 0-1 0 0,0 0 1 0 0,0 1-1 0 0,0-1 1 0 0,0 0-1 0 0,0 1 1 0 0,1 0 0 0 0,-1 0-1 0 0,0 0 1 0 0,0 0-1 0 0,0 0 1 0 0,0 1 0 0 0,1-1-1 0 0,-1 1 1 0 0,0 0-1 0 0,0 0 1 0 0,0 0-1 0 0,0 1 1 0 0,-1-1 0 0 0,1 0-1 0 0,0 1 1 0 0,0 0-1 0 0,-1 0 1 0 0,1 0 0 0 0,-1 0-1 0 0,0 0 1 0 0,1 1-49 0 0,0 0 53 0 0,-1-1-1 0 0,1 1 1 0 0,-1-1 0 0 0,0 1 0 0 0,0 0 0 0 0,0 0 0 0 0,-1 0-1 0 0,1 0 1 0 0,-1 1 0 0 0,0-1 0 0 0,1 0 0 0 0,-1 1 0 0 0,-1-1-1 0 0,1 0 1 0 0,0 1 0 0 0,-1-1 0 0 0,0 1 0 0 0,0-1 0 0 0,0 1-1 0 0,0-1 1 0 0,0 1 0 0 0,-1-1 0 0 0,0 1 0 0 0,0-1 0 0 0,1 1-1 0 0,-2-1 1 0 0,1 0 0 0 0,0 0 0 0 0,-1 0 0 0 0,0 1 0 0 0,1-1-1 0 0,-1-1 1 0 0,0 1 0 0 0,-1 0 0 0 0,1 0 0 0 0,0-1 0 0 0,-1 1-53 0 0,-76 40-6196 0 0,74-42 1157 0 0,4-4-1660 0 0</inkml:trace>
  <inkml:trace contextRef="#ctx0" brushRef="#br0" timeOffset="5858.969">610 3839 5380 0 0,'0'0'6557'0'0,"0"0"-4553"0"0,0 0-1623 0 0,0 0-217 0 0,0 0 149 0 0,0 0 304 0 0,-4 7 103 0 0,-3 1-500 0 0,1-2-219 0 0,1 1 1 0 0,-1-1-1 0 0,1 1 1 0 0,0 0-1 0 0,1 0 1 0 0,0 0-1 0 0,0 0 1 0 0,0 1-1 0 0,1 0 0 0 0,0 0 1 0 0,1 0-1 0 0,0 0 1 0 0,0 0-1 0 0,0 0 1 0 0,1 1-1 0 0,1-1 1 0 0,-1 0-1 0 0,1 1 0 0 0,1-1 1 0 0,0 1-2 0 0,10 4-2613 0 0,1-7-3989 0 0,-1-6-568 0 0</inkml:trace>
  <inkml:trace contextRef="#ctx0" brushRef="#br0" timeOffset="6122.924">708 4075 7053 0 0,'0'0'6293'0'0,"1"6"-4370"0"0,-15 104 1067 0 0,15-111-2999 0 0,-1-1 0 0 0,0 0 0 0 0,1 0 0 0 0,-1 0 0 0 0,1 1 0 0 0,-1-1 0 0 0,1 0 0 0 0,0 0 0 0 0,0 1 0 0 0,0-1 0 0 0,0 1 0 0 0,0-1 0 0 0,0 1 0 0 0,0-1 0 0 0,1 1 0 0 0,-1 0 0 0 0,1 0 0 0 0,-1-1 0 0 0,1 1 0 0 0,-1 0 0 0 0,1 0 0 0 0,-1 0 0 0 0,1 1 0 0 0,0-1 0 0 0,-1 0 0 0 0,1 1 0 0 0,0-1 0 0 0,0 1 0 0 0,0-1-1 0 0,-1 1 1 0 0,1 0 0 0 0,0 0 0 0 0,0 0 0 0 0,0 0 0 0 0,0 0 0 0 0,0 0 0 0 0,-1 0 0 0 0,1 1 0 0 0,0-1 0 0 0,0 1 0 0 0,0-1 0 0 0,-1 1 0 0 0,1 0 0 0 0,0-1 0 0 0,-1 1 0 0 0,1 0 0 0 0,-1 0 0 0 0,1 0 0 0 0,-1 1 0 0 0,1-1 0 0 0,-1 0 0 0 0,0 1 0 0 0,1-1 0 0 0,-1 0 0 0 0,0 1 0 0 0,0-1 0 0 0,0 1 0 0 0,0 0 0 0 0,0-1 0 0 0,-1 1 0 0 0,1 0 9 0 0,16 57-1881 0 0,-18-56-1276 0 0,-2-4-3881 0 0</inkml:trace>
  <inkml:trace contextRef="#ctx0" brushRef="#br0" timeOffset="4147.029">414 1508 5428 0 0,'0'0'6034'0'0,"0"0"-4029"0"0,0 0-1526 0 0,0 0-220 0 0,0 0 97 0 0,0 0-18 0 0,0 0-7 0 0,0 0 24 0 0,0 0-95 0 0,-2-4-96 0 0,2 4-174 0 0,1 0 0 0 0,-1 0 1 0 0,1 0-1 0 0,-1 0 0 0 0,1 0 0 0 0,-1 0 0 0 0,0 0 1 0 0,1 0-1 0 0,-1-1 0 0 0,1 1 0 0 0,-1 0 1 0 0,1 0-1 0 0,-1-1 0 0 0,1 1 0 0 0,-1 0 1 0 0,0 0-1 0 0,1-1 0 0 0,-1 1 0 0 0,1 0 1 0 0,-1-1-1 0 0,0 1 0 0 0,0-1 0 0 0,1 1 1 0 0,-1 0-1 0 0,0-1 0 0 0,0 1 0 0 0,1-1 1 0 0,-1 1-1 0 0,0-1 0 0 0,0 1 0 0 0,0-1 1 0 0,0 1 9 0 0,48 43-36 0 0,-46-40 51 0 0,0 1 0 0 0,0-1 0 0 0,0 0 0 0 0,0 1 1 0 0,0 0-1 0 0,0-1 0 0 0,-1 1 0 0 0,0 0 0 0 0,0-1 0 0 0,0 1 1 0 0,0 0-1 0 0,-1 0 0 0 0,1 0 0 0 0,-1 0 0 0 0,0 0 0 0 0,0 0 1 0 0,-1 0-1 0 0,1 0 0 0 0,-1 0 0 0 0,0 0 0 0 0,0-1 0 0 0,0 1 1 0 0,0 0-1 0 0,-1 0 0 0 0,1-1 0 0 0,-1 1 0 0 0,0-1 1 0 0,-2 3-16 0 0,-45 13-5362 0 0,42-19-274 0 0</inkml:trace>
  <inkml:trace contextRef="#ctx0" brushRef="#br0" timeOffset="4395.192">533 1528 5428 0 0,'0'0'5949'0'0,"0"0"-3892"0"0,0 0-1582 0 0,0 0-459 0 0,0 0 450 0 0,0 0 166 0 0,-3 6-88 0 0,0 2-523 0 0,1-5-29 0 0,0 0 0 0 0,0 1 1 0 0,0 0-1 0 0,0-1 0 0 0,1 1 1 0 0,-1 0-1 0 0,1 0 0 0 0,0 0 0 0 0,0 0 1 0 0,1 0-1 0 0,-1 0 0 0 0,1 0 1 0 0,0 0-1 0 0,0 0 0 0 0,0 0 1 0 0,0 0-1 0 0,1 1 0 0 0,0-1 0 0 0,0 0 1 0 0,0-1-1 0 0,0 1 0 0 0,0 0 1 0 0,1 0-1 0 0,0 0 0 0 0,0-1 1 0 0,0 1-1 0 0,0-1 0 0 0,0 1 0 0 0,1-1 1 0 0,0 0 7 0 0,21 10-5118 0 0,-8-10-1765 0 0</inkml:trace>
  <inkml:trace contextRef="#ctx0" brushRef="#br0" timeOffset="4645.892">662 1661 5412 0 0,'0'0'8092'0'0,"0"0"-5924"0"0,0 0-2052 0 0,0 0 149 0 0,0 0 74 0 0,0 0-223 0 0,4 2-415 0 0,3 1 102 0 0,-5-3 200 0 0,1 0-1 0 0,0 1 0 0 0,-1-1 0 0 0,1 1 1 0 0,0-1-1 0 0,-1 1 0 0 0,1 0 0 0 0,-1 0 0 0 0,0 0 1 0 0,1 0-1 0 0,-1 1 0 0 0,0-1 0 0 0,1 1 1 0 0,-1-1-1 0 0,0 1 0 0 0,0 0 0 0 0,0 0 0 0 0,-1 0 1 0 0,1 0-1 0 0,0 0 0 0 0,-1 0 0 0 0,1 0 0 0 0,-1 0 1 0 0,0 1-1 0 0,1-1 0 0 0,-1 1 0 0 0,0-1 1 0 0,-1 1-1 0 0,1-1 0 0 0,0 1 0 0 0,-1-1 0 0 0,1 1 1 0 0,-1 0-1 0 0,0-1 0 0 0,0 1 0 0 0,0 0 1 0 0,0-1-1 0 0,-1 1 0 0 0,1 0 0 0 0,-1-1 0 0 0,1 1 1 0 0,-1-1-1 0 0,0 1 0 0 0,0-1 0 0 0,0 1 1 0 0,0-1-1 0 0,-1 0-2 0 0,-53 47 392 0 0,98-40 45 0 0,-24-7-1136 0 0,18 1-809 0 0,-13 3-6874 0 0,-17-4 2025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4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7657 0 0,'0'0'5421'0'0,"4"8"-3977"0"0,1 2-1277 0 0,-1-1 0 0 0,0 1 0 0 0,-1 0 0 0 0,0 1 0 0 0,0-1 0 0 0,-1 0 0 0 0,-1 1 0 0 0,0 0 0 0 0,0-1 0 0 0,-1 1 0 0 0,0-1 0 0 0,-1 1 1 0 0,0 2-168 0 0,62-108-1448 0 0,-56 98 1574 0 0,0-1-1 0 0,0 1 1 0 0,0 0-1 0 0,0 0 1 0 0,-1 0-1 0 0,0 1 1 0 0,0-1-1 0 0,0 1 1 0 0,0 0-1 0 0,0 1 1 0 0,-1-1-1 0 0,1 0 1 0 0,-1 1 0 0 0,0 0-1 0 0,-1 0 1 0 0,1 0-1 0 0,-1 0 1 0 0,0 0-1 0 0,-1 0 1 0 0,1 1-1 0 0,0 3-125 0 0,2 3 170 0 0,-1-1-1 0 0,-1 1 1 0 0,0 0-1 0 0,0 0 1 0 0,-1 0-1 0 0,-1 1 1 0 0,0-1-1 0 0,-1 0 0 0 0,0 0 1 0 0,0 0-1 0 0,-2 0 1 0 0,1 0-170 0 0,1-7 14 0 0,0-1-1 0 0,0 0 1 0 0,-1 1 0 0 0,1-1-1 0 0,-1 0 1 0 0,0 0 0 0 0,0 0-1 0 0,-1 0 1 0 0,1 0 0 0 0,-1-1-1 0 0,1 1 1 0 0,-1-1 0 0 0,0 1-1 0 0,-1-1 1 0 0,1 0 0 0 0,-1 0-1 0 0,1-1 1 0 0,-1 1 0 0 0,0-1-1 0 0,0 1 1 0 0,0-1 0 0 0,0-1-1 0 0,0 1 1 0 0,0 0 0 0 0,-1-1-1 0 0,1 0 1 0 0,0 0 0 0 0,-1 0-1 0 0,1-1 1 0 0,-1 1 0 0 0,1-1 0 0 0,-1 0-1 0 0,-1-1-13 0 0,4 1-14 0 0,0 0 0 0 0,0 0 0 0 0,0 0 0 0 0,0-1 0 0 0,0 1 0 0 0,0-1 0 0 0,0 1-1 0 0,1-1 1 0 0,-1 0 0 0 0,0 1 0 0 0,0-1 0 0 0,1 0 0 0 0,-1 0 0 0 0,0-1 0 0 0,1 1 0 0 0,-1 0 0 0 0,1 0 0 0 0,-1-1-1 0 0,1 1 1 0 0,0-1 0 0 0,0 1 0 0 0,-1-1 0 0 0,1 0 0 0 0,0 1 0 0 0,0-1 0 0 0,1 0 0 0 0,-1 0 0 0 0,0 0-1 0 0,1 1 1 0 0,-1-1 0 0 0,1 0 0 0 0,-1 0 0 0 0,1 0 0 0 0,0 0 0 0 0,0 0 0 0 0,0 0 0 0 0,0 0 0 0 0,0 0 0 0 0,0 0-1 0 0,1 0 1 0 0,-1 0 0 0 0,1 0 0 0 0,-1 0 0 0 0,2-1 14 0 0,40-79-570 0 0,55 29-1132 0 0,-49 40-8779 0 0,-48 13 10466 0 0,8-3-6964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50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70 7009 0 0,'0'0'485'0'0,"0"0"-261"0"0,0 0 67 0 0,0 0 284 0 0,0 0 274 0 0,1-7 36 0 0,0 5-854 0 0,-1 0-1 0 0,0 0 1 0 0,0-1 0 0 0,1 1 0 0 0,-2 0 0 0 0,1-1 0 0 0,0 1 0 0 0,0 0 0 0 0,-1 0 0 0 0,1 0 0 0 0,-1-1 0 0 0,0 1 0 0 0,0 0 0 0 0,0 0-1 0 0,0 0 1 0 0,0 0 0 0 0,0 0 0 0 0,0 0 0 0 0,0 1 0 0 0,-1-1 0 0 0,1 0 0 0 0,-1 1 0 0 0,0-1 0 0 0,1 1 0 0 0,-1-1 0 0 0,0 1-1 0 0,0 0 1 0 0,0-1 0 0 0,0 1 0 0 0,0 0 0 0 0,0 1 0 0 0,0-1 0 0 0,0 0 0 0 0,0 0 0 0 0,0 1 0 0 0,-1-1 0 0 0,1 1 0 0 0,0 0 0 0 0,0 0-1 0 0,-1 0 1 0 0,1 0 0 0 0,0 0 0 0 0,0 0 0 0 0,-1 1 0 0 0,1-1-31 0 0,-2 1 42 0 0,0 1 1 0 0,1-1-1 0 0,-1 1 0 0 0,1 0 1 0 0,0 0-1 0 0,-1 0 0 0 0,1 1 0 0 0,0-1 1 0 0,0 1-1 0 0,1-1 0 0 0,-1 1 1 0 0,0 0-1 0 0,1 0 0 0 0,0 0 1 0 0,-1 1-1 0 0,1-1 0 0 0,1 0 0 0 0,-1 1 1 0 0,0-1-1 0 0,1 1 0 0 0,0 0 1 0 0,0-1-1 0 0,0 1 0 0 0,0 0 0 0 0,0 0 1 0 0,1 0-1 0 0,0 0 0 0 0,0-1 1 0 0,0 1-1 0 0,0 0 0 0 0,1 0 1 0 0,-1 0-1 0 0,1 0 0 0 0,0-1 0 0 0,0 1 1 0 0,0 0-1 0 0,1-1 0 0 0,-1 1 1 0 0,1-1-1 0 0,0 1 0 0 0,0-1 1 0 0,0 0-1 0 0,0 0 0 0 0,1 1 0 0 0,-1-2 1 0 0,1 1-1 0 0,0 0 0 0 0,0-1 1 0 0,0 1-1 0 0,0-1 0 0 0,0 0 0 0 0,1 0 1 0 0,-1 0-1 0 0,1 0 0 0 0,-1-1 1 0 0,1 1-1 0 0,3 0-42 0 0,-2-2 61 0 0,-1 0 1 0 0,1 0 0 0 0,0-1-1 0 0,0 0 1 0 0,0 0-1 0 0,0 0 1 0 0,0 0-1 0 0,-1-1 1 0 0,1 1-1 0 0,-1-1 1 0 0,1 0-1 0 0,-1-1 1 0 0,0 1-1 0 0,1-1 1 0 0,-1 0-1 0 0,-1 0 1 0 0,1 0-1 0 0,0-1 1 0 0,-1 1-1 0 0,0-1 1 0 0,1 0-1 0 0,-2 0 1 0 0,1 0-1 0 0,0 0 1 0 0,-1 0-1 0 0,0-1 1 0 0,0 1 0 0 0,0-1-1 0 0,0 1 1 0 0,-1-1-1 0 0,0 0 1 0 0,0 0-1 0 0,0 0 1 0 0,0 0-1 0 0,-1 1 1 0 0,0-1-1 0 0,0-2-61 0 0,41 24-275 0 0,2 32 871 0 0,-24-24-2243 0 0,3-3-4966 0 0,-9-15-1796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9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1020 27 4680 0 0,'0'0'6910'0'0,"0"0"-4837"0"0,-9 1-1713 0 0,-380-29 2896 0 0,-217 35-4266 0 0,593-5-1178 0 0,10-1-4039 0 0,13-1-11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10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300 164 15517 0 0,'0'0'2769'0'0,"0"0"-2769"0"0,0 0-556 0 0,0 0 556 0 0,-44 1 296 0 0,24-5-124 0 0,-5 1-84 0 0,1-1-88 0 0,-3-1-568 0 0,3 0-388 0 0,1 0-781 0 0,8-2-1099 0 0,3 2-2444 0 0,11-9-1629 0 0</inkml:trace>
  <inkml:trace contextRef="#ctx0" brushRef="#br0" timeOffset="156.621">260 45 5108 0 0,'0'0'8457'0'0,"0"0"-6773"0"0,0 0-1280 0 0,0 0-76 0 0,0 0-116 0 0,0 0 57 0 0,-41-10 103 0 0,17 6-148 0 0,-7 0-224 0 0,-4-2-172 0 0,0 2-1037 0 0,-1 0-915 0 0,9 1-2044 0 0,-4-6-3237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9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38 4164 0 0,'0'0'7216'0'0,"0"0"-4527"0"0,0 0-2255 0 0,0 0-225 0 0,-6 2 130 0 0,4-2-340 0 0,0 0 0 0 0,1 0 0 0 0,-1 0 1 0 0,1 0-1 0 0,-1 0 0 0 0,1 1 0 0 0,-1-1 0 0 0,0 1 0 0 0,1-1 0 0 0,0 1 0 0 0,-1 0 0 0 0,1-1 0 0 0,-1 1 0 0 0,1 0 0 0 0,0 0 0 0 0,-1 0 0 0 0,1 0 0 0 0,0 0 0 0 0,0 0 0 0 0,0 1 0 0 0,0-1 0 0 0,0 0 0 0 0,0 1 0 0 0,0-1 0 0 0,0 0 0 0 0,1 1 0 0 0,-1-1 0 0 0,0 1 0 0 0,1-1 0 0 0,0 1 1 0 0,-1-1-1 0 0,1 1 0 0 0,0 0 0 0 0,-1-1 0 0 0,1 1 0 0 0,0-1 0 0 0,0 1 0 0 0,0 0 0 0 0,1-1 0 0 0,-1 1 0 0 0,0-1 0 0 0,1 1 0 0 0,-1-1 0 0 0,1 1 0 0 0,-1 0 0 0 0,1-1 0 0 0,-1 0 0 0 0,1 1 0 0 0,0-1 0 0 0,0 1 0 0 0,0-1 0 0 0,0 0 0 0 0,0 0 0 0 0,1 1 1 0 0,34 38 406 0 0,-31-37-336 0 0,-1 0-1 0 0,1 1 0 0 0,-1 0 0 0 0,0 0 0 0 0,0 0 0 0 0,0 1 0 0 0,0-1 0 0 0,-1 1 0 0 0,0 0 0 0 0,0 0 1 0 0,0 0-1 0 0,-1 0 0 0 0,1 1 0 0 0,-1-1 0 0 0,-1 0 0 0 0,1 1 0 0 0,-1 0 0 0 0,0-1 0 0 0,0 1 1 0 0,0 5-70 0 0,-62 34 1377 0 0,39-61-6617 0 0,20 1-812 0 0</inkml:trace>
  <inkml:trace contextRef="#ctx0" brushRef="#br0" timeOffset="154.084">285 38 6081 0 0,'0'0'9476'0'0,"0"0"-8395"0"0,0 0-1081 0 0,0 0 0 0 0,-42-15 224 0 0,19 9-48 0 0,1-1-124 0 0,-4 4-52 0 0,2 0-424 0 0,-1 2-973 0 0,5 1-1055 0 0,3 0-2848 0 0,3-2-2217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8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42 179 10045 0 0,'0'0'4324'0'0,"0"0"-3536"0"0,0 0-445 0 0,0 0 120 0 0,0 0-97 0 0,7 1-91 0 0,75-11 868 0 0,-81 9-1129 0 0,1 1-1 0 0,0-1 1 0 0,0 0 0 0 0,0 0 0 0 0,0 1-1 0 0,-1-1 1 0 0,1-1 0 0 0,0 1-1 0 0,-1 0 1 0 0,1 0 0 0 0,-1-1-1 0 0,1 1 1 0 0,-1-1 0 0 0,1 1-1 0 0,-1-1 1 0 0,0 1 0 0 0,0-1-1 0 0,0 0 1 0 0,0 0 0 0 0,0 1 0 0 0,-1-1-1 0 0,1 0 1 0 0,0 0 0 0 0,-1 0-1 0 0,1 0 1 0 0,-1 0 0 0 0,0 0-1 0 0,1 0 1 0 0,-1 0 0 0 0,0 0-1 0 0,-1 0 1 0 0,1 0 0 0 0,0 0-1 0 0,0 0 1 0 0,-1 0 0 0 0,1 0 0 0 0,-1 0-1 0 0,0 0 1 0 0,1 0 0 0 0,-1 1-1 0 0,0-1 1 0 0,0 0 0 0 0,0 0-1 0 0,0 1 1 0 0,-1-1-14 0 0,-1-5-111 0 0,-1 0 0 0 0,1 0-1 0 0,-2 1 1 0 0,1-1 0 0 0,-1 1 0 0 0,0 0-1 0 0,0 1 1 0 0,0-1 0 0 0,-1 1 0 0 0,0 0 0 0 0,0 0-1 0 0,0 1 1 0 0,-1 0 0 0 0,1 0 0 0 0,-1 0-1 0 0,0 1 1 0 0,-5-2 111 0 0,8 8-32 0 0,0 0-1 0 0,0 1 1 0 0,0-1-1 0 0,0 1 0 0 0,1 0 1 0 0,-1 0-1 0 0,1 0 1 0 0,0 0-1 0 0,1 1 1 0 0,-1-1-1 0 0,1 1 1 0 0,0-1-1 0 0,0 1 0 0 0,0 0 1 0 0,0 0-1 0 0,1 0 1 0 0,0 0-1 0 0,0 0 1 0 0,1 0-1 0 0,-1 1 1 0 0,1-1-1 0 0,0 2 33 0 0,10 71 944 0 0,20-70-6434 0 0,-18-13-2000 0 0</inkml:trace>
  <inkml:trace contextRef="#ctx0" brushRef="#br0" timeOffset="262.887">303 189 12913 0 0,'0'0'2700'0'0,"0"0"-2700"0"0,0 0 188 0 0,0 0-128 0 0,0 0 585 0 0,0 0-145 0 0,0 0-116 0 0,0 0-384 0 0,0 0-328 0 0,0 0-433 0 0,1 7-283 0 0,-1-4-732 0 0,0-1-1484 0 0,0 0-3685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7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253 138 11609 0 0,'0'0'5021'0'0,"0"0"-4297"0"0,0 0-128 0 0,0 0 132 0 0,0 0-276 0 0,0 0-328 0 0,0 0-72 0 0,-49-10-52 0 0,24 6-60 0 0,-2 1 0 0 0,-3-1-272 0 0,2 1-248 0 0,2-1-548 0 0,7-2-1157 0 0,3 1-2115 0 0,11-7-3121 0 0</inkml:trace>
  <inkml:trace contextRef="#ctx0" brushRef="#br0" timeOffset="168.917">246 11 9401 0 0,'0'0'4996'0'0,"0"0"-4528"0"0,0 0-468 0 0,0 0 0 0 0,0 0 36 0 0,-46 0 356 0 0,6-2-192 0 0,-9 0-200 0 0,2 0-1324 0 0,9-1-1180 0 0,13 1-3448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6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32 1368 0 0,'0'0'160'0'0,"0"0"1134"0"0,0 0 2725 0 0,0 0-1716 0 0,0 0-1019 0 0,0 0-207 0 0,0 0-94 0 0,0 0-186 0 0,0 0-183 0 0,-1 2 1286 0 0,-29 149-1708 0 0,107-178 651 0 0,-70 28-813 0 0,0 0 0 0 0,0 0 0 0 0,0 0-1 0 0,0 1 1 0 0,0 0 0 0 0,-1 0 0 0 0,1 1-1 0 0,-1 0 1 0 0,1 0 0 0 0,-1 0 0 0 0,0 1 0 0 0,0 0-1 0 0,0 0 1 0 0,-1 0 0 0 0,0 1 0 0 0,1 0-1 0 0,-2 0 1 0 0,1 1 0 0 0,0-1 0 0 0,-1 1 0 0 0,0 0-1 0 0,-1 0 1 0 0,1 0 0 0 0,-1 0 0 0 0,0 1-1 0 0,-1 0 1 0 0,0-1 0 0 0,0 1 0 0 0,0 0 0 0 0,0 5-30 0 0,-5-7 2 0 0,0-1 0 0 0,0 0 0 0 0,0 1 0 0 0,-1-1 0 0 0,1-1 0 0 0,-1 1 0 0 0,0 0 1 0 0,-1-1-1 0 0,1 0 0 0 0,0 0 0 0 0,-1 0 0 0 0,0-1 0 0 0,0 1 0 0 0,1-1 0 0 0,-1 0 0 0 0,-1-1 1 0 0,1 1-1 0 0,0-1 0 0 0,0 0 0 0 0,-1 0 0 0 0,1-1 0 0 0,0 1 0 0 0,-1-1 0 0 0,1 0 0 0 0,0-1 1 0 0,-1 1-1 0 0,1-1 0 0 0,0 0 0 0 0,0-1 0 0 0,-2 0-2 0 0,-19-39-7807 0 0,24 28 2079 0 0</inkml:trace>
  <inkml:trace contextRef="#ctx0" brushRef="#br0" timeOffset="159.187">312 42 3524 0 0,'0'0'9625'0'0,"0"0"-8329"0"0,0 0-1128 0 0,0 0-92 0 0,0 0 312 0 0,-36-8-48 0 0,19 3-236 0 0,-6 2-104 0 0,1-1-1084 0 0,-5-1-940 0 0,7 0-2996 0 0,-8-6-2373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13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13637 0 0,'0'0'2407'0'0,"0"7"-1844"0"0,-21 252 1284 0 0,22-209-1825 0 0,6-44-9502 0 0,3-18 752 0 0</inkml:trace>
  <inkml:trace contextRef="#ctx0" brushRef="#br0" timeOffset="297.722">246 90 12925 0 0,'0'0'3174'0'0,"0"0"-2527"0"0,0 0-399 0 0,0 0 73 0 0,0 0-83 0 0,0 0-133 0 0,-5 1-201 0 0,4-1 72 0 0,2-1 12 0 0,-1 1-1 0 0,0-1 0 0 0,1 1 0 0 0,-1-1 0 0 0,0 1 0 0 0,1-1 0 0 0,-1 1 1 0 0,0-1-1 0 0,0 1 0 0 0,0-1 0 0 0,0 1 0 0 0,1-1 0 0 0,-1 1 0 0 0,0-1 0 0 0,0 0 1 0 0,0 1-1 0 0,0-1 0 0 0,0 1 0 0 0,0-1 0 0 0,0 1 0 0 0,-1-1 0 0 0,1 0 1 0 0,0 1-1 0 0,0-1 0 0 0,0 1 0 0 0,0-1 0 0 0,-1 1 0 0 0,1-1 0 0 0,0 1 0 0 0,-1-1 1 0 0,1 1-1 0 0,0-1 0 0 0,-1 1 0 0 0,1 0 0 0 0,0-1 0 0 0,-1 1 0 0 0,1-1 1 0 0,-1 1-1 0 0,1 0 0 0 0,-1-1 0 0 0,1 1 0 0 0,-1 0 0 0 0,1 0 0 0 0,-1-1 0 0 0,1 1 1 0 0,-1 0-1 0 0,1 0 0 0 0,-1 0 0 0 0,1 0 0 0 0,-1 0 0 0 0,0 0 0 0 0,1 0 1 0 0,-1 0-1 0 0,1 0 0 0 0,-1 0 0 0 0,1 0 0 0 0,-1 0 0 0 0,0 0 0 0 0,1 0 0 0 0,-1 0 1 0 0,1 1-1 0 0,-1-1 0 0 0,1 0 0 0 0,-1 0 0 0 0,1 1 0 0 0,-1-1 0 0 0,1 0 1 0 0,-1 1 12 0 0,5-2 0 0 0,0 0 0 0 0,1 1 1 0 0,-1-1-1 0 0,0 1 0 0 0,0 0 1 0 0,0 1-1 0 0,0-1 0 0 0,0 1 1 0 0,0-1-1 0 0,0 1 0 0 0,0 0 1 0 0,0 1-1 0 0,0-1 0 0 0,0 1 1 0 0,0 0-1 0 0,-1-1 0 0 0,1 2 1 0 0,-1-1-1 0 0,1 0 0 0 0,-1 1 1 0 0,0 0-1 0 0,0-1 0 0 0,0 1 1 0 0,0 0-1 0 0,-1 1 0 0 0,1-1 1 0 0,-1 0-1 0 0,0 1 0 0 0,1-1 1 0 0,-2 1-1 0 0,1 0 1 0 0,0 0-1 0 0,-1 0 0 0 0,0 0 1 0 0,1 2-1 0 0,1 1 42 0 0,-1 0 1 0 0,0 0 0 0 0,0-1-1 0 0,0 2 1 0 0,-1-1 0 0 0,0 0-1 0 0,0 0 1 0 0,-1 0 0 0 0,0 1-1 0 0,0-1 1 0 0,-1 0 0 0 0,0 0-1 0 0,0 0 1 0 0,-1 0 0 0 0,0 0 0 0 0,0 0-1 0 0,0 0 1 0 0,-1 0 0 0 0,0-1-1 0 0,0 1 1 0 0,-1-1 0 0 0,0 0-1 0 0,0 0 1 0 0,0 0 0 0 0,-1-1-1 0 0,0 1 1 0 0,0-1 0 0 0,0 0-1 0 0,-1-1 1 0 0,0 1 0 0 0,0-1-1 0 0,0 0 1 0 0,0-1 0 0 0,0 1 0 0 0,-1-1-1 0 0,0 0 1 0 0,1-1 0 0 0,-1 0-1 0 0,0 0 1 0 0,0 0 0 0 0,0-1-1 0 0,-1 0 1 0 0,0 0-43 0 0,7-2 5 0 0,0 1 1 0 0,0 0-1 0 0,0-1 0 0 0,0 1 1 0 0,0-1-1 0 0,0 0 1 0 0,0 1-1 0 0,0-1 0 0 0,0 0 1 0 0,0 0-1 0 0,0 1 0 0 0,1-1 1 0 0,-1 0-1 0 0,0 0 1 0 0,0 0-1 0 0,1 0 0 0 0,-1 0 1 0 0,1 0-1 0 0,-1 0 0 0 0,1 0 1 0 0,-1 0-1 0 0,1 0 0 0 0,0 0 1 0 0,-1-1-1 0 0,1 1 1 0 0,0 0-1 0 0,0 0 0 0 0,0 0 1 0 0,0 0-1 0 0,0-1 0 0 0,0 1 1 0 0,0 0-1 0 0,0 0 0 0 0,1 0 1 0 0,-1 0-1 0 0,0 0 1 0 0,1 0-1 0 0,-1-1 0 0 0,1 1 1 0 0,-1 0-1 0 0,1 0 0 0 0,-1 0 1 0 0,1 0-1 0 0,0 0 0 0 0,-1 1 1 0 0,1-1-1 0 0,0 0 1 0 0,0 0-1 0 0,0 0 0 0 0,0 1 1 0 0,0-1-1 0 0,0 0 0 0 0,0 1 1 0 0,0-1-1 0 0,0 1 0 0 0,0-1 1 0 0,0 1-1 0 0,0-1 1 0 0,0 1-1 0 0,0 0 0 0 0,0 0 1 0 0,0 0-1 0 0,1-1 0 0 0,-1 1 1 0 0,1 0-6 0 0,14-1 9 0 0,0 1 1 0 0,1 1 0 0 0,-1 0 0 0 0,0 1-1 0 0,0 0 1 0 0,0 2 0 0 0,0 0 0 0 0,-1 0-1 0 0,1 2 1 0 0,-1 0 0 0 0,-1 0-1 0 0,1 2 1 0 0,12 7-10 0 0,-13-8 12 0 0,3 2-246 0 0,22 9-319 0 0,-10-13-5138 0 0,-7-6-4385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13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27 171 1252 0 0,'0'0'8278'0'0,"0"0"-5544"0"0,0 0-2327 0 0,0 0-234 0 0,0 0 148 0 0,0 0 63 0 0,0 0 98 0 0,0 0-52 0 0,0 0-176 0 0,14 22 688 0 0,-10-20-924 0 0,0-1 0 0 0,0 0 0 0 0,1 0 0 0 0,-1 0 0 0 0,0 0 0 0 0,1-1 0 0 0,-1 0 0 0 0,1 0 0 0 0,-1 0 0 0 0,0 0 0 0 0,1-1 0 0 0,-1 0 0 0 0,0 0-1 0 0,1 0 1 0 0,-1 0 0 0 0,0-1 0 0 0,0 0 0 0 0,0 1 0 0 0,0-1 0 0 0,0-1 0 0 0,-1 1 0 0 0,1-1 0 0 0,-1 1 0 0 0,1-1 0 0 0,-1 0 0 0 0,0 0 0 0 0,0 0 0 0 0,0-1 0 0 0,0 1 0 0 0,-1-1 0 0 0,0 0 0 0 0,1 1 0 0 0,-1-1 0 0 0,-1 0 0 0 0,1 0 0 0 0,0-1 0 0 0,-1 1 0 0 0,0 0 0 0 0,0 0 0 0 0,0-1 0 0 0,-1 1 0 0 0,1 0 0 0 0,-1-1 0 0 0,0 1 0 0 0,0-1 0 0 0,-1 1 0 0 0,1 0 0 0 0,-1-1 0 0 0,0 1 0 0 0,0 0 0 0 0,-1 0 0 0 0,1-1 0 0 0,-1 1 0 0 0,0 0 0 0 0,0 0 0 0 0,0 1 0 0 0,0-1 0 0 0,-1 0 0 0 0,0 1 0 0 0,1-1 0 0 0,-2 1-18 0 0,2 0-27 0 0,1 1 1 0 0,-1 0-1 0 0,0 0 1 0 0,0 0-1 0 0,0 0 1 0 0,0 0-1 0 0,0 1 1 0 0,-1-1-1 0 0,1 1 1 0 0,0-1-1 0 0,-1 1 1 0 0,1 0-1 0 0,-1 0 1 0 0,1 0-1 0 0,-1 0 1 0 0,0 0-1 0 0,1 1 1 0 0,-1-1 0 0 0,0 1-1 0 0,0 0 1 0 0,1 0-1 0 0,-1 0 1 0 0,0 0-1 0 0,0 0 1 0 0,1 0-1 0 0,-1 1 1 0 0,0-1-1 0 0,0 1 1 0 0,1 0-1 0 0,-1 0 1 0 0,1 0-1 0 0,-1 0 1 0 0,1 0-1 0 0,-1 1 1 0 0,1-1-1 0 0,0 1 1 0 0,0 0 0 0 0,-1-1-1 0 0,1 1 1 0 0,0 0-1 0 0,1 0 1 0 0,-1 0-1 0 0,0 1 1 0 0,-1 1 26 0 0,-39 117 864 0 0,58-68 56 0 0,-8-47-3962 0 0,3-7-3416 0 0,-2-4-1415 0 0</inkml:trace>
  <inkml:trace contextRef="#ctx0" brushRef="#br0" timeOffset="263.518">265 229 4760 0 0,'0'0'10509'0'0,"0"0"-9336"0"0,0 0-1089 0 0,0 0 528 0 0,0 0-28 0 0,0 0-188 0 0,0 0-76 0 0,0 0-320 0 0,0 0-100 0 0,0 0 28 0 0,-3 12-128 0 0,2-10-404 0 0,-2 1-645 0 0,3-1-771 0 0,0 0-2164 0 0,4-4-2917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21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181 313 6613 0 0,'0'0'8404'0'0,"0"0"-7156"0"0,0 0-1248 0 0,0 0-232 0 0,0 0 232 0 0,0 0 148 0 0,-52-2-100 0 0,29 0-48 0 0,-4 0-932 0 0,5-1-1096 0 0,3 1-2252 0 0,1-6-3025 0 0</inkml:trace>
  <inkml:trace contextRef="#ctx0" brushRef="#br0" timeOffset="217.42">151 182 6021 0 0,'0'0'8212'0'0,"0"0"-7064"0"0,0 0-1008 0 0,0 0-128 0 0,0 0 64 0 0,0 0 124 0 0,-46-3-76 0 0,25 3-124 0 0,-2 1-224 0 0,0 1-1280 0 0,1-1-1176 0 0,6-1-2780 0 0</inkml:trace>
  <inkml:trace contextRef="#ctx0" brushRef="#br0" timeOffset="888.268">412 1 4484 0 0,'0'0'7750'0'0,"0"0"-5786"0"0,1 8-1373 0 0,4 214 2299 0 0,-1-205-3690 0 0,6-12-6003 0 0,1-7-2773 0 0</inkml:trace>
  <inkml:trace contextRef="#ctx0" brushRef="#br0" timeOffset="1135.21">613 245 6385 0 0,'0'0'9000'0'0,"0"0"-6551"0"0,0 0-2191 0 0,0 0 57 0 0,0 0-66 0 0,0 0-339 0 0,-9 18-1534 0 0,6-18-734 0 0,1-6-10957 0 0,4 3 13322 0 0,10-6-1283 0 0</inkml:trace>
  <inkml:trace contextRef="#ctx0" brushRef="#br0" timeOffset="1539.76">425 200 900 0 0,'0'0'900'0'0,"0"0"-848"0"0,0 0-52 0 0,0 0-508 0 0,0 0 52 0 0,0 0 128 0 0,0 0 328 0 0,0 0-560 0 0</inkml:trace>
  <inkml:trace contextRef="#ctx0" brushRef="#br0" timeOffset="1949.407">425 200 1088 0 0,'7'5'12148'0'0,"18"-29"-8880"0"0,-24 16-3332 0 0,-1-1 1 0 0,-1 1 0 0 0,1 0 0 0 0,-2 0 0 0 0,1 0 0 0 0,-1 0 0 0 0,0 0 0 0 0,0 0 0 0 0,-1 0-1 0 0,0 0 1 0 0,-1 1 0 0 0,0 0 0 0 0,0-1 0 0 0,-3-2 63 0 0,5 7-8 0 0,1 1 0 0 0,-1 0 0 0 0,0 0 0 0 0,0 0 0 0 0,0 1 0 0 0,0-1 0 0 0,0 0 0 0 0,-1 1 0 0 0,1-1 0 0 0,0 1 0 0 0,-1 0 0 0 0,1 0 0 0 0,-1 0 0 0 0,1 0 0 0 0,-1 0 1 0 0,0 0-1 0 0,1 1 0 0 0,-1-1 0 0 0,0 1 0 0 0,1 0 0 0 0,-1 0 0 0 0,0 0 0 0 0,0 0 0 0 0,1 0 0 0 0,-1 1 0 0 0,0-1 0 0 0,1 1 0 0 0,-1-1 0 0 0,0 1 0 0 0,1 0 0 0 0,-1 0 0 0 0,1 1 0 0 0,-1-1 0 0 0,1 0 0 0 0,0 1 0 0 0,0-1 0 0 0,-1 1 0 0 0,1 0 0 0 0,0 0 0 0 0,1 0 0 0 0,-1 0 0 0 0,0 0 0 0 0,0 0 0 0 0,0 1 8 0 0,-1 0 46 0 0,0-1-1 0 0,-1 1 1 0 0,1 0-1 0 0,1 0 1 0 0,-1 0-1 0 0,0 1 1 0 0,1-1-1 0 0,-1 1 1 0 0,1-1-1 0 0,0 1 1 0 0,0 0-1 0 0,1 0 1 0 0,-1 0-1 0 0,1 0 1 0 0,0 0-1 0 0,0 0 1 0 0,0 0-1 0 0,0 0 1 0 0,1 1-1 0 0,0-1 1 0 0,0 0-1 0 0,0 0 1 0 0,0 0-1 0 0,1 1 1 0 0,-1-1-1 0 0,1 0 1 0 0,0 0-1 0 0,0 0 1 0 0,1 0-1 0 0,-1 0 1 0 0,1 0-1 0 0,0 0 1 0 0,0-1-1 0 0,0 1 1 0 0,1-1-1 0 0,-1 1 1 0 0,1-1-1 0 0,0 0 1 0 0,0 0-1 0 0,0 0 1 0 0,0 0-1 0 0,0 0 1 0 0,1-1-1 0 0,-1 0 1 0 0,1 1-1 0 0,0-1 1 0 0,-1-1-1 0 0,1 1 1 0 0,0 0-1 0 0,0-1 1 0 0,0 0-1 0 0,0 0 1 0 0,1 0-1 0 0,-1-1 1 0 0,0 1-1 0 0,0-1 1 0 0,0 0-1 0 0,4 0-45 0 0,-3-1 22 0 0,-1 0 1 0 0,0 0-1 0 0,0 0 0 0 0,0-1 0 0 0,-1 1 0 0 0,1-1 0 0 0,0 0 0 0 0,0 0 0 0 0,-1-1 1 0 0,0 1-1 0 0,1-1 0 0 0,-1 1 0 0 0,0-1 0 0 0,0 0 0 0 0,0 0 0 0 0,-1 0 0 0 0,1-1 1 0 0,-1 1-1 0 0,1-1 0 0 0,-1 1 0 0 0,-1-1 0 0 0,1 0 0 0 0,0 0 0 0 0,-1 0 0 0 0,0 0 1 0 0,0 0-1 0 0,1-3-22 0 0,-13-38-7007 0 0,7 40 1077 0 0</inkml:trace>
  <inkml:trace contextRef="#ctx0" brushRef="#br0" timeOffset="2244.577">635 232 2824 0 0,'0'0'1972'0'0,"0"0"2126"0"0,0 0-2144 0 0,0 0-1072 0 0,0 0 74 0 0,0 0 309 0 0,0 0-378 0 0,0 0-662 0 0,0 0-173 0 0,-3 3-25 0 0,-21 47 1733 0 0,38-64 570 0 0,-14-3-3605 0 0,-2 5-6132 0 0,2 10 4651 0 0,0-4-4478 0 0</inkml:trace>
  <inkml:trace contextRef="#ctx0" brushRef="#br0" timeOffset="2508.449">754 77 10757 0 0,'2'7'4398'0'0,"2"15"-4020"0"0,-2 0 1 0 0,0 0-1 0 0,-1 1 0 0 0,-1-1 0 0 0,-1 0 0 0 0,-1 1 0 0 0,-1-1 0 0 0,-4 10-378 0 0,6-24 6 0 0,1-7-169 0 0,1 39-421 0 0,12-40-7781 0 0,-2-10-445 0 0</inkml:trace>
  <inkml:trace contextRef="#ctx0" brushRef="#br0" timeOffset="2925.017">1009 189 9521 0 0,'0'0'4410'0'0,"0"0"-3228"0"0,0 0-632 0 0,0 0-16 0 0,-7 3-237 0 0,-35 14-457 0 0,20-24-2777 0 0,22 5 2903 0 0,1 0 1 0 0,-1 0 0 0 0,1 0 0 0 0,-1 1 0 0 0,1-1 0 0 0,0 0-1 0 0,0 0 1 0 0,0 0 0 0 0,0 1 0 0 0,0-1 0 0 0,1 1 0 0 0,-1-1-1 0 0,0 1 1 0 0,1-1 0 0 0,-1 1 0 0 0,1 0 0 0 0,0-1 0 0 0,-1 1-1 0 0,1 0 1 0 0,0 0 0 0 0,-1 0 0 0 0,1 1 0 0 0,0-1 0 0 0,0 0-1 0 0,0 1 1 0 0,0-1 0 0 0,0 1 0 0 0,0-1 0 0 0,0 1 0 0 0,0 0-1 0 0,0 0 1 0 0,0 0 0 0 0,0 0 0 0 0,0 0 0 0 0,0 1 0 0 0,0-1-1 0 0,0 0 1 0 0,0 1 0 0 0,0 0 0 0 0,0-1 0 0 0,0 2 33 0 0,75 39 2860 0 0,-69-32-2639 0 0,-1-1-1 0 0,0 1 1 0 0,-1 0 0 0 0,1 0 0 0 0,-2 1 0 0 0,0 0-1 0 0,0 0 1 0 0,0 0 0 0 0,-1 0 0 0 0,-1 1 0 0 0,0 0-1 0 0,1 6-220 0 0,-3-13 33 0 0,-1 0 0 0 0,1 0 1 0 0,-1 0-1 0 0,0 0 0 0 0,0 1 0 0 0,0-1 0 0 0,-1 0 0 0 0,1 0 0 0 0,-1 0 0 0 0,0 0 0 0 0,0 0 0 0 0,-1-1 0 0 0,1 1 0 0 0,-1 0 0 0 0,0 0 0 0 0,0-1 1 0 0,0 1-1 0 0,0-1 0 0 0,0 0 0 0 0,-1 1 0 0 0,0-1 0 0 0,1 0 0 0 0,-1-1 0 0 0,0 1 0 0 0,-1 0 0 0 0,1-1 0 0 0,0 0 0 0 0,-1 0 0 0 0,1 0 0 0 0,-1 0 0 0 0,0 0 1 0 0,0-1-1 0 0,1 1 0 0 0,-1-1 0 0 0,-4 0-33 0 0,6 0-8 0 0,0 0 0 0 0,-1 0 0 0 0,1 0 0 0 0,0-1 0 0 0,0 1 1 0 0,-1-1-1 0 0,1 1 0 0 0,0-1 0 0 0,-1 0 0 0 0,1 0 0 0 0,0 0 0 0 0,-1 0 0 0 0,1 0 1 0 0,0-1-1 0 0,-1 1 0 0 0,1-1 0 0 0,0 0 0 0 0,-1 1 0 0 0,1-1 0 0 0,0 0 1 0 0,0 0-1 0 0,0-1 0 0 0,0 1 0 0 0,0 0 0 0 0,0-1 0 0 0,0 1 0 0 0,1-1 0 0 0,-1 1 1 0 0,0-1-1 0 0,1 0 0 0 0,-1 0 0 0 0,1 0 0 0 0,0 0 0 0 0,0 0 0 0 0,-1 0 1 0 0,1 0-1 0 0,1 0 0 0 0,-1 0 0 0 0,0 0 0 0 0,0-1 0 0 0,1 1 0 0 0,-1 0 0 0 0,1-1 1 0 0,0 1-1 0 0,0 0 0 0 0,0-1 0 0 0,0 1 0 0 0,0 0 0 0 0,0-1 0 0 0,1 1 1 0 0,-1 0-1 0 0,1-1 0 0 0,0 1 0 0 0,-1 0 0 0 0,2-1 8 0 0,6-2 35 0 0,1 2 1 0 0,0-1-1 0 0,0 1 0 0 0,0 0 1 0 0,1 1-1 0 0,-1 0 0 0 0,1 0 0 0 0,-1 1 1 0 0,1 1-1 0 0,-1-1 0 0 0,1 1 1 0 0,0 1-1 0 0,-1 0 0 0 0,1 0 1 0 0,-1 1-1 0 0,0 0 0 0 0,1 1 0 0 0,-1 0 1 0 0,7 4-36 0 0,55 16-55 0 0,-41-11-2365 0 0,-23-10-1827 0 0,-2-3-3593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20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6 1188 0 0,'0'0'4515'0'0,"0"0"-2083"0"0,0 0-1475 0 0,0 0-269 0 0,0 0 162 0 0,0 0-2 0 0,0 0-132 0 0,0 0-238 0 0,-5-1-211 0 0,-4-4 547 0 0,61 7-578 0 0,-17 0-172 0 0,55-2 983 0 0,-89 2-1038 0 0,0-1-1 0 0,-1 1 1 0 0,1 0-1 0 0,-1 0 1 0 0,1 0-1 0 0,-1-1 1 0 0,1 1-1 0 0,-1 0 1 0 0,0 0-1 0 0,0 0 1 0 0,0 0-1 0 0,0-1 1 0 0,-1 1-1 0 0,1 0 1 0 0,0 0-1 0 0,-1 0 1 0 0,1 0-1 0 0,-1-1 1 0 0,0 1-1 0 0,1 0 1 0 0,-1-1 0 0 0,0 1-1 0 0,0 0 1 0 0,0-1-1 0 0,0 1 1 0 0,0-1-1 0 0,-1 0 1 0 0,1 1-1 0 0,0-1 1 0 0,-1 0-1 0 0,1 0 1 0 0,-1 1-9 0 0,-37 36 385 0 0,31-32-392 0 0,1 0 0 0 0,0 0 0 0 0,0 0 0 0 0,0 1 1 0 0,1 0-1 0 0,0 1 0 0 0,0-1 0 0 0,1 1 0 0 0,0 1 1 0 0,0-1-1 0 0,1 0 0 0 0,0 1 0 0 0,1 0 0 0 0,0 0 0 0 0,0 2 7 0 0,6-8 28 0 0,0 0 0 0 0,0 0 0 0 0,0 0 0 0 0,1 0 0 0 0,-1-1 0 0 0,1 1 0 0 0,0-1 0 0 0,0 0 0 0 0,0 0 0 0 0,0-1 0 0 0,0 1 0 0 0,0-1 0 0 0,0 0 0 0 0,1 0 0 0 0,-1 0 0 0 0,0 0 0 0 0,1-1 0 0 0,-1 0-1 0 0,1 0 1 0 0,-1 0 0 0 0,0 0 0 0 0,1-1 0 0 0,-1 1 0 0 0,0-1 0 0 0,3-1-28 0 0,10-4-2196 0 0,-9-4-5074 0 0,-4-3 382 0 0</inkml:trace>
  <inkml:trace contextRef="#ctx0" brushRef="#br0" timeOffset="260.915">178 138 3676 0 0,'0'0'9385'0'0,"0"0"-8953"0"0,0 0-200 0 0,-41 2-232 0 0,24-2 304 0 0,-1 1-196 0 0,1 2-108 0 0,-1-1-608 0 0,1-1-1068 0 0,7 2-1536 0 0,-4-3-3277 0 0</inkml:trace>
  <inkml:trace contextRef="#ctx0" brushRef="#br0" timeOffset="604.242">336 328 3088 0 0,'0'0'5836'0'0,"0"0"-4096"0"0,0 0-1556 0 0,0 0-52 0 0,0 0 433 0 0,0 0 96 0 0,0 0-38 0 0,0 0-189 0 0,14-20-960 0 0,-14 17 499 0 0,-1 0 1 0 0,0 0-1 0 0,0 1 0 0 0,0-1 1 0 0,0 0-1 0 0,0 1 0 0 0,0-1 0 0 0,-1 1 1 0 0,1-1-1 0 0,-1 1 0 0 0,0 0 0 0 0,0-1 1 0 0,0 1-1 0 0,0 0 0 0 0,0 0 0 0 0,0 0 1 0 0,0 1-1 0 0,-1-1 0 0 0,1 1 1 0 0,-1-1-1 0 0,1 1 0 0 0,-1 0 0 0 0,0 0 1 0 0,1 0-1 0 0,-1 0 0 0 0,0 0 0 0 0,0 0 1 0 0,0 1-1 0 0,0 0 0 0 0,1-1 1 0 0,-1 1-1 0 0,0 0 0 0 0,0 0 0 0 0,0 1 1 0 0,0-1-1 0 0,0 1 0 0 0,0-1 0 0 0,1 1 1 0 0,-1 0-1 0 0,0 0 0 0 0,0 0 0 0 0,1 0 1 0 0,-1 1-1 0 0,1-1 0 0 0,-1 1 1 0 0,1-1-1 0 0,0 1 0 0 0,0 0 0 0 0,-1 0 1 0 0,1 0-1 0 0,0 0 0 0 0,1 1 0 0 0,-1-1 1 0 0,-1 2 26 0 0,37 61 1773 0 0,1-9-625 0 0,-36-54-1133 0 0,0-1 1 0 0,0 1-1 0 0,0-1 1 0 0,0 0 0 0 0,0 0-1 0 0,0 1 1 0 0,0-1-1 0 0,0 0 1 0 0,-1 0 0 0 0,1 0-1 0 0,0 0 1 0 0,-1-1 0 0 0,1 1-1 0 0,0 0 1 0 0,-1 0-1 0 0,1-1 1 0 0,-1 1 0 0 0,0-1-1 0 0,1 1 1 0 0,-1-1-1 0 0,1 0 1 0 0,-1 0 0 0 0,0 0-1 0 0,1 1 1 0 0,-1-2-1 0 0,1 1 1 0 0,-1 0 0 0 0,0 0-1 0 0,1 0 1 0 0,-1-1-1 0 0,1 1 1 0 0,-1-1 0 0 0,1 1-1 0 0,-1-1 1 0 0,1 0-1 0 0,-1 1 1 0 0,1-1 0 0 0,-1 0-1 0 0,1 0 1 0 0,0 0 0 0 0,0 0-1 0 0,0 0 1 0 0,-1 0-1 0 0,1-1 1 0 0,0 1 0 0 0,0 0-1 0 0,0-1 1 0 0,1 1-1 0 0,-2-2-15 0 0,1 2-33 0 0,0-1-1 0 0,-1 0 0 0 0,1 0 0 0 0,0 0 0 0 0,0 0 0 0 0,1 0 0 0 0,-1 0 1 0 0,0-1-1 0 0,1 1 0 0 0,-1 0 0 0 0,1 0 0 0 0,0 0 0 0 0,-1-1 1 0 0,1 1-1 0 0,0 0 0 0 0,0 0 0 0 0,1-1 0 0 0,-1 1 0 0 0,0 0 0 0 0,1 0 1 0 0,0 0-1 0 0,-1-1 0 0 0,1 1 0 0 0,0 0 0 0 0,0 0 0 0 0,0 0 1 0 0,0 0-1 0 0,1-1 34 0 0,40-11-4768 0 0,-33 14 636 0 0</inkml:trace>
  <inkml:trace contextRef="#ctx0" brushRef="#br0" timeOffset="850.498">453 420 6537 0 0,'0'0'7724'0'0,"0"0"-7548"0"0,0 0 232 0 0,0 0-348 0 0,0 0 672 0 0,0 0-216 0 0,0 0-227 0 0,0 0-289 0 0,0 0-65 0 0,0 0-35 0 0,0 14-332 0 0,-1-12-472 0 0,1 0-580 0 0,0-2-1260 0 0,0 2-3089 0 0</inkml:trace>
  <inkml:trace contextRef="#ctx0" brushRef="#br0" timeOffset="1099.661">623 224 4212 0 0,'0'0'7289'0'0,"0"0"-5230"0"0,0 0-1482 0 0,-5 8 173 0 0,-8 14-37 0 0,5-12-613 0 0,0 2-1 0 0,0-1 0 0 0,1 1 0 0 0,1 0 1 0 0,0 0-1 0 0,1 1 0 0 0,0 0 0 0 0,1 0 0 0 0,0 0 1 0 0,1 0-1 0 0,1 0 0 0 0,0 1 0 0 0,1 0 1 0 0,0 9-100 0 0,3-21 21 0 0,0 1 1 0 0,-1 0 0 0 0,1-1 0 0 0,1 1 0 0 0,-1-1 0 0 0,0 0 0 0 0,1 0-1 0 0,-1 0 1 0 0,1 0 0 0 0,-1 0 0 0 0,1 0 0 0 0,0-1 0 0 0,0 1 0 0 0,0-1-1 0 0,0 0 1 0 0,0 1 0 0 0,0-2 0 0 0,0 1 0 0 0,0 0 0 0 0,0-1 0 0 0,1 1-1 0 0,-1-1 1 0 0,0 0 0 0 0,0 0 0 0 0,0 0 0 0 0,1 0 0 0 0,-1-1-1 0 0,0 1 1 0 0,0-1 0 0 0,0 0 0 0 0,0 0 0 0 0,0 0 0 0 0,0-1 0 0 0,0 1-1 0 0,0 0 1 0 0,0-1 0 0 0,0 0 0 0 0,-1 0 0 0 0,1 0 0 0 0,-1 0 0 0 0,1 0-1 0 0,-1 0 1 0 0,0-1 0 0 0,0 1 0 0 0,0-1 0 0 0,0 0 0 0 0,-1 1 0 0 0,1-1-1 0 0,0 0 1 0 0,-1 0 0 0 0,0 0 0 0 0,0 0 0 0 0,0 0 0 0 0,0 0 0 0 0,-1 0-1 0 0,1-1 1 0 0,-1 1 0 0 0,1 0 0 0 0,-1-4-22 0 0,-1 6-78 0 0,-1-1 0 0 0,1 0 1 0 0,0 0-1 0 0,-1 1 0 0 0,1-1 0 0 0,-1 0 0 0 0,1 1 0 0 0,-1-1 1 0 0,0 1-1 0 0,0 0 0 0 0,0 0 0 0 0,1 0 0 0 0,-1 0 0 0 0,0 0 1 0 0,0 0-1 0 0,-1 0 0 0 0,1 1 0 0 0,0-1 0 0 0,0 1 0 0 0,0-1 1 0 0,0 1-1 0 0,0 0 0 0 0,-1 0 0 0 0,1 0 0 0 0,0 0 1 0 0,0 0-1 0 0,0 0 0 0 0,-1 1 0 0 0,1-1 78 0 0,-25 9-6355 0 0,16-3-28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52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37 416 0 0,'0'0'15769'0'0,"0"0"-13948"0"0,0 0-1821 0 0,0 0-508 0 0,0 0 508 0 0,0 0 160 0 0,-49-6 64 0 0,18 1-148 0 0,0 0-76 0 0,-2 2-672 0 0,2-2-769 0 0,2-2-1523 0 0,9 1-3184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32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76 186 1448 0 0,'0'0'8110'0'0,"0"0"-5778"0"0,0 0-1949 0 0,0 0-93 0 0,0 0 142 0 0,0 0 179 0 0,0 0 68 0 0,0 0-232 0 0,4 1-284 0 0,0 0-140 0 0,0 0 0 0 0,0 0 0 0 0,0 0 0 0 0,0 0 0 0 0,0-1 0 0 0,0 0 0 0 0,0 0 0 0 0,0 0 0 0 0,0 0 0 0 0,0 0 0 0 0,0-1 0 0 0,0 0 0 0 0,0 0 0 0 0,0 0 0 0 0,0 0 0 0 0,0-1 0 0 0,0 1 0 0 0,-1-1 0 0 0,1 0 0 0 0,0 0 0 0 0,-1 0 0 0 0,0-1 0 0 0,1 1 0 0 0,-1-1 0 0 0,0 0 0 0 0,0 0 0 0 0,-1 0 0 0 0,1 0 0 0 0,-1 0 0 0 0,1-1 0 0 0,-1 1 0 0 0,0-1 0 0 0,0 1 0 0 0,-1-1 0 0 0,1 0 0 0 0,-1 0 0 0 0,0 0 0 0 0,0 0 0 0 0,0 0 0 0 0,0 0 0 0 0,-1 0 0 0 0,1 0 0 0 0,-1 0 0 0 0,0 0 0 0 0,-1 0 0 0 0,1 0 0 0 0,-1 0 0 0 0,1 0 0 0 0,-1 0 0 0 0,-1 0 0 0 0,1 0 0 0 0,0 0 0 0 0,-2-3-23 0 0,1 3-13 0 0,-1 1-1 0 0,1-1 0 0 0,-1 0 1 0 0,0 1-1 0 0,0-1 1 0 0,0 1-1 0 0,0 0 1 0 0,0 0-1 0 0,-1 0 0 0 0,1 0 1 0 0,-1 1-1 0 0,0-1 1 0 0,0 1-1 0 0,0 0 1 0 0,0 0-1 0 0,0 1 0 0 0,-1-1 1 0 0,1 1-1 0 0,0 0 1 0 0,-1 0-1 0 0,1 0 0 0 0,-1 1 1 0 0,1-1-1 0 0,-1 1 1 0 0,1 0-1 0 0,-1 1 1 0 0,1-1-1 0 0,-1 1 0 0 0,1 0 1 0 0,0 0-1 0 0,-1 0 1 0 0,1 0-1 0 0,0 1 1 0 0,0 0-1 0 0,0 0 0 0 0,0 0 1 0 0,0 0-1 0 0,0 1 1 0 0,0-1-1 0 0,1 1 1 0 0,-1 0-1 0 0,1 0 0 0 0,0 1 1 0 0,0-1-1 0 0,0 0 1 0 0,1 1-1 0 0,-1 0 1 0 0,1 0-1 0 0,-1 0 0 0 0,1 0 1 0 0,1 0-1 0 0,-1 0 1 0 0,1 0-1 0 0,-1 0 0 0 0,1 1 1 0 0,0-1-1 0 0,1 1 1 0 0,-1 2 13 0 0,0-2 63 0 0,1 0 0 0 0,0-1 0 0 0,0 1 0 0 0,0 0 0 0 0,1-1 0 0 0,0 1 1 0 0,0-1-1 0 0,0 1 0 0 0,0-1 0 0 0,1 1 0 0 0,-1-1 0 0 0,1 0 0 0 0,0 1 0 0 0,1-1 1 0 0,-1 0-1 0 0,1-1 0 0 0,-1 1 0 0 0,1 0 0 0 0,0-1 0 0 0,1 1 0 0 0,-1-1 0 0 0,1 0 1 0 0,-1 0-1 0 0,1-1 0 0 0,2 2-63 0 0,20 5-2930 0 0,3-8-3294 0 0,-6-6-1527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32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10677 0 0,'0'0'7761'0'0,"0"0"-7589"0"0,0 0-172 0 0,0 0-296 0 0,0 0 296 0 0,0 0 348 0 0,0 0 80 0 0,0 0-132 0 0,0 0-296 0 0,0 0-100 0 0,0 7-392 0 0,0-7-160 0 0,0 0-388 0 0,0 0-1121 0 0,0-3-2703 0 0,0 0-2741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3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5092 0 0,'0'0'6395'0'0,"4"8"-4412"0"0,1 6-1654 0 0,0 0 0 0 0,0 0 0 0 0,-2 0 0 0 0,0 0 0 0 0,0 1 0 0 0,-1 0 0 0 0,-1-1 0 0 0,-1 1 0 0 0,0 0 0 0 0,0-1 0 0 0,-2 1 0 0 0,0 0-329 0 0,-6 16-71 0 0,-6 48 477 0 0,25-35-3677 0 0,-5-39-413 0 0,3-4-3214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33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70 3192 0 0,'0'0'9914'0'0,"0"0"-7151"0"0,0 0-2759 0 0,0 0 151 0 0,0 0 131 0 0,-7 1-102 0 0,-46-3-981 0 0,52 2 711 0 0,0 0 0 0 0,0 0-1 0 0,0 0 1 0 0,0 0 0 0 0,0 0 0 0 0,0 0 0 0 0,0-1 0 0 0,0 1-1 0 0,0 0 1 0 0,0-1 0 0 0,0 1 0 0 0,0 0 0 0 0,0-1 0 0 0,0 0-1 0 0,1 1 1 0 0,-1-1 0 0 0,0 1 0 0 0,0-1 0 0 0,0 0 0 0 0,1 0-1 0 0,-1 1 1 0 0,0-1 0 0 0,1 0 0 0 0,-1 0 0 0 0,1 0-1 0 0,-1 0 1 0 0,1 0 0 0 0,-1 0 0 0 0,1 0 0 0 0,0 0 0 0 0,-1 0-1 0 0,1 0 1 0 0,0 0 0 0 0,0 0 0 0 0,0 0 0 0 0,0 0 0 0 0,0 0-1 0 0,0 0 1 0 0,0 0 0 0 0,0 0 0 0 0,0 0 0 0 0,0 0 0 0 0,1 0-1 0 0,-1 0 1 0 0,0 0 0 0 0,1 0 0 0 0,-1 0 0 0 0,1 0 0 0 0,-1 0-1 0 0,1 0 1 0 0,-1 1 0 0 0,1-1 0 0 0,0 0 0 0 0,-1 0 0 0 0,1 0-1 0 0,0 1 1 0 0,0-1 0 0 0,0 0 86 0 0,0-1 57 0 0,1 0 0 0 0,0 0-1 0 0,0 0 1 0 0,0 0 0 0 0,1 0 0 0 0,-1 1 0 0 0,0-1 0 0 0,1 0-1 0 0,-1 1 1 0 0,1 0 0 0 0,-1 0 0 0 0,1 0 0 0 0,-1 0 0 0 0,1 0-1 0 0,0 0 1 0 0,0 1 0 0 0,-1-1 0 0 0,1 1 0 0 0,0 0 0 0 0,0 0-1 0 0,0 0 1 0 0,-1 0 0 0 0,1 0 0 0 0,0 1 0 0 0,0-1 0 0 0,-1 1-1 0 0,1-1 1 0 0,0 1 0 0 0,-1 0 0 0 0,1 0 0 0 0,0 1-1 0 0,-1-1 1 0 0,0 0 0 0 0,1 1 0 0 0,-1 0 0 0 0,0-1 0 0 0,2 3-57 0 0,71 77 2587 0 0,-73-74-2542 0 0,1 1 0 0 0,-1-1 0 0 0,-1 1 0 0 0,0 0 0 0 0,0-1-1 0 0,0 1 1 0 0,-1 0 0 0 0,0 0 0 0 0,0 0 0 0 0,-1 0-1 0 0,0-1 1 0 0,-1 1 0 0 0,1 0 0 0 0,-1-1 0 0 0,-1 1 0 0 0,0-1-1 0 0,0 0 1 0 0,0 0 0 0 0,-1 0 0 0 0,0 0 0 0 0,0 0 0 0 0,-1-1-1 0 0,1 0 1 0 0,-2 0 0 0 0,1 0 0 0 0,-1-1 0 0 0,1 1-1 0 0,-1-1 1 0 0,-1-1 0 0 0,1 1 0 0 0,-1-1 0 0 0,0 0 0 0 0,0-1-1 0 0,0 1 1 0 0,0-1 0 0 0,-1-1 0 0 0,1 1 0 0 0,-1-2-1 0 0,1 1 1 0 0,-1-1 0 0 0,0 0 0 0 0,0 0 0 0 0,0-1 0 0 0,0 0-45 0 0,6 0 1 0 0,1 0 1 0 0,-1-1-1 0 0,1 1 1 0 0,-1-1-1 0 0,1 1 1 0 0,0-1-1 0 0,-1 0 1 0 0,1 1-1 0 0,0-1 1 0 0,-1 0-1 0 0,1 0 1 0 0,0 0 0 0 0,0 0-1 0 0,0 0 1 0 0,0 0-1 0 0,0 0 1 0 0,0 0-1 0 0,0 0 1 0 0,0-1-1 0 0,0 1 1 0 0,0 0-1 0 0,1-1 1 0 0,-1 1-1 0 0,0-1 1 0 0,1 1-1 0 0,0 0 1 0 0,-1-1 0 0 0,1 1-1 0 0,0-1 1 0 0,-1 1-1 0 0,1-1 1 0 0,0 1-1 0 0,0-1 1 0 0,0 1-1 0 0,1-1 1 0 0,-1 1-1 0 0,0-1 1 0 0,1 1-1 0 0,-1-1 1 0 0,0 1-1 0 0,1-1 1 0 0,0 1 0 0 0,-1-1-1 0 0,1 1 1 0 0,0 0-1 0 0,0 0 1 0 0,0-1-1 0 0,-1 1 1 0 0,1 0-1 0 0,1 0 1 0 0,-1 0-1 0 0,0 0 1 0 0,0 0-1 0 0,0 0 1 0 0,0 0-1 0 0,1 0 1 0 0,-1 1 0 0 0,0-1-1 0 0,1 0 1 0 0,-1 1-1 0 0,1-1 1 0 0,-1 1-1 0 0,1-1 1 0 0,-1 1-1 0 0,1 0 1 0 0,-1 0-1 0 0,1 0 1 0 0,-1 0-1 0 0,1 0 1 0 0,0 0-2 0 0,9 0 35 0 0,-1 1 1 0 0,1 0-1 0 0,-1 1 1 0 0,1 0 0 0 0,-1 1-1 0 0,0 0 1 0 0,0 0-1 0 0,0 1 1 0 0,-1 0-1 0 0,1 1 1 0 0,-1 0-1 0 0,0 1 1 0 0,0 0-1 0 0,-1 0 1 0 0,1 1-36 0 0,115 51-3023 0 0,-112-57-524 0 0,-1-1-3005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33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1 12745 0 0,'0'0'1146'0'0,"6"9"-861"0"0,4 9-90 0 0,0-1 0 0 0,-1 2 0 0 0,-1-1 0 0 0,-1 1 0 0 0,-1 0 0 0 0,0 1 0 0 0,-2-1 0 0 0,0 1 0 0 0,-1 0 1 0 0,-1 0-1 0 0,-1 0 0 0 0,0 0 0 0 0,-2 1 0 0 0,0-1 0 0 0,-2 2-195 0 0,0-6-12 0 0,0 1 0 0 0,-1-1 1 0 0,-1 0-1 0 0,-1 0 0 0 0,0-1 0 0 0,-1 0 1 0 0,0 0-1 0 0,-2 0 0 0 0,0-1 0 0 0,0 0 1 0 0,-1-1-1 0 0,-8 8 12 0 0,-71 57-5433 0 0,64-61 306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46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1010 694 5917 0 0,'0'0'6373'0'0,"-3"7"-5250"0"0,-1 2-965 0 0,-10 18 24 0 0,1 1-1 0 0,2 0 1 0 0,0 1-1 0 0,2 0 1 0 0,1 1 0 0 0,2 0-1 0 0,0 0 1 0 0,3 0 0 0 0,0 1-1 0 0,2 0 1 0 0,1 3-182 0 0,1-27 0 0 0,0 1-1 0 0,1-1 1 0 0,0 0 0 0 0,0 0 0 0 0,1-1 0 0 0,0 1-1 0 0,0 0 1 0 0,0-1 0 0 0,1 0 0 0 0,0 0 0 0 0,0 0 0 0 0,1 0-1 0 0,0-1 1 0 0,0 1 0 0 0,0-1 0 0 0,0-1 0 0 0,2 2 0 0 0,46 9-5872 0 0,-33-18-618 0 0</inkml:trace>
  <inkml:trace contextRef="#ctx0" brushRef="#br0" timeOffset="742.914">2052 1150 6309 0 0,'0'0'7068'0'0,"0"0"-6816"0"0,0 0-252 0 0,0 0 0 0 0,0 0 52 0 0,0 0 572 0 0,0 0-108 0 0,-50 10-112 0 0,28-10-288 0 0,-5 0-116 0 0,1 0-912 0 0,2 0-612 0 0,5-4-932 0 0,7 0-2933 0 0</inkml:trace>
  <inkml:trace contextRef="#ctx0" brushRef="#br0" timeOffset="743.914">2061 1041 13637 0 0,'0'0'1736'0'0,"0"0"-1736"0"0,0 0-452 0 0,-42-18 224 0 0,15 12 152 0 0,-2-1-52 0 0,0 1-988 0 0,-2 2-728 0 0,7-2-2412 0 0,-2-2-2889 0 0</inkml:trace>
  <inkml:trace contextRef="#ctx0" brushRef="#br0" timeOffset="246.368">1568 867 7673 0 0,'0'0'6732'0'0,"1"6"-5710"0"0,-1-1-955 0 0,0 0-1 0 0,-1 1 1 0 0,1-1 0 0 0,-1 0 0 0 0,0 1 0 0 0,-1-1 0 0 0,1 0-1 0 0,-1 0 1 0 0,0 0 0 0 0,0 0 0 0 0,-1 0 0 0 0,1-1-1 0 0,-1 1 1 0 0,0-1 0 0 0,0 1 0 0 0,-1-1 0 0 0,1 0 0 0 0,-1-1-1 0 0,0 1 1 0 0,0 0 0 0 0,0-1 0 0 0,-4 2-67 0 0,-82 62 420 0 0,-15 13-3026 0 0,105-79 2102 0 0,-6 4-1699 0 0,3-6-6215 0 0,3-4 4832 0 0</inkml:trace>
  <inkml:trace contextRef="#ctx0" brushRef="#br0" timeOffset="494.033">1335 891 11009 0 0,'0'0'1649'0'0,"6"9"-1147"0"0,217 268 3093 0 0,-179-243-4742 0 0,-8-25-6085 0 0,-15-11-256 0 0</inkml:trace>
  <inkml:trace contextRef="#ctx0" brushRef="#br0" timeOffset="-532.142">550 867 5108 0 0,'0'0'5687'0'0,"0"0"-3418"0"0,0 0-1542 0 0,0 0-487 0 0,0 0-30 0 0,0 0 99 0 0,0 0-18 0 0,0 0 91 0 0,2 9-48 0 0,3 23-104 0 0,0-14-224 0 0,-1-1 0 0 0,-1 1 1 0 0,-1 0-1 0 0,0 1 1 0 0,-1-1-1 0 0,-1 0 0 0 0,-1 0 1 0 0,-1 0-1 0 0,0 0 1 0 0,-1 0-1 0 0,-1 0 0 0 0,-1 0 1 0 0,0-1-1 0 0,-4 6-6 0 0,5-17-333 0 0,-3-7-5338 0 0,7-3 1780 0 0</inkml:trace>
  <inkml:trace contextRef="#ctx0" brushRef="#br0" timeOffset="-266.139">547 818 4712 0 0,'8'1'4552'0'0,"9"1"-4094"0"0,0 1 0 0 0,-1 0 0 0 0,1 2 1 0 0,-1-1-1 0 0,0 2 0 0 0,0 0 0 0 0,-1 1 0 0 0,0 1 0 0 0,0 0 0 0 0,-1 1 0 0 0,5 4-458 0 0,-17-11 24 0 0,-1-1 0 0 0,0 1 0 0 0,0 0 0 0 0,0 0-1 0 0,0 0 1 0 0,0 0 0 0 0,0 0 0 0 0,0 0 0 0 0,-1 0-1 0 0,1 0 1 0 0,-1 0 0 0 0,1 0 0 0 0,-1 0-1 0 0,0 0 1 0 0,0 1 0 0 0,0-1 0 0 0,0 0 0 0 0,0 0-1 0 0,-1 0 1 0 0,1 0 0 0 0,-1 0 0 0 0,1 0 0 0 0,-1 1-1 0 0,0-1 1 0 0,0 0 0 0 0,1-1 0 0 0,-1 1 0 0 0,-1 0-1 0 0,1 0 1 0 0,0 0 0 0 0,0-1 0 0 0,-1 1 0 0 0,1 0-1 0 0,-1-1 1 0 0,1 0 0 0 0,-1 1 0 0 0,0-1 0 0 0,0 0-1 0 0,1 0 1 0 0,-1 1 0 0 0,-2-1-24 0 0,-78 45-669 0 0,48-36-1196 0 0,9-7-2455 0 0,6-5-1705 0 0</inkml:trace>
  <inkml:trace contextRef="#ctx0" brushRef="#br0" timeOffset="1419.326">2504 1009 432 0 0,'0'0'4793'0'0,"0"0"-640"0"0,0 0-2902 0 0,0 0-988 0 0,0 0 285 0 0,0 0 424 0 0,0 0 11 0 0,0 0-139 0 0,0 0-152 0 0,5 0-237 0 0,1 2-401 0 0,1-1-1 0 0,-1-1 1 0 0,0 1-1 0 0,1-1 1 0 0,-1 0-1 0 0,1-1 1 0 0,-1 0-1 0 0,0 0 1 0 0,1 0 0 0 0,-1-1-1 0 0,0 1 1 0 0,0-2-1 0 0,0 1 1 0 0,0-1-1 0 0,0 1 1 0 0,-1-2-1 0 0,1 1 1 0 0,-1-1-1 0 0,0 1 1 0 0,0-1-1 0 0,0-1 1 0 0,-1 1 0 0 0,1-1-1 0 0,-1 0 1 0 0,0 0-1 0 0,2-4-53 0 0,-7 5-54 0 0,-2-1 0 0 0,1 1-1 0 0,0 0 1 0 0,-1 0 0 0 0,0 0-1 0 0,0 0 1 0 0,0 1 0 0 0,0-1-1 0 0,0 1 1 0 0,-1 0 0 0 0,1 0-1 0 0,-1 0 1 0 0,0 0 0 0 0,0 1-1 0 0,0-1 1 0 0,-1 1 0 0 0,1 0-1 0 0,0 0 1 0 0,-1 1 0 0 0,0-1-1 0 0,1 1 1 0 0,-1 0 0 0 0,0 0-1 0 0,1 1 1 0 0,-1-1 0 0 0,0 1-1 0 0,0 0 1 0 0,1 0 0 0 0,-1 1-1 0 0,0 0 1 0 0,1-1 0 0 0,-1 2-1 0 0,-1-1 55 0 0,3-1-14 0 0,-1 0 0 0 0,1 0 0 0 0,0 0 0 0 0,0 1 0 0 0,0-1-1 0 0,0 1 1 0 0,0-1 0 0 0,-1 1 0 0 0,1 0 0 0 0,0 0 0 0 0,1 1-1 0 0,-1-1 1 0 0,0 1 0 0 0,0-1 0 0 0,0 1 0 0 0,1 0 0 0 0,-1 0-1 0 0,1 0 1 0 0,0 0 0 0 0,-1 1 0 0 0,1-1 0 0 0,0 0 0 0 0,0 1-1 0 0,1 0 1 0 0,-1-1 0 0 0,0 1 0 0 0,1 0 0 0 0,0 0 0 0 0,-1 0-1 0 0,1 0 1 0 0,1 0 0 0 0,-1 0 0 0 0,0 0 0 0 0,1 0 0 0 0,-1 1-1 0 0,1-1 1 0 0,0 0 0 0 0,0 0 0 0 0,0 0 0 0 0,1 1 0 0 0,-1-1-1 0 0,1 0 1 0 0,-1 0 0 0 0,1 0 0 0 0,0 0 0 0 0,1 0-1 0 0,-1 0 1 0 0,0 0 0 0 0,1 0 0 0 0,-1-1 0 0 0,1 1 0 0 0,0 0-1 0 0,0-1 1 0 0,0 1 0 0 0,0-1 0 0 0,2 2 14 0 0,45 42 1047 0 0,-42-42-1011 0 0,-1 1-1 0 0,1 0 0 0 0,-1 0 0 0 0,-1 0 0 0 0,1 1 0 0 0,-1 0 0 0 0,0 0 0 0 0,0 0 0 0 0,0 1 1 0 0,-1-1-1 0 0,0 1 0 0 0,-1 0 0 0 0,1 1 0 0 0,-1-1 0 0 0,0 4-35 0 0,-2-9 7 0 0,-1-1 0 0 0,0 0 0 0 0,0 0 0 0 0,0 1-1 0 0,0-1 1 0 0,0 0 0 0 0,0 0 0 0 0,-1 1 0 0 0,1-1 0 0 0,0 0 0 0 0,-1 0-1 0 0,1 1 1 0 0,-1-1 0 0 0,1 0 0 0 0,-1 0 0 0 0,1 0 0 0 0,-1 0 0 0 0,0 0 0 0 0,1 0-1 0 0,-1 0 1 0 0,0 0 0 0 0,0 0 0 0 0,0 0 0 0 0,0 0 0 0 0,0 0 0 0 0,0 0-1 0 0,0-1 1 0 0,0 1 0 0 0,0-1 0 0 0,-1 1 0 0 0,1 0 0 0 0,0-1 0 0 0,0 0 0 0 0,0 1-1 0 0,-1-1 1 0 0,1 0 0 0 0,0 0 0 0 0,0 1 0 0 0,-1-1 0 0 0,1 0 0 0 0,0 0-1 0 0,-1-1 1 0 0,1 1 0 0 0,0 0 0 0 0,0 0 0 0 0,-1-1 0 0 0,1 1 0 0 0,0 0-1 0 0,0-1 1 0 0,-1 0-7 0 0,-60-28-166 0 0,60 27 140 0 0,0 0 1 0 0,0 0-1 0 0,0-1 0 0 0,0 1 1 0 0,1-1-1 0 0,-1 0 0 0 0,1 1 1 0 0,-1-1-1 0 0,1 0 1 0 0,0 0-1 0 0,0 0 0 0 0,0 1 1 0 0,1-1-1 0 0,-1 0 0 0 0,1 0 1 0 0,0 0-1 0 0,0 0 1 0 0,0-1-1 0 0,0 1 0 0 0,0 0 1 0 0,0 0-1 0 0,1 0 1 0 0,0 0-1 0 0,-1 1 0 0 0,1-1 1 0 0,0 0-1 0 0,0 0 0 0 0,1 0 1 0 0,-1 1-1 0 0,1-1 1 0 0,-1 0-1 0 0,1 1 0 0 0,0 0 1 0 0,0-1-1 0 0,0 1 0 0 0,0 0 1 0 0,0 0-1 0 0,1 0 1 0 0,-1 0-1 0 0,1 0 0 0 0,-1 1 1 0 0,1-1-1 0 0,-1 1 0 0 0,1-1 1 0 0,0 1-1 0 0,0 0 1 0 0,0 0-1 0 0,0 1 0 0 0,0-1 1 0 0,0 0-1 0 0,0 1 0 0 0,0 0 1 0 0,0 0-1 0 0,0 0 1 0 0,0 0-1 0 0,1 0 26 0 0,20 0-5448 0 0,-9 0-1520 0 0</inkml:trace>
  <inkml:trace contextRef="#ctx0" brushRef="#br0" timeOffset="1659.776">2901 1161 8537 0 0,'0'0'8297'0'0,"0"0"-8097"0"0,0 0-100 0 0,0 0-100 0 0,0 0 136 0 0,0 0-72 0 0,0 0-60 0 0,0 0-4 0 0,0 0-248 0 0,0 0-304 0 0,-9 6-277 0 0,8-4-915 0 0,-3-1-2556 0 0,4-4-2801 0 0</inkml:trace>
  <inkml:trace contextRef="#ctx0" brushRef="#br0" timeOffset="1924.526">3263 942 7445 0 0,'0'0'6886'0'0,"0"0"-5845"0"0,-5 8-1006 0 0,-4 6 97 0 0,1-3-105 0 0,0 0-1 0 0,0 0 1 0 0,1 1 0 0 0,0 0 0 0 0,1 0-1 0 0,1 0 1 0 0,0 1 0 0 0,0 0 0 0 0,1 0 0 0 0,1 0-1 0 0,0 1 1 0 0,1-1 0 0 0,1 1 0 0 0,0-1 0 0 0,0 1-1 0 0,2 0 1 0 0,0 8-27 0 0,3-16 9 0 0,0-1 0 0 0,0 0 0 0 0,0-1 0 0 0,0 1 0 0 0,1-1 1 0 0,0 0-1 0 0,0 0 0 0 0,0 0 0 0 0,0-1 0 0 0,1 1 0 0 0,-1-1 0 0 0,1 0 0 0 0,0-1 0 0 0,0 0 0 0 0,0 0 0 0 0,0 0 0 0 0,0 0 0 0 0,0-1 1 0 0,0 0-1 0 0,1-1 0 0 0,-1 1 0 0 0,0-1 0 0 0,1 0 0 0 0,-1-1 0 0 0,0 0 0 0 0,1 0 0 0 0,-1 0 0 0 0,5-2-9 0 0,-9 2 4 0 0,0-1-1 0 0,0 0 1 0 0,0 1-1 0 0,0-1 1 0 0,-1 0-1 0 0,1 0 1 0 0,-1 0-1 0 0,1 0 1 0 0,-1 0-1 0 0,0-1 1 0 0,1 1-1 0 0,-1 0 1 0 0,0-1-1 0 0,-1 1 1 0 0,1 0-1 0 0,0-1 1 0 0,-1 1 0 0 0,1-1-1 0 0,-1 1 1 0 0,0-1-1 0 0,0 1 1 0 0,0-1-1 0 0,0 0 1 0 0,0 1-1 0 0,0-1 1 0 0,-1 1-1 0 0,0-1 1 0 0,1 1-1 0 0,-1 0 1 0 0,0-1-1 0 0,0 1 1 0 0,0 0-1 0 0,0-1 1 0 0,-1 1-1 0 0,1 0 1 0 0,0 0-1 0 0,-1 0 1 0 0,0 0-1 0 0,1 0 1 0 0,-1 0-1 0 0,0 1 1 0 0,0-1 0 0 0,0 1-1 0 0,0-1 1 0 0,0 1-1 0 0,-1 0 1 0 0,1-1-1 0 0,0 1 1 0 0,-1 0-1 0 0,1 1 1 0 0,0-1-1 0 0,-1 0 1 0 0,1 1-1 0 0,-1-1 1 0 0,1 1-1 0 0,-1 0 1 0 0,0 0-4 0 0,-92 13-1343 0 0,39 2-7622 0 0,42-14 2824 0 0</inkml:trace>
  <inkml:trace contextRef="#ctx0" brushRef="#br0" timeOffset="2218.897">3557 833 6949 0 0,'0'0'6248'0'0,"0"0"-5160"0"0,4 6-1588 0 0,6 13 780 0 0,-1 0 0 0 0,0 1 1 0 0,-1-1-1 0 0,-1 2 0 0 0,-1-1 1 0 0,-1 1-1 0 0,-1 0 0 0 0,-1 0 1 0 0,-1 0-1 0 0,0 0 0 0 0,-2 20-280 0 0,0-31-20 0 0,-1 1-1 0 0,0 0 0 0 0,0-1 1 0 0,-1 1-1 0 0,-1-1 0 0 0,0 0 1 0 0,0 0-1 0 0,-1 0 1 0 0,0 0-1 0 0,-1 0 0 0 0,0-1 1 0 0,0 0-1 0 0,-1 0 0 0 0,0 0 1 0 0,-1-1-1 0 0,0 0 0 0 0,0 0 1 0 0,-1-1-1 0 0,0 0 0 0 0,0 0 1 0 0,0-1-1 0 0,-1 0 0 0 0,0 0 1 0 0,0-1-1 0 0,-4 2 21 0 0,11-7-221 0 0,-24 10-1538 0 0,8-11-4373 0 0,9-4-992 0 0</inkml:trace>
  <inkml:trace contextRef="#ctx0" brushRef="#br0" timeOffset="2439.517">4090 1334 4972 0 0,'0'0'9885'0'0,"0"0"-8729"0"0,0 0-1156 0 0,0 0-1184 0 0,0 0 716 0 0,0 0 468 0 0,-52-10 16 0 0,31 3-8 0 0,1-1-8 0 0,-1 1-1132 0 0,3-2-868 0 0,5 3-1896 0 0,0-6-2141 0 0</inkml:trace>
  <inkml:trace contextRef="#ctx0" brushRef="#br0" timeOffset="2639.619">4037 1168 9853 0 0,'0'0'2892'0'0,"0"0"-1920"0"0,0 0-236 0 0,0 0 32 0 0,0 0-340 0 0,0 0-76 0 0,0 0-48 0 0,0 0-39 0 0,-43-11-93 0 0,19 11-172 0 0,-5-2 0 0 0,1 0-513 0 0,1 1-571 0 0,3-3-1008 0 0,8 2-2796 0 0,1-11-3277 0 0</inkml:trace>
  <inkml:trace contextRef="#ctx0" brushRef="#br0" timeOffset="2903.774">4457 1197 11569 0 0,'0'0'3632'0'0,"0"0"-3997"0"0,-4 6-68 0 0,-2 3 461 0 0,0 0 17 0 0,0 0-1 0 0,0 0 1 0 0,1 0 0 0 0,0 0 0 0 0,0 1 0 0 0,1 0-1 0 0,0 0 1 0 0,1 0 0 0 0,0 0 0 0 0,1 1 0 0 0,0-1-1 0 0,1 1 1 0 0,0-1 0 0 0,0 4-45 0 0,5-11 150 0 0,-1 0 0 0 0,1 0 1 0 0,0 0-1 0 0,0 0 0 0 0,0-1 0 0 0,0 1 1 0 0,0-1-1 0 0,1 0 0 0 0,-1-1 0 0 0,1 1 0 0 0,-1-1 1 0 0,1 0-1 0 0,-1 0 0 0 0,1 0 0 0 0,0-1 0 0 0,0 1 1 0 0,-1-1-1 0 0,1 0 0 0 0,0-1 0 0 0,0 1 0 0 0,-1-1 1 0 0,1 0-1 0 0,0 0 0 0 0,3-2-150 0 0,-5 3 43 0 0,0-1 0 0 0,0 0 1 0 0,0 0-1 0 0,0 0 0 0 0,-1 0 0 0 0,1-1 0 0 0,0 1 1 0 0,-1-1-1 0 0,1 1 0 0 0,-1-1 0 0 0,0 0 1 0 0,1 0-1 0 0,-1 0 0 0 0,0 0 0 0 0,0-1 0 0 0,0 1 1 0 0,-1 0-1 0 0,1-1 0 0 0,0 1 0 0 0,-1-1 0 0 0,0 0 1 0 0,0 1-1 0 0,0-1 0 0 0,0 0 0 0 0,0 0 0 0 0,0 0 1 0 0,-1 0-1 0 0,1 0 0 0 0,-1 0 0 0 0,0-1-43 0 0,0 1-144 0 0,0 0 0 0 0,0 0-1 0 0,-1 0 1 0 0,1 0 0 0 0,-1 0-1 0 0,0 0 1 0 0,0 0 0 0 0,0 1-1 0 0,0-1 1 0 0,0 0 0 0 0,-1 1-1 0 0,1-1 1 0 0,-1 1 0 0 0,0-1-1 0 0,0 1 1 0 0,1 0 0 0 0,-2 0-1 0 0,1-1 1 0 0,0 1 0 0 0,0 1-1 0 0,-1-1 1 0 0,1 0 0 0 0,-1 1-1 0 0,1-1 1 0 0,-1 1 0 0 0,0 0-1 0 0,1 0 1 0 0,-1 0 0 0 0,0 0-1 0 0,-2 0 145 0 0,-21-2-7329 0 0,14 5 969 0 0</inkml:trace>
  <inkml:trace contextRef="#ctx0" brushRef="#br0" timeOffset="3758.894">5013 1263 364 0 0,'0'0'4368'0'0,"0"0"-1675"0"0,2-6-2098 0 0,11-35 591 0 0,-7 42 2023 0 0,3 37-3386 0 0,-5-2 558 0 0,-3 0 1 0 0,0 0-1 0 0,-3 0 1 0 0,0 0-1 0 0,-3 0 1 0 0,-1 0-1 0 0,-1-1 1 0 0,-9 22-382 0 0,8-27 17 0 0,-2-1 1 0 0,-1-1 0 0 0,-1 0-1 0 0,-1-1 1 0 0,-2 0 0 0 0,0-1-1 0 0,-2 0 1 0 0,-1-2 0 0 0,-1 0 0 0 0,-1-1-1 0 0,-1-1 1 0 0,-1 0 0 0 0,0-2-1 0 0,-2-1 1 0 0,0-1 0 0 0,-2-1-1 0 0,0-1 1 0 0,0-1 0 0 0,-1-1 0 0 0,-1-2-1 0 0,-1-1 1 0 0,1-1 0 0 0,-1-1-1 0 0,-1-2 1 0 0,-20 3-18 0 0,-63-5 281 0 0,-1-4 0 0 0,1-5 0 0 0,0-6 0 0 0,-64-15-281 0 0,-12 2 69 0 0,-542-39 106 0 0,228 24 150 0 0,-229-58-325 0 0,431 33 55 0 0,169 30-76 0 0,2-6-1 0 0,1-6 1 0 0,2-5 0 0 0,-56-35 21 0 0,109 45 90 0 0,3-2 1 0 0,1-4 0 0 0,3-3 0 0 0,-57-52-91 0 0,97 76 3 0 0,1-1 0 0 0,2-1 0 0 0,1 0 0 0 0,0-2 0 0 0,3-1 0 0 0,0-1-1 0 0,2 0 1 0 0,-13-31-3 0 0,25 46-29 0 0,-1 0-1 0 0,2 0 0 0 0,0 0 1 0 0,1-1-1 0 0,1 0 0 0 0,0 0 0 0 0,2 0 1 0 0,-1 0-1 0 0,2 0 0 0 0,1 0 1 0 0,0 0-1 0 0,1 0 0 0 0,0 0 0 0 0,2 1 1 0 0,0-1-1 0 0,0 1 0 0 0,2-1 1 0 0,0 2-1 0 0,8-15 30 0 0,1 6-74 0 0,1 0 0 0 0,1 1 0 0 0,1 1 0 0 0,1 1 0 0 0,1 0 0 0 0,1 1 0 0 0,0 1 0 0 0,2 2 0 0 0,0 0 0 0 0,1 1 0 0 0,0 1 0 0 0,17-6 74 0 0,329-125-1156 0 0,-340 136 978 0 0,153-43-409 0 0,2 8-1 0 0,2 8 0 0 0,2 8 1 0 0,111 0 587 0 0,764 3-18 0 0,-1056 26 14 0 0,195 6 113 0 0,-1 9 0 0 0,0 9 0 0 0,148 38-109 0 0,265 109 970 0 0,-524-142-744 0 0,-1 4 1 0 0,-1 4-1 0 0,-2 4 1 0 0,-2 4-1 0 0,-2 3 1 0 0,-3 4-1 0 0,-1 4 0 0 0,42 40-226 0 0,-81-59 52 0 0,-2 1 0 0 0,-1 2 0 0 0,-2 1-1 0 0,-2 2 1 0 0,12 23-52 0 0,-36-53-16 0 0,-1-1-1 0 0,-1 2 1 0 0,0-1-1 0 0,-1 1 1 0 0,0 0 0 0 0,-1 0-1 0 0,-1 1 1 0 0,0-1-1 0 0,-1 1 1 0 0,-1 0-1 0 0,0 0 1 0 0,-1 0 0 0 0,-1 0-1 0 0,0 0 1 0 0,-1 0-1 0 0,0 0 1 0 0,-1 0 0 0 0,-1 0-1 0 0,-1 0 1 0 0,0-1-1 0 0,-5 12 17 0 0,3-14-117 0 0,-2 0 0 0 0,1 0 0 0 0,-1-1-1 0 0,-1 0 1 0 0,0 0 0 0 0,0-1-1 0 0,-1 0 1 0 0,-1-1 0 0 0,0 0 0 0 0,0-1-1 0 0,-8 5 118 0 0,-84 41-4165 0 0,62-40-1749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30.1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11589 110 4224 0 0,'0'0'6214'0'0,"0"0"-4192"0"0,0 0-1669 0 0,0 0-113 0 0,-3 10 298 0 0,-104 354 3261 0 0,106-356-3787 0 0,0 0 0 0 0,1 0 1 0 0,0 1-1 0 0,0-1 0 0 0,1 0 1 0 0,0 0-1 0 0,0 0 0 0 0,1 0 1 0 0,0 0-1 0 0,1 0 0 0 0,0 0 1 0 0,0-1-1 0 0,0 1 0 0 0,1-1 1 0 0,0 0-1 0 0,1 0 0 0 0,-1 0 1 0 0,1-1-1 0 0,1 0 0 0 0,4 5-12 0 0,53 29-2375 0 0,-60-39 1744 0 0,3 1-1240 0 0,-1-3-2291 0 0,4-5-2939 0 0</inkml:trace>
  <inkml:trace contextRef="#ctx0" brushRef="#br0" timeOffset="407.291">11821 265 3312 0 0,'0'0'7425'0'0,"0"0"-5337"0"0,0 0-1707 0 0,0 0-6 0 0,0 0 100 0 0,0 0 136 0 0,0 0 189 0 0,0 0-74 0 0,2-3-431 0 0,4 0-311 0 0,-1 1 1 0 0,1 0 0 0 0,-1 0 0 0 0,1 0 0 0 0,-1 1 0 0 0,1 0 0 0 0,0 0 0 0 0,0 0 0 0 0,0 1-1 0 0,-1 0 1 0 0,1 0 0 0 0,0 0 0 0 0,0 1 0 0 0,0 0 0 0 0,-1 0 0 0 0,1 0 0 0 0,0 1 0 0 0,-1 0 0 0 0,1 0-1 0 0,-1 0 1 0 0,0 1 0 0 0,0 0 0 0 0,0 0 0 0 0,0 0 0 0 0,0 0 0 0 0,-1 1 0 0 0,1 0 0 0 0,-1 0 0 0 0,0 0-1 0 0,0 0 1 0 0,0 1 0 0 0,-1 0 0 0 0,0 0 0 0 0,0 0 0 0 0,0 0 0 0 0,0 0 0 0 0,-1 0 0 0 0,0 1 0 0 0,0-1-1 0 0,0 3 16 0 0,-4 4 156 0 0,0 1 0 0 0,-1-1-1 0 0,0-1 1 0 0,-1 1 0 0 0,-1 0-1 0 0,0-1 1 0 0,0 0 0 0 0,-1 0-1 0 0,-1-1 1 0 0,1 1 0 0 0,-6 3-156 0 0,-25 49 52 0 0,35-60-39 0 0,-1 0 1 0 0,1-1-1 0 0,0 1 0 0 0,0 0 0 0 0,0 0 1 0 0,0 0-1 0 0,0 0 0 0 0,1 0 0 0 0,0 1 0 0 0,-1-1 1 0 0,1 0-1 0 0,0 1 0 0 0,1-1 0 0 0,-1 1 0 0 0,1-1 1 0 0,-1 1-1 0 0,1-1 0 0 0,0 1 0 0 0,0-1 0 0 0,1 1 1 0 0,-1 0-1 0 0,1-1 0 0 0,0 0 0 0 0,0 1 0 0 0,0-1 1 0 0,0 1-1 0 0,0-1 0 0 0,1 0 0 0 0,-1 0 0 0 0,1 0 1 0 0,0 0-1 0 0,0 0 0 0 0,0 0 0 0 0,1 0 0 0 0,-1-1 1 0 0,0 1-1 0 0,1-1 0 0 0,0 0 0 0 0,0 0 0 0 0,0 1 1 0 0,0-2-1 0 0,0 1 0 0 0,0 0 0 0 0,0-1 0 0 0,0 1 1 0 0,4 0-14 0 0,70 0-149 0 0,-53-12-2901 0 0,-5-8-4229 0 0,-9-1-499 0 0</inkml:trace>
  <inkml:trace contextRef="#ctx0" brushRef="#br0" timeOffset="656.685">12131 505 9097 0 0,'0'0'6712'0'0,"0"0"-5807"0"0,0 0-905 0 0,0 0-140 0 0,-55-6 140 0 0,30 3 100 0 0,-5 1-100 0 0,0 2-4 0 0,-1 0-337 0 0,2 2-995 0 0,2 1-656 0 0,4 0-1988 0 0,9-1-2173 0 0</inkml:trace>
  <inkml:trace contextRef="#ctx0" brushRef="#br0" timeOffset="-528.632">11032 163 1056 0 0,'0'0'9028'0'0,"0"0"-5891"0"0,1 8-2521 0 0,8 35-77 0 0,-3 1-1 0 0,-1-1 1 0 0,-2 1-1 0 0,-3 0 1 0 0,-1 0-1 0 0,-2 0 1 0 0,-4 16-539 0 0,-6 39-2112 0 0,17-102-2680 0 0,-2-3-499 0 0</inkml:trace>
  <inkml:trace contextRef="#ctx0" brushRef="#br0" timeOffset="-279.539">11103 136 7869 0 0,'0'0'3707'0'0,"8"-2"-2811"0"0,0 1-793 0 0,-1 0 0 0 0,1 0 0 0 0,0 1-1 0 0,-1 0 1 0 0,1 1 0 0 0,0-1-1 0 0,-1 2 1 0 0,1-1 0 0 0,0 1-1 0 0,-1 0 1 0 0,0 0 0 0 0,1 1-1 0 0,-1 0 1 0 0,0 0 0 0 0,-1 1-1 0 0,1 0 1 0 0,0 0 0 0 0,-1 0-1 0 0,0 1 1 0 0,1 1-103 0 0,-3-4 40 0 0,-1 1-1 0 0,1-1 1 0 0,0 1-1 0 0,-1 0 1 0 0,0 0 0 0 0,0 0-1 0 0,0 0 1 0 0,0 0-1 0 0,0 1 1 0 0,0 0 0 0 0,-1-1-1 0 0,0 1 1 0 0,0 0 0 0 0,0 0-1 0 0,0 0 1 0 0,-1 0-1 0 0,1 1 1 0 0,-1-1 0 0 0,0 0-1 0 0,0 0 1 0 0,-1 1-1 0 0,1-1 1 0 0,-1 1 0 0 0,0-1-1 0 0,0 1 1 0 0,-1-1-1 0 0,1 0 1 0 0,-1 1 0 0 0,0-1-1 0 0,0 0 1 0 0,0 1-1 0 0,-1-1 1 0 0,0 0 0 0 0,1 0-1 0 0,-1 0 1 0 0,-1 0 0 0 0,1-1-1 0 0,0 1 1 0 0,-1 0-1 0 0,0-1 1 0 0,0 0 0 0 0,0 0-1 0 0,0 0 1 0 0,-1 0-1 0 0,1 0 1 0 0,-1-1 0 0 0,0 1-1 0 0,1-1 1 0 0,-2 1-40 0 0,-77 11-655 0 0,28-19-4195 0 0,42 0 179 0 0,4-5-1620 0 0</inkml:trace>
  <inkml:trace contextRef="#ctx0" brushRef="#br0" timeOffset="920.395">12726 416 4012 0 0,'0'0'6825'0'0,"0"0"-5153"0"0,0 0-1402 0 0,-7 2-4 0 0,-8 2-221 0 0,1 0 1 0 0,-1 2-1 0 0,1-1 0 0 0,0 2 1 0 0,0 0-1 0 0,1 1 0 0 0,0 0 0 0 0,1 1 1 0 0,-1 0-1 0 0,2 1 0 0 0,-1 1 0 0 0,1-1 1 0 0,1 2-1 0 0,0 0 0 0 0,1 0 1 0 0,0 0-1 0 0,1 1 0 0 0,0 1 0 0 0,1-1 1 0 0,-1 5-46 0 0,9-14 107 0 0,1 0 0 0 0,0 0 1 0 0,0-1-1 0 0,0 1 0 0 0,0 0 1 0 0,0-1-1 0 0,1 0 1 0 0,-1 1-1 0 0,1-1 0 0 0,0 0 1 0 0,0 0-1 0 0,0-1 0 0 0,1 1 1 0 0,-1 0-1 0 0,0-1 0 0 0,1 0 1 0 0,0 0-1 0 0,0 0 1 0 0,-1 0-1 0 0,1-1 0 0 0,0 0 1 0 0,0 1-1 0 0,0-2 0 0 0,1 1 1 0 0,-1 0-1 0 0,0-1 0 0 0,0 1 1 0 0,0-1-1 0 0,0 0 1 0 0,1-1-1 0 0,1 0-107 0 0,7 4 1 0 0,130 29-99 0 0,-135-28-1096 0 0,-6-1-3821 0 0,-2-3-1870 0 0</inkml:trace>
  <inkml:trace contextRef="#ctx0" brushRef="#br0" timeOffset="4672.218">12536 779 1996 0 0,'0'0'1396'0'0,"0"0"1393"0"0,0 0-1917 0 0,0 0-872 0 0,0 0-716 0 0,0 0-197 0 0,0 0-415 0 0,0 0-772 0 0</inkml:trace>
  <inkml:trace contextRef="#ctx0" brushRef="#br1" timeOffset="8600.312">12567 796 1068 0 0,'0'0'5515'0'0,"0"0"-3181"0"0,0 0-1318 0 0,0 0-392 0 0,0 0 73 0 0,0 0 143 0 0,0 0 144 0 0,0 0 80 0 0,1-10 214 0 0,51 40-280 0 0,116 54 274 0 0,-159-76-1527 0 0,9 6-4784 0 0,-5-13-3697 0 0</inkml:trace>
  <inkml:trace contextRef="#ctx0" brushRef="#br1" timeOffset="62934.597">10864 1703 8717 0 0,'0'0'6224'0'0,"0"0"-5396"0"0,0 0-828 0 0,0 0-288 0 0,0 0 152 0 0,0 0 20 0 0,0 0 104 0 0,0 0-64 0 0,0 0-1124 0 0,0 0-1228 0 0,3 14-2332 0 0,-3-14-1993 0 0</inkml:trace>
  <inkml:trace contextRef="#ctx0" brushRef="#br1" timeOffset="64409.191">12018 1480 3616 0 0,'0'0'5508'0'0,"0"0"-3718"0"0,0 0-1038 0 0,0 0 80 0 0,0 0 142 0 0,0 0-41 0 0,0 0-133 0 0,0 0-243 0 0,0 0-326 0 0,0-12 190 0 0,42 10-443 0 0,-37 0 18 0 0,0 0 1 0 0,0 1 0 0 0,-1-1-1 0 0,1 1 1 0 0,0 0-1 0 0,0 0 1 0 0,0 1 0 0 0,0-1-1 0 0,1 1 1 0 0,-1 1 0 0 0,0-1-1 0 0,0 0 1 0 0,0 1-1 0 0,0 0 1 0 0,0 0 0 0 0,0 1-1 0 0,-1 0 1 0 0,1-1 0 0 0,0 1-1 0 0,-1 1 1 0 0,1-1-1 0 0,-1 1 1 0 0,0 0 0 0 0,0 0-1 0 0,0 0 1 0 0,0 0 0 0 0,0 1-1 0 0,-1-1 1 0 0,1 1 0 0 0,-1 0-1 0 0,0 0 1 0 0,-1 1-1 0 0,1-1 1 0 0,0 0 0 0 0,-1 1-1 0 0,0 0 1 0 0,0-1 0 0 0,-1 1-1 0 0,1 0 1 0 0,-1 0-1 0 0,0 1 4 0 0,-44 266 1328 0 0,56-243-2947 0 0,8-28-7631 0 0,-8-10 2538 0 0</inkml:trace>
  <inkml:trace contextRef="#ctx0" brushRef="#br1" timeOffset="64657.786">12353 1711 12237 0 0,'0'0'1940'0'0,"0"0"-1588"0"0,0 0-348 0 0,-53-13 204 0 0,29 8 20 0 0,-5 1-140 0 0,-2 1-88 0 0,0 2-76 0 0,0 0-1776 0 0,8 1-2220 0 0,-5-1-3793 0 0</inkml:trace>
  <inkml:trace contextRef="#ctx0" brushRef="#br1" timeOffset="65077.911">12518 1733 8221 0 0,'0'0'1047'0'0,"0"0"-650"0"0,0 0-157 0 0,0 0 321 0 0,0 0 163 0 0,0 0 9 0 0,0 0-65 0 0,0 0-262 0 0,6-3-254 0 0,17-4-253 0 0,-20 7 128 0 0,1 0 0 0 0,-1 1 0 0 0,0-1-1 0 0,1-1 1 0 0,-1 1 0 0 0,1 0 0 0 0,-1-1 0 0 0,0 0-1 0 0,1 0 1 0 0,-1 0 0 0 0,0 0 0 0 0,0 0 0 0 0,0-1-1 0 0,0 1 1 0 0,0-1 0 0 0,0 0 0 0 0,0 0 0 0 0,-1 0-1 0 0,1 0 1 0 0,0 0 0 0 0,-1-1 0 0 0,0 1 0 0 0,0-1-1 0 0,0 1 1 0 0,0-1 0 0 0,0 0 0 0 0,0 0 0 0 0,-1 0-1 0 0,1 0 1 0 0,-1 0 0 0 0,0 0 0 0 0,0-1 0 0 0,0 1-1 0 0,0 0 1 0 0,0-1 0 0 0,-1 1 0 0 0,0 0 0 0 0,0-1-1 0 0,0 1 1 0 0,0-1 0 0 0,0 1 0 0 0,-1 0 0 0 0,1-1-1 0 0,-1 1 1 0 0,0 0 0 0 0,0 0 0 0 0,0-1 0 0 0,-2-2-27 0 0,3 3-26 0 0,-1 1 0 0 0,0-1 0 0 0,0 0 0 0 0,0 0 0 0 0,0 1 0 0 0,-1-1 0 0 0,1 1 0 0 0,-1-1 0 0 0,0 1 0 0 0,1 0 0 0 0,-1-1 0 0 0,0 1 0 0 0,0 0 0 0 0,-1 0 0 0 0,1 0 0 0 0,0 1 0 0 0,-1-1 0 0 0,1 0 0 0 0,-1 1 0 0 0,1 0 0 0 0,-1-1 0 0 0,0 1 0 0 0,1 0 0 0 0,-1 1 0 0 0,0-1 0 0 0,0 0 1 0 0,0 1-1 0 0,0-1 0 0 0,0 1 0 0 0,0 0 0 0 0,1 0 0 0 0,-1 0 0 0 0,0 1 0 0 0,0-1 0 0 0,0 1 0 0 0,0-1 0 0 0,0 1 0 0 0,1 0 0 0 0,-1 0 0 0 0,0 0 0 0 0,0 0 0 0 0,1 1 0 0 0,-1-1 0 0 0,1 1 0 0 0,0-1 0 0 0,-1 1 0 0 0,1 0 0 0 0,0 0 0 0 0,0 0 0 0 0,0 0 0 0 0,0 1 0 0 0,0-1 0 0 0,1 1 0 0 0,-1-1 0 0 0,1 1 0 0 0,-1-1 0 0 0,1 1 1 0 0,0 0 25 0 0,0 8 86 0 0,0 1 0 0 0,1-1 0 0 0,1 0 0 0 0,0 1 0 0 0,0-1 0 0 0,1 0 0 0 0,1 0 0 0 0,0 0 0 0 0,0 0 0 0 0,1-1 0 0 0,0 1 0 0 0,1-1 0 0 0,0 0 0 0 0,1 0 0 0 0,0-1-86 0 0,1 3 173 0 0,-1-1 1 0 0,0 1-1 0 0,-1 0 0 0 0,-1 1 1 0 0,1-1-1 0 0,-2 1 0 0 0,0 0 1 0 0,0 0-1 0 0,-1 0 0 0 0,-1 0 0 0 0,0 4-173 0 0,-3-13 11 0 0,1-1-1 0 0,-1 0 1 0 0,0 0-1 0 0,0 0 1 0 0,0 0-1 0 0,0 0 1 0 0,0 0 0 0 0,-1 0-1 0 0,1-1 1 0 0,-1 1-1 0 0,0-1 1 0 0,1 0-1 0 0,-1 0 1 0 0,-1 0-1 0 0,1 0 1 0 0,0 0-1 0 0,0-1 1 0 0,0 1-1 0 0,-1-1 1 0 0,1 0-1 0 0,-1 0 1 0 0,1 0-1 0 0,-1-1 1 0 0,0 1-1 0 0,1-1 1 0 0,-1 0-1 0 0,1 0 1 0 0,-1 0-1 0 0,0 0 1 0 0,1-1-1 0 0,-1 1 1 0 0,1-1-1 0 0,-1 0 1 0 0,1 0-1 0 0,-1 0 1 0 0,1-1-1 0 0,0 1 1 0 0,-1-1-1 0 0,1 0 1 0 0,0 0-1 0 0,0 0 1 0 0,0 0-1 0 0,1 0 1 0 0,-1-1-1 0 0,0 1 1 0 0,1-1-1 0 0,0 0 1 0 0,-1 1-1 0 0,1-1 1 0 0,0 0-1 0 0,0-1 1 0 0,1 1-1 0 0,-1-1-10 0 0,0 0 26 0 0,-1 0 0 0 0,2 0 0 0 0,-1 0 0 0 0,0-1-1 0 0,1 1 1 0 0,0-1 0 0 0,0 1 0 0 0,0-1 0 0 0,0 1 0 0 0,1-1 0 0 0,0 1-1 0 0,0-1 1 0 0,0 0 0 0 0,0 1 0 0 0,1-1 0 0 0,0 1 0 0 0,-1-1 0 0 0,2 1-1 0 0,-1-1 1 0 0,1 1 0 0 0,-1 0 0 0 0,1 0 0 0 0,0-1 0 0 0,1 1 0 0 0,-1 1-1 0 0,1-1 1 0 0,0 0 0 0 0,0 1 0 0 0,0-1 0 0 0,0 1 0 0 0,0 0-1 0 0,1 0 1 0 0,0-1-26 0 0,67-34-1694 0 0,7 24-6534 0 0,-57 14 715 0 0</inkml:trace>
  <inkml:trace contextRef="#ctx0" brushRef="#br1" timeOffset="63387.498">11162 1421 9293 0 0,'0'0'1847'0'0,"0"0"-845"0"0,0 0-690 0 0,0 0 63 0 0,0 0 123 0 0,0 0-22 0 0,-2 7 48 0 0,-1 0-493 0 0,1-1 0 0 0,-1 0 1 0 0,-1 1-1 0 0,1-1 0 0 0,-1 0 0 0 0,0-1 0 0 0,0 1 0 0 0,-1-1 0 0 0,0 0 0 0 0,0 0 0 0 0,0 0 0 0 0,0-1 0 0 0,-1 1 1 0 0,0-1-1 0 0,0-1 0 0 0,-5 3-31 0 0,19-5 12 0 0,1-1 0 0 0,-1 1 0 0 0,0 0 0 0 0,0 1 0 0 0,0 0 0 0 0,0 0 0 0 0,0 1 0 0 0,-1 0 0 0 0,1 0 0 0 0,-1 1 0 0 0,0 0 1 0 0,0 0-1 0 0,0 1 0 0 0,0-1 0 0 0,-1 2 0 0 0,0-1 0 0 0,0 1 0 0 0,0 0 0 0 0,-1 0 0 0 0,4 5-12 0 0,-6-9 43 0 0,0-1 0 0 0,-1 1 0 0 0,1 0 1 0 0,-1 0-1 0 0,1 0 0 0 0,-1 0 0 0 0,0 0 0 0 0,0 0 0 0 0,0 1 0 0 0,0-1 0 0 0,0 1 1 0 0,-1 0-1 0 0,1-1 0 0 0,-1 1 0 0 0,1 0 0 0 0,-1 0 0 0 0,0 0 0 0 0,0 0 0 0 0,0 0 1 0 0,-1 0-1 0 0,1 0 0 0 0,-1 0 0 0 0,0 0 0 0 0,1 0 0 0 0,-1 0 0 0 0,-1 1 0 0 0,1-1 0 0 0,0 0 1 0 0,-1 0-1 0 0,0 0 0 0 0,1 0 0 0 0,-1 0 0 0 0,-1 0 0 0 0,1 0 0 0 0,0 0 0 0 0,-1-1 1 0 0,1 1-1 0 0,-1 0 0 0 0,0-1 0 0 0,0 1 0 0 0,0-1 0 0 0,0 0 0 0 0,0 1 0 0 0,0-1 1 0 0,-1 0-1 0 0,1 0 0 0 0,-1-1 0 0 0,0 1 0 0 0,1 0 0 0 0,-1-1 0 0 0,0 0 0 0 0,0 0 1 0 0,0 0-1 0 0,0 0 0 0 0,0 0 0 0 0,0 0 0 0 0,0-1 0 0 0,0 1 0 0 0,-3-1-43 0 0,-43-22-2662 0 0,34-14-6191 0 0,14 13 2758 0 0</inkml:trace>
  <inkml:trace contextRef="#ctx0" brushRef="#br1" timeOffset="63557.231">11400 1445 10637 0 0,'0'0'1720'0'0,"0"0"-864"0"0,0 0-308 0 0,0 0-180 0 0,0 0 164 0 0,0 0 12 0 0,-52-7-140 0 0,29 5-316 0 0,-2 1-88 0 0,-2 1-76 0 0,3 0-856 0 0,0 3-528 0 0,5-1-1032 0 0,6-1-2789 0 0</inkml:trace>
  <inkml:trace contextRef="#ctx0" brushRef="#br1" timeOffset="63960.778">11705 1442 6493 0 0,'0'0'5849'0'0,"0"0"-4312"0"0,-6 1-1264 0 0,-7 3 26 0 0,4-3-277 0 0,0 0 0 0 0,1 0 0 0 0,-1 1 0 0 0,1 0 0 0 0,-1 1 0 0 0,1-1 0 0 0,0 2 0 0 0,0-1 0 0 0,0 1 0 0 0,0 1 0 0 0,1-1 0 0 0,0 1 0 0 0,0 1 0 0 0,0-1 0 0 0,0 1 1 0 0,1 0-1 0 0,0 0 0 0 0,0 1 0 0 0,1 0 0 0 0,0 0 0 0 0,0 1 0 0 0,1-1 0 0 0,0 1 0 0 0,-2 3-22 0 0,7-9 15 0 0,-1 1 0 0 0,0-1-1 0 0,1 1 1 0 0,-1-1 0 0 0,1 0 0 0 0,0 1 0 0 0,0-1 0 0 0,0 0-1 0 0,0 0 1 0 0,0 1 0 0 0,0-1 0 0 0,1 0 0 0 0,-1 0-1 0 0,1 0 1 0 0,-1-1 0 0 0,1 1 0 0 0,0 0 0 0 0,0-1-1 0 0,0 1 1 0 0,0-1 0 0 0,0 1 0 0 0,0-1 0 0 0,0 0-1 0 0,0 0 1 0 0,1 0 0 0 0,-1 0 0 0 0,0 0 0 0 0,1-1 0 0 0,-1 1-1 0 0,0-1 1 0 0,1 1 0 0 0,-1-1 0 0 0,1 0 0 0 0,-1 0-15 0 0,89 9 481 0 0,-87-9-487 0 0,1 0-1 0 0,-1 0 1 0 0,1-1 0 0 0,-1 1 0 0 0,1-1-1 0 0,-1 0 1 0 0,1-1 0 0 0,-1 1 0 0 0,0-1-1 0 0,0 0 1 0 0,0 0 0 0 0,0 0 0 0 0,0 0-1 0 0,0-1 1 0 0,0 1 0 0 0,-1-1 0 0 0,1 0 0 0 0,-1 0-1 0 0,0-1 1 0 0,0 1 0 0 0,0-1 0 0 0,0 1-1 0 0,-1-1 1 0 0,0 0 0 0 0,1 0 0 0 0,-1 0-1 0 0,0-1 7 0 0,7-9-391 0 0,-5 72 316 0 0,-8 7 1132 0 0,0 4-1021 0 0,8-26-3218 0 0,-2-34-878 0 0,4-3-1617 0 0</inkml:trace>
  <inkml:trace contextRef="#ctx0" brushRef="#br0" timeOffset="-72432.481">4010 3557 1472 0 0,'0'0'4749'0'0,"0"0"-2158"0"0,0 0-1626 0 0,0 0-548 0 0,0 0 111 0 0,0 0 176 0 0,0 0 144 0 0,0 0-64 0 0,-4 0-213 0 0,-602-29 2144 0 0,-453 1-2421 0 0,-214-12-298 0 0,561 12 449 0 0,703 28-797 0 0,-49-8-61 0 0,29-13-8032 0 0,24 6 624 0 0</inkml:trace>
  <inkml:trace contextRef="#ctx0" brushRef="#br0" timeOffset="-71492.198">0 3261 2444 0 0,'0'0'167'0'0,"0"0"308"0"0,0 0 1087 0 0,0 0 109 0 0,0 0-894 0 0,0 0-358 0 0,0 0 10 0 0,0 0 90 0 0,7 4 23 0 0,8 2-220 0 0,1 0 0 0 0,0-1 0 0 0,0-1 0 0 0,0-1 0 0 0,1 0 0 0 0,-1-1 0 0 0,1 0 0 0 0,-1-2 0 0 0,1 0 0 0 0,0-1 0 0 0,-1 0 0 0 0,1-1 0 0 0,9-3-322 0 0,8-3 193 0 0,0-1 0 0 0,0-2 0 0 0,-1-1 0 0 0,0-2 0 0 0,-1-1 1 0 0,-1-1-1 0 0,0-2 0 0 0,-1-1 0 0 0,24-21-193 0 0,39-44 154 0 0,-4-4 1 0 0,-4-4 0 0 0,-4-4-1 0 0,13-26-154 0 0,9-29 307 0 0,-7-4-1 0 0,-6-5 1 0 0,17-55-307 0 0,-10 22 169 0 0,7 5 1 0 0,23-17-170 0 0,-69 119-36 0 0,4 2-1 0 0,4 3 1 0 0,3 3-1 0 0,3 3 1 0 0,47-34 36 0 0,-102 93-26 0 0,1 0 0 0 0,0 1 0 0 0,1 1 0 0 0,1 1 0 0 0,0 1 0 0 0,1 0 0 0 0,1 2-1 0 0,-1 0 1 0 0,1 2 0 0 0,1 0 0 0 0,0 2 0 0 0,0 0 0 0 0,0 1 0 0 0,0 2 0 0 0,1 0 0 0 0,0 2 0 0 0,-1 0 0 0 0,1 2 0 0 0,0 0 0 0 0,-1 2 0 0 0,1 1 0 0 0,-1 0 0 0 0,20 8 26 0 0,0 14-3 0 0,-1 1 0 0 0,-1 3 0 0 0,-2 1 0 0 0,-1 2 0 0 0,-1 1-1 0 0,-2 2 1 0 0,-2 2 0 0 0,-1 0 0 0 0,-2 3 0 0 0,-2 0-1 0 0,-2 2 1 0 0,-2 1 0 0 0,-1 1 0 0 0,-2 3 3 0 0,83 166 222 0 0,-10 4 1 0 0,23 101-223 0 0,-80-215 115 0 0,-1 17 51 0 0,6-1 1 0 0,5-2-1 0 0,4-2 1 0 0,6-3-1 0 0,5-2 0 0 0,4-3 1 0 0,6-3-1 0 0,37 39-166 0 0,-75-107 62 0 0,2-3-1 0 0,2 0 0 0 0,1-3 1 0 0,1-1-1 0 0,1-2 0 0 0,2-2 1 0 0,0-2-1 0 0,2-1 0 0 0,1-3 1 0 0,0-2-1 0 0,2-1 0 0 0,-1-3 1 0 0,24 3-62 0 0,-48-16-1190 0 0,-19-2-8039 0 0,-9-4 1010 0 0</inkml:trace>
  <inkml:trace contextRef="#ctx0" brushRef="#br0" timeOffset="-71151.306">4832 3608 1460 0 0,'0'0'2900'0'0,"0"0"1188"0"0,0 0-2662 0 0,0 0-1083 0 0,0 0 77 0 0,0 0-39 0 0,0 0 12 0 0,-8-2 34 0 0,-107-25 403 0 0,-1 6 1 0 0,-1 4 0 0 0,0 6-1 0 0,-14 5-830 0 0,-10-4-728 0 0,128 9 257 0 0,-41-4-1349 0 0,17-4-3594 0 0,16-1-1313 0 0</inkml:trace>
  <inkml:trace contextRef="#ctx0" brushRef="#br0" timeOffset="-70653.98">5503 3657 10469 0 0,'0'0'3106'0'0,"-1"6"-2693"0"0,-1 4-195 0 0,-1 0 0 0 0,0 0-1 0 0,0-1 1 0 0,-1 0 0 0 0,0 1 0 0 0,-1-1-1 0 0,0-1 1 0 0,0 1 0 0 0,-1-1 0 0 0,0 0 0 0 0,-1 0-1 0 0,0-1 1 0 0,0 0 0 0 0,0 0 0 0 0,-1 0-1 0 0,-1-1-217 0 0,-89 63-598 0 0,70-56-1321 0 0,10-12-6643 0 0,14-7 2169 0 0</inkml:trace>
  <inkml:trace contextRef="#ctx0" brushRef="#br0" timeOffset="-70403.003">5264 3681 7009 0 0,'0'0'6408'0'0,"0"0"-5568"0"0,0 0-688 0 0,0 0-152 0 0,35 41 444 0 0,-20-22-4 0 0,0 0-36 0 0,1 0-116 0 0,1 2-88 0 0,-1-3-84 0 0,1 1-116 0 0,-1-2-64 0 0,-2-3-112 0 0,3 0-276 0 0,-3-3-532 0 0,-1 1-680 0 0,2-4-1100 0 0,-3-2-4197 0 0</inkml:trace>
  <inkml:trace contextRef="#ctx0" brushRef="#br0" timeOffset="-70154.349">5978 3824 156 0 0,'0'0'8203'0'0,"0"0"-4970"0"0,0 0-2592 0 0,2 7-321 0 0,-1-5-232 0 0,0 1-1 0 0,-1 0 1 0 0,1 0 0 0 0,-1 0 0 0 0,1 0-1 0 0,-1-1 1 0 0,0 1 0 0 0,0 0-1 0 0,0 0 1 0 0,0 0 0 0 0,-1 0-1 0 0,1 0 1 0 0,-1-1 0 0 0,1 1-1 0 0,-1 0 1 0 0,0 0 0 0 0,0-1-1 0 0,-1 1 1 0 0,1 0 0 0 0,0-1-1 0 0,-1 0 1 0 0,0 1 0 0 0,1-1-1 0 0,-1 0 1 0 0,0 0 0 0 0,0 1-1 0 0,0-2 1 0 0,0 1 0 0 0,-1 0-1 0 0,1 0 1 0 0,-1-1 0 0 0,1 1-1 0 0,-1-1 1 0 0,-2 1-88 0 0,-4 1-41 0 0,-1-1 0 0 0,0 0 0 0 0,1 0 0 0 0,-1-1 0 0 0,0-1 0 0 0,0 1 0 0 0,0-2 0 0 0,0 1 0 0 0,1-2 0 0 0,-1 1 0 0 0,0-1 1 0 0,1 0-1 0 0,-1-1 0 0 0,1 0 0 0 0,0-1 0 0 0,0 0 0 0 0,0 0 0 0 0,0-1 0 0 0,1 0 0 0 0,0-1 0 0 0,0 0 0 0 0,0 0 0 0 0,1 0 0 0 0,0-1 0 0 0,-5-6 41 0 0,-6 82 377 0 0,17-65-632 0 0,-4 16-1393 0 0,5-7-3396 0 0,3-5-2068 0 0</inkml:trace>
  <inkml:trace contextRef="#ctx0" brushRef="#br0" timeOffset="-69706.596">6219 3978 5092 0 0,'0'0'6710'0'0,"0"0"-4454"0"0,0 0-1831 0 0,0 0-185 0 0,0 0 188 0 0,0 0-141 0 0,0 0-168 0 0,0 0-12 0 0,0 0 62 0 0,-3-4-33 0 0,-2-3-102 0 0,1 0 1 0 0,0 0 0 0 0,1-1-1 0 0,-1 1 1 0 0,2-1-1 0 0,-1 1 1 0 0,1-1-1 0 0,0 0 1 0 0,0 0 0 0 0,1 0-1 0 0,0 0 1 0 0,1 0-1 0 0,-1 0 1 0 0,2-4-35 0 0,1 11-16 0 0,1 1 0 0 0,-1 0 0 0 0,0 0 0 0 0,1 0 0 0 0,-1 0 0 0 0,0 0 0 0 0,1 1 0 0 0,-1-1 0 0 0,0 1 0 0 0,1-1 0 0 0,-1 1 0 0 0,0 0 0 0 0,0 0-1 0 0,0 0 1 0 0,0 0 0 0 0,1 1 0 0 0,-2-1 0 0 0,1 0 0 0 0,0 1 0 0 0,0-1 0 0 0,0 1 0 0 0,-1 0 0 0 0,1-1 0 0 0,-1 1 0 0 0,1 0 0 0 0,-1 0 0 0 0,1 2 16 0 0,18 22-106 0 0,-18-22 193 0 0,1 0-1 0 0,-1 1 1 0 0,1-1-1 0 0,-1 0 1 0 0,1 0 0 0 0,0-1-1 0 0,0 1 1 0 0,1 0-1 0 0,-1-1 1 0 0,1 0-1 0 0,0 0 1 0 0,0 0-1 0 0,0 0 1 0 0,0-1 0 0 0,0 1-1 0 0,1-1 1 0 0,-1 0-1 0 0,1-1 1 0 0,-1 1-1 0 0,1-1 1 0 0,0 0 0 0 0,0 0-1 0 0,-1 0 1 0 0,3 0-87 0 0,-5-4 52 0 0,1 0 0 0 0,-1 0 0 0 0,0 0 1 0 0,0-1-1 0 0,0 1 0 0 0,0 0 0 0 0,-1-1 1 0 0,1 1-1 0 0,-1-1 0 0 0,0 0 0 0 0,0 1 1 0 0,0-1-1 0 0,-1 0 0 0 0,1 0 0 0 0,-1 1 1 0 0,0-1-1 0 0,0 0 0 0 0,0 0 0 0 0,-1 0 1 0 0,1 1-1 0 0,-1-1 0 0 0,0 0-52 0 0,1-4-59 0 0,-11-74-45 0 0,8 61-2858 0 0,1 8-5091 0 0,2 18 2590 0 0</inkml:trace>
  <inkml:trace contextRef="#ctx0" brushRef="#br0" timeOffset="-69474.446">6602 3667 8585 0 0,'0'0'4512'0'0,"0"0"-3740"0"0,0 0-489 0 0,-3 9 350 0 0,-22 47 170 0 0,-28 92 1083 0 0,62-78-3351 0 0,46-12-3296 0 0,-46-55-186 0 0,6-6-1354 0 0</inkml:trace>
  <inkml:trace contextRef="#ctx0" brushRef="#br0" timeOffset="-68930.584">6756 3893 508 0 0,'0'0'8701'0'0,"0"0"-4777"0"0,0 0-2670 0 0,0 0-825 0 0,0 0-53 0 0,0 0-140 0 0,0 0-98 0 0,0 0 21 0 0,7 0 13 0 0,-5 1-173 0 0,1 0 1 0 0,-1 0-1 0 0,1-1 0 0 0,0 1 1 0 0,-1-1-1 0 0,1 0 0 0 0,0 0 1 0 0,-1 0-1 0 0,1 0 0 0 0,0 0 1 0 0,-1-1-1 0 0,1 1 0 0 0,0-1 1 0 0,-1 0-1 0 0,1 0 1 0 0,-1 1-1 0 0,1-2 0 0 0,-1 1 1 0 0,1 0-1 0 0,-1 0 0 0 0,0-1 1 0 0,0 1-1 0 0,0-1 0 0 0,0 0 1 0 0,0 0-1 0 0,0 0 0 0 0,0 0 1 0 0,0 0-1 0 0,-1 0 1 0 0,1 0-1 0 0,-1-1 0 0 0,0 1 1 0 0,1 0-1 0 0,-1-1 0 0 0,0 1 1 0 0,0-1-1 0 0,-1 1 0 0 0,1-1 1 0 0,0 0-1 0 0,-1 1 1 0 0,0-1-1 0 0,0 0 0 0 0,1 1 1 0 0,-2-1-1 0 0,1 0 0 0 0,0 1 1 0 0,0-1-1 0 0,-1 0 0 0 0,0 1 1 0 0,1-1-1 0 0,-1 0 1 0 0,0 1-31 0 0,1 0-1 0 0,0 0 1 0 0,-1 0-1 0 0,0 0 1 0 0,1 0-1 0 0,-1 0 1 0 0,0 1-1 0 0,0-1 1 0 0,0 0-1 0 0,0 0 1 0 0,0 1-1 0 0,0-1 1 0 0,0 1-1 0 0,-1-1 1 0 0,1 1-1 0 0,-1-1 1 0 0,1 1-1 0 0,-1 0 1 0 0,1 0 0 0 0,-1 0-1 0 0,0 0 1 0 0,1 0-1 0 0,-1 0 1 0 0,0 0-1 0 0,0 0 1 0 0,0 1-1 0 0,0-1 1 0 0,0 1-1 0 0,0-1 1 0 0,0 1-1 0 0,0 0 1 0 0,0 0-1 0 0,0 0 1 0 0,0 0-1 0 0,0 0 1 0 0,1 0-1 0 0,-1 1 1 0 0,0-1-1 0 0,0 1 1 0 0,0-1-1 0 0,0 1 1 0 0,0 0-1 0 0,0 0 1 0 0,0-1-1 0 0,1 1 1 0 0,-1 0 0 0 0,0 1-1 0 0,1-1 1 0 0,-1 0-1 0 0,1 0 1 0 0,-1 1-1 0 0,1-1 1 0 0,0 1-1 0 0,0-1 1 0 0,-1 1-1 0 0,1 0 1 0 0,0-1-1 0 0,0 1 1 0 0,1 0-1 0 0,-2 1 32 0 0,46 179 1272 0 0,-45-180-1247 0 0,0 1-1 0 0,0 0 0 0 0,0-1 0 0 0,0 1 0 0 0,0-1 1 0 0,-1 1-1 0 0,1-1 0 0 0,-1 0 0 0 0,0 1 0 0 0,0-1 1 0 0,0 0-1 0 0,0 0 0 0 0,0 0 0 0 0,0 0 1 0 0,-1-1-1 0 0,1 1 0 0 0,0-1 0 0 0,-1 1 0 0 0,1-1 1 0 0,-1 0-1 0 0,0 0 0 0 0,1 0 0 0 0,-1 0 0 0 0,0-1 1 0 0,0 1-1 0 0,1-1 0 0 0,-1 1 0 0 0,0-1 0 0 0,0 0 1 0 0,0 0-1 0 0,0 0 0 0 0,1-1 0 0 0,-1 1 0 0 0,0-1 1 0 0,0 1-1 0 0,0-1 0 0 0,1 0 0 0 0,-1 0 1 0 0,0 0-1 0 0,1 0 0 0 0,-1-1 0 0 0,1 1 0 0 0,0-1 1 0 0,-1 0-1 0 0,-1-1-24 0 0,2 2 2 0 0,0 1 0 0 0,0-1 0 0 0,0 0 0 0 0,0 0 0 0 0,0 0 0 0 0,0 0 0 0 0,0 0 0 0 0,0 0 0 0 0,1 0 0 0 0,-1-1 0 0 0,0 1 0 0 0,1-1 0 0 0,-1 1 0 0 0,1-1 0 0 0,0 0 0 0 0,-1 1 0 0 0,1-1 0 0 0,0 0 0 0 0,0 0 0 0 0,0 0 0 0 0,0 0 0 0 0,0 0 0 0 0,1 0 0 0 0,-1 0 0 0 0,1 0 0 0 0,-1 0 0 0 0,1-1 0 0 0,0 1 0 0 0,0 0 0 0 0,0 0 0 0 0,0 0 0 0 0,0 0 0 0 0,0-1 0 0 0,1 1 0 0 0,-1 0 0 0 0,0 0 0 0 0,1 0 0 0 0,0 0 0 0 0,0 0 0 0 0,0 0 0 0 0,0 0 0 0 0,0 0 0 0 0,0 0 0 0 0,0 1 0 0 0,0-1 0 0 0,1 0 0 0 0,-1 1 0 0 0,1-1 0 0 0,-1 1 0 0 0,1-1 0 0 0,0 1 0 0 0,-1 0 0 0 0,1-1 0 0 0,0 1 0 0 0,0 0 0 0 0,0 0 0 0 0,0 0 0 0 0,0 1 0 0 0,0-1 0 0 0,0 0 0 0 0,0 1-1 0 0,94-12-1136 0 0,-56 22-4274 0 0,-31-7-179 0 0</inkml:trace>
  <inkml:trace contextRef="#ctx0" brushRef="#br0" timeOffset="-68759.756">6967 4053 9249 0 0,'0'0'5756'0'0,"0"0"-5756"0"0,0 0-32 0 0,0 0 32 0 0,0 0 516 0 0,-20 44-300 0 0,9-37-116 0 0,4 3-40 0 0,-4-3 16 0 0,1 2-76 0 0,0-1-100 0 0,-1-1-136 0 0,2-1-280 0 0,2-2-436 0 0,0-1-600 0 0,3-3-1020 0 0,3 0-2733 0 0</inkml:trace>
  <inkml:trace contextRef="#ctx0" brushRef="#br0" timeOffset="-68478.589">7139 3872 4396 0 0,'0'0'6791'0'0,"0"0"-4898"0"0,0 0-1955 0 0,0 0-101 0 0,0 0 42 0 0,-6-1 27 0 0,5 1 101 0 0,-1-1 0 0 0,1 1 0 0 0,0 0 0 0 0,-1-1 0 0 0,1 1-1 0 0,-1 0 1 0 0,1 0 0 0 0,-1 0 0 0 0,1 0 0 0 0,0 0-1 0 0,-1 1 1 0 0,1-1 0 0 0,-1 0 0 0 0,1 0 0 0 0,0 1-1 0 0,-1-1 1 0 0,1 1 0 0 0,0 0 0 0 0,-1-1 0 0 0,1 1-1 0 0,0 0 1 0 0,0 0 0 0 0,0-1 0 0 0,-1 1 0 0 0,1 0 0 0 0,0 0-1 0 0,0 0 1 0 0,1 1 0 0 0,-1-1 0 0 0,0 0 0 0 0,0 0-1 0 0,0 0 1 0 0,1 1 0 0 0,-1-1 0 0 0,1 0 0 0 0,-1 1-1 0 0,1-1 1 0 0,-1 0 0 0 0,1 1 0 0 0,0-1 0 0 0,0 1-1 0 0,-1-1 1 0 0,1 0 0 0 0,0 1 0 0 0,0-1 0 0 0,1 1 0 0 0,-1-1-1 0 0,0 1 1 0 0,0-1 0 0 0,1 0 0 0 0,-1 1 0 0 0,1-1-1 0 0,-1 0 1 0 0,1 1 0 0 0,-1-1 0 0 0,1 0 0 0 0,0 1-1 0 0,0-1 1 0 0,0 0 0 0 0,0 0 0 0 0,1 1-7 0 0,22 37 1087 0 0,13 54-129 0 0,-38-91-1142 0 0,0-1 0 0 0,-1 1 0 0 0,1-1 0 0 0,-1 1 0 0 0,1-1 0 0 0,-1 1 0 0 0,1-1 0 0 0,-1 0 0 0 0,0 0 0 0 0,0 0 0 0 0,0 0 0 0 0,0 0 0 0 0,1 0 0 0 0,-1 0 0 0 0,0-1 0 0 0,0 1 0 0 0,0-1 0 0 0,-1 1 0 0 0,1-1 0 0 0,0 0 0 0 0,0 0 0 0 0,0 0 0 0 0,0 0 0 0 0,0 0 0 0 0,0 0 0 0 0,0-1 0 0 0,0 1-1 0 0,0-1 1 0 0,0 1 0 0 0,0-1 0 0 0,0 0 0 0 0,0 0 0 0 0,0 0 0 0 0,0 0 0 0 0,1 0 0 0 0,-1 0 0 0 0,0 0 0 0 0,1-1 0 0 0,-1 1 0 0 0,1 0 0 0 0,-1-1 0 0 0,1 0 184 0 0,-2-13-6472 0 0</inkml:trace>
  <inkml:trace contextRef="#ctx0" brushRef="#br0" timeOffset="-68324.147">7371 3854 4304 0 0,'0'0'9753'0'0,"0"0"-9005"0"0,0 0-748 0 0,0 0 0 0 0,0 0 188 0 0,-37-3 104 0 0,14 0-292 0 0,-2-2-24 0 0,0 0-784 0 0,-2 2-644 0 0,4-2-704 0 0,5 2-2560 0 0</inkml:trace>
  <inkml:trace contextRef="#ctx0" brushRef="#br0" timeOffset="-68119.561">7520 3888 12525 0 0,'0'0'1768'0'0,"0"0"-1652"0"0,16 59 316 0 0,-13-28 44 0 0,-3-2-72 0 0,-3-1-92 0 0,-6-1-4 0 0,-1-2-71 0 0,-4-1-125 0 0,-3-1-100 0 0,-4-2-12 0 0,-1 0-176 0 0,-2-1-305 0 0,-6-4-371 0 0,2-2-848 0 0,5-5-3100 0 0,-4-9-3893 0 0</inkml:trace>
  <inkml:trace contextRef="#ctx0" brushRef="#br0" timeOffset="-67014.947">2565 456 1120 0 0,'0'0'2064'0'0,"0"0"2235"0"0,0 0-2767 0 0,0 0-1361 0 0,0 0-61 0 0,2 8 351 0 0,5 28 68 0 0,-3-1 1 0 0,0 1-1 0 0,-3-1 0 0 0,-1 1 1 0 0,-1 0-1 0 0,-2 0 0 0 0,-4 10-529 0 0,-2 77 971 0 0,4-24-553 0 0,4 534 1152 0 0,-10-200-368 0 0,-5-127-791 0 0,-5 207 1096 0 0,9-435-1479 0 0,3 1 1 0 0,4 0-1 0 0,3 0 0 0 0,4 0 1 0 0,3 0-1 0 0,4 6-28 0 0,-8-81-400 0 0,4 28 399 0 0,-4-21-2387 0 0,-1 0-3385 0 0,0-11 293 0 0</inkml:trace>
  <inkml:trace contextRef="#ctx0" brushRef="#br0" timeOffset="-64919.559">2409 3951 1344 0 0,'0'0'4399'0'0,"0"0"-1325"0"0,0 0-1623 0 0,0 0-827 0 0,0 0-184 0 0,0 0 32 0 0,0 0 10 0 0,0 0-116 0 0,0 0-123 0 0,28 6 41 0 0,-24-5-220 0 0,0-1 0 0 0,0 0 0 0 0,0 0-1 0 0,0 0 1 0 0,0 0 0 0 0,0-1 0 0 0,0 0-1 0 0,0 1 1 0 0,0-1 0 0 0,0-1 0 0 0,0 1 0 0 0,-1-1-1 0 0,1 1 1 0 0,0-1 0 0 0,-1 0 0 0 0,1 0 0 0 0,-1-1-1 0 0,0 1 1 0 0,0-1 0 0 0,0 0 0 0 0,0 0-1 0 0,0 0 1 0 0,0 0 0 0 0,-1 0 0 0 0,0 0 0 0 0,0-1-1 0 0,1 1 1 0 0,-2-1 0 0 0,1 0 0 0 0,0 1-1 0 0,-1-1 1 0 0,0 0 0 0 0,0 0 0 0 0,0 0 0 0 0,0 0-1 0 0,-1-1-63 0 0,-2 2-33 0 0,0 1 1 0 0,0-1-1 0 0,0 1 0 0 0,-1 0 0 0 0,1 0 0 0 0,-1 0 0 0 0,0 0 0 0 0,1 0 0 0 0,-1 1 0 0 0,0-1 0 0 0,0 1 0 0 0,0-1 0 0 0,0 1 0 0 0,0 0 1 0 0,-1 1-1 0 0,1-1 0 0 0,0 0 0 0 0,0 1 0 0 0,-1 0 0 0 0,1 0 0 0 0,0 0 0 0 0,0 0 0 0 0,-1 0 0 0 0,1 1 0 0 0,0-1 0 0 0,0 1 0 0 0,-1 0 0 0 0,1 0 1 0 0,0 0-1 0 0,0 0 0 0 0,0 1 0 0 0,0-1 0 0 0,0 1 0 0 0,1 0 0 0 0,-1-1 0 0 0,0 2 0 0 0,1-1 0 0 0,-1 0 0 0 0,1 0 0 0 0,0 1 0 0 0,0-1 1 0 0,0 1-1 0 0,0 0 0 0 0,0-1 0 0 0,1 1 0 0 0,-1 0 0 0 0,1 0 0 0 0,0 0 0 0 0,-1 0 0 0 0,1 0 0 0 0,1 1 0 0 0,-1 2 33 0 0,2 1 28 0 0,0 1 0 0 0,1-1 0 0 0,0 1-1 0 0,0-1 1 0 0,1 0 0 0 0,0 0 0 0 0,0 0-1 0 0,1 0 1 0 0,-1 0 0 0 0,2-1 0 0 0,-1 0-1 0 0,1 0 1 0 0,0 0 0 0 0,0 0 0 0 0,0-1-1 0 0,1 0 1 0 0,5 4-28 0 0,-5-4 46 0 0,0 0-1 0 0,0 1 1 0 0,-1 0-1 0 0,1 0 1 0 0,-1 0 0 0 0,-1 0-1 0 0,1 1 1 0 0,-1 0-1 0 0,0 0 1 0 0,-1 0-1 0 0,1 1 1 0 0,-2-1 0 0 0,1 1-1 0 0,-1-1 1 0 0,0 2-46 0 0,-2-7 21 0 0,0 1 0 0 0,0-1 1 0 0,0 0-1 0 0,-1 1 0 0 0,1-1 1 0 0,-1 0-1 0 0,1 1 1 0 0,-1-1-1 0 0,0 0 0 0 0,0 0 1 0 0,0 1-1 0 0,0-1 0 0 0,-1 0 1 0 0,1 0-1 0 0,-1 0 0 0 0,1-1 1 0 0,-1 1-1 0 0,1 0 0 0 0,-1 0 1 0 0,0-1-1 0 0,0 1 1 0 0,0-1-1 0 0,0 0 0 0 0,0 1 1 0 0,0-1-1 0 0,0 0 0 0 0,-1 0 1 0 0,1 0-1 0 0,0-1 0 0 0,0 1 1 0 0,-1-1-1 0 0,1 1 0 0 0,-1-1 1 0 0,1 0-1 0 0,0 1 1 0 0,-1-1-1 0 0,1 0 0 0 0,-1-1 1 0 0,-1 1-22 0 0,-92-29-932 0 0,94 26 948 0 0,0 0 0 0 0,-1 0 0 0 0,1 0 0 0 0,0 0 0 0 0,1-1 0 0 0,-1 1 0 0 0,0 0 0 0 0,1-1 1 0 0,0 1-1 0 0,0-1 0 0 0,0 1 0 0 0,0-1 0 0 0,1 0 0 0 0,-1 0 0 0 0,1 1 0 0 0,0-1 0 0 0,0 0 0 0 0,0 1 0 0 0,0-1 0 0 0,1 0 0 0 0,0 0 0 0 0,0 1 0 0 0,0-1 0 0 0,0 1 0 0 0,0-1 0 0 0,1 1 1 0 0,-1-1-1 0 0,1 1 0 0 0,0 0 0 0 0,0 0 0 0 0,0 0 0 0 0,1 0 0 0 0,-1 0 0 0 0,1 0 0 0 0,-1 1 0 0 0,1-1 0 0 0,0 1 0 0 0,0 0 0 0 0,0 0 0 0 0,0 0 0 0 0,1 0 0 0 0,-1 0 0 0 0,2 0-16 0 0,62-18-5736 0 0,-62 20-46 0 0</inkml:trace>
  <inkml:trace contextRef="#ctx0" brushRef="#br0" timeOffset="-64670.815">2228 4113 11177 0 0,'0'0'3168'0'0,"0"0"-2332"0"0,0 0-824 0 0,0 0 124 0 0,0 0 4 0 0,0 0 60 0 0,-45-2-100 0 0,26 2-88 0 0,-2 0-12 0 0,0 0-632 0 0,1-1-544 0 0,1-2-944 0 0,7 0-2952 0 0,0-9-1709 0 0</inkml:trace>
  <inkml:trace contextRef="#ctx0" brushRef="#br0" timeOffset="-64424.649">2183 3994 7161 0 0,'0'0'5828'0'0,"0"0"-4772"0"0,0 0-1048 0 0,0 0 84 0 0,0 0-4 0 0,0 0 264 0 0,-52 0-148 0 0,29-1-204 0 0,-4 0-860 0 0,0-1-1340 0 0,6-1-3556 0 0</inkml:trace>
  <inkml:trace contextRef="#ctx0" brushRef="#br0" timeOffset="-64268.867">1645 3882 4028 0 0,'0'0'7527'0'0,"0"0"-5253"0"0,0 8-1708 0 0,6 330 2165 0 0,-4-301-3480 0 0,3-39-7388 0 0,-1-11 1301 0 0</inkml:trace>
  <inkml:trace contextRef="#ctx0" brushRef="#br0" timeOffset="-64001.967">1655 3906 536 0 0,'0'0'6623'0'0,"0"0"-4326"0"0,0 0-1331 0 0,0 0-94 0 0,0 0-131 0 0,0 0-257 0 0,0 0-144 0 0,0 0 192 0 0,0 0 44 0 0,1 7-89 0 0,-1-3-436 0 0,0 1 0 0 0,-1-1 1 0 0,2 0-1 0 0,-1 1 0 0 0,0-1 0 0 0,1 1 0 0 0,0-1 1 0 0,0 0-1 0 0,0 0 0 0 0,1 0 0 0 0,-1 1 0 0 0,1-1 1 0 0,0 0-1 0 0,0-1 0 0 0,0 1 0 0 0,1 0 0 0 0,-1-1 0 0 0,1 1 1 0 0,0-1-1 0 0,0 0 0 0 0,0 0 0 0 0,1 0 0 0 0,-1 0 1 0 0,1-1-1 0 0,-1 1 0 0 0,1-1 0 0 0,0 0 0 0 0,0 0 1 0 0,0 0-1 0 0,0 0 0 0 0,0-1 0 0 0,0 0 0 0 0,1 0 1 0 0,-1 0-1 0 0,0 0 0 0 0,1-1 0 0 0,-1 0 0 0 0,0 0 1 0 0,1 0-1 0 0,-1 0 0 0 0,1 0 0 0 0,0-1-51 0 0,-2-1 8 0 0,-1 0 0 0 0,1 0 0 0 0,-1 0 0 0 0,0 0 0 0 0,0 0 0 0 0,0-1 1 0 0,0 1-1 0 0,0-1 0 0 0,-1 1 0 0 0,1-1 0 0 0,-1 1 0 0 0,0-1 0 0 0,1 0 0 0 0,-1 0 0 0 0,0 0 0 0 0,-1 0 0 0 0,1 0 0 0 0,0 0 0 0 0,-1 0 0 0 0,0 0 0 0 0,0 0 0 0 0,0 0 0 0 0,0 0 0 0 0,0 0 0 0 0,0 0 0 0 0,-1 0 0 0 0,0 0 0 0 0,1 0 0 0 0,-1 0 1 0 0,-1-2-9 0 0,13 86-1419 0 0,-2-53-3350 0 0,-3-17-2237 0 0</inkml:trace>
  <inkml:trace contextRef="#ctx0" brushRef="#br0" timeOffset="-60268.892">3299 1352 416 0 0,'0'0'584'0'0,"0"0"-193"0"0,0 0-133 0 0,0 0 133 0 0,0 0 1035 0 0,0 0 560 0 0,0 0-842 0 0,0 0-430 0 0,0 0-13 0 0,-9 0 2181 0 0,9 129-1052 0 0,-21 778 1634 0 0,-16 111-591 0 0,34-1005-4326 0 0,1-23-6764 0 0,2-9-1021 0 0</inkml:trace>
  <inkml:trace contextRef="#ctx0" brushRef="#br0" timeOffset="-59473.428">3285 3987 7281 0 0,'0'0'4777'0'0,"0"0"-3399"0"0,0 0-1215 0 0,0 0 118 0 0,0 0 215 0 0,0 0-42 0 0,0 0-101 0 0,0 0-69 0 0,0 0-114 0 0,3-3-88 0 0,-1 1-101 0 0,0 0-1 0 0,0 0 1 0 0,-1-1-1 0 0,1 1 1 0 0,-1 0-1 0 0,1-1 1 0 0,-1 1-1 0 0,0-1 1 0 0,0 1-1 0 0,0-1 1 0 0,0 1-1 0 0,-1-1 1 0 0,1 0-1 0 0,-1 1 1 0 0,1-1-1 0 0,-1 0 1 0 0,0 1-1 0 0,0-1 1 0 0,0 0-1 0 0,-1 0 0 0 0,1 1 1 0 0,-1-1-1 0 0,1 0 1 0 0,-1 1-1 0 0,0-1 1 0 0,0 1-1 0 0,0-1 1 0 0,0 1-1 0 0,0-1 1 0 0,-1 1-1 0 0,1 0 1 0 0,-2-2 19 0 0,-58-31-1654 0 0,60 35 1647 0 0,0 1 0 0 0,-1-1 0 0 0,1 1-1 0 0,0-1 1 0 0,0 1 0 0 0,-1-1 0 0 0,1 1 0 0 0,0 0 0 0 0,0 0 0 0 0,0-1-1 0 0,0 1 1 0 0,0 0 0 0 0,0 0 0 0 0,0 0 0 0 0,0 0 0 0 0,1 0 0 0 0,-1 0-1 0 0,0 0 1 0 0,0 0 0 0 0,1 1 0 0 0,-1-1 0 0 0,1 0 0 0 0,-1 0 0 0 0,1 1-1 0 0,0-1 1 0 0,-1 0 0 0 0,1 1 0 0 0,0-1 0 0 0,0 0 0 0 0,0 1 0 0 0,0-1-1 0 0,0 0 1 0 0,0 1 0 0 0,0-1 0 0 0,0 0 0 0 0,1 0 0 0 0,-1 1 0 0 0,0-1-1 0 0,1 0 1 0 0,-1 0 0 0 0,1 1 0 0 0,0-1 0 0 0,-1 0 0 0 0,1 0 0 0 0,0 0-1 0 0,0 0 1 0 0,-1 0 0 0 0,1 0 0 0 0,0 0 0 0 0,1 0 7 0 0,24 47 546 0 0,-21-42-462 0 0,0 0 0 0 0,0 0-1 0 0,-1 0 1 0 0,0 1 0 0 0,0-1 0 0 0,-1 1-1 0 0,0 0 1 0 0,0 0 0 0 0,-1 0-1 0 0,1 0 1 0 0,-1 1 0 0 0,-1-1 0 0 0,0 1-1 0 0,0-1 1 0 0,0 1 0 0 0,-1-1 0 0 0,0 1-1 0 0,-1 0 1 0 0,1-1 0 0 0,-1 1 0 0 0,-1-1-1 0 0,0 0 1 0 0,0 1-84 0 0,1-6 3 0 0,-1 0-1 0 0,1 0 1 0 0,-1-1 0 0 0,0 1-1 0 0,1 0 1 0 0,-1-1 0 0 0,0 1 0 0 0,0-1-1 0 0,0 0 1 0 0,0 0 0 0 0,0 0-1 0 0,-1 0 1 0 0,1 0 0 0 0,0 0-1 0 0,0-1 1 0 0,-1 1 0 0 0,1-1-1 0 0,0 1 1 0 0,-1-1 0 0 0,1 0-1 0 0,0 0 1 0 0,-1 0 0 0 0,1 0-1 0 0,-1 0 1 0 0,1-1 0 0 0,0 1-1 0 0,0-1 1 0 0,-1 1 0 0 0,1-1-1 0 0,0 0 1 0 0,0 0 0 0 0,0 0-1 0 0,-1 0 1 0 0,1 0 0 0 0,0-1-1 0 0,1 1 1 0 0,-1-1 0 0 0,0 1 0 0 0,0-1-1 0 0,1 0 1 0 0,-1 1 0 0 0,1-1-1 0 0,-1 0 1 0 0,1 0 0 0 0,0 0-1 0 0,-1 0 1 0 0,1 0 0 0 0,0 0-1 0 0,1-1 1 0 0,-1 1 0 0 0,0 0-1 0 0,1-1 1 0 0,-1 1 0 0 0,1 0-1 0 0,0-1 1 0 0,-1 1 0 0 0,1 0-1 0 0,0-1 1 0 0,1 1 0 0 0,-1 0-1 0 0,0-1 1 0 0,1 1 0 0 0,-1 0-3 0 0,0-2-17 0 0,1 0 0 0 0,-1 0 0 0 0,0 0 0 0 0,1 0 0 0 0,0 1-1 0 0,0-1 1 0 0,0 0 0 0 0,1 1 0 0 0,-1-1 0 0 0,1 1 0 0 0,0-1 0 0 0,-1 1 0 0 0,2 0 0 0 0,-1 0 0 0 0,0 0 0 0 0,1 0 0 0 0,-1 0 0 0 0,1 0 0 0 0,0 1 0 0 0,0-1 0 0 0,0 1 0 0 0,0 0 0 0 0,0 0 0 0 0,1 0 0 0 0,-1 0 0 0 0,1 0-1 0 0,-1 1 1 0 0,3-1 17 0 0,44-6-5865 0 0,-43 8 71 0 0</inkml:trace>
  <inkml:trace contextRef="#ctx0" brushRef="#br0" timeOffset="-59254.74">3431 4121 6401 0 0,'0'0'8056'0'0,"0"0"-7172"0"0,0 0-872 0 0,0 0 364 0 0,0 0-12 0 0,0 0-172 0 0,0 0-27 0 0,0 0 11 0 0,0 0-176 0 0,0 0-529 0 0,-7 10-579 0 0,7-10-692 0 0,0-1-548 0 0,5-9-4073 0 0</inkml:trace>
  <inkml:trace contextRef="#ctx0" brushRef="#br0" timeOffset="-59007.95">3707 3911 7021 0 0,'0'0'5632'0'0,"0"0"-3964"0"0,0 0-1506 0 0,0 0-71 0 0,0 0 114 0 0,0 0 168 0 0,-8 9 90 0 0,-4 5-366 0 0,0 0 0 0 0,1 1 0 0 0,1 0 1 0 0,0 0-1 0 0,1 1 0 0 0,1 0 0 0 0,0 1 1 0 0,2 0-1 0 0,-1 0 0 0 0,2 1 0 0 0,1-1 1 0 0,-1 4-98 0 0,7-18 34 0 0,0-1 0 0 0,-1 0 0 0 0,1 0 1 0 0,0 0-1 0 0,0 0 0 0 0,0 0 0 0 0,1 0 1 0 0,-1 0-1 0 0,0-1 0 0 0,1 1 0 0 0,-1-1 1 0 0,1 0-1 0 0,-1 0 0 0 0,1 0 0 0 0,0 0 1 0 0,-1 0-1 0 0,1 0 0 0 0,0-1 0 0 0,0 0 1 0 0,0 1-1 0 0,-1-1 0 0 0,1 0 0 0 0,0 0 1 0 0,0 0-1 0 0,0-1 0 0 0,-1 1 0 0 0,1-1 1 0 0,0 1-1 0 0,0-1 0 0 0,-1 0 0 0 0,1 0 1 0 0,0 0-1 0 0,-1-1 0 0 0,0 1 0 0 0,1-1 1 0 0,-1 1-1 0 0,0-1 0 0 0,1 0 0 0 0,-1 1 1 0 0,0-1-1 0 0,0-1 0 0 0,0 1 0 0 0,-1 0 1 0 0,1 0-1 0 0,0-1 0 0 0,-1 1 0 0 0,0 0 1 0 0,1-1-35 0 0,-2 1-53 0 0,0-1 1 0 0,0 1 0 0 0,0-1 0 0 0,0 1-1 0 0,0 0 1 0 0,0-1 0 0 0,-1 1 0 0 0,1 0-1 0 0,-1-1 1 0 0,1 1 0 0 0,-1 0 0 0 0,0 0-1 0 0,0 0 1 0 0,0-1 0 0 0,0 1 0 0 0,-1 0-1 0 0,1 0 1 0 0,0 1 0 0 0,-1-1 0 0 0,1 0 0 0 0,-1 0-1 0 0,0 1 1 0 0,0-1 0 0 0,1 1 0 0 0,-1-1-1 0 0,0 1 1 0 0,0 0 0 0 0,0 0 0 0 0,-1 0-1 0 0,1 0 1 0 0,0 0 0 0 0,0 0 0 0 0,-1 1-1 0 0,1-1 1 0 0,0 1 0 0 0,-1-1 0 0 0,1 1-1 0 0,0 0 1 0 0,-1 0 0 0 0,1 0 0 0 0,0 0-1 0 0,-1 0 1 0 0,1 1 0 0 0,0-1 0 0 0,-1 1-1 0 0,1 0 1 0 0,0-1 0 0 0,0 1 0 0 0,0 0-1 0 0,-1 0 1 0 0,1 0 0 0 0,0 1 0 0 0,0-1-1 0 0,1 1 1 0 0,-1-1 0 0 0,0 1 0 0 0,0-1-1 0 0,0 2 53 0 0,-7 5-2831 0 0,1-1-2540 0 0</inkml:trace>
  <inkml:trace contextRef="#ctx0" brushRef="#br0" timeOffset="-58340.038">2605 837 2936 0 0,'0'0'808'0'0,"0"0"2747"0"0,0 0-1191 0 0,6 13-1463 0 0,440 844 4179 0 0,-304-587-5525 0 0,-133-244-961 0 0,-24-35-11 0 0,-30-39-1572 0 0,41 44 2393 0 0,-29-33-4347 0 0</inkml:trace>
  <inkml:trace contextRef="#ctx0" brushRef="#br0" timeOffset="-58075.925">2211 991 4348 0 0,'0'0'2079'0'0,"0"0"-246"0"0,7 10-1146 0 0,103 160 1104 0 0,192 298 3302 0 0,73 186-5093 0 0,-352-605-585 0 0,-33-56-1696 0 0,-39-53-2494 0 0,19 21-659 0 0</inkml:trace>
  <inkml:trace contextRef="#ctx0" brushRef="#br0" timeOffset="-57811.007">1940 1307 940 0 0,'41'52'4716'0'0,"83"103"908"0"0,152 215-3192 0 0,183 310 541 0 0,-352-520-3406 0 0,-189-255-8548 0 0,45 47 3318 0 0</inkml:trace>
  <inkml:trace contextRef="#ctx0" brushRef="#br0" timeOffset="-57548.855">1699 1696 5765 0 0,'314'325'7445'0'0,"-82"-88"-3465"0"0,105 146-3980 0 0,-141-111 46 0 0,-196-272-115 0 0,-1 0-1 0 0,1 0 1 0 0,0 0-1 0 0,-1 0 1 0 0,1 0-1 0 0,0 0 0 0 0,-1 0 1 0 0,1 0-1 0 0,0 1 1 0 0,0-1-1 0 0,-1 0 1 0 0,1 0-1 0 0,0 0 1 0 0,0 0-1 0 0,-1 1 1 0 0,1-1-1 0 0,0 0 1 0 0,0 0-1 0 0,-1 1 0 0 0,1-1 1 0 0,0 0-1 0 0,0 0 1 0 0,0 1-1 0 0,0-1 1 0 0,-1 0-1 0 0,1 1 1 0 0,0-1-1 0 0,0 0 1 0 0,0 1-1 0 0,0-1 1 0 0,0 0-1 0 0,0 1 0 0 0,0-1 1 0 0,0 0-1 0 0,0 1 1 0 0,0-1-1 0 0,0 0 1 0 0,0 0-1 0 0,0 1 70 0 0,-29-25-2017 0 0,-70-75-4386 0 0,44 40 1339 0 0</inkml:trace>
  <inkml:trace contextRef="#ctx0" brushRef="#br0" timeOffset="-57334.372">1538 2072 5156 0 0,'229'219'7142'0'0,"260"274"-2098"0"0,-449-449-4992 0 0,-1 3 0 0 0,-3 1 0 0 0,-1 1 0 0 0,-3 2 0 0 0,6 16-52 0 0,-39-67-126 0 0,1-1-1 0 0,-1 1 0 0 0,1 0 1 0 0,-1-1-1 0 0,0 1 0 0 0,1 0 1 0 0,-1 0-1 0 0,1 0 0 0 0,-1 0 1 0 0,0-1-1 0 0,1 1 0 0 0,-1 0 1 0 0,0 0-1 0 0,1 0 0 0 0,-1 0 0 0 0,1 0 1 0 0,-1 1-1 0 0,0-1 0 0 0,1 0 1 0 0,-1 0-1 0 0,0 0 0 0 0,1 0 1 0 0,-1 1-1 0 0,1-1 0 0 0,-1 0 1 0 0,1 1-1 0 0,-1-1 0 0 0,0 0 1 0 0,1 1-1 0 0,0-1 0 0 0,-1 1 1 0 0,1-1-1 0 0,-1 0 0 0 0,1 1 1 0 0,-1-1-1 0 0,1 1 0 0 0,0 0 1 0 0,-1-1-1 0 0,1 1 0 0 0,0-1 1 0 0,0 1-1 0 0,-1-1 0 0 0,1 1 1 0 0,0 0-1 0 0,0-1 0 0 0,0 1 1 0 0,0 0-1 0 0,0-1 0 0 0,0 1 1 0 0,0-1-1 0 0,0 1 127 0 0,-55-42-4689 0 0,54 40 4409 0 0,-38-31-4489 0 0</inkml:trace>
  <inkml:trace contextRef="#ctx0" brushRef="#br0" timeOffset="-57116.115">1335 2502 5869 0 0,'245'245'7927'0'0,"-175"-182"-7099"0"0,-2 2 0 0 0,-3 4-1 0 0,-4 2 1 0 0,-2 3 0 0 0,-4 3-1 0 0,5 14-827 0 0,-59-90-61 0 0,0-1 0 0 0,0 1-1 0 0,0 0 1 0 0,0-1 0 0 0,0 1-1 0 0,0 0 1 0 0,0 0 0 0 0,0 0-1 0 0,0 0 1 0 0,0 0 0 0 0,-1 0-1 0 0,1 0 1 0 0,0 0-1 0 0,0 0 1 0 0,-1 0 0 0 0,1 1-1 0 0,-1-1 1 0 0,0 0 0 0 0,1 0-1 0 0,-1 1 1 0 0,0-1 0 0 0,1 0-1 0 0,-1 0 1 0 0,0 1 0 0 0,0-1-1 0 0,0 0 1 0 0,0 1 0 0 0,0-1-1 0 0,-1 0 1 0 0,1 0 0 0 0,0 1-1 0 0,0-1 1 0 0,-1 0-1 0 0,1 0 1 0 0,-1 1 0 0 0,1-1-1 0 0,-1 0 1 0 0,0 0 0 0 0,1 0-1 0 0,-1 0 1 0 0,0 0 0 0 0,0 0-1 0 0,0 0 1 0 0,0 0 0 0 0,0 0-1 0 0,0 0 1 0 0,0-1 0 0 0,0 1-1 0 0,0 0 1 0 0,0-1 0 0 0,0 1-1 0 0,0 0 1 0 0,-1-1 0 0 0,1 0-1 0 0,0 1 1 0 0,0-1-1 0 0,-1 0 1 0 0,1 1 0 0 0,0-1-1 0 0,-1 0 1 0 0,1 0 0 0 0,0 0-1 0 0,0 0 1 0 0,-1 0 0 0 0,1-1-1 0 0,-1 1 62 0 0,-70-37-6546 0 0,23 3 319 0 0</inkml:trace>
  <inkml:trace contextRef="#ctx0" brushRef="#br0" timeOffset="-56929.984">1192 2921 12925 0 0,'376'377'5461'0'0,"-368"-370"-5334"0"0,1 0-96 0 0,0-1 1 0 0,-1 1-1 0 0,0 0 0 0 0,0 1 0 0 0,-1 0 1 0 0,0 0-1 0 0,0 1 0 0 0,-1 0 0 0 0,0 0 1 0 0,0 0-1 0 0,-1 1 0 0 0,-1-1 0 0 0,1 1 0 0 0,1 10-31 0 0,-8-19-133 0 0,-1 0 1 0 0,1 0-1 0 0,-1 0 0 0 0,0-1 0 0 0,0 1 0 0 0,1-1 0 0 0,-1 0 0 0 0,0 0 0 0 0,0 0 0 0 0,0 0 0 0 0,1 0 0 0 0,-1 0 0 0 0,0-1 0 0 0,0 1 0 0 0,1-1 0 0 0,-1 0 0 0 0,0 0 0 0 0,1 0 0 0 0,-1 0 0 0 0,1-1 0 0 0,-1 1 0 0 0,1-1 0 0 0,0 1 0 0 0,-1-1 1 0 0,1 0-1 0 0,0 0 0 0 0,0 0 0 0 0,0 0 0 0 0,0-1 133 0 0,-55-40-3521 0 0,2-2-2841 0 0</inkml:trace>
  <inkml:trace contextRef="#ctx0" brushRef="#br0" timeOffset="-56759.437">881 3043 7385 0 0,'7'9'5050'0'0,"245"240"-10"0"0,-227-208-5408 0 0,-25-40 301 0 0,0 0-1 0 0,0 0 1 0 0,0-1 0 0 0,0 1 0 0 0,0 0 0 0 0,0 0-1 0 0,0-1 1 0 0,0 1 0 0 0,0 0 0 0 0,-1 0 0 0 0,1-1-1 0 0,0 1 1 0 0,-1 0 0 0 0,1-1 0 0 0,0 1 0 0 0,-1 0-1 0 0,1-1 1 0 0,-1 1 0 0 0,1 0 0 0 0,-1-1 0 0 0,1 1-1 0 0,-1-1 1 0 0,0 1 0 0 0,1-1 0 0 0,-1 0 0 0 0,1 1-1 0 0,-1-1 1 0 0,0 1 0 0 0,0-1 0 0 0,1 0 0 0 0,-1 0-1 0 0,0 1 1 0 0,1-1 0 0 0,-1 0 0 0 0,0 0 0 0 0,0 0 0 0 0,0 0-1 0 0,1 0 1 0 0,-1 0 0 0 0,0 0 0 0 0,0 0 0 0 0,1 0-1 0 0,-1 0 1 0 0,0 0 0 0 0,0-1 0 0 0,1 1 0 0 0,-1 0-1 0 0,0 0 1 0 0,1-1 0 0 0,-1 1 0 0 0,0-1 0 0 0,1 1-1 0 0,-1 0 1 0 0,0-1 0 0 0,1 1 0 0 0,-1-1 0 0 0,1 0-1 0 0,-1 1 1 0 0,1-1 0 0 0,-1 1 0 0 0,1-1 0 0 0,-1 0 67 0 0,-27-11-3449 0 0,1-3-2775 0 0</inkml:trace>
  <inkml:trace contextRef="#ctx0" brushRef="#br0" timeOffset="-56604.646">722 3221 7961 0 0,'0'0'7024'0'0,"56"51"-6156"0"0,-33-27-287 0 0,3 5-205 0 0,-2 0-128 0 0,-3-3-148 0 0,-3-5-12 0 0,-1-1-40 0 0,-3-6-48 0 0,-4-3-752 0 0,-1-4-1161 0 0,-5-4-2807 0 0,-1-8-5029 0 0</inkml:trace>
  <inkml:trace contextRef="#ctx0" brushRef="#br0" timeOffset="-55823.343">7156 114 5733 0 0,'0'0'5617'0'0,"0"0"-3926"0"0,0 0-1365 0 0,0 9 176 0 0,13 326 3417 0 0,-20-327-5704 0 0,-1-35-6587 0 0,6 2 785 0 0</inkml:trace>
  <inkml:trace contextRef="#ctx0" brushRef="#br0" timeOffset="-55562.212">7196 76 7385 0 0,'7'1'4714'0'0,"5"1"-4400"0"0,0 1-1 0 0,0 0 0 0 0,0 1 1 0 0,0 0-1 0 0,-1 1 1 0 0,0 0-1 0 0,0 1 1 0 0,0 0-1 0 0,-1 0 1 0 0,0 1-1 0 0,0 1 1 0 0,0 0-1 0 0,-1 0 0 0 0,0 1 1 0 0,-1 0-314 0 0,-7-7 23 0 0,-1-1-1 0 0,1 0 1 0 0,-1 1 0 0 0,1-1-1 0 0,-1 0 1 0 0,0 1 0 0 0,0-1 0 0 0,1 1-1 0 0,-1-1 1 0 0,0 1 0 0 0,0-1-1 0 0,-1 1 1 0 0,1-1 0 0 0,0 0-1 0 0,0 1 1 0 0,-1-1 0 0 0,1 1 0 0 0,0-1-1 0 0,-1 0 1 0 0,0 1 0 0 0,1-1-1 0 0,-1 0 1 0 0,0 0 0 0 0,0 1-1 0 0,1-1 1 0 0,-1 0 0 0 0,0 0 0 0 0,0 0-1 0 0,0 0 1 0 0,0 0 0 0 0,-1 0-1 0 0,1 0 1 0 0,0-1 0 0 0,0 1 0 0 0,-1 0-1 0 0,1-1 1 0 0,0 1 0 0 0,-1 0-1 0 0,1-1 1 0 0,0 0 0 0 0,-1 1-1 0 0,1-1 1 0 0,-1 0 0 0 0,1 0 0 0 0,-1 0-23 0 0,-69 11-292 0 0,70-11 210 0 0,-51-3-2243 0 0,19-8-4292 0 0,18 0-354 0 0</inkml:trace>
  <inkml:trace contextRef="#ctx0" brushRef="#br0" timeOffset="-55313.093">7620 1 11177 0 0,'0'0'2172'0'0,"-1"8"-1601"0"0,-23 80 1076 0 0,13-58-1327 0 0,3 2-1 0 0,0-1 0 0 0,2 1 0 0 0,1 0 1 0 0,2 0-1 0 0,1 22-319 0 0,2-49-49 0 0,1 1 0 0 0,0 0 0 0 0,0 0 0 0 0,1-1 0 0 0,0 1 0 0 0,0-1-1 0 0,0 1 1 0 0,1-1 0 0 0,-1 0 0 0 0,1 0 0 0 0,0 0 0 0 0,1 0 0 0 0,-1-1 0 0 0,1 1 0 0 0,0-1 0 0 0,0 0 0 0 0,1 0 0 0 0,-1 0 0 0 0,1-1 0 0 0,-1 1 0 0 0,1-1-1 0 0,0 0 1 0 0,1-1 0 0 0,-1 1 0 0 0,0-1 0 0 0,1 0 0 0 0,2 1 49 0 0,13-11-4818 0 0,-12-1-769 0 0</inkml:trace>
  <inkml:trace contextRef="#ctx0" brushRef="#br0" timeOffset="-55049.019">8096 95 28 0 0,'0'0'9748'0'0,"0"0"-6185"0"0,0 0-2721 0 0,0 0-542 0 0,1 7 264 0 0,-1-1-419 0 0,0 0 1 0 0,-1 1-1 0 0,1-1 1 0 0,-1 0-1 0 0,-1 1 1 0 0,1-1-1 0 0,-1 0 1 0 0,0 0-1 0 0,-1 0 1 0 0,1 0 0 0 0,-1-1-1 0 0,0 1 1 0 0,-1-1-1 0 0,1 0 1 0 0,-1 1-1 0 0,0-1 1 0 0,0-1-1 0 0,-5 5-145 0 0,-20 22 53 0 0,-30 38 411 0 0,29-19-3323 0 0,26-45-503 0 0,4-6-5080 0 0,0-9 4924 0 0</inkml:trace>
  <inkml:trace contextRef="#ctx0" brushRef="#br0" timeOffset="-54896.076">7910 112 4424 0 0,'0'0'7256'0'0,"0"0"-5268"0"0,3 6-1689 0 0,22 41 461 0 0,3 0 1 0 0,2-2-1 0 0,1-1 1 0 0,3-2 0 0 0,16 16-761 0 0,-18-34-1296 0 0,-7-20-4370 0 0,-8-11-2054 0 0</inkml:trace>
  <inkml:trace contextRef="#ctx0" brushRef="#br0" timeOffset="-54632.042">8540 204 10365 0 0,'0'0'4277'0'0,"0"0"-3538"0"0,-7 6-594 0 0,-95 48 625 0 0,96-51-739 0 0,-1-2-90 0 0,1 0 0 0 0,-1 1 0 0 0,1-1 0 0 0,0 2 0 0 0,0-1 1 0 0,0 1-1 0 0,0 0 0 0 0,0 0 0 0 0,1 0 0 0 0,-1 1 0 0 0,1 0 0 0 0,0 0 0 0 0,0 0 0 0 0,0 1 0 0 0,1 0 1 0 0,-1 0-1 0 0,1 0 0 0 0,-3 6 59 0 0,8-7 56 0 0,1 1 1 0 0,0-1 0 0 0,0 0 0 0 0,0 0-1 0 0,1 0 1 0 0,0 0 0 0 0,-1 0-1 0 0,1 0 1 0 0,0-1 0 0 0,1 1-1 0 0,-1-1 1 0 0,1 0 0 0 0,-1 0 0 0 0,1 0-1 0 0,0 0 1 0 0,0-1 0 0 0,0 0-1 0 0,1 0 1 0 0,3 2-57 0 0,0 1 153 0 0,177 91 876 0 0,-183-95-2067 0 0,-1-4-7427 0 0,-1-9 442 0 0</inkml:trace>
  <inkml:trace contextRef="#ctx0" brushRef="#br0" timeOffset="-54149.514">8887 306 6585 0 0,'0'0'5613'0'0,"0"0"-4752"0"0,0 0-1187 0 0,0 0 614 0 0,0 0 344 0 0,0 0-165 0 0,0 0-262 0 0,6-2-131 0 0,-3 2-81 0 0,-1-1 0 0 0,0 1-1 0 0,1 0 1 0 0,-1-1-1 0 0,0 0 1 0 0,0 0 0 0 0,0 0-1 0 0,1 0 1 0 0,-1 0 0 0 0,0 0-1 0 0,0 0 1 0 0,0-1-1 0 0,-1 1 1 0 0,1-1 0 0 0,0 1-1 0 0,0-1 1 0 0,-1 0 0 0 0,1 1-1 0 0,-1-1 1 0 0,0 0-1 0 0,1 0 1 0 0,-1 0 0 0 0,0 0-1 0 0,0 0 1 0 0,0-1 0 0 0,0 1-1 0 0,-1 0 1 0 0,1 0-1 0 0,-1-1 1 0 0,1 1 0 0 0,-1 0-1 0 0,0-1 1 0 0,0 1 0 0 0,0 0-1 0 0,0-1 1 0 0,0 1-1 0 0,0 0 1 0 0,-1-1 0 0 0,1 1-1 0 0,-1 0 1 0 0,0-1 0 0 0,0 1-1 0 0,1 0 1 0 0,-1 0-1 0 0,-1 0 1 0 0,1 0 0 0 0,0 0-1 0 0,0 0 1 0 0,-1 0 0 0 0,0 0 7 0 0,0 0 1 0 0,0 0 0 0 0,0-1 0 0 0,-1 1 0 0 0,1 0 0 0 0,-1 1 0 0 0,1-1 0 0 0,-1 0 0 0 0,0 1 1 0 0,0 0-1 0 0,0-1 0 0 0,0 1 0 0 0,0 0 0 0 0,0 1 0 0 0,0-1 0 0 0,0 0 0 0 0,0 1 0 0 0,0 0 1 0 0,0 0-1 0 0,-1 0 0 0 0,1 0 0 0 0,0 0 0 0 0,0 0 0 0 0,0 1 0 0 0,0 0 0 0 0,0 0 0 0 0,0 0 1 0 0,0 0-1 0 0,0 0 0 0 0,0 0 0 0 0,0 1 0 0 0,1-1 0 0 0,-1 1 0 0 0,0 0 0 0 0,1 0 0 0 0,-1 0 1 0 0,1 0-1 0 0,0 0 0 0 0,0 0 0 0 0,0 1 0 0 0,0-1 0 0 0,0 1 0 0 0,0 0 0 0 0,1-1 0 0 0,-1 1 0 0 0,1 0 1 0 0,0 0-1 0 0,0 0 0 0 0,0 0 0 0 0,0 0 0 0 0,0 0 0 0 0,1 0 0 0 0,-1 0 0 0 0,1 0 0 0 0,0 1 1 0 0,0-1-1 0 0,0 0 0 0 0,0 0 0 0 0,1 0 0 0 0,-1 0 0 0 0,1 0 0 0 0,0 0 0 0 0,0 0 0 0 0,0 0 1 0 0,0 0-1 0 0,1 0 0 0 0,-1 0 0 0 0,1 0 0 0 0,0 0-1 0 0,31 50 1489 0 0,-29-49-1403 0 0,0 1-1 0 0,0-1 0 0 0,-1 1 0 0 0,1 0 1 0 0,-1 0-1 0 0,0 0 0 0 0,0 0 0 0 0,-1 1 1 0 0,1-1-1 0 0,-1 1 0 0 0,-1-1 1 0 0,1 1-1 0 0,-1 0 0 0 0,0 0 0 0 0,0-1 1 0 0,-1 1-1 0 0,1 6-85 0 0,-4-9 28 0 0,0-1-1 0 0,0 0 1 0 0,0 0 0 0 0,0 0-1 0 0,0-1 1 0 0,-1 1 0 0 0,1-1-1 0 0,-1 1 1 0 0,1-1 0 0 0,-1 0-1 0 0,1 0 1 0 0,-1-1 0 0 0,1 1-1 0 0,-1-1 1 0 0,0 0 0 0 0,1 0-1 0 0,-1 0 1 0 0,0 0 0 0 0,1-1 0 0 0,-1 1-1 0 0,1-1 1 0 0,-1 0 0 0 0,1 0-1 0 0,-1 0 1 0 0,1-1 0 0 0,0 1-1 0 0,-1-1 1 0 0,1 0 0 0 0,0 0-28 0 0,0 1-17 0 0,0-1 1 0 0,0 1-1 0 0,0-1 0 0 0,1 0 1 0 0,-1 0-1 0 0,1 0 1 0 0,-1-1-1 0 0,1 1 1 0 0,0-1-1 0 0,0 1 1 0 0,0-1-1 0 0,0 0 1 0 0,1 1-1 0 0,-1-1 1 0 0,1 0-1 0 0,0 0 1 0 0,-1 0-1 0 0,1 0 0 0 0,0 0 1 0 0,1-1-1 0 0,-1 1 1 0 0,1 0-1 0 0,-1 0 1 0 0,1-1-1 0 0,0 1 1 0 0,0 0-1 0 0,0 0 1 0 0,1-1-1 0 0,-1 1 1 0 0,1 0-1 0 0,0 0 1 0 0,0 0-1 0 0,0 0 0 0 0,0 0 1 0 0,0 0-1 0 0,1 0 1 0 0,-1 0-1 0 0,1 0 1 0 0,0 0-1 0 0,0 1 1 0 0,0-1-1 0 0,0 1 1 0 0,0 0-1 0 0,1-1 1 0 0,-1 1-1 0 0,1 0 1 0 0,-1 0-1 0 0,1 0 0 0 0,0 1 1 0 0,0-1-1 0 0,0 1 1 0 0,0 0-1 0 0,0-1 1 0 0,0 1-1 0 0,0 1 1 0 0,0-1-1 0 0,0 0 1 0 0,1 1-1 0 0,-1-1 1 0 0,2 1 16 0 0,33-5-1606 0 0,-11 5-3336 0 0,-12 0-1818 0 0</inkml:trace>
  <inkml:trace contextRef="#ctx0" brushRef="#br0" timeOffset="-53978.68">9099 456 14277 0 0,'0'0'3181'0'0,"0"0"-2761"0"0,0 0-412 0 0,0 0-8 0 0,0 0 112 0 0,0 0 84 0 0,0 0 28 0 0,0 0-224 0 0,0 0-112 0 0,0 0-148 0 0,-4 4-296 0 0,1-4-565 0 0,2 0-683 0 0,1-2-1308 0 0,-2-2-2772 0 0</inkml:trace>
  <inkml:trace contextRef="#ctx0" brushRef="#br0" timeOffset="-53668.042">9299 255 9461 0 0,'0'0'3199'0'0,"0"0"-2332"0"0,-5 9-185 0 0,-3 4-412 0 0,-4 4 13 0 0,1 1 0 0 0,0 0-1 0 0,2 0 1 0 0,0 1 0 0 0,1 1 0 0 0,1-1 0 0 0,1 1-1 0 0,1 0 1 0 0,-2 12-283 0 0,9-28 45 0 0,0 0 0 0 0,0 0-1 0 0,0-1 1 0 0,0 1 0 0 0,1 0-1 0 0,0-1 1 0 0,-1 0 0 0 0,1 0-1 0 0,0 0 1 0 0,1 0 0 0 0,-1 0-1 0 0,0-1 1 0 0,1 1 0 0 0,0-1-1 0 0,0 0 1 0 0,-1 0 0 0 0,1 0-1 0 0,0 0 1 0 0,0-1 0 0 0,1 0-1 0 0,-1 0 1 0 0,0 0 0 0 0,0 0-1 0 0,1-1 1 0 0,-1 1 0 0 0,0-1-1 0 0,0 0 1 0 0,1-1 0 0 0,-1 1-1 0 0,0-1 1 0 0,1 0 0 0 0,-1 0-1 0 0,0 0 1 0 0,0 0 0 0 0,0-1-1 0 0,0 1 1 0 0,0-1 0 0 0,0 0-1 0 0,-1 0 1 0 0,4-3-45 0 0,-5 3 1 0 0,-1-1-1 0 0,0 1 1 0 0,0-1-1 0 0,0 1 1 0 0,-1 0-1 0 0,1-1 1 0 0,0 1 0 0 0,-1-1-1 0 0,0 0 1 0 0,0 1-1 0 0,1-1 1 0 0,-2 1-1 0 0,1-1 1 0 0,0 1-1 0 0,0-1 1 0 0,-1 0 0 0 0,1 1-1 0 0,-1-1 1 0 0,0 1-1 0 0,0 0 1 0 0,0-1-1 0 0,0 1 1 0 0,0 0-1 0 0,0-1 1 0 0,-1 1 0 0 0,1 0-1 0 0,-1 0 1 0 0,0 0-1 0 0,1 0 1 0 0,-1 0-1 0 0,0 1 1 0 0,0-1-1 0 0,0 1 1 0 0,0-1 0 0 0,-1 1-1 0 0,1-1 1 0 0,0 1-1 0 0,0 0 1 0 0,-1 0-1 0 0,0 0 0 0 0,-62-21-3796 0 0,55 22 1283 0 0,4 1-2652 0 0,4-1-1946 0 0</inkml:trace>
  <inkml:trace contextRef="#ctx0" brushRef="#br0" timeOffset="-53435.782">9634 213 7249 0 0,'0'0'6346'0'0,"4"10"-4656"0"0,4 8-1511 0 0,-1 1 1 0 0,0 0-1 0 0,-2 0 1 0 0,0 0 0 0 0,-1 1-1 0 0,-1-1 1 0 0,-1 1-1 0 0,-1 0 1 0 0,0 0-1 0 0,-2 0 1 0 0,0 0 0 0 0,-1 0-1 0 0,-1-1 1 0 0,-1 1-1 0 0,-3 7-179 0 0,3-18-128 0 0,0 0-1 0 0,0 0 1 0 0,-1-1-1 0 0,0 0 1 0 0,0 0-1 0 0,-1-1 1 0 0,0 1-1 0 0,0-1 1 0 0,-1 0-1 0 0,0-1 1 0 0,0 1-1 0 0,0-2 1 0 0,-1 1-1 0 0,-3 1 129 0 0,-4 1-2529 0 0,5-6-2125 0 0,3-6-3506 0 0</inkml:trace>
  <inkml:trace contextRef="#ctx0" brushRef="#br0" timeOffset="-52772.471">10295 877 15761 0 0,'0'0'2805'0'0,"0"0"-2805"0"0,0 0-308 0 0,0 0 308 0 0,0 0-76 0 0,-26 38 40 0 0,13-33-324 0 0,-1 0-372 0 0,4-2-2481 0 0,-6-3-6528 0 0</inkml:trace>
  <inkml:trace contextRef="#ctx0" brushRef="#br0" timeOffset="-53174.051">10029 622 14073 0 0,'0'0'3145'0'0,"0"0"-2773"0"0,0 0-372 0 0,0 0-860 0 0,0 0 860 0 0,0 0 24 0 0,-44-6-24 0 0,22 0-96 0 0,-1-1-873 0 0,3-2-979 0 0,3 1-2488 0 0,5-6-3021 0 0</inkml:trace>
  <inkml:trace contextRef="#ctx0" brushRef="#br0" timeOffset="-52925.852">10042 487 11477 0 0,'0'0'3936'0'0,"0"0"-3396"0"0,0 0-540 0 0,0 0 0 0 0,0 0 0 0 0,0 0 172 0 0,-54-14-80 0 0,33 11-92 0 0,1-2-176 0 0,0 1-1120 0 0,5-1-1068 0 0,3 2-3368 0 0</inkml:trace>
  <inkml:trace contextRef="#ctx0" brushRef="#br0" timeOffset="-52924.852">10325 426 14041 0 0,'0'0'1868'0'0,"37"17"-1580"0"0,-25-7-132 0 0,-3-1 117 0 0,1 1-121 0 0,-6 2-152 0 0,-3 0 72 0 0,2 2 68 0 0,-7 0 56 0 0,-6 4-44 0 0,-1-1-40 0 0,-5 1-104 0 0,-1-1-8 0 0,-1 0-160 0 0,1 1-484 0 0,3-4-993 0 0,1-1-3107 0 0,8-5-5321 0 0</inkml:trace>
  <inkml:trace contextRef="#ctx0" brushRef="#br1" timeOffset="-43843.739">3290 3530 1420 0 0,'0'0'1174'0'0,"0"0"1957"0"0,0 0-1193 0 0,0 0-647 0 0,0 0-174 0 0,0 0-141 0 0,-6 0-167 0 0,4-1-786 0 0,0 0 0 0 0,0 1-1 0 0,-1 0 1 0 0,1-1 0 0 0,0 1 0 0 0,0 0 0 0 0,-1 0 0 0 0,1 0 0 0 0,0 0 0 0 0,0 0 0 0 0,-1 1 0 0 0,1-1-1 0 0,0 1 1 0 0,0-1 0 0 0,-1 1 0 0 0,1 0 0 0 0,0 0 0 0 0,0 0 0 0 0,0 0 0 0 0,0 0 0 0 0,0 0-1 0 0,1 1 1 0 0,-1-1 0 0 0,0 1 0 0 0,0-1 0 0 0,1 1 0 0 0,-1 0 0 0 0,1-1 0 0 0,0 1 0 0 0,-1 0 0 0 0,1 0-1 0 0,0 0 1 0 0,0 0 0 0 0,0 0 0 0 0,0 0 0 0 0,1 0 0 0 0,-1 1 0 0 0,0-1 0 0 0,1 0 0 0 0,0 0 0 0 0,-1 2-23 0 0,4-2 138 0 0,1 0 1 0 0,-1 0-1 0 0,0 0 1 0 0,1-1-1 0 0,-1 1 1 0 0,1-1-1 0 0,-1 0 1 0 0,1 0-1 0 0,0 0 1 0 0,-1 0-1 0 0,1-1 1 0 0,0 1-1 0 0,0-1 1 0 0,0 0-1 0 0,-1-1 1 0 0,1 1-1 0 0,0 0 1 0 0,0-1-1 0 0,-1 0 1 0 0,1 0-1 0 0,2-1-138 0 0,-4 0 12 0 0,-1 0-1 0 0,0 0 0 0 0,0 0 0 0 0,1 0 1 0 0,-2 0-1 0 0,1 0 0 0 0,0 0 0 0 0,0-1 1 0 0,0 1-1 0 0,-1 0 0 0 0,0 0 1 0 0,1-1-1 0 0,-1 1 0 0 0,0-1 0 0 0,0 1 1 0 0,0 0-1 0 0,0-1 0 0 0,-1 1 0 0 0,1 0 1 0 0,0 0-1 0 0,-1-1 0 0 0,0 1 0 0 0,0 0 1 0 0,1 0-1 0 0,-1 0 0 0 0,-1-1 0 0 0,1 1 1 0 0,0 0-1 0 0,0 1 0 0 0,-1-1 0 0 0,1 0 1 0 0,-1 0-1 0 0,1 0 0 0 0,-1 1 0 0 0,0-1 1 0 0,0 1-1 0 0,0 0 0 0 0,0-1 0 0 0,0 1 1 0 0,0 0-1 0 0,0 0 0 0 0,0 0 1 0 0,0 0-1 0 0,-1 1 0 0 0,1-1 0 0 0,0 1 1 0 0,0-1-1 0 0,-1 1 0 0 0,1 0 0 0 0,0 0 1 0 0,-1 0-1 0 0,-1 0-11 0 0,1-1-25 0 0,-1 1 0 0 0,1 0 0 0 0,0 0 0 0 0,0 0 0 0 0,0 1-1 0 0,0-1 1 0 0,0 1 0 0 0,0-1 0 0 0,0 1 0 0 0,0 0 0 0 0,0 0 0 0 0,0 0 0 0 0,0 1 0 0 0,0-1 0 0 0,1 1 0 0 0,-1 0 0 0 0,0-1 0 0 0,1 1 0 0 0,-1 0 0 0 0,1 1 0 0 0,0-1 0 0 0,0 0-1 0 0,0 1 1 0 0,0-1 0 0 0,0 1 0 0 0,1-1 0 0 0,-1 1 0 0 0,1 0 0 0 0,-1 0 0 0 0,1 0 0 0 0,0 0 0 0 0,0 0 0 0 0,0 0 0 0 0,1 0 0 0 0,-1 0 0 0 0,1 3 25 0 0,2-5 128 0 0,0 0 0 0 0,1 0 0 0 0,-1 0 1 0 0,1 0-1 0 0,-1-1 0 0 0,1 1 0 0 0,0-1 1 0 0,-1 1-1 0 0,1-1 0 0 0,0 0 0 0 0,-1 0 0 0 0,1 0 1 0 0,-1 0-1 0 0,1-1 0 0 0,0 1 0 0 0,-1-1 1 0 0,1 1-1 0 0,-1-1 0 0 0,1 0 0 0 0,-1 0 0 0 0,1 0 1 0 0,-1 0-1 0 0,0-1 0 0 0,1 1 0 0 0,-1-1 1 0 0,0 1-1 0 0,0-1 0 0 0,0 0-128 0 0,3-31 429 0 0,-21 28-3103 0 0,12 14-3669 0 0,5-2-638 0 0</inkml:trace>
  <inkml:trace contextRef="#ctx0" brushRef="#br0" timeOffset="-1319.84">10380 415 1800 0 0,'0'0'5582'0'0,"0"0"-3568"0"0,0 0-939 0 0,0 0-259 0 0,0 0-599 0 0,0 0 12 0 0,8 8 294 0 0,1 1-279 0 0,0 0 1 0 0,-1 0-1 0 0,0 1 1 0 0,-1 0-1 0 0,0 0 1 0 0,-1 0-1 0 0,0 1 1 0 0,0 0-1 0 0,-1 1 1 0 0,0-1-1 0 0,-1 1 1 0 0,-1 0-1 0 0,0 0 1 0 0,0 0-1 0 0,0 11-244 0 0,-7-19 27 0 0,0-1-1 0 0,1 1 0 0 0,-1-1 0 0 0,-1 0 0 0 0,1 0 0 0 0,0-1 0 0 0,-1 1 0 0 0,0-1 0 0 0,1 0 0 0 0,-1 0 0 0 0,0-1 0 0 0,0 1 0 0 0,0-1 0 0 0,0 0 0 0 0,0-1 0 0 0,0 1 0 0 0,0-1 0 0 0,-1 0 0 0 0,1 0 0 0 0,0 0 1 0 0,0-1-1 0 0,0 0 0 0 0,0 0 0 0 0,0 0 0 0 0,0-1 0 0 0,0 1 0 0 0,0-1 0 0 0,-2-2-26 0 0,7 5-18 0 0,1-1 0 0 0,-1 0 1 0 0,0 1-1 0 0,1-1 0 0 0,-1 1 1 0 0,0-1-1 0 0,0 1 0 0 0,1-1 1 0 0,-1 1-1 0 0,0-1 0 0 0,0 1 0 0 0,0 0 1 0 0,0-1-1 0 0,0 1 0 0 0,0-1 1 0 0,0 1-1 0 0,0-1 0 0 0,0 1 1 0 0,0-1-1 0 0,0 1 0 0 0,0 0 1 0 0,0-1-1 0 0,0 1 0 0 0,0-1 0 0 0,0 1 1 0 0,-1-1-1 0 0,1 1 0 0 0,0-1 1 0 0,0 1-1 0 0,-1-1 0 0 0,1 1 1 0 0,0-1-1 0 0,-1 0 0 0 0,1 1 0 0 0,-1-1 1 0 0,1 1-1 0 0,0-1 0 0 0,-1 0 1 0 0,1 1-1 0 0,-1-1 0 0 0,1 0 1 0 0,-1 0-1 0 0,1 1 0 0 0,-1-1 0 0 0,1 0 1 0 0,-1 0-1 0 0,1 0 0 0 0,-1 1 1 0 0,0-1-1 0 0,1 0 0 0 0,-1 0 1 0 0,1 0 17 0 0,8 13 322 0 0,-5-11-305 0 0,-1 0 1 0 0,0 0-1 0 0,-1 0 1 0 0,1 1-1 0 0,0-1 1 0 0,-1 0-1 0 0,1 1 1 0 0,-1-1-1 0 0,0 1 1 0 0,1 0-1 0 0,-1 0 0 0 0,-1-1 1 0 0,1 1-1 0 0,0 0 1 0 0,-1 0-1 0 0,1 0 1 0 0,-1 0-1 0 0,0-1 1 0 0,0 1-1 0 0,0 0 1 0 0,0 0-1 0 0,-1 0 1 0 0,1 0-1 0 0,-1 0 1 0 0,0 0-1 0 0,1-1 1 0 0,-1 1-1 0 0,-1 0 1 0 0,1-1-1 0 0,0 1 0 0 0,-1-1 1 0 0,1 1-1 0 0,-1-1 1 0 0,0 1-1 0 0,1-1 1 0 0,-1 0-1 0 0,0 0 1 0 0,-1 0-1 0 0,1 0 1 0 0,0 0-1 0 0,0-1 1 0 0,-1 1-1 0 0,1-1 1 0 0,-1 1-1 0 0,0-1 1 0 0,1 0-1 0 0,-1 0 1 0 0,0 0-1 0 0,0 0 0 0 0,1-1 1 0 0,-1 1-1 0 0,0-1 1 0 0,-2 0-18 0 0,-12 2 163 0 0,18-1-172 0 0,-1-1 0 0 0,1 1 0 0 0,0-1 1 0 0,-1 1-1 0 0,1 0 0 0 0,-1-1 1 0 0,1 1-1 0 0,-1-1 0 0 0,1 1 0 0 0,-1 0 1 0 0,0-1-1 0 0,1 1 0 0 0,-1 0 0 0 0,0 0 1 0 0,0-1-1 0 0,1 1 0 0 0,-1 0 0 0 0,0 0 1 0 0,0 0-1 0 0,0-1 0 0 0,0 1 0 0 0,0 0 1 0 0,0 0-1 0 0,0-1 0 0 0,0 1 0 0 0,0 0 1 0 0,-1 0-1 0 0,1 0 0 0 0,0-1 0 0 0,0 1 1 0 0,-1 0-1 0 0,1-1 0 0 0,0 1 0 0 0,-1 0 1 0 0,1 0-1 0 0,-1-1 0 0 0,1 1 1 0 0,-1-1-1 0 0,1 1 0 0 0,-1 0 0 0 0,1-1 1 0 0,-1 1-1 0 0,0-1 0 0 0,1 0 0 0 0,-1 1 1 0 0,0-1-1 0 0,1 1 0 0 0,-1-1 0 0 0,0 0 1 0 0,1 0-1 0 0,-1 1 0 0 0,0-1 0 0 0,0 0 1 0 0,0 0-1 0 0,1 0 0 0 0,-1 0 0 0 0,0 0 1 0 0,0 0-1 0 0,1 0 0 0 0,-1 0 0 0 0,0 0 1 0 0,0 0-1 0 0,0 0 0 0 0,0-1 9 0 0,26 26 391 0 0,-20-21-396 0 0,0 0 0 0 0,0 0 0 0 0,-1 0 0 0 0,0 0 0 0 0,0 1 0 0 0,0-1 0 0 0,0 1 0 0 0,-1 0 0 0 0,0 1 0 0 0,0-1 0 0 0,0 0 0 0 0,0 1 0 0 0,-1 0 1 0 0,0-1-1 0 0,0 1 0 0 0,0 3 5 0 0,-32 15-321 0 0,17-25-7885 0 0,12-3-107 0 0</inkml:trace>
  <inkml:trace contextRef="#ctx0" brushRef="#br1" timeOffset="7204.714">8375 497 668 0 0,'0'0'628'0'0,"0"0"-353"0"0,0 0-16 0 0,0 0 558 0 0,0 0 1696 0 0,0 0-766 0 0,0 0-842 0 0,0 0-246 0 0,-5-1 3665 0 0,103 72-880 0 0,-38-31-4055 0 0,-4 8-5469 0 0,-50-43-2724 0 0</inkml:trace>
  <inkml:trace contextRef="#ctx0" brushRef="#br1" timeOffset="62046.052">10064 1670 8037 0 0,'0'0'1208'0'0,"0"0"-467"0"0,0 0 293 0 0,0 0 801 0 0,0 0-614 0 0,0 0-473 0 0,0 0-267 0 0,-32 0 171 0 0,-41 3-761 0 0,-63-2 489 0 0,53-22-6369 0 0,73 16-238 0 0</inkml:trace>
  <inkml:trace contextRef="#ctx0" brushRef="#br1" timeOffset="62204.832">10025 1543 6929 0 0,'0'0'4488'0'0,"0"0"-3448"0"0,0 0-732 0 0,0 0 48 0 0,0 0 152 0 0,-41-23-124 0 0,11 18-156 0 0,-8 0-220 0 0,-13 3-8 0 0,2 0-444 0 0,6 2-1152 0 0,14 0-568 0 0,12 2-2184 0 0,-1-2-1349 0 0</inkml:trace>
  <inkml:trace contextRef="#ctx0" brushRef="#br1" timeOffset="62763.691">10572 1638 6857 0 0,'0'0'1316'0'0,"0"0"-604"0"0,0 0-79 0 0,0 0 226 0 0,0 0 46 0 0,0 0-167 0 0,0 0-162 0 0,0 0-189 0 0,0 0-115 0 0,38 8 1381 0 0,-34-8-1615 0 0,0 0 0 0 0,0-1 1 0 0,0 0-1 0 0,0 1 0 0 0,0-1 0 0 0,-1-1 0 0 0,1 1 0 0 0,0-1 1 0 0,-1 1-1 0 0,1-1 0 0 0,-1 0 0 0 0,1 0 0 0 0,-1-1 0 0 0,0 1 1 0 0,0-1-1 0 0,0 1 0 0 0,0-1 0 0 0,-1 0 0 0 0,1 0 0 0 0,-1 0 1 0 0,1-1-1 0 0,-1 1 0 0 0,0-1 0 0 0,-1 1 0 0 0,1-1 0 0 0,0 1 1 0 0,-1-1-1 0 0,0-1-38 0 0,1 1-23 0 0,-1 0 1 0 0,0 0-1 0 0,0 0 1 0 0,0 0-1 0 0,-1-1 1 0 0,1 1-1 0 0,-1 0 1 0 0,0 0-1 0 0,0 0 1 0 0,0-1-1 0 0,-1 1 1 0 0,0 0-1 0 0,0 0 1 0 0,0 0-1 0 0,0 0 1 0 0,0 0 0 0 0,-1 0-1 0 0,0 0 1 0 0,1 1-1 0 0,-2-1 1 0 0,1 0-1 0 0,0 1 1 0 0,-1 0-1 0 0,1-1 1 0 0,-1 1-1 0 0,0 0 1 0 0,0 0-1 0 0,0 1 1 0 0,-1-1-1 0 0,1 1 1 0 0,-1-1-1 0 0,1 1 1 0 0,-1 0-1 0 0,0 0 1 0 0,0 1-1 0 0,0-1 1 0 0,0 1-1 0 0,0 0 1 0 0,0 0-1 0 0,-2 0 23 0 0,0 0-25 0 0,0 1 0 0 0,0-1 0 0 0,0 1 0 0 0,0 1 1 0 0,0-1-1 0 0,0 1 0 0 0,0 0 0 0 0,1 0 0 0 0,-1 1 0 0 0,0 0 0 0 0,0 0 0 0 0,1 0 0 0 0,-1 1 0 0 0,1-1 0 0 0,0 1 0 0 0,0 0 0 0 0,0 1 0 0 0,0 0 0 0 0,0-1 0 0 0,1 2 0 0 0,0-1 0 0 0,0 0 0 0 0,0 1 0 0 0,0 0 0 0 0,1-1 0 0 0,0 2 0 0 0,-1-1 0 0 0,2 0 0 0 0,-1 0 0 0 0,1 1 0 0 0,0 0 0 0 0,0-1 0 0 0,0 1 0 0 0,1 0 0 0 0,-1 4 25 0 0,3-6 98 0 0,0-1-1 0 0,0 0 0 0 0,0 1 1 0 0,1-1-1 0 0,-1 0 0 0 0,1 0 1 0 0,0 0-1 0 0,0 0 0 0 0,0 0 1 0 0,0 0-1 0 0,0 0 0 0 0,0-1 1 0 0,1 1-1 0 0,-1-1 0 0 0,1 1 1 0 0,0-1-1 0 0,0 0 0 0 0,0 0 1 0 0,0-1-1 0 0,0 1 0 0 0,0 0 1 0 0,1-1-1 0 0,1 1-97 0 0,25 10-1588 0 0,-3-5-3286 0 0,-5-3-1598 0 0</inkml:trace>
  <inkml:trace contextRef="#ctx0" brushRef="#br1" timeOffset="110276.446">3034 2699 520 0 0,'5'-7'2528'0'0,"72"-143"287"0"0,-62 85-2891 0 0,-3 0 0 0 0,-3-1-1 0 0,-3 0 1 0 0,-3 0 0 0 0,-3-33 76 0 0,-1 55-430 0 0,-2 1 0 0 0,-2-1 0 0 0,-1 1 1 0 0,-3 0-1 0 0,-1 1 0 0 0,-2 0 0 0 0,-2 0 0 0 0,-2 2 0 0 0,-15-27 430 0 0,6 17-1405 0 0</inkml:trace>
  <inkml:trace contextRef="#ctx0" brushRef="#br1" timeOffset="110521.71">2811 1382 836 0 0,'-17'-13'202'0'0,"0"1"0"0"0,0 1 1 0 0,-1 1-1 0 0,0 0 0 0 0,-1 1 0 0 0,0 1 0 0 0,0 1 0 0 0,-1 1 1 0 0,0 1-1 0 0,0 0 0 0 0,0 1 0 0 0,-1 2 0 0 0,1 0 1 0 0,-1 1-1 0 0,0 1 0 0 0,1 1 0 0 0,-1 1 0 0 0,1 0 0 0 0,-1 2 1 0 0,1 0-1 0 0,-17 7-202 0 0,-18 12 289 0 0,2 3 0 0 0,1 2 0 0 0,1 3 0 0 0,1 1 0 0 0,2 3 0 0 0,2 1 0 0 0,1 3 0 0 0,2 2 0 0 0,-31 38-289 0 0,24-19-613 0 0,3 3 0 0 0,3 1 0 0 0,3 3 0 0 0,3 1-1 0 0,2 1 1 0 0,4 3 0 0 0,3 0 0 0 0,3 2 0 0 0,3 1 0 0 0,4 0 0 0 0,-1 25 613 0 0,15-75 30 0 0,2 0 0 0 0,1 0 0 0 0,1 0 0 0 0,1 0 0 0 0,1 0-1 0 0,1 0 1 0 0,1 0 0 0 0,1-1 0 0 0,2 1 0 0 0,0-1 0 0 0,2 0 0 0 0,0-1 0 0 0,2 1 0 0 0,12 20-30 0 0,3 3-958 0 0</inkml:trace>
  <inkml:trace contextRef="#ctx0" brushRef="#br1" timeOffset="110812.898">1767 3258 628 0 0,'31'31'466'0'0,"2"-1"0"0"0,1-2 0 0 0,1-2 0 0 0,1 0 0 0 0,2-3 0 0 0,0-1-1 0 0,1-2 1 0 0,1-1 0 0 0,1-3 0 0 0,1-1 0 0 0,0-2 0 0 0,1-1 0 0 0,0-3 0 0 0,0-2 0 0 0,21 1-466 0 0,-46-10 220 0 0,0-1 0 0 0,-1-1 0 0 0,1 0 1 0 0,-1-1-1 0 0,0-1 0 0 0,0 0 0 0 0,-1-2 0 0 0,0 0 1 0 0,0 0-1 0 0,-1-2 0 0 0,0 0 0 0 0,0 0 1 0 0,-1-2-1 0 0,-1 1 0 0 0,0-2 0 0 0,11-12-220 0 0,6-10-109 0 0,-2-1-1 0 0,-1-1 1 0 0,-2-1-1 0 0,-1-2 1 0 0,-2 0 0 0 0,0-5 109 0 0,7-26-492 0 0,-2-1 0 0 0,-4-1 0 0 0,-3 0 1 0 0,-3-2-1 0 0,-4 0 0 0 0,-2-1 0 0 0,-4-1 0 0 0,-4 1 1 0 0,-3-1-1 0 0,-3-11 492 0 0,-39-133-2510 0 0,29 182 2681 0 0,-2 1 1 0 0,-2 1-1 0 0,-1 1 0 0 0,-1 0 0 0 0,-3 1 0 0 0,0 2 1 0 0,-15-16-172 0 0,17 25 107 0 0,-1 1 1 0 0,0 2-1 0 0,-2 0 1 0 0,0 1-1 0 0,-1 1 1 0 0,-2 1-1 0 0,1 2 1 0 0,-2 0-1 0 0,-27-11-107 0 0,31 18-365 0 0,0 0 0 0 0,-1 2 1 0 0,0 1-1 0 0,0 1 0 0 0,0 1 0 0 0,-1 1 0 0 0,1 1 0 0 0,-6 1 365 0 0,-16 1-2303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6:53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1512 85 3268 0 0,'0'0'1016'0'0,"0"0"945"0"0,6 0-367 0 0,10 1-974 0 0,-5-1 1723 0 0,-31 0-837 0 0,-625-35 2472 0 0,476 30-3764 0 0,-521-37 212 0 0,669 39-2141 0 0,33 3-4787 0 0,3 1 909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6:53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11761 0 0,'0'0'481'0'0,"0"0"-129"0"0,0 10-167 0 0,29 362 2405 0 0,-17-328-2347 0 0,0-31-1857 0 0,2-27-3360 0 0,-10 5 218 0 0</inkml:trace>
  <inkml:trace contextRef="#ctx0" brushRef="#br0" timeOffset="358.096">71 4 4592 0 0,'0'0'3024'0'0,"0"0"-1256"0"0,0 0-1615 0 0,0 0 454 0 0,1 8 197 0 0,18 128 2275 0 0,-19-134-3046 0 0,1 0-1 0 0,0 0 1 0 0,0 0-1 0 0,0 0 1 0 0,0 0 0 0 0,0 0-1 0 0,1-1 1 0 0,-1 1-1 0 0,1 0 1 0 0,-1-1-1 0 0,1 1 1 0 0,-1-1-1 0 0,1 1 1 0 0,0-1-1 0 0,-1 0 1 0 0,1 0 0 0 0,0 0-1 0 0,0 0 1 0 0,0 0-1 0 0,0 0 1 0 0,0-1-1 0 0,0 1 1 0 0,0 0-1 0 0,0-1 1 0 0,1 0-1 0 0,-1 1 1 0 0,0-1-1 0 0,0 0 1 0 0,0 0 0 0 0,0 0-1 0 0,0-1 1 0 0,1 1-1 0 0,-1 0 1 0 0,0-1-1 0 0,0 0 1 0 0,0 1-1 0 0,0-1 1 0 0,0 0-1 0 0,0 0 1 0 0,0 0 0 0 0,0 0-1 0 0,-1 0 1 0 0,1-1-1 0 0,0 1 1 0 0,-1 0-1 0 0,1-1 1 0 0,-1 1-1 0 0,1-1 1 0 0,-1 0-1 0 0,1 1 1 0 0,-1-1 0 0 0,0 0-1 0 0,0 0 1 0 0,0 0-1 0 0,0 0 1 0 0,-1 0-1 0 0,1 0 1 0 0,0 0-1 0 0,-1 0 1 0 0,1 0-1 0 0,-1 0 1 0 0,0-1-1 0 0,0-1-32 0 0,0-8-353 0 0,1 12 340 0 0,-1 0-1 0 0,1 0 1 0 0,-1 1-1 0 0,0-1 1 0 0,1 0-1 0 0,-1 0 1 0 0,0 0-1 0 0,1 0 1 0 0,-1 0-1 0 0,1 0 1 0 0,-1 0-1 0 0,0 0 1 0 0,1 0-1 0 0,-1 0 1 0 0,1 0-1 0 0,-1 0 1 0 0,0 0-1 0 0,1 0 1 0 0,-1 0-1 0 0,0-1 1 0 0,1 1-1 0 0,-1 0 1 0 0,1 0-1 0 0,-1 0 1 0 0,0 0-1 0 0,1-1 1 0 0,-1 1-1 0 0,0 0 1 0 0,0 0-1 0 0,1-1 1 0 0,-1 1-1 0 0,0 0 1 0 0,0-1-1 0 0,1 1 1 0 0,-1 0-1 0 0,0-1 1 0 0,0 1-1 0 0,0 0 1 0 0,1-1-1 0 0,-1 1 1 0 0,0-1-1 0 0,0 1 1 0 0,0 0-1 0 0,0-1 14 0 0,10 16-111 0 0,107 107 298 0 0,-102-114-5886 0 0,-9-7-692 0 0</inkml:trace>
  <inkml:trace contextRef="#ctx0" brushRef="#br0" timeOffset="1045.936">72 91 2516 0 0,'0'0'263'0'0,"0"0"604"0"0,0 0-42 0 0,0 0-336 0 0,0 0 37 0 0,0 0 183 0 0,0 0 81 0 0,-10-38 4524 0 0,10 13-1883 0 0,1 44-2682 0 0,0 39-961 0 0,-16 228 827 0 0,21-289-2804 0 0,-1-1-5003 0 0,3-4-309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6:55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1302 98 3952 0 0,'0'0'6062'0'0,"0"0"-4203"0"0,0 0-1645 0 0,0 0-173 0 0,-6 1 123 0 0,-37 7 592 0 0,0-3-1 0 0,0-1 1 0 0,0-3-1 0 0,-1-1 1 0 0,-40-6-756 0 0,59 5 205 0 0,-265-16 1071 0 0,2-13 0 0 0,-51-20-1276 0 0,295 40-575 0 0,34 8-1973 0 0,31 4-3846 0 0,7 4-164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52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24 14337 0 0,'0'0'2121'0'0,"0"0"-1997"0"0,0 0 12 0 0,0 0-72 0 0,0 0 136 0 0,-38 3 24 0 0,-2-6-224 0 0,-12-1-212 0 0,-3-2-1449 0 0,11 1-2607 0 0,9-3-5545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6:55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1 10697 0 0,'0'0'391'0'0,"0"0"-135"0"0,0 0 129 0 0,0 0 68 0 0,0 0 38 0 0,-8 6 7 0 0,4 0-434 0 0,-2 0 1 0 0,1-1 0 0 0,-1 0 0 0 0,0 0 0 0 0,0-1 0 0 0,0 1 0 0 0,-1-2 0 0 0,1 1-1 0 0,-1 0 1 0 0,0-1 0 0 0,0-1 0 0 0,0 1 0 0 0,-1-1 0 0 0,1 0 0 0 0,0-1 0 0 0,-1 1-1 0 0,1-2 1 0 0,-1 1 0 0 0,0-1 0 0 0,1 0 0 0 0,-1 0 0 0 0,1-1 0 0 0,-1 0-1 0 0,1-1 1 0 0,-1 0 0 0 0,1 0 0 0 0,0 0 0 0 0,0-1 0 0 0,0 0 0 0 0,-1-1-65 0 0,40 160 1943 0 0,-32-150-1916 0 0,0 0 0 0 0,0 0 0 0 0,0 0 0 0 0,-1-1 0 0 0,0 1 0 0 0,0 0 0 0 0,0 0 1 0 0,-1-1-1 0 0,0 1 0 0 0,0 0 0 0 0,-1-1 0 0 0,1 0 0 0 0,-1 0 0 0 0,0 0 1 0 0,0 0-1 0 0,-1 0 0 0 0,0 0 0 0 0,0-1 0 0 0,0 0 0 0 0,0 1 0 0 0,0-2 0 0 0,-1 1 1 0 0,0 0-1 0 0,0-1 0 0 0,0 0 0 0 0,0 0 0 0 0,0-1 0 0 0,-1 1 0 0 0,1-1 0 0 0,-1 0 1 0 0,0-1-1 0 0,1 1 0 0 0,-1-1 0 0 0,0 0 0 0 0,0-1 0 0 0,0 1 0 0 0,0-1 1 0 0,0 0-1 0 0,-4-1-27 0 0,6-4 43 0 0,0 1 0 0 0,1 0 1 0 0,-1-1-1 0 0,1 0 0 0 0,0 0 1 0 0,1 0-1 0 0,-1 0 0 0 0,1 0 0 0 0,0-1 1 0 0,0 1-1 0 0,1-1 0 0 0,-1 1 1 0 0,1-1-1 0 0,0 0 0 0 0,1 1 1 0 0,0-1-1 0 0,-1 0 0 0 0,2 0 1 0 0,-1 1-1 0 0,1-1 0 0 0,0 0 0 0 0,0 1 1 0 0,0-1-1 0 0,2-1-43 0 0,-2-1 14 0 0,2-1-1 0 0,-1 1 1 0 0,1 0-1 0 0,1 0 1 0 0,-1 0-1 0 0,1 0 0 0 0,1 1 1 0 0,-1 0-1 0 0,1 0 1 0 0,0 0-1 0 0,1 0 1 0 0,0 1-1 0 0,0 0 1 0 0,3-3-14 0 0,40-20-2604 0 0,-42 26-590 0 0,-3-1-3557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6:59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55 5288 0 0,'0'0'4867'0'0,"0"0"-3526"0"0,2 9-975 0 0,44 323 3597 0 0,-34-248-4032 0 0,-4-96-6183 0 0,-6-5-220 0 0</inkml:trace>
  <inkml:trace contextRef="#ctx0" brushRef="#br0" timeOffset="372.966">10 39 1420 0 0,'0'0'2085'0'0,"0"0"2095"0"0,0 0-2381 0 0,0 0-1063 0 0,0 0-163 0 0,0 0 90 0 0,0 0-63 0 0,-2 6-96 0 0,1-2-424 0 0,-1 0 0 0 0,1 1 1 0 0,0-1-1 0 0,0 1 0 0 0,0-1 1 0 0,1 1-1 0 0,0-1 0 0 0,0 1 1 0 0,0-1-1 0 0,0 1 0 0 0,1-1 1 0 0,-1 1-1 0 0,1-1 0 0 0,0 1 1 0 0,1-1-1 0 0,-1 0 0 0 0,1 0 1 0 0,0 1-1 0 0,0-1 0 0 0,0 0 1 0 0,0 0-1 0 0,1-1 0 0 0,0 1 1 0 0,-1-1-1 0 0,2 1 0 0 0,-1-1 1 0 0,0 0-1 0 0,0 0 0 0 0,1 0 1 0 0,0 0-1 0 0,-1-1 0 0 0,1 1 1 0 0,0-1-1 0 0,0 0 0 0 0,1-1 1 0 0,-1 1-1 0 0,0 0 0 0 0,1-1 0 0 0,-1 0 1 0 0,0 0-1 0 0,1-1 0 0 0,3 1-80 0 0,-5-3 18 0 0,1-1-1 0 0,0 0 0 0 0,-1 0 1 0 0,0 0-1 0 0,1 0 0 0 0,-1 0 1 0 0,0 0-1 0 0,-1-1 0 0 0,1 0 1 0 0,-1 1-1 0 0,1-1 0 0 0,-1 0 0 0 0,0 0 1 0 0,0 0-1 0 0,-1-1 0 0 0,0 1 1 0 0,1 0-1 0 0,-1-1 0 0 0,-1 1 1 0 0,1-1-1 0 0,0 1 0 0 0,-1-1 1 0 0,0 1-1 0 0,0-1 0 0 0,-1-2-17 0 0,2 2-515 0 0,4 57 1045 0 0,10 42 273 0 0,18-47-3952 0 0,-24-42-968 0 0,5-4-2649 0 0</inkml:trace>
  <inkml:trace contextRef="#ctx0" brushRef="#br0" timeOffset="526.683">485 262 12525 0 0,'0'0'2148'0'0,"0"0"-1656"0"0,0 0-164 0 0,0 0 364 0 0,0 0-211 0 0,-48 2-269 0 0,30-2-140 0 0,-2 0-72 0 0,2-1-308 0 0,-1-1-497 0 0,3 0-567 0 0,4-2-1360 0 0,5 1-3068 0 0</inkml:trace>
  <inkml:trace contextRef="#ctx0" brushRef="#br0" timeOffset="681.054">470 165 3100 0 0,'0'0'7789'0'0,"0"0"-6453"0"0,0 0-632 0 0,0 0-192 0 0,0 0 224 0 0,0 0-40 0 0,-51 0-256 0 0,25-2-224 0 0,1 2-216 0 0,1-2-328 0 0,2 2-1448 0 0,5 0-2592 0 0,4-4-3241 0 0</inkml:trace>
  <inkml:trace contextRef="#ctx0" brushRef="#br0" timeOffset="976.057">722 1 8961 0 0,'0'0'5085'0'0,"0"0"-3612"0"0,0 0-1146 0 0,-1 8 107 0 0,-22 63 443 0 0,17-60-833 0 0,1 0 0 0 0,1 0 0 0 0,0 1 0 0 0,1-1 0 0 0,0 1 0 0 0,0 0 0 0 0,1 0 0 0 0,1 0 0 0 0,0 0 0 0 0,1 0 0 0 0,0 0 1 0 0,1 0-1 0 0,1 4-44 0 0,0-13 33 0 0,1 0 1 0 0,0 0 0 0 0,0 0 0 0 0,0-1 0 0 0,0 1 0 0 0,1-1-1 0 0,-1 0 1 0 0,1 0 0 0 0,-1 0 0 0 0,1 0 0 0 0,-1 0-1 0 0,1-1 1 0 0,0 0 0 0 0,0 0 0 0 0,0 0 0 0 0,0 0 0 0 0,0-1-1 0 0,0 1 1 0 0,0-1 0 0 0,0 0 0 0 0,0 0 0 0 0,0-1-1 0 0,0 1 1 0 0,0-1 0 0 0,0 0 0 0 0,0 0 0 0 0,0 0 0 0 0,0 0-1 0 0,-1-1 1 0 0,1 0 0 0 0,0 1 0 0 0,-1-1 0 0 0,1-1-1 0 0,-1 1 1 0 0,0 0 0 0 0,0-1 0 0 0,0 0 0 0 0,0 1 0 0 0,0-1-1 0 0,0-1 1 0 0,-1 1 0 0 0,0 0 0 0 0,1 0 0 0 0,-1-1-1 0 0,-1 0 1 0 0,1 1 0 0 0,1-3-34 0 0,-24-65-429 0 0,-25 74-4404 0 0,36 4 446 0 0,-1 0-2083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02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 1668 0 0,'0'0'6639'0'0,"0"0"-4204"0"0,0 0-1355 0 0,0 0-81 0 0,0 0-175 0 0,0 0-447 0 0,0 0-224 0 0,0 0-21 0 0,-3 9 229 0 0,-16 48 129 0 0,-3-1 0 0 0,-3-1 0 0 0,-2-1 0 0 0,-28 42-490 0 0,53-93-633 0 0,-25 35 1963 0 0,18-33-4175 0 0,4-14-4474 0 0,3-8 158 0 0</inkml:trace>
  <inkml:trace contextRef="#ctx0" brushRef="#br0" timeOffset="248.274">1 8 6557 0 0,'0'0'4113'0'0,"0"0"-2753"0"0,0 0-743 0 0,8 8 353 0 0,125 218 2939 0 0,-73-152-3690 0 0,-27-56-5858 0 0,-24-16 118 0 0</inkml:trace>
  <inkml:trace contextRef="#ctx0" brushRef="#br0" timeOffset="640.293">735 171 1368 0 0,'0'0'1314'0'0,"0"0"3337"0"0,0 0-2564 0 0,0 0-1484 0 0,0 0 160 0 0,3 7 305 0 0,-2-4-962 0 0,1 0 0 0 0,-1-1 0 0 0,0 1 0 0 0,0 0 0 0 0,0 0 0 0 0,-1 0 0 0 0,1 0 0 0 0,0 0 0 0 0,-1 0 0 0 0,0 0 0 0 0,0 1 0 0 0,0-1 0 0 0,0 0 0 0 0,-1 0 0 0 0,1 0 0 0 0,-1 0 0 0 0,1 0 0 0 0,-1 0 0 0 0,0 0 0 0 0,0 0 0 0 0,-1-1 0 0 0,1 1 0 0 0,0 0 0 0 0,-1 0 0 0 0,0-1 0 0 0,0 1 0 0 0,0-1-1 0 0,0 0 1 0 0,0 1 0 0 0,0-1 0 0 0,0 0 0 0 0,-1 0 0 0 0,1-1 0 0 0,-1 1 0 0 0,0 0 0 0 0,0 0-106 0 0,-3 0 35 0 0,-1 0 1 0 0,1 0-1 0 0,-1-1 0 0 0,1 1 0 0 0,-1-1 0 0 0,0-1 0 0 0,0 1 0 0 0,1-1 0 0 0,-1 0 0 0 0,0-1 0 0 0,0 0 0 0 0,1 0 0 0 0,-1 0 0 0 0,1-1 0 0 0,-1 0 0 0 0,1 0 0 0 0,-1-1 1 0 0,1 1-1 0 0,0-1 0 0 0,0-1 0 0 0,1 1 0 0 0,-1-1 0 0 0,1 0 0 0 0,-1 0 0 0 0,1-1 0 0 0,0 0 0 0 0,1 0 0 0 0,-1 0 0 0 0,0-2-35 0 0,-31-22-180 0 0,32 29 158 0 0,1 1 0 0 0,0-1 0 0 0,0 1 0 0 0,-1 0 0 0 0,1 0 1 0 0,0 1-1 0 0,0-1 0 0 0,0 1 0 0 0,0-1 0 0 0,0 1 1 0 0,0 0-1 0 0,1 0 0 0 0,-1 0 0 0 0,1 0 0 0 0,-1 1 0 0 0,1-1 1 0 0,0 1-1 0 0,0-1 0 0 0,0 1 0 0 0,0 0 0 0 0,0 0 1 0 0,1 0-1 0 0,-1 0 0 0 0,1 0 0 0 0,0 0 0 0 0,0 0 0 0 0,0 1 1 0 0,0-1-1 0 0,1 0 0 0 0,-1 1 0 0 0,1-1 0 0 0,0 0 1 0 0,0 1-1 0 0,0-1 0 0 0,0 0 0 0 0,1 2 22 0 0,-4 5 7 0 0,0 33 15 0 0,20-20-5802 0 0,-3-18-1921 0 0</inkml:trace>
  <inkml:trace contextRef="#ctx0" brushRef="#br0" timeOffset="1134.466">924 334 1760 0 0,'0'0'7389'0'0,"0"0"-4934"0"0,0 0-1893 0 0,0 0 175 0 0,0 0 228 0 0,0 0-198 0 0,0 0-219 0 0,0 0-178 0 0,0 0-145 0 0,1 5-69 0 0,5 2 2243 0 0,-1-41-2057 0 0,-3-53-1097 0 0,-1 87 740 0 0,-1 1 0 0 0,1 0 1 0 0,0 0-1 0 0,-1-1 0 0 0,1 1 0 0 0,0 0 0 0 0,-1-1 0 0 0,1 1 0 0 0,0-1 0 0 0,0 1 0 0 0,0-1 0 0 0,-1 1 1 0 0,1-1-1 0 0,0 0 0 0 0,0 1 0 0 0,0-1 0 0 0,0 0 0 0 0,0 0 0 0 0,0 0 0 0 0,0 1 0 0 0,0-1 0 0 0,0 0 0 0 0,0 0 1 0 0,-1 0-1 0 0,1 0 0 0 0,0-1 0 0 0,0 1 0 0 0,0 0 0 0 0,0 0 0 0 0,0-1 0 0 0,0 1 0 0 0,0 0 0 0 0,0-1 0 0 0,-1 1 1 0 0,1-1-1 0 0,0 1 0 0 0,0-1 0 0 0,0 1 0 0 0,-1-1 0 0 0,1 0 0 0 0,0 1 0 0 0,-1-1 0 0 0,1 0 0 0 0,-1 0 0 0 0,1 1 1 0 0,-1-1-1 0 0,1 0 0 0 0,-1 0 0 0 0,1 0 0 0 0,-1 0 0 0 0,0 1 0 0 0,1-1 0 0 0,-1 0 15 0 0,26 38-56 0 0,-23-30 164 0 0,0 1-1 0 0,1-1 1 0 0,0 0 0 0 0,0 0 0 0 0,0 0 0 0 0,1 0 0 0 0,0-1 0 0 0,1 0-1 0 0,0 0 1 0 0,0 0 0 0 0,0-1 0 0 0,0 1 0 0 0,1-2 0 0 0,0 1-1 0 0,0-1 1 0 0,0 0 0 0 0,0 0 0 0 0,1-1 0 0 0,-1 0 0 0 0,1 0-1 0 0,0-1 1 0 0,0 0 0 0 0,0-1 0 0 0,0 1 0 0 0,8-1-108 0 0,-12-4 40 0 0,-1-1-1 0 0,1 0 1 0 0,-1 0 0 0 0,0 0 0 0 0,-1 0-1 0 0,1-1 1 0 0,-1 1 0 0 0,0-1 0 0 0,0 0-1 0 0,0 1 1 0 0,0-1 0 0 0,-1 0 0 0 0,0 0-1 0 0,0 0 1 0 0,0 0 0 0 0,-1 0 0 0 0,0 0-1 0 0,0 0 1 0 0,0 0 0 0 0,0 0 0 0 0,-1 0-1 0 0,0 0 1 0 0,0 0 0 0 0,0 0 0 0 0,-1 0-1 0 0,1 0 1 0 0,-3-4-40 0 0,-21-82-1789 0 0,24 88 571 0 0,0 5-4764 0 0,1 2 629 0 0</inkml:trace>
  <inkml:trace contextRef="#ctx0" brushRef="#br0" timeOffset="1835.478">1504 14 1120 0 0,'0'0'5583'0'0,"0"0"-1829"0"0,0 0-2951 0 0,-3 8-265 0 0,-8 28 74 0 0,2 1 1 0 0,2 0-1 0 0,1 0 0 0 0,2 0 1 0 0,1 1-1 0 0,2-1 0 0 0,2 1 1 0 0,2 2-613 0 0,34 77 1061 0 0,0-89-4636 0 0,-31-29-2089 0 0,2-7-2855 0 0</inkml:trace>
  <inkml:trace contextRef="#ctx0" brushRef="#br0" timeOffset="2476.473">1837 51 4044 0 0,'0'0'5412'0'0,"0"0"-3280"0"0,0 0-1248 0 0,0 0 59 0 0,0 0-7 0 0,0 0-468 0 0,-3 8-292 0 0,-20 55 365 0 0,14-43-403 0 0,1 1 1 0 0,0 0-1 0 0,1 1 0 0 0,2 0 1 0 0,0 0-1 0 0,1 0 1 0 0,2 0-1 0 0,0 1 1 0 0,1 2-139 0 0,2-22 34 0 0,0 0 1 0 0,0 1 0 0 0,0-1-1 0 0,0 0 1 0 0,0 0 0 0 0,1 0-1 0 0,0 0 1 0 0,-1 0 0 0 0,1 0-1 0 0,0 0 1 0 0,1-1 0 0 0,-1 1-1 0 0,0-1 1 0 0,1 1 0 0 0,-1-1-1 0 0,1 0 1 0 0,0 0 0 0 0,0 0-1 0 0,0 0 1 0 0,0-1 0 0 0,0 1-1 0 0,0-1 1 0 0,0 0 0 0 0,0 1-1 0 0,1-2 1 0 0,-1 1 0 0 0,0 0-1 0 0,1-1 1 0 0,-1 1 0 0 0,0-1-1 0 0,1 0 1 0 0,-1 0 0 0 0,1 0-1 0 0,-1-1 1 0 0,0 1 0 0 0,1-1-1 0 0,-1 0 1 0 0,0 0 0 0 0,1 0-1 0 0,-1 0 1 0 0,0 0 0 0 0,1-1-35 0 0,-1 1 5 0 0,0 1 0 0 0,-1-1 0 0 0,1 0 0 0 0,0 0 0 0 0,0 0 0 0 0,-1 0 0 0 0,1 0 0 0 0,-1-1 0 0 0,1 1 0 0 0,-1-1 0 0 0,0 1 0 0 0,1-1 0 0 0,-1 0 0 0 0,0 0 1 0 0,0 0-1 0 0,0 0 0 0 0,0-1 0 0 0,-1 1 0 0 0,1 0 0 0 0,-1-1 0 0 0,1 1 0 0 0,-1-1 0 0 0,0 0 0 0 0,0 1 0 0 0,0-1 0 0 0,0 0 0 0 0,0 1 0 0 0,-1-1 0 0 0,1 0 0 0 0,-1 0 0 0 0,0 0 0 0 0,0 0 0 0 0,0 0 1 0 0,0 1-1 0 0,0-1 0 0 0,-1 0 0 0 0,1 0 0 0 0,-1 0 0 0 0,0 0 0 0 0,0 1 0 0 0,0-1 0 0 0,0 0 0 0 0,0 1 0 0 0,-1-1 0 0 0,1 1 0 0 0,-1-1 0 0 0,1 1 0 0 0,-1 0 0 0 0,0 0 0 0 0,-1-2-5 0 0,1 3-62 0 0,0-1 0 0 0,1 1 0 0 0,-1-1 0 0 0,0 1-1 0 0,0 0 1 0 0,0-1 0 0 0,1 1 0 0 0,-1 0-1 0 0,-1 0 1 0 0,1 0 0 0 0,0 1 0 0 0,0-1 0 0 0,0 1-1 0 0,0-1 1 0 0,-1 1 0 0 0,1-1 0 0 0,0 1 0 0 0,0 0-1 0 0,0 0 1 0 0,-1 0 0 0 0,1 1 0 0 0,0-1 0 0 0,0 0-1 0 0,-1 1 1 0 0,1-1 0 0 0,0 1 0 0 0,0 0 0 0 0,0 0-1 0 0,0 0 1 0 0,0 0 0 0 0,-1 1 62 0 0,-39 24-4157 0 0,36-22 2860 0 0,-8 6-3378 0 0</inkml:trace>
  <inkml:trace contextRef="#ctx0" brushRef="#br0" timeOffset="2726.181">2142 416 10165 0 0,'0'0'5332'0'0,"0"0"-5040"0"0,0 0-144 0 0,-3 44-48 0 0,-7-28 192 0 0,0 0-79 0 0,-5 1-1 0 0,-1 0-24 0 0,1-1-188 0 0,-1 2-424 0 0,-1-3-533 0 0,7-1-775 0 0,2-4-2388 0 0,1-1-3193 0 0</inkml:trace>
  <inkml:trace contextRef="#ctx0" brushRef="#br0" timeOffset="3518.462">2451 227 4456 0 0,'0'0'7936'0'0,"0"0"-5339"0"0,0 0-2299 0 0,0 0 3 0 0,-7 3-4 0 0,2-1-363 0 0,0 1 1 0 0,0-1-1 0 0,-1 0 1 0 0,1 0-1 0 0,-1-1 1 0 0,0 0-1 0 0,0 0 1 0 0,1 0-1 0 0,-1 0 1 0 0,0-1-1 0 0,0 0 1 0 0,0 0-1 0 0,1-1 1 0 0,-1 0-1 0 0,0 0 1 0 0,0 0-1 0 0,-4-2 66 0 0,11 2-28 0 0,0 0-1 0 0,0 0 0 0 0,0 0 0 0 0,0 0 0 0 0,0 0 0 0 0,0 0 0 0 0,0 0 1 0 0,0 1-1 0 0,0-1 0 0 0,0 0 0 0 0,0 1 0 0 0,1-1 0 0 0,-1 1 0 0 0,0-1 1 0 0,0 1-1 0 0,1-1 0 0 0,-1 1 0 0 0,0 0 0 0 0,1 0 0 0 0,-1 0 0 0 0,0 0 1 0 0,1 0-1 0 0,-1 0 0 0 0,0 0 0 0 0,1 0 0 0 0,-1 0 0 0 0,0 1 0 0 0,1-1 1 0 0,-1 0-1 0 0,0 1 0 0 0,1-1 0 0 0,-1 1 0 0 0,0 0 0 0 0,0-1 1 0 0,0 1-1 0 0,0 0 0 0 0,0 0 0 0 0,0-1 0 0 0,0 1 0 0 0,0 0 29 0 0,6 3 90 0 0,0 0 0 0 0,0 0 0 0 0,0 0 0 0 0,-1 1 0 0 0,0 0 0 0 0,0 0 0 0 0,0 1 0 0 0,-1 0 0 0 0,0 0 0 0 0,0 0 0 0 0,0 0 0 0 0,-1 1 0 0 0,0 0 0 0 0,0 0 0 0 0,-1 0 0 0 0,1 0 0 0 0,-2 1 0 0 0,1-1 0 0 0,-1 1 0 0 0,0-1 0 0 0,-1 1 0 0 0,1 0 0 0 0,-2 0 0 0 0,1 0 0 0 0,-1 0 0 0 0,0 0 0 0 0,-1 0 0 0 0,0 0 0 0 0,0-1 0 0 0,-1 1 0 0 0,0 0 1 0 0,0-1-1 0 0,-1 1 0 0 0,0-1 0 0 0,0 0 0 0 0,0 1 0 0 0,-1-2 0 0 0,0 1 0 0 0,-1 0 0 0 0,0-1 0 0 0,0 0 0 0 0,0 0 0 0 0,0 0 0 0 0,-3 1-90 0 0,6-6-21 0 0,0 1 0 0 0,0 0 0 0 0,0-1-1 0 0,-1 1 1 0 0,1-1 0 0 0,0 0 0 0 0,-1 0 0 0 0,1 0 0 0 0,-1 0 0 0 0,1 0 0 0 0,-1-1 0 0 0,0 1 0 0 0,1-1 0 0 0,-1 0 0 0 0,0 1 0 0 0,1-1 0 0 0,-1 0 0 0 0,0-1 0 0 0,1 1 0 0 0,-1 0 0 0 0,0-1 0 0 0,1 0 0 0 0,-1 1 0 0 0,1-1 0 0 0,-1 0 0 0 0,1 0 0 0 0,-1 0 0 0 0,1-1 0 0 0,0 1 0 0 0,0-1 0 0 0,-1 1 0 0 0,1-1 0 0 0,0 0 0 0 0,0 0 0 0 0,1 0 0 0 0,-1 0 0 0 0,0 0 0 0 0,1 0-1 0 0,-1 0 1 0 0,1 0 0 0 0,-1-1 0 0 0,1 1 0 0 0,0-1 0 0 0,0 1 0 0 0,0-1 0 0 0,1 1 0 0 0,-1-1 0 0 0,0 1 0 0 0,1-1 0 0 0,0-1 21 0 0,3 2 50 0 0,0 0-1 0 0,0 0 1 0 0,0 0-1 0 0,0 1 0 0 0,0 0 1 0 0,1-1-1 0 0,-1 1 1 0 0,1 0-1 0 0,-1 1 1 0 0,1-1-1 0 0,-1 1 1 0 0,1-1-1 0 0,-1 1 1 0 0,1 0-1 0 0,-1 1 1 0 0,1-1-1 0 0,-1 0 0 0 0,1 1 1 0 0,-1 0-1 0 0,1 0 1 0 0,-1 0-1 0 0,0 0 1 0 0,1 0-1 0 0,-1 1 1 0 0,0 0-1 0 0,0-1 1 0 0,2 3-50 0 0,189 101 1056 0 0,-174-99-1646 0 0,-6-10-4329 0 0,-6-8-2493 0 0</inkml:trace>
  <inkml:trace contextRef="#ctx0" brushRef="#br0" timeOffset="3766.486">2832 146 14457 0 0,'0'0'2489'0'0,"0"0"-2489"0"0,25 52 12 0 0,-15-14-12 0 0,3 13 176 0 0,-8 3 96 0 0,-5 0-124 0 0,-1-3-48 0 0,-10-7-52 0 0,-3-1-44 0 0,-5-1 40 0 0,2-7 92 0 0,-1-5-36 0 0,4-6-8 0 0,-3-4-92 0 0,-1 2-832 0 0,1-6-1089 0 0,-10-2-5075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13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45 1356 0 0,'0'0'413'0'0,"0"0"810"0"0,0 0 508 0 0,0 0-909 0 0,0 0-531 0 0,0 0 58 0 0,0 0 258 0 0,-6-5 126 0 0,3 4-744 0 0,-32-36 5715 0 0,42 36-5620 0 0,-1 1 1 0 0,0 0-1 0 0,0 0 0 0 0,1 0 1 0 0,-1 1-1 0 0,0 0 1 0 0,0 0-1 0 0,0 0 0 0 0,0 1 1 0 0,0 0-1 0 0,0 0 1 0 0,0 1-1 0 0,-1-1 0 0 0,1 1 1 0 0,-1 1-1 0 0,0-1 1 0 0,1 1-1 0 0,-2 0 0 0 0,1 0 1 0 0,0 0-1 0 0,-1 1 1 0 0,0-1-1 0 0,0 1 0 0 0,0 0 1 0 0,-1 0-1 0 0,1 1 1 0 0,-1-1-1 0 0,0 1 0 0 0,-1-1 1 0 0,0 1-1 0 0,0 0 1 0 0,0 0-1 0 0,0 0 0 0 0,-1 0 1 0 0,0 0-1 0 0,0 1 1 0 0,-1-1-1 0 0,0 0 1 0 0,0 1-85 0 0,-1-2-3 0 0,-1-1 1 0 0,0 1 0 0 0,-1-1-1 0 0,1 1 1 0 0,-1-1 0 0 0,0 0-1 0 0,0 0 1 0 0,0 0 0 0 0,0 0 0 0 0,-1-1-1 0 0,1 1 1 0 0,-1-1 0 0 0,0 0-1 0 0,0 0 1 0 0,0 0 0 0 0,-1-1 0 0 0,1 1-1 0 0,-1-1 1 0 0,1 0 0 0 0,-1 0-1 0 0,0-1 1 0 0,0 1 0 0 0,0-1 2 0 0,-1-11-5852 0 0,6 3-117 0 0</inkml:trace>
  <inkml:trace contextRef="#ctx0" brushRef="#br0" timeOffset="263.975">241 29 1344 0 0,'0'0'7075'0'0,"0"0"-4790"0"0,0 0-1771 0 0,0 0 206 0 0,0 0 366 0 0,-7 7-159 0 0,3-5-877 0 0,0 1 1 0 0,1 0-1 0 0,-1 0 1 0 0,1 0-1 0 0,0 0 1 0 0,0 1 0 0 0,0-1-1 0 0,0 1 1 0 0,0 0-1 0 0,1-1 1 0 0,-1 1-1 0 0,1 1 1 0 0,0-1-1 0 0,1 0 1 0 0,-1 0 0 0 0,1 1-1 0 0,-1-1 1 0 0,1 1-1 0 0,1-1 1 0 0,-1 1-1 0 0,1-1 1 0 0,-1 1-1 0 0,1-1 1 0 0,1 1 0 0 0,-1 0-1 0 0,1-1 1 0 0,-1 1-1 0 0,1-1 1 0 0,1 1-1 0 0,-1-1 1 0 0,1 0-1 0 0,-1 1 1 0 0,1-1 0 0 0,0 0-1 0 0,1 0 1 0 0,-1 0-1 0 0,1 0 1 0 0,0-1-1 0 0,0 1 1 0 0,0-1-1 0 0,2 2-50 0 0,16 3-1551 0 0,-5-6-3957 0 0,-4-2-936 0 0</inkml:trace>
  <inkml:trace contextRef="#ctx0" brushRef="#br0" timeOffset="419.827">508 231 4744 0 0,'0'0'8229'0'0,"0"0"-6541"0"0,0 0-1168 0 0,0 0-144 0 0,0 0-48 0 0,0 0-80 0 0,0 0-116 0 0,-44-5-120 0 0,29 2-12 0 0,-4 1-392 0 0,4-3-504 0 0,1 2-268 0 0,1-3-456 0 0,7 1-852 0 0,-1 1-2229 0 0</inkml:trace>
  <inkml:trace contextRef="#ctx0" brushRef="#br0" timeOffset="590.736">539 125 8961 0 0,'0'0'2900'0'0,"0"0"-2016"0"0,0 0-332 0 0,0 0 32 0 0,0 0 100 0 0,0 0-16 0 0,-37 0-264 0 0,16-3-216 0 0,3-1-100 0 0,-3 1-88 0 0,2-1-200 0 0,1 1-972 0 0,4-3-852 0 0,3 4-2524 0 0,5-4-3373 0 0</inkml:trace>
  <inkml:trace contextRef="#ctx0" brushRef="#br0" timeOffset="839.884">659 44 11641 0 0,'0'0'1707'0'0,"0"0"-834"0"0,2 7-17 0 0,1 140 1553 0 0,-5-139-2627 0 0,-3 44 980 0 0,11-25-3851 0 0,-1-23-1084 0 0,3-4-2687 0 0</inkml:trace>
  <inkml:trace contextRef="#ctx0" brushRef="#br0" timeOffset="1009.746">871 299 8113 0 0,'0'0'5998'0'0,"0"0"-4326"0"0,0 0-1448 0 0,0 0 247 0 0,0 0 55 0 0,0 0-137 0 0,0 0-165 0 0,0 0-69 0 0,0 0-3 0 0,28-6 210 0 0,-25 4-388 0 0,0 0 0 0 0,-1 0 1 0 0,1 0-1 0 0,0 0 0 0 0,-1-1 0 0 0,1 1 0 0 0,-1-1 0 0 0,0 0 0 0 0,0 1 0 0 0,0-1 0 0 0,0 0 0 0 0,-1 0 0 0 0,1 0 0 0 0,-1 0 0 0 0,1 0 1 0 0,-1-1-1 0 0,0 1 0 0 0,0 0 0 0 0,-1-1 0 0 0,1 1 0 0 0,-1-1 0 0 0,0 1 0 0 0,1 0 0 0 0,-2-1 0 0 0,1 1 0 0 0,0-1 0 0 0,-1 1 0 0 0,1 0 1 0 0,-1-1-1 0 0,0 1 0 0 0,0 0 0 0 0,0-1 0 0 0,-1 1 0 0 0,1 0 0 0 0,-1 0 0 0 0,0 0 0 0 0,0 0 0 0 0,0 1 0 0 0,0-1 0 0 0,0 0 0 0 0,0 1 0 0 0,-1-1 1 0 0,1 1-1 0 0,-1 0 0 0 0,0 0 0 0 0,0 0 0 0 0,0 0 0 0 0,0 1 0 0 0,0-1 0 0 0,0 1 0 0 0,0-1 0 0 0,0 1 0 0 0,-1 0 0 0 0,1 0 0 0 0,0 1 1 0 0,-1-1-1 0 0,1 1 0 0 0,0 0 0 0 0,-1-1 0 0 0,1 2 0 0 0,-1-1 0 0 0,1 0 0 0 0,-1 1 0 0 0,1-1 0 0 0,0 1 0 0 0,-1 0 0 0 0,1 0 0 0 0,0 0 1 0 0,-3 2 25 0 0,1 0 19 0 0,0 0 1 0 0,0 1-1 0 0,1 0 1 0 0,-1 0 0 0 0,1 0-1 0 0,0 0 1 0 0,0 1 0 0 0,0 0-1 0 0,1-1 1 0 0,-1 1 0 0 0,1 1-1 0 0,0-1 1 0 0,1 0 0 0 0,-1 1-1 0 0,1-1 1 0 0,0 1 0 0 0,0 0-1 0 0,1 0 1 0 0,0 0 0 0 0,0 0-1 0 0,0 0-19 0 0,27 23 743 0 0,1-25-6089 0 0,-19-8-612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6:56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3878 2660 3464 0 0,'0'0'1833'0'0,"0"0"532"0"0,0 0-1343 0 0,0 0-999 0 0,-7 1 679 0 0,-353 7 3638 0 0,-576-24-2116 0 0,-1013 4-876 0 0,1651-15-828 0 0,285 16-1447 0 0,26 0-4227 0 0,7-1-2630 0 0</inkml:trace>
  <inkml:trace contextRef="#ctx0" brushRef="#br0" timeOffset="978.673">1 2412 7841 0 0,'0'0'5026'0'0,"0"0"-3772"0"0,0 0-1486 0 0,0 0-72 0 0,0 0 137 0 0,0 0 89 0 0,7 4 57 0 0,30 22 143 0 0,88 37 1868 0 0,-104-63-1864 0 0,0-1 0 0 0,0 0 0 0 0,0-2 0 0 0,0 0 0 0 0,0-1 0 0 0,-1-1 0 0 0,1-2 0 0 0,-1 0 0 0 0,-1 0 0 0 0,1-2 0 0 0,-1-1 0 0 0,-1 0 0 0 0,0-1 0 0 0,5-5-126 0 0,227-196 20 0 0,-127 82 112 0 0,-5-5 0 0 0,-7-6 1 0 0,-6-4-1 0 0,-6-4 0 0 0,1-19-132 0 0,2-7 154 0 0,-18 27-190 0 0,5 3 0 0 0,7 4 1 0 0,6 5-1 0 0,8 1 36 0 0,-78 100-2 0 0,0 1 0 0 0,2 2 0 0 0,1 2 0 0 0,2 1 0 0 0,1 2 0 0 0,1 1 2 0 0,-27 19-31 0 0,0 0 0 0 0,0 1 1 0 0,1 1-1 0 0,-1-1 0 0 0,1 2 0 0 0,1 0 1 0 0,-1 0-1 0 0,1 2 0 0 0,-1-1 1 0 0,1 2-1 0 0,0 0 0 0 0,0 0 0 0 0,0 2 1 0 0,-1-1-1 0 0,1 2 0 0 0,0 0 1 0 0,-1 0-1 0 0,1 1 0 0 0,-1 1 0 0 0,0 1 1 0 0,0-1-1 0 0,2 3 31 0 0,27 20-85 0 0,-2 2 0 0 0,-1 2 0 0 0,-2 1 0 0 0,-1 2 0 0 0,-1 1 0 0 0,-2 2 0 0 0,-2 2 1 0 0,-1 0-1 0 0,-2 2 0 0 0,-2 2 0 0 0,15 32 85 0 0,-22-43 191 0 0,398 684 1013 0 0,-347-612-1070 0 0,5-3 0 0 0,3-4-1 0 0,5-3 1 0 0,4-4-1 0 0,5-3-133 0 0,-3-5 188 0 0,5-5-1 0 0,2-4 1 0 0,34 17-188 0 0,-93-68 64 0 0,0-2 0 0 0,2-1 0 0 0,0-2 0 0 0,1-1-1 0 0,0-3 1 0 0,1-1 0 0 0,1-1 0 0 0,-1-3 0 0 0,2-2 0 0 0,-1-1 0 0 0,7-2-64 0 0,-21-2-99 0 0,139-17-1258 0 0,-167 16 1323 0 0,5-3-1947 0 0,-7-1-3034 0 0,-11-1-3177 0 0</inkml:trace>
  <inkml:trace contextRef="#ctx0" brushRef="#br0" timeOffset="1384.545">4812 2687 4528 0 0,'0'0'4696'0'0,"-8"-1"-2916"0"0,-380-38 2291 0 0,190 37-3393 0 0,-19-1-739 0 0,75-10-3358 0 0,100 6-1323 0 0,8-4-2789 0 0</inkml:trace>
  <inkml:trace contextRef="#ctx0" brushRef="#br0" timeOffset="2278.928">2350 0 3964 0 0,'0'0'1200'0'0,"0"0"586"0"0,0 0-928 0 0,0 0-945 0 0,0 0-180 0 0,0 0 610 0 0,0 0 160 0 0,0 6-139 0 0,26 436 5414 0 0,4 55-3312 0 0,-36 145-1409 0 0,22-76 220 0 0,-15-484-1133 0 0,-3-35 28 0 0,2-1 0 0 0,3 1 0 0 0,1 0 0 0 0,3-1 0 0 0,1 0 0 0 0,15 44-172 0 0,-4-75-6019 0 0,-16-33-823 0 0</inkml:trace>
  <inkml:trace contextRef="#ctx0" brushRef="#br0" timeOffset="10246.975">3651 167 5593 0 0,'0'0'4844'0'0,"0"0"-2780"0"0,0 0-1224 0 0,0 0-388 0 0,0 0-115 0 0,0 0-68 0 0,0 0 21 0 0,0 0 143 0 0,-3 3 130 0 0,-5 2-497 0 0,1 0-1 0 0,-1-1 1 0 0,0 0 0 0 0,0 0-1 0 0,-1 0 1 0 0,1-1 0 0 0,-1 0 0 0 0,1-1-1 0 0,-1 0 1 0 0,0-1 0 0 0,0 1 0 0 0,0-2-1 0 0,0 1 1 0 0,0-1 0 0 0,0 0 0 0 0,0-1-1 0 0,0 0 1 0 0,0-1 0 0 0,0 0-1 0 0,0 0 1 0 0,1-1 0 0 0,-1 0 0 0 0,1 0-1 0 0,0-1 1 0 0,0 0 0 0 0,0-1 0 0 0,-2-2-66 0 0,40 20 311 0 0,20 96-117 0 0,-49-105-170 0 0,-1-1 1 0 0,1 0 0 0 0,-1 0-1 0 0,0 1 1 0 0,0-1 0 0 0,0 0-1 0 0,-1 0 1 0 0,1 1 0 0 0,-1-1-1 0 0,1 0 1 0 0,-1 0 0 0 0,0 0-1 0 0,0 1 1 0 0,-1-1 0 0 0,1 0-1 0 0,-1-1 1 0 0,1 1 0 0 0,-1 0-1 0 0,0 0 1 0 0,0-1 0 0 0,0 1-1 0 0,0-1 1 0 0,-1 1 0 0 0,1-1-1 0 0,-1 0 1 0 0,1 0-1 0 0,-1 0 1 0 0,0-1 0 0 0,0 1-1 0 0,0 0 1 0 0,0-1 0 0 0,0 0-1 0 0,0 0 1 0 0,0 0 0 0 0,-3 1-25 0 0,3-2 35 0 0,0 0 0 0 0,0 0 0 0 0,0 0 0 0 0,-1 0 0 0 0,1-1 0 0 0,0 1 0 0 0,0-1 0 0 0,0 0 0 0 0,0 0 0 0 0,0 0 1 0 0,0 0-1 0 0,0 0 0 0 0,1-1 0 0 0,-1 1 0 0 0,0-1 0 0 0,1 0 0 0 0,-1 0 0 0 0,1 0 0 0 0,-1 0 0 0 0,1 0 0 0 0,0-1 0 0 0,0 1 0 0 0,0 0 0 0 0,0-1 1 0 0,1 0-1 0 0,-1 1 0 0 0,1-1 0 0 0,-1 0 0 0 0,1 0 0 0 0,0 0 0 0 0,0 0 0 0 0,0 0 0 0 0,1 0 0 0 0,-1 0 0 0 0,1-2-35 0 0,-5-114 564 0 0,64 49-1265 0 0,-41 63-3258 0 0,2 4-3689 0 0,-14 3-455 0 0</inkml:trace>
  <inkml:trace contextRef="#ctx0" brushRef="#br0" timeOffset="10491.786">3961 383 5044 0 0,'0'0'7165'0'0,"0"0"-5545"0"0,0 0-896 0 0,0 0-420 0 0,0 0 72 0 0,0 0-48 0 0,-54-4-64 0 0,35 1-152 0 0,-1-1-100 0 0,-3 0-12 0 0,2 0-48 0 0,3-2-820 0 0,1-1-756 0 0,7 2-1352 0 0,-1-9-4181 0 0</inkml:trace>
  <inkml:trace contextRef="#ctx0" brushRef="#br0" timeOffset="10769.517">3998 240 3068 0 0,'0'0'10173'0'0,"0"0"-8877"0"0,0 0-1144 0 0,0 0 388 0 0,0 0-100 0 0,0 0 64 0 0,0 0-99 0 0,-50-1-205 0 0,28-2-196 0 0,-4 3-4 0 0,4 0-388 0 0,3-1-697 0 0,1-1-483 0 0,5 1-1544 0 0,4-6-4529 0 0</inkml:trace>
  <inkml:trace contextRef="#ctx0" brushRef="#br0" timeOffset="11016.789">4250 140 9369 0 0,'0'0'5885'0'0,"0"0"-4235"0"0,0 0-1529 0 0,0 0-104 0 0,0 0 40 0 0,0 0 3 0 0,6-6-187 0 0,-2 6 135 0 0,-1-1 0 0 0,1 1-1 0 0,0 0 1 0 0,-1 1-1 0 0,1-1 1 0 0,-1 0 0 0 0,1 1-1 0 0,-1 0 1 0 0,1 0 0 0 0,-1 0-1 0 0,0 0 1 0 0,0 0 0 0 0,1 1-1 0 0,-1 0 1 0 0,0-1 0 0 0,0 1-1 0 0,0 0 1 0 0,0 1 0 0 0,-1-1-1 0 0,1 0 1 0 0,-1 1 0 0 0,1 0-1 0 0,-1-1 1 0 0,0 1 0 0 0,0 0-1 0 0,0 0 1 0 0,0 0 0 0 0,-1 0-1 0 0,1 1 1 0 0,-1-1 0 0 0,0 0-1 0 0,0 1 1 0 0,0-1-1 0 0,0 1 1 0 0,-1-1 0 0 0,1 1-1 0 0,-1-1 1 0 0,0 1 0 0 0,0-1-1 0 0,0 1 1 0 0,0-1 0 0 0,-1 1-1 0 0,1-1 1 0 0,-1 1 0 0 0,0-1-1 0 0,0 0 1 0 0,-1 1 0 0 0,1-1-1 0 0,0 0 1 0 0,-1 0 0 0 0,0 0-1 0 0,-1 2-7 0 0,-75 119 276 0 0,138-103 775 0 0,2-14-816 0 0,45 5 250 0 0,-33-7-4535 0 0,-54-5-3208 0 0</inkml:trace>
  <inkml:trace contextRef="#ctx0" brushRef="#br0" timeOffset="15479.481">3567 1133 640 0 0,'0'0'1566'0'0,"0"0"2576"0"0,0 0-1905 0 0,0 0-984 0 0,0 0-215 0 0,0 0-78 0 0,0 0-128 0 0,0 0-205 0 0,-1-11-149 0 0,-18 172 1182 0 0,-16 664 147 0 0,35-410-253 0 0,-1-367-1227 0 0,8 9-2537 0 0,-5-60 895 0 0,0-3-5680 0 0,0 2-1446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35.334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</inkml:definitions>
  <inkml:trace contextRef="#ctx0" brushRef="#br0">153 80 952 297951 46472,'0'0'364'0'0,"0"0"-128"0"0,0 0-172 0 0,-8-4 148 0 0,-4-4 920 0 0,-3-1-676 0 0,-1-1-284-1118 289,2 0-164 1118-289,2 1-4 0 0,3 1 120 0 0,1 2 360 0 0,3 2 64 0 0,2 1 64 0 0,1 2 313 0 0,1 0 295 0 0,1 1 208 0 0,-1 0-248 0 0,1 1-512 0 0,-2-2-292 0 0,-1 0-108 0 0,0 0-140 0 0,-1 0-112 0 0,0 0-12 0 0,0 0 48 0 0,2 0-52 0 0,0 0-124 0 0,2 3 124 0 0,5 4 152 0 0,5 7 424 0 0,10 10-24 0 0,9 11 84 1118-289,9 9 116-1118 289,6 6 108 0 0,3 2-280 0 0,-1-2-180 1111-302,-3-5-108-238 1073,-6-6-103-873-771,-5-8-53 0 0,-6-7 16 1126-331,-4-4 72-1126 331,-4-4-52 0 0,-2-3-20 0 0,-5-3-80 0 0,-3-4 52 0 0,-3-2-124 0 0,-4-3-132 0 0,-5-3 32 0 0,-5-5-36 0 0,-5-5-64 0 0,-5-4-60 0 0,-5-4 0 0 0,-4-5-37 0 0,-5-6-3 0 0,-3-6 24 0 0,-5-6-76-1999-440,-2-4-100 1999 440,2 1-68 0 0,6 4 216 0 0,8 7 304-1111 302,7 9 140 280-1098,8 7 504 831 796,6 8-480 0 0,7 5-164 0 0,8 8-176 0 0,8 9 176 0 0,11 11 68 0 0,9 10 108 1942 494,8 8 364-1942-494,3 5 40 0 0,-2-1-211 0 0,-5-4-97 1106-314,-7-5-8-1106 314,-6-5-104 0 0,-4-3-24 893 754,-2-3 0 225-1098,0-1-36-1118 344,-2-1-48 0 0,-2-3-48 0 0,-3-2-4 0 0,-4-4-64 0 0,-3-3-172 0 0,-4-5-76 0 0,-5-3 276 0 0,-6-6 36 0 0,-9-7 0 0 0,-10-11-36 0 0,-11-9-188 0 0,-9-9-16-1118 344,-7-7-1 225-1098,-4-4 29 893 754,0-1 48 0 0,2 1 12-1106 314,5 5-12 1106-314,8 9-136 0 0,11 9 300 0 0,9 10 0-1942-494,9 9-304 1942 494,7 7 84 0 0,10 9 220 0 0,12 12 356 831 796,14 14 48 280-1098,14 14 220-1111 302,12 13 133 0 0,7 7-233 0 0,1 2-228 1999 440,-1-2 64-1999-440,-5-5-124 0 0,-6-6-16 0 0,-8-8-108 2050 383,-9-10 0-2050-383,-8-8-52 0 0,-6-9-48 1127-375,-7-5-4-1127 375,-3-5-8 0 0,-5-3-148 0 0,-4-4-172 0 0,-5-3 320 0 0,-6-5 0 0 0,-11-8 80 0 0,-12-10-80 0 0,-13-11-260-1127 375,-11-10-224 1127-375,-8-7 64-932-727,-4-4 132 932 727,0-1 88-1118 344,4 3-12 1118-344,9 7-105 0 0,11 10 105 0 0,12 11 60-1126 331,12 11 76 1126-331,11 8-12 0 0,11 10 88 0 0,12 11 452 0 0,14 12 41 0 0,14 10 31 0 0,9 10 32 0 0,6 3-156 0 0,-1-1-132 1126-331,-6-5-32-212 1075,-7-7-28-914-744,-10-8-20 0 0,-9-6-44 1136-361,-6-6-132-1136 361,-5-4-12 0 0,-5-3-68 0 0,-4-4-188 0 0,-3-1 76 0 0,-6-4 180 0 0,-6-2 160 0 0,-10-7-160 0 0,-12-6 0 0 0,-12-9-244-1136 361,-9-8-164 1136-361,-7-5 48 0 0,1-2 64 0 0,4 1-4-2040-413,9 5 76 2040 413,10 7 40 0 0,11 7-4 0 0,10 7-317 0 0,9 8 505 0 0,13 10 240 0 0,14 10 137 0 0,13 11-17 0 0,12 9 112 0 0,6 5 24 896 761,-1-2 0-896-761,-6-4-176 0 0,-7-7-136 0 0,-8-5-60 0 0,-7-5-112 0 0,-5-3-12 0 0,-4-3-68 0 0,-5-3-80 0 0,-4-2-108 0 0,-4-3 220 0 0,-6-2 36 0 0,-5-4 120 0 0,-9-4-80 0 0,-10-8-40 0 0,-9-6-236 0 0,-8-7-256 0 0,-2-4 32 0 0,3 0 64 0 0,6 3 60 0 0,8 5 100-1154 335,9 5 84 1154-335,9 7 15 0 0,7 4 125 0 0,7 6 12 0 0,7 6 173 1154-335,8 6 91-1154 335,5 5 72 0 0,5 4 60 0 0,2 2-48 0 0,-1 0-76 0 0,-2-1-112 0 0,-3-2-72 0 0,-4-2-88 0 0,-5-3-48 0 0,-4-4 44 0 0,-4-2-76 0 0,-4-2-68 0 0,-4-3 148 0 0,-5-2 40 0 0,-3-2-40 0 0,-5-3-156 0 0,-2-3-168 0 0,-3-3 40 0 0,-2-1 24 0 0,1-1 24 0 0,2 0 48 0 0,2 2 12-1154 335,4 2 40 1154-335,4 3-245 0 0,5 1 381 0 0,4 3 405 0 0,4 3-153 0 0,5 2-68 0 0,4 2-44 0 0,4 3 84 0 0,1 0-28 0 0,1 1-8 0 0,-1-1 36 0 0,-2 0-76 0 0,-2-2-52 0 0,-2-2-96 0 0,-3-2-92 0 0,-4-1-20 0 0,-1-2 24 0 0,-4 0 88 0 0,-3-1 112 0 0,-4-2 36 0 0,-4-2-148 0 0,-3-1-136 0 0,-3 0-88 0 0,-1-1-8 0 0,1 1 8 0 0,2-1 88 0 0,4 2 136 0 0,4 1 408-1162 321,7 0 188 1162-321,6 0-436 0 0,10 0-64 0 0,12 0 16 0 0,12-1 0 0 0,13 0-24 0 0,8 0-76 0 0,7 0-12 0 0,2 1 4 1162-321,2 1 0-1162 321,0 1 8 899 769,-3 0 60-899-769,-6 1 16 0 0,-7 0 20 1174-352,-10 0 4-1174 352,-9 0 0 0 0,-10 0-100 0 0,-8 1-12 0 0,-6-1-4 0 0,-6 0-564 0 0,-7 0 76 0 0,-9-1 492 0 0,-14-1-4 0 0,-13-3-40 0 0,-14-1-8 0 0,-10 0 48-1174 352,-4-2-44 1174-352,-1 2 44 0 0,4 2-72 0 0,6 0 16 0 0,8 2-88 0 0,10 2-40 0 0,11-1 16-1184 338,9 2 20 1184-338,8 1 152 0 0,9 0 264 0 0,11 2 192 0 0,13 1-196 0 0,15 0-124 0 0,15 2-48 0 0,12 0 8 0 0,8-1 4 1184-338,5-1 0-1184 338,3-1 72 0 0,-1-1 72 0 0,-4-1-72 0 0,-4 0-24 0 0,-9-2-12 0 0,-9 0-64 0 0,-12 0-24 0 0,-10 0-36 0 0,-9 0 52 0 0,-6-1-64 1174-352,-7 1-40-1174 352,-4 1-512 0 0,-6-1-128 0 0,-6 1 668 0 0,-11 0 12 0 0,-15-1 76 0 0,-17-2-28 0 0,-15 0-36 0 0,-14-1-4-1174 352,-6 0-8 1174-352,-3 0-40 0 0,1 1-8 0 0,6 0-64-1184 338,8 1-148 1184-338,11 1-88 0 0,14 0 152 0 0,13 0 96-1193 324,13 1 24 1193-324,11-1 76 0 0,11 1 816 0 0,15 0-448 0 0,19 3-220 0 0,20 1-136 1193-324,17 2 52-1193 324,14 2 56 0 0,6 0 40 0 0,3 1 12 0 0,-2-1-36 0 0,-5-1-12 1184-338,-9-1 24-1184 338,-13-2-40 0 0,-12-1-24 0 0,-15-1-20 0 0,-11-1-52 0 0,-10-1 60 0 0,-8-1-72 0 0,-6 0-572 0 0,-7 0 120 0 0,-10-1 280 0 0,-14-1 60 0 0,-16-2 12 0 0,-15 0 100 0 0,-14-1-4 0 0,-10 2-8 0 0,-5 0 0 0 0,-2 2 0-1184 338,2 1 0 1184-338,3 1-48 0 0,9 1-104 0 0,11 0-132-1193 324,12 0 0 1193-324,15 0 12 0 0,12-1 284 0 0,13-1 36 0 0,15-2 608 0 0,20-1-396 0 0,25-1-76 0 0,23-1-48 0 0,22 1 108 0 0,17 2-36 0 0,11 1-72 0 0,6 1-12 879 794,0 2 36 338-1135,-4 1 72-1217 341,-9 1 24 0 0,-14 0-124 0 0,-17 0 4 0 0,-19 0-28 0 0,-17-1-80 0 0,-15-1 40 0 0,-13 0-56 0 0,-9-1-540 0 0,-11 1-184 1205-356,-11 0 580-1205 356,-17 0 144 0 0,-19-1 72 0 0,-20 0 28 0 0,-16 0-88-1205 356,-11-1-4 1205-356,-6 0-8 0 0,-3 0-136 0 0,2-1-112 0 0,5-1-196-1217 341,6 0 12 1217-341,11-2 0 0 0,12 0 60-1229 328,14 0 96 1229-328,15-1 140 0 0,12 0 136 0 0,10 0 144-1240 312,9-1 328 1240-312,9 0-12 0 0,13-1-212 0 0,16 1-236 0 0,19 3-8 1240-312,16 2 144-1240 312,14 5 40 0 0,7 4-52 0 0,3 3-40 0 0,0 3 52 1229-328,-5 1 0-1229 328,-9 0 60 0 0,-11-1-12 0 0,-14-3-60 1217-341,-12-1-132-1217 341,-11-2-4 0 0,-9-2-120 0 0,-6 0-40 0 0,-6-1-284 1205-356,-4-1-88-1205 356,-7-2 340 0 0,-10 0 192-1205 356,-12-3 72 1205-356,-15-5 16 0 0,-14-4-88 0 0,-13-6-4 0 0,-7-4-44 0 0,-5-2-4-1217 341,-1-4 4 1217-341,2-2-188 0 0,4-2-296-1229 328,7-1-80 375-1139,9 0 131 854 811,10 2-43-1214 297,12 2-8 1214-297,12 6 532-802-834,10 3 64-393 1101,10 5 628 1195-267,9 3-404 0 0,13 5 45 0 0,15 4 103 0 0,15 8-12 1195-267,14 6-28-1195 267,10 7-64 802 834,5 5-84-802-834,3 2 124 1214-297,-2 2-80-1214 297,-4-1-120 0 0,-6-1-60 1204-311,-9-4-36-1204 311,-10-4-76 0 0,-10-2 8 0 0,-9-4-8 1193-324,-6-3 0-1193 324,-5-1-4 0 0,-5-1-84 0 0,-4-3-316 0 0,-7-1-404 0 0,-6-3 808 0 0,-12-4 100 0 0,-13-4-88 0 0,-13-6-12 0 0,-12-3-136 0 0,-7-4 0 0 0,-3 0-64 0 0,1 0-72-1193 324,3 0-24 1193-324,5 2 20 0 0,8 1 88 0 0,8 2 52-1204 311,10 3 24 1204-311,8 2 112 0 0,7 3 0 0 0,7 1 560 0 0,9 3-100 0 0,10 4-324 1204-311,15 6-60-1204 311,16 6 36 0 0,14 6 148 0 0,11 5 72 0 0,4 1 64 0 0,-1-1-112 1193-324,-7-2-88-1193 324,-9-4-48 0 0,-12-3-100 0 0,-10-3-44 0 0,-7-3 0 1184-338,-5-1-4-1184 338,-5-2 8 0 0,-5-1-8 0 0,-5-2-472 0 0,-5-2-156-1184 338,-7-2 576 1184-338,-9-5 44 0 0,-14-4-36 0 0,-12-5-104 0 0,-12-7-208 0 0,-9-3 20-1193 324,-4-4 36 1193-324,-3-4 16 0 0,1-2-104-1204 311,4 0-93 1204-311,7 2-11-829-818,10 4 152 829 818,13 6 268-1187 281,11 6 72 1187-281,10 6 264 0 0,9 4 300 0 0,10 5-300 0 0,11 7 105 0 0,13 6 15 1187-281,9 6 80-1187 281,6 5 16 0 0,-1 1-44 0 0,-5-1-104 1179-295,-7-2-196-1179 295,-6-2-88 0 0,-6-1-48 0 0,-5-2-72 1170-308,-4-2 8-1170 308,-4-2-96 877 786,-4-2-12-877-786,-4-3 172 0 0,-6-2 36 0 0,-8-2 100-1193 324,-11-4-32 1193-324,-11-4-104 0 0,-9-6-160 0 0,-7-4-212-1204 311,-1-4 12 1204-311,-1-3 16-829-818,-1-4 108 829 818,2-4 84-1187 281,-1-2-60 1187-281,1-3-112-777-841,4-1-133-389 1094,5 2 333 1166-253,7 5 124 0 0,10 6 224-1173 240,9 7 157 1173-240,8 5 283 0 0,6 6-84 0 0,5 3-332 0 0,5 4-248 0 0,3 4 0 0 0,5 4 0 0 0,3 4 76 0 0,3 3-28 0 0,1 4 88 0 0,1 2 36 1173-240,-3 2-108-1173 240,-1-1-56 0 0,-3 0 36 0 0,-2-2-40 0 0,-1-2 0 0 0,-2-3 60 0 0,-1-3 20 0 0,-1-3-32 0 0,-2-3 20 0 0,0-3 40 0 0,-2-1 48 0 0,0-2 84 0 0,-1-2-244 0 0,-1-3-36 0 0,-3-3-272 0 0,-1-5 160 0 0,-3-3 52 0 0,-2-4-80 0 0,-2-5-68 0 0,-2-2-128-1173 240,-1-3 76 1173-240,0 0 20 0 0,1 1 204 0 0,2 3 72 0 0,4 5 460 0 0,4 7-460 0 0,3 7-88 0 0,7 8-124 0 0,6 12 76 0 0,4 11 136 0 0,4 11 48 1173-240,0 9 276-1173 240,-1 2-52 0 0,-5-2-48 748 855,-3-5-212-748-855,-4-7 0 0 0,-3-6-4 0 0,-3-4-8 0 0,-1-3 0 0 0,-2-3 0 0 0,0-3 48 0 0,-1-2 16 0 0,1-2-60 0 0,-1-2-4 0 0,1-3 0 0 0,0-2 268 0 0,1-2 148 0 0,0-1-72 0 0,-1-3-344 0 0,1-3-36 0 0,0-4-36 0 0,-1-4 64 0 0,-1-5-4 0 0,-1-4-100 0 0,-2-4-96 0 0,-1-2-88 0 0,-3-2 12 0 0,0 1 156 0 0,0 3 128-1203 255,2 5 184 1203-255,2 7-184 0 0,1 6-284 0 0,4 8-248 0 0,1 8 320 0 0,3 7 132 0 0,0 7 80 0 0,1 5 4 0 0,-1 4 204 0 0,-3 2 44 0 0,-2 1-180 0 0,-4-1-8 0 0,-2-2 60 0 0,-3-3-52 0 0,0-2 4 744 863,-1-5-68-744-863,2-4 64 0 0,2-4 4 0 0,1-5 144 0 0,3-3 348 0 0,2-3 32 0 0,0-5-600 0 0,1-4-132 0 0,-1-5-164 0 0,1-4 36-1242 255,-1-4 76 1242-255,-1-3-24 0 0,1 0 100 0 0,0 0 108 0 0,-1 3 64 0 0,2 4 72-712-878,0 4 84 712 878,2 6-220 0 0,1 5-372 0 0,2 6 116 0 0,3 5 68 0 0,2 5 52 0 0,1 4 76 0 0,0 3 24 0 0,-1 2 36 0 0,-2 1 36 712 878,-3-1-36-712-878,-2-1-944 0 0,-3-4-3113 0 0,0-6-8376 0 0,-1-5 12013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48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1 9457 0 0,'0'0'1525'0'0,"0"0"-1049"0"0,0 0 11 0 0,0 0 108 0 0,0 0-209 0 0,0 0 81 0 0,0 0 43 0 0,0 0-29 0 0,-9 6-60 0 0,2 0-442 0 0,0-1-1 0 0,-1 0 1 0 0,0 0 0 0 0,0-1 0 0 0,0 0 0 0 0,0 0 0 0 0,0-1 0 0 0,-1 0 0 0 0,0-1 0 0 0,0 0 0 0 0,1 0-1 0 0,-1-1 1 0 0,0 0 0 0 0,0 0 0 0 0,-1-1 0 0 0,1 0 0 0 0,0-1 0 0 0,0 0 0 0 0,1 0 0 0 0,-1-1 0 0 0,0 0-1 0 0,0-1 1 0 0,-1-1 21 0 0,10 4 70 0 0,1 0 0 0 0,0 0 0 0 0,-1-1 0 0 0,1 1 0 0 0,-1 0 0 0 0,1 0 0 0 0,-1-1 0 0 0,1 1 0 0 0,-1 0 0 0 0,1-1 0 0 0,-1 1-1 0 0,1-1 1 0 0,-1 1 0 0 0,1-1 0 0 0,-1 1 0 0 0,1-1 0 0 0,-1 1 0 0 0,0-1 0 0 0,1 1 0 0 0,-1-1 0 0 0,0 1 0 0 0,0-1 0 0 0,1 0 0 0 0,-1 1 0 0 0,0-1 0 0 0,0 0-1 0 0,0 1 1 0 0,0-1 0 0 0,0 1 0 0 0,0-1 0 0 0,0 0 0 0 0,0 1 0 0 0,0-1 0 0 0,0 0 0 0 0,0 0-70 0 0,4 8 32 0 0,0-1 1 0 0,0 1-1 0 0,0-1 1 0 0,-1 1-1 0 0,0 1 0 0 0,0-1 1 0 0,-1 0-1 0 0,0 0 1 0 0,0 1-1 0 0,-1-1 1 0 0,0 1-1 0 0,0 0 0 0 0,-1-1 1 0 0,0 1-1 0 0,0 0 1 0 0,-1-1-1 0 0,0 1 1 0 0,0 0-1 0 0,-1-1 0 0 0,0 1 1 0 0,0-1-1 0 0,-1 0 1 0 0,0 0-1 0 0,0 0 0 0 0,-1 0 1 0 0,1 0-1 0 0,-2-1 1 0 0,1 0-1 0 0,-1 0 1 0 0,1 0-1 0 0,-2 0 0 0 0,1-1 1 0 0,-1 1-1 0 0,0-1 1 0 0,0-1-1 0 0,0 1 1 0 0,0-1-1 0 0,-6 2-32 0 0,10-5 19 0 0,0 0 1 0 0,0 0-1 0 0,0-1 0 0 0,0 1 1 0 0,0-1-1 0 0,0 0 0 0 0,1 1 1 0 0,-1-1-1 0 0,0 0 0 0 0,0 0 0 0 0,0 0 1 0 0,0 0-1 0 0,0-1 0 0 0,0 1 1 0 0,0-1-1 0 0,0 1 0 0 0,0-1 1 0 0,0 1-1 0 0,0-1 0 0 0,1 0 1 0 0,-1 0-1 0 0,0 0 0 0 0,1 0 1 0 0,-1 0-1 0 0,0 0 0 0 0,1-1 1 0 0,-1 1-1 0 0,1-1 0 0 0,0 1 0 0 0,0-1 1 0 0,-1 1-1 0 0,1-1 0 0 0,0 1 1 0 0,0-1-1 0 0,0 0 0 0 0,1 0 1 0 0,-1 0-1 0 0,0 1 0 0 0,1-1 1 0 0,-1 0-1 0 0,1 0 0 0 0,-1 0 1 0 0,1 0-1 0 0,0 0-19 0 0,3-89 564 0 0,0 83-626 0 0,0 0 1 0 0,1 0-1 0 0,0 0 0 0 0,0 1 1 0 0,1-1-1 0 0,0 1 0 0 0,0 0 0 0 0,0 1 1 0 0,1-1-1 0 0,0 1 0 0 0,1 0 1 0 0,-1 1-1 0 0,6-4 62 0 0,38-18-4591 0 0,-25 17-1820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46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210 428 16558 0 0,'0'0'1352'0'0,"0"0"-1352"0"0,0 0-732 0 0,0 0 732 0 0,-43 1 84 0 0,23-1 28 0 0,-6 0-64 0 0,3-1-48 0 0,-3-2-516 0 0,1 2-541 0 0,5-2-951 0 0,3-2-1880 0 0,7 1-949 0 0</inkml:trace>
  <inkml:trace contextRef="#ctx0" brushRef="#br0" timeOffset="169.578">229 326 12881 0 0,'0'0'2940'0'0,"0"0"-2472"0"0,0 0-143 0 0,0 0-313 0 0,0 0 88 0 0,0 0 0 0 0,-41-10 200 0 0,15 7-212 0 0,-2-1-88 0 0,-3 1-364 0 0,-1 0-941 0 0,2-1-631 0 0,12 1-2884 0 0,-1-8-3705 0 0</inkml:trace>
  <inkml:trace contextRef="#ctx0" brushRef="#br0" timeOffset="435.814">436 15 14693 0 0,'0'0'1129'0'0,"0"0"-822"0"0,0 0-233 0 0,0 0-36 0 0,0 0-138 0 0,7-3-28 0 0,-4 1 91 0 0,1 0 0 0 0,0 1 0 0 0,-1-1 0 0 0,1 1 1 0 0,0 0-1 0 0,-1 0 0 0 0,1 1 0 0 0,0-1 0 0 0,0 1 0 0 0,0 0 1 0 0,0 0-1 0 0,0 0 0 0 0,0 0 0 0 0,-1 1 0 0 0,1 0 0 0 0,0 0 1 0 0,0 0-1 0 0,-1 0 0 0 0,1 0 0 0 0,0 1 0 0 0,-1-1 0 0 0,1 1 1 0 0,-1 0-1 0 0,0 0 0 0 0,0 0 0 0 0,0 1 0 0 0,0-1 0 0 0,2 3 37 0 0,-1-4 42 0 0,0 0 0 0 0,-1 0 0 0 0,1 1 0 0 0,-1 0 0 0 0,1-1-1 0 0,-1 1 1 0 0,0 0 0 0 0,1 0 0 0 0,-1 1 0 0 0,0-1 0 0 0,-1 1-1 0 0,1 0 1 0 0,0-1 0 0 0,-1 1 0 0 0,1 0 0 0 0,-1 0 0 0 0,0 1-1 0 0,0-1 1 0 0,0 0 0 0 0,-1 1 0 0 0,1-1 0 0 0,-1 1 0 0 0,0 0-1 0 0,0-1 1 0 0,0 1 0 0 0,0 0 0 0 0,-1 0 0 0 0,1 0 0 0 0,-1-1 0 0 0,0 1-1 0 0,0 0 1 0 0,0 0 0 0 0,-1 0 0 0 0,0 0 0 0 0,1-1 0 0 0,-1 1-1 0 0,-1 0 1 0 0,1-1 0 0 0,0 1 0 0 0,-2 2-42 0 0,-64 33-316 0 0,17-29-7267 0 0,41-10 1875 0 0</inkml:trace>
  <inkml:trace contextRef="#ctx0" brushRef="#br0" timeOffset="594.885">676 51 7505 0 0,'0'0'4465'0'0,"0"0"-3007"0"0,0 0-881 0 0,0 0-391 0 0,0 0-411 0 0,0 0 368 0 0,-3 7 77 0 0,2-6-214 0 0,-2 3 50 0 0,0 0-1 0 0,0 0 1 0 0,1 1-1 0 0,-1-1 1 0 0,1 0-1 0 0,0 1 1 0 0,0 0-1 0 0,1-1 1 0 0,-1 1-1 0 0,1 0 1 0 0,0 0-1 0 0,0 0 1 0 0,1 0-1 0 0,-1 0 1 0 0,1 0-1 0 0,0 0 1 0 0,1 0-1 0 0,-1 0 1 0 0,1-1-1 0 0,0 1 1 0 0,0 0-1 0 0,0 0 1 0 0,1 0-1 0 0,0-1 1 0 0,0 1-1 0 0,0-1 1 0 0,0 1-1 0 0,1-1 1 0 0,0 0-1 0 0,0 0 1 0 0,0 0-1 0 0,0 0 1 0 0,0 0-1 0 0,1-1 0 0 0,3 3-55 0 0,38 10-1207 0 0,-11-12-4000 0 0,-10-5-1904 0 0</inkml:trace>
  <inkml:trace contextRef="#ctx0" brushRef="#br0" timeOffset="749.482">1149 221 10665 0 0,'0'0'4828'0'0,"0"0"-4828"0"0,0 0-856 0 0,0 0 856 0 0,0 0 252 0 0,0 0 264 0 0,-51 14-112 0 0,25-14-204 0 0,0 0-136 0 0,-3 0-64 0 0,0 2-188 0 0,1-2-680 0 0,-1 0-440 0 0,10-2-1352 0 0,2 1-3121 0 0</inkml:trace>
  <inkml:trace contextRef="#ctx0" brushRef="#br0" timeOffset="935.707">1380 132 11701 0 0,'0'0'1588'0'0,"3"9"-1095"0"0,3 19-59 0 0,-2-1 1 0 0,0 1 0 0 0,-2 0-1 0 0,0 0 1 0 0,-2 0-1 0 0,-2-1 1 0 0,0 1-1 0 0,-2 0 1 0 0,-4 16-435 0 0,5 55-1395 0 0,22-97-4131 0 0,-13-7 679 0 0</inkml:trace>
  <inkml:trace contextRef="#ctx0" brushRef="#br0" timeOffset="1293.773">1384 78 1604 0 0,'0'0'6631'0'0,"0"0"-4942"0"0,0 0-1723 0 0,0 0-44 0 0,0 0 270 0 0,0 0 413 0 0,1 7-2 0 0,0 3-397 0 0,23 100 2084 0 0,-23-107-2230 0 0,0-1 1 0 0,0 1-1 0 0,0-1 0 0 0,1 1 0 0 0,-1-1 0 0 0,1 1 0 0 0,-1-1 1 0 0,1 0-1 0 0,0 0 0 0 0,0 0 0 0 0,0 0 0 0 0,0 0 0 0 0,0-1 1 0 0,1 1-1 0 0,-1-1 0 0 0,0 1 0 0 0,1-1 0 0 0,-1 0 0 0 0,1 0 1 0 0,0 0-1 0 0,-1 0 0 0 0,1 0 0 0 0,0-1 0 0 0,-1 1 0 0 0,1-1 1 0 0,0 1-1 0 0,0-1 0 0 0,0 0 0 0 0,-1 0 0 0 0,1-1 0 0 0,0 1 1 0 0,0-1-1 0 0,-1 1 0 0 0,1-1 0 0 0,0 0 0 0 0,-1 0 0 0 0,1 0 1 0 0,-1 0-1 0 0,3-1-60 0 0,-1-2-16 0 0,1 0 1 0 0,-1 0-1 0 0,1 0 1 0 0,-1-1-1 0 0,0 0 1 0 0,-1 0-1 0 0,1 0 1 0 0,-1 0-1 0 0,0 0 1 0 0,0-1-1 0 0,-1 1 1 0 0,0-1 0 0 0,0 0-1 0 0,0 0 1 0 0,0 0-1 0 0,-1 0 1 0 0,0 0-1 0 0,-1 0 1 0 0,1 0-1 0 0,-1 0 1 0 0,0 0 15 0 0,0 5-385 0 0,8 77 1738 0 0,12 48-2688 0 0,-9-107-5511 0 0,-2-12-299 0 0</inkml:trace>
  <inkml:trace contextRef="#ctx0" brushRef="#br0" timeOffset="1526.221">1829 575 10785 0 0,'-12'-1'1127'0'0,"-457"-59"3466"0"0,-116 50-5008 0 0,442 10-4498 0 0,134 0 253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45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7189 0 0,'0'0'6028'0'0,"0"0"-5038"0"0,0 0-691 0 0,0 0 168 0 0,23 16-252 0 0,207 16 760 0 0,-228-31-994 0 0,0-1-1 0 0,0 0 1 0 0,0 1 0 0 0,0-1 0 0 0,0 1-1 0 0,-1 0 1 0 0,1-1 0 0 0,0 1-1 0 0,-1 0 1 0 0,1 0 0 0 0,0 0 0 0 0,-1 0-1 0 0,1 0 1 0 0,-1 1 0 0 0,1-1 0 0 0,-1 0-1 0 0,0 1 1 0 0,0-1 0 0 0,0 1 0 0 0,0-1-1 0 0,0 1 1 0 0,0 0 0 0 0,0 0 0 0 0,0-1-1 0 0,0 1 1 0 0,-1 0 0 0 0,1 0 0 0 0,-1 0-1 0 0,1-1 1 0 0,-1 1 0 0 0,0 0 0 0 0,0 0-1 0 0,0 0 1 0 0,0 0 0 0 0,0 0-1 0 0,0 0 1 0 0,0 0 0 0 0,-1-1 0 0 0,1 1-1 0 0,-1 0 1 0 0,1 0 0 0 0,-1 0 0 0 0,0-1-1 0 0,0 1 1 0 0,0 0 0 0 0,0-1 0 0 0,-1 2 19 0 0,-47 80 1178 0 0,25-55-1009 0 0,3-4-72 0 0,0 1 0 0 0,1 0 0 0 0,2 2 0 0 0,1 0 0 0 0,1 1 0 0 0,1 1 0 0 0,-9 26-97 0 0,23-53 25 0 0,-1 0-1 0 0,1-1 1 0 0,0 1-1 0 0,0 0 1 0 0,0 0-1 0 0,1 0 1 0 0,-1 0-1 0 0,0 0 1 0 0,1 0-1 0 0,-1 0 1 0 0,1 0-1 0 0,0 0 1 0 0,-1 0 0 0 0,1 0-1 0 0,0 0 1 0 0,0 0-1 0 0,1 1 1 0 0,-1-1-1 0 0,0 0 1 0 0,1 0-1 0 0,-1 0 1 0 0,1 0-1 0 0,0 0 1 0 0,-1 0-1 0 0,1 0 1 0 0,0-1-1 0 0,0 1 1 0 0,0 0-1 0 0,1 0 1 0 0,-1-1-1 0 0,0 1 1 0 0,1 0-1 0 0,-1-1 1 0 0,1 0-1 0 0,-1 1 1 0 0,1-1 0 0 0,0 0-1 0 0,0 0 1 0 0,-1 1-1 0 0,1-2 1 0 0,0 1-1 0 0,0 0 1 0 0,0 0-1 0 0,0 0 1 0 0,0-1-1 0 0,0 1 1 0 0,0-1-1 0 0,0 0 1 0 0,0 0-1 0 0,0 0 1 0 0,1 0-1 0 0,-1 0 1 0 0,0 0-1 0 0,0 0-24 0 0,248 1 716 0 0,-251-8-6925 0 0,-6-5-5 0 0</inkml:trace>
  <inkml:trace contextRef="#ctx0" brushRef="#br0" timeOffset="248.504">325 301 15897 0 0,'0'0'1453'0'0,"0"0"-1453"0"0,-66-2-284 0 0,31 0 284 0 0,-1 1 64 0 0,5 1-56 0 0,7 0-8 0 0,-2 0-12 0 0,-4 1-64 0 0,3 2-48 0 0,7 1-929 0 0,4 0-551 0 0,3-1-1384 0 0,13-1-4313 0 0</inkml:trace>
  <inkml:trace contextRef="#ctx0" brushRef="#br0" timeOffset="497.815">560 524 9069 0 0,'0'0'3828'0'0,"0"0"-3745"0"0,0 0-240 0 0,0 0 382 0 0,0 0 204 0 0,0 0-28 0 0,10-9-1766 0 0,96 39 2359 0 0,-103-29-944 0 0,0 0 0 0 0,0 1 0 0 0,-1-1-1 0 0,1 0 1 0 0,0 1 0 0 0,-1 0 0 0 0,1-1-1 0 0,-1 1 1 0 0,1 0 0 0 0,-1 0 0 0 0,0 1-1 0 0,0-1 1 0 0,0 0 0 0 0,0 1 0 0 0,0-1-1 0 0,-1 1 1 0 0,1 0 0 0 0,-1 0 0 0 0,0-1-1 0 0,0 1 1 0 0,0 0 0 0 0,0 0-1 0 0,0 0 1 0 0,0 0 0 0 0,-1 0 0 0 0,1 0-1 0 0,-1 0 1 0 0,0 0 0 0 0,0 0 0 0 0,0 1-1 0 0,-1-1 1 0 0,1 0 0 0 0,-1 0 0 0 0,0 0-50 0 0,-42 40 107 0 0,5-32-5362 0 0,32-11-80 0 0</inkml:trace>
  <inkml:trace contextRef="#ctx0" brushRef="#br0" timeOffset="747.788">770 533 8961 0 0,'0'0'4450'0'0,"0"0"-3261"0"0,0 0-1347 0 0,0 0 5 0 0,0 0 426 0 0,-3 7 162 0 0,1-4-376 0 0,-1 1 0 0 0,1 0 0 0 0,0 0 0 0 0,1 0 0 0 0,-1 1 1 0 0,1-1-1 0 0,-1 0 0 0 0,1 1 0 0 0,1-1 0 0 0,-1 1 0 0 0,1-1 0 0 0,0 1 1 0 0,-1-1-1 0 0,2 1 0 0 0,-1-1 0 0 0,1 0 0 0 0,-1 1 0 0 0,1-1 0 0 0,1 1 0 0 0,-1-1 1 0 0,0 0-1 0 0,1 0 0 0 0,0 0 0 0 0,0 0 0 0 0,0 0 0 0 0,1 0 0 0 0,-1 0 1 0 0,1-1-1 0 0,0 1 0 0 0,1 0-59 0 0,49 19-320 0 0,-11-20-4573 0 0,-14-6-1429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1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32 15221 0 0,'0'0'2097'0'0,"0"0"-1665"0"0,0 0-72 0 0,0 0-224 0 0,0 0-88 0 0,0 0-36 0 0,-52-7-12 0 0,29 7-4 0 0,-1-1-404 0 0,1 1-248 0 0,2-2-116 0 0,3-2-917 0 0,7-1-2335 0 0,5-8-3513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51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33 13537 0 0,'0'0'732'0'0,"0"0"-354"0"0,3 9-137 0 0,2 3-1 0 0,0 0-1 0 0,-2 1 1 0 0,1-1-1 0 0,-2 1 1 0 0,1 0-1 0 0,-2 0 1 0 0,0 0-1 0 0,0 0 1 0 0,-1 0-1 0 0,-1 0 1 0 0,0 0-1 0 0,-1 0 1 0 0,-2 9-240 0 0,-15 39-413 0 0,53-82-2983 0 0,-30 18 3475 0 0,-1 0-1 0 0,1 0 0 0 0,0 0 0 0 0,0 1 0 0 0,1 0 1 0 0,-1 0-1 0 0,0 0 0 0 0,1 0 0 0 0,-1 0 1 0 0,1 1-1 0 0,-1 0 0 0 0,1 0 0 0 0,0 0 1 0 0,0 1-1 0 0,-1-1 0 0 0,1 1 0 0 0,0 0 0 0 0,0 0 1 0 0,0 1-1 0 0,-1 0 0 0 0,1 0 0 0 0,0 0 1 0 0,-1 0-1 0 0,1 1 0 0 0,-1-1 0 0 0,1 1 0 0 0,-1 0 1 0 0,0 1-1 0 0,0-1 0 0 0,0 1 0 0 0,0 0 1 0 0,0 0-1 0 0,1 1-78 0 0,-7 0 58 0 0,1 0-1 0 0,-1 0 1 0 0,0 0 0 0 0,0 0-1 0 0,-1 0 1 0 0,1 0 0 0 0,-1 0 0 0 0,0-1-1 0 0,0 0 1 0 0,0 1 0 0 0,0-1 0 0 0,-1 0-1 0 0,1-1 1 0 0,-1 1 0 0 0,0-1-1 0 0,0 1 1 0 0,0-1 0 0 0,0 0 0 0 0,0 0-1 0 0,0-1 1 0 0,-1 1 0 0 0,1-1 0 0 0,0 0-1 0 0,-1 0 1 0 0,1-1 0 0 0,-1 1-1 0 0,1-1 1 0 0,-1 0 0 0 0,-2 0-58 0 0,5 0-4 0 0,-70 11-747 0 0,22-11-4604 0 0,25-3-1656 0 0</inkml:trace>
  <inkml:trace contextRef="#ctx0" brushRef="#br0" timeOffset="263.048">497 0 13461 0 0,'4'8'750'0'0,"6"9"-515"0"0,-1 0 0 0 0,0 0 0 0 0,-1 1 0 0 0,-1 1-1 0 0,-1-1 1 0 0,-1 1 0 0 0,0 0 0 0 0,-2 1 0 0 0,0-1-1 0 0,-1 1 1 0 0,-1 6-235 0 0,-1-11 41 0 0,-1 1 0 0 0,-1-1 0 0 0,0 0 0 0 0,-1 1 0 0 0,-1-1 0 0 0,0-1 0 0 0,-1 1 0 0 0,-1-1 0 0 0,0 1 0 0 0,-1-1-41 0 0,-62 87-440 0 0,6-49-4688 0 0,44-41 205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1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14 8565 0 0,'0'0'5980'0'0,"0"0"-5260"0"0,0 0 108 0 0,0 0 509 0 0,0 0-665 0 0,0 0-464 0 0,0 0-204 0 0,0 0 8 0 0,-41-13-12 0 0,12 14-80 0 0,-2 2-552 0 0,0-1-240 0 0,-2-1-661 0 0,11-1-3323 0 0,-10-3-4845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3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17 8401 0 0,'0'0'5594'0'0,"0"0"-4333"0"0,0 0-834 0 0,0 0 100 0 0,0 0-79 0 0,0 0-175 0 0,0 0-167 0 0,0 0-71 0 0,-6 0 41 0 0,-21 3 50 0 0,35-17-289 0 0,-4 12 180 0 0,0 1 0 0 0,1 0 0 0 0,-1 1 0 0 0,1-1 0 0 0,-1 1 0 0 0,1 0 0 0 0,-1 0 0 0 0,1 0 0 0 0,-1 1-1 0 0,1-1 1 0 0,-1 1 0 0 0,1 0 0 0 0,-1 0 0 0 0,0 1 0 0 0,0-1 0 0 0,1 1 0 0 0,-1 0 0 0 0,0 0 0 0 0,0 1 0 0 0,-1-1 0 0 0,1 1 0 0 0,0 0 0 0 0,-1 0 0 0 0,0 0 0 0 0,0 0 0 0 0,0 0 0 0 0,0 1 0 0 0,0-1 0 0 0,-1 1 0 0 0,1 0 0 0 0,-1 0 0 0 0,0 0-1 0 0,0 0 1 0 0,0 0 0 0 0,-1 1 0 0 0,0-1 0 0 0,0 0 0 0 0,0 1 0 0 0,0-1 0 0 0,0 1 0 0 0,-1-1 0 0 0,0 1 0 0 0,0-1 0 0 0,0 1 0 0 0,-1-1 0 0 0,1 1 0 0 0,-1-1 0 0 0,0 1 0 0 0,-1-1 0 0 0,1 0 0 0 0,-1 1 0 0 0,1-1 0 0 0,-3 3-17 0 0,-96 93 458 0 0,205-117 198 0 0,84-12-2367 0 0,-175 24-1585 0 0,1-5-3160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3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45 16309 0 0,'0'0'2361'0'0,"0"0"-2361"0"0,0 0-420 0 0,0 0 420 0 0,-52-8 260 0 0,25 4-88 0 0,-4 1-172 0 0,3 1-8 0 0,-3-1-488 0 0,1 0-260 0 0,7 0-152 0 0,4-3-717 0 0,6-1-1239 0 0,5 2-2904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3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6 9381 0 0,'0'0'5132'0'0,"0"0"-4500"0"0,0 0-328 0 0,0 0 528 0 0,0 0-495 0 0,0 0-49 0 0,0 0-76 0 0,-71-6-188 0 0,18 7-24 0 0,-5 1-773 0 0,4-1-727 0 0,18-1-2512 0 0,9-1-4657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1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14969 0 0,'3'6'1765'0'0,"4"12"-1630"0"0,-1-1 1 0 0,-1 2-1 0 0,0-1 0 0 0,-1 1 1 0 0,-1 0-1 0 0,-1 0 0 0 0,-1 0 1 0 0,0 0-1 0 0,-1 0 0 0 0,-1 0 0 0 0,-1 0 1 0 0,-1-1-1 0 0,-1 1 0 0 0,-1 3-135 0 0,4-18-324 0 0,-4 50 593 0 0,21-32-8296 0 0,-3-24 757 0 0</inkml:trace>
  <inkml:trace contextRef="#ctx0" brushRef="#br0" timeOffset="343.04">307 275 796 0 0,'0'0'11744'0'0,"0"0"-8406"0"0,0 0-2800 0 0,0 0-137 0 0,0 0-67 0 0,0 0-136 0 0,3 0-190 0 0,2 1 3 0 0,-1 0-1 0 0,1-1 1 0 0,0 0-1 0 0,-1 0 1 0 0,1 0-1 0 0,0 0 1 0 0,-1-1 0 0 0,1 1-1 0 0,-1-1 1 0 0,1-1-1 0 0,-1 1 1 0 0,1 0-1 0 0,-1-1 1 0 0,0 0 0 0 0,1 0-1 0 0,-1 0 1 0 0,0-1-1 0 0,-1 1 1 0 0,1-1 0 0 0,0 0-1 0 0,-1 0 1 0 0,1-1-1 0 0,-1 1 1 0 0,0 0-1 0 0,0-1 1 0 0,-1 0 0 0 0,1 0-1 0 0,-1 0 1 0 0,1 0-1 0 0,-1 0 1 0 0,-1 0-1 0 0,1-1 1 0 0,0 1 0 0 0,-1-1-1 0 0,0 1 1 0 0,0-1-1 0 0,-1 1 1 0 0,1-1 0 0 0,-1 0-1 0 0,0 1 1 0 0,0-1-1 0 0,0 0 1 0 0,-1 1-1 0 0,1-1 1 0 0,-2-3-11 0 0,-1 3-28 0 0,1 0 0 0 0,-1 1 0 0 0,0-1 0 0 0,0 0 0 0 0,0 1 0 0 0,-1 0 0 0 0,0 0 0 0 0,0 0 1 0 0,0 0-1 0 0,0 0 0 0 0,0 1 0 0 0,-1 0 0 0 0,0 0 0 0 0,0 0 0 0 0,1 0 0 0 0,-1 1 0 0 0,-1 0 0 0 0,1 0 0 0 0,0 0 0 0 0,-1 1 0 0 0,1-1 0 0 0,0 1 0 0 0,-1 1 0 0 0,0-1 1 0 0,1 1-1 0 0,-1 0 0 0 0,1 0 0 0 0,-1 1 0 0 0,1-1 0 0 0,-1 1 0 0 0,1 0 0 0 0,-1 1 0 0 0,1 0 0 0 0,0-1 0 0 0,0 2 0 0 0,0-1 0 0 0,0 0 0 0 0,0 1 0 0 0,0 0 1 0 0,0 0-1 0 0,1 1 0 0 0,0-1 0 0 0,0 1 0 0 0,0 0 0 0 0,0 0 0 0 0,0 0 0 0 0,1 1 0 0 0,0-1 0 0 0,0 1 0 0 0,-1 2 28 0 0,1-4 16 0 0,0-1 0 0 0,0 1 0 0 0,1 1 0 0 0,0-1 0 0 0,-1 0-1 0 0,1 1 1 0 0,0-1 0 0 0,1 1 0 0 0,-1-1 0 0 0,0 1 0 0 0,1 0 0 0 0,0 0-1 0 0,0-1 1 0 0,0 1 0 0 0,1 0 0 0 0,-1 0 0 0 0,1 0 0 0 0,0 0 0 0 0,0 0 0 0 0,0 0-1 0 0,0 0 1 0 0,1 0 0 0 0,0 0 0 0 0,0 0 0 0 0,0 0 0 0 0,0 0 0 0 0,1-1 0 0 0,-1 1-1 0 0,1 0 1 0 0,0-1 0 0 0,0 1 0 0 0,0-1 0 0 0,0 0 0 0 0,1 0 0 0 0,-1 0 0 0 0,1 0-1 0 0,0 0 1 0 0,0 0 0 0 0,0-1 0 0 0,0 1 0 0 0,1-1 0 0 0,-1 0 0 0 0,1 0-1 0 0,-1 0 1 0 0,1-1 0 0 0,3 2-16 0 0,20 2-4958 0 0,-5-5-1661 0 0</inkml:trace>
  <inkml:trace contextRef="#ctx0" brushRef="#br0" timeOffset="588.076">848 313 14781 0 0,'0'0'2845'0'0,"0"0"-2745"0"0,0 0-100 0 0,0 0-88 0 0,-38-3 88 0 0,14 2 160 0 0,-2-1-116 0 0,-4 2-44 0 0,2 0-76 0 0,1 0-244 0 0,2 0-228 0 0,5 0-309 0 0,3 0-1071 0 0,4 0-2744 0 0,9-1-2997 0 0</inkml:trace>
  <inkml:trace contextRef="#ctx0" brushRef="#br0" timeOffset="978.479">1218 65 9609 0 0,'0'0'2240'0'0,"0"0"-1142"0"0,0 0-18 0 0,0 0 145 0 0,0 0-520 0 0,0 0-427 0 0,0 0-131 0 0,-8 5-31 0 0,-5 4-36 0 0,1 0 1 0 0,0 2 0 0 0,1-1-1 0 0,0 1 1 0 0,0 1 0 0 0,1 0 0 0 0,1 1-1 0 0,0 0 1 0 0,0 0 0 0 0,-4 12-81 0 0,6-14 20 0 0,1 0-1 0 0,0 1 1 0 0,0 0-1 0 0,2 0 1 0 0,-1 0 0 0 0,1 1-1 0 0,1-1 1 0 0,1 1 0 0 0,-1 0-1 0 0,2 0 1 0 0,0 0 0 0 0,0 0-1 0 0,2 4-19 0 0,2-14 40 0 0,0 1-1 0 0,0-1 0 0 0,0 0 0 0 0,1 0 1 0 0,-1 0-1 0 0,1 0 0 0 0,0-1 1 0 0,0 0-1 0 0,0 1 0 0 0,0-1 1 0 0,0-1-1 0 0,0 1 0 0 0,1-1 0 0 0,-1 1 1 0 0,0-1-1 0 0,1 0 0 0 0,-1-1 1 0 0,1 1-1 0 0,-1-1 0 0 0,1 0 1 0 0,0 0-1 0 0,-1-1 0 0 0,1 1 0 0 0,-1-1 1 0 0,1 0-1 0 0,-1 0 0 0 0,0 0 1 0 0,1-1-1 0 0,-1 1 0 0 0,0-1 1 0 0,0 0-1 0 0,0-1 0 0 0,0 1 0 0 0,0-1 1 0 0,-1 1-1 0 0,2-2-39 0 0,-2 2-21 0 0,-1-1 0 0 0,1 1-1 0 0,0-1 1 0 0,0 0 0 0 0,-1 0 0 0 0,0 0 0 0 0,0 0 0 0 0,0 0-1 0 0,0-1 1 0 0,0 1 0 0 0,0-1 0 0 0,-1 1 0 0 0,0-1-1 0 0,0 0 1 0 0,0 1 0 0 0,0-1 0 0 0,0 0 0 0 0,-1 0-1 0 0,1 1 1 0 0,-1-1 0 0 0,0 0 0 0 0,-1 0 0 0 0,1 0-1 0 0,0 0 1 0 0,-1 1 0 0 0,0-1 0 0 0,0 0 0 0 0,0 0-1 0 0,-1 1 1 0 0,1-1 0 0 0,-1 1 0 0 0,0 0 0 0 0,0-1 0 0 0,0 1-1 0 0,0 0 1 0 0,0 0 0 0 0,-1 0 0 0 0,1 0 0 0 0,-1 0-1 0 0,0 1 1 0 0,0-1 0 0 0,0 1 0 0 0,0 0 0 0 0,-1 0-1 0 0,1 0 1 0 0,0 0 0 0 0,-1 1 0 0 0,1-1 0 0 0,-1 1-1 0 0,0 0 1 0 0,1 0 0 0 0,-1 0 0 0 0,0 1 0 0 0,0-1-1 0 0,0 1 1 0 0,-2 0 21 0 0,-32 24-2242 0 0,23 3-2348 0 0,10-13-693 0 0</inkml:trace>
  <inkml:trace contextRef="#ctx0" brushRef="#br0" timeOffset="1288.422">1488 566 13537 0 0,'0'0'1905'0'0,"0"0"-1462"0"0,-7 1-230 0 0,-384-18 1802 0 0,-502-19-1640 0 0,885 30-1013 0 0,46 2-7246 0 0,-20 4 1606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0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3676 0 0,'0'0'9445'0'0,"0"0"-6631"0"0,0 0-2361 0 0,0 0-212 0 0,0 0 154 0 0,0 0-154 0 0,0 0-157 0 0,0 0-27 0 0,3-1-43 0 0,208 14-106 0 0,-209-13 80 0 0,0 0 0 0 0,-1 1 0 0 0,1-1 0 0 0,-1 0 0 0 0,1 1 0 0 0,0-1 0 0 0,-1 1 0 0 0,1-1 0 0 0,-1 1 0 0 0,1 0 0 0 0,-1-1 0 0 0,0 1 0 0 0,1 0 0 0 0,-1 0 0 0 0,0 0 0 0 0,0 0 0 0 0,1 1 0 0 0,-1-1 0 0 0,0 0 0 0 0,0 0 0 0 0,0 1-1 0 0,0-1 1 0 0,-1 0 0 0 0,1 1 0 0 0,0-1 0 0 0,-1 1 0 0 0,1-1 0 0 0,-1 1 0 0 0,1-1 0 0 0,-1 1 0 0 0,0 0 0 0 0,1-1 0 0 0,-1 1 0 0 0,0 0 0 0 0,0-1 0 0 0,0 1 0 0 0,0-1 0 0 0,-1 1 0 0 0,1 0 0 0 0,0-1 0 0 0,-1 1 0 0 0,1-1 0 0 0,-1 1 0 0 0,1-1 0 0 0,-1 1 0 0 0,0-1 0 0 0,1 1 0 0 0,-1-1 0 0 0,0 0 0 0 0,0 1-1 0 0,0-1 1 0 0,0 0 0 0 0,-1 0 0 0 0,1 0 0 0 0,0 0 0 0 0,0 0 0 0 0,-1 0 0 0 0,1 0 12 0 0,-46 79 424 0 0,36-66-416 0 0,1 1 1 0 0,1 0-1 0 0,0 1 0 0 0,1 0 0 0 0,1 0 1 0 0,0 0-1 0 0,1 1 0 0 0,1 0 0 0 0,1 0 1 0 0,0 1-1 0 0,0 13-8 0 0,4-29 28 0 0,1 0 1 0 0,-1 0-1 0 0,1 0 1 0 0,0 0-1 0 0,0 0 0 0 0,0 0 1 0 0,0 0-1 0 0,0 0 1 0 0,0 0-1 0 0,0 0 1 0 0,1 0-1 0 0,-1-1 0 0 0,0 1 1 0 0,1-1-1 0 0,0 1 1 0 0,-1-1-1 0 0,1 1 0 0 0,0-1 1 0 0,0 0-1 0 0,0 0 1 0 0,0 0-1 0 0,0 0 1 0 0,0 0-1 0 0,0 0 0 0 0,0-1 1 0 0,0 1-1 0 0,0-1 1 0 0,0 1-1 0 0,1-1 0 0 0,-1 0 1 0 0,0 0-1 0 0,0 0 1 0 0,0 0-1 0 0,1 0 1 0 0,-1 0-1 0 0,0-1 0 0 0,0 1 1 0 0,0-1-1 0 0,1 0-28 0 0,90-19 906 0 0,-70 4-1176 0 0,-13-2-7593 0 0,-7 4-1067 0 0</inkml:trace>
  <inkml:trace contextRef="#ctx0" brushRef="#br0" timeOffset="250.736">277 229 13313 0 0,'0'0'1748'0'0,"0"0"-1748"0"0,-50 1 0 0 0,25 2 100 0 0,-2 0 152 0 0,3 1-164 0 0,-1-1-88 0 0,5 0-868 0 0,3-2-784 0 0,3 2-1096 0 0,6-2-2301 0 0</inkml:trace>
  <inkml:trace contextRef="#ctx0" brushRef="#br0" timeOffset="423.038">431 397 11025 0 0,'0'0'2268'0'0,"0"0"-1442"0"0,0 8-357 0 0,-28 153 1789 0 0,26-143-3028 0 0,5-14-5009 0 0,7-3-802 0 0</inkml:trace>
  <inkml:trace contextRef="#ctx0" brushRef="#br0" timeOffset="657.99">700 613 10649 0 0,'0'0'2334'0'0,"0"0"-1545"0"0,0 0-333 0 0,0 0 215 0 0,0 0-44 0 0,0 0-176 0 0,0 0-191 0 0,0 0-146 0 0,30-6 632 0 0,-27 6-746 0 0,1-1 0 0 0,0-1 0 0 0,-1 1 0 0 0,1 0 0 0 0,-1-1 0 0 0,0 0 0 0 0,1 0 0 0 0,-1 0 0 0 0,0 0 0 0 0,0 0 0 0 0,0-1 0 0 0,0 1 0 0 0,-1-1 0 0 0,1 0 0 0 0,-1 0 1 0 0,1 0-1 0 0,-1 0 0 0 0,0 0 0 0 0,0-1 0 0 0,-1 1 0 0 0,1 0 0 0 0,-1-1 0 0 0,1 0 0 0 0,-1 1 0 0 0,0-1 0 0 0,-1 0 0 0 0,1 1 0 0 0,-1-1 0 0 0,1 0 0 0 0,-1 0 0 0 0,0 1 0 0 0,0-1 0 0 0,-1 0 0 0 0,1 0 0 0 0,-1 1 0 0 0,0-1 0 0 0,0 0 0 0 0,0 1 0 0 0,0-1 0 0 0,-1 1 1 0 0,1-1-1 0 0,-1 1 0 0 0,0-1 0 0 0,0 1 0 0 0,0 0 0 0 0,-1 0 0 0 0,1 0 0 0 0,-1 1 0 0 0,0-1 0 0 0,1 0 0 0 0,-1 1 0 0 0,-2-2 0 0 0,-1 5-7 0 0,1-1 0 0 0,0 1 0 0 0,-1 0 0 0 0,1 0 0 0 0,0 1 0 0 0,0-1 0 0 0,0 1 0 0 0,0 0 0 0 0,0 1 0 0 0,0-1 0 0 0,1 1 0 0 0,-1 0 0 0 0,1 0 0 0 0,-1 0 0 0 0,1 1 0 0 0,0-1 0 0 0,1 1 0 0 0,-1 0 0 0 0,1 0 0 0 0,-1 1-1 0 0,1-1 1 0 0,0 1 0 0 0,1-1 0 0 0,-1 1 0 0 0,1 0 0 0 0,0 0 0 0 0,0 0 0 0 0,1 0 0 0 0,-1 0 0 0 0,1 1 0 0 0,0-1 0 0 0,1 0 0 0 0,-1 1 0 0 0,1-1 0 0 0,0 1 0 0 0,1 1 7 0 0,36 21-574 0 0,-3-26-6865 0 0,-13-4-182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6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301 117 3524 0 0,'0'0'4695'0'0,"0"0"-1773"0"0,0 0-1365 0 0,0 0-14 0 0,0 0 77 0 0,0 0-472 0 0,0 0-522 0 0,0 0-401 0 0,-7-1-95 0 0,-262-17-377 0 0,245 9-1305 0 0,23-11-6989 0 0,8 5 891 0 0</inkml:trace>
  <inkml:trace contextRef="#ctx0" brushRef="#br0" timeOffset="156.415">152 8 3920 0 0,'0'0'7528'0'0,"5"7"-5289"0"0,0 1-1979 0 0,0 1 1 0 0,-1 0 0 0 0,0 0-1 0 0,0 1 1 0 0,-1-1 0 0 0,0 1-1 0 0,-1 0 1 0 0,0-1 0 0 0,0 1-1 0 0,-1 0 1 0 0,-1 0 0 0 0,0 0 0 0 0,0 0-1 0 0,0 0 1 0 0,-2 3-261 0 0,-17 79-473 0 0,26-89-4365 0 0,3-6-1351 0 0</inkml:trace>
  <inkml:trace contextRef="#ctx0" brushRef="#br0" timeOffset="564.671">562 3 13209 0 0,'0'0'2638'0'0,"0"0"-1711"0"0,0 0-781 0 0,0 0-28 0 0,-7-1-72 0 0,-1 1-75 0 0,-17-2-289 0 0,50 9 87 0 0,-20-7 258 0 0,-1 0 0 0 0,1 0 0 0 0,0 0 1 0 0,-1 1-1 0 0,1 0 0 0 0,-1 0 1 0 0,1 0-1 0 0,-1 0 0 0 0,1 1 1 0 0,-1 0-1 0 0,0 0 0 0 0,0 0 1 0 0,0 0-1 0 0,0 0 0 0 0,0 1 1 0 0,0 0-1 0 0,-1 0 0 0 0,1 0 1 0 0,-1 0-1 0 0,0 1 0 0 0,0-1 1 0 0,0 1-1 0 0,0 0 0 0 0,-1-1 1 0 0,1 1-1 0 0,-1 1 0 0 0,0-1 1 0 0,0 0-1 0 0,-1 0 0 0 0,1 1 0 0 0,-1-1 1 0 0,0 1-1 0 0,0-1 0 0 0,-1 1 1 0 0,1 0-1 0 0,-1-1 0 0 0,0 1 1 0 0,0-1-1 0 0,0 1 0 0 0,-1 0 1 0 0,0-1-1 0 0,0 1 0 0 0,0-1 1 0 0,0 1-1 0 0,-1-1-27 0 0,-77 101 415 0 0,126-90 307 0 0,-41-16-706 0 0,17 2-55 0 0,1-1 1 0 0,-1-2-1 0 0,0 0 1 0 0,0-1-1 0 0,0-2 1 0 0,0 0-1 0 0,0-2 1 0 0,-1 0-1 0 0,6-4 39 0 0,-28 11-53 0 0,8-5-2295 0 0,-5-1-2643 0 0,-2-4-5606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7:5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 2904 0 0,'0'0'5397'0'0,"0"0"-3540"0"0,0 0-1503 0 0,0 0-122 0 0,0 0 225 0 0,0 0-28 0 0,0 0-321 0 0,-10-2-260 0 0,10 2 4861 0 0,270 31-3828 0 0,-296 13-1168 0 0,4-18 280 0 0,-84 129 489 0 0,107-151-453 0 0,1-1 0 0 0,0 0 0 0 0,0 1 0 0 0,0-1 0 0 0,1 0 0 0 0,-1 0 0 0 0,1-1 0 0 0,0 1-1 0 0,-1 0 1 0 0,1-1 0 0 0,0 0 0 0 0,1 1 0 0 0,-1-1 0 0 0,0 0 0 0 0,1-1 0 0 0,-1 1 0 0 0,1-1 0 0 0,-1 1 0 0 0,1-1 0 0 0,-1 0 0 0 0,1 0 0 0 0,0-1 0 0 0,0 1 0 0 0,0-1 0 0 0,-1 0 0 0 0,1 0 0 0 0,0 0 0 0 0,0 0 0 0 0,0-1 0 0 0,-1 0 0 0 0,1 1 0 0 0,0-1 0 0 0,1-1-29 0 0,8 2 18 0 0,0 2-722 0 0,19-2 1874 0 0,-25-5-4063 0 0,-2-5-3634 0 0,-4-2-2485 0 0</inkml:trace>
  <inkml:trace contextRef="#ctx0" brushRef="#br0" timeOffset="265.454">347 180 13113 0 0,'0'0'1484'0'0,"0"0"-1408"0"0,-43-4 152 0 0,22 3 452 0 0,-6 1-340 0 0,-2 0-176 0 0,1 0-104 0 0,-2 0-52 0 0,3 0-8 0 0,0 1-224 0 0,3 2-704 0 0,5 0-532 0 0,3-2-1140 0 0,5 0-2724 0 0</inkml:trace>
  <inkml:trace contextRef="#ctx0" brushRef="#br0" timeOffset="531.106">427 280 9793 0 0,'0'0'3265'0'0,"0"0"-2189"0"0,2 7-491 0 0,-9 114 1402 0 0,-5-70-1615 0 0,16-33-3217 0 0,0-16-1815 0 0,5-5-3049 0 0</inkml:trace>
  <inkml:trace contextRef="#ctx0" brushRef="#br0" timeOffset="780.447">635 463 12509 0 0,'0'0'2046'0'0,"0"0"-1546"0"0,0 0-99 0 0,0 0-26 0 0,0 0-134 0 0,0 0-117 0 0,0 0-66 0 0,0 0-9 0 0,4 10 683 0 0,0-12-873 0 0,-1 0-1 0 0,1 0 1 0 0,-1-1-1 0 0,0 1 1 0 0,0-1 0 0 0,0 0-1 0 0,0 0 1 0 0,-1 0-1 0 0,1 0 1 0 0,-1-1 0 0 0,0 1-1 0 0,0-1 1 0 0,0 1 0 0 0,0-1-1 0 0,-1 0 1 0 0,1 1-1 0 0,-1-1 1 0 0,0 0 0 0 0,0 0-1 0 0,-1 0 1 0 0,1 0 0 0 0,-1 0-1 0 0,0 0 1 0 0,0 0-1 0 0,0 0 1 0 0,0-1 0 0 0,-1 1-1 0 0,1 0 1 0 0,-1 1-1 0 0,0-1 1 0 0,-1 0 0 0 0,1 0-1 0 0,-1 0 1 0 0,1 1 0 0 0,-1-1-1 0 0,0 0 1 0 0,0 1-1 0 0,-1 0 1 0 0,-1-2 141 0 0,1 5 121 0 0,0 0-1 0 0,0 0 1 0 0,-1 0 0 0 0,1 1-1 0 0,0 0 1 0 0,0 0 0 0 0,0-1-1 0 0,0 2 1 0 0,0-1 0 0 0,0 0-1 0 0,0 1 1 0 0,0-1 0 0 0,0 1-1 0 0,0 0 1 0 0,1 0 0 0 0,-1 0-1 0 0,1 0 1 0 0,0 0-1 0 0,-1 1 1 0 0,1-1 0 0 0,0 1-1 0 0,0-1 1 0 0,1 1 0 0 0,-1 0-1 0 0,0 0 1 0 0,1 0 0 0 0,0 0-1 0 0,-1 1-120 0 0,-3 3 198 0 0,-22 49 803 0 0,34-34-2406 0 0,26-19-6697 0 0,-17-8 1511 0 0</inkml:trace>
  <inkml:trace contextRef="#ctx0" brushRef="#br0" timeOffset="1029.339">994 400 15249 0 0,'0'0'2169'0'0,"0"0"-2169"0"0,0 0-248 0 0,0 0 248 0 0,-41-7 248 0 0,22 4-112 0 0,-1 0-136 0 0,-3 0-8 0 0,2 1-52 0 0,3 0-240 0 0,1-1-184 0 0,4-1-345 0 0,5-3-1103 0 0,4 1-2760 0 0,6-8-4177 0 0</inkml:trace>
  <inkml:trace contextRef="#ctx0" brushRef="#br0" timeOffset="1215.403">1011 271 12057 0 0,'0'0'2600'0'0,"0"0"-2196"0"0,0 0-88 0 0,0 0 72 0 0,0 0 40 0 0,-43-2-123 0 0,20 1-141 0 0,-2 1-156 0 0,1 0-8 0 0,0-1-44 0 0,0 0-697 0 0,2-1-583 0 0,6 0-892 0 0,4-1-3396 0 0</inkml:trace>
  <inkml:trace contextRef="#ctx0" brushRef="#br0" timeOffset="1481.09">1420 342 10093 0 0,'0'0'3916'0'0,"0"0"-2881"0"0,0 0-762 0 0,0 0 248 0 0,0 0 89 0 0,-7-1-82 0 0,-207-25-68 0 0,179 15-1587 0 0,22-9-3748 0 0,13 11-606 0 0</inkml:trace>
  <inkml:trace contextRef="#ctx0" brushRef="#br0" timeOffset="1748.085">1312 216 496 0 0,'0'0'9136'0'0,"3"6"-6246"0"0,2 4-2619 0 0,-1 0 0 0 0,-1 0 0 0 0,1 0 0 0 0,-2 0 0 0 0,1 0 0 0 0,-2 1 0 0 0,1-1 0 0 0,-1 1 0 0 0,-1 0 0 0 0,0-1 0 0 0,0 1 0 0 0,-1-1 0 0 0,-1 1-1 0 0,0-1 1 0 0,0 1 0 0 0,-1-1 0 0 0,0 0 0 0 0,-1 0 0 0 0,0 0 0 0 0,-3 4-271 0 0,-6 12-282 0 0,11-23-4958 0 0,7-12-530 0 0</inkml:trace>
  <inkml:trace contextRef="#ctx0" brushRef="#br0" timeOffset="1994.795">1545 285 10905 0 0,'0'0'3624'0'0,"0"0"-2755"0"0,0 0-663 0 0,0 0-93 0 0,7-3-141 0 0,-4 1 53 0 0,1 0 0 0 0,-1 0-1 0 0,1 0 1 0 0,-1 1 0 0 0,1 0-1 0 0,0 0 1 0 0,0 0 0 0 0,0 0-1 0 0,0 1 1 0 0,0-1 0 0 0,0 1-1 0 0,0 0 1 0 0,-1 0 0 0 0,1 0-1 0 0,0 1 1 0 0,0 0 0 0 0,0-1-1 0 0,0 1 1 0 0,0 0 0 0 0,0 1-1 0 0,-1-1 1 0 0,1 1 0 0 0,-1 0-1 0 0,1 0 1 0 0,-1 0 0 0 0,0 0 0 0 0,1 0-1 0 0,-1 1 1 0 0,0-1 0 0 0,-1 1-1 0 0,1 0 1 0 0,0 0 0 0 0,-1 0-1 0 0,0 0 1 0 0,1 1 0 0 0,0 1-25 0 0,-3 0 32 0 0,0 0 0 0 0,0-1 0 0 0,0 1 0 0 0,0-1 0 0 0,-1 1 1 0 0,0 0-1 0 0,0-1 0 0 0,0 0 0 0 0,0 1 0 0 0,-1-1 0 0 0,0 0 1 0 0,0 1-1 0 0,0-1 0 0 0,0 0 0 0 0,0 0 0 0 0,-1-1 0 0 0,0 1 1 0 0,0 0-1 0 0,0-1 0 0 0,0 0 0 0 0,-1 0 0 0 0,1 0 0 0 0,-1 0 1 0 0,0 0-1 0 0,1-1 0 0 0,-1 0 0 0 0,-1 1 0 0 0,1-1 0 0 0,0-1 1 0 0,-1 1-33 0 0,-62 62 491 0 0,122-47 323 0 0,86-22-1409 0 0,-122 4-628 0 0,-10-1-3967 0 0,-1-6-5918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3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8 153 980 0 0,'0'0'6274'0'0,"0"0"-2950"0"0,0 0-2112 0 0,0 0-780 0 0,0 7 203 0 0,17 252 2879 0 0,-17-246-4136 0 0,1 41 2038 0 0,-1-44-3658 0 0,1-11-3345 0 0,2-19-3529 0 0</inkml:trace>
  <inkml:trace contextRef="#ctx0" brushRef="#br0" timeOffset="248.378">18 97 7657 0 0,'0'0'4120'0'0,"9"0"-2986"0"0,99 29 805 0 0,-104-28-1867 0 0,-1 0-1 0 0,0 0 1 0 0,0 1-1 0 0,0-1 0 0 0,0 1 1 0 0,0-1-1 0 0,0 1 1 0 0,0 0-1 0 0,0 0 1 0 0,-1 0-1 0 0,1 1 0 0 0,-1-1 1 0 0,1 1-1 0 0,-1-1 1 0 0,0 1-1 0 0,0 0 0 0 0,0 0 1 0 0,-1 0-1 0 0,1 0 1 0 0,-1 0-1 0 0,1 0 0 0 0,-1 0 1 0 0,0 0-1 0 0,0 1 1 0 0,-1-1-1 0 0,1 0 0 0 0,-1 1 1 0 0,1-1-1 0 0,-1 1 1 0 0,0-1-1 0 0,0 0 0 0 0,-1 1 1 0 0,1-1-1 0 0,-1 1-71 0 0,-1 0 6 0 0,0 0 0 0 0,0 0 0 0 0,-1 0 0 0 0,0 0 0 0 0,0-1 0 0 0,0 1 0 0 0,0-1 0 0 0,0 0-1 0 0,-1 1 1 0 0,1-2 0 0 0,-1 1 0 0 0,0 0 0 0 0,0-1 0 0 0,0 0 0 0 0,0 1 0 0 0,0-2 0 0 0,0 1 0 0 0,-1 0-1 0 0,1-1 1 0 0,-1 0 0 0 0,1 0 0 0 0,-1 0 0 0 0,-3-1-6 0 0,-67 3-4188 0 0,60-7-1051 0 0,2-7-2748 0 0</inkml:trace>
  <inkml:trace contextRef="#ctx0" brushRef="#br0" timeOffset="499.846">423 1 13697 0 0,'0'0'1506'0'0,"0"0"-1335"0"0,-7 9 153 0 0,-64 106 791 0 0,64-95-989 0 0,0 1-1 0 0,2-1 1 0 0,0 2 0 0 0,1-1 0 0 0,1 0-1 0 0,1 1 1 0 0,1 0 0 0 0,1-1-1 0 0,0 1 1 0 0,2 0 0 0 0,1-1 0 0 0,4 18-126 0 0,1-25 33 0 0,0 1 0 0 0,1-1 0 0 0,1 0 0 0 0,0-1 0 0 0,1 0 0 0 0,0-1 0 0 0,1 0 0 0 0,0-1 0 0 0,1 0 0 0 0,0-1 1 0 0,1-1-1 0 0,0 0 0 0 0,9 4-33 0 0,-22-12-501 0 0,16 7-33 0 0,-12-9-2620 0 0,-2-3-3929 0 0,-1-12-397 0 0</inkml:trace>
  <inkml:trace contextRef="#ctx0" brushRef="#br0" timeOffset="935.83">952 76 6625 0 0,'0'0'6152'0'0,"0"0"-4404"0"0,2 7-1353 0 0,0 1-239 0 0,-1 0 0 0 0,0 0-1 0 0,0 1 1 0 0,0-1 0 0 0,-1 0 0 0 0,-1 0 0 0 0,0 1-1 0 0,0-1 1 0 0,0 0 0 0 0,-1 0 0 0 0,0 0 0 0 0,-1 0-1 0 0,1 0 1 0 0,-2-1 0 0 0,-3 8-156 0 0,-168 243 63 0 0,169-259-6702 0 0,6-14 1042 0 0</inkml:trace>
  <inkml:trace contextRef="#ctx0" brushRef="#br0" timeOffset="1183.953">724 86 8929 0 0,'0'0'4396'0'0,"3"9"-3384"0"0,7 22-685 0 0,2-1 0 0 0,1 0 0 0 0,1-1-1 0 0,2 0 1 0 0,0-1 0 0 0,2-1 0 0 0,2-1-1 0 0,0 0 1 0 0,1-1 0 0 0,2-2 0 0 0,0 0-1 0 0,1-2 1 0 0,6 4-327 0 0,-1-13-886 0 0,-20-13-2121 0 0,-4-9-3590 0 0,-4-5-1490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5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6537 0 0,'0'0'4167'0'0,"0"0"-2977"0"0,6 7-958 0 0,-5-6-194 0 0,20 30 376 0 0,2-2 1 0 0,1-1 0 0 0,1-1 0 0 0,1-1-1 0 0,2-2 1 0 0,0 0 0 0 0,2-2-1 0 0,0-1 1 0 0,1-1 0 0 0,1-2 0 0 0,27 11-415 0 0,-23-27 430 0 0,-54-17-723 0 0,3 15 364 0 0,0 0 1 0 0,0 1 0 0 0,0 1-1 0 0,1 0 1 0 0,-1 1-1 0 0,0 1 1 0 0,1 0 0 0 0,0 1-1 0 0,0 0 1 0 0,0 1-1 0 0,0 1 1 0 0,1 0 0 0 0,0 1-1 0 0,1 0 1 0 0,0 1-1 0 0,-2 2-71 0 0,-32 17 122 0 0,-36 38-118 0 0,81-55-1910 0 0,15-11-4207 0 0,5-4-1094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51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0 6201 0 0,'0'0'4479'0'0,"0"0"-2771"0"0,0 0-921 0 0,0 0-141 0 0,0 0-288 0 0,0 0-82 0 0,0 0 200 0 0,-6 3 141 0 0,-83 31 374 0 0,-67 40-1540 0 0,156-73 553 0 0,0 1 0 0 0,0-1 0 0 0,0 1 0 0 0,0 0 0 0 0,1-1 0 0 0,-1 1 0 0 0,0 0 0 0 0,1-1-1 0 0,0 1 1 0 0,-1-1 0 0 0,1 1 0 0 0,0-1 0 0 0,-1 1 0 0 0,1-1 0 0 0,0 0 0 0 0,0 1 0 0 0,0-1 0 0 0,0 0 0 0 0,1 0 0 0 0,-1 0-1 0 0,0 0 1 0 0,0 0 0 0 0,1 0 0 0 0,-1 0 0 0 0,0 0 0 0 0,1 0 0 0 0,-1-1 0 0 0,1 1 0 0 0,-1 0 0 0 0,1-1 0 0 0,0 1 0 0 0,-1-1 0 0 0,1 0-1 0 0,-1 0 1 0 0,1 1 0 0 0,0-1 0 0 0,-1 0 0 0 0,1 0 0 0 0,0-1 0 0 0,-1 1 0 0 0,1 0 0 0 0,-1 0 0 0 0,1-1 0 0 0,0 1 0 0 0,0-1-4 0 0,3 2 99 0 0,132 26 956 0 0,-125-11-3463 0 0,-27-8-4887 0 0,-5-7 1021 0 0</inkml:trace>
  <inkml:trace contextRef="#ctx0" brushRef="#br0" timeOffset="249.063">1 249 7537 0 0,'0'0'5744'0'0,"0"0"-5744"0"0,0 0 104 0 0,54 27 176 0 0,-29-17 392 0 0,2-1 176 0 0,0-1 184 0 0,-1-1-183 0 0,-3 0-449 0 0,-3 1-276 0 0,-3 0-124 0 0,0-2-8 0 0,-5 1-4 0 0,0 0-960 0 0,-1-3-753 0 0,-3-1-2387 0 0,4-5-3513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6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0 3788 0 0,'0'0'5984'0'0,"0"0"-4103"0"0,0 0-1210 0 0,0 0-110 0 0,0 0-239 0 0,0 0-214 0 0,6 10 164 0 0,9 18 175 0 0,-1 1 1 0 0,-1 1-1 0 0,-1 1 0 0 0,-2 0 0 0 0,-1 0 0 0 0,-2 0 0 0 0,0 1 0 0 0,-3 0 1 0 0,1 21-448 0 0,-6-42 28 0 0,-1-1 0 0 0,0 1 0 0 0,0 0 0 0 0,-1-1 0 0 0,0 0 0 0 0,-1 0 0 0 0,0 0 0 0 0,-1 0 0 0 0,0-1 0 0 0,0 1 0 0 0,-1-1 0 0 0,0 0 0 0 0,-1-1 0 0 0,0 0 0 0 0,0 0 0 0 0,-1 0 0 0 0,0-1 0 0 0,-4 3-28 0 0,-62 35-4494 0 0,63-42-1196 0 0,4-5-2242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6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77 9805 0 0,'0'0'4768'0'0,"0"0"-3960"0"0,0 0-128 0 0,0 0 173 0 0,0 0-381 0 0,0 0-148 0 0,0 0 20 0 0,0 0-60 0 0,-53-13-148 0 0,26 7-136 0 0,-3-1-8 0 0,4 1-116 0 0,-1-1-332 0 0,4 1-64 0 0,2 0-264 0 0,7-2-777 0 0,4 3-1687 0 0,6-7-4457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6.9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37 13893 0 0,'0'0'2144'0'0,"0"0"-1339"0"0,0 0-805 0 0,0 0 76 0 0,0 0-52 0 0,0 0 252 0 0,-58-9-28 0 0,20 3-248 0 0,-6 0-52 0 0,3 2-1033 0 0,6 0-867 0 0,11 3-2040 0 0,-1-6-3209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9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14 8445 0 0,'0'0'5953'0'0,"-6"-3"-4438"0"0,-20-8-1437 0 0,28 45 129 0 0,12-16-75 0 0,0 1-1 0 0,2-2 1 0 0,0 0-1 0 0,1 0 0 0 0,0-2 1 0 0,2 0-1 0 0,0-1 1 0 0,0-1-1 0 0,1-1 1 0 0,1-1-1 0 0,0 0 1 0 0,0-2-1 0 0,6 2-131 0 0,87 48 458 0 0,-113-59-473 0 0,0 1 0 0 0,0 0 0 0 0,-1 0 0 0 0,1 0 0 0 0,0 0 0 0 0,0 0 0 0 0,0 0 0 0 0,-1 0 0 0 0,1 0 0 0 0,0 1 1 0 0,-1-1-1 0 0,1 0 0 0 0,-1 0 0 0 0,1 1 0 0 0,-1-1 0 0 0,0 0 0 0 0,0 0 0 0 0,1 1 0 0 0,-1-1 0 0 0,0 0 0 0 0,0 1 0 0 0,0-1 0 0 0,-1 0 0 0 0,1 1 0 0 0,0-1 0 0 0,0 0 0 0 0,-1 1 0 0 0,1-1 0 0 0,0 0 0 0 0,-1 0 0 0 0,0 0 1 0 0,1 1-1 0 0,-1-1 0 0 0,0 0 0 0 0,1 0 0 0 0,-1 0 0 0 0,0 0 0 0 0,0 0 0 0 0,0 0 0 0 0,0 0 0 0 0,0 0 0 0 0,0-1 0 0 0,0 1 0 0 0,0 0 0 0 0,-1 0 15 0 0,-57 48 608 0 0,52-44-650 0 0,-203 139 613 0 0,202-121-2241 0 0,27-15-4210 0 0,3-7-111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10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97 4376 0 0,'0'0'7421'0'0,"0"0"-5280"0"0,0 0-1690 0 0,0 0-115 0 0,0 0 82 0 0,0 0-75 0 0,0 0-26 0 0,0 0-210 0 0,8 1-192 0 0,-1-1 117 0 0,0 1-1 0 0,0 0 0 0 0,1 0 1 0 0,-1 0-1 0 0,-1 1 0 0 0,1 0 0 0 0,0 1 1 0 0,0-1-1 0 0,-1 1 0 0 0,1 0 0 0 0,-1 1 1 0 0,0 0-1 0 0,0 0 0 0 0,0 0 1 0 0,-1 1-1 0 0,0 0 0 0 0,1 0 0 0 0,-2 0 1 0 0,1 0-1 0 0,0 1 0 0 0,1 3-31 0 0,-3-2 62 0 0,-1 0-1 0 0,0 0 1 0 0,-1 0-1 0 0,0-1 1 0 0,0 1 0 0 0,0 0-1 0 0,-1 1 1 0 0,0-1-1 0 0,0 0 1 0 0,-1 0-1 0 0,0 0 1 0 0,0 0-1 0 0,0-1 1 0 0,-1 1 0 0 0,0 0-1 0 0,-1 0 1 0 0,1-1-1 0 0,-1 1 1 0 0,-1-1-1 0 0,1 0 1 0 0,-1 0 0 0 0,0 0-1 0 0,0-1 1 0 0,-1 1-1 0 0,0-1 1 0 0,0 0-1 0 0,0 0 1 0 0,0-1-1 0 0,-1 0 1 0 0,1 1 0 0 0,-1-2-1 0 0,-1 1 1 0 0,1-1-1 0 0,0 0 1 0 0,-1 0-1 0 0,-3 0-61 0 0,-28 25-89 0 0,37-27 113 0 0,1-1 1 0 0,-1 1-1 0 0,1 0 0 0 0,0-1 1 0 0,-1 1-1 0 0,1 0 1 0 0,0-1-1 0 0,0 1 0 0 0,0 0 1 0 0,0-1-1 0 0,-1 1 0 0 0,1 0 1 0 0,0 0-1 0 0,0-1 0 0 0,0 1 1 0 0,0 0-1 0 0,1-1 0 0 0,-1 1 1 0 0,0 0-1 0 0,0 0 1 0 0,0-1-1 0 0,0 1 0 0 0,1 0 1 0 0,-1-1-1 0 0,0 1 0 0 0,1 0 1 0 0,-1-1-1 0 0,1 1 0 0 0,-1-1 1 0 0,1 1-1 0 0,-1 0 1 0 0,1-1-1 0 0,-1 1 0 0 0,1-1 1 0 0,-1 0-1 0 0,1 1 0 0 0,-1-1 1 0 0,1 1-1 0 0,0-1 0 0 0,-1 0 1 0 0,1 1-1 0 0,0-1 0 0 0,-1 0 1 0 0,1 0-1 0 0,0 0 1 0 0,0 0-1 0 0,-1 1 0 0 0,1-1 1 0 0,0 0-1 0 0,0 0 0 0 0,-1 0 1 0 0,1 0-1 0 0,0-1 0 0 0,-1 1 1 0 0,1 0-1 0 0,0 0 0 0 0,0 0 1 0 0,-1 0-1 0 0,1-1 1 0 0,0 1-25 0 0,67 12 574 0 0,-58-11-602 0 0,9 3-236 0 0,48 1-535 0 0,-28-24-6486 0 0,-24 3 60 0 0</inkml:trace>
  <inkml:trace contextRef="#ctx0" brushRef="#br0" timeOffset="219.99">498 0 14173 0 0,'0'0'1421'0'0,"0"0"-969"0"0,0 0-369 0 0,7 7 117 0 0,6 12-13 0 0,0 1-1 0 0,-2 0 1 0 0,0 1-1 0 0,-1 0 1 0 0,-1 1-1 0 0,-1 0 1 0 0,-1 0-1 0 0,-1 1 1 0 0,-1 0-1 0 0,0 0 1 0 0,-2 0-1 0 0,-1 0 1 0 0,-1 1-1 0 0,-1-1 1 0 0,-1 0-1 0 0,-4 19-186 0 0,2-29-27 0 0,-1 0 1 0 0,0 0-1 0 0,-2 0 1 0 0,1-1-1 0 0,-1 0 0 0 0,-1 0 1 0 0,0 0-1 0 0,-1-1 1 0 0,0 0-1 0 0,-1-1 0 0 0,0 0 1 0 0,-1 0-1 0 0,0 0 1 0 0,0-2-1 0 0,-8 6 27 0 0,-66 26-6582 0 0,63-37-1426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9.6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401 105 7797 0 0,'0'0'6673'0'0,"-7"1"-5295"0"0,-298 7 554 0 0,245-17-2611 0 0,32-12-7358 0 0,27 7 1269 0 0</inkml:trace>
  <inkml:trace contextRef="#ctx0" brushRef="#br0" timeOffset="169.721">169 0 11521 0 0,'0'0'3190'0'0,"0"0"-2406"0"0,3 9-436 0 0,11 191 2468 0 0,4-153-3256 0 0,-5-35-2267 0 0,3-5-3437 0 0,2-6-3004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8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13 328 0 0,'0'0'0'0'0</inkml:trace>
  <inkml:trace contextRef="#ctx0" brushRef="#br0" timeOffset="390.647">0 13 3008 0 0,'50'-12'9662'0'0,"36"20"-10339"0"0,-46-2 1669 0 0,97 19 2320 0 0,-136-21-3283 0 0,0 0 0 0 0,-1 0-1 0 0,0 0 1 0 0,0 0 0 0 0,0 0 0 0 0,0 0 0 0 0,0 0 0 0 0,-1 0 0 0 0,1 0 0 0 0,-1 0-1 0 0,0 0 1 0 0,-1 0 0 0 0,1 0 0 0 0,-1-1 0 0 0,1 1 0 0 0,-1 0 0 0 0,0-1 0 0 0,-1 0-1 0 0,1 1 1 0 0,0-1 0 0 0,-1 0 0 0 0,0 0 0 0 0,0 0 0 0 0,-1 1-29 0 0,1-1-13 0 0,-142 179 652 0 0,144-180-617 0 0,1-1-1 0 0,-1 1 1 0 0,1 0-1 0 0,0 0 1 0 0,-1 0-1 0 0,1 0 1 0 0,0 0-1 0 0,0 0 1 0 0,1 0 0 0 0,-1 0-1 0 0,0 0 1 0 0,1-1-1 0 0,-1 1 1 0 0,1 0-1 0 0,-1 0 1 0 0,1 0-1 0 0,0-1 1 0 0,0 1-1 0 0,0 0 1 0 0,0-1-1 0 0,0 1 1 0 0,0 0-1 0 0,1-1 1 0 0,-1 0-1 0 0,0 1 1 0 0,1-1-1 0 0,-1 0 1 0 0,1 0-1 0 0,-1 1 1 0 0,1-1-1 0 0,0 0 1 0 0,-1-1 0 0 0,1 1-1 0 0,0 0 1 0 0,0 0-1 0 0,-1-1 1 0 0,1 1-1 0 0,2-1-21 0 0,76 25 766 0 0,-78-25-753 0 0,-1 0-42 0 0,68 5-107 0 0,-44-18-5819 0 0,-18 3-513 0 0</inkml:trace>
  <inkml:trace contextRef="#ctx0" brushRef="#br0" timeOffset="547.071">381 243 11357 0 0,'0'0'6117'0'0,"0"0"-6117"0"0,0 0-312 0 0,-63-1 276 0 0,32-2 36 0 0,-3-1 76 0 0,1 1-64 0 0,7 0-12 0 0,-5 2 0 0 0,4 1-76 0 0,1 0-672 0 0,8 0-741 0 0,5 0-2427 0 0,12 0-3813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7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1 166 1708 0 0,'0'0'10919'0'0,"2"6"-7706"0"0,24 73-2347 0 0,-13-46-523 0 0,-2 1 0 0 0,-1 0-1 0 0,-1 1 1 0 0,-3 0 0 0 0,0 0-1 0 0,0 29-342 0 0,-7-7-1045 0 0,-2-55-1759 0 0,0-5-3328 0 0,0-9-509 0 0</inkml:trace>
  <inkml:trace contextRef="#ctx0" brushRef="#br0" timeOffset="247.68">54 167 14289 0 0,'0'0'1348'0'0,"8"-1"-1017"0"0,1 0-255 0 0,-1 1 0 0 0,1-1-1 0 0,0 2 1 0 0,-1-1 0 0 0,1 1-1 0 0,-1 0 1 0 0,1 1 0 0 0,-1 0-1 0 0,0 1 1 0 0,1-1 0 0 0,-1 2-1 0 0,0-1 1 0 0,-1 1 0 0 0,1 0 0 0 0,-1 1-1 0 0,0-1 1 0 0,0 1 0 0 0,0 1-1 0 0,-1 0 1 0 0,1 0 0 0 0,-1 0-1 0 0,-1 0 1 0 0,1 1 0 0 0,-1 0-1 0 0,-1 0 1 0 0,1 1 0 0 0,-1-1 0 0 0,0 1-1 0 0,-1 0 1 0 0,0 0 0 0 0,0 0-1 0 0,1 6-75 0 0,-4-11 1 0 0,-1 0 0 0 0,0 0 0 0 0,0 0 0 0 0,1 0 0 0 0,-2 0 0 0 0,1 0 0 0 0,0 0 0 0 0,-1 0 0 0 0,1-1-1 0 0,-1 1 1 0 0,0 0 0 0 0,0-1 0 0 0,0 0 0 0 0,0 1 0 0 0,0-1 0 0 0,0 0 0 0 0,-1 0 0 0 0,1 0 0 0 0,-1 0-1 0 0,0-1 1 0 0,1 1 0 0 0,-1-1 0 0 0,0 1 0 0 0,0-1 0 0 0,0 0 0 0 0,0 0 0 0 0,0 0 0 0 0,0-1 0 0 0,0 1 0 0 0,0-1-1 0 0,0 1 1 0 0,-1-1-1 0 0,-105 5-2146 0 0,108-5 2078 0 0,-23-3-3030 0 0,0-6-3172 0 0</inkml:trace>
  <inkml:trace contextRef="#ctx0" brushRef="#br0" timeOffset="542.569">503 0 13845 0 0,'0'0'1066'0'0,"-6"8"-804"0"0,-16 19 98 0 0,3 0 1 0 0,0 2 0 0 0,1 0 0 0 0,2 1-1 0 0,1 1 1 0 0,2 1 0 0 0,1 0-1 0 0,1 0 1 0 0,-6 34-361 0 0,16-54 27 0 0,0 0 0 0 0,1 0 1 0 0,0 0-1 0 0,0 0 0 0 0,2 1 0 0 0,-1-1 1 0 0,2 0-1 0 0,-1-1 0 0 0,2 1 0 0 0,0 0 0 0 0,0-1 1 0 0,1 0-1 0 0,0 0 0 0 0,1 0 0 0 0,0 0 0 0 0,1-1 1 0 0,3 3-28 0 0,18 37-450 0 0,-22-37-1275 0 0,-5-4-5014 0 0,-1-8-205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05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12685 0 0,'0'0'2654'0'0,"2"8"-1920"0"0,4 26-416 0 0,-1 0-1 0 0,-3 1 0 0 0,0-1 1 0 0,-3 1-1 0 0,0 0 0 0 0,-2-1 0 0 0,-4 12-317 0 0,7-45-185 0 0,-1 16-1016 0 0,3-9-4141 0 0,8-7-1960 0 0</inkml:trace>
  <inkml:trace contextRef="#ctx0" brushRef="#br0" timeOffset="329.815">257 316 14321 0 0,'0'0'1902'0'0,"0"0"-1627"0"0,0 0-39 0 0,0 0 158 0 0,0 0 68 0 0,0 0-190 0 0,0 0-208 0 0,7 1-2 0 0,-4 0-81 0 0,-1-1 1 0 0,1 0 0 0 0,0 0 0 0 0,0 0-1 0 0,0 0 1 0 0,0 0 0 0 0,0 0 0 0 0,0-1-1 0 0,0 1 1 0 0,0-1 0 0 0,0 0 0 0 0,0 0 0 0 0,-1 0-1 0 0,1 0 1 0 0,0-1 0 0 0,-1 1 0 0 0,1-1-1 0 0,-1 1 1 0 0,1-1 0 0 0,-1 0 0 0 0,0 0-1 0 0,0 0 1 0 0,0 0 0 0 0,0-1 0 0 0,0 1-1 0 0,0 0 1 0 0,0-1 0 0 0,-1 0 0 0 0,0 1-1 0 0,1-1 1 0 0,-1 0 0 0 0,0 1 0 0 0,0-1-1 0 0,0 0 1 0 0,-1 0 0 0 0,1 0 0 0 0,-1 0-1 0 0,1 0 1 0 0,-1 0 18 0 0,1-1-18 0 0,0 1 0 0 0,-1-1 0 0 0,1 0 0 0 0,-1 0 0 0 0,1 0 0 0 0,-1 1 0 0 0,0-1-1 0 0,-1 0 1 0 0,1 0 0 0 0,0 0 0 0 0,-1 1 0 0 0,0-1 0 0 0,0 0 0 0 0,0 1 0 0 0,-1-1 0 0 0,1 1 0 0 0,-1-1 0 0 0,0 1-1 0 0,0 0 1 0 0,0-1 0 0 0,0 1 0 0 0,-1 0 0 0 0,1 1 0 0 0,-1-1 0 0 0,1 0 0 0 0,-1 1 0 0 0,0-1 0 0 0,0 1-1 0 0,0 0 1 0 0,-1 0 0 0 0,1 0 0 0 0,-1 0 0 0 0,1 1 0 0 0,-1-1 0 0 0,1 1 0 0 0,-1 0 0 0 0,0 0 0 0 0,1 0 0 0 0,-1 1-1 0 0,0-1 1 0 0,0 1 0 0 0,1 0 0 0 0,-1 0 0 0 0,0 0 0 0 0,0 1 0 0 0,0-1 0 0 0,1 1 0 0 0,-1 0 0 0 0,0 0-1 0 0,-2 1 20 0 0,2-1 24 0 0,-1 0 1 0 0,1 0 0 0 0,0 0 0 0 0,0 0 0 0 0,0 1 0 0 0,0 0 0 0 0,0 0 0 0 0,0 0 0 0 0,1 0 0 0 0,-1 1 0 0 0,1-1 0 0 0,-1 1 0 0 0,1 0 0 0 0,0 0 0 0 0,0 0 0 0 0,0 0 0 0 0,1 0 0 0 0,-1 1 0 0 0,1-1 0 0 0,-1 1 0 0 0,1 0 0 0 0,0 0 0 0 0,1 0 0 0 0,-1 0 0 0 0,1 0 0 0 0,0 0 0 0 0,0 0 0 0 0,0 0 0 0 0,0 1 0 0 0,1-1 0 0 0,0 0 0 0 0,-1 1 0 0 0,2-1 0 0 0,-1 0 0 0 0,0 0-1 0 0,1 1 1 0 0,0-1 0 0 0,0 0 0 0 0,0 0 0 0 0,1 0 0 0 0,-1 0 0 0 0,1 0 0 0 0,0 0 0 0 0,0 0 0 0 0,1 0-26 0 0,52 33-972 0 0,-12-20-5659 0 0,-18-9-226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12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22 1632 0 0,'0'0'12165'0'0,"0"0"-9757"0"0,0 0-2408 0 0,0 0-88 0 0,0 0 88 0 0,-44 9 317 0 0,22-9-65 0 0,-1-1-80 0 0,-2-1-96 0 0,0-2-76 0 0,2 3 0 0 0,5-2-536 0 0,1 0-473 0 0,3-1-471 0 0,4-3-1220 0 0,3 2-3105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50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0 5216 0 0,'0'0'3769'0'0,"0"0"-2439"0"0,0 0-554 0 0,0 0 149 0 0,0 0-4 0 0,0 0-285 0 0,0 0-134 0 0,0 0 40 0 0,0 0 21 0 0,-6 9-100 0 0,-134 98 177 0 0,69-72-1979 0 0,124-34 1441 0 0,-41-1 43 0 0,-1 0-1 0 0,1 1 1 0 0,-1 1-1 0 0,1 0 1 0 0,-1 0-1 0 0,0 1 1 0 0,0 0-1 0 0,0 1 0 0 0,0 1 1 0 0,-1 0-1 0 0,1 0 1 0 0,-1 1-1 0 0,0 0 1 0 0,-1 0-1 0 0,0 1 1 0 0,0 1-1 0 0,0-1 1 0 0,2 5-145 0 0,-7 8-3303 0 0,-17-13-4122 0 0,-3-7 1094 0 0</inkml:trace>
  <inkml:trace contextRef="#ctx0" brushRef="#br0" timeOffset="264.668">1 216 2784 0 0,'0'0'9230'0'0,"0"0"-6969"0"0,6 3-2014 0 0,109 65 3866 0 0,-79-20-6096 0 0,-34-43 192 0 0,-2-2-2916 0 0,-1-2-1947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12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56 13477 0 0,'0'0'2428'0'0,"0"0"-1359"0"0,0 0-1069 0 0,0 0-64 0 0,-36-11 64 0 0,10 6 136 0 0,-2-1 0 0 0,-3 0-120 0 0,0 1-16 0 0,-3-1-837 0 0,2 3-943 0 0,9-1-1244 0 0,-12-6-4573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13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9685 0 0,'0'0'3948'0'0,"0"0"-2554"0"0,0 0-826 0 0,0 0-283 0 0,0 0-398 0 0,0 0 339 0 0,0 9 71 0 0,-4 195 1433 0 0,3-162-1901 0 0,19-22-7252 0 0,1-14 473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13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14 11625 0 0,'0'0'5259'0'0,"0"0"-4033"0"0,0 0-1674 0 0,-8-1 455 0 0,-199-10 659 0 0,161 10-4309 0 0,1 1-3794 0 0,48 0 182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8:16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2656 276 5428 0 0,'0'0'7184'0'0,"0"0"-4994"0"0,0 0-1667 0 0,0 0-157 0 0,0 0 38 0 0,0 0 20 0 0,0 0-30 0 0,0 0-135 0 0,41-2-669 0 0,-37 4 434 0 0,-1 1 1 0 0,0-1 0 0 0,1 1 0 0 0,-1 0 0 0 0,0 0 0 0 0,0 0 0 0 0,-1 0 0 0 0,1 0 0 0 0,-1 1 0 0 0,1-1-1 0 0,-1 1 1 0 0,0 0 0 0 0,-1-1 0 0 0,1 1 0 0 0,0 0 0 0 0,-1 0 0 0 0,0 0 0 0 0,0 0 0 0 0,0 1 0 0 0,-1-1-1 0 0,1 0 1 0 0,-1 0 0 0 0,0 0 0 0 0,0 1 0 0 0,-1-1 0 0 0,1 0 0 0 0,-1 0 0 0 0,0 0 0 0 0,0 0 0 0 0,0 0-1 0 0,-1 0 1 0 0,1 0 0 0 0,-1 0 0 0 0,0 0 0 0 0,0-1 0 0 0,0 1 0 0 0,-1-1 0 0 0,1 1 0 0 0,-1-1 0 0 0,0 0-1 0 0,0 0 1 0 0,0 0 0 0 0,0 0 0 0 0,0-1 0 0 0,-1 1 0 0 0,1-1 0 0 0,-1 0 0 0 0,0 0 0 0 0,-1 0-25 0 0,-58 65 305 0 0,131-35 1122 0 0,79-8-1531 0 0,-135-18-1643 0 0,-9 1-4898 0 0,-3-6-1557 0 0</inkml:trace>
  <inkml:trace contextRef="#ctx0" brushRef="#br0" timeOffset="340.524">3059 152 8461 0 0,'0'0'4160'0'0,"0"0"-2758"0"0,0 0-857 0 0,0 0-174 0 0,8 9-160 0 0,36 83 270 0 0,-39-67-519 0 0,26 225 2776 0 0,-50-127-3033 0 0,-43-17-4210 0 0,42-90-1261 0 0,-6-9-1999 0 0</inkml:trace>
  <inkml:trace contextRef="#ctx0" brushRef="#br0" timeOffset="-996.851">1723 204 13209 0 0,'0'0'3219'0'0,"-7"1"-2897"0"0,-8 2-336 0 0,0-1 35 0 0,-1 0 1 0 0,1 0-1 0 0,0 2 1 0 0,0 0-1 0 0,0 0 1 0 0,1 2-1 0 0,0 0 1 0 0,0 0-1 0 0,0 1 0 0 0,0 1 1 0 0,1 0-1 0 0,1 1 1 0 0,-1 1-1 0 0,2 0 1 0 0,-1 0-1 0 0,1 1 1 0 0,-5 8-22 0 0,16-14 57 0 0,0 0 0 0 0,1 0 0 0 0,0 0 1 0 0,0 0-1 0 0,0-1 0 0 0,0 1 0 0 0,1 0 0 0 0,0 0 1 0 0,0-1-1 0 0,0 1 0 0 0,0-1 0 0 0,1 0 0 0 0,0 0 1 0 0,0 0-1 0 0,0 0 0 0 0,0 0 0 0 0,1-1 0 0 0,-1 1 1 0 0,1-1-1 0 0,0 0 0 0 0,0 0 0 0 0,0 0 0 0 0,1-1 1 0 0,-1 1-1 0 0,0-1 0 0 0,1 0 0 0 0,0 0 0 0 0,-1-1 1 0 0,1 1-1 0 0,0-1 0 0 0,0 0 0 0 0,0-1 0 0 0,0 1-57 0 0,17 9 104 0 0,112 60-775 0 0,-126-68-4361 0 0,-6-2-1088 0 0</inkml:trace>
  <inkml:trace contextRef="#ctx0" brushRef="#br0" timeOffset="716.097">1465 503 10317 0 0,'0'0'4652'0'0,"0"0"-3732"0"0,0 0-191 0 0,0 0 219 0 0,0 0-196 0 0,0 0-344 0 0,0 0-236 0 0,0 0-96 0 0,0 0-68 0 0,44 38 52 0 0,-27-24 24 0 0,-2-1-8 0 0,2 3-76 0 0,4 0-96 0 0,2 2-408 0 0,2 0-1032 0 0,-6-5-3693 0 0,16-7-6188 0 0</inkml:trace>
  <inkml:trace contextRef="#ctx0" brushRef="#br0" timeOffset="-575.885">2269 367 1172 0 0,'0'0'8185'0'0,"0"0"-4904"0"0,0 0-1998 0 0,0 0-553 0 0,0 0-140 0 0,0 0-14 0 0,0 0-129 0 0,0 0-37 0 0,0 0 43 0 0,-8 1-56 0 0,-142-1 366 0 0,90-25-5075 0 0,54 19-127 0 0,5-3-2597 0 0</inkml:trace>
  <inkml:trace contextRef="#ctx0" brushRef="#br0" timeOffset="-328.528">2190 292 11909 0 0,'0'0'1559'0'0,"0"0"-1150"0"0,0 0-245 0 0,2 8 526 0 0,-17 156 2595 0 0,24-119-4070 0 0,12-24-5135 0 0,-8-17 90 0 0</inkml:trace>
  <inkml:trace contextRef="#ctx0" brushRef="#br0" timeOffset="-1492.536">767 28 11997 0 0,'0'0'1660'0'0,"0"0"-998"0"0,0 0-506 0 0,0 0-107 0 0,0 0 24 0 0,0 0 80 0 0,9 0-53 0 0,182 45 1814 0 0,-189-44-1903 0 0,1 0 1 0 0,-1 1-1 0 0,1-1 1 0 0,-1 1-1 0 0,0 0 1 0 0,0 0-1 0 0,0 0 1 0 0,0 0 0 0 0,0 0-1 0 0,0 0 1 0 0,-1 0-1 0 0,1 1 1 0 0,-1-1-1 0 0,1 1 1 0 0,-1-1-1 0 0,0 1 1 0 0,0-1-1 0 0,0 1 1 0 0,0 0 0 0 0,0 0-1 0 0,-1-1 1 0 0,1 1-1 0 0,-1 0 1 0 0,0 0-1 0 0,0 0 1 0 0,0-1-1 0 0,0 1 1 0 0,0 0 0 0 0,-1 0-1 0 0,1 0 1 0 0,-1-1-1 0 0,0 1 1 0 0,0 0-1 0 0,0-1 1 0 0,0 1-1 0 0,0-1 1 0 0,-1 1 0 0 0,1-1-1 0 0,-1 2-11 0 0,-72 95 916 0 0,65-89-979 0 0,0 0 115 0 0,2-4-42 0 0,0 1 0 0 0,1-1-1 0 0,0 1 1 0 0,0 1 0 0 0,1-1-1 0 0,0 1 1 0 0,0 0 0 0 0,1 0-1 0 0,0 0 1 0 0,0 0-1 0 0,1 1 1 0 0,0 0 0 0 0,0 0-1 0 0,0 5-9 0 0,7-10 58 0 0,-1 0 0 0 0,1 0-1 0 0,0-1 1 0 0,0 0 0 0 0,1 0 0 0 0,-1 0-1 0 0,1 0 1 0 0,-1-1 0 0 0,1 1 0 0 0,0-1-1 0 0,0-1 1 0 0,0 1 0 0 0,0-1-1 0 0,0 1 1 0 0,0-1 0 0 0,0-1 0 0 0,1 1-1 0 0,-1-1 1 0 0,0 0 0 0 0,0 0-1 0 0,1 0 1 0 0,-1-1 0 0 0,1 0-58 0 0,70-11 85 0 0,-30-12-6928 0 0,-38 17 812 0 0</inkml:trace>
  <inkml:trace contextRef="#ctx0" brushRef="#br0" timeOffset="-1324.22">1091 309 8837 0 0,'0'0'7633'0'0,"0"0"-7061"0"0,0 0-508 0 0,-43-7-64 0 0,23 3 212 0 0,-6 0-104 0 0,1 0-92 0 0,-2 2-16 0 0,0 0-12 0 0,3 2-432 0 0,-2 0-689 0 0,4 0-671 0 0,5 2-2460 0 0,3-1-2553 0 0</inkml:trace>
  <inkml:trace contextRef="#ctx0" brushRef="#br0" timeOffset="-2377.166">1 165 6537 0 0,'0'0'7600'0'0,"0"0"-5570"0"0,1 7-2025 0 0,44 246 1619 0 0,-45-233-1842 0 0,0 10 555 0 0,0-31-9690 0 0,0-5 3391 0 0</inkml:trace>
  <inkml:trace contextRef="#ctx0" brushRef="#br0" timeOffset="-2127.882">20 104 11309 0 0,'0'0'1334'0'0,"0"0"-652"0"0,8-3-484 0 0,-3 0-155 0 0,1 1 0 0 0,0 0 0 0 0,0 1 0 0 0,1-1 0 0 0,-1 1 0 0 0,0 1 1 0 0,0-1-1 0 0,1 1 0 0 0,-1 0 0 0 0,0 0 0 0 0,0 1 0 0 0,1 0 0 0 0,-1 0 1 0 0,0 0-1 0 0,0 1 0 0 0,0 0 0 0 0,3 1-43 0 0,99 57 1731 0 0,-105-58-1700 0 0,-1-1 0 0 0,1 1 1 0 0,-1-1-1 0 0,0 1 0 0 0,1 0 0 0 0,-1 0 1 0 0,0 0-1 0 0,0 0 0 0 0,0 1 1 0 0,0-1-1 0 0,-1 0 0 0 0,1 1 0 0 0,0-1 1 0 0,-1 1-1 0 0,0 0 0 0 0,0-1 0 0 0,0 1 1 0 0,0 0-1 0 0,0 0 0 0 0,0 0 0 0 0,-1 0 1 0 0,1 0-1 0 0,-1 0 0 0 0,0-1 1 0 0,0 1-1 0 0,0 0 0 0 0,0 0 0 0 0,-1 0 1 0 0,1 0-1 0 0,-1 0 0 0 0,0 0 0 0 0,0 0 1 0 0,0 0-1 0 0,0-1 0 0 0,0 1 0 0 0,0 0 1 0 0,-1-1-1 0 0,1 1 0 0 0,-1-1 1 0 0,0 0-32 0 0,-92 42-51 0 0,25-45-6363 0 0,51-4-747 0 0</inkml:trace>
  <inkml:trace contextRef="#ctx0" brushRef="#br0" timeOffset="-1879.511">506 0 12297 0 0,'0'0'1614'0'0,"0"0"-1228"0"0,-6 8-38 0 0,-4 3-215 0 0,1 1 0 0 0,0 0 0 0 0,1 0 0 0 0,0 0 0 0 0,1 1 0 0 0,0 1 0 0 0,1-1 0 0 0,0 1 0 0 0,1 0 0 0 0,1 0 0 0 0,0 0 0 0 0,1 1 0 0 0,1-1 0 0 0,0 1 0 0 0,1 0 0 0 0,1 0 0 0 0,0-1 0 0 0,1 1 0 0 0,0 0 0 0 0,1 0 0 0 0,1-1 0 0 0,0 0 0 0 0,1 1 0 0 0,1-1 0 0 0,0 0 0 0 0,1-1 0 0 0,0 1 0 0 0,8 10-133 0 0,-11-20-242 0 0,54 52 543 0 0,-28-47-5302 0 0,-23-12-519 0 0,4-9-2387 0 0</inkml:trace>
  <inkml:trace contextRef="#ctx0" brushRef="#br0" timeOffset="2955.455">2985 979 536 0 0,'0'0'401'0'0,"0"0"-221"0"0,0 0-72 0 0,0 0-14 0 0,0 0 46 0 0,0 0 161 0 0,0 0-19 0 0,8 25 3809 0 0,-14-21-3916 0 0,1-1 0 0 0,-1 0 0 0 0,1 0 0 0 0,-1-1 1 0 0,0 1-1 0 0,0-1 0 0 0,0 0 0 0 0,0-1 0 0 0,-1 1 1 0 0,1-1-1 0 0,0-1 0 0 0,0 1 0 0 0,-1-1 1 0 0,1 0-1 0 0,-1-1 0 0 0,1 1 0 0 0,0-1 0 0 0,0 0 1 0 0,-1-1-1 0 0,1 0 0 0 0,0 0 0 0 0,0 0 0 0 0,0 0 1 0 0,0-1-176 0 0,6 2 6 0 0,-14-5 96 0 0,0 1-1 0 0,-1 0 1 0 0,1 1 0 0 0,-1 0-1 0 0,0 1 1 0 0,0 1 0 0 0,0 0-1 0 0,0 1 1 0 0,-1 1 0 0 0,1 0-1 0 0,0 1 1 0 0,0 1 0 0 0,0 0-1 0 0,0 1 1 0 0,0 1-1 0 0,1 0 1 0 0,-1 1 0 0 0,1 0-1 0 0,0 2 1 0 0,-5 2-102 0 0,-3 6-236 0 0,1 2 0 0 0,0 0-1 0 0,2 1 1 0 0,0 1 0 0 0,0 0-1 0 0,2 2 1 0 0,-9 13 236 0 0,29-36 3568 0 0,7-32-3565 0 0,-15 25-55 0 0,0 1 0 0 0,-1-1 0 0 0,1 1 0 0 0,-2 0 1 0 0,1 0-1 0 0,-1 1 0 0 0,0 0 0 0 0,-1 0 0 0 0,0 1 0 0 0,0 0 0 0 0,0 0 0 0 0,-1 1 0 0 0,1 0 1 0 0,-1 0-1 0 0,-1 1 0 0 0,1 0 0 0 0,0 1 0 0 0,-1 0 0 0 0,0 1 0 0 0,0-1 0 0 0,0 2 0 0 0,0 0 1 0 0,-6 0 51 0 0,-715-64 435 0 0,-375-79 110 0 0,1090 143-974 0 0,-42-5 724 0 0,32-9-7603 0 0,23 4 669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26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27 7097 0 0,'0'0'7788'0'0,"0"0"-6720"0"0,0 0-980 0 0,0 0-36 0 0,0 0 365 0 0,-41 2 7 0 0,21-3-76 0 0,-3 0-160 0 0,-1 1-140 0 0,-5-2-48 0 0,2 2-4 0 0,3-1-56 0 0,0 1-300 0 0,6-3-453 0 0,4-1-459 0 0,5-1-2736 0 0,5-6-3797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27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28 3816 0 0,'0'0'7781'0'0,"0"0"-6233"0"0,0 0-604 0 0,0 0-84 0 0,0 0 32 0 0,0 0-640 0 0,0 0-112 0 0,0 0 25 0 0,0 0-77 0 0,-58-17-80 0 0,28 16-8 0 0,-1-1-121 0 0,3 2-1103 0 0,5-2-2760 0 0,-1-4-4169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28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66 110 2128 0 0,'0'0'0'0'0,"0"0"-144"0"0</inkml:trace>
  <inkml:trace contextRef="#ctx0" brushRef="#br0" timeOffset="387.665">178 134 13181 0 0,'0'0'1718'0'0,"0"0"-1458"0"0,0 0-226 0 0,6-5 32 0 0,-3 4-66 0 0,0-1 1 0 0,-1 1-1 0 0,1-1 1 0 0,-1 1-1 0 0,0-1 1 0 0,1 0-1 0 0,-1 0 1 0 0,0 0-1 0 0,0 0 1 0 0,0-1-1 0 0,0 1 1 0 0,0 0-1 0 0,-1-1 1 0 0,1 1-1 0 0,-1-1 1 0 0,1 0-1 0 0,-1 1 1 0 0,0-1-1 0 0,0 0 1 0 0,-1 0-1 0 0,1 0 1 0 0,0 0-1 0 0,-1 0 1 0 0,0 0-1 0 0,1 0 1 0 0,-1 0-1 0 0,0 0 1 0 0,-1 0-1 0 0,1 1 0 0 0,-1-1 1 0 0,1 0-1 0 0,-1 0 1 0 0,0 0-1 0 0,0 0 1 0 0,0 0-1 0 0,0 1 1 0 0,0-1-1 0 0,-1 0 1 0 0,1 1-1 0 0,-1-1 1 0 0,0 1-1 0 0,0-1 0 0 0,-3 0 29 0 0,0 0-1 0 0,-1 1 0 0 0,1-1 0 0 0,-1 1 0 0 0,1 0 0 0 0,-1 1 0 0 0,0-1 0 0 0,0 1 1 0 0,1 0-1 0 0,-1 1 0 0 0,0-1 0 0 0,0 1 0 0 0,0 0 0 0 0,0 1 0 0 0,0-1 0 0 0,0 1 1 0 0,0 0-1 0 0,1 1 0 0 0,-1-1 0 0 0,0 1 0 0 0,1 1 0 0 0,-1-1 0 0 0,1 1 0 0 0,0-1 1 0 0,0 2-1 0 0,0-1 0 0 0,0 0 0 0 0,1 1 0 0 0,-1 0 0 0 0,1 0 0 0 0,0 0 0 0 0,0 1 1 0 0,0-1-1 0 0,1 1 0 0 0,-1 0 0 0 0,1 0 0 0 0,0 0 0 0 0,1 1 0 0 0,-1-1 1 0 0,1 1-1 0 0,0-1 0 0 0,1 1 0 0 0,-1 0 0 0 0,1 0 0 0 0,0-1 0 0 0,1 1 0 0 0,-1 0 1 0 0,1 3-29 0 0,0-6 20 0 0,1 0 1 0 0,-1 0 0 0 0,0 0 0 0 0,1 0 0 0 0,0 0 0 0 0,-1 0 0 0 0,1-1-1 0 0,0 1 1 0 0,1 0 0 0 0,-1-1 0 0 0,0 1 0 0 0,1-1 0 0 0,0 1 0 0 0,-1-1-1 0 0,1 0 1 0 0,0 1 0 0 0,0-1 0 0 0,0 0 0 0 0,0 0 0 0 0,1-1 0 0 0,-1 1 0 0 0,1 0-1 0 0,-1-1 1 0 0,1 1 0 0 0,-1-1 0 0 0,1 0 0 0 0,0 0 0 0 0,-1 0 0 0 0,1 0-1 0 0,0 0 1 0 0,0-1 0 0 0,0 1 0 0 0,0-1 0 0 0,0 0 0 0 0,0 0 0 0 0,0 0-21 0 0,107-13 512 0 0,-56-29-344 0 0,-60 89-157 0 0,2-23 223 0 0,-5 82 565 0 0,33-49-3048 0 0,-15-50-898 0 0,0-5-1960 0 0,4-4-3415 0 0</inkml:trace>
  <inkml:trace contextRef="#ctx0" brushRef="#br0" timeOffset="703.336">381 76 14173 0 0,'0'0'2557'0'0,"0"0"-1613"0"0,0 0-844 0 0,0 0-196 0 0,0 0-68 0 0,7-2-105 0 0,4 0 225 0 0,0 0 1 0 0,0 1 0 0 0,0 1-1 0 0,0-1 1 0 0,0 2-1 0 0,0 0 1 0 0,-1 0-1 0 0,1 1 1 0 0,0 0 0 0 0,0 1-1 0 0,-1 0 1 0 0,1 0-1 0 0,2 3 44 0 0,-9-4 49 0 0,0 0 1 0 0,1 0-1 0 0,-1 0 0 0 0,0 1 0 0 0,0-1 0 0 0,-1 1 0 0 0,1 0 0 0 0,0 0 0 0 0,-1 1 1 0 0,0-1-1 0 0,0 1 0 0 0,0 0 0 0 0,0 0 0 0 0,0 0 0 0 0,-1 0 0 0 0,0 0 1 0 0,0 0-1 0 0,0 1 0 0 0,0-1 0 0 0,-1 1 0 0 0,1-1 0 0 0,-1 1 0 0 0,-1 0 0 0 0,1-1 1 0 0,0 1-1 0 0,-1 0 0 0 0,0 0 0 0 0,0 0 0 0 0,-1-1 0 0 0,1 1 0 0 0,-1 0 1 0 0,0-1-1 0 0,-1 3-49 0 0,-77 160 1141 0 0,84-143-3537 0 0,13-22-6828 0 0,-5-6 1401 0 0</inkml:trace>
  <inkml:trace contextRef="#ctx0" brushRef="#br0" timeOffset="888.963">683 324 12705 0 0,'0'0'4641'0'0,"0"0"-4629"0"0,-40-8-12 0 0,18 2 0 0 0,-5-1 100 0 0,0 1-100 0 0,0 1 0 0 0,0 0-836 0 0,2 2-1609 0 0,7-1-2271 0 0,1-1-2329 0 0</inkml:trace>
  <inkml:trace contextRef="#ctx0" brushRef="#br0" timeOffset="1167.654">839 90 13093 0 0,'0'0'2151'0'0,"0"0"-1348"0"0,0 0-635 0 0,0 0-94 0 0,0 0-18 0 0,8-1-37 0 0,-2-2-33 0 0,0 1 0 0 0,1 1 1 0 0,-1-1-1 0 0,1 1 1 0 0,-1 0-1 0 0,1 0 1 0 0,0 1-1 0 0,-1 0 1 0 0,1 0-1 0 0,0 1 0 0 0,-1 0 1 0 0,1 0-1 0 0,-1 0 1 0 0,1 1-1 0 0,-1 0 1 0 0,0 0-1 0 0,0 1 1 0 0,1-1-1 0 0,-2 1 1 0 0,1 1-1 0 0,0-1 0 0 0,-1 1 1 0 0,1 0-1 0 0,-1 0 1 0 0,0 1-1 0 0,-1-1 1 0 0,1 1-1 0 0,-1 0 1 0 0,0 1-1 0 0,0-1 1 0 0,0 1-1 0 0,-1-1 0 0 0,0 1 1 0 0,0 0-1 0 0,0 0 1 0 0,-1 0-1 0 0,0 1 1 0 0,1 4 13 0 0,-40 127 1409 0 0,4-51-954 0 0,36-51-1786 0 0,18-25-7982 0 0,-6-14 2244 0 0</inkml:trace>
  <inkml:trace contextRef="#ctx0" brushRef="#br0" timeOffset="1386.544">1162 355 13745 0 0,'0'0'3189'0'0,"0"0"-3101"0"0,0 0-88 0 0,0 0 0 0 0,-53-2 48 0 0,29-1 64 0 0,0-2-112 0 0,-3 1-148 0 0,0 1-781 0 0,2-1-683 0 0,2 0-784 0 0,6-2-892 0 0,7 3-2541 0 0</inkml:trace>
  <inkml:trace contextRef="#ctx0" brushRef="#br0" timeOffset="1682.344">1287 174 5260 0 0,'0'0'7785'0'0,"0"0"-5538"0"0,0 0-1890 0 0,0 0-264 0 0,0 0-10 0 0,0 0-29 0 0,0 0-36 0 0,0 0-48 0 0,2-6-157 0 0,-2 4 184 0 0,1 1 0 0 0,-1-1 0 0 0,1 0 0 0 0,-1 1 0 0 0,1-1 0 0 0,0 0 0 0 0,-1 1 0 0 0,1-1 0 0 0,0 1 0 0 0,0-1 0 0 0,0 1-1 0 0,0 0 1 0 0,0-1 0 0 0,1 1 0 0 0,-1 0 0 0 0,0 0 0 0 0,0 0 0 0 0,1 0 0 0 0,-1 0 0 0 0,1 0 0 0 0,-1 0 0 0 0,1 0 0 0 0,0 0 0 0 0,-1 1 0 0 0,1-1 0 0 0,0 1 0 0 0,-1-1 0 0 0,1 1 0 0 0,0 0 0 0 0,-1-1 0 0 0,1 1-1 0 0,0 0 1 0 0,0 0 0 0 0,-1 0 0 0 0,1 1 0 0 0,0-1 0 0 0,0 0 0 0 0,-1 1 0 0 0,1-1 0 0 0,0 1 0 0 0,-1-1 0 0 0,1 1 0 0 0,-1 0 0 0 0,1 0 0 0 0,-1 0 0 0 0,1 0 0 0 0,-1 0 0 0 0,1 0 0 0 0,-1 0 0 0 0,0 0-1 0 0,0 0 1 0 0,1 1 3 0 0,3 3 63 0 0,1 0 0 0 0,-1 1 0 0 0,0-1 0 0 0,-1 1 0 0 0,1 0 0 0 0,-1 0-1 0 0,-1 1 1 0 0,1-1 0 0 0,-1 1 0 0 0,0 0 0 0 0,0 0 0 0 0,-1 0 0 0 0,0 0 0 0 0,0 1-1 0 0,-1-1 1 0 0,0 0 0 0 0,0 1 0 0 0,-1-1 0 0 0,0 1 0 0 0,0-1 0 0 0,-1 0 0 0 0,1 1-1 0 0,-2-1 1 0 0,1 0 0 0 0,-1 1 0 0 0,0-1 0 0 0,-1 0 0 0 0,1 0 0 0 0,-2-1-1 0 0,1 1 1 0 0,-1 0 0 0 0,0-1 0 0 0,0 0 0 0 0,0 0 0 0 0,-1 0 0 0 0,0-1 0 0 0,0 1-1 0 0,-1-1 1 0 0,1 0 0 0 0,-1-1 0 0 0,-1 1-63 0 0,-61 40 183 0 0,126-38 780 0 0,85 10-993 0 0,-87 6-3478 0 0,-45-18-2063 0 0,0-3-4133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27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189 218 4728 0 0,'0'0'5558'0'0,"0"0"-3196"0"0,0 0-1643 0 0,0 0 31 0 0,0 0 353 0 0,0 0-88 0 0,0 0-338 0 0,0 0-200 0 0,0 0-90 0 0,-3 3-39 0 0,-7 11 647 0 0,34-22-664 0 0,37-27-320 0 0,-58 30-74 0 0,-1-1 0 0 0,0 1 0 0 0,0-1 0 0 0,-1 1 1 0 0,0-1-1 0 0,0 0 0 0 0,0 0 0 0 0,-1 0 0 0 0,1 1 0 0 0,-2-1 0 0 0,1 0 0 0 0,0 0 0 0 0,-1 0 0 0 0,0 1 1 0 0,-1-1-1 0 0,1 0 0 0 0,-1 1 0 0 0,0-1 0 0 0,0 1 0 0 0,-1-1 0 0 0,0 1 0 0 0,0 0 0 0 0,0 0 0 0 0,0 1 1 0 0,-1-1-1 0 0,0 1 0 0 0,0-1 0 0 0,0 1 0 0 0,0 0 0 0 0,-1 1 0 0 0,1-1 0 0 0,-1 1 0 0 0,0 0 0 0 0,0 0 0 0 0,-1 0 1 0 0,1 1-1 0 0,0 0 0 0 0,-1 0 0 0 0,1 0 0 0 0,-1 1 0 0 0,0-1 0 0 0,0 1 0 0 0,-2 0 63 0 0,1 2 46 0 0,0 1 0 0 0,-1-1 0 0 0,1 1 0 0 0,0 0 0 0 0,0 1 0 0 0,0 0 0 0 0,0 0 0 0 0,0 0 0 0 0,1 1 0 0 0,0 0-1 0 0,-1 0 1 0 0,1 1 0 0 0,1 0 0 0 0,-1 0 0 0 0,1 0 0 0 0,0 0 0 0 0,0 1 0 0 0,0 0 0 0 0,1 0 0 0 0,0 0 0 0 0,0 1 0 0 0,1-1 0 0 0,-1 1 0 0 0,2 0 0 0 0,-1 0-1 0 0,1 0 1 0 0,0 1 0 0 0,0 0-46 0 0,3-3 13 0 0,1 0 0 0 0,-1 0 0 0 0,1 0 0 0 0,0 0 0 0 0,1 0 0 0 0,-1-1-1 0 0,1 1 1 0 0,0-1 0 0 0,0 1 0 0 0,0-1 0 0 0,1 0 0 0 0,0-1 0 0 0,-1 1 0 0 0,1 0 0 0 0,1-1-1 0 0,-1 0 1 0 0,0 0 0 0 0,1 0 0 0 0,-1-1 0 0 0,1 0 0 0 0,0 0 0 0 0,0 0 0 0 0,5 1-13 0 0,41 13-8793 0 0,-32-14 603 0 0</inkml:trace>
  <inkml:trace contextRef="#ctx0" brushRef="#br0" timeOffset="262.871">376 303 14545 0 0,'0'0'2029'0'0,"0"0"-1233"0"0,0 0-596 0 0,0 0 320 0 0,0 0-200 0 0,0 0-320 0 0,0 0-124 0 0,0 0-72 0 0,0 0-176 0 0,0 0-472 0 0,-5 9-629 0 0,5-7-1087 0 0,5-2-3772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27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5805 0 0,'0'0'7288'0'0,"4"7"-5238"0"0,5 10-1752 0 0,-1 0-1 0 0,-1 1 0 0 0,0 0 0 0 0,-2 0 1 0 0,0 0-1 0 0,-1 1 0 0 0,-1 0 0 0 0,-1 0 1 0 0,0 0-1 0 0,-1 0 0 0 0,-2 0 1 0 0,-1 18-298 0 0,2-9-131 0 0,20 27-1022 0 0,-4-44-2047 0 0,6-5-3702 0 0,0-5-423 0 0</inkml:trace>
  <inkml:trace contextRef="#ctx0" brushRef="#br0" timeOffset="154.924">529 338 12733 0 0,'0'0'3092'0'0,"0"0"-2700"0"0,0 0-328 0 0,0 0-64 0 0,-38 8 637 0 0,15-8-165 0 0,-4 0-248 0 0,-1 0-224 0 0,-2 0-124 0 0,2 0-948 0 0,1 0-705 0 0,6 0-3095 0 0,3-4-3737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30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61 14261 0 0,'0'0'2821'0'0,"0"0"-2709"0"0,0 0 172 0 0,0 0-284 0 0,-52 3 272 0 0,29-6-124 0 0,-5 0-60 0 0,-2-1-88 0 0,2 2-12 0 0,-3 0 4 0 0,4-1 4 0 0,0 1-4 0 0,6-2-140 0 0,7 1-460 0 0,6-2-449 0 0,5-4-1135 0 0,3 4-3600 0 0,17-13-2365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49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0 8585 0 0,'0'0'1235'0'0,"0"0"-245"0"0,0 0-700 0 0,0 0-181 0 0,0 0 383 0 0,0 0 455 0 0,-3 9 135 0 0,-13 30-508 0 0,-2-1-1 0 0,-2 0 1 0 0,-1-2-1 0 0,-1 0 1 0 0,-3-1 0 0 0,-19 21-574 0 0,31-36-45 0 0,-2 3-901 0 0,3-13-2785 0 0,10-9-87 0 0,0-2-854 0 0</inkml:trace>
  <inkml:trace contextRef="#ctx0" brushRef="#br0" timeOffset="282.746">0 65 10133 0 0,'0'0'483'0'0,"0"0"269"0"0,9 9 249 0 0,18 19 98 0 0,144 135 3529 0 0,-31-84-4547 0 0,-129-75-778 0 0,12 5-1037 0 0,-10-3-5665 0 0,-13-5 736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30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19 12881 0 0,'0'0'4765'0'0,"0"0"-4765"0"0,0 0-508 0 0,-39-3 296 0 0,12-1 212 0 0,-4 2 76 0 0,-3-2-76 0 0,-1 3-324 0 0,1 0-1061 0 0,7 1-1627 0 0,-8-3-4805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31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63 240 3344 0 0,'0'0'6186'0'0,"0"0"-4134"0"0,0 0-1654 0 0,0 0 117 0 0,0 0 265 0 0,0 0 54 0 0,7 4-32 0 0,-3-2-687 0 0,1 1 0 0 0,0-2 0 0 0,0 1-1 0 0,0 0 1 0 0,0-1 0 0 0,0 0 0 0 0,0 0-1 0 0,0 0 1 0 0,0-1 0 0 0,1 1 0 0 0,-1-1-1 0 0,0-1 1 0 0,0 1 0 0 0,0-1-1 0 0,0 0 1 0 0,0 0 0 0 0,0 0 0 0 0,0-1-1 0 0,0 1 1 0 0,0-1 0 0 0,3-2-115 0 0,-3 2 17 0 0,0 1 1 0 0,0-1-1 0 0,0 0 1 0 0,0 0-1 0 0,-1-1 0 0 0,1 1 1 0 0,-1-1-1 0 0,1 0 1 0 0,-1 0-1 0 0,0-1 0 0 0,0 1 1 0 0,0-1-1 0 0,-1 0 1 0 0,1 0-1 0 0,-1 0 1 0 0,0 0-1 0 0,0-1 0 0 0,0 1 1 0 0,-1-1-1 0 0,0 0 1 0 0,0 1-1 0 0,0-1 0 0 0,0 0 1 0 0,-1-1-1 0 0,0 1 1 0 0,0 0-1 0 0,0 0 1 0 0,-1 0-1 0 0,1-1 0 0 0,-1 1 1 0 0,0 0-1 0 0,-1 0 1 0 0,0-1-1 0 0,1 1 0 0 0,-2 0 1 0 0,1 0-1 0 0,0 0 1 0 0,-1 0-1 0 0,0 0 0 0 0,0 0 1 0 0,-1 1-1 0 0,0-2-17 0 0,1 2-44 0 0,-1-1 1 0 0,0 1-1 0 0,0 0 0 0 0,0 0 0 0 0,0 0 0 0 0,-1 0 0 0 0,1 1 1 0 0,-1-1-1 0 0,0 1 0 0 0,0 0 0 0 0,0 0 0 0 0,-1 1 0 0 0,1-1 0 0 0,-1 1 1 0 0,1 0-1 0 0,-1 0 0 0 0,0 0 0 0 0,0 1 0 0 0,0-1 0 0 0,0 1 1 0 0,0 0-1 0 0,0 1 0 0 0,0-1 0 0 0,0 1 0 0 0,0 0 0 0 0,0 1 0 0 0,-1-1 1 0 0,1 1-1 0 0,0 0 0 0 0,0 0 0 0 0,1 0 0 0 0,-1 1 0 0 0,0 0 0 0 0,0 0 1 0 0,1 0-1 0 0,-1 1 0 0 0,1-1 0 0 0,-1 1 0 0 0,1 0 0 0 0,0 0 1 0 0,0 0-1 0 0,1 1 0 0 0,-2 0 44 0 0,-2 3 14 0 0,1 1 0 0 0,0-1 0 0 0,0 1 0 0 0,0 0 0 0 0,1 0 0 0 0,0 1 0 0 0,1-1 0 0 0,0 1-1 0 0,0 0 1 0 0,1 1 0 0 0,0-1 0 0 0,1 0 0 0 0,0 1 0 0 0,0 0 0 0 0,1-1 0 0 0,0 1 0 0 0,1 6-14 0 0,1-13 46 0 0,1 0 0 0 0,-1-1-1 0 0,1 1 1 0 0,0 0 0 0 0,0-1 0 0 0,0 1-1 0 0,0-1 1 0 0,0 0 0 0 0,1 0 0 0 0,-1 1-1 0 0,1-2 1 0 0,-1 1 0 0 0,1 0-1 0 0,0 0 1 0 0,0-1 0 0 0,-1 0 0 0 0,1 1-1 0 0,0-1 1 0 0,0 0 0 0 0,1 0 0 0 0,-1-1-1 0 0,0 1 1 0 0,0-1 0 0 0,0 1 0 0 0,0-1-1 0 0,4 0-45 0 0,52 3-3168 0 0,-56-3 2760 0 0,21-2-4699 0 0,9-5-3631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31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15865 0 0,'0'0'2273'0'0,"0"0"-2273"0"0,0 0-364 0 0,0 0 364 0 0,0 0 0 0 0,0 0 88 0 0,0 0-88 0 0,0 0-408 0 0,0 0-600 0 0,0 0-593 0 0,4 17-1279 0 0,0-15-2920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32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121 207 4620 0 0,'0'0'7843'0'0,"0"0"-5175"0"0,0 0-2366 0 0,0 0-151 0 0,0 0 553 0 0,0 0 110 0 0,0 0-147 0 0,0 0-266 0 0,19 2-56 0 0,-15-3-360 0 0,1 0 1 0 0,-1 0-1 0 0,0 0 0 0 0,0-1 1 0 0,0 1-1 0 0,0-1 1 0 0,0 0-1 0 0,0 0 0 0 0,0 0 1 0 0,0-1-1 0 0,-1 0 0 0 0,1 1 1 0 0,-1-1-1 0 0,0 0 0 0 0,1-1 1 0 0,-2 1-1 0 0,1 0 1 0 0,0-1-1 0 0,-1 0 0 0 0,1 1 1 0 0,-1-1-1 0 0,0 0 0 0 0,0 0 1 0 0,-1 0-1 0 0,1-1 0 0 0,-1 1 1 0 0,0 0-1 0 0,0-1 1 0 0,-1 1-1 0 0,1 0 0 0 0,-1-1 1 0 0,0 1-1 0 0,0-1 0 0 0,0 1 1 0 0,-1-1-1 0 0,1 1 0 0 0,-1 0 1 0 0,0-1-1 0 0,0 1 1 0 0,-1 0-1 0 0,1 0 0 0 0,-1 0 1 0 0,-2-4 14 0 0,1 4-35 0 0,1 0 0 0 0,-1 0 1 0 0,0 0-1 0 0,0 0 0 0 0,-1 1 0 0 0,1-1 1 0 0,-1 1-1 0 0,0 0 0 0 0,0 0 1 0 0,0 0-1 0 0,0 1 0 0 0,-1-1 1 0 0,1 1-1 0 0,0 0 0 0 0,-1 0 1 0 0,0 1-1 0 0,1-1 0 0 0,-1 1 0 0 0,0 0 1 0 0,0 0-1 0 0,0 1 0 0 0,0-1 1 0 0,0 1-1 0 0,0 0 0 0 0,0 1 1 0 0,0-1-1 0 0,1 1 0 0 0,-1 0 1 0 0,0 0-1 0 0,0 0 0 0 0,0 1 0 0 0,1 0 1 0 0,-1 0-1 0 0,1 0 0 0 0,0 0 1 0 0,-1 1-1 0 0,1-1 0 0 0,0 1 1 0 0,0 0-1 0 0,1 1 0 0 0,-1-1 0 0 0,1 1 1 0 0,-1-1-1 0 0,1 1 0 0 0,0 0 1 0 0,0 0-1 0 0,1 0 0 0 0,-1 1 1 0 0,1-1-1 0 0,0 1 0 0 0,0-1 1 0 0,1 1-1 0 0,-1 1 35 0 0,1-1 42 0 0,-1 1 0 0 0,1-1 0 0 0,0 1 0 0 0,0-1 0 0 0,1 1 0 0 0,0-1 0 0 0,0 1 0 0 0,0-1 0 0 0,1 1 0 0 0,0 0 0 0 0,0-1 0 0 0,0 0 0 0 0,1 1 0 0 0,-1-1 0 0 0,1 0 0 0 0,1 1 0 0 0,-1-1 0 0 0,1-1 0 0 0,-1 1 0 0 0,2 0 0 0 0,-1-1 0 0 0,0 1 0 0 0,1-1 0 0 0,0 0 1 0 0,0 0-1 0 0,0 0 0 0 0,0-1 0 0 0,3 2-42 0 0,62 22-7621 0 0,-47-26 210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9:34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54 3556 0 0,'0'0'6610'0'0,"0"0"-4345"0"0,0 0-1773 0 0,0 0-69 0 0,0 0 368 0 0,0 0 247 0 0,0 0-158 0 0,0 0-366 0 0,0 0-282 0 0,0 0-111 0 0,-2-4-15 0 0,1 2-114 0 0,1 1 0 0 0,0-1 0 0 0,0 0 0 0 0,-1 1 0 0 0,1-1 0 0 0,0 0 0 0 0,0 0 0 0 0,1 1 0 0 0,-1-1 0 0 0,0 0 0 0 0,1 1 0 0 0,-1-1 0 0 0,1 0 0 0 0,-1 1 0 0 0,1-1 0 0 0,0 1 0 0 0,-1-1 0 0 0,1 1 0 0 0,0-1 0 0 0,0 1 0 0 0,0 0 0 0 0,0-1 0 0 0,1 1 0 0 0,-1 0 0 0 0,0 0 0 0 0,0 0 0 0 0,1 0 0 0 0,-1 0 0 0 0,1 0 0 0 0,-1 0 0 0 0,1 0 0 0 0,-1 0 0 0 0,1 1 0 0 0,-1-1 0 0 0,1 1 0 0 0,0-1 0 0 0,-1 1 0 0 0,1 0 0 0 0,0-1 0 0 0,-1 1 0 0 0,1 0 0 0 0,0 0 0 0 0,-1 0 0 0 0,1 1 0 0 0,0-1 0 0 0,0 0 0 0 0,-1 0 0 0 0,1 1 0 0 0,-1-1 0 0 0,2 1 8 0 0,1-1 14 0 0,1 0 0 0 0,0 1 0 0 0,-1-1-1 0 0,1 1 1 0 0,-1 0 0 0 0,0 0 0 0 0,1 0 0 0 0,-1 0 0 0 0,0 1-1 0 0,0 0 1 0 0,1 0 0 0 0,-1 0 0 0 0,-1 0 0 0 0,1 1-1 0 0,0-1 1 0 0,-1 1 0 0 0,1 0 0 0 0,-1 0 0 0 0,0 1-1 0 0,0-1 1 0 0,0 0 0 0 0,0 1 0 0 0,-1 0 0 0 0,1 0 0 0 0,-1 0-1 0 0,0 0 1 0 0,0 0 0 0 0,0 0 0 0 0,-1 0 0 0 0,0 1-1 0 0,0-1 1 0 0,0 1 0 0 0,0-1 0 0 0,0 1 0 0 0,-1-1-1 0 0,0 1 1 0 0,0-1 0 0 0,0 1 0 0 0,-1-1 0 0 0,1 1 0 0 0,-1-1-1 0 0,0 0 1 0 0,-1 1 0 0 0,1-1 0 0 0,-1 0 0 0 0,1 1-1 0 0,-1-1 1 0 0,-1 0 0 0 0,1-1 0 0 0,-1 2-14 0 0,-171 127 579 0 0,175-130-551 0 0,0 0-1 0 0,0 1 1 0 0,0-1 0 0 0,0 0 0 0 0,0 0 0 0 0,1 0 0 0 0,-1 0 0 0 0,1 0 0 0 0,-1 0-1 0 0,1 0 1 0 0,0-1 0 0 0,0 1 0 0 0,0-1 0 0 0,0 1 0 0 0,0-1 0 0 0,0 0 0 0 0,0 1-1 0 0,0-1 1 0 0,0 0 0 0 0,1-1 0 0 0,-1 1 0 0 0,0 0 0 0 0,1-1 0 0 0,-1 1-1 0 0,1-1 1 0 0,-1 0 0 0 0,1 1 0 0 0,-1-1 0 0 0,0-1 0 0 0,1 1 0 0 0,-1 0 0 0 0,1 0-1 0 0,-1-1 1 0 0,1 0 0 0 0,-1 1 0 0 0,0-1 0 0 0,1 0 0 0 0,0-1-28 0 0,2 2-3 0 0,121-5 177 0 0,-73 0-6722 0 0,-50 4 1245 0 0,0-5-1974 0 0</inkml:trace>
  <inkml:trace contextRef="#ctx0" brushRef="#br0" timeOffset="919.724">452 134 1684 0 0,'0'0'1269'0'0,"0"0"2691"0"0,0 0-2301 0 0,0 0-1087 0 0,0 0 218 0 0,0 0 464 0 0,0 0-28 0 0,0 0-444 0 0,0 0-345 0 0,-2-21 1230 0 0,5 19-1653 0 0,-1 0 1 0 0,0 1-1 0 0,1-1 0 0 0,-1 1 1 0 0,1 0-1 0 0,0 0 1 0 0,-1 0-1 0 0,1 0 0 0 0,0 1 1 0 0,0-1-1 0 0,0 1 0 0 0,-1-1 1 0 0,1 1-1 0 0,0 0 0 0 0,0 0 1 0 0,0 0-1 0 0,0 1 0 0 0,-1-1 1 0 0,1 1-1 0 0,0-1 1 0 0,0 1-1 0 0,-1 0 0 0 0,1 0 1 0 0,0 0-1 0 0,-1 0 0 0 0,1 1 1 0 0,-1-1-1 0 0,0 1 0 0 0,1-1 1 0 0,-1 1-1 0 0,0 0 0 0 0,0 0 1 0 0,0 0-1 0 0,0 0 0 0 0,0 0 1 0 0,-1 1-1 0 0,1-1 1 0 0,1 3-15 0 0,0-2 36 0 0,0 1 1 0 0,0-1-1 0 0,-1 1 1 0 0,1 0-1 0 0,-1 0 1 0 0,0 0-1 0 0,0 0 1 0 0,0 1-1 0 0,0-1 1 0 0,-1 0-1 0 0,0 1 1 0 0,0-1-1 0 0,0 1 1 0 0,0-1-1 0 0,-1 1 1 0 0,0-1-1 0 0,0 1 1 0 0,0 0-1 0 0,0-1 1 0 0,-1 1-1 0 0,0-1 1 0 0,0 1-1 0 0,0-1 1 0 0,-1 2-37 0 0,-3 1 74 0 0,0-1 1 0 0,-1 1 0 0 0,0-1 0 0 0,-1 0 0 0 0,0-1 0 0 0,0 0 0 0 0,0 0 0 0 0,0 0 0 0 0,-1-1 0 0 0,1 0 0 0 0,-1 0 0 0 0,0-1 0 0 0,0 0 0 0 0,-9 2-75 0 0,-60 32 185 0 0,133-34 413 0 0,160 6-2588 0 0,-209-8-5473 0 0,-2-2-2 0 0</inkml:trace>
  <inkml:trace contextRef="#ctx0" brushRef="#br0" timeOffset="1372.453">913 279 10577 0 0,'0'0'5256'0'0,"0"0"-3864"0"0,7-2-1300 0 0,98-36 413 0 0,-103 37-512 0 0,0 0-1 0 0,0-1 0 0 0,0 1 1 0 0,1-1-1 0 0,-2 0 0 0 0,1 1 1 0 0,0-1-1 0 0,0 0 0 0 0,0 0 1 0 0,-1 0-1 0 0,1 0 0 0 0,-1 0 1 0 0,0-1-1 0 0,0 1 0 0 0,1 0 1 0 0,-2-1-1 0 0,1 1 0 0 0,0-1 1 0 0,0 1-1 0 0,-1-1 0 0 0,1 1 1 0 0,-1-1-1 0 0,0 1 0 0 0,0-1 1 0 0,0 1-1 0 0,0-1 0 0 0,0 1 1 0 0,0-1-1 0 0,-1 0 1 0 0,1 1-1 0 0,-1-1 0 0 0,0 1 1 0 0,0 0-1 0 0,0-1 0 0 0,0 1 1 0 0,0 0-1 0 0,0-1 0 0 0,-1 1 1 0 0,1 0-1 0 0,-1 0 0 0 0,1 0 1 0 0,-1 0-1 0 0,0 0 8 0 0,-1-1-14 0 0,0-1-1 0 0,0 1 1 0 0,0 0 0 0 0,-1 0 0 0 0,1 0-1 0 0,-1 1 1 0 0,0-1 0 0 0,1 1 0 0 0,-1 0-1 0 0,0 0 1 0 0,-1 0 0 0 0,1 0 0 0 0,0 1-1 0 0,0-1 1 0 0,-1 1 0 0 0,1 1 0 0 0,0-1-1 0 0,-1 0 1 0 0,1 1 0 0 0,-1 0 0 0 0,1 0-1 0 0,-1 0 1 0 0,1 1 0 0 0,-1 0 0 0 0,1-1-1 0 0,0 1 1 0 0,-1 1 0 0 0,1-1 0 0 0,0 1-1 0 0,0 0 1 0 0,0 0 0 0 0,0 0 0 0 0,0 0-1 0 0,0 1 1 0 0,1-1 0 0 0,-1 1 0 0 0,1 0-1 0 0,-1 0 1 0 0,1 0 0 0 0,0 1 0 0 0,1-1-1 0 0,-1 1 1 0 0,0 0 0 0 0,1-1 0 0 0,0 1-1 0 0,0 0 1 0 0,0 1 0 0 0,1-1 0 0 0,-1 0-1 0 0,1 0 1 0 0,0 1 0 0 0,0-1 0 0 0,0 0-1 0 0,1 1 1 0 0,-1-1 0 0 0,1 1 0 0 0,1-1-1 0 0,-1 1 1 0 0,0-1 0 0 0,1 1 0 0 0,0-1-1 0 0,1 4 16 0 0,66 99 1040 0 0,-61-101-991 0 0,0 1 0 0 0,-1 0 1 0 0,0 0-1 0 0,0 1 1 0 0,0-1-1 0 0,-1 1 1 0 0,0 1-1 0 0,-1-1 1 0 0,0 1-1 0 0,0-1 0 0 0,-1 1 1 0 0,0 0-1 0 0,0 2-50 0 0,-3-8 16 0 0,-1-1-1 0 0,1 1 0 0 0,0-1 1 0 0,-1 0-1 0 0,1 1 0 0 0,-1-1 1 0 0,0 0-1 0 0,0 1 1 0 0,0-1-1 0 0,0 0 0 0 0,0 0 1 0 0,-1 0-1 0 0,1 0 0 0 0,-1 0 1 0 0,1 0-1 0 0,-1 0 0 0 0,0 0 1 0 0,1-1-1 0 0,-1 1 0 0 0,0-1 1 0 0,0 1-1 0 0,0-1 1 0 0,0 0-1 0 0,-1 1 0 0 0,1-1 1 0 0,0 0-1 0 0,0-1 0 0 0,-1 1 1 0 0,1 0-1 0 0,0-1 0 0 0,-1 1 1 0 0,1-1-1 0 0,-1 0 0 0 0,1 0 1 0 0,-2 0-16 0 0,-90 3 562 0 0,91-3-550 0 0,0 1 1 0 0,-1-1 0 0 0,1 0-1 0 0,0 0 1 0 0,0 0 0 0 0,0 0 0 0 0,-1 0-1 0 0,1-1 1 0 0,0 0 0 0 0,0 0-1 0 0,0 0 1 0 0,0 0 0 0 0,0 0-1 0 0,0 0 1 0 0,0-1 0 0 0,0 1-1 0 0,0-1 1 0 0,1 0 0 0 0,-1 0-1 0 0,1 0 1 0 0,-1 0 0 0 0,1 0-1 0 0,0-1 1 0 0,0 1 0 0 0,0-1-1 0 0,0 1 1 0 0,0-1 0 0 0,1 0-1 0 0,-1 0 1 0 0,1 0 0 0 0,-1 0 0 0 0,1 0-1 0 0,0 0 1 0 0,0 0 0 0 0,1 0-1 0 0,-1 0 1 0 0,1-1 0 0 0,-1 1-1 0 0,1 0 1 0 0,0 0 0 0 0,0 0-1 0 0,1-1 1 0 0,-1 1 0 0 0,1 0-1 0 0,-1 0 1 0 0,1 0 0 0 0,0 0-1 0 0,0 0 1 0 0,0 0 0 0 0,1 0-1 0 0,-1 0 1 0 0,1 0 0 0 0,0 0-1 0 0,0 1 1 0 0,0-1-13 0 0,5-3-84 0 0,0 0 0 0 0,1 0 0 0 0,-1 1 0 0 0,2 0 0 0 0,-1 1 0 0 0,0 0 0 0 0,1 0 0 0 0,0 1 0 0 0,-1 0 0 0 0,1 0 0 0 0,1 1 0 0 0,-1 0 0 0 0,0 1 0 0 0,0 0 0 0 0,5 0 84 0 0,54 0-6355 0 0,-36 3-1449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1:2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3730 0 3180 0 0,'0'0'2620'0'0,"0"0"-201"0"0,0 0-1547 0 0,0 0-746 0 0,0 0 109 0 0,0 0 545 0 0,0 0 120 0 0,0 0-329 0 0,5 0-406 0 0,13 2 113 0 0,-40 5 752 0 0,-45 3 459 0 0,-762-1 318 0 0,-1914-6-999 0 0,2653-6-478 0 0,89 3-192 0 0,1 0-32 0 0,18-1-332 0 0,461 45-357 0 0,159 11-248 0 0,1-28 0 0 0,63-30 831 0 0,24-12-1901 0 0,-663-18-9679 0 0,-55 32 9678 0 0</inkml:trace>
  <inkml:trace contextRef="#ctx0" brushRef="#br0" timeOffset="173.041">3428 90 92 0 0,'0'0'657'0'0,"0"0"-98"0"0,0 0 111 0 0,0 0-99 0 0,0 0-90 0 0,0 0 71 0 0,0 0 64 0 0,-8 2-178 0 0,-250-13 771 0 0,16-1-949 0 0,19 1-3795 0 0,165 7 965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31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0 14013 0 0,'0'0'988'0'0,"0"0"-988"0"0,0 0-520 0 0,0 0 520 0 0,0 0 468 0 0,0 0 24 0 0,-45 7-204 0 0,23-6-288 0 0,-4 2-176 0 0,-3-2-720 0 0,3-1-984 0 0,4 0-3512 0 0,1-7-1993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31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4 11701 0 0,'0'0'5513'0'0,"0"0"-5513"0"0,0 0-873 0 0,0 0 337 0 0,-38-3 536 0 0,13 3 60 0 0,-5-1-60 0 0,2 1 0 0 0,-2 0-272 0 0,-1 2-1360 0 0,9 0-3876 0 0,-7-3-2945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31.8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14249 0 0,'0'0'255'0'0,"0"0"-539"0"0,0 0 73 0 0,7-1 43 0 0,-1 1 233 0 0,0 1 0 0 0,0 0 0 0 0,0 0 0 0 0,0 0-1 0 0,0 1 1 0 0,0 0 0 0 0,-1 0 0 0 0,1 0 0 0 0,0 1 0 0 0,-1-1-1 0 0,0 1 1 0 0,0 1 0 0 0,0-1 0 0 0,0 1 0 0 0,0 0 0 0 0,-1 0-1 0 0,3 3-64 0 0,-3-5 46 0 0,0 0-1 0 0,0 0 0 0 0,0 1 0 0 0,0-1 0 0 0,0 1 0 0 0,-1 0 1 0 0,1 0-1 0 0,-1 0 0 0 0,0 0 0 0 0,0 1 0 0 0,0 0 0 0 0,0-1 1 0 0,-1 1-1 0 0,1 0 0 0 0,-1 0 0 0 0,0 0 0 0 0,0 1 0 0 0,-1-1 1 0 0,1 0-1 0 0,-1 1 0 0 0,0-1 0 0 0,0 1 0 0 0,0-1 0 0 0,-1 1 1 0 0,0-1-1 0 0,0 1 0 0 0,0 0 0 0 0,0-1 0 0 0,-1 1 0 0 0,1-1 1 0 0,-1 1-1 0 0,-1-1 0 0 0,1 1 0 0 0,0-1 0 0 0,-1 0 0 0 0,0 0 1 0 0,0 1-1 0 0,0-1 0 0 0,-1-1 0 0 0,1 1 0 0 0,-1 0 0 0 0,0 0 1 0 0,-1 0-46 0 0,-37 13-1245 0 0,11-15-2770 0 0,17-2-1486 0 0</inkml:trace>
  <inkml:trace contextRef="#ctx0" brushRef="#br0" timeOffset="253.015">275 22 13121 0 0,'0'0'368'0'0,"0"0"-1008"0"0,0 0 645 0 0,-7 8 392 0 0,6-7-386 0 0,-8 7 96 0 0,0 0 0 0 0,1 1 0 0 0,0 0 0 0 0,0 1 0 0 0,1 0 0 0 0,1 0 0 0 0,-1 1 0 0 0,2-1 0 0 0,-1 1 0 0 0,2 0 0 0 0,-1 1 0 0 0,2-1 0 0 0,-1 1 0 0 0,2 0 0 0 0,-1 1-107 0 0,5-10-215 0 0,1 0 0 0 0,-1 0 0 0 0,1 0 0 0 0,0-1 0 0 0,0 0 0 0 0,0 1 0 0 0,0-1 0 0 0,0 0-1 0 0,0 0 1 0 0,1-1 0 0 0,-1 1 0 0 0,1-1 0 0 0,-1 1 0 0 0,1-1 0 0 0,-1 0 0 0 0,1-1 0 0 0,0 1-1 0 0,0-1 1 0 0,-1 1 0 0 0,1-1 0 0 0,0 0 0 0 0,0 0 0 0 0,-1-1 0 0 0,2 0 215 0 0,-2 2-601 0 0,21-1-5271 0 0</inkml:trace>
  <inkml:trace contextRef="#ctx0" brushRef="#br0" timeOffset="550.043">747 202 7797 0 0,'0'0'7864'0'0,"0"0"-7864"0"0,0 0-1248 0 0,0 0 1248 0 0,-54 0 304 0 0,27-2-100 0 0,-2 0-192 0 0,0-1 48 0 0,-2 3-60 0 0,0-3-936 0 0,2 0-1260 0 0,6 1-2528 0 0,2-8-2413 0 0</inkml:trace>
  <inkml:trace contextRef="#ctx0" brushRef="#br0" timeOffset="826.348">969 86 11085 0 0,'3'8'4732'0'0,"-1"1"-4590"0"0,-1 1 1 0 0,1-1-1 0 0,-1 0 1 0 0,-1 0-1 0 0,0 1 0 0 0,0-1 1 0 0,-1 1-1 0 0,0-1 1 0 0,0 0-1 0 0,-1 0 1 0 0,0 0-1 0 0,-1 0 1 0 0,0 0-1 0 0,-1 1-142 0 0,-21 36 349 0 0,18-37-417 0 0,1 1 1 0 0,0 1 0 0 0,1-1 0 0 0,-1 1 0 0 0,2 0 0 0 0,0 0-1 0 0,0 0 1 0 0,1 1 0 0 0,1-1 0 0 0,0 1 0 0 0,0 0 0 0 0,1 1 67 0 0,27 5-5870 0 0,-16-17-750 0 0</inkml:trace>
  <inkml:trace contextRef="#ctx0" brushRef="#br0" timeOffset="997.05">988 59 1084 0 0,'0'0'5434'0'0,"0"0"-3229"0"0,0 0-1506 0 0,0 0 227 0 0,0 0 404 0 0,0 0-229 0 0,0 0-855 0 0,1 4 195 0 0,10 41 948 0 0,-11-41-1310 0 0,-1 0 1 0 0,1 0 0 0 0,-1 0-1 0 0,1 0 1 0 0,1 0 0 0 0,-1 0 0 0 0,0 0-1 0 0,1 0 1 0 0,0 0 0 0 0,0 0 0 0 0,0-1-1 0 0,1 1 1 0 0,-1 0 0 0 0,1-1 0 0 0,0 1-1 0 0,0-1 1 0 0,0 1 0 0 0,0-1-1 0 0,0 0 1 0 0,1 0 0 0 0,0 0 0 0 0,-1 0-1 0 0,1 0 1 0 0,0-1 0 0 0,0 1 0 0 0,1-1-1 0 0,-1 0 1 0 0,0 0 0 0 0,1 0 0 0 0,0 0-1 0 0,-1-1 1 0 0,1 0 0 0 0,0 1-1 0 0,0-1 1 0 0,-1 0 0 0 0,1-1 0 0 0,0 1-1 0 0,0-1 1 0 0,0 0 0 0 0,0 0 0 0 0,0 0-1 0 0,0 0 1 0 0,3-1-80 0 0,0-3-94 0 0,0 0 1 0 0,0-1-1 0 0,-1 0 1 0 0,1 0-1 0 0,-1 0 0 0 0,-1-1 1 0 0,1 1-1 0 0,-1-1 1 0 0,0-1-1 0 0,0 1 1 0 0,-1-1-1 0 0,1 0 0 0 0,-2 0 1 0 0,1 0-1 0 0,-1-1 1 0 0,0 1-1 0 0,0-1 0 0 0,-1 1 1 0 0,0-3 93 0 0,-13 86 997 0 0,-1-2-1736 0 0,17-31-3640 0 0,0-31-596 0 0,8 1-2290 0 0</inkml:trace>
  <inkml:trace contextRef="#ctx0" brushRef="#br0" timeOffset="1153.832">1444 515 9157 0 0,'0'0'369'0'0,"-8"2"0"0"0,-245-2 3326 0 0,172-7-2960 0 0,-10 1-132 0 0,-137-8-104 0 0,-202-41-499 0 0,324 35-1900 0 0,26 5-5782 0 0,64 12 3037 0 0</inkml:trace>
  <inkml:trace contextRef="#ctx0" brushRef="#br0" timeOffset="1576.885">721 635 6505 0 0,'0'0'6319'0'0,"-7"4"-4964"0"0,-153 32 389 0 0,47-46-3700 0 0,98 5 3674 0 0,42 23-279 0 0,-22-13-1382 0 0,-1 1 1 0 0,0-1 0 0 0,-1 1 0 0 0,1 0 0 0 0,-1 0 0 0 0,0 1 0 0 0,-1-1 0 0 0,1 1-1 0 0,-1-1 1 0 0,-1 1 0 0 0,1 0 0 0 0,-1 0 0 0 0,0-1 0 0 0,0 1 0 0 0,-1 0 0 0 0,0 0-1 0 0,-1 0 1 0 0,1 0 0 0 0,-1 0 0 0 0,0 0 0 0 0,-1-1 0 0 0,0 1 0 0 0,0 0 0 0 0,0-1-1 0 0,-1 1 1 0 0,0-1 0 0 0,0 0 0 0 0,-1 0 0 0 0,0 0 0 0 0,0-1 0 0 0,0 1 0 0 0,0-1-1 0 0,-1 0 1 0 0,0 0 0 0 0,0 0 0 0 0,0-1 0 0 0,-1 0 0 0 0,0 0 0 0 0,1 0 0 0 0,-1-1-1 0 0,-1 1 1 0 0,1-2 0 0 0,0 1 0 0 0,-1-1 0 0 0,0 0 0 0 0,-1 0-58 0 0,6-1-5 0 0,0-1 1 0 0,0 0-1 0 0,0 0 1 0 0,0-1-1 0 0,0 1 1 0 0,0 0-1 0 0,0-1 1 0 0,0 1-1 0 0,0-1 1 0 0,0 0-1 0 0,0 0 1 0 0,0 0-1 0 0,0 0 0 0 0,0 0 1 0 0,1 0-1 0 0,-1 0 1 0 0,0 0-1 0 0,1-1 1 0 0,-1 1-1 0 0,1-1 1 0 0,-1 1-1 0 0,1-1 1 0 0,0 1-1 0 0,-1-1 1 0 0,1 0-1 0 0,0 0 1 0 0,0 0-1 0 0,0 0 1 0 0,1 1-1 0 0,-1-1 1 0 0,0 0-1 0 0,1 0 1 0 0,-1-1-1 0 0,1 1 0 0 0,0 0 1 0 0,0 0-1 0 0,0 0 1 0 0,0 0-1 0 0,0 0 1 0 0,0 0-1 0 0,0-2 5 0 0,15-90 124 0 0,-10 83-192 0 0,0 0 1 0 0,0 1-1 0 0,1-1 1 0 0,0 1-1 0 0,1 0 0 0 0,0 1 1 0 0,1-1-1 0 0,0 1 1 0 0,0 1-1 0 0,1 0 1 0 0,0 0-1 0 0,1 0 0 0 0,0 2 1 0 0,6-5 67 0 0,56-28-9462 0 0,-48 27 266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30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8389 0 0,'0'0'2525'0'0,"0"0"-1440"0"0,0 0-412 0 0,0 0 82 0 0,0 0 156 0 0,0 0-107 0 0,0 0-345 0 0,3-5-822 0 0,347 52 2061 0 0,-349-47-1702 0 0,1 0 0 0 0,-1 0 0 0 0,0 0 1 0 0,1 0-1 0 0,-1 0 0 0 0,0 1 0 0 0,1-1 0 0 0,-1 0 1 0 0,0 1-1 0 0,0-1 0 0 0,0 1 0 0 0,1 0 1 0 0,-1-1-1 0 0,0 1 0 0 0,0 0 0 0 0,0 0 1 0 0,0-1-1 0 0,0 1 0 0 0,0 0 0 0 0,0 0 1 0 0,0 0-1 0 0,-1 0 0 0 0,1 0 0 0 0,0 1 1 0 0,0-1-1 0 0,-1 0 0 0 0,1 0 0 0 0,-1 0 1 0 0,1 1-1 0 0,-1-1 0 0 0,0 0 0 0 0,1 0 1 0 0,-1 1-1 0 0,0-1 0 0 0,0 0 0 0 0,0 1 1 0 0,0-1-1 0 0,0 0 0 0 0,0 1 0 0 0,0-1 0 0 0,0 0 1 0 0,-1 1-1 0 0,1-1 0 0 0,-1 0 0 0 0,1 1 1 0 0,0-1-1 0 0,-1 0 0 0 0,0 0 0 0 0,1 0 1 0 0,-1 0-1 0 0,0 1 4 0 0,-57 53 1041 0 0,43-43-770 0 0,-18 15-174 0 0,8-8-120 0 0,1 1 1 0 0,0 2-1 0 0,2 0 1 0 0,0 1 0 0 0,2 1-1 0 0,0 1 1 0 0,-4 11 22 0 0,22-35 10 0 0,1 0-1 0 0,1 0 1 0 0,-1 0 0 0 0,0 1 0 0 0,0-1 0 0 0,0 1 0 0 0,1-1 0 0 0,-1 0 0 0 0,1 1 0 0 0,-1-1 0 0 0,1 1 0 0 0,0 0 0 0 0,-1-1 0 0 0,1 1-1 0 0,0-1 1 0 0,0 1 0 0 0,0-1 0 0 0,0 1 0 0 0,0-1 0 0 0,1 1 0 0 0,-1 0 0 0 0,0-1 0 0 0,1 1 0 0 0,-1-1 0 0 0,1 0 0 0 0,-1 1-1 0 0,1-1 1 0 0,0 1 0 0 0,0-1 0 0 0,0 0 0 0 0,0 1 0 0 0,0-1 0 0 0,0 0 0 0 0,0 0 0 0 0,0 0 0 0 0,0 0 0 0 0,0 0 0 0 0,0 0 0 0 0,1 0-1 0 0,-1 0 1 0 0,0 0 0 0 0,1-1 0 0 0,-1 1 0 0 0,1-1 0 0 0,-1 1 0 0 0,1-1 0 0 0,-1 1 0 0 0,1-1 0 0 0,-1 0 0 0 0,1 0 0 0 0,-1 1-1 0 0,1-1 1 0 0,0 0 0 0 0,-1-1 0 0 0,1 1 0 0 0,-1 0 0 0 0,1 0 0 0 0,-1-1 0 0 0,1 1-10 0 0,100-11 676 0 0,-89 8-883 0 0,37-9 246 0 0,-24-3-4427 0 0,-24 10-1157 0 0,1-4-2847 0 0</inkml:trace>
  <inkml:trace contextRef="#ctx0" brushRef="#br0" timeOffset="249.504">397 277 1120 0 0,'0'0'13573'0'0,"0"0"-12729"0"0,0 0-844 0 0,0 0-276 0 0,-48-14 276 0 0,25 11 236 0 0,-3 1-172 0 0,2 0-64 0 0,-5 1-64 0 0,3 1-452 0 0,2 0-968 0 0,-2 0-1552 0 0,8 0-2113 0 0</inkml:trace>
  <inkml:trace contextRef="#ctx0" brushRef="#br0" timeOffset="497.514">545 378 7265 0 0,'0'0'378'0'0,"0"0"-123"0"0,0 0-38 0 0,0 0 565 0 0,0 0 349 0 0,0 0 39 0 0,0 0-172 0 0,0 0-343 0 0,0 0-229 0 0,-7 1-118 0 0,7-1-309 0 0,-1 0-17 0 0,1 1 0 0 0,-1 0 0 0 0,0-1 0 0 0,0 1 0 0 0,0-1 0 0 0,0 0 0 0 0,0 1 0 0 0,0-1 0 0 0,0 0 0 0 0,0 0 0 0 0,0 1 0 0 0,-1-1 0 0 0,1 0 0 0 0,0 0 0 0 0,0 0 0 0 0,0 0 0 0 0,0 0 0 0 0,0-1 0 0 0,0 1 0 0 0,0 0 0 0 0,0 0 0 0 0,0-1 0 0 0,0 1 0 0 0,0-1-1 0 0,0 1 1 0 0,0-1 0 0 0,0 1 0 0 0,0-1 0 0 0,0 1 0 0 0,1-1 0 0 0,-1 0 0 0 0,0 1 0 0 0,0-1 0 0 0,1 0 0 0 0,-1 0 0 0 0,0 0 0 0 0,1 0 0 0 0,-1 0 0 0 0,1 1 0 0 0,-1-1 0 0 0,1 0 0 0 0,-1 0 0 0 0,1 0 0 0 0,0 0 0 0 0,0 0 0 0 0,-1-1 0 0 0,1 1 0 0 0,0 0 0 0 0,0 0-1 0 0,0-1 19 0 0,5 0 2 0 0,0 1-1 0 0,-1-1 1 0 0,1 1-1 0 0,0 0 0 0 0,0 0 1 0 0,1 0-1 0 0,-1 1 0 0 0,0 0 1 0 0,0 0-1 0 0,0 0 1 0 0,0 0-1 0 0,0 1 0 0 0,0 0 1 0 0,0 0-1 0 0,0 1 0 0 0,0-1 1 0 0,0 1-1 0 0,0 0 1 0 0,2 2-3 0 0,-4-4 50 0 0,0 1-1 0 0,0 0 1 0 0,0 0-1 0 0,-1 0 1 0 0,1 0-1 0 0,0 0 1 0 0,-1 0-1 0 0,1 1 1 0 0,-1-1-1 0 0,0 1 1 0 0,1 0-1 0 0,-1 0 1 0 0,0 0-1 0 0,0 0 0 0 0,0 0 1 0 0,0 0-1 0 0,0 1 1 0 0,-1-1-1 0 0,1 1 1 0 0,-1-1-1 0 0,1 1 1 0 0,-1-1-1 0 0,0 1 1 0 0,0 0-1 0 0,0 0 1 0 0,-1-1-1 0 0,1 1 0 0 0,-1 0 1 0 0,1 0-1 0 0,-1 0 1 0 0,0 0-1 0 0,0 0 1 0 0,0 0-1 0 0,0 0 1 0 0,-1-1-1 0 0,1 1 1 0 0,-1 0-1 0 0,0 0 1 0 0,0 0-1 0 0,0-1 0 0 0,0 1 1 0 0,0 0-1 0 0,-1-1 1 0 0,1 1-1 0 0,-1-1 1 0 0,1 1-1 0 0,-1-1 1 0 0,0 0-1 0 0,0 0 1 0 0,0 0-1 0 0,-1 1-48 0 0,-42 43-110 0 0,23-30-7304 0 0,21-16 986 0 0</inkml:trace>
  <inkml:trace contextRef="#ctx0" brushRef="#br0" timeOffset="653.255">805 402 11717 0 0,'0'0'642'0'0,"0"0"-167"0"0,-7 7 216 0 0,3-4-621 0 0,0 1 0 0 0,-1 0 0 0 0,1 0 0 0 0,1 1 1 0 0,-1-1-1 0 0,1 1 0 0 0,0 0 0 0 0,0 0 0 0 0,0 0 1 0 0,0 0-1 0 0,1 0 0 0 0,0 1 0 0 0,0-1 1 0 0,0 1-1 0 0,1-1 0 0 0,0 1 0 0 0,0 0 0 0 0,1-1 1 0 0,-1 1-1 0 0,1 0 0 0 0,0 0 0 0 0,1-1 0 0 0,0 5-70 0 0,61 12-3755 0 0,-59-22 3089 0 0,15 0-4083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48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4228 0 0,'0'0'1850'0'0,"0"0"-715"0"0,0 0-671 0 0,0 0-150 0 0,0 0 338 0 0,0 0 729 0 0,3 7-237 0 0,9 21-318 0 0,-1 1 0 0 0,-2 1 0 0 0,-1 0 0 0 0,-1 0 0 0 0,-2 0 0 0 0,-1 1 0 0 0,0 9-826 0 0,-5-25-84 0 0,2 25 228 0 0,4-23-3037 0 0,-3-16 1198 0 0,-1-2-3639 0 0,0-8-562 0 0</inkml:trace>
  <inkml:trace contextRef="#ctx0" brushRef="#br0" timeOffset="248.144">84 4 7565 0 0,'0'0'1665'0'0,"6"-3"-1210"0"0,90 2 275 0 0,-87 2-548 0 0,-1 1-1 0 0,0 0 1 0 0,0 0-1 0 0,0 1 1 0 0,0 0-1 0 0,0 0 1 0 0,-1 1 0 0 0,1 0-1 0 0,-1 0 1 0 0,0 0-1 0 0,0 1 1 0 0,-1 0 0 0 0,1 1-1 0 0,-1 0 1 0 0,0 0-1 0 0,-1 0 1 0 0,1 0-1 0 0,-1 1 1 0 0,-1 0 0 0 0,1 0-1 0 0,-1 0 1 0 0,0 1-1 0 0,-1-1 1 0 0,0 1-1 0 0,0 0 1 0 0,1 4-182 0 0,-5-9 4 0 0,-1 0-1 0 0,1 0 0 0 0,-1 0 1 0 0,1 0-1 0 0,-1-1 1 0 0,0 1-1 0 0,0-1 1 0 0,0 1-1 0 0,0-1 1 0 0,0 0-1 0 0,-1 1 1 0 0,1-1-1 0 0,-1 0 1 0 0,1-1-1 0 0,-1 1 1 0 0,0 0-1 0 0,0-1 1 0 0,0 0-1 0 0,0 1 0 0 0,0-1 1 0 0,0 0-1 0 0,0 0 1 0 0,0-1-1 0 0,0 1 1 0 0,0-1-1 0 0,-1 0 1 0 0,1 0-1 0 0,-1 0-3 0 0,-59 3-6090 0 0,37-5 155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0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0 17502 0 0,'0'0'2096'0'0,"0"0"-2096"0"0,0 0-1080 0 0,0 0 688 0 0,-43 3 392 0 0,12-3 112 0 0,-12 1 12 0 0,3-1-124 0 0,3 0-236 0 0,6 0-472 0 0,9 0-817 0 0,-1-1-2295 0 0,3-2-2556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0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18 8585 0 0,'0'0'9609'0'0,"0"0"-9609"0"0,0 0-232 0 0,0 0-204 0 0,-55 1 436 0 0,10-2 0 0 0,-13-4-72 0 0,-4 1-664 0 0,0 0-1001 0 0,5 1-2751 0 0,18 1-1801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0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4912 0 0,'0'0'3182'0'0,"0"0"-755"0"0,0 0-1028 0 0,0 0-339 0 0,0 0-188 0 0,4 7-450 0 0,3 11-43 0 0,-1 0 0 0 0,-1 0 0 0 0,0 1 0 0 0,-1 0 0 0 0,-1 0 1 0 0,-1 0-1 0 0,0 1 0 0 0,-2-1 0 0 0,-1 11-379 0 0,4 36-176 0 0,1-50-1447 0 0,5-14-5569 0 0,0-9-567 0 0</inkml:trace>
  <inkml:trace contextRef="#ctx0" brushRef="#br0" timeOffset="297.83">183 71 12077 0 0,'0'0'3672'0'0,"0"0"-3113"0"0,0 0-946 0 0,0 0 205 0 0,0 0 271 0 0,0 0-190 0 0,9 1-129 0 0,88 32 907 0 0,-95-32-644 0 0,1 0 0 0 0,0 0 0 0 0,0 0-1 0 0,-1 1 1 0 0,1-1 0 0 0,-1 1 0 0 0,1-1 0 0 0,-1 1 0 0 0,0 0-1 0 0,0 0 1 0 0,1 0 0 0 0,-1 0 0 0 0,-1 0 0 0 0,1 0-1 0 0,0 1 1 0 0,0-1 0 0 0,-1 1 0 0 0,1-1 0 0 0,-1 1-1 0 0,0-1 1 0 0,0 1 0 0 0,0 0 0 0 0,0 0 0 0 0,-1 0 0 0 0,1-1-1 0 0,-1 1 1 0 0,1 0 0 0 0,-1 0 0 0 0,0 0 0 0 0,0 0-1 0 0,0 0 1 0 0,-1 0 0 0 0,1 0 0 0 0,-1-1 0 0 0,1 1-1 0 0,-1 0 1 0 0,-1 1-33 0 0,-95 84 824 0 0,124-82-473 0 0,196-11 1293 0 0,-146 2-4249 0 0,1 1-5551 0 0,-53 2-1082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37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1437 699 5685 0 0,'0'0'5781'0'0,"0"0"-3945"0"0,0 0-1495 0 0,0 0-127 0 0,-7-2-132 0 0,-50-11 460 0 0,-1 2 0 0 0,-1 3 0 0 0,1 2 0 0 0,-1 3 1 0 0,-35 3-543 0 0,6-1 355 0 0,-691-31 1444 0 0,602 25-4321 0 0,179 1-5852 0 0,18-4 502 0 0</inkml:trace>
  <inkml:trace contextRef="#ctx0" brushRef="#br0" timeOffset="372.701">107 0 14161 0 0,'0'0'1320'0'0,"0"0"-1648"0"0,0 0 123 0 0,10 1 279 0 0,223 21 226 0 0,-230-18-274 0 0,0 1 0 0 0,0-1 0 0 0,0 1 0 0 0,-1 0-1 0 0,1 0 1 0 0,-1 0 0 0 0,0 0 0 0 0,-1 0 0 0 0,1 0 0 0 0,-1 0 0 0 0,0 1-1 0 0,0-1 1 0 0,-1 0 0 0 0,0 1 0 0 0,0-1 0 0 0,0 0 0 0 0,0 1 0 0 0,-1-1-1 0 0,0 0 1 0 0,0 1 0 0 0,0-1 0 0 0,-1 0 0 0 0,0 0 0 0 0,0 0-26 0 0,2-2 41 0 0,-39 195 1587 0 0,66-183-2714 0 0,-2-21-6080 0 0,-7-5-794 0 0</inkml:trace>
  <inkml:trace contextRef="#ctx0" brushRef="#br0" timeOffset="652.983">501 204 13181 0 0,'0'0'1676'0'0,"0"0"-1676"0"0,-45-3-88 0 0,20 3 88 0 0,-8 3 88 0 0,2 0-88 0 0,-3 0-140 0 0,6 1-1052 0 0,1-1-1860 0 0,6 0-2693 0 0</inkml:trace>
  <inkml:trace contextRef="#ctx0" brushRef="#br0" timeOffset="936.967">733 157 2612 0 0,'0'0'10013'0'0,"0"0"-7279"0"0,7-3-2518 0 0,-3 2-172 0 0,0 0-47 0 0,0 0-1 0 0,0 0 0 0 0,-1 0 1 0 0,1 0-1 0 0,-1 0 0 0 0,1-1 0 0 0,-1 0 1 0 0,1 1-1 0 0,-1-1 0 0 0,0-1 1 0 0,0 1-1 0 0,0 0 0 0 0,0-1 0 0 0,-1 0 1 0 0,1 1-1 0 0,0-1 0 0 0,-1 0 1 0 0,0 0-1 0 0,0 0 0 0 0,0-1 1 0 0,0 1-1 0 0,0 0 0 0 0,0-4 4 0 0,-5 4-124 0 0,-1-1 0 0 0,1 1 0 0 0,-1 0 0 0 0,0 0-1 0 0,0 0 1 0 0,0 0 0 0 0,-1 1 0 0 0,1 0 0 0 0,0-1 0 0 0,-1 2 0 0 0,0-1 0 0 0,1 0-1 0 0,-1 1 1 0 0,0 0 0 0 0,0 0 0 0 0,0 1 0 0 0,-3-1 124 0 0,5 0-17 0 0,1-1 0 0 0,-1 1 0 0 0,1 0 0 0 0,-1 0 0 0 0,1 0 0 0 0,-1 0-1 0 0,0 1 1 0 0,1-1 0 0 0,-1 1 0 0 0,0 0 0 0 0,1-1 0 0 0,-1 1 0 0 0,0 0 0 0 0,0 1 0 0 0,1-1 0 0 0,-1 0 0 0 0,0 1 0 0 0,0 0 0 0 0,1-1 0 0 0,-1 1 0 0 0,1 0 0 0 0,-1 0-1 0 0,1 1 1 0 0,-1-1 0 0 0,1 0 0 0 0,0 1 0 0 0,-1 0 0 0 0,1-1 0 0 0,0 1 0 0 0,0 0 0 0 0,0 0 0 0 0,1 0 0 0 0,-1 0 0 0 0,0 1 0 0 0,1-1 0 0 0,-1 0 0 0 0,1 1 0 0 0,0-1 0 0 0,0 1-1 0 0,0-1 1 0 0,0 1 0 0 0,0 0 0 0 0,1-1 0 0 0,-1 1 0 0 0,1 0 0 0 0,-1-1 0 0 0,1 1 0 0 0,0 0 0 0 0,0 0 0 0 0,1-1 0 0 0,-1 1 0 0 0,0 0 0 0 0,1 0 0 0 0,0-1 0 0 0,-1 1-1 0 0,1 0 18 0 0,66 89 2544 0 0,-60-87-2409 0 0,-1 1 0 0 0,0 0 0 0 0,0 1 0 0 0,0-1 0 0 0,0 1 1 0 0,-1 1-1 0 0,0-1 0 0 0,-1 0 0 0 0,0 1 0 0 0,0 0 0 0 0,0 0 0 0 0,-1 1 1 0 0,-1-1-1 0 0,1 0 0 0 0,-1 1 0 0 0,-1 0 0 0 0,1-1 0 0 0,-2 1 1 0 0,1 4-136 0 0,-3-10-1 0 0,0 0 0 0 0,0-1 0 0 0,-1 1 0 0 0,1-1 0 0 0,0 0 0 0 0,-1 0 0 0 0,0 1 0 0 0,0-2 0 0 0,1 1 0 0 0,-1 0 0 0 0,0-1 0 0 0,-1 1 0 0 0,1-1 0 0 0,0 0 1 0 0,0 0-1 0 0,0 0 0 0 0,-1 0 0 0 0,1-1 0 0 0,0 1 0 0 0,-1-1 0 0 0,1 0 0 0 0,-1 0 0 0 0,1 0 0 0 0,0 0 0 0 0,-1-1 0 0 0,1 1 0 0 0,0-1 0 0 0,-1 0 0 0 0,1 0 0 0 0,0 0 1 0 0,0-1-1 0 0,0 1 0 0 0,0-1 0 0 0,0 1 0 0 0,0-1 0 0 0,0 0 0 0 0,1 0 0 0 0,-1-1 0 0 0,1 1 0 0 0,-1 0 0 0 0,1-1 0 0 0,-1 0 1 0 0,2 1-16 0 0,-1-1 0 0 0,0 0 0 0 0,0 0 0 0 0,1 0 0 0 0,0 0-1 0 0,0 0 1 0 0,0 0 0 0 0,0 0 0 0 0,0 0 0 0 0,0 0 0 0 0,1-1 0 0 0,-1 1 0 0 0,1 0-1 0 0,0-1 1 0 0,0 1 0 0 0,1 0 0 0 0,-1 0 0 0 0,0-1 0 0 0,1 1 0 0 0,0 0-1 0 0,0 0 1 0 0,0 0 0 0 0,0 0 0 0 0,0 0 0 0 0,1 0 0 0 0,-1 0 0 0 0,1 0-1 0 0,0 1 1 0 0,0-1 0 0 0,0 0 0 0 0,0 1 0 0 0,0 0 0 0 0,1-1 0 0 0,-1 1 0 0 0,3-1 15 0 0,101-54-2599 0 0,-85 53 83 0 0,-5 2-2286 0 0,4-1-2252 0 0</inkml:trace>
  <inkml:trace contextRef="#ctx0" brushRef="#br0" timeOffset="1109.053">1253 369 16778 0 0,'0'0'1588'0'0,"0"0"-1588"0"0,0 0-928 0 0,0 0 928 0 0,-45 0 60 0 0,20-2 128 0 0,-4-2-176 0 0,0 1-12 0 0,1 1-352 0 0,-2 1-520 0 0,3-1-1009 0 0,9-1-2987 0 0,4-4-3837 0 0</inkml:trace>
  <inkml:trace contextRef="#ctx0" brushRef="#br0" timeOffset="1434.979">1352 149 9821 0 0,'0'0'5133'0'0,"0"0"-3969"0"0,0 0-1230 0 0,0 0 195 0 0,0 0-73 0 0,7-1-285 0 0,157 30 175 0 0,-160-27 94 0 0,0-1-1 0 0,0 1 1 0 0,0-1 0 0 0,-1 1 0 0 0,1 1 0 0 0,0-1 0 0 0,-1 0-1 0 0,0 1 1 0 0,1 0 0 0 0,-1-1 0 0 0,0 1 0 0 0,0 1 0 0 0,-1-1-1 0 0,1 0 1 0 0,-1 1 0 0 0,1-1 0 0 0,-1 1 0 0 0,0 0 0 0 0,0 0 0 0 0,-1-1-1 0 0,1 1 1 0 0,-1 1 0 0 0,0-1 0 0 0,0 0 0 0 0,0 0 0 0 0,-1 0-1 0 0,1 0 1 0 0,-1 1 0 0 0,0-1 0 0 0,0 0 0 0 0,-1 0 0 0 0,1 1 0 0 0,-1-1-1 0 0,0 0 1 0 0,0 0 0 0 0,0 0 0 0 0,-1 0 0 0 0,1 0 0 0 0,-1 0-40 0 0,-31 48 608 0 0,1-2-1014 0 0,24-14-3480 0 0,9-32-402 0 0,2-3-2804 0 0</inkml:trace>
  <inkml:trace contextRef="#ctx0" brushRef="#br0" timeOffset="1699.29">1643 337 14957 0 0,'0'0'2025'0'0,"0"0"-2025"0"0,0 0-572 0 0,-39-13 572 0 0,17 9 64 0 0,-1 0 36 0 0,-2-1-100 0 0,1 2 0 0 0,-3-1-917 0 0,2 1-571 0 0,8 1-1760 0 0,-2-5-3933 0 0</inkml:trace>
  <inkml:trace contextRef="#ctx0" brushRef="#br0" timeOffset="1931.258">1823 201 13757 0 0,'0'0'1646'0'0,"0"0"-1220"0"0,0 0-230 0 0,0 0-235 0 0,0 0-186 0 0,0 0 141 0 0,0 0 72 0 0,6 5 1 0 0,-2-2 36 0 0,0-1-1 0 0,0 1 1 0 0,0 0 0 0 0,-1 0 0 0 0,0 1-1 0 0,1-1 1 0 0,-1 1 0 0 0,-1-1-1 0 0,1 1 1 0 0,0 0 0 0 0,-1 0-1 0 0,0 0 1 0 0,0 1 0 0 0,0-1-1 0 0,0 0 1 0 0,-1 1 0 0 0,0-1-1 0 0,0 1 1 0 0,0-1 0 0 0,0 1 0 0 0,-1 0-1 0 0,0-1 1 0 0,0 1 0 0 0,0 0-1 0 0,0-1 1 0 0,-1 1 0 0 0,0 0-1 0 0,0-1 1 0 0,0 1 0 0 0,0-1-1 0 0,-1 1 1 0 0,0-1 0 0 0,0 0-25 0 0,-26 27 335 0 0,-24 50-175 0 0,116-54 1614 0 0,-57-27-1646 0 0,129 15-914 0 0,-121-6-1777 0 0,-9 1-3078 0 0,-3 1-923 0 0</inkml:trace>
  <inkml:trace contextRef="#ctx0" brushRef="#br0" timeOffset="2184.953">2016 768 14557 0 0,'0'0'2089'0'0,"0"0"-2089"0"0,-46-9-373 0 0,5-1 373 0 0,-18-2 225 0 0,-10 1-89 0 0,-3 4 140 0 0,4 4-128 0 0,7 3-148 0 0,2 1-4 0 0,-2 2-568 0 0,6 0-549 0 0,3-3-1087 0 0,17 0-3144 0 0,2-4-2449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35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1696 0 0,'0'0'4557'0'0,"0"0"-2411"0"0,0 0-1101 0 0,0 0-57 0 0,0 0 58 0 0,0 0-156 0 0,0 0-262 0 0,0 0-236 0 0,-4 0-215 0 0,74 25 1178 0 0,-17-14-1249 0 0,120 44 464 0 0,-171-52-571 0 0,-1 0-1 0 0,1 1 1 0 0,-1-1 0 0 0,1 1 0 0 0,-1-1-1 0 0,0 1 1 0 0,0-1 0 0 0,-1 1-1 0 0,1-1 1 0 0,-1 1 0 0 0,0 0-1 0 0,0-1 1 0 0,0 1 0 0 0,0 0-1 0 0,-1-1 1 0 0,1 1 0 0 0,-1-1-1 0 0,0 1 1 0 0,0-1 0 0 0,0 1 0 0 0,-1-1-1 0 0,1 1 1 0 0,-1-1 0 0 0,0 0-1 0 0,0 0 1 0 0,0 0 0 0 0,0 0-1 0 0,-1 0 1 0 0,1 0 0 0 0,-1-1-1 0 0,1 1 1 0 0,-1-1 0 0 0,0 0-1 0 0,0 0 1 0 0,0 0 0 0 0,0 0 0 0 0,0 0-1 0 0,-3 0 2 0 0,-4 9 73 0 0,-4 3-5 0 0,4-6-54 0 0,0 1 0 0 0,0 0 0 0 0,1 1-1 0 0,0 0 1 0 0,1 0 0 0 0,0 1-1 0 0,0 0 1 0 0,2 0 0 0 0,-1 1 0 0 0,1 0-1 0 0,1 0 1 0 0,0 0 0 0 0,1 1 0 0 0,0 0-1 0 0,1 0 1 0 0,0 0 0 0 0,0 7-14 0 0,7-16 108 0 0,-1 0 0 0 0,1 0 0 0 0,0 0 0 0 0,0 0 0 0 0,1-1 0 0 0,-1 1 0 0 0,1-1 0 0 0,0 0 0 0 0,-1-1 0 0 0,1 1 0 0 0,0-1 0 0 0,1 0 0 0 0,-1 0 0 0 0,0-1 0 0 0,0 1 0 0 0,1-1 0 0 0,-1 0 0 0 0,1-1 0 0 0,-1 1 0 0 0,1-1 0 0 0,-1 0 1 0 0,1-1-1 0 0,0 1 0 0 0,-1-1 0 0 0,0 0 0 0 0,1 0 0 0 0,-1-1 0 0 0,1 0-108 0 0,4 2-107 0 0,-7-1-131 0 0,48-6-1 0 0,-24-10-8034 0 0,-19 5-708 0 0</inkml:trace>
  <inkml:trace contextRef="#ctx0" brushRef="#br0" timeOffset="248.379">346 299 10577 0 0,'0'0'6537'0'0,"0"0"-6537"0"0,0 0-624 0 0,-56-14 624 0 0,27 10 12 0 0,-2 2 88 0 0,0 0-24 0 0,0 0-76 0 0,0 1-48 0 0,2 1-833 0 0,2 0-759 0 0,3 3-2276 0 0,7-1-2085 0 0</inkml:trace>
  <inkml:trace contextRef="#ctx0" brushRef="#br0" timeOffset="509.395">563 437 12445 0 0,'0'0'1350'0'0,"0"0"-1018"0"0,0 0-241 0 0,0 0-37 0 0,0 0-145 0 0,6 4 259 0 0,166 96 1920 0 0,-169-94-2049 0 0,0 0 1 0 0,0 0-1 0 0,-1-1 1 0 0,0 1 0 0 0,0 1-1 0 0,0-1 1 0 0,-1 0-1 0 0,0 0 1 0 0,0 1-1 0 0,-1-1 1 0 0,1 0-1 0 0,-2 1 1 0 0,1-1-1 0 0,-1 1 1 0 0,1-1 0 0 0,-2 0-1 0 0,1 0 1 0 0,-1 1-1 0 0,0-1 1 0 0,0 0-1 0 0,-1-1 1 0 0,1 1-1 0 0,-1 0 1 0 0,-1-1-1 0 0,1 1 1 0 0,-1-1 0 0 0,0 0-1 0 0,-2 2-39 0 0,-24 56-926 0 0,29-61 515 0 0,-1 6-1858 0 0,6-5-2831 0 0,2-3-1258 0 0</inkml:trace>
  <inkml:trace contextRef="#ctx0" brushRef="#br0" timeOffset="777.194">858 676 11941 0 0,'0'0'2548'0'0,"0"0"-2548"0"0,0 0-24 0 0,0 0 24 0 0,-49-6 292 0 0,26 6 48 0 0,-4 0-76 0 0,1 0-200 0 0,-1 0-64 0 0,0 0-116 0 0,2 0-1248 0 0,6 0-1904 0 0,1-3-5057 0 0</inkml:trace>
  <inkml:trace contextRef="#ctx0" brushRef="#br0" timeOffset="1069.343">1012 652 12493 0 0,'0'0'3282'0'0,"0"0"-2559"0"0,0 0-510 0 0,6-4-138 0 0,3-1-65 0 0,-4 4-74 0 0,-1-1 0 0 0,0 0 0 0 0,1 0 0 0 0,-1 0 1 0 0,0 0-1 0 0,0 0 0 0 0,0-1 0 0 0,-1 0 1 0 0,1 0-1 0 0,-1 0 0 0 0,1 0 0 0 0,-1-1 0 0 0,0 1 1 0 0,0-1-1 0 0,-1 1 0 0 0,1-1 0 0 0,-1 0 1 0 0,0 0-1 0 0,0-1 0 0 0,0 1 0 0 0,0 0 0 0 0,-1-1 1 0 0,1 1-1 0 0,-1-1 0 0 0,0 1 0 0 0,-1-1 1 0 0,1 1-1 0 0,-1-1 0 0 0,0 0 64 0 0,-2 3-19 0 0,1 1 1 0 0,-1 0-1 0 0,0-1 1 0 0,1 1-1 0 0,-1 0 0 0 0,0 0 1 0 0,0 0-1 0 0,0 0 1 0 0,0 1-1 0 0,0-1 0 0 0,0 0 1 0 0,0 1-1 0 0,0 0 1 0 0,0-1-1 0 0,0 1 0 0 0,0 0 1 0 0,-1 0-1 0 0,1 0 1 0 0,0 0-1 0 0,0 0 0 0 0,0 1 1 0 0,0-1-1 0 0,0 1 1 0 0,0-1-1 0 0,0 1 0 0 0,0 0 1 0 0,0 0-1 0 0,0 0 1 0 0,0 0-1 0 0,0 0 0 0 0,1 0 1 0 0,-1 0-1 0 0,0 1 1 0 0,1-1-1 0 0,-1 0 0 0 0,1 1 1 0 0,-1 0-1 0 0,1-1 1 0 0,0 1-1 0 0,0 0 0 0 0,0 0 1 0 0,0-1-1 0 0,0 1 1 0 0,0 0-1 0 0,0 0 0 0 0,0 0 1 0 0,1 0-1 0 0,-1 0 1 0 0,1 0-1 0 0,0 2 19 0 0,-1 4 153 0 0,2-1 1 0 0,-1 1 0 0 0,1 0-1 0 0,0 0 1 0 0,1 0-1 0 0,0 0 1 0 0,0-1-1 0 0,1 1 1 0 0,0-1-1 0 0,0 0 1 0 0,0 0 0 0 0,1 0-1 0 0,0 0 1 0 0,4 5-154 0 0,31 96 1576 0 0,-40-105-1581 0 0,-1 1 0 0 0,0-1 1 0 0,1 0-1 0 0,-1 0 0 0 0,0 0 1 0 0,0-1-1 0 0,0 1 0 0 0,-1 0 0 0 0,1-1 1 0 0,-1 1-1 0 0,1-1 0 0 0,-1 0 1 0 0,0 0-1 0 0,0 0 0 0 0,0 0 1 0 0,0-1-1 0 0,0 1 0 0 0,0-1 1 0 0,-1 0-1 0 0,1 0 0 0 0,0 0 1 0 0,-1 0-1 0 0,1 0 0 0 0,-1-1 1 0 0,1 1-1 0 0,-1-1 0 0 0,1 0 1 0 0,-1 0-1 0 0,1-1 0 0 0,-1 1 1 0 0,1-1-1 0 0,-1 1 0 0 0,1-1 1 0 0,0 0-1 0 0,-1 0 0 0 0,1-1 0 0 0,0 1 1 0 0,0-1-1 0 0,0 1 0 0 0,0-1 1 0 0,0 0-1 0 0,0 0 0 0 0,0-1 1 0 0,1 1-1 0 0,-1 0 0 0 0,1-1 1 0 0,0 0-1 0 0,-1 1 0 0 0,1-1 1 0 0,1 0-1 0 0,-1 0 0 0 0,0 0 1 0 0,-1-4 4 0 0,3 3-22 0 0,-1 0 0 0 0,1 0 0 0 0,0 0 1 0 0,0 0-1 0 0,0 0 0 0 0,1 0 1 0 0,-1-1-1 0 0,1 1 0 0 0,0 0 0 0 0,0 0 1 0 0,1 0-1 0 0,-1 1 0 0 0,1-1 0 0 0,0 0 1 0 0,0 1-1 0 0,0-1 0 0 0,0 1 1 0 0,1-1-1 0 0,-1 1 0 0 0,1 0 0 0 0,0 0 1 0 0,0 0-1 0 0,0 0 0 0 0,0 1 0 0 0,1-1 1 0 0,-1 1-1 0 0,1 0 0 0 0,-1 0 0 0 0,1 0 1 0 0,0 1-1 0 0,0-1 0 0 0,0 1 1 0 0,4-1 21 0 0,85-20-1812 0 0,-38 17-2498 0 0,-25 3-2605 0 0</inkml:trace>
  <inkml:trace contextRef="#ctx0" brushRef="#br0" timeOffset="1318.074">1723 754 15585 0 0,'0'0'4069'0'0,"0"0"-4069"0"0,0 0-760 0 0,0 0 368 0 0,0 0 392 0 0,-52-5 44 0 0,29 1-44 0 0,1-1-248 0 0,-4 1-396 0 0,4-1-560 0 0,3-2-1641 0 0,7 2-4291 0 0</inkml:trace>
  <inkml:trace contextRef="#ctx0" brushRef="#br0" timeOffset="1568.884">1756 600 15293 0 0,'0'0'2489'0'0,"0"0"-2489"0"0,0 0-12 0 0,0 0-520 0 0,0 0 420 0 0,-58-14 104 0 0,25 11 4 0 0,-10 1 4 0 0,-7 1-300 0 0,-2-1-605 0 0,4 1-1511 0 0,16-1-3900 0 0,5-2-861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2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49 3952 0 0,'0'0'2761'0'0,"0"0"-310"0"0,0-6-1033 0 0,1 5-1359 0 0,-1 0 0 0 0,1 0 1 0 0,-1 0-1 0 0,1-1 0 0 0,-1 1 0 0 0,0 0 0 0 0,1 0 0 0 0,-1 0 0 0 0,0 0 0 0 0,0-1 0 0 0,0 1 0 0 0,0 0 1 0 0,0 0-1 0 0,0 0 0 0 0,0 0 0 0 0,0-1 0 0 0,0 1 0 0 0,0 0 0 0 0,-1 0 0 0 0,1 0 0 0 0,-1 0 0 0 0,1-1 0 0 0,0 1 1 0 0,-1 0-1 0 0,0 0 0 0 0,1 0 0 0 0,-1 0 0 0 0,0 0 0 0 0,0 0 0 0 0,1 1 0 0 0,-1-1 0 0 0,0 0 0 0 0,0 0 0 0 0,0 1 1 0 0,0-1-1 0 0,0 0 0 0 0,0 1 0 0 0,0-1 0 0 0,0 1 0 0 0,0-1 0 0 0,0 1 0 0 0,-1-1 0 0 0,1 1 0 0 0,0 0 1 0 0,0 0-1 0 0,0-1 0 0 0,0 1 0 0 0,-1 0 0 0 0,1 0 0 0 0,0 0 0 0 0,0 1 0 0 0,0-1 0 0 0,-1 0 0 0 0,1 0 0 0 0,0 1 1 0 0,0-1-1 0 0,0 0 0 0 0,0 1 0 0 0,0-1 0 0 0,-1 1-59 0 0,-10 12 81 0 0,1-1 0 0 0,0 1-1 0 0,1 1 1 0 0,1 0 0 0 0,0 1 0 0 0,1 0 0 0 0,1 0 0 0 0,0 0-1 0 0,1 1 1 0 0,0 0 0 0 0,2 0 0 0 0,0 1 0 0 0,-1 5-81 0 0,4-18 45 0 0,0 0 0 0 0,0-1 1 0 0,0 1-1 0 0,0 0 0 0 0,1 0 0 0 0,-1 0 1 0 0,1 0-1 0 0,0 0 0 0 0,0 0 0 0 0,1-1 1 0 0,-1 1-1 0 0,1 0 0 0 0,0 0 1 0 0,0 0-1 0 0,0-1 0 0 0,0 1 0 0 0,1 0 1 0 0,-1-1-1 0 0,1 1 0 0 0,0-1 0 0 0,0 0 1 0 0,0 0-1 0 0,0 1 0 0 0,1-1 1 0 0,0-1-1 0 0,-1 1 0 0 0,1 0 0 0 0,0-1 1 0 0,0 1-1 0 0,0-1 0 0 0,1 0 0 0 0,-1 0 1 0 0,0 0-1 0 0,1 0 0 0 0,0-1 1 0 0,-1 0-1 0 0,1 1 0 0 0,0-1 0 0 0,-1 0 1 0 0,1-1-1 0 0,0 1 0 0 0,0-1 0 0 0,0 0 1 0 0,0 0-1 0 0,0 0 0 0 0,0 0 1 0 0,-1-1-1 0 0,1 1 0 0 0,0-1 0 0 0,0 0 1 0 0,3-1-46 0 0,-5 2 5 0 0,1 1 0 0 0,0 0 1 0 0,-1-1-1 0 0,1 1 1 0 0,0-1-1 0 0,0 0 1 0 0,-1 0-1 0 0,1 0 0 0 0,0 0 1 0 0,-1-1-1 0 0,1 1 1 0 0,0-1-1 0 0,-1 1 0 0 0,1-1 1 0 0,0 0-1 0 0,-1 0 1 0 0,1 0-1 0 0,-1-1 1 0 0,0 1-1 0 0,1 0 0 0 0,-1-1 1 0 0,0 0-1 0 0,0 1 1 0 0,0-1-1 0 0,0 0 0 0 0,0 0 1 0 0,0 0-1 0 0,0 0 1 0 0,-1-1-1 0 0,1 1 1 0 0,-1 0-1 0 0,0-1 0 0 0,1 1 1 0 0,-1-1-1 0 0,0 1 1 0 0,-1-1-1 0 0,1 1 0 0 0,0-1 1 0 0,-1 0-1 0 0,1 0 1 0 0,-1 1-1 0 0,0-1 1 0 0,0 0-1 0 0,0 1 0 0 0,0-1 1 0 0,-1 0-1 0 0,1 0 1 0 0,-1 1-1 0 0,1-1 0 0 0,-1 0 1 0 0,0 1-1 0 0,0-1 1 0 0,0 1-1 0 0,-1-1 1 0 0,1 1-1 0 0,0 0 0 0 0,-1-1 1 0 0,0 1-1 0 0,1 0 1 0 0,-1 0-1 0 0,0 0 1 0 0,0 0-1 0 0,-1 0-5 0 0,-2-1-129 0 0,0-1 0 0 0,0 1-1 0 0,-1 0 1 0 0,1 1 0 0 0,-1 0 0 0 0,0-1 0 0 0,0 2-1 0 0,0-1 1 0 0,0 1 0 0 0,0 0 0 0 0,0 0 0 0 0,0 0 0 0 0,0 1-1 0 0,-1 0 1 0 0,1 0 0 0 0,0 1 0 0 0,0 0 0 0 0,0 0-1 0 0,0 0 1 0 0,-1 1 129 0 0,-43 24-5664 0 0,36-15 123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2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630 40 3740 0 0,'0'0'10993'0'0,"0"0"-10993"0"0,0 0-240 0 0,-58 4 240 0 0,9-9 176 0 0,-9 0 104 0 0,-4 0 8 0 0,4 2 104 0 0,3 0-156 0 0,-1 0-120 0 0,5 2-68 0 0,3-1 40 0 0,8 0 8 0 0,11 0-96 0 0,6 1-1032 0 0,8-3-732 0 0,-1 2-3040 0 0,5-3-3737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2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0 12237 0 0,'0'0'2396'0'0,"7"39"-2168"0"0,-10-21 88 0 0,-2 5 248 0 0,-4 1-200 0 0,1-3-47 0 0,-2 1-53 0 0,1-3-176 0 0,4-1-28 0 0,0-2-48 0 0,3-3-12 0 0,2-3-24 0 0,0-3-917 0 0,2-4-483 0 0,6-2-1180 0 0,-1-1-2880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2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13449 0 0,'0'0'1389'0'0,"0"0"-1176"0"0,7-2-272 0 0,-5 1 54 0 0,1 0 26 0 0,-1 0 0 0 0,1 0 1 0 0,0 0-1 0 0,0 0 1 0 0,0 1-1 0 0,0-1 0 0 0,0 1 1 0 0,0 0-1 0 0,0 0 1 0 0,-1 0-1 0 0,1 0 0 0 0,0 0 1 0 0,0 1-1 0 0,0-1 1 0 0,0 1-1 0 0,0 0 0 0 0,0 0 1 0 0,-1 0-1 0 0,1 0 1 0 0,0 0-1 0 0,-1 1 0 0 0,1-1 1 0 0,-1 1-1 0 0,3 1-21 0 0,-1-1 54 0 0,0 0 1 0 0,1 0-1 0 0,-1 1 0 0 0,-1-1 0 0 0,1 1 0 0 0,0 0 1 0 0,0 0-1 0 0,-1 0 0 0 0,0 0 0 0 0,0 1 0 0 0,0-1 1 0 0,0 1-1 0 0,0 0 0 0 0,-1 0 0 0 0,1 0 0 0 0,-1 0 1 0 0,0 0-1 0 0,-1 1 0 0 0,1-1 0 0 0,-1 1 0 0 0,1-1 1 0 0,-1 1-1 0 0,-1-1 0 0 0,1 1 0 0 0,-1 0 0 0 0,1-1 1 0 0,-2 1-1 0 0,1 0 0 0 0,0-1 0 0 0,-1 1 1 0 0,0 0-1 0 0,0-1 0 0 0,0 1 0 0 0,0-1 0 0 0,-1 0 1 0 0,0 1-1 0 0,0-1 0 0 0,0 0 0 0 0,0 0 0 0 0,-1 0 1 0 0,0 0-1 0 0,0 0 0 0 0,0-1-54 0 0,-15 8 157 0 0,-39 44-279 0 0,126-37 1020 0 0,91-35-1558 0 0,-59-15-6894 0 0,-76 21 992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3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32 5348 0 0,'0'0'11646'0'0,"0"0"-11114"0"0,0 0-532 0 0,0 0-572 0 0,0 0 572 0 0,-48-3 140 0 0,27 0-28 0 0,-1 2-104 0 0,-4-1-8 0 0,2 1-524 0 0,3-2-585 0 0,3-1-1307 0 0,5 1-3304 0 0,5-8-1725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1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11069 0 0,'0'0'860'0'0,"-1"7"-290"0"0,-60 358 4417 0 0,61-360-4983 0 0,0 0 1 0 0,1 0 0 0 0,0 0-1 0 0,0-1 1 0 0,0 1 0 0 0,0 0 0 0 0,0 0-1 0 0,1-1 1 0 0,0 1 0 0 0,0-1 0 0 0,1 1-1 0 0,-1-1 1 0 0,1 0 0 0 0,0 0-1 0 0,0 0 1 0 0,0 0 0 0 0,0-1 0 0 0,1 1-1 0 0,-1-1 1 0 0,1 0 0 0 0,0 0-1 0 0,0 0 1 0 0,2 1-5 0 0,45 4-5520 0 0,-39-10 327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3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13 8809 0 0,'0'0'5972'0'0,"0"0"-5168"0"0,0 0-264 0 0,0 0-500 0 0,0 0-40 0 0,0 0 0 0 0,-55-10 76 0 0,14 8 28 0 0,3 2-104 0 0,3 0-432 0 0,4 0-1028 0 0,17 1-2844 0 0,-7-1-4697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3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 14437 0 0,'0'0'1146'0'0,"0"0"-1678"0"0,0 0-35 0 0,-6 1 213 0 0,3-1 332 0 0,1 1 0 0 0,-1-1-1 0 0,0 1 1 0 0,0 0 0 0 0,1 0 0 0 0,-1 0 0 0 0,1 1 0 0 0,-1-1 0 0 0,1 0-1 0 0,-1 1 1 0 0,1 0 0 0 0,0-1 0 0 0,0 1 0 0 0,0 0 0 0 0,0 0-1 0 0,0 0 1 0 0,0 1 0 0 0,0-1 0 0 0,1 0 0 0 0,-1 1 0 0 0,1-1-1 0 0,0 1 1 0 0,0-1 0 0 0,0 1 0 0 0,0 0 0 0 0,0-1 0 0 0,0 1 0 0 0,1 0-1 0 0,-1 0 1 0 0,1 0 0 0 0,0-1 0 0 0,0 1 0 0 0,0 0 0 0 0,0 1 22 0 0,88 220 4041 0 0,-89-222-4054 0 0,0-1 0 0 0,1 1 0 0 0,-1-1 0 0 0,0 1 0 0 0,0 0-1 0 0,0-1 1 0 0,0 0 0 0 0,0 1 0 0 0,-1-1 0 0 0,1 0 0 0 0,0 1-1 0 0,0-1 1 0 0,-1 0 0 0 0,1 0 0 0 0,-1 0 0 0 0,1 0 0 0 0,-1 0 0 0 0,0-1-1 0 0,1 1 1 0 0,-1 0 0 0 0,0-1 0 0 0,1 1 0 0 0,-1-1 0 0 0,0 0 0 0 0,0 1-1 0 0,0-1 1 0 0,1 0 0 0 0,-1 0 0 0 0,0 0 0 0 0,0 0 0 0 0,1-1 0 0 0,-1 1-1 0 0,0 0 1 0 0,-1-1 13 0 0,-40-11-7788 0 0,26-5-1183 0 0</inkml:trace>
  <inkml:trace contextRef="#ctx0" brushRef="#br0" timeOffset="189.28">324 66 17994 0 0,'0'0'1268'0'0,"0"0"-1268"0"0,0 0-640 0 0,-65-7 640 0 0,11 1-4 0 0,-5-1-104 0 0,-3 0-596 0 0,15 5-1573 0 0,10-4-5007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43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67 164 12045 0 0,'0'0'3892'0'0,"0"0"-3215"0"0,0 0-425 0 0,0 0 146 0 0,0 0 106 0 0,0 0-56 0 0,8-1-308 0 0,-4 1-185 0 0,0-1 0 0 0,0 1 0 0 0,0-1 0 0 0,0 0 0 0 0,0 0 0 0 0,0 0 0 0 0,0-1 0 0 0,-1 1 0 0 0,1-1-1 0 0,0 0 1 0 0,-1 0 0 0 0,1-1 0 0 0,-1 1 0 0 0,0-1 0 0 0,0 1 0 0 0,0-1 0 0 0,0 0 0 0 0,0 0 0 0 0,-1 0-1 0 0,1 0 1 0 0,-1-1 0 0 0,0 1 0 0 0,0-1 0 0 0,0 0 0 0 0,0 1 0 0 0,-1-1 0 0 0,0 0 0 0 0,1 0 0 0 0,-1 0 0 0 0,-1 0-1 0 0,1 0 1 0 0,0 0 0 0 0,-1-1 45 0 0,0 2-22 0 0,0 0 0 0 0,0 0 0 0 0,-1 0 0 0 0,1 0 0 0 0,-1 0 0 0 0,0 0 0 0 0,0 0 0 0 0,0 0 0 0 0,0 0-1 0 0,0 1 1 0 0,0-1 0 0 0,-1 0 0 0 0,1 1 0 0 0,-1-1 0 0 0,0 1 0 0 0,0-1 0 0 0,0 1 0 0 0,0 0 0 0 0,0 0 0 0 0,-1 0 0 0 0,1 0 0 0 0,0 0-1 0 0,-1 0 1 0 0,0 1 0 0 0,1-1 0 0 0,-1 1 0 0 0,0 0 0 0 0,0 0 0 0 0,0 0 0 0 0,1 0 0 0 0,-1 0 0 0 0,0 1 0 0 0,0-1 0 0 0,0 1 0 0 0,-1 0 0 0 0,1 0-1 0 0,0 0 1 0 0,0 0 0 0 0,0 1 0 0 0,0-1 0 0 0,0 1 0 0 0,0-1 0 0 0,0 1 0 0 0,1 0 0 0 0,-1 0 0 0 0,0 1 0 0 0,0-1 0 0 0,1 0 0 0 0,-1 1-1 0 0,1 0 1 0 0,-1 0 0 0 0,1 0 0 0 0,-1 0 0 0 0,1 0 0 0 0,0 0 0 0 0,0 0 0 0 0,0 1 0 0 0,1-1 0 0 0,-1 1 0 0 0,0-1 0 0 0,1 1 0 0 0,0 0-1 0 0,-1-1 1 0 0,0 4 22 0 0,-1 0 68 0 0,-1-1-1 0 0,1 2 1 0 0,0-1-1 0 0,0 0 1 0 0,1 1 0 0 0,0-1-1 0 0,0 1 1 0 0,0-1-1 0 0,1 1 1 0 0,0 0-1 0 0,0 0 1 0 0,1 0-1 0 0,0 0 1 0 0,0 0-1 0 0,1-1 1 0 0,-1 1-1 0 0,2 0-67 0 0,40 24-8078 0 0,-25-30-315 0 0</inkml:trace>
  <inkml:trace contextRef="#ctx0" brushRef="#br0" timeOffset="202.064">268 203 13269 0 0,'0'0'5157'0'0,"0"0"-5157"0"0,0 0-616 0 0,0 0 144 0 0,0 0 460 0 0,0 0 12 0 0,0 0 96 0 0,0 0-96 0 0,0 0-612 0 0,0 0-633 0 0,-4 14-867 0 0,8-13-2208 0 0,9-1-3213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6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 16221 0 0,'2'6'773'0'0,"10"28"-540"0"0,-2 1-1 0 0,-1 0 0 0 0,-1 0 1 0 0,-2 0-1 0 0,-2 1 1 0 0,-1 0-1 0 0,-2 0 0 0 0,-1 0 1 0 0,-2 0-1 0 0,-1 0 1 0 0,-2-1-1 0 0,-2 1 0 0 0,-1-1 1 0 0,-4 9-233 0 0,-101 174-45 0 0,46-141-2870 0 0,56-69-947 0 0,-3-5-5356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7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45 11341 0 0,'0'0'8945'0'0,"0"0"-8529"0"0,0 0-416 0 0,-41-3-536 0 0,4-3 436 0 0,-12-1 92 0 0,-5 2-4 0 0,11 0-564 0 0,12 3-332 0 0,9 0-328 0 0,8-1-1325 0 0,4 1-2991 0 0,-1-7-1845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7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357 32 12137 0 0,'0'0'2520'0'0,"0"0"-1940"0"0,0 0-580 0 0,0 0-416 0 0,-45-8 416 0 0,0 4 28 0 0,-16-1 8 0 0,-2 1-36 0 0,1 1-1040 0 0,17 0-2032 0 0,9-1-5101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1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 18 7989 0 0,'0'0'10709'0'0,"0"0"-9433"0"0,0 0-1276 0 0,0 0-380 0 0,-37 4 380 0 0,6-6 84 0 0,-14-1 16 0 0,-14 1-52 0 0,1 0-48 0 0,9 0-72 0 0,13 2-396 0 0,18-1-492 0 0,5 0-404 0 0,3-4-2433 0 0,5 2-2819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1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363 11 8553 0 0,'0'0'7893'0'0,"0"0"-6861"0"0,0 0-1032 0 0,0 0-608 0 0,0 0 308 0 0,-74-9 236 0 0,21 7 64 0 0,-8 2 88 0 0,3 0-88 0 0,13 3-24 0 0,14-1-1273 0 0,13 0-3067 0 0,-5-2-3077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4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0 14073 0 0,'0'0'1536'0'0,"-7"1"-1538"0"0,-23 4 94 0 0,-1 1 1 0 0,1 2 0 0 0,0 1-1 0 0,1 1 1 0 0,0 1-1 0 0,1 2 1 0 0,0 1 0 0 0,1 1-1 0 0,-19 14-92 0 0,45-29-2 0 0,0 1-1 0 0,0-1 0 0 0,0 1 1 0 0,0 0-1 0 0,0-1 0 0 0,1 1 1 0 0,-1 0-1 0 0,0 0 1 0 0,0 0-1 0 0,0 0 0 0 0,1-1 1 0 0,-1 1-1 0 0,0 0 1 0 0,1 0-1 0 0,-1 0 0 0 0,1 1 1 0 0,-1-1-1 0 0,1 0 0 0 0,0 0 1 0 0,-1 0-1 0 0,1 0 1 0 0,0 0-1 0 0,0 0 0 0 0,0 1 1 0 0,0-1-1 0 0,0 0 1 0 0,0 0-1 0 0,0 0 0 0 0,0 0 1 0 0,0 1-1 0 0,0-1 0 0 0,1 0 1 0 0,-1 0-1 0 0,1 0 1 0 0,-1 0-1 0 0,1 0 0 0 0,-1 0 1 0 0,1 0-1 0 0,-1 0 1 0 0,1 0-1 0 0,0 0 0 0 0,-1 0 1 0 0,1 0-1 0 0,0 0 0 0 0,0-1 1 0 0,0 1-1 0 0,0 0 1 0 0,0-1-1 0 0,0 1 0 0 0,0 0 1 0 0,0-1-1 0 0,0 1 1 0 0,0-1-1 0 0,1 1 3 0 0,69 26 482 0 0,-61-24-465 0 0,193 61 487 0 0,-206-53-8519 0 0,-6-11 3544 0 0</inkml:trace>
  <inkml:trace contextRef="#ctx0" brushRef="#br0" timeOffset="153.647">24 244 5016 0 0,'0'0'6849'0'0,"0"0"-5465"0"0,0 0-1384 0 0,0 0 0 0 0,0 0 776 0 0,0 0 236 0 0,0 0-156 0 0,28 46-263 0 0,-7-34-245 0 0,0 1-172 0 0,2-2-76 0 0,-3 0-52 0 0,0-1-48 0 0,-5-2-48 0 0,1 2-905 0 0,-2-3-623 0 0,-2-2-2600 0 0,7-5-4185 0 0</inkml:trace>
  <inkml:trace contextRef="#ctx0" brushRef="#br0" timeOffset="3366.515">228 474 1564 0 0,'0'0'8'0'0,"0"0"46"0"0,0 0 346 0 0,0 0 584 0 0,0 0-294 0 0,-6 1-235 0 0,-93-10 2190 0 0,94 8-2799 0 0,-1 0 0 0 0,1-1 0 0 0,0 0 0 0 0,0 0 0 0 0,0 0 0 0 0,0-1 1 0 0,0 1-1 0 0,0-1 0 0 0,1-1 0 0 0,-1 1 0 0 0,1 0 0 0 0,0-1 0 0 0,0 0 0 0 0,0 0 0 0 0,1 0 1 0 0,-1-1-1 0 0,1 1 0 0 0,0-1 0 0 0,0 0 0 0 0,1 0 0 0 0,-1 0 0 0 0,1 0 0 0 0,0 0 1 0 0,1 0-1 0 0,-1 0 0 0 0,1-1 0 0 0,0-1 154 0 0,12-107-56 0 0,-9 109 224 0 0,0 0 1 0 0,0 0-1 0 0,0 0 0 0 0,1 0 0 0 0,0 0 0 0 0,0 1 0 0 0,0-1 1 0 0,0 1-1 0 0,1 0 0 0 0,0 0 0 0 0,0 0 0 0 0,0 1 0 0 0,0-1 1 0 0,0 1-1 0 0,1 0 0 0 0,0 0 0 0 0,-1 0 0 0 0,1 1 0 0 0,0 0 1 0 0,1-1-169 0 0,3 5 12 0 0,-1-1-1 0 0,0 1 1 0 0,0 0 0 0 0,0 1 0 0 0,0 0 0 0 0,0 0 0 0 0,-1 1 0 0 0,1 0 0 0 0,-1 0 0 0 0,0 0 0 0 0,0 1 0 0 0,0 1 0 0 0,-1-1 0 0 0,0 1 0 0 0,0 0 0 0 0,0 0 0 0 0,-1 1 0 0 0,0-1 0 0 0,2 4-12 0 0,1-2 73 0 0,-1 0-1 0 0,0 1 1 0 0,0 0-1 0 0,-1 0 1 0 0,0 1 0 0 0,0-1-1 0 0,-1 1 1 0 0,-1 0 0 0 0,0 1-1 0 0,0-1 1 0 0,-1 1-1 0 0,0-1 1 0 0,-1 1 0 0 0,1 5-73 0 0,-5-14-50 0 0,-1 0-1 0 0,1 0 1 0 0,-1 0 0 0 0,1-1 0 0 0,-1 1 0 0 0,0-1 0 0 0,1 0-1 0 0,-1 1 1 0 0,0-1 0 0 0,0-1 0 0 0,0 1 0 0 0,0 0 0 0 0,0-1 0 0 0,0 1-1 0 0,0-1 1 0 0,0 0 0 0 0,0 0 0 0 0,0 0 0 0 0,0 0 0 0 0,0-1-1 0 0,0 1 1 0 0,0-1 0 0 0,-2-1 50 0 0,-8 1-1619 0 0,4 1-545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8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1 372 0 0,'0'0'2519'0'0,"0"0"2879"0"0,0 0-2812 0 0,0 0-1278 0 0,0 0-396 0 0,0 0-234 0 0,0 0-238 0 0,0 0-232 0 0,6-1-108 0 0,239 17 650 0 0,-127 4 1511 0 0,-117-18-2270 0 0,-1 1 0 0 0,0 0-1 0 0,0-1 1 0 0,0 1 0 0 0,0 0 0 0 0,0-1 0 0 0,-1 1 0 0 0,1-1 0 0 0,-1 1 0 0 0,0 0 0 0 0,0-1 0 0 0,0 1 0 0 0,0-1 0 0 0,0 0 0 0 0,0 1 0 0 0,-1-1 0 0 0,1 0 0 0 0,-1 0 0 0 0,1 0 0 0 0,-1 0 0 0 0,0 0 0 0 0,0 0 0 0 0,0 0 0 0 0,0 0 0 0 0,0-1 0 0 0,0 1 0 0 0,-2 0 8 0 0,1 0 33 0 0,-233 241 1088 0 0,234-242-1107 0 0,1 0 1 0 0,0 0-1 0 0,0 1 0 0 0,0-1 1 0 0,0 0-1 0 0,0 0 1 0 0,0 1-1 0 0,0-1 0 0 0,0 0 1 0 0,0 1-1 0 0,1-1 0 0 0,-1 0 1 0 0,1 1-1 0 0,-1-1 0 0 0,1 1 1 0 0,-1 0-1 0 0,1-1 0 0 0,0 1 1 0 0,0-1-1 0 0,0 1 0 0 0,0-1 1 0 0,0 1-1 0 0,0 0 1 0 0,0-1-1 0 0,0 1 0 0 0,1-1 1 0 0,-1 1-1 0 0,1-1 0 0 0,-1 1 1 0 0,1-1-1 0 0,-1 1 0 0 0,1-1 1 0 0,0 0-1 0 0,0 1 0 0 0,0-1 1 0 0,0 0-1 0 0,0 1 1 0 0,0-1-1 0 0,0 0 0 0 0,0 0 1 0 0,0 0-1 0 0,0 0 0 0 0,1 0 1 0 0,-1 0-1 0 0,0-1 0 0 0,1 1 1 0 0,-1 0-1 0 0,1-1 0 0 0,-1 1 1 0 0,1 0-1 0 0,-1-1 0 0 0,2 0-12 0 0,89 14 722 0 0,-85-14-778 0 0,4 1-348 0 0,77-3 205 0 0,-61-6-3203 0 0,-8-8-3978 0 0,-11 4-970 0 0</inkml:trace>
  <inkml:trace contextRef="#ctx0" brushRef="#br0" timeOffset="168.96">401 221 13805 0 0,'0'0'4361'0'0,"0"0"-4361"0"0,0 0-544 0 0,-58 0 544 0 0,17 0 88 0 0,-11 3 12 0 0,5 0-88 0 0,8 0-12 0 0,12 1-424 0 0,9-1-721 0 0,1 0-1399 0 0,-4-2-4664 0 0</inkml:trace>
  <inkml:trace contextRef="#ctx0" brushRef="#br0" timeOffset="698.069">542 67 6109 0 0,'0'0'6487'0'0,"0"0"-4156"0"0,3 7-2272 0 0,13 16 146 0 0,1 0 0 0 0,1 0 0 0 0,1-2 0 0 0,1 0 0 0 0,1-2 1 0 0,1 0-1 0 0,0-1 0 0 0,1-1 0 0 0,1-2 0 0 0,1 0 0 0 0,0-1 0 0 0,1-2 0 0 0,0 0 0 0 0,1-2 0 0 0,19 5-205 0 0,-179-10-532 0 0,-86 108 786 0 0,200-97-1499 0 0,12-3-3130 0 0,6-8-1332 0 0</inkml:trace>
  <inkml:trace contextRef="#ctx0" brushRef="#br0" timeOffset="947.528">930 480 11385 0 0,'0'0'6553'0'0,"0"0"-6553"0"0,0 0-620 0 0,0 0 620 0 0,-64 33 72 0 0,21-22 252 0 0,-8 1-4 0 0,-3 0-108 0 0,10-2-212 0 0,11-1-212 0 0,13-4-468 0 0,0 2 8 0 0,2 0-613 0 0,4-2-1955 0 0,1 0-4257 0 0</inkml:trace>
  <inkml:trace contextRef="#ctx0" brushRef="#br0" timeOffset="1396.998">1316 442 4984 0 0,'0'0'6208'0'0,"0"0"-4591"0"0,0 0-1241 0 0,0 0 273 0 0,0 0 140 0 0,0 0 31 0 0,0 0-160 0 0,4 3-209 0 0,-1-1-447 0 0,1 1 0 0 0,-1-1 1 0 0,1 0-1 0 0,-1-1 1 0 0,1 1-1 0 0,0 0 0 0 0,0-1 1 0 0,-1 0-1 0 0,1 0 1 0 0,0 0-1 0 0,0-1 1 0 0,0 1-1 0 0,0-1 0 0 0,1 0 1 0 0,-1 0-1 0 0,0 0 1 0 0,0-1-1 0 0,0 1 0 0 0,0-1 1 0 0,0 0-1 0 0,-1 0 1 0 0,1-1-1 0 0,0 1 1 0 0,0-1-1 0 0,-1 0 0 0 0,1 1 1 0 0,-1-2-1 0 0,1 1 1 0 0,-1 0-1 0 0,0-1 0 0 0,0 1 1 0 0,0-1-1 0 0,0 0 1 0 0,0 0-1 0 0,-1 0 1 0 0,0-1-1 0 0,1 1 0 0 0,-1-1 1 0 0,0 1-1 0 0,0-1 1 0 0,-1 1-1 0 0,1-1 0 0 0,-1 0 1 0 0,0 0-1 0 0,0 0 1 0 0,0 0-1 0 0,-1 0 1 0 0,1 0-1 0 0,-1 0 0 0 0,0 0 1 0 0,0 0-1 0 0,0 0 1 0 0,-1 0-1 0 0,1 0 0 0 0,-1 0 1 0 0,0 0-1 0 0,0 0 1 0 0,0 0-1 0 0,-2-2-4 0 0,0 1 0 0 0,-1 0 1 0 0,1 0-1 0 0,-1 0 0 0 0,-1 1 0 0 0,1-1 1 0 0,0 1-1 0 0,-1 0 0 0 0,0 0 0 0 0,0 1 1 0 0,0-1-1 0 0,-1 1 0 0 0,1 0 0 0 0,-1 1 1 0 0,1-1-1 0 0,-1 1 0 0 0,0 0 0 0 0,0 1 1 0 0,0-1-1 0 0,0 1 0 0 0,0 0 0 0 0,0 1 0 0 0,-1 0 1 0 0,1-1-1 0 0,0 2 0 0 0,0-1 0 0 0,0 1 1 0 0,0 0-1 0 0,0 0 0 0 0,0 1 0 0 0,0 0 1 0 0,0 0-1 0 0,0 0 0 0 0,1 1 0 0 0,-1 0 1 0 0,1 0-1 0 0,0 0 0 0 0,-1 0 0 0 0,2 1 1 0 0,-1 0-1 0 0,0 0 0 0 0,1 1 0 0 0,0-1 1 0 0,0 1-1 0 0,0 0 0 0 0,0 0 0 0 0,1 0 0 0 0,-2 4 1 0 0,3-6-11 0 0,-1-1 0 0 0,1 2 0 0 0,0-1 0 0 0,1 0 0 0 0,-1 0 0 0 0,1 0 0 0 0,-1 1 0 0 0,1-1 0 0 0,0 1 0 0 0,0-1 0 0 0,0 1 0 0 0,1 0 1 0 0,-1-1-1 0 0,1 1 0 0 0,0 0 0 0 0,0-1 0 0 0,0 1 0 0 0,1 0 0 0 0,-1-1 0 0 0,1 1 0 0 0,0-1 0 0 0,0 1 0 0 0,0-1 0 0 0,0 1 0 0 0,1-1 0 0 0,-1 0 1 0 0,1 1-1 0 0,0-1 0 0 0,0 0 0 0 0,0 0 0 0 0,0 0 0 0 0,1-1 0 0 0,-1 1 0 0 0,1 0 0 0 0,0-1 0 0 0,0 0 0 0 0,0 0 0 0 0,0 1 0 0 0,0-2 1 0 0,0 1-1 0 0,0 0 0 0 0,1-1 0 0 0,-1 1 0 0 0,2-1 10 0 0,18 7-2293 0 0,-4-5-1996 0 0,10-2-3982 0 0</inkml:trace>
  <inkml:trace contextRef="#ctx0" brushRef="#br0" timeOffset="1661.888">1600 509 17718 0 0,'0'0'1528'0'0,"0"0"-1528"0"0,0 0-528 0 0,0 0 528 0 0,0 0 112 0 0,0 0 48 0 0,0 0-160 0 0,0 0-40 0 0,0 0-660 0 0,0 0-144 0 0,-27 12-393 0 0,27-12-1455 0 0,0-3-2552 0 0,6-5-2841 0 0</inkml:trace>
  <inkml:trace contextRef="#ctx0" brushRef="#br0" timeOffset="1923.823">1836 240 9109 0 0,'0'0'6137'0'0,"0"0"-5462"0"0,0 0-1079 0 0,0 0 240 0 0,0 0 358 0 0,-6 6-41 0 0,3-4-142 0 0,0 0 1 0 0,0 1-1 0 0,1-1 0 0 0,0 1 1 0 0,-1-1-1 0 0,1 1 0 0 0,0 0 0 0 0,0 0 1 0 0,0-1-1 0 0,1 2 0 0 0,-1-1 1 0 0,1 0-1 0 0,0 0 0 0 0,0 0 1 0 0,0 1-1 0 0,0-1 0 0 0,0 0 0 0 0,1 1 1 0 0,-1-1-1 0 0,1 1 0 0 0,0-1 1 0 0,0 1-1 0 0,0-1 0 0 0,1 1 0 0 0,-1-1 1 0 0,1 0-1 0 0,0 1 0 0 0,0-1 1 0 0,0 0-1 0 0,0 1 0 0 0,1-1 1 0 0,-1 0-1 0 0,1 0 0 0 0,1 1-11 0 0,50 60 688 0 0,16 37 921 0 0,-69-98-1605 0 0,-1 1 0 0 0,0-1 0 0 0,1 0 0 0 0,-1 0 0 0 0,0 0 0 0 0,-1 0 0 0 0,1 0 0 0 0,0-1 0 0 0,-1 1 0 0 0,0 0 0 0 0,1 0 0 0 0,-1-1 0 0 0,0 1 1 0 0,0-1-1 0 0,-1 0 0 0 0,1 0 0 0 0,0 0 0 0 0,-1 0 0 0 0,0 0 0 0 0,1 0 0 0 0,-1-1 0 0 0,0 1 0 0 0,0-1 0 0 0,0 1 0 0 0,0-1 0 0 0,0 0 0 0 0,0-1 0 0 0,0 1 0 0 0,0 0 0 0 0,0-1 0 0 0,0 0 0 0 0,0 1 0 0 0,-1-1 0 0 0,1 0 0 0 0,0-1 0 0 0,0 1 0 0 0,0-1 0 0 0,0 1 0 0 0,0-1 0 0 0,-2-1-4 0 0,-45-13-4069 0 0,42 5-1343 0 0,5-8-3505 0 0</inkml:trace>
  <inkml:trace contextRef="#ctx0" brushRef="#br0" timeOffset="2154.664">2173 251 16718 0 0,'0'0'2720'0'0,"0"0"-2720"0"0,0 0-700 0 0,-62-8 280 0 0,27 2 360 0 0,-1 0 60 0 0,0 0-224 0 0,9 2-468 0 0,-4 2-725 0 0,0-1-807 0 0,8 1-800 0 0,5-1-2929 0 0</inkml:trace>
  <inkml:trace contextRef="#ctx0" brushRef="#br0" timeOffset="2311.739">2410 108 15469 0 0,'10'19'116'0'0,"0"1"-1"0"0,-1 0 0 0 0,-2 0 1 0 0,0 0-1 0 0,0 1 0 0 0,-2 0 1 0 0,-1 1-1 0 0,-1-1 0 0 0,0 1 1 0 0,-2-1-1 0 0,-1 1 0 0 0,0-1 1 0 0,-1 1-1 0 0,-2 0 0 0 0,0-1 1 0 0,-1 0-1 0 0,-2 0 0 0 0,0 0 1 0 0,-1 0-1 0 0,0-1 0 0 0,-2 0 1 0 0,-1-1-1 0 0,0 0 0 0 0,-1 0 0 0 0,-1-1 1 0 0,-1-1-1 0 0,-1 0 0 0 0,0-1 1 0 0,-1 0-1 0 0,-1-1 0 0 0,-7 5-115 0 0,16-13-280 0 0,-62 52-1225 0 0,14-30-4870 0 0,19-19-2997 0 0</inkml:trace>
  <inkml:trace contextRef="#ctx0" brushRef="#br0" timeOffset="7806.034">923 639 520 0 0,'0'0'1163'0'0,"0"0"-152"0"0,0 0-398 0 0,0 0-39 0 0,0 0 102 0 0,0 0-147 0 0,-1 6-189 0 0,0-3-247 0 0,0 1 0 0 0,0-1 0 0 0,0 1 0 0 0,0-1 0 0 0,0 1 0 0 0,-1-1 0 0 0,0 0 0 0 0,1 0 0 0 0,-1 0-1 0 0,0 0 1 0 0,-1 0 0 0 0,1 0 0 0 0,0 0 0 0 0,-1-1 0 0 0,1 1 0 0 0,-1-1 0 0 0,0 0 0 0 0,0 0 0 0 0,0 0-1 0 0,0 0 1 0 0,0 0 0 0 0,-1-1 0 0 0,1 1 0 0 0,0-1 0 0 0,-1 0 0 0 0,1 0 0 0 0,-1 0-93 0 0,-13 3-65 0 0,0-1 0 0 0,0-1 0 0 0,0 0 0 0 0,0-1 0 0 0,-1-1 0 0 0,1-1 0 0 0,0 0 0 0 0,0-1 0 0 0,0-1 0 0 0,-13-4 65 0 0,25 6-181 0 0,-1 0 0 0 0,0 0-1 0 0,1-1 1 0 0,-1 0 0 0 0,1 0-1 0 0,0-1 1 0 0,-1 1 0 0 0,1-1 0 0 0,0 0-1 0 0,1 0 1 0 0,-1-1 0 0 0,0 1-1 0 0,1-1 1 0 0,0 0 0 0 0,0-1 0 0 0,0 1-1 0 0,1-1 1 0 0,-1 1 0 0 0,1-1 0 0 0,0 0-1 0 0,0 0 1 0 0,1 0 0 0 0,-1-1-1 0 0,1 1 1 0 0,1-1 0 0 0,-1 1 0 0 0,1-1-1 0 0,0 0 1 0 0,0 1 0 0 0,0-1-1 0 0,1 0 1 0 0,0-5 181 0 0,5 2 104 0 0,0-1 0 0 0,1 1 0 0 0,0 1 0 0 0,1-1 0 0 0,0 1-1 0 0,0 0 1 0 0,1 1 0 0 0,-1 0 0 0 0,2 0 0 0 0,-1 1 0 0 0,1 0 0 0 0,0 0 0 0 0,0 1 0 0 0,1 0 0 0 0,-1 0-1 0 0,1 1 1 0 0,0 1 0 0 0,0 0 0 0 0,1 0 0 0 0,-1 1 0 0 0,1 0 0 0 0,-1 1 0 0 0,2 0-104 0 0,169-32 572 0 0,-174 37-469 0 0,-1 0-1 0 0,1 0 1 0 0,-1 1-1 0 0,0 0 0 0 0,-1 0 1 0 0,1 1-1 0 0,-1-1 1 0 0,0 1-1 0 0,-1 0 0 0 0,1 1 1 0 0,-1-1-1 0 0,-1 1 1 0 0,1 0-1 0 0,-1 0 0 0 0,0 0 1 0 0,0 0-1 0 0,-1 2-102 0 0,2 0-11 0 0,0 0 0 0 0,-1 0 0 0 0,0 0-1 0 0,-1 1 1 0 0,0-1 0 0 0,-1 1 0 0 0,1-1 0 0 0,-2 1 0 0 0,0 0-1 0 0,0-1 1 0 0,0 1 0 0 0,-1 0 0 0 0,-1-1 0 0 0,0 1-1 0 0,0-1 1 0 0,-1 1 0 0 0,0-1 0 0 0,-1 2 11 0 0,-57 45-2710 0 0,50-51 766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3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8 13045 0 0,'0'0'2548'0'0,"0"0"-2188"0"0,0 0-296 0 0,0 0 140 0 0,0 0-3 0 0,0 0 63 0 0,-59 0-28 0 0,29 0-172 0 0,-3 0-64 0 0,0 0-72 0 0,0 0-1021 0 0,6 0-559 0 0,6 0-1532 0 0,10-7-5293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5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48 15053 0 0,'0'0'1311'0'0,"0"0"-1458"0"0,-7 2-30 0 0,4-2 171 0 0,0 0 0 0 0,0 1 0 0 0,0-1 0 0 0,0 1 0 0 0,0 0 0 0 0,0 0 0 0 0,0 0 0 0 0,1 1 0 0 0,-1-1 0 0 0,0 0 0 0 0,1 1 0 0 0,-1 0 0 0 0,1 0 0 0 0,-1 0 0 0 0,1 0 0 0 0,0 0 0 0 0,0 0-1 0 0,0 0 1 0 0,0 1 0 0 0,0-1 0 0 0,0 1 0 0 0,1-1 0 0 0,-1 1 0 0 0,1 0 0 0 0,0 0 0 0 0,0-1 0 0 0,0 1 0 0 0,0 0 0 0 0,0 0 0 0 0,1 0 0 0 0,-1 0 0 0 0,1 0 0 0 0,0 0 0 0 0,0 0 0 0 0,0 1 0 0 0,0-1 0 0 0,0 0 0 0 0,1 1 6 0 0,146 180 2530 0 0,-146-183-2523 0 0,-1 1 0 0 0,1-1 0 0 0,0 1 0 0 0,0 0 0 0 0,-1-1 0 0 0,1 1 0 0 0,-1 0 0 0 0,0 0 0 0 0,1-1 0 0 0,-1 1 0 0 0,0 0 0 0 0,0 0 0 0 0,0-1 0 0 0,0 1 0 0 0,0 0 0 0 0,-1 0 0 0 0,1-1 0 0 0,0 1 0 0 0,-1 0 0 0 0,0 0 0 0 0,1-1 0 0 0,-1 1 0 0 0,0-1 0 0 0,0 1 0 0 0,1-1 0 0 0,-1 1 0 0 0,-1-1 0 0 0,1 1 0 0 0,0-1 0 0 0,0 0 0 0 0,0 1 0 0 0,-1-1 0 0 0,1 0 0 0 0,0 0 0 0 0,-1 0 0 0 0,1 0 0 0 0,-1 0 0 0 0,0-1 0 0 0,1 1 0 0 0,-1 0 0 0 0,0-1 0 0 0,1 1 0 0 0,-1-1 0 0 0,0 1 0 0 0,0-1 0 0 0,-1 0-7 0 0,-81-11-4607 0 0,76 1-1110 0 0,5-7-2614 0 0</inkml:trace>
  <inkml:trace contextRef="#ctx0" brushRef="#br0" timeOffset="216.057">306 28 15881 0 0,'0'0'2049'0'0,"0"0"-2049"0"0,0 0-672 0 0,0 0 672 0 0,-57-5 136 0 0,30 0-36 0 0,-4 1-100 0 0,0 0-172 0 0,-2 1-540 0 0,2 2-333 0 0,4 0-851 0 0,6 0-2904 0 0,7-3-3101 0 0</inkml:trace>
  <inkml:trace contextRef="#ctx0" brushRef="#br0" timeOffset="404.045">471 0 13241 0 0,'7'12'2560'0'0,"4"11"-2296"0"0,-1 0 0 0 0,-1 1 1 0 0,-2 0-1 0 0,0 0 0 0 0,-1 1 0 0 0,-1 0 0 0 0,-2 0 0 0 0,0 0 0 0 0,-2 18-264 0 0,-4-18 55 0 0,0-1 1 0 0,-2 1-1 0 0,-1-1 1 0 0,-1 0-1 0 0,-1 0 1 0 0,-1-1-1 0 0,-1 0 1 0 0,-1-1-1 0 0,-2 0 1 0 0,1-1-1 0 0,-2 0 1 0 0,-1-1 0 0 0,-1 0-1 0 0,-6 5-55 0 0,-29 20-1998 0 0,12-22-5411 0 0,13-14-1895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4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212 179 13981 0 0,'0'0'2487'0'0,"0"0"-2230"0"0,0 0-573 0 0,0 0 424 0 0,0 0 451 0 0,0 0 89 0 0,0 0-186 0 0,25 0-39 0 0,-23-1-476 0 0,1-1-1 0 0,0 1 1 0 0,-1-1-1 0 0,0 0 1 0 0,1 0-1 0 0,-1 0 1 0 0,0-1-1 0 0,0 1 1 0 0,0 0 0 0 0,0-1-1 0 0,-1 1 1 0 0,1-1-1 0 0,0 0 1 0 0,-1 0-1 0 0,0 1 1 0 0,0-1-1 0 0,0 0 1 0 0,0 0 0 0 0,0 0-1 0 0,-1 0 1 0 0,1 0-1 0 0,-1 0 1 0 0,0 0-1 0 0,0 0 1 0 0,0 0-1 0 0,0-1 1 0 0,0 1 0 0 0,-1 0-1 0 0,1 0 1 0 0,-1 0-1 0 0,0 0 1 0 0,0 1-1 0 0,0-1 1 0 0,-1 0-1 0 0,1 0 1 0 0,0 0 0 0 0,-1 1-1 0 0,0-1 1 0 0,0 1-1 0 0,-1-2 54 0 0,-1-2-70 0 0,-1 1-1 0 0,1-1 0 0 0,-1 1 1 0 0,-1 0-1 0 0,1 0 0 0 0,-1 0 1 0 0,0 1-1 0 0,0 0 1 0 0,0 0-1 0 0,0 1 0 0 0,-1 0 1 0 0,1 0-1 0 0,-1 0 1 0 0,0 1-1 0 0,0 0 0 0 0,0 0 1 0 0,-2 0 70 0 0,4 2 60 0 0,-1 0 0 0 0,0 0 1 0 0,0 0-1 0 0,0 1 0 0 0,0 0 1 0 0,1 0-1 0 0,-1 0 0 0 0,0 1 1 0 0,1-1-1 0 0,-1 2 0 0 0,1-1 1 0 0,0 0-1 0 0,-1 1 0 0 0,1 0 1 0 0,0 0-1 0 0,1 1 0 0 0,-1-1 1 0 0,1 1-1 0 0,-1 0 0 0 0,1 0 1 0 0,0 1-1 0 0,1-1 0 0 0,-1 1 1 0 0,1 0-1 0 0,0 0 0 0 0,0 0 1 0 0,0 0-1 0 0,1 1 0 0 0,0-1 1 0 0,0 1-1 0 0,0-1 0 0 0,1 1 1 0 0,-1 0-1 0 0,1-1 0 0 0,1 1 1 0 0,-1 0-1 0 0,1 3-60 0 0,52 37-4309 0 0,-34-38-1564 0 0</inkml:trace>
  <inkml:trace contextRef="#ctx0" brushRef="#br0" timeOffset="173.085">382 250 17890 0 0,'0'0'1948'0'0,"0"0"-1948"0"0,0 0-760 0 0,0 0 748 0 0,0 0 12 0 0,0 0 260 0 0,0 0 168 0 0,0 0-284 0 0,0 0-144 0 0,0 0-136 0 0,-5 5-208 0 0,5-5-332 0 0,0 0-336 0 0,2-1-913 0 0,1-1-2139 0 0,-2 0-1188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3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2612 0 0,'0'0'9334'0'0,"0"0"-5886"0"0,0 0-2484 0 0,0 0-646 0 0,0 0-134 0 0,0 0-91 0 0,8-1-186 0 0,24 2 285 0 0,0 1 0 0 0,-1 1 0 0 0,1 2 0 0 0,-1 1 0 0 0,0 1 0 0 0,-1 2 0 0 0,28 12-192 0 0,-56-20-4 0 0,1 0-1 0 0,-1 0 1 0 0,1 1-1 0 0,-1-1 1 0 0,1 1-1 0 0,-1-1 1 0 0,0 1-1 0 0,0 0 0 0 0,0 0 1 0 0,0 0-1 0 0,0 0 1 0 0,0 1-1 0 0,0-1 1 0 0,-1 0-1 0 0,1 1 1 0 0,-1-1-1 0 0,0 1 1 0 0,0-1-1 0 0,1 1 1 0 0,-2 0-1 0 0,1 0 0 0 0,0-1 1 0 0,-1 1-1 0 0,1 0 1 0 0,-1 0-1 0 0,0 0 1 0 0,0-1-1 0 0,0 1 1 0 0,0 0-1 0 0,0 0 1 0 0,-1 0-1 0 0,1 0 0 0 0,-1-1 1 0 0,0 1-1 0 0,0 0 1 0 0,0-1-1 0 0,0 1 1 0 0,0 0-1 0 0,-1-1 1 0 0,1 1-1 0 0,-1-1 1 0 0,1 0-1 0 0,-1 0 1 0 0,0 1-1 0 0,0-1 0 0 0,0 0 1 0 0,0-1-1 0 0,-1 1 1 0 0,1 0-1 0 0,0-1 1 0 0,-1 1-1 0 0,1-1 1 0 0,-3 1 4 0 0,-59 59 329 0 0,48-47-269 0 0,0-1 0 0 0,1 2 1 0 0,1 0-1 0 0,0 1 0 0 0,1 0 0 0 0,0 1 1 0 0,2 1-1 0 0,0 0 0 0 0,-3 8-60 0 0,14-25 32 0 0,-1 0-1 0 0,1 1 0 0 0,0-1 1 0 0,0 1-1 0 0,0-1 1 0 0,0 0-1 0 0,0 1 1 0 0,0-1-1 0 0,0 0 1 0 0,0 1-1 0 0,1-1 1 0 0,-1 0-1 0 0,0 1 1 0 0,1-1-1 0 0,-1 0 1 0 0,1 0-1 0 0,-1 1 0 0 0,1-1 1 0 0,0 0-1 0 0,0 0 1 0 0,-1 0-1 0 0,1 0 1 0 0,0 0-1 0 0,0 0 1 0 0,0 0-1 0 0,0 0 1 0 0,0 0-1 0 0,0 0 1 0 0,0-1-1 0 0,1 1 0 0 0,-1 0 1 0 0,0-1-1 0 0,0 1 1 0 0,1-1-1 0 0,-1 1 1 0 0,0-1-1 0 0,1 0 1 0 0,-1 0-1 0 0,0 1 1 0 0,1-1-1 0 0,-1 0 1 0 0,0 0-1 0 0,1 0 1 0 0,-1 0-1 0 0,0 0 0 0 0,1-1 1 0 0,0 1-32 0 0,69-3-87 0 0,9-24-2645 0 0,-35-6-4661 0 0,-33 21 1843 0 0</inkml:trace>
  <inkml:trace contextRef="#ctx0" brushRef="#br0" timeOffset="172.144">364 256 2568 0 0,'0'0'11373'0'0,"0"0"-9369"0"0,0 0-1247 0 0,0 0-657 0 0,-48-16 100 0 0,26 12-40 0 0,-7 2-60 0 0,-2 1-88 0 0,-3 1-12 0 0,6 0-192 0 0,-1 1-673 0 0,6 2-687 0 0,6-1-2292 0 0,7-2-4177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2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0 216 5473 0 0,'0'0'7526'0'0,"0"0"-4958"0"0,3 7-2188 0 0,4 24 24 0 0,-1 1 0 0 0,-1-1 0 0 0,-2 1 0 0 0,-1-1 0 0 0,-2 1 0 0 0,-1 0 0 0 0,-1 0 0 0 0,-6 26-404 0 0,6 5-1371 0 0,8-78-5892 0 0,-6 5 1198 0 0</inkml:trace>
  <inkml:trace contextRef="#ctx0" brushRef="#br0" timeOffset="247.965">81 131 9521 0 0,'0'0'4029'0'0,"8"-1"-3106"0"0,-2 1-833 0 0,0 0 0 0 0,0 0 0 0 0,0 0 0 0 0,0 1 0 0 0,0 0 0 0 0,0 0 0 0 0,0 0 0 0 0,0 1 0 0 0,-1 0 0 0 0,1 0 0 0 0,0 1 0 0 0,-1-1 0 0 0,0 1 0 0 0,0 0 0 0 0,0 1 0 0 0,0-1 0 0 0,0 1 0 0 0,0 0 0 0 0,-1 0 0 0 0,0 0 0 0 0,0 1 1 0 0,3 5-91 0 0,-4-7 18 0 0,-1 1 1 0 0,-1 0 0 0 0,1 0 0 0 0,-1 0 0 0 0,1 0-1 0 0,-1 0 1 0 0,0 0 0 0 0,0 0 0 0 0,-1 1 0 0 0,0-1 0 0 0,1 0-1 0 0,-1 0 1 0 0,-1 1 0 0 0,1-1 0 0 0,0 0 0 0 0,-1 0 0 0 0,0 1-1 0 0,0-1 1 0 0,0 0 0 0 0,-1 0 0 0 0,0 0 0 0 0,1 0 0 0 0,-1-1-1 0 0,0 1 1 0 0,-1 0 0 0 0,1-1 0 0 0,-1 1 0 0 0,0-1 0 0 0,1 0-1 0 0,-1 0 1 0 0,-1 0 0 0 0,1 0 0 0 0,0-1 0 0 0,-1 1-1 0 0,1-1 1 0 0,-1 0 0 0 0,0 0 0 0 0,0 0 0 0 0,0 0 0 0 0,0-1-1 0 0,0 0 1 0 0,0 0 0 0 0,0 0 0 0 0,-2 0-19 0 0,-79 7-9533 0 0,66-14 1784 0 0</inkml:trace>
  <inkml:trace contextRef="#ctx0" brushRef="#br0" timeOffset="527.665">427 0 5308 0 0,'0'0'8841'0'0,"-2"7"-7288"0"0,-102 228 879 0 0,100-226-2398 0 0,0-1 1 0 0,1 1-1 0 0,0 0 0 0 0,0 0 0 0 0,1 0 0 0 0,0 0 0 0 0,1 1 0 0 0,-1-1 0 0 0,2 0 1 0 0,0 1-1 0 0,0-1 0 0 0,0 0 0 0 0,1 1 0 0 0,1-1 0 0 0,0 0 0 0 0,0 0 0 0 0,0 0 1 0 0,1 0-1 0 0,1 0 0 0 0,-1-1 0 0 0,2 1 0 0 0,-1-1 0 0 0,1 0 0 0 0,0 0 0 0 0,1 0 1 0 0,-1-1-1 0 0,2 0 0 0 0,0 1-34 0 0,57 54-472 0 0,-17-26-5918 0 0,-38-30 391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3:02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14457 0 0,'0'0'1776'0'0,"9"38"-1611"0"0,-8-12 183 0 0,2 4 324 0 0,-3 5-188 0 0,0-2-188 0 0,-4 0-96 0 0,0 0-76 0 0,-1-3-64 0 0,1-2-60 0 0,4-4-72 0 0,0 0-400 0 0,0-1-332 0 0,7-5-525 0 0,5-4-1023 0 0,-4-4-4144 0 0,9-7-561 0 0</inkml:trace>
  <inkml:trace contextRef="#ctx0" brushRef="#br0" timeOffset="261.471">536 345 17282 0 0,'0'0'1572'0'0,"0"0"-1572"0"0,-56 0-1236 0 0,8-4 840 0 0,-7 0 396 0 0,-1 1 24 0 0,9 3-24 0 0,12 0-300 0 0,5 0-1509 0 0,7 1-2991 0 0,11-1-1917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7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31 180 7705 0 0,'0'0'7018'0'0,"0"0"-5235"0"0,1 9-1753 0 0,-11 296 2202 0 0,14-199-4039 0 0,-3-106 586 0 0,-1-3-3320 0 0,0-11-2862 0 0</inkml:trace>
  <inkml:trace contextRef="#ctx0" brushRef="#br0" timeOffset="247.356">58 136 14633 0 0,'8'1'1440'0'0,"6"3"-1316"0"0,1-1 0 0 0,-1 2-1 0 0,0 0 1 0 0,0 1 0 0 0,0 0-1 0 0,-1 1 1 0 0,1 1 0 0 0,-2 0-1 0 0,1 1 1 0 0,-1 0-1 0 0,-1 1 1 0 0,0 0 0 0 0,0 0-1 0 0,8 12-123 0 0,-18-20 10 0 0,0 0 0 0 0,0 0 0 0 0,1 1 0 0 0,-1-1 0 0 0,-1 0 0 0 0,1 1 0 0 0,0-1 0 0 0,-1 1 0 0 0,1-1 0 0 0,-1 1 0 0 0,0 0 0 0 0,1-1 0 0 0,-1 1 0 0 0,-1-1 0 0 0,1 1 0 0 0,0-1 0 0 0,-1 1 0 0 0,1 0 0 0 0,-1-1 0 0 0,0 0 0 0 0,1 1 0 0 0,-1-1-1 0 0,0 1 1 0 0,-1-1 0 0 0,1 0 0 0 0,0 0 0 0 0,-1 0 0 0 0,1 1 0 0 0,-1-1 0 0 0,0-1 0 0 0,0 1 0 0 0,0 0 0 0 0,0 0 0 0 0,0-1 0 0 0,0 1 0 0 0,0-1 0 0 0,0 0 0 0 0,0 1 0 0 0,-1-1 0 0 0,1 0 0 0 0,-1 0 0 0 0,1-1 0 0 0,-1 1 0 0 0,1 0 0 0 0,-1-1 0 0 0,-2 1-10 0 0,-123 23-475 0 0,120-24 215 0 0,-35 1-929 0 0,15-5-3174 0 0,14 0-1988 0 0</inkml:trace>
  <inkml:trace contextRef="#ctx0" brushRef="#br0" timeOffset="497.172">514 0 9401 0 0,'0'0'5990'0'0,"-6"9"-5197"0"0,-11 10-652 0 0,2 1 1 0 0,0 0-1 0 0,1 2 1 0 0,1-1-1 0 0,0 2 0 0 0,2 0 1 0 0,1 0-1 0 0,1 1 0 0 0,1 0 1 0 0,1 1-1 0 0,1-1 0 0 0,1 1 1 0 0,2 0-1 0 0,0 1 0 0 0,2-1 1 0 0,0 1-1 0 0,2-1 0 0 0,1 0 1 0 0,2 13-142 0 0,92 100 470 0 0,-44-90-3652 0 0,-43-39 1985 0 0,2 0-3878 0 0,-2-7-3327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5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5977 0 0,'0'0'5453'0'0,"0"0"-3509"0"0,0 0-1972 0 0,6 7 263 0 0,1 0-116 0 0,1 1 0 0 0,0-1 1 0 0,1 0-1 0 0,0 0 1 0 0,0-1-1 0 0,0-1 1 0 0,1 1-1 0 0,-1-2 1 0 0,1 1-1 0 0,0-1 1 0 0,1-1-1 0 0,8 3-119 0 0,115 12 1573 0 0,-147 16-1644 0 0,-115 195 2119 0 0,125-188-2468 0 0,12-33-2649 0 0,8-9-3973 0 0,-1-6-991 0 0</inkml:trace>
  <inkml:trace contextRef="#ctx0" brushRef="#br0" timeOffset="155.288">250 260 10333 0 0,'0'0'5728'0'0,"0"0"-5728"0"0,-44 0-164 0 0,18 0 164 0 0,-5 0 176 0 0,0 0-24 0 0,2 0-152 0 0,3 0-80 0 0,2 3-1164 0 0,9-2-1608 0 0,-1 0-4281 0 0</inkml:trace>
  <inkml:trace contextRef="#ctx0" brushRef="#br0" timeOffset="591.361">517 298 12197 0 0,'0'0'3703'0'0,"0"0"-3165"0"0,0 0-501 0 0,0 0 348 0 0,0 0-97 0 0,6-2-222 0 0,0 0-117 0 0,-1 2 30 0 0,0 0-1 0 0,0-1 1 0 0,0 1 0 0 0,0-1 0 0 0,0-1-1 0 0,0 1 1 0 0,0-1 0 0 0,-1 1 0 0 0,1-1-1 0 0,-1-1 1 0 0,1 1 0 0 0,-1-1 0 0 0,0 1 0 0 0,0-1-1 0 0,0-1 1 0 0,0 1 0 0 0,-1 0 0 0 0,1-1-1 0 0,-1 0 1 0 0,0 0 0 0 0,0 0 0 0 0,0 0-1 0 0,-1 0 1 0 0,1 0 0 0 0,-1-1 0 0 0,0 0-1 0 0,0 1 1 0 0,1-6 21 0 0,-6 6-55 0 0,-1 1 0 0 0,1-1 0 0 0,-1 0 0 0 0,0 1 0 0 0,0 0-1 0 0,0 0 1 0 0,0 0 0 0 0,-1 0 0 0 0,1 1 0 0 0,-1 0 0 0 0,1 0 0 0 0,-1 0 0 0 0,0 0-1 0 0,0 1 1 0 0,0 0 0 0 0,0 0 0 0 0,0 0 0 0 0,0 0 0 0 0,0 1 0 0 0,0 0 0 0 0,0 0-1 0 0,0 0 1 0 0,0 1 0 0 0,0 0 0 0 0,0 0 0 0 0,0 0 0 0 0,0 0 0 0 0,0 1 0 0 0,0 0-1 0 0,1 0 1 0 0,-3 2 55 0 0,3 0 65 0 0,2 1 0 0 0,-1 0 0 0 0,1 0-1 0 0,-1 0 1 0 0,1 1 0 0 0,1-1 0 0 0,-1 0 0 0 0,1 1-1 0 0,0-1 1 0 0,0 1 0 0 0,1-1 0 0 0,-1 1-1 0 0,1-1 1 0 0,0 1 0 0 0,1 0 0 0 0,0-1-1 0 0,-1 1 1 0 0,2-1 0 0 0,-1 1 0 0 0,1-1 0 0 0,-1 0-1 0 0,2 0 1 0 0,-1 0 0 0 0,0 0 0 0 0,1 0-1 0 0,0 0 1 0 0,0 0 0 0 0,1-1 0 0 0,-1 0-1 0 0,1 1 1 0 0,0-1 0 0 0,0-1 0 0 0,0 1-1 0 0,3 1-64 0 0,20 36 699 0 0,-26-38-687 0 0,1-1 1 0 0,-1 0 0 0 0,0 0 0 0 0,-1 1-1 0 0,1-1 1 0 0,0 0 0 0 0,-1 1 0 0 0,1-1-1 0 0,-1 1 1 0 0,0-1 0 0 0,1 1 0 0 0,-1-1-1 0 0,0 1 1 0 0,-1-1 0 0 0,1 0 0 0 0,0 1-1 0 0,-1-1 1 0 0,0 1 0 0 0,1-1 0 0 0,-1 0-1 0 0,0 1 1 0 0,0-1 0 0 0,0 0 0 0 0,0 0-1 0 0,-1 0 1 0 0,1 1 0 0 0,-1-1 0 0 0,1-1-1 0 0,-1 1 1 0 0,0 0 0 0 0,1 0 0 0 0,-1-1-1 0 0,0 1 1 0 0,0-1 0 0 0,0 1 0 0 0,0-1-1 0 0,-1 0 1 0 0,1 0 0 0 0,0 0 0 0 0,0 0-1 0 0,-1 0 1 0 0,1-1 0 0 0,-1 1 0 0 0,1-1-1 0 0,0 1 1 0 0,-1-1 0 0 0,1 0 0 0 0,-1 0-1 0 0,1 0 1 0 0,-1 0 0 0 0,1 0 0 0 0,-1-1-1 0 0,1 1 1 0 0,-1-1 0 0 0,1 0-1 0 0,0 1 1 0 0,-1-1 0 0 0,1 0 0 0 0,-1-1-13 0 0,-1 2-41 0 0,0 0 1 0 0,0 0-1 0 0,1 0 1 0 0,-1 0 0 0 0,0-1-1 0 0,0 1 1 0 0,1-1-1 0 0,-1 0 1 0 0,0 0 0 0 0,1-1-1 0 0,-1 1 1 0 0,1-1-1 0 0,-1 0 1 0 0,1 0-1 0 0,0 0 1 0 0,0 0 0 0 0,0 0-1 0 0,0-1 1 0 0,0 1-1 0 0,1-1 1 0 0,-1 0-1 0 0,1 0 1 0 0,-1 0 0 0 0,1 0-1 0 0,0 0 1 0 0,0 0-1 0 0,0-1 1 0 0,1 1 0 0 0,-1-1-1 0 0,1 1 1 0 0,0-1-1 0 0,0 0 1 0 0,0 0-1 0 0,1 1 1 0 0,-1-1 0 0 0,1 0-1 0 0,0 0 1 0 0,0 1-1 0 0,0-1 1 0 0,0 0 0 0 0,1 0-1 0 0,-1 0 1 0 0,1 1-1 0 0,0-1 1 0 0,0 0-1 0 0,1 1 1 0 0,-1-1 0 0 0,1 1-1 0 0,0 0 1 0 0,0-1-1 0 0,0 1 1 0 0,0 0 0 0 0,2-2 39 0 0,2-1-42 0 0,0 0-1 0 0,0 1 1 0 0,0-1-1 0 0,1 1 0 0 0,0 1 1 0 0,0-1-1 0 0,0 1 0 0 0,0 1 1 0 0,1-1-1 0 0,-1 1 0 0 0,1 1 1 0 0,0-1-1 0 0,0 1 0 0 0,6 0 44 0 0,43-8-5284 0 0,-39 7 2059 0 0,13-2-4024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2:51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1 211 13417 0 0,'5'11'2440'0'0,"9"18"-2175"0"0,-1 2 0 0 0,-1 0 0 0 0,-2 0-1 0 0,-1 1 1 0 0,-1 0 0 0 0,-2 0 0 0 0,-1 1-1 0 0,-2 0 1 0 0,-1 0 0 0 0,-2 0 0 0 0,-2 23-265 0 0,0-30 95 0 0,2-17-8266 0 0,0-9 7624 0 0,0-14-7668 0 0</inkml:trace>
  <inkml:trace contextRef="#ctx0" brushRef="#br0" timeOffset="246.991">147 203 12881 0 0,'7'1'1030'0'0,"7"1"-860"0"0,-1 0 0 0 0,1 1 0 0 0,-1 1-1 0 0,1 0 1 0 0,-1 1 0 0 0,-1 1 0 0 0,1 0 0 0 0,-1 0-1 0 0,0 2 1 0 0,0-1 0 0 0,-1 1 0 0 0,0 1 0 0 0,0 0-1 0 0,-1 1 1 0 0,3 3-170 0 0,-12-11 21 0 0,0 0 1 0 0,0 0-1 0 0,0 1 0 0 0,-1-1 1 0 0,1 0-1 0 0,0 0 0 0 0,-1 1 1 0 0,0-1-1 0 0,1 1 0 0 0,-1-1 1 0 0,0 0-1 0 0,0 1 0 0 0,0-1 1 0 0,-1 1-1 0 0,1-1 0 0 0,-1 0 1 0 0,1 1-1 0 0,-1-1 0 0 0,0 0 1 0 0,1 0-1 0 0,-1 1 0 0 0,0-1 0 0 0,-1 0 1 0 0,1 0-1 0 0,0 0 0 0 0,-1 0 1 0 0,1 0-1 0 0,-1-1 0 0 0,1 1 1 0 0,-1 0-1 0 0,0-1 0 0 0,0 1 1 0 0,0-1-1 0 0,0 1 0 0 0,0-1 1 0 0,0 0-1 0 0,0 0 0 0 0,0 0 1 0 0,-1 0-1 0 0,0 0-21 0 0,-93 32 124 0 0,23-20-1262 0 0,22-14-5347 0 0,27-3 113 0 0</inkml:trace>
  <inkml:trace contextRef="#ctx0" brushRef="#br0" timeOffset="496.718">617 0 12685 0 0,'0'0'1126'0'0,"-7"5"-772"0"0,-4 3-135 0 0,0 0-1 0 0,0 1 1 0 0,1 0-1 0 0,0 1 1 0 0,1 0-1 0 0,0 1 1 0 0,1 0-1 0 0,0 0 1 0 0,0 1-1 0 0,1 0 0 0 0,1 0 1 0 0,0 0-1 0 0,1 1 1 0 0,0 0-1 0 0,-1 7-218 0 0,-1 4 126 0 0,1 0 0 0 0,1 1 0 0 0,1 0 0 0 0,2 0 0 0 0,0 0 0 0 0,1 0 0 0 0,2 0 0 0 0,1 1-1 0 0,0-1 1 0 0,2-1 0 0 0,1 1 0 0 0,1-1 0 0 0,4 9-126 0 0,-4-20 12 0 0,0 0 0 0 0,1-1 0 0 0,0 0 0 0 0,1 0 0 0 0,0-1 0 0 0,1 0-1 0 0,1-1 1 0 0,-1 0 0 0 0,1 0 0 0 0,1-1 0 0 0,0 0 0 0 0,0-1 0 0 0,1 0 0 0 0,9 4-12 0 0,63 17-5036 0 0,-68-29-362 0 0,2-6-3094 0 0</inkml:trace>
  <inkml:trace contextRef="#ctx0" brushRef="#br0" timeOffset="1710.07">1345 80 4788 0 0,'0'0'4930'0'0,"0"0"-3724"0"0,-4 8-760 0 0,-93 137 3635 0 0,-93 55-1792 0 0,101-111-1741 0 0,81-80-536 0 0,-1-2-23 0 0,0 2-1 0 0,1-1 1 0 0,0 1-1 0 0,1 0 0 0 0,0 0 1 0 0,0 1-1 0 0,1 0 1 0 0,0 0-1 0 0,1 0 1 0 0,0 1-1 0 0,-1 5 12 0 0,29-25-4829 0 0,-12-2-235 0 0,6-12-2816 0 0</inkml:trace>
  <inkml:trace contextRef="#ctx0" brushRef="#br0" timeOffset="1961.459">990 163 9501 0 0,'0'0'4007'0'0,"4"8"-3446"0"0,71 123 1640 0 0,89 188 1154 0 0,-163-317-3886 0 0,3 6 694 0 0,-2-13-8944 0 0,2-12-1307 0 0</inkml:trace>
  <inkml:trace contextRef="#ctx0" brushRef="#br0" timeOffset="3099.189">1426 162 8977 0 0,'0'0'4204'0'0,"0"0"-2646"0"0,0 0-1178 0 0,3 6-692 0 0,10 16 592 0 0,1-1 0 0 0,1-1 0 0 0,1 0 0 0 0,1 0 0 0 0,0-2 0 0 0,1 0 0 0 0,1-1 0 0 0,1-1 0 0 0,0-1 0 0 0,1 0 0 0 0,1-2 1 0 0,0-1-1 0 0,1 0 0 0 0,0-2 0 0 0,19 6-280 0 0,-39-15 98 0 0,-136 51-1283 0 0,88-28 1223 0 0,-88 54-1029 0 0,126-71-327 0 0,21-2-7737 0 0,-3-6 4332 0 0</inkml:trace>
  <inkml:trace contextRef="#ctx0" brushRef="#br0" timeOffset="3363.276">1742 514 7613 0 0,'0'0'2760'0'0,"0"0"-984"0"0,36-1-536 0 0,-31 5-300 0 0,-5 2-624 0 0,-5 3 240 0 0,-7 3 160 0 0,-7 2 1 0 0,-9 3-141 0 0,-3-1-216 0 0,-4-1-188 0 0,0 2-96 0 0,6-2-76 0 0,-2 2-672 0 0,3-2-609 0 0,10-1-891 0 0,4-3-4036 0 0,5-3-1277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5:00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15 13669 0 0,'0'0'1711'0'0,"0"0"-1370"0"0,-8-3-417 0 0,6 1 57 0 0,0 1-1 0 0,0 0 1 0 0,0 0-1 0 0,0 0 0 0 0,0 0 1 0 0,0 0-1 0 0,-1 0 0 0 0,1 0 1 0 0,0 1-1 0 0,-1-1 1 0 0,1 1-1 0 0,0-1 0 0 0,-1 1 1 0 0,1 0-1 0 0,-1 0 1 0 0,1 0-1 0 0,0 0 0 0 0,-1 1 1 0 0,1-1-1 0 0,0 1 0 0 0,-1-1 1 0 0,1 1-1 0 0,0 0 1 0 0,0 0-1 0 0,-1 0 0 0 0,1 0 1 0 0,0 0-1 0 0,0 1 0 0 0,0-1 1 0 0,0 0-1 0 0,1 1 1 0 0,-1 0-1 0 0,0-1 0 0 0,1 1 1 0 0,-1 0-1 0 0,1 0 1 0 0,-1 0-1 0 0,1 0 0 0 0,0 0 1 0 0,0 0-1 0 0,0 0 0 0 0,0 0 1 0 0,0 1-1 0 0,0-1 1 0 0,1 0-1 0 0,-1 1 0 0 0,1 1 20 0 0,0 4 85 0 0,0 0 0 0 0,1-1-1 0 0,0 1 1 0 0,1 0-1 0 0,0 0 1 0 0,0-1 0 0 0,1 1-1 0 0,0-1 1 0 0,0 0 0 0 0,0 1-1 0 0,1-1 1 0 0,0-1-1 0 0,1 1 1 0 0,-1-1 0 0 0,1 0-1 0 0,1 0 1 0 0,0 1-85 0 0,-1-1 88 0 0,1 0 1 0 0,-1 0-1 0 0,-1 1 1 0 0,1-1-1 0 0,-1 1 1 0 0,0 1-1 0 0,0-1 1 0 0,-1 0 0 0 0,0 1-1 0 0,-1 0 1 0 0,1 0-1 0 0,-2 0 1 0 0,1 0-1 0 0,-1 0 1 0 0,0 3-89 0 0,-1-9-69 0 0,0 0 1 0 0,-1 0 0 0 0,1 0 0 0 0,-1-1-1 0 0,1 1 1 0 0,-1 0 0 0 0,0 0 0 0 0,1-1-1 0 0,-1 1 1 0 0,0 0 0 0 0,0-1 0 0 0,0 1-1 0 0,-1-1 1 0 0,1 0 0 0 0,0 1 0 0 0,0-1 0 0 0,-1 0-1 0 0,1 0 1 0 0,-1 0 0 0 0,1 0 0 0 0,-1 0-1 0 0,0 0 1 0 0,1 0 0 0 0,-1 0 0 0 0,0 0-1 0 0,0-1 1 0 0,1 1 0 0 0,-1-1 0 0 0,0 0-1 0 0,0 1 1 0 0,0-1 0 0 0,0 0 0 0 0,1 0-1 0 0,-1 0 1 0 0,0 0 0 0 0,0 0 0 0 0,0-1 68 0 0,-60-35-6206 0 0,56 12-2445 0 0</inkml:trace>
  <inkml:trace contextRef="#ctx0" brushRef="#br0" timeOffset="170.079">347 50 9309 0 0,'0'0'7221'0'0,"0"0"-7221"0"0,0 0-329 0 0,0 0 329 0 0,-44-1 128 0 0,8-5 161 0 0,-19 0-137 0 0,0-1-152 0 0,-3-1-1397 0 0,17 2-3487 0 0,10-2-4721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5:41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4244 7 1880 0 0,'0'0'6433'0'0,"0"0"-5236"0"0,0 0-1537 0 0,0 0 108 0 0,-7 1 128 0 0,-434 7 5705 0 0,131-12-5075 0 0,-1025-7 953 0 0,-153 62-785 0 0,920-29-598 0 0,474-12 28 0 0,94-10-127 0 0,0 0 6 0 0,0 0 5 0 0,0 0 0 0 0,0 0 3 0 0,0 0-2 0 0,0 0-1 0 0,0 0 0 0 0,0 0 7 0 0,0 0 23 0 0,0 0-13 0 0,0 0 11 0 0,0 0-12 0 0,0 0 15 0 0,0 0-14 0 0,0 0 7 0 0,0 0-37 0 0,0 0-30 0 0,0 0 10 0 0,0 0-14 0 0,0 0 15 0 0,0 0-12 0 0,0 0 7 0 0,0 0-32 0 0,0 0 8 0 0,0 0 8 0 0,0 0 28 0 0,0 0 11 0 0,0 0 1 0 0,0 0 15 0 0,0 0 27 0 0,0 0-19 0 0,0 0-9 0 0,0 0 2 0 0,0 0-2 0 0,0 0-1 0 0,0 0 0 0 0,0 0 4 0 0,0 0 6 0 0,0 0 20 0 0,0 0-22 0 0,0 0-10 0 0,0 0-10 0 0,0 0-13 0 0,0 0-22 0 0,0 0 21 0 0,0 0 6 0 0,0 0 7 0 0,0 0 20 0 0,0 0 21 0 0,0 0-7 0 0,0 0 15 0 0,0 0-27 0 0,0 0-9 0 0,0 0-1 0 0,0 0-4 0 0,0 0-6 0 0,0 0-4 0 0,0 0-2 0 0,0 0-8 0 0,0 0-26 0 0,0 0-8 0 0,0 0 2 0 0,0 0-2 0 0,0 0 3 0 0,0 0-1 0 0,0 0-4 0 0,0 0 3 0 0,0 0 24 0 0,0 0-9 0 0,0 0 25 0 0,0 0 13 0 0,0 0 1 0 0,0 0 4 0 0,0 0-2 0 0,0 0-22 0 0,0 0-33 0 0,0 0 85 0 0,0 0 15 0 0,0 0 0 0 0,0 0-2 0 0,0 0 2 0 0,0 0-8 0 0,0 0-19 0 0,0 0 14 0 0,0 0-23 0 0,0 0-12 0 0,0 0-6 0 0,0 0-12 0 0,0 0-12 0 0,0 0 63 0 0,0 0 25 0 0,0 0 14 0 0,0 0 8 0 0,0 0 1 0 0,0 0-17 0 0,0 0-6 0 0,0 0-6 0 0,0 0-28 0 0,0 0 9 0 0,0 0-10 0 0,0 0 20 0 0,0 0-28 0 0,0 0-6 0 0,0 0 0 0 0,0 0-2 0 0,0 0-6 0 0,0 0-6 0 0,0 0-1 0 0,0 0 7 0 0,0 0 13 0 0,0 0 19 0 0,0 0-12 0 0,0 0 18 0 0,0 0 0 0 0,0 0-12 0 0,0 0 39 0 0,0 0-14 0 0,0 0-11 0 0,0 0-28 0 0,0 0-8 0 0,0 0-3 0 0,0 0-11 0 0,0 0-16 0 0,0 0-43 0 0,0 0-4 0 0,0 0 12 0 0,0 0-2 0 0,0 0 4 0 0,0 0 29 0 0,0 0-10 0 0,0 0 21 0 0,0 0 4 0 0,0 0 3 0 0,0 0-1 0 0,0 0-2 0 0,0 0-1 0 0,0 0 0 0 0,0 0 0 0 0,0 0 0 0 0,0 0 0 0 0,0 0 1 0 0,0 0 7 0 0,0 0 8 0 0,0 0 13 0 0,0 0 22 0 0,0 0-12 0 0,0 0 16 0 0,0 0-26 0 0,0 0-9 0 0,0 0 3 0 0,0 0-4 0 0,0 0-11 0 0,0 0-12 0 0,0 0-20 0 0,0 0 11 0 0,0 0-12 0 0,0 0 24 0 0,0 0 6 0 0,0 0-1 0 0,0 0 0 0 0,0 0 0 0 0,0 0 3 0 0,0 0-2 0 0,0 0-1 0 0,0 0 3 0 0,0 0-3 0 0,0 0-3 0 0,0 0-1 0 0,0 0-1 0 0,0 0-1 0 0,0 0 5 0 0,0 0 1 0 0,0 0 0 0 0,0 0 0 0 0,0 0-1 0 0,0 0-2 0 0,0 0-1 0 0,0 0 3 0 0,0 0-9 0 0,0 0-21 0 0,0 0 15 0 0,0 0-12 0 0,0 0 9 0 0,0 0-19 0 0,0 0 28 0 0,0 0 1 0 0,0 0-18 0 0,0 0 25 0 0,0 0 13 0 0,0 0 1 0 0,0 0 10 0 0,0 0 22 0 0,0 0-18 0 0,0 0 2 0 0,0 0 27 0 0,0 0-18 0 0,0 0 18 0 0,0 0-27 0 0,0 0-11 0 0,0 0 2 0 0,0 0-5 0 0,0 0-12 0 0,0 0-12 0 0,0 0-27 0 0,0 0 3 0 0,0 0 28 0 0,0 0 6 0 0,0 0 4 0 0,0 0 1 0 0,0 0 7 0 0,0 0 15 0 0,0 0 25 0 0,0 0-16 0 0,0 0 19 0 0,0 0-18 0 0,0 0 18 0 0,0 0-16 0 0,0 0 20 0 0,0 0-23 0 0,0 0 17 0 0,0 0-27 0 0,0 0 0 0 0,0 0 17 0 0,0 0-20 0 0,0 0-7 0 0,0 0 3 0 0,0 0-2 0 0,0 0-1 0 0,0 0 0 0 0,0 0-1 0 0,0 0-2 0 0,0 0 3 0 0,0 0 0 0 0,0 0 3 0 0,0 0 4 0 0,0 0 20 0 0,0 0-20 0 0,0 0-7 0 0,0 0 4 0 0,0 0 9 0 0,0 0 15 0 0,0 0-21 0 0,0 0 3 0 0,0 0 17 0 0,0 0-20 0 0,0 0-4 0 0,0 0-3 0 0,0 0-5 0 0,0 0-17 0 0,0 0-30 0 0,0 0-4 0 0,0 0-1 0 0,0 0-2 0 0,0 0 9 0 0,0 0 13 0 0,0 0-26 0 0,0 0 27 0 0,0 0-8 0 0,0 0 7 0 0,0 0-26 0 0,0 0 25 0 0,0 0-21 0 0,0 0-2 0 0,0 0 11 0 0,0 0 27 0 0,0 0 3 0 0,0 0-9 0 0,0 0-15 0 0,0 0 22 0 0,0 0 12 0 0,0 0 8 0 0,0 0 12 0 0,0 0 21 0 0,0 0-20 0 0,0 0-7 0 0,0 0 6 0 0,0 0 15 0 0,0 0-29 0 0,0 0-18 0 0,0 0-21 0 0,0 0 17 0 0,0 0-3 0 0,0 0-25 0 0,0 0 22 0 0,0 0-11 0 0,0 0 17 0 0,0 0 10 0 0,0 0 0 0 0,0 0 5 0 0,0 0 6 0 0,0 0 5 0 0,0 0 4 0 0,0 0 11 0 0,0 0 21 0 0,0 0-27 0 0,0 0-9 0 0,0 0-1 0 0,0 0-2 0 0,0 0-1 0 0,0 0 0 0 0,0 0 0 0 0,0 0 1 0 0,0 0 5 0 0,0 0-2 0 0,0 0-3 0 0,0 0-1 0 0,0 0 0 0 0,0 0-2 0 0,0 0-4 0 0,0 0-1 0 0,0 0 6 0 0,0 0 1 0 0,0 0 4 0 0,0 0 0 0 0,0 0 4 0 0,0 0 6 0 0,0 0 18 0 0,0 0-19 0 0,0 0-8 0 0,0 0-2 0 0,0 0-2 0 0,0 0-1 0 0,0 0 3 0 0,0 0-2 0 0,0 0 3 0 0,0 0 0 0 0,0 0 4 0 0,0 0 6 0 0,0 0 20 0 0,0 0-22 0 0,0 0-4 0 0,0 0 0 0 0,0 0 6 0 0,0 0 16 0 0,0 0-22 0 0,0 0-8 0 0,0 0 4 0 0,0 0 3 0 0,0 0-2 0 0,0 0 3 0 0,0 0 6 0 0,0 0 17 0 0,0 0-12 0 0,0 0 21 0 0,0 0-13 0 0,0 0 20 0 0,0 0-7 0 0,0 0-18 0 0,0 0 21 0 0,0 0-26 0 0,0 0-9 0 0,0 0 0 0 0,0 0 0 0 0,0 0-1 0 0,0 0-4 0 0,0 0-8 0 0,0 0 4 0 0,0 0 1 0 0,0 0 5 0 0,0 0 4 0 0,0 0-4 0 0,0 0-4 0 0,0 0-1 0 0,0 0 4 0 0,0 0-1 0 0,0 0-2 0 0,0 0-1 0 0,0 0-2 0 0,0 0-8 0 0,0 0 2 0 0,0 0-1 0 0,0 0-2 0 0,0 0-2 0 0,0 0-2 0 0,0 0 0 0 0,0 0 6 0 0,0 0 1 0 0,0 0 1 0 0,0 0 6 0 0,0 0 1 0 0,0 0 4 0 0,0 0 3 0 0,0 0-2 0 0,0 0-1 0 0,0 0-1 0 0,0 0-2 0 0,0 0-1 0 0,0 0 0 0 0,0 0 0 0 0,0 0 0 0 0,0 0 3 0 0,0 0-4 0 0,0 0-10 0 0,0 0-15 0 0,0 0-49 0 0,0 0-41 0 0,0 0-132 0 0,0 0-440 0 0,14 0-13090 0 0,-28 0 10128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5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6673 0 0,'0'0'5343'0'0,"0"0"-3409"0"0,0 0-1617 0 0,0 9 265 0 0,11 289 3665 0 0,54-392-6884 0 0,-64 94 2672 0 0,1-1 1 0 0,-1 1-1 0 0,1-1 0 0 0,-1 1 1 0 0,1 0-1 0 0,-1 0 0 0 0,1 0 1 0 0,-1-1-1 0 0,1 1 0 0 0,-1 1 1 0 0,1-1-1 0 0,-1 0 0 0 0,1 0 1 0 0,-1 1-1 0 0,1-1 0 0 0,-1 0 1 0 0,1 1-1 0 0,-1 0 0 0 0,1-1 1 0 0,-1 1-1 0 0,0 0 0 0 0,1-1 1 0 0,-1 1-1 0 0,0 0 0 0 0,0 0 1 0 0,0 0-1 0 0,1 0 0 0 0,-1 1 1 0 0,0-1-1 0 0,0 0 0 0 0,-1 0 1 0 0,1 1-1 0 0,0-1 0 0 0,0 0 1 0 0,-1 1-1 0 0,1-1 0 0 0,-1 1 1 0 0,1-1-1 0 0,-1 1 0 0 0,1-1 1 0 0,-1 1-1 0 0,0-1 0 0 0,0 1-35 0 0,13 68 653 0 0,-14-59-1009 0 0,2 29-608 0 0,7-27-7185 0 0,-3-13 1847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6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147 148 7433 0 0,'0'0'2294'0'0,"0"0"-1427"0"0,0 0-643 0 0,0 0-108 0 0,0 0-18 0 0,4-6 74 0 0,-2 3-153 0 0,0 1 0 0 0,0-1 0 0 0,0 0 0 0 0,0 0-1 0 0,0 0 1 0 0,-1 0 0 0 0,0-1 0 0 0,1 1 0 0 0,-1 0-1 0 0,0 0 1 0 0,0-1 0 0 0,-1 1 0 0 0,1-1 0 0 0,-1 1-1 0 0,0-1 1 0 0,0 1 0 0 0,0-1 0 0 0,0 1 0 0 0,-1-1-1 0 0,1 1 1 0 0,-1-1 0 0 0,0 1 0 0 0,0 0 0 0 0,0-1-1 0 0,0 1 1 0 0,-1 0 0 0 0,1 0 0 0 0,-1 0 0 0 0,0 0-1 0 0,-1-2-18 0 0,1 2 4 0 0,1 1-1 0 0,-1-1 0 0 0,0 0 1 0 0,0 1-1 0 0,0 0 0 0 0,0-1 1 0 0,-1 1-1 0 0,1 0 0 0 0,0 0 1 0 0,-1 0-1 0 0,1 0 0 0 0,-1 1 1 0 0,0-1-1 0 0,0 1 0 0 0,0-1 1 0 0,0 1-1 0 0,0 0 0 0 0,0 0 1 0 0,0 1-1 0 0,0-1 0 0 0,0 0 0 0 0,0 1 1 0 0,0 0-1 0 0,0 0 0 0 0,0 0 1 0 0,-1 0-1 0 0,1 0 0 0 0,0 1 1 0 0,0-1-1 0 0,0 1 0 0 0,0 0 1 0 0,0 0-1 0 0,0 0 0 0 0,0 0 1 0 0,0 1-1 0 0,1-1 0 0 0,-1 1 1 0 0,0 0-1 0 0,1-1 0 0 0,-1 1 1 0 0,1 0-1 0 0,0 1 0 0 0,-1-1 1 0 0,1 0-1 0 0,0 1 0 0 0,0-1 1 0 0,1 1-1 0 0,-1-1 0 0 0,0 1 0 0 0,1 0 1 0 0,0 0-1 0 0,0 0 0 0 0,-1 2-3 0 0,0-2 38 0 0,0-1-1 0 0,0 0 1 0 0,0 1-1 0 0,0 0 1 0 0,1-1-1 0 0,-1 1 1 0 0,1 0-1 0 0,0 0 1 0 0,-1 0-1 0 0,2 0 0 0 0,-1 0 1 0 0,0 0-1 0 0,0 0 1 0 0,1 0-1 0 0,0 0 1 0 0,0 0-1 0 0,0 1 1 0 0,0-1-1 0 0,0 0 1 0 0,0 0-1 0 0,1 0 0 0 0,0 0 1 0 0,-1 0-1 0 0,1 0 1 0 0,0 0-1 0 0,0 0 1 0 0,1 0-1 0 0,-1 0 1 0 0,1-1-1 0 0,-1 1 0 0 0,1 0 1 0 0,0-1-1 0 0,0 1 1 0 0,0-1-1 0 0,0 0 1 0 0,1 0-1 0 0,-1 0 1 0 0,1 0-1 0 0,-1 0 1 0 0,1 0-1 0 0,0-1 0 0 0,-1 1 1 0 0,1-1-1 0 0,0 0 1 0 0,0 0-1 0 0,0 0 1 0 0,0 0-1 0 0,0 0 1 0 0,0 0-1 0 0,0-1 1 0 0,3 0-38 0 0,86-20 36 0 0,-63 7-374 0 0,-7 64 1466 0 0,-19-29-855 0 0,5 32 681 0 0,11-38-9340 0 0,-8-18 1668 0 0</inkml:trace>
  <inkml:trace contextRef="#ctx0" brushRef="#br0" timeOffset="247.581">378 97 9925 0 0,'0'0'2164'0'0,"14"42"-2024"0"0,-9-15-24 0 0,-3 3 472 0 0,-2 6-28 0 0,0-3-124 0 0,-8 0-144 0 0,-8-2-104 0 0,-3-3-56 0 0,-12 2-132 0 0,-17-2-1220 0 0,8-6-960 0 0,-9-6-3020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08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3344 0 0,'0'0'5693'0'0,"0"0"-3449"0"0,0 0-1239 0 0,0 0-567 0 0,0 0-273 0 0,5 8 357 0 0,10 22-139 0 0,-2 1 0 0 0,-1 0 0 0 0,-1 0 1 0 0,-1 1-1 0 0,-2 1 0 0 0,-2 0 1 0 0,-1 0-1 0 0,-1 0 0 0 0,-1 30-383 0 0,16 14 38 0 0,7-66-3843 0 0,-17-16-485 0 0,0-10-2269 0 0</inkml:trace>
  <inkml:trace contextRef="#ctx0" brushRef="#br0" timeOffset="250.991">255 215 3740 0 0,'0'0'8141'0'0,"0"0"-8141"0"0,0 0 524 0 0,0 0-524 0 0,0 0 972 0 0,-47 14 44 0 0,24-10-272 0 0,1 1-416 0 0,-4-2-244 0 0,1 0-84 0 0,1-1-756 0 0,-1 0-424 0 0,1-2-932 0 0,4 0-2220 0 0,2-7-2801 0 0</inkml:trace>
  <inkml:trace contextRef="#ctx0" brushRef="#br0" timeOffset="484.883">284 342 3828 0 0,'0'0'5584'0'0,"0"0"-3651"0"0,5 7-982 0 0,-3-5-812 0 0,1 1 1 0 0,-1-1 0 0 0,0 1-1 0 0,0 0 1 0 0,0 0-1 0 0,-1 0 1 0 0,1 0-1 0 0,-1 0 1 0 0,1 0 0 0 0,-1 0-1 0 0,0 1 1 0 0,0-1-1 0 0,-1 0 1 0 0,1 1 0 0 0,-1-1-1 0 0,1 0 1 0 0,-1 1-1 0 0,0-1 1 0 0,-1 1 0 0 0,1-1-1 0 0,0 0 1 0 0,-1 1-1 0 0,0-1 1 0 0,0 0-1 0 0,0 1 1 0 0,0-1 0 0 0,0 0-1 0 0,-1 0 1 0 0,1 0-1 0 0,-1 0 1 0 0,0 0 0 0 0,0 0-1 0 0,0-1 1 0 0,0 1-1 0 0,0-1 1 0 0,-1 1-1 0 0,1-1 1 0 0,-1 0 0 0 0,-1 1-140 0 0,6-51-538 0 0,0 41 493 0 0,1-1 0 0 0,0 0-1 0 0,1 1 1 0 0,0-1 0 0 0,0 1 0 0 0,0 0-1 0 0,1 0 1 0 0,0 1 0 0 0,1 0 0 0 0,-1 0-1 0 0,1 0 1 0 0,0 0 0 0 0,1 1 0 0 0,-1 0-1 0 0,1 0 1 0 0,0 1 0 0 0,0 0 0 0 0,1 0-1 0 0,-1 0 1 0 0,1 1 0 0 0,0 1 0 0 0,0-1-1 0 0,2 1 46 0 0,23 35-4208 0 0,-29-25 1284 0 0,1 3-2661 0 0</inkml:trace>
  <inkml:trace contextRef="#ctx0" brushRef="#br0" timeOffset="639.559">617 454 1864 0 0,'0'0'9188'0'0,"0"0"-6130"0"0,0 0-1686 0 0,3 6 154 0 0,0 77-644 0 0,1-69-844 0 0,0-13-2430 0 0,1-5-3457 0 0,0-5-1382 0 0</inkml:trace>
  <inkml:trace contextRef="#ctx0" brushRef="#br0" timeOffset="798.329">689 268 13717 0 0,'0'0'2540'0'0,"0"0"-1831"0"0,0 0-345 0 0,0 0 56 0 0,0 0-420 0 0,0 0-148 0 0,0 0-152 0 0,0 0-733 0 0,0 0-495 0 0,0 0-672 0 0,0 4-2376 0 0,0-2-2617 0 0</inkml:trace>
  <inkml:trace contextRef="#ctx0" brushRef="#br0" timeOffset="1571.615">970 371 4516 0 0,'0'0'5950'0'0,"0"0"-3583"0"0,0 0-1413 0 0,0 0 25 0 0,0 0-34 0 0,0 0-443 0 0,-7-1-392 0 0,-8-1-44 0 0,12 1-86 0 0,-1-1 0 0 0,1 1 0 0 0,-1 0 0 0 0,1 0 0 0 0,-1 0 0 0 0,0 0 0 0 0,1 1 0 0 0,-1 0 0 0 0,0-1 0 0 0,1 1 1 0 0,-1 1-1 0 0,0-1 0 0 0,1 0 0 0 0,-1 1 0 0 0,0 0 0 0 0,1 0 0 0 0,-1 0 0 0 0,1 0 0 0 0,-1 0 0 0 0,1 1 0 0 0,0 0 0 0 0,-1-1 0 0 0,1 1 0 0 0,0 0 0 0 0,0 1 1 0 0,0-1-1 0 0,1 0 0 0 0,-1 1 0 0 0,0 0 0 0 0,1 0 0 0 0,0 0 0 0 0,0 0 0 0 0,0 0 0 0 0,0 0 0 0 0,0 0 0 0 0,0 0 0 0 0,1 1 0 0 0,0-1 0 0 0,-1 3 20 0 0,1-3 42 0 0,0 0-1 0 0,0 0 1 0 0,0 1-1 0 0,0-1 1 0 0,1 0-1 0 0,-1 0 1 0 0,1 0-1 0 0,0 1 1 0 0,0-1-1 0 0,0 0 1 0 0,1 0-1 0 0,-1 0 1 0 0,1 1-1 0 0,0-1 0 0 0,0 0 1 0 0,0 0-1 0 0,0 0 1 0 0,0 0-1 0 0,0 0 1 0 0,1 0-1 0 0,0-1 1 0 0,-1 1-1 0 0,1 0 1 0 0,0-1-1 0 0,0 1 1 0 0,1-1-1 0 0,-1 0 1 0 0,0 0-1 0 0,1 0 1 0 0,0 0-1 0 0,-1 0 0 0 0,1 0 1 0 0,0-1-1 0 0,0 1 1 0 0,0-1-1 0 0,0 0 1 0 0,0 0-1 0 0,0 0 1 0 0,0 0-1 0 0,0 0 1 0 0,0-1-1 0 0,0 0 1 0 0,1 1-1 0 0,-1-1 1 0 0,3-1-42 0 0,50-65 377 0 0,-12 118-1361 0 0,-34-33 1105 0 0,-9-16-70 0 0,-1 0 1 0 0,1 0-1 0 0,0 0 1 0 0,0-1-1 0 0,0 1 1 0 0,0 0 0 0 0,1 0-1 0 0,-1-1 1 0 0,1 1-1 0 0,0-1 1 0 0,0 1-1 0 0,-1-1 1 0 0,2 1-1 0 0,-1-1 1 0 0,0 0-1 0 0,0 0 1 0 0,1 0-1 0 0,-1-1 1 0 0,1 1-1 0 0,-1 0 1 0 0,1-1 0 0 0,0 0-1 0 0,0 1 1 0 0,-1-1-1 0 0,1 0 1 0 0,0-1-1 0 0,0 1 1 0 0,0 0-1 0 0,0-1 1 0 0,0 0-1 0 0,0 1 1 0 0,0-1-1 0 0,0-1 1 0 0,0 1-1 0 0,0 0 1 0 0,0-1 0 0 0,0 1-1 0 0,0-1 1 0 0,0 0-1 0 0,0 0 1 0 0,0 0-1 0 0,0 0 1 0 0,1-1-52 0 0,7-6-1 0 0,1 0 0 0 0,-2-1 0 0 0,1 0-1 0 0,-1 0 1 0 0,0-1 0 0 0,-1 0 0 0 0,0-1 0 0 0,-1 0 0 0 0,0-1 0 0 0,-1 1 0 0 0,0-1 0 0 0,-1-1 0 0 0,0 1 0 0 0,-1-1 0 0 0,0 0-1 0 0,-1-1 1 0 0,-1 1 0 0 0,0-1 0 0 0,-1 1 0 0 0,0-1 0 0 0,-1 0 0 0 0,-1 0 0 0 0,0 0 0 0 0,0 1 0 0 0,-2-1 0 0 0,0 0 0 0 0,0 1 0 0 0,-1-1-1 0 0,-5-11 2 0 0,8 26-15 0 0,-1 0 0 0 0,1-1 0 0 0,0 1 0 0 0,-1 0-1 0 0,1-1 1 0 0,-1 1 0 0 0,1 0 0 0 0,-1-1-1 0 0,1 1 1 0 0,-1-1 0 0 0,1 1 0 0 0,-1-1-1 0 0,1 1 1 0 0,-1-1 0 0 0,0 0 0 0 0,1 1 0 0 0,-1-1-1 0 0,0 0 1 0 0,1 1 0 0 0,-1-1 0 0 0,0 0-1 0 0,0 0 1 0 0,1 0 0 0 0,-1 0 0 0 0,0 1-1 0 0,0-1 1 0 0,1 0 0 0 0,-1 0 0 0 0,0 0 0 0 0,0-1-1 0 0,1 1 1 0 0,-1 0 0 0 0,0 0 0 0 0,0 0-1 0 0,1-1 1 0 0,-1 1 0 0 0,0 0 0 0 0,1 0 0 0 0,-1-1-1 0 0,0 1 1 0 0,1-1 0 0 0,-1 1 0 0 0,0-1-1 0 0,1 1 1 0 0,-1-1 0 0 0,1 1 0 0 0,-1-1-1 0 0,1 1 1 0 0,-1-1 0 0 0,1 0 0 0 0,0 1 0 0 0,-1-1-1 0 0,1 0 1 0 0,0 1 0 0 0,-1-1 0 0 0,1 0-1 0 0,0 0 1 0 0,0 1 0 0 0,0-1 0 0 0,0 0 0 0 0,-1 1-1 0 0,1-2 16 0 0,-20 61-490 0 0,22 96 951 0 0,-1-150-427 0 0,-1 0 0 0 0,1 0 0 0 0,0 0 0 0 0,1-1 0 0 0,0 1 0 0 0,-1 0-1 0 0,1-1 1 0 0,1 1 0 0 0,-1-1 0 0 0,1 0 0 0 0,-1 0 0 0 0,1 0 0 0 0,0 0 0 0 0,1 0 0 0 0,-1 0 0 0 0,1-1 0 0 0,0 0 0 0 0,-1 0 0 0 0,1 0 0 0 0,1 0 0 0 0,-1-1 0 0 0,0 1-1 0 0,1-1 1 0 0,-1 0 0 0 0,1 0 0 0 0,0-1 0 0 0,-1 1 0 0 0,1-1 0 0 0,5 0-34 0 0,0-1-269 0 0,0 0-1 0 0,0-2 1 0 0,-1 1 0 0 0,1-1-1 0 0,0-1 1 0 0,0 1-1 0 0,-1-2 1 0 0,0 1 0 0 0,1-1-1 0 0,-2-1 1 0 0,1 0-1 0 0,0 0 1 0 0,-1-1 0 0 0,0 0-1 0 0,0 0 1 0 0,-1-1-1 0 0,1 0 1 0 0,-2 0 0 0 0,1 0-1 0 0,5-9 270 0 0,34-61 1390 0 0,0 135 963 0 0,24 99-834 0 0,-72-153-1512 0 0,-1-1-1 0 0,0 1 1 0 0,-1-1-1 0 0,1 0 1 0 0,0 0 0 0 0,-1 0-1 0 0,0 0 1 0 0,1-1-1 0 0,-1 1 1 0 0,0-1 0 0 0,-1 0-1 0 0,1 0 1 0 0,0-1-1 0 0,0 1 1 0 0,-1-1-1 0 0,1 0 1 0 0,-1 0 0 0 0,1 0-1 0 0,-1-1 1 0 0,1 0-1 0 0,-1 0 1 0 0,0 0 0 0 0,1 0-1 0 0,-3-1-6 0 0,-2 2-60 0 0,-70 2-3137 0 0,51-9-3232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4:52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875 328 7657 0 0,'0'0'5196'0'0,"0"0"-3592"0"0,0 0-1368 0 0,0 0 35 0 0,0 0 288 0 0,-8 1 144 0 0,-20 2-557 0 0,1-2 1 0 0,-1 0-1 0 0,0-2 0 0 0,0-1 0 0 0,0-1 0 0 0,0-1 1 0 0,-17-6-147 0 0,26-1-2097 0 0,10 0-3524 0 0,5-1-2539 0 0</inkml:trace>
  <inkml:trace contextRef="#ctx0" brushRef="#br0" timeOffset="154.826">917 181 12821 0 0,'0'0'1984'0'0,"0"0"-1012"0"0,0 0-760 0 0,0 0 16 0 0,0 0 185 0 0,-55-16 11 0 0,18 12-160 0 0,-8 3-264 0 0,-7 1-56 0 0,3 0-440 0 0,12 1-889 0 0,10 0-627 0 0,7 0-2612 0 0,2-1-2061 0 0</inkml:trace>
  <inkml:trace contextRef="#ctx0" brushRef="#br0" timeOffset="1258.594">2204 412 2672 0 0,'0'0'1856'0'0,"0"0"-468"0"0,0 0-51 0 0,0 0 353 0 0,0 0 101 0 0,0 0-386 0 0,0 0-581 0 0,0 0-386 0 0,7 0-92 0 0,9-1-157 0 0,-1-1 0 0 0,0-1 0 0 0,-1-1 0 0 0,1 0-1 0 0,-1-1 1 0 0,1 0 0 0 0,-1-1 0 0 0,-1 0 0 0 0,1-2-1 0 0,3-2-188 0 0,-14 9 18 0 0,1-1 0 0 0,0 0-1 0 0,0 0 1 0 0,-1-1-1 0 0,1 1 1 0 0,-1-1-1 0 0,0 0 1 0 0,0 1-1 0 0,0-2 1 0 0,0 1 0 0 0,0 0-1 0 0,0 0 1 0 0,-1-1-1 0 0,0 0 1 0 0,0 1-1 0 0,0-1 1 0 0,0 0 0 0 0,0 0-1 0 0,-1 0 1 0 0,0 0-1 0 0,0 0 1 0 0,0 0-1 0 0,0-1 1 0 0,-1 1 0 0 0,1 0-1 0 0,-1 0 1 0 0,0-1-1 0 0,-1 1 1 0 0,1 0-1 0 0,-1 0 1 0 0,1 0 0 0 0,-1-1-1 0 0,0 1 1 0 0,-1 0-1 0 0,1 0 1 0 0,-1 0-1 0 0,0 1 1 0 0,0-1 0 0 0,0 0-1 0 0,-1-1-17 0 0,-2 0-37 0 0,0 0-1 0 0,0 0 0 0 0,0 1 1 0 0,0-1-1 0 0,-1 1 0 0 0,1 0 1 0 0,-1 1-1 0 0,0-1 1 0 0,0 1-1 0 0,-1 1 0 0 0,1-1 1 0 0,-1 1-1 0 0,1 0 0 0 0,-1 0 1 0 0,0 1-1 0 0,0 0 1 0 0,0 0-1 0 0,1 0 0 0 0,-1 1 1 0 0,0 0-1 0 0,0 1 0 0 0,0 0 1 0 0,0 0-1 0 0,0 0 1 0 0,1 1-1 0 0,-1 0 0 0 0,0 0 1 0 0,1 0-1 0 0,0 1 0 0 0,-1 0 1 0 0,1 0-1 0 0,0 1 1 0 0,1 0-1 0 0,-1 0 0 0 0,1 0 1 0 0,0 1-1 0 0,0-1 1 0 0,0 1-1 0 0,0 1 0 0 0,1-1 1 0 0,0 0-1 0 0,-2 4 38 0 0,3-8 19 0 0,1 1 0 0 0,-1-1 0 0 0,0 1 0 0 0,1 0 1 0 0,0 0-1 0 0,-1 0 0 0 0,1 0 0 0 0,0 0 0 0 0,0 0 0 0 0,0 1 0 0 0,0-1 0 0 0,0 1 0 0 0,1 0 1 0 0,-1-1-1 0 0,1 1 0 0 0,-1 0 0 0 0,1 0 0 0 0,0 0 0 0 0,0 0 0 0 0,1 0 0 0 0,-1 0 0 0 0,1 0 0 0 0,-1 0 1 0 0,1 0-1 0 0,0 0 0 0 0,0 0 0 0 0,0 0 0 0 0,0 0 0 0 0,1 0 0 0 0,0 1 0 0 0,-1-1 0 0 0,1 0 1 0 0,0-1-1 0 0,0 1 0 0 0,0 0 0 0 0,1 0 0 0 0,-1 0 0 0 0,1-1 0 0 0,0 1 0 0 0,-1-1 0 0 0,1 1 1 0 0,0-1-1 0 0,1 1 0 0 0,-1-1 0 0 0,0 0 0 0 0,1 0 0 0 0,1 1-19 0 0,66 22-1476 0 0,-22-14-4599 0 0,-27-8 170 0 0</inkml:trace>
  <inkml:trace contextRef="#ctx0" brushRef="#br0" timeOffset="1522.619">2527 396 11941 0 0,'0'0'2840'0'0,"0"0"-2272"0"0,0 0-304 0 0,0 0-264 0 0,0 0 412 0 0,0 0-220 0 0,0 0-192 0 0,0 0 0 0 0,0 0-412 0 0,0 0-632 0 0,4 15-636 0 0,-2-12-2764 0 0,6-3-3537 0 0</inkml:trace>
  <inkml:trace contextRef="#ctx0" brushRef="#br0" timeOffset="464.071">1271 1 2904 0 0,'0'0'7863'0'0,"0"0"-5263"0"0,0 0-2108 0 0,3 8-233 0 0,37 240 3735 0 0,-40-244-4206 0 0,7 63-1594 0 0,15-32-6480 0 0,-5-29 558 0 0</inkml:trace>
  <inkml:trace contextRef="#ctx0" brushRef="#br0" timeOffset="714.774">1817 324 15029 0 0,'0'0'1537'0'0,"0"0"-1537"0"0,0 0 0 0 0,0 0 72 0 0,-50 6 576 0 0,10-6-200 0 0,-8 0-304 0 0,0 1-144 0 0,11 0-720 0 0,11 1-357 0 0,7-1-511 0 0,2-1-2640 0 0,-7 0-3749 0 0</inkml:trace>
  <inkml:trace contextRef="#ctx0" brushRef="#br0" timeOffset="7371.707">3069 97 2936 0 0,'0'0'7208'0'0,"0"0"-4888"0"0,0 0-1561 0 0,0 0-95 0 0,0 0 164 0 0,0 0-276 0 0,-7 1-400 0 0,-5 6-41 0 0,-1 1 1 0 0,1 0-1 0 0,0 1 0 0 0,1 1 1 0 0,0 0-1 0 0,0 0 1 0 0,1 1-1 0 0,1 0 1 0 0,-1 1-1 0 0,2 0 0 0 0,0 0 1 0 0,0 1-1 0 0,1 0 1 0 0,1 0-1 0 0,0 1 0 0 0,1 0 1 0 0,0 3-112 0 0,3-13 36 0 0,0 0-1 0 0,0 0 1 0 0,0 0-1 0 0,1 1 1 0 0,0-1 0 0 0,-1 1-1 0 0,2-1 1 0 0,-1 1-1 0 0,1-1 1 0 0,-1 1 0 0 0,1-1-1 0 0,0 1 1 0 0,1-1-1 0 0,-1 1 1 0 0,1-1 0 0 0,0 1-1 0 0,0-1 1 0 0,0 1-1 0 0,1-1 1 0 0,0 0 0 0 0,-1 1-1 0 0,1-1 1 0 0,1 0-1 0 0,-1 0 1 0 0,1-1 0 0 0,-1 1-1 0 0,1 0 1 0 0,0-1-1 0 0,1 0 1 0 0,-1 0 0 0 0,0 0-1 0 0,1 0 1 0 0,0 0-1 0 0,-1-1 1 0 0,1 1 0 0 0,0-1-1 0 0,1 0 1 0 0,-1 0-1 0 0,0-1 1 0 0,0 1 0 0 0,1-1-1 0 0,-1 0 1 0 0,1 0-1 0 0,-1 0 1 0 0,1-1 0 0 0,-1 0-1 0 0,1 0 1 0 0,0 0-1 0 0,-1 0 1 0 0,1-1 0 0 0,-1 1-1 0 0,1-1 1 0 0,2-1-36 0 0,-4 0-5 0 0,-1 1 1 0 0,1-1-1 0 0,-1 0 1 0 0,0 0-1 0 0,1 0 1 0 0,-1 0-1 0 0,0 0 1 0 0,0 0-1 0 0,-1 0 1 0 0,1-1-1 0 0,0 1 0 0 0,-1-1 1 0 0,1 0-1 0 0,-1 1 1 0 0,0-1-1 0 0,0 0 1 0 0,0 0-1 0 0,0 1 1 0 0,0-1-1 0 0,-1 0 1 0 0,1 0-1 0 0,-1 0 1 0 0,0 0-1 0 0,0 0 1 0 0,0 0-1 0 0,0 0 1 0 0,-1 0-1 0 0,1 0 1 0 0,-1 0-1 0 0,1 0 1 0 0,-1 0-1 0 0,0 1 0 0 0,0-1 1 0 0,-1 0-1 0 0,1 1 1 0 0,0-1-1 0 0,-1 0 1 0 0,0 1-1 0 0,1 0 1 0 0,-1-1-1 0 0,0 1 1 0 0,0 0-1 0 0,-1 0 1 0 0,1 0-1 0 0,0 0 1 0 0,-1 0-1 0 0,1 1 1 0 0,-1-1-1 0 0,1 1 1 0 0,-1 0-1 0 0,-2-2 5 0 0,-76-14-1133 0 0,30 37-4748 0 0,40-11 239 0 0</inkml:trace>
  <inkml:trace contextRef="#ctx0" brushRef="#br0" timeOffset="11084.623">2070 1211 16526 0 0,'0'0'1596'0'0,"0"0"-1104"0"0,0 0-417 0 0,0 0-70 0 0,0 0-17 0 0,0 0-79 0 0,6-5-244 0 0,-3 4 291 0 0,-1-1 0 0 0,1 0 1 0 0,-1 1-1 0 0,1-1 0 0 0,0 1 0 0 0,-1 0 1 0 0,1 0-1 0 0,0 0 0 0 0,0 0 1 0 0,0 0-1 0 0,0 1 0 0 0,0-1 0 0 0,0 1 1 0 0,0 0-1 0 0,0 0 0 0 0,0 0 1 0 0,0 0-1 0 0,0 0 0 0 0,0 1 0 0 0,0-1 1 0 0,0 1-1 0 0,0 0 0 0 0,0 0 0 0 0,-1 0 1 0 0,1 0-1 0 0,0 0 0 0 0,-1 1 1 0 0,1 0-1 0 0,0-1 0 0 0,-1 1 44 0 0,13 6 29 0 0,-9-7 6 0 0,-1 1 1 0 0,1 0-1 0 0,0 1 0 0 0,-1-1 0 0 0,0 1 0 0 0,1 0 0 0 0,-1 1 1 0 0,-1-1-1 0 0,1 1 0 0 0,0 0 0 0 0,-1 0 0 0 0,0 1 1 0 0,0-1-1 0 0,0 1 0 0 0,0 0 0 0 0,-1 0 0 0 0,0 0 0 0 0,0 0 1 0 0,2 6-36 0 0,-8-7 14 0 0,-1 0 1 0 0,1 0 0 0 0,-1 0 0 0 0,0-1 0 0 0,0 1 0 0 0,0-1 0 0 0,-1 0 0 0 0,1 0-1 0 0,-1 0 1 0 0,0-1 0 0 0,0 1 0 0 0,0-1 0 0 0,0 0 0 0 0,0-1 0 0 0,0 1-1 0 0,0-1 1 0 0,-5 0-15 0 0,5 1-16 0 0,-10 1-39 0 0,15-2 44 0 0,1-1-1 0 0,-1 0 1 0 0,0 1-1 0 0,0-1 1 0 0,1 1 0 0 0,-1-1-1 0 0,0 0 1 0 0,0 1-1 0 0,0-1 1 0 0,0 1 0 0 0,0-1-1 0 0,0 1 1 0 0,0-1-1 0 0,1 1 1 0 0,-1-1 0 0 0,0 0-1 0 0,-1 1 1 0 0,1-1-1 0 0,0 1 1 0 0,0-1 0 0 0,0 1-1 0 0,0-1 1 0 0,0 1-1 0 0,0-1 1 0 0,0 0 0 0 0,-1 1-1 0 0,1-1 1 0 0,0 1-1 0 0,0-1 1 0 0,-1 0 0 0 0,1 1-1 0 0,0-1 1 0 0,-1 0-1 0 0,1 1 1 0 0,0-1 0 0 0,-1 0-1 0 0,1 1 1 0 0,0-1-1 0 0,-1 0 1 0 0,1 0 0 0 0,-1 1 11 0 0,11 2-33 0 0,2 1 191 0 0,0 0-1 0 0,0 0 1 0 0,-1 1 0 0 0,1 0 0 0 0,-1 1 0 0 0,0 0 0 0 0,-1 1 0 0 0,0 0-1 0 0,0 1 1 0 0,0 0 0 0 0,-1 1 0 0 0,4 5-158 0 0,-13-11 30 0 0,-1 0 0 0 0,0-1-1 0 0,0 1 1 0 0,0 0 0 0 0,-1 0-1 0 0,1 0 1 0 0,-1-1 0 0 0,1 1 0 0 0,-1-1-1 0 0,0 1 1 0 0,0-1 0 0 0,0 1 0 0 0,0-1-1 0 0,-1 0 1 0 0,1 0 0 0 0,0 0 0 0 0,-1-1-1 0 0,0 1 1 0 0,1 0 0 0 0,-1-1 0 0 0,0 0-1 0 0,0 0 1 0 0,0 0 0 0 0,0 0-1 0 0,0 0 1 0 0,0 0 0 0 0,0-1 0 0 0,0 1-1 0 0,0-1 1 0 0,0 0 0 0 0,0 0 0 0 0,0 0-1 0 0,0 0 1 0 0,0-1 0 0 0,-2 0-30 0 0,1 2-35 0 0,-97 1-745 0 0,44-22-3723 0 0,52 12-554 0 0,4-5-3342 0 0</inkml:trace>
  <inkml:trace contextRef="#ctx0" brushRef="#br0" timeOffset="11334.546">2626 1257 16233 0 0,'0'0'1533'0'0,"0"0"-1533"0"0,0 0 0 0 0,3 52 408 0 0,-8-33 160 0 0,1 1-176 0 0,-3-1-72 0 0,-1 2-112 0 0,1 0-60 0 0,-5-2-76 0 0,2 0-72 0 0,1-2-192 0 0,1 0-508 0 0,4 0-400 0 0,3-5-1173 0 0,1-4-5111 0 0</inkml:trace>
  <inkml:trace contextRef="#ctx0" brushRef="#br0" timeOffset="10496.756">1562 1388 4316 0 0,'0'0'4788'0'0,"0"0"-3963"0"0,0 0-910 0 0,0 0 397 0 0,0 0-68 0 0,0 0-111 0 0,0 17 392 0 0,1-13 7380 0 0,5-6-7902 0 0,-1 0 0 0 0,0 0-1 0 0,0-1 1 0 0,0 0 0 0 0,-1 0 0 0 0,1-1-1 0 0,-1 1 1 0 0,0-1 0 0 0,0 0 0 0 0,0 0-1 0 0,0 0 1 0 0,0-1 0 0 0,-1 1 0 0 0,0-1 0 0 0,0 0-1 0 0,0 0 1 0 0,-1 0 0 0 0,0 0 0 0 0,0 0-1 0 0,0 0 1 0 0,0-1 0 0 0,-1 1 0 0 0,0-1-1 0 0,0 0 1 0 0,-1 1 0 0 0,1-1 0 0 0,-1 1-1 0 0,0-1-2 0 0,-1 0-79 0 0,1 0 0 0 0,-1 0 0 0 0,0 1 0 0 0,-1-1 0 0 0,1 1 0 0 0,-1-1 0 0 0,0 1 0 0 0,0 0 0 0 0,-1 0 0 0 0,0 0 0 0 0,0 0 0 0 0,0 0 0 0 0,0 0 0 0 0,-1 1 0 0 0,0-1 0 0 0,0 1 0 0 0,0 0 0 0 0,0 1 0 0 0,-1-1 0 0 0,1 1 0 0 0,-1-1 0 0 0,0 1 0 0 0,0 1 0 0 0,0-1 0 0 0,-1 1 0 0 0,1 0 0 0 0,-5-1 79 0 0,5 6-58 0 0,-1 0-1 0 0,1 1 1 0 0,0-1 0 0 0,0 1 0 0 0,1 1-1 0 0,-1-1 1 0 0,1 1 0 0 0,0-1 0 0 0,0 1 0 0 0,0 0-1 0 0,1 1 1 0 0,0-1 0 0 0,0 1 0 0 0,0-1-1 0 0,1 1 1 0 0,-1 0 58 0 0,-1 3-82 0 0,-5 7 95 0 0,4-9 32 0 0,1-1 0 0 0,0 2-1 0 0,0-1 1 0 0,1 0-1 0 0,0 1 1 0 0,0-1-1 0 0,0 1 1 0 0,1 0-1 0 0,1 0 1 0 0,-1 0 0 0 0,1 0-1 0 0,0 0 1 0 0,1 0-1 0 0,0 3-44 0 0,55 21 657 0 0,-12-26-6000 0 0,-22-5-1213 0 0</inkml:trace>
  <inkml:trace contextRef="#ctx0" brushRef="#br0" timeOffset="10758.952">1813 1412 11429 0 0,'0'0'6709'0'0,"0"0"-6709"0"0,0 0-148 0 0,0 0 148 0 0,0 0 320 0 0,0 0 160 0 0,0 0-268 0 0,0 0-212 0 0,0 0-208 0 0,0 0 36 0 0,3 11-196 0 0,-3-8-352 0 0,0 1-412 0 0,0 1-861 0 0,0-3-2791 0 0,1-2-3445 0 0</inkml:trace>
  <inkml:trace contextRef="#ctx0" brushRef="#br0" timeOffset="7869.748">3420 284 3332 0 0,'0'0'7806'0'0,"0"0"-5643"0"0,0 0-1953 0 0,0 0-98 0 0,0 0 134 0 0,0 0-42 0 0,0 0-9 0 0,6-4-21 0 0,-3 3-179 0 0,0 0 1 0 0,0 0-1 0 0,0 0 0 0 0,0 0 1 0 0,0-1-1 0 0,0 1 1 0 0,0-1-1 0 0,0 0 0 0 0,-1 0 1 0 0,1 0-1 0 0,-1 0 0 0 0,0 0 1 0 0,1-1-1 0 0,-1 1 0 0 0,0-1 1 0 0,0 1-1 0 0,0-1 0 0 0,-1 0 1 0 0,1 0-1 0 0,-1 0 1 0 0,0 0-1 0 0,1 0 0 0 0,-1 0 1 0 0,0 0-1 0 0,-1 0 0 0 0,1 0 1 0 0,-1-1-1 0 0,1 1 0 0 0,-1 0 1 0 0,0 0-1 0 0,0-1 0 0 0,0 1 1 0 0,-1 0-1 0 0,1 0 1 0 0,-1-1-1 0 0,0 1 0 0 0,0 0 1 0 0,0 0-1 0 0,0 0 0 0 0,0 0 1 0 0,-1 0-1 0 0,1 0 0 0 0,-1 1 1 0 0,0-1-1 0 0,0 0 1 0 0,0 1-1 0 0,0-1 0 0 0,0 1 1 0 0,-1 0-1 0 0,-1-2 5 0 0,-1 2 6 0 0,-1-1 1 0 0,0 1-1 0 0,0 0 0 0 0,0 1 1 0 0,0-1-1 0 0,0 1 1 0 0,0 0-1 0 0,0 1 0 0 0,0 0 1 0 0,0 0-1 0 0,0 0 0 0 0,0 0 1 0 0,0 1-1 0 0,0 0 1 0 0,0 0-1 0 0,0 1 0 0 0,0 0 1 0 0,0 0-1 0 0,0 0 0 0 0,1 1 1 0 0,-1 0-1 0 0,1 0 1 0 0,0 0-1 0 0,0 0 0 0 0,0 1 1 0 0,0 0-1 0 0,1 0 0 0 0,-1 1 1 0 0,1-1-1 0 0,0 1 1 0 0,0 0-1 0 0,1 0 0 0 0,0 0 1 0 0,-1 0-1 0 0,2 0 0 0 0,-1 1 1 0 0,1 0-1 0 0,-1-1 1 0 0,2 1-1 0 0,-1 0 0 0 0,0 2-6 0 0,2-6 42 0 0,0 0 0 0 0,0 1 0 0 0,0-1 0 0 0,1 0 0 0 0,-1 0 0 0 0,0 1 0 0 0,1-1 0 0 0,-1 0 0 0 0,1 0 0 0 0,0 0 0 0 0,0 0 0 0 0,0 0 0 0 0,0 0 0 0 0,0 0 0 0 0,0 0 0 0 0,1 0 0 0 0,-1 0 0 0 0,0-1 0 0 0,1 1 0 0 0,0-1-1 0 0,-1 1 1 0 0,1-1 0 0 0,0 1 0 0 0,0-1 0 0 0,0 0 0 0 0,0 0 0 0 0,0 0 0 0 0,0 0 0 0 0,0 0 0 0 0,0 0 0 0 0,0-1 0 0 0,0 1 0 0 0,0-1 0 0 0,1 1 0 0 0,-1-1 0 0 0,0 0 0 0 0,0 0 0 0 0,1 0 0 0 0,-1 0 0 0 0,1-1-42 0 0,93-15 91 0 0,-97 17-99 0 0,1 0 0 0 0,-1 0-1 0 0,1 0 1 0 0,-1 0-1 0 0,1 0 1 0 0,-1 0-1 0 0,1 0 1 0 0,0 0-1 0 0,-1 0 1 0 0,1 0-1 0 0,0 0 1 0 0,0 0-1 0 0,0 0 1 0 0,0 0-1 0 0,0 1 1 0 0,0-1-1 0 0,0 0 1 0 0,0 0-1 0 0,0 0 1 0 0,1 0-1 0 0,-1 0 1 0 0,0 0 0 0 0,1 0-1 0 0,-1 0 1 0 0,1 0-1 0 0,-1 0 1 0 0,1 0-1 0 0,-1 0 1 0 0,1 0-1 0 0,0-1 1 0 0,-1 1-1 0 0,1 0 1 0 0,0 0-1 0 0,0-1 1 0 0,0 1-1 0 0,0 0 1 0 0,-1-1-1 0 0,1 1 1 0 0,0-1-1 0 0,0 1 1 0 0,0-1-1 0 0,0 1 1 0 0,0-1-1 0 0,0 0 1 0 0,0 1 0 0 0,0-1-1 0 0,1 0 1 0 0,-1 0-1 0 0,0 0 1 0 0,0 0-1 0 0,0 0 1 0 0,0 0-1 0 0,0 0 1 0 0,0 0-1 0 0,0-1 1 0 0,0 1-1 0 0,0 0 1 0 0,0 0-1 0 0,0-1 1 0 0,0 1-1 0 0,0-1 1 0 0,0 1-1 0 0,0-1 1 0 0,0 0-1 0 0,0 1 1 0 0,0-1 0 0 0,0 0-1 0 0,-1 1 1 0 0,1-1-1 0 0,0 0 9 0 0,-18 144 1710 0 0,21-130-3631 0 0,4-8-4729 0 0,0-6-557 0 0</inkml:trace>
  <inkml:trace contextRef="#ctx0" brushRef="#br0" timeOffset="8120.745">3698 260 5825 0 0,'0'0'8302'0'0,"2"7"-6239"0"0,0 2-1913 0 0,-1 0 0 0 0,0 0-1 0 0,-1 0 1 0 0,0 0 0 0 0,0 0-1 0 0,-1 0 1 0 0,0 0 0 0 0,0 0-1 0 0,-1 0 1 0 0,0 0 0 0 0,-1-1-1 0 0,0 1 1 0 0,0-1 0 0 0,-1 1-150 0 0,-37 95-1893 0 0,48-98-4270 0 0,3-10-1195 0 0</inkml:trace>
  <inkml:trace contextRef="#ctx0" brushRef="#br0" timeOffset="9101.202">888 1452 9005 0 0,'0'0'8381'0'0,"0"0"-7833"0"0,0 0-548 0 0,0 0-288 0 0,-40-6 288 0 0,23 2 312 0 0,-3-1-220 0 0,-5 1-92 0 0,1-1-60 0 0,-1 0 0 0 0,-2 1-288 0 0,1 1-512 0 0,7-1-737 0 0,4-1-3655 0 0,3-10-4117 0 0</inkml:trace>
  <inkml:trace contextRef="#ctx0" brushRef="#br0" timeOffset="9349.494">937 1271 15849 0 0,'0'0'2385'0'0,"0"0"-2385"0"0,0 0-384 0 0,0 0 272 0 0,-58-17 112 0 0,17 10 0 0 0,-12-1 0 0 0,-5 3-680 0 0,4 2-661 0 0,6-3-1867 0 0,17 2-3708 0 0</inkml:trace>
  <inkml:trace contextRef="#ctx0" brushRef="#br0" timeOffset="15974.545">1101 1203 3068 0 0,'0'0'4803'0'0,"0"0"-2620"0"0,0 0-1199 0 0,0 0-312 0 0,0 0-121 0 0,0 0 40 0 0,0 0 89 0 0,0 0 91 0 0,-3 5-7 0 0,-7 3-657 0 0,0-1-1 0 0,0 0 0 0 0,-1 0 1 0 0,0-1-1 0 0,0 0 0 0 0,-1-1 1 0 0,0 0-1 0 0,0-1 0 0 0,0-1 1 0 0,0 0-1 0 0,-1 0 0 0 0,1-1 1 0 0,-1-1-1 0 0,1 0 0 0 0,-1 0 1 0 0,0-2-1 0 0,1 1 0 0 0,-1-2 1 0 0,1 0-1 0 0,-1 0 0 0 0,-3-2-106 0 0,-272-95 236 0 0,285 100-213 0 0,1 1 1 0 0,0-1-1 0 0,0 0 0 0 0,0 1 1 0 0,0-1-1 0 0,0 1 1 0 0,0 0-1 0 0,0-1 1 0 0,1 1-1 0 0,-1 0 1 0 0,0 0-1 0 0,1 0 1 0 0,0 0-1 0 0,-1 1 1 0 0,1-1-1 0 0,0 0 1 0 0,0 0-1 0 0,0 1 1 0 0,1-1-1 0 0,-1 1 1 0 0,0-1-1 0 0,1 1 0 0 0,0-1 1 0 0,-1 1-1 0 0,1-1 1 0 0,0 1-1 0 0,1-1 1 0 0,-1 1-1 0 0,0-1 1 0 0,1 1-1 0 0,-1-1 1 0 0,1 0-1 0 0,0 1 1 0 0,-1-1-1 0 0,1 1 1 0 0,0-1-1 0 0,1 0 1 0 0,0 2-24 0 0,0 22 43 0 0,-4-6-227 0 0,1 31 629 0 0,13-29-3878 0 0,-6-20-922 0 0,2-3-3853 0 0</inkml:trace>
  <inkml:trace contextRef="#ctx0" brushRef="#br0" timeOffset="16565.821">1029 1447 756 0 0,'0'0'8107'0'0,"0"0"-4962"0"0,0 0-1893 0 0,0 0-478 0 0,0 0-153 0 0,0 0-53 0 0,0 0 84 0 0,0 0 32 0 0,-7 5-118 0 0,-1 2-426 0 0,-1-1 0 0 0,0 0 0 0 0,-1-1 0 0 0,1 0 0 0 0,-1 0 1 0 0,0-1-1 0 0,-1-1 0 0 0,1 1 0 0 0,0-2 0 0 0,-1 1 0 0 0,0-1 0 0 0,1-1 0 0 0,-2 0-140 0 0,-8 0 51 0 0,0-2-1 0 0,0 0 0 0 0,0-1 0 0 0,0-1 0 0 0,0 0 1 0 0,0-2-1 0 0,1 0 0 0 0,0-2 0 0 0,0 0 0 0 0,-12-7-50 0 0,30 14 24 0 0,1 0-171 0 0,0 0-90 0 0,76 21 518 0 0,277-8-874 0 0,-438-10 485 0 0,-28-1-795 0 0,41-8-5222 0 0,60 4 886 0 0</inkml:trace>
  <inkml:trace contextRef="#ctx0" brushRef="#br0" timeOffset="78975.984">2760 1831 652 0 0,'0'0'4225'0'0,"0"0"-3083"0"0,0 0-1052 0 0,-7 8 26 0 0,-140 109 1978 0 0,70-89-1682 0 0,-2-3 1 0 0,0-4-1 0 0,-2-3 0 0 0,0-4 1 0 0,0-4-1 0 0,-1-3 1 0 0,-1-4-1 0 0,1-3 0 0 0,-1-4-412 0 0,44 5-52 0 0,-115 0-121 0 0,0-6 1 0 0,1-7-1 0 0,0-6 1 0 0,-128-34 172 0 0,225 38-174 0 0,0-2 0 0 0,1-2 0 0 0,1-3 0 0 0,1-2 0 0 0,1-2 0 0 0,1-3 1 0 0,1-2-1 0 0,2-2 0 0 0,1-2 0 0 0,2-2 0 0 0,1-2 0 0 0,2-2 0 0 0,2-2 0 0 0,-16-22 174 0 0,44 51 66 0 0,1-1 0 0 0,0 0-1 0 0,0-1 1 0 0,2 0-1 0 0,0 0 1 0 0,0-1 0 0 0,2 0-1 0 0,0-1 1 0 0,1 0-1 0 0,0 0 1 0 0,2 0-1 0 0,0 0 1 0 0,0-1 0 0 0,2 0-1 0 0,0 0 1 0 0,2 0-1 0 0,0 1 1 0 0,0-1-1 0 0,2 0 1 0 0,0 0 0 0 0,1 0-1 0 0,1 1 1 0 0,1 0-1 0 0,0 0 1 0 0,6-12-66 0 0,6 1-73 0 0,1 0 1 0 0,1 2-1 0 0,2 0 1 0 0,0 1-1 0 0,2 1 1 0 0,0 1-1 0 0,2 2 0 0 0,1 0 1 0 0,0 1-1 0 0,1 2 1 0 0,1 1-1 0 0,23-10 73 0 0,12-3-37 0 0,1 2 0 0 0,1 3 0 0 0,2 3 0 0 0,0 3 1 0 0,36-4 36 0 0,489-56-4393 0 0,-445 71 4952 0 0,1 7 0 0 0,-1 7 0 0 0,0 5 0 0 0,0 7 0 0 0,11 9-559 0 0,-108-17 220 0 0,0 3 1 0 0,-1 1-1 0 0,-1 3 1 0 0,0 1-1 0 0,-1 3 0 0 0,-1 2 1 0 0,-2 2-1 0 0,0 1 0 0 0,-1 3 1 0 0,-2 1-1 0 0,-1 2 1 0 0,-2 2-1 0 0,-1 2 0 0 0,-2 1 1 0 0,6 10-221 0 0,-9-7 308 0 0,-1 2 0 0 0,-3 1 0 0 0,-1 1 0 0 0,-3 2 1 0 0,-1 0-1 0 0,6 23-308 0 0,-20-46 134 0 0,-1 0 1 0 0,-1 1 0 0 0,-1 0 0 0 0,-1 0-1 0 0,-2 0 1 0 0,0 1 0 0 0,-1-1 0 0 0,-2 1 0 0 0,0-1-1 0 0,-2 1 1 0 0,0-1 0 0 0,-2 1 0 0 0,-1-1-1 0 0,-4 13-134 0 0,2-19 29 0 0,-1 1-1 0 0,-1-1 1 0 0,0-1 0 0 0,-1 0-1 0 0,-1 0 1 0 0,-1-1-1 0 0,0 0 1 0 0,-1-1-1 0 0,-1-1 1 0 0,0 0-1 0 0,-1-1 1 0 0,-1 0 0 0 0,1-1-1 0 0,-2-1 1 0 0,0 0-1 0 0,0-2 1 0 0,-1 0-1 0 0,0 0 1 0 0,-1-2-1 0 0,1-1 1 0 0,-2 0 0 0 0,-3 0-29 0 0,-40 8-156 0 0,-1-3 0 0 0,0-2 0 0 0,0-4 0 0 0,-1-2 0 0 0,1-3 0 0 0,-15-4 156 0 0,-65-12-4882 0 0,92 6-734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40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98 5260 0 0,'0'0'7574'0'0,"0"0"-5545"0"0,0 0-1839 0 0,0 0-86 0 0,7 1 67 0 0,-2 0-88 0 0,1 0-1 0 0,-1 0 1 0 0,1 0 0 0 0,-1-1-1 0 0,1 0 1 0 0,-1 0 0 0 0,1 0-1 0 0,0-1 1 0 0,-1 0 0 0 0,1 0-1 0 0,-1 0 1 0 0,0-1 0 0 0,1 0 0 0 0,-1 0-1 0 0,0 0 1 0 0,0-1 0 0 0,0 1-1 0 0,0-1 1 0 0,-1 0 0 0 0,1-1-1 0 0,-1 1 1 0 0,1-1 0 0 0,-1 0-1 0 0,3-4-82 0 0,-9 5-48 0 0,1-1-1 0 0,-1 1 1 0 0,0-1-1 0 0,0 1 1 0 0,0 0-1 0 0,0 0 1 0 0,-1 0-1 0 0,1 0 1 0 0,-1 1 0 0 0,1-1-1 0 0,-1 1 1 0 0,0-1-1 0 0,0 1 1 0 0,-1 0-1 0 0,1 0 1 0 0,0 0-1 0 0,-1 1 1 0 0,1-1-1 0 0,-1 1 1 0 0,1 0-1 0 0,-1 0 1 0 0,0 0-1 0 0,1 0 1 0 0,-1 0-1 0 0,0 1 1 0 0,0 0 0 0 0,1 0-1 0 0,-1 0 1 0 0,0 0-1 0 0,-3 1 49 0 0,2-1-8 0 0,0 0-1 0 0,0 1 0 0 0,0 0 1 0 0,0 0-1 0 0,0 0 1 0 0,0 0-1 0 0,0 1 1 0 0,1-1-1 0 0,-1 1 1 0 0,1 1-1 0 0,-1-1 0 0 0,1 1 1 0 0,0-1-1 0 0,-1 1 1 0 0,1 0-1 0 0,1 1 1 0 0,-1-1-1 0 0,0 1 0 0 0,1 0 1 0 0,0-1-1 0 0,0 1 1 0 0,0 1-1 0 0,0-1 1 0 0,1 0-1 0 0,0 1 1 0 0,-1-1-1 0 0,2 1 0 0 0,-1 0 1 0 0,0 0-1 0 0,1 0 1 0 0,0 1 8 0 0,3-3 44 0 0,0-1 0 0 0,0 1 1 0 0,0 0-1 0 0,1-1 1 0 0,-1 1-1 0 0,1-1 0 0 0,0 0 1 0 0,-1 1-1 0 0,1-1 0 0 0,0-1 1 0 0,0 1-1 0 0,0 0 0 0 0,1-1 1 0 0,-1 1-1 0 0,0-1 0 0 0,1 0 1 0 0,-1 0-1 0 0,0-1 0 0 0,1 1 1 0 0,-1-1-1 0 0,1 1 0 0 0,-1-1 1 0 0,1 0-1 0 0,-1 0 0 0 0,1-1 1 0 0,-1 1-1 0 0,1-1 1 0 0,-1 0-1 0 0,2 0-44 0 0,86-25 413 0 0,-69 94-502 0 0,-19-63 97 0 0,-1 1 0 0 0,-1-1 0 0 0,1 0 0 0 0,-1 1 0 0 0,0-1 0 0 0,0 1 0 0 0,0 0-1 0 0,-1-1 1 0 0,0 1 0 0 0,0-1 0 0 0,0 1 0 0 0,-1 0 0 0 0,0-1 0 0 0,0 1 0 0 0,0-1 0 0 0,-1 0 0 0 0,0 1 0 0 0,0-1 0 0 0,0 0 0 0 0,0 0 0 0 0,-1 0 0 0 0,0 0 0 0 0,0 0 0 0 0,0-1-1 0 0,-1 0 1 0 0,0 1 0 0 0,0-1 0 0 0,0 0 0 0 0,0-1 0 0 0,0 1 0 0 0,-1-1 0 0 0,0 0 0 0 0,1 0 0 0 0,-1 0 0 0 0,0-1 0 0 0,0 0 0 0 0,-1 0 0 0 0,1 0 0 0 0,0 0 0 0 0,-1-1 0 0 0,1 0 0 0 0,-1 0-1 0 0,0 0 1 0 0,1-1 0 0 0,-1 0 0 0 0,0 0-8 0 0,-23-12-2670 0 0,13-4-4795 0 0,7-3 32 0 0</inkml:trace>
  <inkml:trace contextRef="#ctx0" brushRef="#br0" timeOffset="251.399">373 146 14025 0 0,'0'0'2028'0'0,"8"38"-1732"0"0,-8-22 189 0 0,0 3-173 0 0,-4 0-136 0 0,3-3-68 0 0,-3-2-56 0 0,1-4-4 0 0,3-3 52 0 0,-2-2-24 0 0,2-1 8 0 0,-3-2-84 0 0,3-2-96 0 0,0 0-764 0 0,0-3-357 0 0,-1-6-555 0 0,1 2-3828 0 0,0-17-2645 0 0</inkml:trace>
  <inkml:trace contextRef="#ctx0" brushRef="#br0" timeOffset="501.813">435 10 12269 0 0,'0'0'5245'0'0,"0"0"-4921"0"0,0 0-324 0 0,0 0 0 0 0,0 0 220 0 0,0 0-56 0 0,0 0-164 0 0,0 0-144 0 0,0 0-528 0 0,0 0 88 0 0,0 4-345 0 0,0-1-1003 0 0,0 0-2216 0 0,0-1-853 0 0</inkml:trace>
  <inkml:trace contextRef="#ctx0" brushRef="#br0" timeOffset="1029.133">520 169 7489 0 0,'1'6'3852'0'0,"19"99"2225"0"0,7-147-4668 0 0,-26 40-1440 0 0,0 0 1 0 0,1 0-1 0 0,0-1 0 0 0,-1 1 0 0 0,1 1 1 0 0,0-1-1 0 0,0 0 0 0 0,0 0 0 0 0,0 1 1 0 0,0-1-1 0 0,0 1 0 0 0,1-1 0 0 0,-1 1 1 0 0,0 0-1 0 0,1 0 0 0 0,-1 0 0 0 0,1 1 1 0 0,-1-1-1 0 0,1 0 0 0 0,-1 1 0 0 0,1 0 1 0 0,0-1-1 0 0,-1 1 0 0 0,1 0 0 0 0,0 0 1 0 0,-1 1-1 0 0,1-1 0 0 0,-1 0 0 0 0,1 1 1 0 0,-1 0-1 0 0,1-1 0 0 0,-1 1 0 0 0,1 0 1 0 0,-1 1-1 0 0,1-1 0 0 0,-1 0 0 0 0,0 0 1 0 0,0 1-1 0 0,0 0 0 0 0,0-1 0 0 0,0 1 1 0 0,0 0-1 0 0,0 0 0 0 0,-1 0 0 0 0,1 0 1 0 0,0 0-1 0 0,-1 0 0 0 0,0 1 0 0 0,0-1 1 0 0,1 2 30 0 0,46 72 551 0 0,-44-77-539 0 0,0 1 0 0 0,0-1 0 0 0,1 1 0 0 0,-1-1 0 0 0,0 0 0 0 0,0-1 0 0 0,0 1 0 0 0,-1-1 0 0 0,1 1 0 0 0,0-1 0 0 0,0 0 0 0 0,-1-1 0 0 0,0 1 0 0 0,1-1 0 0 0,-1 1 0 0 0,0-1 0 0 0,0 0 0 0 0,0 0 0 0 0,-1 0 0 0 0,1-1 0 0 0,1-2-12 0 0,33-65-868 0 0,-66 83-140 0 0,27-11 1036 0 0,0 0-1 0 0,-1 0 1 0 0,1 1-1 0 0,0-1 1 0 0,0 1-1 0 0,-1 0 1 0 0,1 0-1 0 0,1-1 0 0 0,-1 1 1 0 0,0 1-1 0 0,0-1 1 0 0,1 0-1 0 0,-1 0 1 0 0,1 1-1 0 0,0-1 0 0 0,-1 0 1 0 0,1 1-1 0 0,1 0 1 0 0,-1-1-1 0 0,0 1 1 0 0,0-1-1 0 0,1 1 1 0 0,0 0-1 0 0,-1 0 0 0 0,1-1 1 0 0,0 1-1 0 0,0 0 1 0 0,1-1-1 0 0,-1 1 1 0 0,0 0-1 0 0,1-1 0 0 0,0 1 1 0 0,-1 0-1 0 0,1-1 1 0 0,0 1-1 0 0,1-1 1 0 0,-1 1-1 0 0,0-1 1 0 0,1 0-1 0 0,0 1-27 0 0,7 3 103 0 0,1-1 0 0 0,0-1-1 0 0,0 0 1 0 0,0 0 0 0 0,1-1 0 0 0,-1 0 0 0 0,1-1 0 0 0,0 0 0 0 0,-1-1-1 0 0,1 0 1 0 0,0-1 0 0 0,7 0-103 0 0,-18 0-19 0 0,0 0-67 0 0,0 0-28 0 0,0 0-18 0 0,0 0 0 0 0,0 0 19 0 0,0 0 8 0 0,0 0 33 0 0,0 0 51 0 0,0 0 18 0 0,0 0 21 0 0,0 0 35 0 0,0 0-8 0 0,0 0-27 0 0,0 0 0 0 0,0 0 20 0 0,0 0-22 0 0,0 0-4 0 0,0 0 6 0 0,0 0 15 0 0,0 0-29 0 0,0 0-12 0 0,0 0-3 0 0,0 0-7 0 0,0 0-27 0 0,0 0-74 0 0,0 0-315 0 0,0 0-474 0 0,0 0-513 0 0,0 0-842 0 0,0 0-3976 0 0,2 0 2389 0 0,-4 0 1141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38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92 5092 0 0,'0'0'7727'0'0,"0"0"-5581"0"0,0 0-1960 0 0,0 0-160 0 0,0 0 136 0 0,1 7 338 0 0,9 170 1527 0 0,-10-176-2017 0 0,0 0-1 0 0,0 0 1 0 0,0 0-1 0 0,1 0 1 0 0,-1 0 0 0 0,0 0-1 0 0,0 0 1 0 0,1 0-1 0 0,-1 0 1 0 0,1 0-1 0 0,-1 0 1 0 0,1 0-1 0 0,0 0 1 0 0,-1 0-1 0 0,1 0 1 0 0,0-1 0 0 0,-1 1-1 0 0,1 0 1 0 0,0 0-1 0 0,0-1 1 0 0,0 1-1 0 0,0-1 1 0 0,-1 1-1 0 0,1-1 1 0 0,0 1-1 0 0,0-1 1 0 0,0 1 0 0 0,0-1-1 0 0,0 0 1 0 0,1 1-1 0 0,-1-1 1 0 0,0 0-1 0 0,0 0 1 0 0,0 0-1 0 0,0 0 1 0 0,0 0-1 0 0,0 0 1 0 0,0 0 0 0 0,0 0-1 0 0,0-1 1 0 0,0 1-1 0 0,0 0 1 0 0,0-1-1 0 0,0 1 1 0 0,0 0-1 0 0,0-1 1 0 0,0 1-1 0 0,0-1 1 0 0,0 0 0 0 0,0 1-1 0 0,0-1 1 0 0,-1 0-1 0 0,2 0-9 0 0,34-2-1574 0 0,16 38 2048 0 0,-50-31-409 0 0,1-1-1 0 0,0 0 1 0 0,0 0-1 0 0,0 0 1 0 0,0 0 0 0 0,0 0-1 0 0,1 0 1 0 0,-1-1-1 0 0,1 0 1 0 0,0 0 0 0 0,0 0-1 0 0,0 0 1 0 0,-1 0 0 0 0,2-1-1 0 0,-1 0 1 0 0,0 0-1 0 0,0 0 1 0 0,0 0 0 0 0,0-1-1 0 0,1 1 1 0 0,-1-1-1 0 0,0 0 1 0 0,1-1 0 0 0,-1 1-1 0 0,0-1 1 0 0,0 1-1 0 0,0-1 1 0 0,1-1 0 0 0,-1 1-1 0 0,0 0 1 0 0,0-1-1 0 0,-1 0 1 0 0,1 0 0 0 0,0 0-1 0 0,-1-1 1 0 0,1 1 0 0 0,-1-1-1 0 0,1 0-64 0 0,2-6-106 0 0,0 0 0 0 0,0 0 0 0 0,-1-1 0 0 0,-1 0 0 0 0,1 0 0 0 0,-2 0 0 0 0,1 0 0 0 0,-1-1 0 0 0,-1 0 0 0 0,0 1 0 0 0,0-1 0 0 0,-1 0 0 0 0,-1 0 0 0 0,0 0 0 0 0,0 0 0 0 0,-1 0 0 0 0,0 0 0 0 0,-1 1 0 0 0,-1-1 0 0 0,1 0 0 0 0,-2 1 0 0 0,1 0 0 0 0,-1 0 0 0 0,-2-3 106 0 0,-2 1-1509 0 0,1 7-4385 0 0,4 4 894 0 0</inkml:trace>
  <inkml:trace contextRef="#ctx0" brushRef="#br0" timeOffset="342.468">427 1 3892 0 0,'3'8'6415'0'0,"37"114"-970"0"0,-22 51-2175 0 0,-17-182-3559 0 0,-1 8 253 0 0,-1 0 0 0 0,1-1 0 0 0,-1 1 0 0 0,1 0 0 0 0,0 0-1 0 0,0-1 1 0 0,0 1 0 0 0,-1 0 0 0 0,1-1 0 0 0,0 1 0 0 0,1 0 0 0 0,-1-1-1 0 0,0 1 1 0 0,0 0 0 0 0,0-1 0 0 0,1 1 0 0 0,-1 0 0 0 0,1 0 0 0 0,-1-1-1 0 0,1 1 1 0 0,0 0 0 0 0,-1 0 0 0 0,1 0 0 0 0,0 0 0 0 0,0 0 0 0 0,0 0-1 0 0,-1 0 1 0 0,1 0 0 0 0,0 0 0 0 0,0 0 0 0 0,1 0 0 0 0,-1 0 0 0 0,0 1-1 0 0,0-1 1 0 0,0 0 0 0 0,0 1 0 0 0,1-1 0 0 0,-1 1 0 0 0,0 0 0 0 0,0-1-1 0 0,1 1 1 0 0,-1 0 0 0 0,0 0 0 0 0,1 0 0 0 0,-1 0 0 0 0,0 0 0 0 0,1 0-1 0 0,-1 0 1 0 0,0 0 0 0 0,1 0 0 0 0,-1 1 0 0 0,0-1 0 0 0,1 0 0 0 0,-1 1-1 0 0,0-1 1 0 0,0 1 0 0 0,0 0 0 0 0,1-1 0 0 0,0 2 36 0 0,82 115 1272 0 0,-71-116-8707 0 0,-8-4 1297 0 0</inkml:trace>
  <inkml:trace contextRef="#ctx0" brushRef="#br0" timeOffset="609.192">810 347 10577 0 0,'0'0'1896'0'0,"0"0"-1124"0"0,0 0-188 0 0,0 0 202 0 0,0 0-20 0 0,0 0-105 0 0,0 0-162 0 0,0 0-255 0 0,0 0-148 0 0,6-1-64 0 0,-4 0-46 0 0,0 1 0 0 0,-1-1 0 0 0,1 1 1 0 0,0-1-1 0 0,-1 0 0 0 0,1 0 0 0 0,0 1 0 0 0,-1-1 1 0 0,1 0-1 0 0,-1-1 0 0 0,0 1 0 0 0,1 0 0 0 0,-1 0 1 0 0,0-1-1 0 0,0 1 0 0 0,0 0 0 0 0,1-1 0 0 0,-2 1 1 0 0,1-1-1 0 0,0 1 0 0 0,0-1 0 0 0,0 0 0 0 0,-1 1 0 0 0,1-1 1 0 0,-1 0-1 0 0,1 0 0 0 0,-1 1 0 0 0,0-1 0 0 0,0 0 1 0 0,0 0-1 0 0,0 0 0 0 0,0 1 0 0 0,0-1 0 0 0,0 0 1 0 0,0 0-1 0 0,-1 1 0 0 0,1-1 0 0 0,-1 0 0 0 0,1 0 1 0 0,-1 1-1 0 0,0-1 0 0 0,0 1 0 0 0,1-1 0 0 0,-1 0 1 0 0,0 1-1 0 0,-1 0 0 0 0,1-1 0 0 0,0 1 0 0 0,0 0 0 0 0,0-1 1 0 0,-1 1-1 0 0,-1-1 14 0 0,2 0 4 0 0,-1 0 0 0 0,0 0 0 0 0,-1 0-1 0 0,1 0 1 0 0,0 0 0 0 0,0 0 0 0 0,-1 1 0 0 0,1-1 0 0 0,-1 1 0 0 0,1 0 0 0 0,-1 0 0 0 0,0 0-1 0 0,0 0 1 0 0,1 0 0 0 0,-1 0 0 0 0,0 1 0 0 0,0-1 0 0 0,0 1 0 0 0,0 0 0 0 0,1 0 0 0 0,-1 0 0 0 0,0 0-1 0 0,0 0 1 0 0,0 1 0 0 0,0-1 0 0 0,0 1 0 0 0,1 0 0 0 0,-1 0 0 0 0,0 0 0 0 0,1 0 0 0 0,-1 1-1 0 0,1-1 1 0 0,-1 0 0 0 0,1 1 0 0 0,-1 0 0 0 0,1 0 0 0 0,0 0 0 0 0,0 0 0 0 0,0 0 0 0 0,0 0 0 0 0,0 0-1 0 0,1 0 1 0 0,-1 1 0 0 0,0-1 0 0 0,1 1 0 0 0,0 0 0 0 0,0-1 0 0 0,0 1 0 0 0,0 0 0 0 0,0-1 0 0 0,0 1-1 0 0,1 0 1 0 0,-1 0 0 0 0,1 0 0 0 0,0 0 0 0 0,0 0 0 0 0,0-1 0 0 0,0 1 0 0 0,1 0 0 0 0,-1 0-1 0 0,1 0 1 0 0,-1 0 0 0 0,1-1 0 0 0,1 3-4 0 0,34 32 174 0 0,-16-33-8912 0 0,-16-4 2054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35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25 680 0 0,'0'0'7681'0'0,"0"0"-5005"0"0,0 0-2017 0 0,0 0-327 0 0,-7-4 127 0 0,5 2-386 0 0,-1-1-1 0 0,0 2 1 0 0,1-1 0 0 0,-1 0-1 0 0,0 0 1 0 0,0 1-1 0 0,0 0 1 0 0,0-1 0 0 0,0 1-1 0 0,0 0 1 0 0,-1 1 0 0 0,1-1-1 0 0,0 1 1 0 0,0-1-1 0 0,-1 1 1 0 0,1 0 0 0 0,0 0-1 0 0,0 0 1 0 0,-1 1-1 0 0,1-1 1 0 0,0 1 0 0 0,0 0-1 0 0,-1-1 1 0 0,1 2-1 0 0,0-1 1 0 0,0 0 0 0 0,0 1-1 0 0,0-1 1 0 0,1 1 0 0 0,-1 0-1 0 0,0 0 1 0 0,1 0-1 0 0,-2 1-72 0 0,-6 8 136 0 0,0 2-1 0 0,1-1 1 0 0,1 1-1 0 0,0 0 1 0 0,0 1-1 0 0,1 0 1 0 0,1 0-1 0 0,1 0 1 0 0,0 1-1 0 0,1 0 1 0 0,0 0 0 0 0,1 0-1 0 0,1 1 1 0 0,0-1-1 0 0,1 0 1 0 0,1 8-136 0 0,1-19 38 0 0,1 0 1 0 0,-1-1-1 0 0,1 1 1 0 0,0-1-1 0 0,0 0 1 0 0,1 0-1 0 0,-1 1 1 0 0,1-1-1 0 0,-1-1 1 0 0,1 1-1 0 0,0 0 1 0 0,0-1-1 0 0,0 1 1 0 0,0-1-1 0 0,1 0 1 0 0,-1 0-1 0 0,0 0 1 0 0,1-1-1 0 0,0 1 1 0 0,-1-1-1 0 0,1 0 1 0 0,0 0-1 0 0,0 0 1 0 0,0 0-1 0 0,-1-1 1 0 0,1 1-1 0 0,0-1 1 0 0,0 0-1 0 0,0-1 1 0 0,0 1-1 0 0,4-1-38 0 0,75-13-3607 0 0,-62 4 379 0 0,-3 0-1941 0 0</inkml:trace>
  <inkml:trace contextRef="#ctx0" brushRef="#br0" timeOffset="385.655">361 118 1580 0 0,'0'0'6057'0'0,"0"0"-3975"0"0,0 0-1639 0 0,0 0 98 0 0,0 0 323 0 0,0 0-111 0 0,0 0-269 0 0,0 7 257 0 0,-1 157 2171 0 0,1-162-2898 0 0,1 0-1 0 0,-1 0 1 0 0,0 0 0 0 0,1-1 0 0 0,0 1 0 0 0,-1 0-1 0 0,1 0 1 0 0,0 0 0 0 0,0 0 0 0 0,0-1 0 0 0,0 1-1 0 0,0 0 1 0 0,0-1 0 0 0,1 1 0 0 0,-1-1 0 0 0,0 0 0 0 0,1 1-1 0 0,-1-1 1 0 0,1 0 0 0 0,0 0 0 0 0,-1 0 0 0 0,1 0-1 0 0,0 0 1 0 0,0 0 0 0 0,-1 0 0 0 0,1-1 0 0 0,0 1-1 0 0,0 0 1 0 0,0-1 0 0 0,0 0 0 0 0,0 1 0 0 0,0-1-1 0 0,0 0 1 0 0,0 0 0 0 0,0 0 0 0 0,0-1 0 0 0,0 1-1 0 0,0 0 1 0 0,0-1 0 0 0,0 1 0 0 0,-1-1 0 0 0,1 0-1 0 0,0 1 1 0 0,0-1 0 0 0,0 0 0 0 0,-1 0 0 0 0,1 0-1 0 0,0 0 1 0 0,-1-1 0 0 0,1 1 0 0 0,-1 0 0 0 0,1-1-1 0 0,-1 1 1 0 0,0-1 0 0 0,0 1 0 0 0,0-1 0 0 0,1 0-1 0 0,-2 1 1 0 0,1-1 0 0 0,0 0 0 0 0,0 0 0 0 0,0 0 0 0 0,-1 1-1 0 0,1-2-13 0 0,39-85-1665 0 0,-38 89 1724 0 0,0 0 0 0 0,1 0 0 0 0,-1 0 1 0 0,0 1-1 0 0,0-1 0 0 0,0 1 0 0 0,0 0 0 0 0,0-1 0 0 0,0 1 0 0 0,0 0 0 0 0,0 0 0 0 0,-1 0 0 0 0,1 0 0 0 0,-1 1 0 0 0,1-1 0 0 0,-1 0 0 0 0,0 1 0 0 0,0-1 0 0 0,0 0 0 0 0,-1 1 0 0 0,1-1 0 0 0,0 1 0 0 0,-1 0 0 0 0,0-1 0 0 0,1 2-59 0 0,2 20-305 0 0,10 33 584 0 0,-1-48-3718 0 0,7-13-3491 0 0,-7-3 738 0 0</inkml:trace>
  <inkml:trace contextRef="#ctx0" brushRef="#br0" timeOffset="634.894">724 163 4652 0 0,'0'0'4654'0'0,"0"0"-2994"0"0,0 0-1040 0 0,0 0 54 0 0,0 0 29 0 0,0 0-231 0 0,-6-4-244 0 0,4 3-231 0 0,1 0 0 0 0,0 0-1 0 0,0 0 1 0 0,-1 0-1 0 0,1 0 1 0 0,0 0 0 0 0,-1 0-1 0 0,1 1 1 0 0,-1-1 0 0 0,1 1-1 0 0,-1-1 1 0 0,0 1 0 0 0,1-1-1 0 0,-1 1 1 0 0,1 0 0 0 0,-1 0-1 0 0,0 0 1 0 0,1 0 0 0 0,-1 0-1 0 0,1 0 1 0 0,-1 0-1 0 0,0 0 1 0 0,1 1 0 0 0,-1-1-1 0 0,1 0 1 0 0,-1 1 0 0 0,1 0-1 0 0,-1-1 1 0 0,1 1 0 0 0,-1 0-1 0 0,1 0 1 0 0,-1 0 0 0 0,1 0-1 0 0,0 0 1 0 0,0 0-1 0 0,0 0 1 0 0,-1 0 0 0 0,1 0-1 0 0,0 1 1 0 0,0-1 0 0 0,1 0-1 0 0,-1 1 1 0 0,0-1 0 0 0,0 1-1 0 0,1-1 1 0 0,-1 1 0 0 0,1-1-1 0 0,-1 1 1 0 0,1-1-1 0 0,0 1 1 0 0,-1 0 0 0 0,1-1-1 0 0,0 1 1 0 0,0 0 0 0 0,0-1-1 0 0,0 1 1 0 0,1-1 0 0 0,-1 1-1 0 0,0 0 1 0 0,1 0 3 0 0,40 75 1430 0 0,-37-74-1335 0 0,-1 1 1 0 0,1-1-1 0 0,-1 1 1 0 0,0 0-1 0 0,0 0 1 0 0,0 0-1 0 0,0 0 1 0 0,-1 1-1 0 0,0-1 1 0 0,0 1-1 0 0,0-1 1 0 0,0 1-1 0 0,-1 0 1 0 0,1-1 0 0 0,-1 1-1 0 0,-1 0 1 0 0,1 0-1 0 0,-1 0 1 0 0,1 0-1 0 0,-2 0 1 0 0,1 2-96 0 0,-1-5 9 0 0,0 0 0 0 0,0 0 1 0 0,-1 0-1 0 0,1 0 0 0 0,-1 0 1 0 0,1 0-1 0 0,-1 0 0 0 0,0 0 1 0 0,0 0-1 0 0,1-1 0 0 0,-1 1 1 0 0,-1-1-1 0 0,1 0 0 0 0,0 1 1 0 0,0-1-1 0 0,0 0 0 0 0,-1 0 1 0 0,1 0-1 0 0,0-1 0 0 0,-1 1 1 0 0,1-1-1 0 0,0 1 0 0 0,-1-1 1 0 0,1 0-1 0 0,-1 0 0 0 0,1 0 1 0 0,-1 0-1 0 0,1 0 0 0 0,-2 0-9 0 0,-40-22-6497 0 0,34 5-486 0 0</inkml:trace>
  <inkml:trace contextRef="#ctx0" brushRef="#br0" timeOffset="823.975">825 27 9957 0 0,'0'0'4012'0'0,"5"7"-2870"0"0,1 6-877 0 0,0 0-1 0 0,-2 0 1 0 0,1 1-1 0 0,-2-1 0 0 0,0 1 1 0 0,0 0-1 0 0,-1 0 0 0 0,-1 0 1 0 0,0 0-1 0 0,-1 0 1 0 0,-2 14-265 0 0,-10 71-1707 0 0,20-93-3394 0 0,-4-5-494 0 0</inkml:trace>
  <inkml:trace contextRef="#ctx0" brushRef="#br0" timeOffset="1102.147">945 231 12389 0 0,'0'0'1760'0'0,"0"0"-1760"0"0,0 0-112 0 0,0 0 112 0 0,-52-21 76 0 0,35 16-76 0 0,0 2-732 0 0,3 0-1008 0 0,2 3-2384 0 0,2 0-2213 0 0</inkml:trace>
  <inkml:trace contextRef="#ctx0" brushRef="#br0" timeOffset="1336.354">1010 352 3816 0 0,'0'0'3230'0'0,"0"0"-530"0"0,0 0-1631 0 0,0 0-750 0 0,8-1-174 0 0,-6 1-160 0 0,1-1 0 0 0,-1 1-1 0 0,1-1 1 0 0,0 0 0 0 0,-1 1 0 0 0,1-1 0 0 0,-1 0-1 0 0,0-1 1 0 0,1 1 0 0 0,-1 0 0 0 0,0-1 0 0 0,0 1-1 0 0,0-1 1 0 0,1 1 0 0 0,-2-1 0 0 0,1 0 0 0 0,0 0-1 0 0,0 0 1 0 0,-1 0 0 0 0,1 0 0 0 0,-1-1 0 0 0,1 1-1 0 0,-1 0 1 0 0,0-1 0 0 0,0 1 0 0 0,0-1 0 0 0,-1 1-1 0 0,1-1 1 0 0,0 1 0 0 0,-1-1 0 0 0,0 0 0 0 0,1 1-1 0 0,-1-1 1 0 0,0 0 0 0 0,0 1 0 0 0,-1-1 0 0 0,1 0-1 0 0,-1 1 1 0 0,1-1 0 0 0,-2-1 15 0 0,2 5 50 0 0,-1 1 1 0 0,0-1-1 0 0,0 0 1 0 0,0 1-1 0 0,0-1 0 0 0,0 0 1 0 0,0 0-1 0 0,-1 0 1 0 0,1 0-1 0 0,0 0 0 0 0,0 0 1 0 0,-1 0-1 0 0,1 0 0 0 0,-1 0 1 0 0,1 0-1 0 0,-1-1 1 0 0,1 1-1 0 0,-1-1 0 0 0,1 1 1 0 0,-1-1-1 0 0,0 0 1 0 0,1 0-1 0 0,-1 1 0 0 0,0-1 1 0 0,1 0-1 0 0,-1 0 1 0 0,0-1-1 0 0,1 1 0 0 0,-1 0 1 0 0,1 0-1 0 0,-1-1 1 0 0,0 1-1 0 0,1-1 0 0 0,-1 0 1 0 0,1 1-1 0 0,-1-1 1 0 0,1 0-1 0 0,0 0 0 0 0,-1 0 1 0 0,1 0-1 0 0,0 0 0 0 0,-1 0 1 0 0,1 0-1 0 0,0 0 1 0 0,0-1-1 0 0,0 1 0 0 0,0 0 1 0 0,0-1-1 0 0,0 1 1 0 0,1-1-1 0 0,-1 1 0 0 0,0-1 1 0 0,1 1-1 0 0,-1-1 1 0 0,1 1-1 0 0,0-1 0 0 0,-1 0 1 0 0,1 1-1 0 0,0-1 1 0 0,0 1-1 0 0,0-1 0 0 0,0 0 1 0 0,0 1-1 0 0,0-1 1 0 0,1 0-1 0 0,-1 1 0 0 0,0-1-50 0 0,-10 99 646 0 0,40-70-8530 0 0,-19-26 1075 0 0</inkml:trace>
  <inkml:trace contextRef="#ctx0" brushRef="#br0" timeOffset="2131.057">1157 312 12425 0 0,'0'0'1396'0'0,"0"0"-940"0"0,0 0-140 0 0,0 0 349 0 0,0 0 93 0 0,0 0-389 0 0,0 0-419 0 0,0 0-232 0 0,0-6 5 0 0,1 6 265 0 0,-1 1-1 0 0,1 0 1 0 0,0 0-1 0 0,0 0 0 0 0,0-1 1 0 0,0 1-1 0 0,0 0 1 0 0,0-1-1 0 0,0 1 1 0 0,0-1-1 0 0,0 1 1 0 0,0-1-1 0 0,0 0 1 0 0,0 1-1 0 0,0-1 1 0 0,0 0-1 0 0,0 0 1 0 0,1 0-1 0 0,-1 0 0 0 0,0 0 1 0 0,0 0-1 0 0,0 0 1 0 0,0 0-1 0 0,0 0 1 0 0,1 0-1 0 0,-1-1 1 0 0,0 1-1 0 0,0 0 1 0 0,0-1-1 0 0,0 1 1 0 0,0-1-1 0 0,0 1 1 0 0,0-1-1 0 0,0 0 1 0 0,0 1-1 0 0,0-1 0 0 0,0 0 1 0 0,-1 0-1 0 0,1 0 1 0 0,0 0-1 0 0,0 1 1 0 0,-1-1-1 0 0,1 0 1 0 0,-1 0-1 0 0,1 0 1 0 0,-1 0-1 0 0,1 0 1 0 0,-1-1-1 0 0,1 1 1 0 0,-1 0-1 0 0,0 0 1 0 0,0 0-1 0 0,0 0 0 0 0,1 0 1 0 0,-1 0-1 0 0,0-1 1 0 0,0 1-1 0 0,-1 0 1 0 0,1 0-1 0 0,0 0 1 0 0,0 0-1 0 0,0 0 1 0 0,-1 0-1 0 0,1-1 1 0 0,-1 1-1 0 0,1 0 1 0 0,-1 0-1 0 0,1 0 13 0 0,61 142 2040 0 0,-61-146-2181 0 0,-1 1 0 0 0,1-1 1 0 0,0 0-1 0 0,1 1 1 0 0,-1-1-1 0 0,1 0 1 0 0,0 1-1 0 0,0-1 1 0 0,0 0-1 0 0,1 1 1 0 0,0 0-1 0 0,0-1 0 0 0,0 1 1 0 0,0 0-1 0 0,0 0 1 0 0,1 0-1 0 0,0 0 1 0 0,2-2 140 0 0,41 9 1709 0 0,-43-1-1644 0 0,1 0-1 0 0,0 1 1 0 0,-1-1 0 0 0,1 1 0 0 0,-1 0 0 0 0,0 0 0 0 0,0 0-1 0 0,0 0 1 0 0,0 1 0 0 0,-1-1 0 0 0,1 1 0 0 0,-1 0-1 0 0,0 0 1 0 0,0 0 0 0 0,0 0 0 0 0,-1 0 0 0 0,1 0-1 0 0,-1 0 1 0 0,1 3-65 0 0,-2-7 230 0 0,13-33-98 0 0,-11 31-139 0 0,-1 0 1 0 0,1 0-1 0 0,0 1 1 0 0,0-1 0 0 0,0 0-1 0 0,0 1 1 0 0,0 0 0 0 0,0 0-1 0 0,0-1 1 0 0,0 1-1 0 0,1 0 1 0 0,-1 1 0 0 0,0-1-1 0 0,1 0 1 0 0,-1 1-1 0 0,1-1 1 0 0,-1 1 0 0 0,0 0-1 0 0,1 0 1 0 0,-1 0-1 0 0,1 0 1 0 0,-1 0 0 0 0,1 0-1 0 0,-1 1 1 0 0,1-1 0 0 0,-1 1-1 0 0,0 0 1 0 0,1-1-1 0 0,-1 1 1 0 0,0 0 0 0 0,0 1-1 0 0,0-1 1 0 0,0 0-1 0 0,0 0 1 0 0,0 1 0 0 0,0 0-1 0 0,0-1 1 0 0,0 1-1 0 0,-1 0 1 0 0,1 0 0 0 0,0 0-1 0 0,-1 0 1 0 0,0 0 0 0 0,0 0-1 0 0,1 0 1 0 0,-1 0-1 0 0,0 0 1 0 0,0 2 6 0 0,73 42 1388 0 0,-68-46-1402 0 0,-1-1 0 0 0,1-1 0 0 0,-1 1 0 0 0,1-1 0 0 0,-1 0 0 0 0,0 0-1 0 0,0-1 1 0 0,0 1 0 0 0,0-1 0 0 0,0 0 0 0 0,-1-1 0 0 0,1 1 0 0 0,-1-1 0 0 0,0 0 0 0 0,0 0 0 0 0,0 0 0 0 0,-1 0-1 0 0,1-1 1 0 0,-1 1 0 0 0,0-1 0 0 0,0 0 0 0 0,-1 0 0 0 0,1 0 0 0 0,-1 0 0 0 0,-1-1 0 0 0,1 1 0 0 0,0-1 0 0 0,-1 1 0 0 0,0-1-1 0 0,-1 1 1 0 0,1-2 14 0 0,-24 50-1332 0 0,22-38 1339 0 0,-15 62 586 0 0,16-66-572 0 0,1 0 0 0 0,-1 0 0 0 0,0 1 1 0 0,0-1-1 0 0,0 0 0 0 0,1 0 0 0 0,-1 0 1 0 0,0 0-1 0 0,1 0 0 0 0,-1 1 0 0 0,1-1 1 0 0,-1 0-1 0 0,1 0 0 0 0,0 0 0 0 0,-1 0 1 0 0,1 0-1 0 0,0-1 0 0 0,0 1 0 0 0,0 0 1 0 0,0 0-1 0 0,-1 0 0 0 0,1-1 0 0 0,0 1 1 0 0,1 0-1 0 0,-1-1 0 0 0,0 1 0 0 0,0-1 1 0 0,0 1-1 0 0,0-1 0 0 0,0 0 0 0 0,0 1 1 0 0,1-1-1 0 0,-1 0 0 0 0,0 0 0 0 0,0 0 1 0 0,0 0-1 0 0,0 0 0 0 0,1 0 0 0 0,-1 0 1 0 0,0 0-1 0 0,0-1 0 0 0,0 1 0 0 0,1 0 1 0 0,-1-1-1 0 0,0 1 0 0 0,0-1 0 0 0,0 1 1 0 0,0-1-1 0 0,0 1 0 0 0,0-1 0 0 0,0 0 1 0 0,0 0-1 0 0,0 1 0 0 0,0-1-21 0 0,27-17-261 0 0,-27 16 225 0 0,0 1-1 0 0,0 0 0 0 0,0-1 1 0 0,0 1-1 0 0,0 0 1 0 0,1 0-1 0 0,-1 0 1 0 0,0 0-1 0 0,1 0 0 0 0,-1 0 1 0 0,1 0-1 0 0,-1 0 1 0 0,1 1-1 0 0,-1-1 0 0 0,1 0 1 0 0,-1 1-1 0 0,1 0 1 0 0,0-1-1 0 0,-1 1 1 0 0,1 0-1 0 0,0 0 0 0 0,0 0 1 0 0,-1 0-1 0 0,1 0 1 0 0,0 0-1 0 0,-1 0 0 0 0,1 1 1 0 0,0-1-1 0 0,-1 0 1 0 0,1 1-1 0 0,-1 0 1 0 0,1-1-1 0 0,-1 1 0 0 0,1 0 1 0 0,-1 0-1 0 0,1 0 1 0 0,-1 0-1 0 0,0 0 1 0 0,1 0-1 0 0,0 1 37 0 0,42 84 716 0 0,-44-85-515 0 0,22-38 1317 0 0,-12 21-1662 0 0,1 1 0 0 0,1 1 0 0 0,0 0 0 0 0,1 0 0 0 0,0 2 1 0 0,1-1-1 0 0,1 2 0 0 0,-1 0 0 0 0,2 1 0 0 0,9-6 144 0 0,-23 15-428 0 0,8-4-1971 0 0,-5-2-5554 0 0,-2-2 666 0 0</inkml:trace>
  <inkml:trace contextRef="#ctx0" brushRef="#br0" timeOffset="2381.035">2183 274 9521 0 0,'0'0'5868'0'0,"0"0"-4282"0"0,0 0-1317 0 0,0 0-225 0 0,0 0-73 0 0,0 0-90 0 0,0 0 56 0 0,0 0 35 0 0,0 0-49 0 0,-7 7-30 0 0,4-5 119 0 0,1 1 1 0 0,-1-1-1 0 0,0 1 0 0 0,1 0 0 0 0,0 0 1 0 0,0 0-1 0 0,0 0 0 0 0,0 0 1 0 0,0 0-1 0 0,0 0 0 0 0,1 1 1 0 0,0-1-1 0 0,-1 0 0 0 0,1 1 1 0 0,1 0-1 0 0,-1-1 0 0 0,0 1 1 0 0,1-1-1 0 0,0 1 0 0 0,0 0 1 0 0,0-1-1 0 0,0 1 0 0 0,1 0 1 0 0,-1-1-1 0 0,1 1 0 0 0,0-1 1 0 0,0 1-1 0 0,0-1 0 0 0,1 1-12 0 0,3 10 265 0 0,-2-12-260 0 0,-1 1 0 0 0,1 0 1 0 0,-1-1-1 0 0,0 1 0 0 0,0 0 0 0 0,0 0 1 0 0,0 1-1 0 0,-1-1 0 0 0,1 0 0 0 0,-1 0 1 0 0,0 1-1 0 0,0-1 0 0 0,0 1 0 0 0,0-1 0 0 0,-1 1 1 0 0,0 0-1 0 0,1-1 0 0 0,-1 1 0 0 0,0-1 1 0 0,-1 1-1 0 0,1-1 0 0 0,-1 1 0 0 0,1 0 0 0 0,-1-1 1 0 0,0 1-1 0 0,0-1 0 0 0,-1 0 0 0 0,1 1 1 0 0,-1-1-1 0 0,1 0 0 0 0,-1 0 0 0 0,0 0 0 0 0,0 0 1 0 0,-1 0-1 0 0,1-1 0 0 0,-1 1 0 0 0,1 0 1 0 0,-1-1-1 0 0,0 0 0 0 0,0 0 0 0 0,0 0 0 0 0,0 0 1 0 0,0 0-1 0 0,-1 0-5 0 0,-53 1-1267 0 0,18-13-4569 0 0,13-4-2550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34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45 285 10305 0 0,'0'0'5231'0'0,"0"0"-4229"0"0,0 0-1030 0 0,0 0 326 0 0,0 0 101 0 0,0 0-62 0 0,0 0-175 0 0,5 1-61 0 0,66-15 607 0 0,-70 14-719 0 0,1 0 0 0 0,-1-1 0 0 0,1 1 0 0 0,-1-1 0 0 0,0 1 0 0 0,1-1 0 0 0,-1 1 0 0 0,0-1-1 0 0,1 0 1 0 0,-1 0 0 0 0,0 1 0 0 0,0-1 0 0 0,0 0 0 0 0,0 0 0 0 0,0 0 0 0 0,0 0 0 0 0,0 0 0 0 0,0-1 0 0 0,0 1 0 0 0,0 0 0 0 0,-1 0 0 0 0,1-1 0 0 0,-1 1 0 0 0,1 0 0 0 0,-1-1 0 0 0,1 1 0 0 0,-1 0 0 0 0,1-1 0 0 0,-1 1 0 0 0,0-1 0 0 0,0 1 0 0 0,0-1 0 0 0,0 1 0 0 0,0-1 0 0 0,0 1 0 0 0,0 0 0 0 0,-1-1 0 0 0,1 1 0 0 0,0-1 0 0 0,-1 1 0 0 0,1 0 0 0 0,-1-1 0 0 0,0 1 0 0 0,1 0 0 0 0,-1-1-1 0 0,0 1 1 0 0,0 0 0 0 0,0 0 0 0 0,0 0 0 0 0,0 0 0 0 0,0 0 0 0 0,0 0 0 0 0,0 0 11 0 0,-2-1-38 0 0,-1 0 0 0 0,1 0 0 0 0,0 0 1 0 0,-1 1-1 0 0,1-1 0 0 0,-1 1 0 0 0,0 0 0 0 0,0 0 0 0 0,1 1 0 0 0,-1-1 0 0 0,0 1 0 0 0,0 0 0 0 0,1 0 0 0 0,-1 0 0 0 0,0 0 0 0 0,0 0 0 0 0,0 1 0 0 0,1 0 0 0 0,-1 0 1 0 0,0 0-1 0 0,1 0 0 0 0,-1 1 0 0 0,1-1 0 0 0,-1 1 0 0 0,1 0 0 0 0,0 0 0 0 0,-1 0 0 0 0,1 0 0 0 0,0 1 0 0 0,1-1 0 0 0,-1 1 0 0 0,0 0 0 0 0,1 0 0 0 0,-1 0 0 0 0,1 0 0 0 0,0 0 1 0 0,0 0-1 0 0,0 1 0 0 0,1-1 0 0 0,-1 1 0 0 0,1-1 0 0 0,0 1 0 0 0,0 0 0 0 0,0-1 0 0 0,0 1 0 0 0,1 0 0 0 0,-1 0 0 0 0,1-1 0 0 0,0 1 0 0 0,0 0 0 0 0,1 0 0 0 0,-1 0 38 0 0,17 13-4497 0 0,-7-14-702 0 0</inkml:trace>
  <inkml:trace contextRef="#ctx0" brushRef="#br0" timeOffset="325.816">259 217 7657 0 0,'0'0'5250'0'0,"0"0"-3593"0"0,0 0-1059 0 0,0 0 238 0 0,0 0 96 0 0,8 3-300 0 0,153 13 490 0 0,-156-16-1153 0 0,0 0 1 0 0,-1 0-1 0 0,1-1 1 0 0,0 0-1 0 0,0 0 1 0 0,-1 0-1 0 0,1-1 1 0 0,-1 1-1 0 0,1-1 1 0 0,-1 0-1 0 0,0 0 1 0 0,0-1-1 0 0,0 1 1 0 0,0-1 0 0 0,0 0-1 0 0,0 0 1 0 0,-1 0-1 0 0,1-1 1 0 0,-1 1-1 0 0,0-1 1 0 0,0 0-1 0 0,-1 0 1 0 0,1 0-1 0 0,-1 0 1 0 0,1 0-1 0 0,-1-1 1 0 0,-1 1-1 0 0,1 0 1 0 0,-1-1-1 0 0,1 0 1 0 0,-1 1 0 0 0,-1-1-1 0 0,1 0 1 0 0,0-1 30 0 0,-2 0-48 0 0,0 0-1 0 0,0-1 1 0 0,0 1 0 0 0,-1 0 0 0 0,0-1 0 0 0,0 1 0 0 0,-1 0 0 0 0,1 0 0 0 0,-1 1 0 0 0,-1-1 0 0 0,1 0 0 0 0,-1 1 0 0 0,0 0-1 0 0,0 0 1 0 0,0 0 0 0 0,-1 1 0 0 0,0-1 0 0 0,0 1 0 0 0,0 0 0 0 0,0 0 0 0 0,-1 1 0 0 0,1-1 0 0 0,-1 1 0 0 0,0 1 0 0 0,0-1 0 0 0,0 1 48 0 0,2 4 24 0 0,1 0 1 0 0,0 0 0 0 0,0 0 0 0 0,0 1 0 0 0,0 0-1 0 0,0-1 1 0 0,0 1 0 0 0,1 0 0 0 0,0 0 0 0 0,-1 0 0 0 0,1 1-1 0 0,0-1 1 0 0,1 1 0 0 0,-1-1 0 0 0,0 1 0 0 0,1-1 0 0 0,0 1-1 0 0,0 0 1 0 0,0 0 0 0 0,0-1 0 0 0,1 1 0 0 0,-1 0-1 0 0,1 0 1 0 0,0 0 0 0 0,0 0 0 0 0,1 1-25 0 0,-3 7 112 0 0,-35 222 895 0 0,43-192-2824 0 0,6-19-6415 0 0,-1-15 119 0 0</inkml:trace>
  <inkml:trace contextRef="#ctx0" brushRef="#br0" timeOffset="586.829">503 424 14897 0 0,'0'0'1412'0'0,"0"0"-1412"0"0,0 0-268 0 0,-54-12 196 0 0,29 6-104 0 0,1-2-1428 0 0,3 2-1464 0 0,-9-6-4841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43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155 110 1228 0 0,'0'0'4289'0'0,"0"0"-1317"0"0,0 0-1393 0 0,0 0-361 0 0,0 0 26 0 0,0 0-276 0 0,5-7-301 0 0,22-31 65 0 0,-28 34-735 0 0,1 1 0 0 0,-1 0-1 0 0,0 0 1 0 0,0 0-1 0 0,0 0 1 0 0,-1 0-1 0 0,1 0 1 0 0,-1 0 0 0 0,0 0-1 0 0,1 1 1 0 0,-1-1-1 0 0,0 1 1 0 0,-1-1-1 0 0,1 1 1 0 0,0 0 0 0 0,-1-1-1 0 0,1 1 1 0 0,-1 1-1 0 0,0-1 1 0 0,1 0-1 0 0,-1 1 1 0 0,0-1 0 0 0,0 1-1 0 0,0 0 1 0 0,0 0-1 0 0,-1 0 1 0 0,1 0 0 0 0,0 1-1 0 0,0-1 1 0 0,0 1-1 0 0,-1 0 1 0 0,1 0-1 0 0,0 0 1 0 0,0 0 0 0 0,-1 0-1 0 0,1 1 1 0 0,0-1-1 0 0,0 1 1 0 0,0 0-1 0 0,0 0 1 0 0,0 1 0 0 0,0-1-1 0 0,0 0 1 0 0,0 1-1 0 0,0 0 4 0 0,-5 6 91 0 0,1 0-1 0 0,0 1 0 0 0,1 0 0 0 0,0 0 0 0 0,0 0 0 0 0,1 1 1 0 0,0 0-1 0 0,1 0 0 0 0,0 0 0 0 0,1 1 0 0 0,0-1 0 0 0,0 1 1 0 0,1 0-1 0 0,1 0 0 0 0,0-1 0 0 0,0 3-90 0 0,4-9 61 0 0,-1-1 0 0 0,1 1 0 0 0,0-1 0 0 0,0 0-1 0 0,0 0 1 0 0,0 0 0 0 0,1 0 0 0 0,-1-1 0 0 0,1 1 0 0 0,0-1 0 0 0,0 0-1 0 0,0 0 1 0 0,0 0 0 0 0,0-1 0 0 0,0 1 0 0 0,0-1 0 0 0,0 0 0 0 0,1 0-1 0 0,-1-1 1 0 0,0 1 0 0 0,1-1 0 0 0,-1 0 0 0 0,1 0 0 0 0,-1 0 0 0 0,0-1 0 0 0,1 0-1 0 0,-1 1 1 0 0,0-2 0 0 0,0 1 0 0 0,1 0 0 0 0,-1-1 0 0 0,0 0 0 0 0,0 0-1 0 0,-1 0 1 0 0,1 0 0 0 0,0-1 0 0 0,-1 1 0 0 0,1-1 0 0 0,0-1-61 0 0,38-51-1239 0 0,-21 105 742 0 0,-19-41 55 0 0,25 62 1421 0 0,-10-55-4063 0 0,6-11-4407 0 0,-6-8 705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45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43 367 4528 0 0,'0'0'5507'0'0,"0"0"-3059"0"0,0 0-1903 0 0,0 0-286 0 0,0 0 386 0 0,0 0 144 0 0,0 0-126 0 0,7 5-164 0 0,-6-4-458 0 0,1 1-1 0 0,0 0 0 0 0,0-1 0 0 0,0 1 1 0 0,0-1-1 0 0,0 0 0 0 0,0 0 0 0 0,1 0 1 0 0,-1 0-1 0 0,0 0 0 0 0,1 0 0 0 0,-1 0 1 0 0,0-1-1 0 0,1 1 0 0 0,-1-1 0 0 0,1 0 1 0 0,-1 0-1 0 0,1 0 0 0 0,-1 0 0 0 0,0 0 1 0 0,1 0-1 0 0,-1-1 0 0 0,1 1 1 0 0,-1-1-1 0 0,0 1 0 0 0,1-1 0 0 0,-1 0 1 0 0,0 0-1 0 0,1 0 0 0 0,-1-1 0 0 0,0 1 1 0 0,0 0-1 0 0,0-1 0 0 0,0 1 0 0 0,0-1 1 0 0,-1 0-1 0 0,1 1 0 0 0,0-1 0 0 0,-1 0 1 0 0,0 0-1 0 0,1 0 0 0 0,-1 0 0 0 0,0-1 1 0 0,0 1-1 0 0,0 0 0 0 0,0 0 0 0 0,0-1 1 0 0,0 1-1 0 0,-1-1 0 0 0,1 1 0 0 0,-1-1-40 0 0,0-2-78 0 0,0 1 0 0 0,0-1 0 0 0,0 0 0 0 0,0 1-1 0 0,-1-1 1 0 0,0 1 0 0 0,0-1 0 0 0,0 1 0 0 0,-1-1-1 0 0,1 1 1 0 0,-1 0 0 0 0,0 0 0 0 0,0-1 0 0 0,-1 1 0 0 0,1 1-1 0 0,-1-1 1 0 0,0 0 0 0 0,0 1 0 0 0,0-1 0 0 0,0 1-1 0 0,-1 0 1 0 0,1 0 0 0 0,-1 0 0 0 0,0 1 0 0 0,0-1-1 0 0,0 1 1 0 0,0 0 0 0 0,0 0 0 0 0,0 0 0 0 0,-1 1 0 0 0,1-1-1 0 0,-1 1 1 0 0,1 0 0 0 0,-1 1 0 0 0,1-1 0 0 0,-1 1-1 0 0,-4 0 79 0 0,6 2 13 0 0,0 0-1 0 0,0 1 1 0 0,0 0-1 0 0,1 0 1 0 0,-1 0-1 0 0,1 0 1 0 0,0 0-1 0 0,-1 0 1 0 0,1 0-1 0 0,1 1 1 0 0,-1-1-1 0 0,0 1 1 0 0,1 0-1 0 0,0-1 1 0 0,0 1-1 0 0,0 0 1 0 0,0 0-1 0 0,0 0 1 0 0,1-1-1 0 0,0 1 1 0 0,0 0-1 0 0,0 0 1 0 0,0 0-1 0 0,1 0 1 0 0,-1 0-1 0 0,1 0 1 0 0,0-1-1 0 0,0 1 0 0 0,0 0 1 0 0,1-1-1 0 0,-1 1 1 0 0,1-1-1 0 0,0 1 1 0 0,0-1-1 0 0,0 0 1 0 0,1 1-1 0 0,-1-1 1 0 0,1-1-1 0 0,-1 1 1 0 0,1 0-1 0 0,0 0 1 0 0,0-1-1 0 0,0 0 1 0 0,1 0-1 0 0,-1 0 1 0 0,0 0-1 0 0,1 0 1 0 0,1 0-13 0 0,-4-2-140 0 0,19 2-6785 0 0,-7-6-969 0 0</inkml:trace>
  <inkml:trace contextRef="#ctx0" brushRef="#br0" timeOffset="340.849">311 195 7477 0 0,'0'0'5894'0'0,"0"0"-4564"0"0,3 7-1087 0 0,0 2-214 0 0,-2-5 107 0 0,1 1 1 0 0,-1-1 0 0 0,1 1 0 0 0,-1-1-1 0 0,1 1 1 0 0,1-1 0 0 0,-1 0-1 0 0,1 0 1 0 0,-1 0 0 0 0,1 0 0 0 0,0-1-1 0 0,0 1 1 0 0,1-1 0 0 0,-1 0 0 0 0,1 0-1 0 0,0 0 1 0 0,0 0 0 0 0,0 0 0 0 0,0-1-1 0 0,0 0 1 0 0,0 0 0 0 0,1 0 0 0 0,-1 0-1 0 0,1-1 1 0 0,-1 0 0 0 0,2 0-137 0 0,-3 0-10 0 0,0-2 0 0 0,-1 1 0 0 0,1 0 0 0 0,0-1 0 0 0,0 1 0 0 0,0-1 0 0 0,-1 0 0 0 0,1 0 0 0 0,0 0 0 0 0,-1 0 0 0 0,1 0 1 0 0,-1 0-1 0 0,1-1 0 0 0,-1 0 0 0 0,0 1 0 0 0,0-1 0 0 0,1 0 0 0 0,-1 0 0 0 0,-1 0 0 0 0,1 0 0 0 0,0 0 0 0 0,0-1 0 0 0,-1 1 0 0 0,1 0 0 0 0,-1-1 0 0 0,0 1 1 0 0,0-1-1 0 0,0 0 0 0 0,0 1 0 0 0,0-1 0 0 0,0 0 0 0 0,-1 0 0 0 0,1 1 0 0 0,-1-1 0 0 0,0 0 0 0 0,0 0 0 0 0,0 0 0 0 0,0-1 10 0 0,-9-114-1608 0 0,8 116 1595 0 0,0-6-172 0 0,1 3 130 0 0,0-1 0 0 0,-1 1 0 0 0,0-1 0 0 0,0 1 0 0 0,0-1-1 0 0,-1 1 1 0 0,0-1 0 0 0,0 1 0 0 0,0 0 0 0 0,0 0 0 0 0,-1 0-1 0 0,0 0 1 0 0,0 0 0 0 0,0 1 0 0 0,-1-1 0 0 0,1 1 0 0 0,-1 0-1 0 0,-1-1 56 0 0,-26 56-138 0 0,22-18 348 0 0,1-1-1 0 0,1 1 0 0 0,2 0 0 0 0,2 0 1 0 0,1 0-1 0 0,1 1 0 0 0,2-1 0 0 0,1 1 0 0 0,2-1 1 0 0,1 0-1 0 0,6 17-209 0 0,-2-40-5665 0 0,1-12-292 0 0</inkml:trace>
  <inkml:trace contextRef="#ctx0" brushRef="#br0" timeOffset="590.403">493 398 8917 0 0,'0'0'7889'0'0,"0"0"-7889"0"0,0 0-525 0 0,0 0 525 0 0,-52 11 213 0 0,32-12-213 0 0,-5-4-429 0 0,-4-3-1083 0 0,8 2-3620 0 0,-8-12-4149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43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13 153 8613 0 0,'0'0'5135'0'0,"0"0"-3890"0"0,2 8-1063 0 0,0-6-114 0 0,-1 1 1 0 0,0 0 0 0 0,0-1 0 0 0,0 1-1 0 0,0 0 1 0 0,-1 0 0 0 0,1 0-1 0 0,-1 0 1 0 0,0 0 0 0 0,1 0-1 0 0,-1 0 1 0 0,-1 0 0 0 0,1 0-1 0 0,0-1 1 0 0,-1 1 0 0 0,1 0 0 0 0,-1 0-1 0 0,0 0 1 0 0,0 0 0 0 0,0-1-1 0 0,0 1 1 0 0,-1 0 0 0 0,1-1-1 0 0,-1 1 1 0 0,0-1 0 0 0,1 0 0 0 0,-3 2-69 0 0,-1-44 299 0 0,7 33-342 0 0,-1 0 0 0 0,1 0 0 0 0,0 1 0 0 0,1-1 0 0 0,0 0 0 0 0,0 1 1 0 0,0 0-1 0 0,1 0 0 0 0,-1 0 0 0 0,2 0 0 0 0,-1 0 0 0 0,1 1 0 0 0,-1 0 0 0 0,2 0 0 0 0,-1 0 0 0 0,0 1 0 0 0,1 0 0 0 0,0 0 1 0 0,0 0-1 0 0,0 0 0 0 0,0 1 0 0 0,1 0 0 0 0,3-1 43 0 0,57 27-4092 0 0,-59-14-88 0 0,4 0-2154 0 0</inkml:trace>
  <inkml:trace contextRef="#ctx0" brushRef="#br0" timeOffset="377.488">320 201 4092 0 0,'0'0'8440'0'0,"0"0"-6183"0"0,0 0-2083 0 0,0 0-71 0 0,0 0-3 0 0,0 0 7 0 0,5-3-70 0 0,-3 3-58 0 0,0 0 0 0 0,-1-1 0 0 0,1 1 0 0 0,-1-1 0 0 0,1 1 0 0 0,-1-1 0 0 0,1 1-1 0 0,-1-1 1 0 0,0 0 0 0 0,1 0 0 0 0,-1 0 0 0 0,0 0 0 0 0,0 0 0 0 0,1 0 0 0 0,-1 0 0 0 0,0 0 0 0 0,0 0 0 0 0,0-1 0 0 0,0 1-1 0 0,-1 0 1 0 0,1-1 0 0 0,0 1 0 0 0,0-1 0 0 0,-1 1 0 0 0,1-1 0 0 0,-1 1 0 0 0,1-1 0 0 0,-1 1 0 0 0,0-1 0 0 0,0 1 0 0 0,1-1-1 0 0,-1 0 1 0 0,0 1 0 0 0,-1-1 0 0 0,1 1 0 0 0,0-1 0 0 0,0 1 0 0 0,-1-1 0 0 0,1 0 0 0 0,0 1 0 0 0,-1-1 0 0 0,0 1 0 0 0,1 0-1 0 0,-1-1 1 0 0,0 1 0 0 0,0-1 0 0 0,0 1 0 0 0,0 0 0 0 0,0 0 0 0 0,0 0 0 0 0,0-1 0 0 0,0 1 0 0 0,0 0 0 0 0,-1 0 0 0 0,1 0 0 0 0,0 1-1 0 0,-1-1 1 0 0,1 0 0 0 0,-1 0 0 0 0,1 1 0 0 0,0-1 0 0 0,-1 1 0 0 0,0-1 21 0 0,-2 1 44 0 0,-1 1 0 0 0,1-1 1 0 0,0 0-1 0 0,-1 1 0 0 0,1 0 0 0 0,0 0 0 0 0,0 0 1 0 0,-1 1-1 0 0,1-1 0 0 0,0 1 0 0 0,1 0 1 0 0,-1 0-1 0 0,0 1 0 0 0,0-1 0 0 0,1 1 0 0 0,-1-1 1 0 0,1 1-1 0 0,0 0 0 0 0,0 1 0 0 0,0-1 0 0 0,0 0 1 0 0,1 1-1 0 0,-1 0 0 0 0,1-1 0 0 0,0 1 0 0 0,0 0 1 0 0,1 0-1 0 0,-1 0 0 0 0,1 1 0 0 0,-1-1 1 0 0,1 0-1 0 0,1 0 0 0 0,-1 1 0 0 0,1-1 0 0 0,-1 1-44 0 0,3-2 95 0 0,1 1-1 0 0,-1-1 0 0 0,1 1 0 0 0,0-1 1 0 0,0 0-1 0 0,0 0 0 0 0,0 0 0 0 0,0-1 1 0 0,1 1-1 0 0,-1-1 0 0 0,1 1 1 0 0,-1-1-1 0 0,1 0 0 0 0,0-1 0 0 0,0 1 1 0 0,0-1-1 0 0,0 1 0 0 0,0-1 0 0 0,0-1 1 0 0,5 2-95 0 0,12 5 10 0 0,-18-6-45 0 0,0 0 0 0 0,0 0 0 0 0,-1 0 1 0 0,1 0-1 0 0,0 0 0 0 0,-1 1 0 0 0,1-1 0 0 0,-1 1 0 0 0,1 0 1 0 0,-1 0-1 0 0,0 0 0 0 0,0 0 0 0 0,0 0 0 0 0,0 0 0 0 0,0 0 1 0 0,0 1-1 0 0,-1-1 0 0 0,1 1 0 0 0,-1-1 0 0 0,1 1 0 0 0,-1 0 1 0 0,0 0-1 0 0,0-1 0 0 0,0 4 35 0 0,-1-6-275 0 0,0 0-275 0 0,0 0-233 0 0,0 0-203 0 0,0-1-1416 0 0,0-1 1287 0 0,1 1-2544 0 0,2-2-2044 0 0</inkml:trace>
  <inkml:trace contextRef="#ctx0" brushRef="#br0" timeOffset="924.378">403 186 2460 0 0,'0'0'2825'0'0,"0"0"626"0"0,0 0-2037 0 0,0 0-714 0 0,-1 7 722 0 0,42 258 4029 0 0,-44-280-12875 0 0,2-2-2395 0 0</inkml:trace>
  <inkml:trace contextRef="#ctx0" brushRef="#br0" timeOffset="1267.005">592 1 3848 0 0,'0'0'7531'0'0,"0"0"-4912"0"0,0 0-2180 0 0,0 7-27 0 0,5 266 3193 0 0,-5-272-3892 0 0,10 48 232 0 0,-4-43-3554 0 0,1-7-3392 0 0,4-6-501 0 0</inkml:trace>
  <inkml:trace contextRef="#ctx0" brushRef="#br0" timeOffset="1517.253">696 191 9793 0 0,'0'0'5764'0'0,"0"0"-5764"0"0,0 0 0 0 0,0 0 228 0 0,-52 2 60 0 0,35-3-164 0 0,-1-2-124 0 0,1 0-540 0 0,1 1-1100 0 0,1 0-1392 0 0,8 0-2404 0 0</inkml:trace>
  <inkml:trace contextRef="#ctx0" brushRef="#br0" timeOffset="1797.037">787 297 5380 0 0,'0'0'6812'0'0,"0"0"-4608"0"0,0 0-1738 0 0,6 2 124 0 0,-3-1-555 0 0,0 0 0 0 0,0 0 0 0 0,0 0 0 0 0,0 0 0 0 0,1-1 0 0 0,-1 1-1 0 0,0-1 1 0 0,0 0 0 0 0,1 0 0 0 0,-1 0 0 0 0,0 0 0 0 0,0 0 0 0 0,1-1 0 0 0,-1 1 0 0 0,0-1 0 0 0,0 0-1 0 0,0 0 1 0 0,0 0 0 0 0,0-1 0 0 0,0 1 0 0 0,0-1 0 0 0,0 0 0 0 0,0 1 0 0 0,-1-1 0 0 0,1 0 0 0 0,-1-1 0 0 0,1 1-1 0 0,-1 0 1 0 0,0-1 0 0 0,0 1 0 0 0,1-3-35 0 0,-2 4-22 0 0,-1-1 0 0 0,0 1-1 0 0,0 0 1 0 0,0 0 0 0 0,0 0 0 0 0,0 0-1 0 0,0 0 1 0 0,0-1 0 0 0,0 1-1 0 0,-1 0 1 0 0,1 0 0 0 0,0 0 0 0 0,-1 0-1 0 0,1 0 1 0 0,-1 0 0 0 0,1 0 0 0 0,-1 0-1 0 0,1 0 1 0 0,-1 0 0 0 0,0 0 0 0 0,0 0-1 0 0,1 0 1 0 0,-1 1 0 0 0,0-1-1 0 0,0 0 1 0 0,0 0 0 0 0,0 1 0 0 0,0-1-1 0 0,0 1 1 0 0,0-1 0 0 0,0 1 0 0 0,0-1-1 0 0,0 1 1 0 0,0-1 0 0 0,0 1 0 0 0,0 0-1 0 0,0 0 1 0 0,-1 0 0 0 0,1-1-1 0 0,0 1 1 0 0,0 0 0 0 0,0 1 0 0 0,0-1-1 0 0,0 0 1 0 0,-1 0 0 0 0,1 0 0 0 0,0 1-1 0 0,0-1 1 0 0,0 0 0 0 0,0 1-1 0 0,0-1 1 0 0,0 1 0 0 0,0-1 0 0 0,0 1-1 0 0,0 0 1 0 0,0-1 0 0 0,0 1 0 0 0,0 0-1 0 0,1 0 1 0 0,-1 0 0 0 0,0 0 0 0 0,0-1-1 0 0,1 1 1 0 0,-1 0 0 0 0,1 0 22 0 0,-4 2 56 0 0,1-1 0 0 0,0 1 0 0 0,0-1 0 0 0,0 1 0 0 0,0 0 0 0 0,0 0 0 0 0,1 0-1 0 0,-1 1 1 0 0,1-1 0 0 0,0 1 0 0 0,0-1 0 0 0,0 1 0 0 0,1 0 0 0 0,-1-1 0 0 0,1 1 0 0 0,0 0 0 0 0,0 0 0 0 0,0 0 0 0 0,1 0 0 0 0,-1 0 0 0 0,1 0 0 0 0,0 0 0 0 0,0 0 0 0 0,0 0 0 0 0,1 0 0 0 0,-1 0 0 0 0,1 0 0 0 0,0 0 0 0 0,0 0 0 0 0,1 0 0 0 0,-1 0 0 0 0,1 0 0 0 0,-1-1 0 0 0,1 1 0 0 0,1-1 0 0 0,-1 1 0 0 0,0-1 0 0 0,1 0 0 0 0,-1 0 0 0 0,1 0 0 0 0,2 1-56 0 0,84 20-405 0 0,-58-25-2671 0 0,-1-6-3530 0 0,-8-3-301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49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19902 0 0,'0'0'0'0'0,"0"0"-1488"0"0,0 0-3597 0 0,0 0-403 0 0,0 0-2353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5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1540 0 0,'0'0'10108'0'0,"0"0"-7325"0"0,-4 9-2363 0 0,-10 16-50 0 0,2 1 1 0 0,1 1 0 0 0,1 0-1 0 0,2 1 1 0 0,1-1-1 0 0,0 1 1 0 0,-1 24-371 0 0,6-42-6 0 0,0 0 1 0 0,1 0-1 0 0,0 1 1 0 0,1-1-1 0 0,0 0 0 0 0,1 0 1 0 0,0 1-1 0 0,0-1 1 0 0,1 0-1 0 0,0 0 1 0 0,1 0-1 0 0,0 0 0 0 0,1-1 1 0 0,0 1-1 0 0,0-1 1 0 0,1 0-1 0 0,0 0 1 0 0,1 0-1 0 0,0-1 0 0 0,0 0 1 0 0,1 0-1 0 0,6 5 6 0 0,13-3-3336 0 0,-8-15-3103 0 0,-4-10-1108 0 0</inkml:trace>
  <inkml:trace contextRef="#ctx0" brushRef="#br0" timeOffset="217.941">426 164 8353 0 0,'0'0'4093'0'0,"0"0"-2910"0"0,0 8-789 0 0,0 2-156 0 0,-1 0 0 0 0,0 0 1 0 0,0 0-1 0 0,-1 0 0 0 0,-1-1 0 0 0,1 1 1 0 0,-2-1-1 0 0,1 0 0 0 0,-1 0 1 0 0,-1 0-1 0 0,1 0 0 0 0,-2 0 1 0 0,1-1-1 0 0,-4 3-238 0 0,-59 60 464 0 0,33-55-3565 0 0,30-18-1958 0 0,2-1 800 0 0</inkml:trace>
  <inkml:trace contextRef="#ctx0" brushRef="#br0" timeOffset="468.179">275 229 8645 0 0,'0'0'1621'0'0,"0"0"-1224"0"0,6 7 15 0 0,172 194 4712 0 0,-170-192-5667 0 0,21 20-676 0 0,-6-23-7064 0 0,-12-9 2129 0 0</inkml:trace>
  <inkml:trace contextRef="#ctx0" brushRef="#br0" timeOffset="702.136">824 259 11729 0 0,'0'0'1696'0'0,"-8"5"-1236"0"0,-183 92 827 0 0,179-65-1652 0 0,58-15 643 0 0,-26-11-248 0 0,132 40-52 0 0,-156-45-5719 0 0,-2-1 1229 0 0</inkml:trace>
  <inkml:trace contextRef="#ctx0" brushRef="#br0" timeOffset="887.966">697 484 13697 0 0,'0'0'1848'0'0,"0"0"-1848"0"0,0 0-80 0 0,0 0 80 0 0,48 38 300 0 0,-34-28 156 0 0,-3-3 57 0 0,-1 2-301 0 0,0-2-208 0 0,-2 1-4 0 0,-1-1-48 0 0,-1 0-577 0 0,0-1-487 0 0,1-2-952 0 0,-3-1-1828 0 0,6-3-3729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48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 2612 0 0,'0'0'6171'0'0,"0"0"-4479"0"0,0 0-1349 0 0,0 0 396 0 0,0 0 245 0 0,0 0-199 0 0,0 0-161 0 0,0 0-75 0 0,0 0-15 0 0,8-10 182 0 0,144 30-45 0 0,-148-16-625 0 0,0 0 0 0 0,0 0 1 0 0,0 1-1 0 0,-1-1 0 0 0,0 1 1 0 0,0 0-1 0 0,0 0 0 0 0,0 0 1 0 0,-1 0-1 0 0,0 0 0 0 0,0 1 1 0 0,0-1-1 0 0,-1 0 0 0 0,0 1 1 0 0,0 0-1 0 0,0-1 0 0 0,-1 1 1 0 0,1 0-1 0 0,-2-1 1 0 0,1 1-1 0 0,0 0 0 0 0,-1-1 1 0 0,-1 5-47 0 0,2-4 79 0 0,-49 215 735 0 0,56-158-625 0 0,12-51-3974 0 0,-14-13-549 0 0,4-5-3363 0 0</inkml:trace>
  <inkml:trace contextRef="#ctx0" brushRef="#br0" timeOffset="249.656">286 308 12237 0 0,'0'0'2852'0'0,"0"0"-2852"0"0,0 0 0 0 0,0 0 412 0 0,-50-4 92 0 0,33 0-288 0 0,-3 0-116 0 0,-1-1-100 0 0,-1 1-440 0 0,1 0-896 0 0,2 0-868 0 0,7 1-2876 0 0,4-6-2181 0 0</inkml:trace>
  <inkml:trace contextRef="#ctx0" brushRef="#br0" timeOffset="577.81">494 232 4164 0 0,'6'-1'4253'0'0,"-3"1"-4184"0"0,0 0 0 0 0,0 0 0 0 0,0 0-1 0 0,0 0 1 0 0,-1 0 0 0 0,1-1-1 0 0,0 1 1 0 0,0-1 0 0 0,0 0-1 0 0,-1 0 1 0 0,1 0 0 0 0,0 0 0 0 0,-1 0-1 0 0,1 0 1 0 0,-1-1 0 0 0,1 1-1 0 0,-1-1 1 0 0,0 0 0 0 0,1 0-1 0 0,-1 0 1 0 0,0 0 0 0 0,0 0 0 0 0,-1 0-1 0 0,1-1 1 0 0,0 1 0 0 0,-1 0-1 0 0,1-1 1 0 0,-1 0 0 0 0,0 1-1 0 0,0-1 1 0 0,0 0 0 0 0,0 1 0 0 0,0-1-1 0 0,-1 0 1 0 0,1 0 0 0 0,-1 0-1 0 0,0 0 1 0 0,0 1 0 0 0,0-1-1 0 0,0 0 1 0 0,0 0 0 0 0,-1 0 0 0 0,1 0-1 0 0,-1 0 1 0 0,0 1 0 0 0,0-1-1 0 0,0 0 1 0 0,0 1 0 0 0,-1-2-69 0 0,0 1 31 0 0,0-1 0 0 0,0 1 0 0 0,0 1 0 0 0,-1-1 0 0 0,1 0 0 0 0,-1 0 0 0 0,0 1 0 0 0,1 0 0 0 0,-1-1 0 0 0,0 1 0 0 0,-1 0 1 0 0,1 1-1 0 0,0-1 0 0 0,-1 0 0 0 0,1 1 0 0 0,-1 0 0 0 0,1 0 0 0 0,-1 0 0 0 0,1 0 0 0 0,-1 1 0 0 0,0-1 0 0 0,1 1 0 0 0,-1 0 0 0 0,0 0 0 0 0,1 0 0 0 0,-1 0 1 0 0,0 1-1 0 0,1 0 0 0 0,-1 0 0 0 0,0 0 0 0 0,1 0 0 0 0,-1 0 0 0 0,1 1 0 0 0,0-1 0 0 0,-1 1 0 0 0,1 0 0 0 0,0 0 0 0 0,0 0 0 0 0,0 0 0 0 0,0 1 1 0 0,1-1-1 0 0,-1 1 0 0 0,1 0 0 0 0,-1 0 0 0 0,1 0 0 0 0,0 0 0 0 0,0 0 0 0 0,0 0 0 0 0,1 0 0 0 0,-1 1 0 0 0,1-1 0 0 0,0 1 0 0 0,0-1 0 0 0,0 1 0 0 0,0-1 1 0 0,0 1-1 0 0,1 1-31 0 0,1 8 126 0 0,1 0 0 0 0,1-1 0 0 0,0 1 0 0 0,1-1 0 0 0,0 0 0 0 0,1 0 0 0 0,0 0 0 0 0,0-1 0 0 0,2 1 0 0 0,-1-2 0 0 0,2 1 0 0 0,5 6-126 0 0,43 88 1665 0 0,-55-104-1660 0 0,-1-1 1 0 0,1 1-1 0 0,-1 0 1 0 0,1 0 0 0 0,-1 0-1 0 0,1 0 1 0 0,-1 0 0 0 0,0 0-1 0 0,1 0 1 0 0,-1 0 0 0 0,0 0-1 0 0,0 0 1 0 0,0 0-1 0 0,0 0 1 0 0,0 0 0 0 0,0 0-1 0 0,0 0 1 0 0,0 0 0 0 0,0 0-1 0 0,0 0 1 0 0,-1 0 0 0 0,1 0-1 0 0,0 0 1 0 0,-1 0-1 0 0,1 0 1 0 0,-1-1 0 0 0,1 1-1 0 0,-1 0 1 0 0,1 0 0 0 0,-1 0-1 0 0,0 0 1 0 0,1-1 0 0 0,-1 1-1 0 0,0 0 1 0 0,0-1 0 0 0,1 1-1 0 0,-1 0 1 0 0,0-1-1 0 0,0 1 1 0 0,0-1 0 0 0,0 0-1 0 0,0 1 1 0 0,0-1 0 0 0,0 1-1 0 0,0-1 1 0 0,0 0 0 0 0,0 0-1 0 0,0 0 1 0 0,0 0-1 0 0,0 0 1 0 0,0 0 0 0 0,0 0-1 0 0,0 0 1 0 0,0 0 0 0 0,0 0-1 0 0,0 0 1 0 0,0-1 0 0 0,0 1-6 0 0,-56-24 212 0 0,53 22-233 0 0,1 0 0 0 0,0 0 0 0 0,0 0 0 0 0,1 0 0 0 0,-1-1 0 0 0,0 0 0 0 0,1 1 0 0 0,-1-1 0 0 0,1 0 0 0 0,0 0 0 0 0,0 0 0 0 0,0 0 0 0 0,1-1 0 0 0,-1 1 0 0 0,1 0 0 0 0,-1-1 1 0 0,1 1-1 0 0,0-1 0 0 0,1 0 0 0 0,-1 1 0 0 0,0-1 0 0 0,1 0 0 0 0,0 1 0 0 0,0-1 0 0 0,0 0 0 0 0,0 1 0 0 0,1-1 0 0 0,0 0 0 0 0,-1 1 0 0 0,1-1 0 0 0,0 1 0 0 0,1-1 0 0 0,-1 1 0 0 0,1 0 0 0 0,-1-1 0 0 0,1 1 0 0 0,0 0 0 0 0,0 0 0 0 0,1 0 0 0 0,-1 0 0 0 0,1 1 0 0 0,-1-1 0 0 0,1 1 0 0 0,0-1 1 0 0,0 1-1 0 0,0 0 0 0 0,0 0 0 0 0,0 0 0 0 0,0 0 0 0 0,1 1 0 0 0,-1-1 0 0 0,3 0 21 0 0,76 3-2328 0 0,-54 3-5164 0 0,-19-3 1131 0 0</inkml:trace>
  <inkml:trace contextRef="#ctx0" brushRef="#br0" timeOffset="841.591">995 27 8097 0 0,'0'0'7448'0'0,"0"0"-7448"0"0,0 0 52 0 0,0 0-52 0 0,-48 20 640 0 0,28-18-139 0 0,-3 1-137 0 0,-1-2-140 0 0,-2-1-100 0 0,-1 0-124 0 0,5-1-12 0 0,-2-2-88 0 0,3-2-248 0 0,4 0-277 0 0,0-1-623 0 0,5-3-988 0 0,5 2-3048 0 0,6-10-2313 0 0</inkml:trace>
  <inkml:trace contextRef="#ctx0" brushRef="#br0" timeOffset="1107.602">861 0 7929 0 0,'0'0'6184'0'0,"9"47"-5840"0"0,-8-24 184 0 0,-1 2 504 0 0,0 1-275 0 0,0-4-297 0 0,0-1-224 0 0,-1-2-100 0 0,1-3 0 0 0,0 1-36 0 0,0-1-100 0 0,0-1-632 0 0,0-3-1225 0 0,1-4-3179 0 0,5-8-5061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6:33.52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10051 4272 12229 0 0,'0'0'1955'0'0,"3"10"-1367"0"0,-2-10-583 0 0,12 31 553 0 0,-2 1 0 0 0,0 0 0 0 0,-2 1 0 0 0,-2 0 0 0 0,-1 0 0 0 0,0 14-558 0 0,-5-49-102 0 0,0-1-1 0 0,1 1 1 0 0,-1 0 0 0 0,0 0 0 0 0,1 0-1 0 0,0 0 1 0 0,-1 0 0 0 0,1 0 0 0 0,0 0-1 0 0,0 1 1 0 0,0-1 0 0 0,0 1-1 0 0,0-1 1 0 0,1 1 0 0 0,-1 0 0 0 0,0 0-1 0 0,0 0 1 0 0,1 0 0 0 0,-1 0 0 0 0,1 1-1 0 0,-1-1 1 0 0,1 1 0 0 0,-1-1-1 0 0,1 1 1 0 0,-1 0 0 0 0,1 0 0 0 0,2 0 102 0 0,-1 0 91 0 0,0 1 1 0 0,0 0 0 0 0,0-1-1 0 0,0 1 1 0 0,0 0 0 0 0,0 1 0 0 0,0-1-1 0 0,-1 1 1 0 0,1 0 0 0 0,0 0-1 0 0,-1 0 1 0 0,1 0 0 0 0,-1 0-1 0 0,0 1 1 0 0,0 0 0 0 0,0-1-1 0 0,0 1 1 0 0,0 0 0 0 0,-1 1-1 0 0,1-1 1 0 0,-1 0 0 0 0,0 1 0 0 0,0-1-1 0 0,0 1 1 0 0,0 0 0 0 0,0 2-92 0 0,-3-3 30 0 0,-1-1 1 0 0,0 1 0 0 0,0-1 0 0 0,0 1-1 0 0,0-1 1 0 0,-1 0 0 0 0,1 0 0 0 0,-1 0-1 0 0,1 0 1 0 0,-1-1 0 0 0,1 1 0 0 0,-1 0 0 0 0,0-1-1 0 0,0 0 1 0 0,0 0 0 0 0,0 0 0 0 0,0 0-1 0 0,0 0 1 0 0,0-1 0 0 0,0 1 0 0 0,0-1-1 0 0,0 0 1 0 0,0 0 0 0 0,0 0 0 0 0,-1 0-1 0 0,1-1 1 0 0,0 1 0 0 0,0-1 0 0 0,0 0-31 0 0,-56-10-1364 0 0,42 0-1830 0 0,7-4-4075 0 0,9 2 456 0 0</inkml:trace>
  <inkml:trace contextRef="#ctx0" brushRef="#br0" timeOffset="512.376">10309 4538 1668 0 0,'0'0'8183'0'0,"0"0"-5506"0"0,0 0-2089 0 0,7 3 34 0 0,-2 0-522 0 0,1 1-1 0 0,-1-1 1 0 0,1 0 0 0 0,0 0-1 0 0,0-1 1 0 0,0 0 0 0 0,0 0-1 0 0,0 0 1 0 0,0-1 0 0 0,1 0-1 0 0,-1 0 1 0 0,1 0 0 0 0,-1-1-1 0 0,0 0 1 0 0,1 0 0 0 0,-1-1-1 0 0,0 0 1 0 0,1 0 0 0 0,-1 0-1 0 0,0-1 1 0 0,0 0 0 0 0,0 0-1 0 0,0-1 1 0 0,0 1 0 0 0,0-1-1 0 0,-1-1 1 0 0,1 1 0 0 0,-1-1-1 0 0,0 0 1 0 0,0 0 0 0 0,0 0-1 0 0,-1-1 1 0 0,1 1 0 0 0,-1-1-1 0 0,0 0 1 0 0,-1-1 0 0 0,1 1-1 0 0,-1-1 1 0 0,2-4-100 0 0,-5 10-11 0 0,-1 0 0 0 0,1 0 0 0 0,-1-1-1 0 0,1 1 1 0 0,-1 0 0 0 0,1 0 0 0 0,-1 0 0 0 0,1 0 0 0 0,-1 0-1 0 0,1-1 1 0 0,-1 1 0 0 0,1 0 0 0 0,0 0 0 0 0,-1-1 0 0 0,1 1 0 0 0,-1 0-1 0 0,1-1 1 0 0,0 1 0 0 0,-1 0 0 0 0,1-1 0 0 0,0 1 0 0 0,-1-1 0 0 0,1 1-1 0 0,0-1 1 0 0,0 1 0 0 0,0 0 0 0 0,-1-1 0 0 0,1 1 0 0 0,0-1 0 0 0,0 1-1 0 0,0-1 1 0 0,0 1 0 0 0,0-1 0 0 0,0 1 0 0 0,0-1 0 0 0,0 1-1 0 0,0-1 1 0 0,0 1 0 0 0,0-1 0 0 0,0 1 0 0 0,0-1 11 0 0,-28 41-246 0 0,5 34 672 0 0,23-72-400 0 0,0-1-1 0 0,0 1 1 0 0,0-1 0 0 0,0 1-1 0 0,0-1 1 0 0,0 1 0 0 0,0-1-1 0 0,1 1 1 0 0,-1-1 0 0 0,1 0-1 0 0,-1 1 1 0 0,1-1 0 0 0,-1 0-1 0 0,1 1 1 0 0,0-1 0 0 0,-1 0-1 0 0,1 0 1 0 0,0 1 0 0 0,0-1-1 0 0,0 0 1 0 0,0 0 0 0 0,0 0-1 0 0,0 0 1 0 0,0 0 0 0 0,0 0-1 0 0,1-1 1 0 0,-1 1 0 0 0,0 0 0 0 0,1 0-1 0 0,-1-1 1 0 0,0 1 0 0 0,1-1-1 0 0,-1 0 1 0 0,0 1 0 0 0,1-1-1 0 0,-1 0 1 0 0,1 0 0 0 0,-1 1-1 0 0,1-1 1 0 0,-1-1 0 0 0,1 1-1 0 0,-1 0 1 0 0,1 0 0 0 0,-1 0-1 0 0,0-1 1 0 0,1 1 0 0 0,-1-1-1 0 0,1 1 1 0 0,-1-1 0 0 0,1 0-26 0 0,31-10-75 0 0,-31 9 32 0 0,0 1 0 0 0,0 0-1 0 0,0 0 1 0 0,0 0 0 0 0,0 0 0 0 0,0 1 0 0 0,0-1 0 0 0,0 0-1 0 0,0 1 1 0 0,1 0 0 0 0,-1-1 0 0 0,0 1 0 0 0,0 0 0 0 0,1 0-1 0 0,-1 0 1 0 0,0 0 0 0 0,0 1 0 0 0,0-1 0 0 0,1 1 0 0 0,-1-1-1 0 0,0 1 1 0 0,0 0 0 0 0,0 0 0 0 0,0 0 0 0 0,0 0-1 0 0,0 0 1 0 0,0 0 0 0 0,0 0 0 0 0,-1 1 0 0 0,1-1 0 0 0,0 1-1 0 0,-1-1 1 0 0,2 2 43 0 0,51 75 2947 0 0,-43-97-3053 0 0,1 0 0 0 0,0 0 0 0 0,2 1 0 0 0,0 1 0 0 0,0 0 0 0 0,2 1 0 0 0,0 1 0 0 0,2-1 106 0 0,-6 13-2145 0 0,-9 9-4739 0 0,-3-3 910 0 0</inkml:trace>
  <inkml:trace contextRef="#ctx0" brushRef="#br0" timeOffset="-359274.2">2277 3380 11581 0 0,'0'0'3308'0'0,"0"0"-2400"0"0,0 0-862 0 0,0 0 18 0 0,-7 3 70 0 0,-2 2-100 0 0,1-1 0 0 0,-1 0 1 0 0,0-1-1 0 0,0 0 0 0 0,0 0 0 0 0,0-1 1 0 0,-1 0-1 0 0,1-1 0 0 0,-1 0 0 0 0,1 0 1 0 0,-1-1-1 0 0,1 0 0 0 0,-1-1 0 0 0,1 0 1 0 0,0-1-1 0 0,-1 0 0 0 0,1 0 1 0 0,-4-2-35 0 0,34 5 342 0 0,-14 3-322 0 0,-1 1-1 0 0,0 0 1 0 0,0-1 0 0 0,0 2-1 0 0,0-1 1 0 0,-1 1-1 0 0,0 0 1 0 0,0 0 0 0 0,-1 0-1 0 0,0 0 1 0 0,0 1-1 0 0,0 0 1 0 0,-1 0 0 0 0,0 0-1 0 0,0 0 1 0 0,-1 1-1 0 0,0-1 1 0 0,0 1-1 0 0,-1-1 1 0 0,0 1 0 0 0,0 0-1 0 0,-1-1 1 0 0,0 1-1 0 0,0 0 1 0 0,-1-1 0 0 0,0 1-1 0 0,0 0 1 0 0,0-1-1 0 0,-1 1 1 0 0,-1-1 0 0 0,1 0-1 0 0,-1 0 1 0 0,0 0-1 0 0,-1 0 1 0 0,0 0 0 0 0,0 0-1 0 0,0-1 1 0 0,-1 0-1 0 0,-3 3-19 0 0,6-7 33 0 0,-1 0 1 0 0,0 0-1 0 0,0-1 0 0 0,0 1 0 0 0,0-1 0 0 0,0 0 1 0 0,0 0-1 0 0,0 0 0 0 0,-1 0 0 0 0,1 0 0 0 0,0-1 1 0 0,0 0-1 0 0,-1 1 0 0 0,1-1 0 0 0,0 0 0 0 0,-1-1 1 0 0,1 1-1 0 0,0-1 0 0 0,0 1 0 0 0,-1-1 0 0 0,1 0 1 0 0,0 0-1 0 0,0 0 0 0 0,0-1 0 0 0,0 1 0 0 0,0-1 1 0 0,0 1-1 0 0,0-1 0 0 0,1 0 0 0 0,-1 0 0 0 0,1 0 1 0 0,-1-1-1 0 0,1 1 0 0 0,0-1 0 0 0,0 1 0 0 0,0-1 1 0 0,0 0-1 0 0,0 0 0 0 0,1 0 0 0 0,-1 0 0 0 0,1 0 1 0 0,0 0-1 0 0,-1 0 0 0 0,2 0 0 0 0,-1 0 0 0 0,0 0 1 0 0,1-1-1 0 0,-1 1 0 0 0,1 0 0 0 0,0-1 0 0 0,0 1 1 0 0,0 0-1 0 0,1-3-33 0 0,-3 0-59 0 0,1 1 0 0 0,0-1 1 0 0,0 0-1 0 0,0 0 0 0 0,1 0 1 0 0,0 0-1 0 0,0 0 0 0 0,0 1 1 0 0,1-1-1 0 0,0 0 0 0 0,0 0 0 0 0,1 0 1 0 0,-1 1-1 0 0,1-1 0 0 0,0 1 1 0 0,1-1-1 0 0,-1 1 0 0 0,1 0 1 0 0,0 0-1 0 0,0 0 0 0 0,1 0 1 0 0,0 1-1 0 0,-1-1 0 0 0,2 1 0 0 0,-1 0 1 0 0,0 0-1 0 0,1 0 0 0 0,0 1 1 0 0,-1 0-1 0 0,2 0 0 0 0,3-2 59 0 0,10 9-4799 0 0,-10-1-1337 0 0</inkml:trace>
  <inkml:trace contextRef="#ctx0" brushRef="#br0" timeOffset="-359087.911">2577 3642 3572 0 0,'0'0'12769'0'0,"0"0"-11948"0"0,0 0-821 0 0,0 0 0 0 0,0 0 504 0 0,-49-13-256 0 0,29 7-204 0 0,-2 0-44 0 0,2 1-64 0 0,-4 0-72 0 0,4-1-272 0 0,3 2-240 0 0,3-2-637 0 0,4-4-879 0 0,3 4-1964 0 0,7-10-3485 0 0</inkml:trace>
  <inkml:trace contextRef="#ctx0" brushRef="#br0" timeOffset="-358915.621">2552 3510 1332 0 0,'0'0'9853'0'0,"0"0"-8377"0"0,0 0-1272 0 0,0 0 396 0 0,0 0 88 0 0,0 0 184 0 0,0 0-116 0 0,-54 3-408 0 0,32-4-216 0 0,-5-1-132 0 0,2-2-344 0 0,1 1-1028 0 0,5-1-2448 0 0,4-10-5157 0 0</inkml:trace>
  <inkml:trace contextRef="#ctx0" brushRef="#br0" timeOffset="-358743.577">2795 3450 340 0 0,'0'0'11638'0'0,"4"8"-8445"0"0,1 2-3049 0 0,0-1 0 0 0,-1 1-1 0 0,0 0 1 0 0,-1 0 0 0 0,0 0 0 0 0,-1 1 0 0 0,0-1 0 0 0,-1 1 0 0 0,0-1 0 0 0,0 1 0 0 0,-1 0 0 0 0,0-1 0 0 0,-2 4-144 0 0,-12 107-309 0 0,19-116-1841 0 0,4-7-4959 0 0,0-10-365 0 0</inkml:trace>
  <inkml:trace contextRef="#ctx0" brushRef="#br0" timeOffset="-358417.238">3005 3554 3800 0 0,'0'0'8585'0'0,"0"0"-5902"0"0,0 0-1906 0 0,0 0-239 0 0,0 0-260 0 0,0 0-206 0 0,0 0-89 0 0,0 0-69 0 0,-1-4-52 0 0,1 2 117 0 0,0 1 0 0 0,0 0 0 0 0,0 0 0 0 0,1 0 0 0 0,-1 0 1 0 0,0 0-1 0 0,0 0 0 0 0,1 0 0 0 0,-1 0 0 0 0,1 0 0 0 0,-1 0 1 0 0,1 0-1 0 0,0 0 0 0 0,-1 0 0 0 0,1 1 0 0 0,0-1 1 0 0,-1 0-1 0 0,1 0 0 0 0,0 0 0 0 0,0 1 0 0 0,0-1 0 0 0,0 1 1 0 0,0-1-1 0 0,0 0 0 0 0,0 1 0 0 0,0 0 0 0 0,0-1 1 0 0,0 1-1 0 0,0 0 0 0 0,0-1 0 0 0,0 1 0 0 0,0 0 0 0 0,0 0 1 0 0,0 0-1 0 0,0 0 0 0 0,0 0 0 0 0,0 0 0 0 0,0 0 1 0 0,1 0-1 0 0,-1 0 0 0 0,0 1 0 0 0,0-1 0 0 0,0 0 0 0 0,0 1 1 0 0,0-1-1 0 0,0 1 0 0 0,0-1 0 0 0,0 1 0 0 0,0-1 0 0 0,-1 1 1 0 0,1 0-1 0 0,0 0 0 0 0,0-1 0 0 0,0 1 0 0 0,-1 0 1 0 0,1 0-1 0 0,0 0 21 0 0,3 0 38 0 0,0-1 1 0 0,-1 1 0 0 0,1-1-1 0 0,-1 1 1 0 0,1 0 0 0 0,0 0-1 0 0,-1 0 1 0 0,0 1 0 0 0,1-1-1 0 0,-1 1 1 0 0,0 0-1 0 0,0 0 1 0 0,0 0 0 0 0,0 0-1 0 0,0 1 1 0 0,0-1 0 0 0,-1 1-1 0 0,1 0 1 0 0,-1 0 0 0 0,0 0-1 0 0,1 0 1 0 0,-1 0-1 0 0,-1 0 1 0 0,1 0 0 0 0,0 1-1 0 0,-1-1 1 0 0,0 0 0 0 0,0 1-1 0 0,0 0 1 0 0,0-1 0 0 0,0 1-1 0 0,-1-1 1 0 0,0 1 0 0 0,1 0-1 0 0,-2 0 1 0 0,1-1-1 0 0,0 1 1 0 0,-1 0 0 0 0,1-1-1 0 0,-1 1 1 0 0,0-1 0 0 0,0 1-1 0 0,0-1 1 0 0,-1 1 0 0 0,1-1-1 0 0,-2 3-38 0 0,-76 80 593 0 0,125-79 237 0 0,-34-7-1230 0 0,86-6 1166 0 0,-66-1-3766 0 0,-4-6-4288 0 0,-15 1-1295 0 0</inkml:trace>
  <inkml:trace contextRef="#ctx0" brushRef="#br0" timeOffset="-357799.238">5013 2268 3180 0 0,'0'0'8730'0'0,"-1"8"-6295"0"0,-2 9-2282 0 0,0 0-1 0 0,0 0 0 0 0,-2 0 0 0 0,0 0 0 0 0,-1-1 1 0 0,-1 1-1 0 0,-1-2 0 0 0,0 1 0 0 0,0-1 1 0 0,-2 0-1 0 0,0-1 0 0 0,-1 0 0 0 0,0-1 1 0 0,-1 0-1 0 0,0-1 0 0 0,-1 0 0 0 0,-1-1 1 0 0,-13 9-153 0 0,26-19-219 0 0,-18 7-462 0 0,6-8-4919 0 0,5-5-1782 0 0</inkml:trace>
  <inkml:trace contextRef="#ctx0" brushRef="#br0" timeOffset="-357550.49">4842 2330 952 0 0,'0'0'13321'0'0,"0"0"-11793"0"0,39 37-1468 0 0,-25-17 180 0 0,3 4 177 0 0,-3 1-65 0 0,2 0-16 0 0,-3-1-4 0 0,-3-2-84 0 0,-2-1-112 0 0,0-1-84 0 0,2-3-52 0 0,-1 0-4 0 0,1-2-244 0 0,0-2-348 0 0,2-2-673 0 0,0-4-1807 0 0,10-9-5809 0 0</inkml:trace>
  <inkml:trace contextRef="#ctx0" brushRef="#br0" timeOffset="-357301.219">5561 2517 10453 0 0,'0'0'5292'0'0,"0"7"-4352"0"0,1-4-939 0 0,-1 0 1 0 0,0-1 0 0 0,0 1-1 0 0,-1-1 1 0 0,1 1-1 0 0,0 0 1 0 0,-1-1-1 0 0,0 1 1 0 0,0-1 0 0 0,1 1-1 0 0,-1-1 1 0 0,-1 0-1 0 0,1 1 1 0 0,0-1-1 0 0,-1 0 1 0 0,1 0-1 0 0,-1 0 1 0 0,1 0 0 0 0,-1 0-1 0 0,0 0 1 0 0,0 0-1 0 0,0 0 1 0 0,0-1-1 0 0,0 1 1 0 0,0-1 0 0 0,-1 0-1 0 0,1 1 1 0 0,0-1-1 0 0,-1 0 1 0 0,1 0-1 0 0,-1-1 1 0 0,1 1 0 0 0,-1 0-1 0 0,1-1 1 0 0,-1 0-1 0 0,0 1 1 0 0,1-1-1 0 0,-1 0 1 0 0,1-1 0 0 0,-1 1-2 0 0,-5 0-186 0 0,0 0 1 0 0,0-1 0 0 0,0 0 0 0 0,0-1 0 0 0,0 0 0 0 0,0 0 0 0 0,1 0-1 0 0,-1-1 1 0 0,1 0 0 0 0,0-1 0 0 0,0 0 0 0 0,0 0 0 0 0,0 0 0 0 0,0-1-1 0 0,1 0 1 0 0,0 0 0 0 0,-2-3 185 0 0,-43-28-1017 0 0,49 35 1088 0 0,0 1 0 0 0,0-1-1 0 0,1 1 1 0 0,-1 0 0 0 0,0-1 0 0 0,0 1-1 0 0,0 0 1 0 0,0 0 0 0 0,1 1 0 0 0,-1-1-1 0 0,0 0 1 0 0,0 1 0 0 0,0-1 0 0 0,1 1-1 0 0,-1-1 1 0 0,0 1 0 0 0,0 0 0 0 0,1-1-1 0 0,-1 1 1 0 0,1 0 0 0 0,-1 0 0 0 0,1 0-1 0 0,-1 1 1 0 0,1-1 0 0 0,0 0 0 0 0,-1 1-1 0 0,1-1 1 0 0,0 0 0 0 0,0 1 0 0 0,0-1-1 0 0,0 1 1 0 0,0 0 0 0 0,0-1-1 0 0,1 1 1 0 0,-1 0 0 0 0,0-1 0 0 0,1 1-1 0 0,0 0 1 0 0,-1 0 0 0 0,1 0 0 0 0,0 0-1 0 0,0-1 1 0 0,0 1 0 0 0,0 0-71 0 0,-15 92 681 0 0,22-69-1943 0 0,10-15-5315 0 0,0-10-1841 0 0</inkml:trace>
  <inkml:trace contextRef="#ctx0" brushRef="#br0" timeOffset="-356959.953">5739 2657 2552 0 0,'0'0'9915'0'0,"0"0"-6933"0"0,0 0-2563 0 0,0 0-262 0 0,0 0-91 0 0,1-8-86 0 0,11-93-645 0 0,-9 100 689 0 0,-1 1-1 0 0,1 0 1 0 0,0 0-1 0 0,0 0 1 0 0,-1 0-1 0 0,1 0 1 0 0,0 1 0 0 0,-1-1-1 0 0,1 1 1 0 0,0-1-1 0 0,-1 1 1 0 0,1 0-1 0 0,-1 0 1 0 0,1 1 0 0 0,-1-1-1 0 0,1 0 1 0 0,-1 1-1 0 0,0 0 1 0 0,0-1-1 0 0,0 1 1 0 0,0 0-1 0 0,0 0 1 0 0,0 0 0 0 0,0 0-1 0 0,-1 0 1 0 0,1 1-1 0 0,-1-1 1 0 0,1 0-1 0 0,-1 1 1 0 0,0 0-24 0 0,1-1 25 0 0,16 22 62 0 0,-16-19 29 0 0,1 1-1 0 0,1-1 1 0 0,-1 1 0 0 0,1-1-1 0 0,0 0 1 0 0,0-1 0 0 0,1 1 0 0 0,-1-1-1 0 0,1 0 1 0 0,0 0 0 0 0,0 0-1 0 0,1-1 1 0 0,-1 1 0 0 0,1-1 0 0 0,-1-1-1 0 0,1 1 1 0 0,0-1 0 0 0,5 1-116 0 0,-8-5 49 0 0,0 0 0 0 0,0 0 1 0 0,0 0-1 0 0,0-1 0 0 0,-1 1 1 0 0,1-1-1 0 0,-1 0 1 0 0,0 0-1 0 0,1 0 0 0 0,-1 0 1 0 0,-1 0-1 0 0,1-1 0 0 0,0 1 1 0 0,-1 0-1 0 0,0-1 0 0 0,1 1 1 0 0,-1-1-1 0 0,-1 0 0 0 0,1 1 1 0 0,-1-1-1 0 0,1 0 1 0 0,-1 1-1 0 0,0-1 0 0 0,0 0 1 0 0,0 1-1 0 0,-1-1 0 0 0,0 0 1 0 0,0-1-50 0 0,2-8-82 0 0,-1-71-2588 0 0,2 84-4304 0 0,2 0 102 0 0</inkml:trace>
  <inkml:trace contextRef="#ctx0" brushRef="#br0" timeOffset="-356725.338">6205 2371 13105 0 0,'-2'6'1591'0'0,"-30"68"-145"0"0,-29 96-214 0 0,60-164-1313 0 0,0 0 0 0 0,0-1 0 0 0,1 1 0 0 0,0-1 0 0 0,0 1 0 0 0,0 0-1 0 0,0-1 1 0 0,1 1 0 0 0,0 0 0 0 0,0-1 0 0 0,0 1 0 0 0,1-1 0 0 0,0 1 0 0 0,0-1 0 0 0,1 0 0 0 0,-1 0-1 0 0,1 0 1 0 0,0 0 0 0 0,0-1 0 0 0,1 1 0 0 0,-1-1 0 0 0,1 1 0 0 0,0-1 0 0 0,0-1 0 0 0,1 1 0 0 0,-1 0-1 0 0,1-1 1 0 0,0 0 81 0 0,5 1-3673 0 0,2-6-3497 0 0</inkml:trace>
  <inkml:trace contextRef="#ctx0" brushRef="#br0" timeOffset="-356491.253">6391 2505 12569 0 0,'0'0'1884'0'0,"1"9"-1293"0"0,1 31-131 0 0,-1 1-1 0 0,-2-1 1 0 0,-2 1 0 0 0,-2-1 0 0 0,-2 0-1 0 0,-6 23-459 0 0,10-53-465 0 0,-3 14 1180 0 0,5-10-8107 0 0,1-23 600 0 0</inkml:trace>
  <inkml:trace contextRef="#ctx0" brushRef="#br0" timeOffset="-355915.236">6378 2570 3088 0 0,'0'0'4940'0'0,"0"0"-2927"0"0,0 0-1297 0 0,0 0-28 0 0,0 0 148 0 0,0 0-194 0 0,0 0 7 0 0,1 9 43 0 0,39 185 1307 0 0,-116-287-1947 0 0,76 93-59 0 0,0 1-1 0 0,0 0 1 0 0,0 0-1 0 0,0 0 0 0 0,0 0 1 0 0,0 0-1 0 0,0 0 0 0 0,0 0 1 0 0,0 0-1 0 0,0 0 0 0 0,-1 0 1 0 0,1 0-1 0 0,0 0 0 0 0,-1 0 1 0 0,1-1-1 0 0,-1 1 0 0 0,1 0 1 0 0,-1 0-1 0 0,1 0 1 0 0,-1-1-1 0 0,1 1 0 0 0,-1 0 1 0 0,0-1-1 0 0,0 1 0 0 0,1 0 1 0 0,-1-1-1 0 0,0 1 0 0 0,0-1 1 0 0,0 1-1 0 0,1-1 0 0 0,-1 1 1 0 0,0-1-1 0 0,0 0 0 0 0,0 0 1 0 0,0 1-1 0 0,0-1 0 0 0,0 0 1 0 0,0 0-1 0 0,0 0 1 0 0,0 0-1 0 0,0 0 0 0 0,0 0 1 0 0,0 0-1 0 0,0 0 0 0 0,0 0 1 0 0,1-1-1 0 0,-1 1 0 0 0,0 0 1 0 0,0-1-1 0 0,0 1 0 0 0,0 0 1 0 0,0-1-1 0 0,0 1 0 0 0,1-1 1 0 0,-1 0-1 0 0,0 1 0 0 0,0-1 1 0 0,1 1-1 0 0,-1-1 1 0 0,0 0-1 0 0,1 0 0 0 0,-1 1 1 0 0,1-1-1 0 0,-1 0 0 0 0,1 0 1 0 0,-1 0-1 0 0,1 0 0 0 0,0 0 8 0 0,11 79 613 0 0,-10-73-644 0 0,0 1 1 0 0,0 0 0 0 0,0-1-1 0 0,1 0 1 0 0,0 1 0 0 0,0-1 0 0 0,0 0-1 0 0,1 0 1 0 0,0 0 0 0 0,0 0-1 0 0,0-1 1 0 0,0 1 0 0 0,1-1 0 0 0,0 0-1 0 0,-1 0 1 0 0,2 0 0 0 0,-1 0 0 0 0,0-1-1 0 0,1 1 1 0 0,0-1 0 0 0,-1-1-1 0 0,3 2 31 0 0,-2-6-3403 0 0,1-8-3843 0 0</inkml:trace>
  <inkml:trace contextRef="#ctx0" brushRef="#br0" timeOffset="-355602.542">6553 2487 4620 0 0,'0'0'8195'0'0,"0"0"-6089"0"0,0 0-1931 0 0,0 0-106 0 0,0 0 1 0 0,0 0-106 0 0,5-3-56 0 0,0 1 117 0 0,0 1-1 0 0,0-1 0 0 0,0 1 0 0 0,0 0 1 0 0,0 0-1 0 0,0 1 0 0 0,1-1 0 0 0,-1 1 1 0 0,0 0-1 0 0,0 0 0 0 0,0 1 0 0 0,0 0 1 0 0,1 0-1 0 0,-1 0 0 0 0,0 0 0 0 0,-1 1 1 0 0,1 0-1 0 0,0 0 0 0 0,0 0 1 0 0,-1 1-1 0 0,1-1 0 0 0,-1 1 0 0 0,0 0 1 0 0,0 0-1 0 0,0 1 0 0 0,0-1 0 0 0,0 1 1 0 0,-1 0-1 0 0,0 0 0 0 0,0 0 0 0 0,0 0 1 0 0,0 1-1 0 0,0-1 0 0 0,-1 2-24 0 0,4 2 73 0 0,-2 0 0 0 0,1 0 0 0 0,-1 1 1 0 0,0 0-1 0 0,-1 0 0 0 0,0 0 0 0 0,0 0 0 0 0,-1 0 0 0 0,0 0 0 0 0,-1 1 0 0 0,0-1 0 0 0,0 1 0 0 0,-1-1 0 0 0,0 1 1 0 0,-1-1-1 0 0,0 1 0 0 0,0-1 0 0 0,-1 0 0 0 0,-2 5-73 0 0,-41 73-45 0 0,45-97-7943 0 0,2-7-1052 0 0</inkml:trace>
  <inkml:trace contextRef="#ctx0" brushRef="#br0" timeOffset="-355352.676">6783 2694 7161 0 0,'0'0'8356'0'0,"0"0"-8032"0"0,0 0-224 0 0,0 0-100 0 0,0 0 633 0 0,0 0-197 0 0,-41-3-236 0 0,23-1-200 0 0,-2-2-52 0 0,0 1-644 0 0,2-1-517 0 0,1 0-1131 0 0,4-1-2472 0 0,5-7-3273 0 0</inkml:trace>
  <inkml:trace contextRef="#ctx0" brushRef="#br0" timeOffset="-355105.394">6913 2546 14233 0 0,'0'0'1812'0'0,"0"0"-1373"0"0,0 0-335 0 0,0 0-52 0 0,0 0-38 0 0,0 0-10 0 0,0 0-61 0 0,4-3-189 0 0,-1 3 242 0 0,-1-1-1 0 0,1 0 0 0 0,-1 1 1 0 0,1 0-1 0 0,0-1 0 0 0,-1 1 1 0 0,1 0-1 0 0,-1 1 0 0 0,1-1 1 0 0,0 0-1 0 0,-1 1 0 0 0,1-1 1 0 0,-1 1-1 0 0,1 0 0 0 0,-1 0 1 0 0,1 0-1 0 0,-1 0 0 0 0,1 0 1 0 0,-1 1-1 0 0,0-1 0 0 0,0 0 1 0 0,0 1-1 0 0,0 0 0 0 0,0 0 1 0 0,0 0-1 0 0,0 0 0 0 0,-1 0 1 0 0,1 0-1 0 0,0 0 0 0 0,-1 0 1 0 0,1 1 4 0 0,1 2 26 0 0,-1-1 1 0 0,1 1 0 0 0,-1-1-1 0 0,1 1 1 0 0,-1 0 0 0 0,-1 0-1 0 0,1 0 1 0 0,-1 0 0 0 0,0 0-1 0 0,0 0 1 0 0,0 0 0 0 0,-1 1-1 0 0,0-1 1 0 0,0 0-1 0 0,0 0 1 0 0,-1 0 0 0 0,1 1-1 0 0,-1-1 1 0 0,0 0 0 0 0,-1 0-1 0 0,1 0 1 0 0,-1 0 0 0 0,0 0-1 0 0,-1-1 1 0 0,1 1 0 0 0,-1 0-1 0 0,0-1 1 0 0,0 0-1 0 0,0 0 1 0 0,0 0 0 0 0,-1 0-1 0 0,1 0 1 0 0,-1-1 0 0 0,0 1-1 0 0,-1-1 1 0 0,1 0 0 0 0,-4 1-27 0 0,-33 45 285 0 0,93-44 1086 0 0,-32-5-1661 0 0,21 1-237 0 0,-17-7-8261 0 0,-14 1 792 0 0</inkml:trace>
  <inkml:trace contextRef="#ctx0" brushRef="#br0" timeOffset="-354950.973">7211 2830 7737 0 0,'0'0'6698'0'0,"0"7"-4855"0"0,0-1-1782 0 0,0-1 0 0 0,0 0 0 0 0,-1 1 0 0 0,0-1 0 0 0,0 0 0 0 0,0 0 1 0 0,-1 0-1 0 0,0 0 0 0 0,0 0 0 0 0,0 0 0 0 0,0 0 0 0 0,-1 0 0 0 0,0-1 0 0 0,0 0 0 0 0,0 1 0 0 0,-1-1 0 0 0,1 0 0 0 0,-1-1 0 0 0,0 1 0 0 0,0 0 0 0 0,-1-1-61 0 0,-38 37-2268 0 0,43-40-2061 0 0,0-1 2103 0 0,1-1 882 0 0,5-12-6049 0 0</inkml:trace>
  <inkml:trace contextRef="#ctx0" brushRef="#br0" timeOffset="-354719.51">7410 2690 7901 0 0,'0'0'6656'0'0,"8"37"-6228"0"0,-8-16-200 0 0,0 4 412 0 0,0 2-272 0 0,-7-1-27 0 0,4-2-157 0 0,-4-2-20 0 0,2-3-100 0 0,-3-3 8 0 0,4-2-60 0 0,3-5 52 0 0,1-1-64 0 0,0-3-200 0 0,1-5-529 0 0,3 0-703 0 0,1 0-1592 0 0,7-17-5713 0 0</inkml:trace>
  <inkml:trace contextRef="#ctx0" brushRef="#br0" timeOffset="-354376.081">7602 2753 4012 0 0,'0'0'7702'0'0,"0"0"-5741"0"0,0 0-1797 0 0,5 2 92 0 0,3 2-155 0 0,0-2-15 0 0,0 1 0 0 0,0 0-1 0 0,-1 0 1 0 0,1 0 0 0 0,-1 1 0 0 0,0 0-1 0 0,0 1 1 0 0,-1-1 0 0 0,1 1 0 0 0,-1 1-1 0 0,0-1 1 0 0,0 1 0 0 0,-1 0 0 0 0,1 0-1 0 0,-1 1 1 0 0,-1 0 0 0 0,1 0-1 0 0,-1 0 1 0 0,-1 0 0 0 0,1 1 0 0 0,-1-1-1 0 0,0 1 1 0 0,0 2-86 0 0,-6-4 50 0 0,-1 0 0 0 0,1 0 0 0 0,-1 0 0 0 0,0-1-1 0 0,0 1 1 0 0,-1-1 0 0 0,0 0 0 0 0,1 0 0 0 0,-2-1 0 0 0,1 1-1 0 0,0-1 1 0 0,-1-1 0 0 0,0 1 0 0 0,0-1 0 0 0,0 0 0 0 0,0 0 0 0 0,-1 0-1 0 0,1-1 1 0 0,-1 0 0 0 0,-1 0-50 0 0,-18 10 133 0 0,26-12-89 0 0,1 0 0 0 0,-1 0 0 0 0,0 1 0 0 0,1-1 0 0 0,-1 0 0 0 0,0 0 0 0 0,1 1 0 0 0,-1-1 0 0 0,0 0 0 0 0,0 1 0 0 0,1-1 0 0 0,-1 1 0 0 0,0-1 0 0 0,0 0 0 0 0,0 1 0 0 0,1-1 0 0 0,-1 0 0 0 0,0 1 0 0 0,0-1 0 0 0,0 1 0 0 0,0-1 0 0 0,0 1-1 0 0,0-1 1 0 0,0 0 0 0 0,0 1 0 0 0,0-1 0 0 0,0 1 0 0 0,0-1 0 0 0,0 1 0 0 0,0-1-44 0 0,27 1-48 0 0,95 34-1476 0 0,-120-35 1023 0 0,0 1-227 0 0,1-3-2576 0 0,5-2-2735 0 0</inkml:trace>
  <inkml:trace contextRef="#ctx0" brushRef="#br0" timeOffset="-354114.263">8063 2737 1120 0 0,'0'0'13169'0'0,"0"0"-11765"0"0,27 60-1404 0 0,-22-20 0 0 0,-2 15 60 0 0,-6 5 180 0 0,-8-4 16 0 0,-9-6-83 0 0,-2-9 3 0 0,-1-7-76 0 0,1-7 24 0 0,0-5-72 0 0,-4-1-52 0 0,-11 4-412 0 0,-3-6-989 0 0,8-3-3307 0 0,1-16-5553 0 0</inkml:trace>
  <inkml:trace contextRef="#ctx0" brushRef="#br0" timeOffset="-361622.277">2052 2544 5641 0 0,'0'0'7542'0'0,"0"0"-5741"0"0,2 9-1386 0 0,6 308 1549 0 0,1-291-2981 0 0,5-33-4473 0 0,-8 0-806 0 0</inkml:trace>
  <inkml:trace contextRef="#ctx0" brushRef="#br0" timeOffset="-361266.131">2089 2530 1160 0 0,'0'0'6967'0'0,"0"0"-3801"0"0,0 0-1961 0 0,0 0-688 0 0,0 0-87 0 0,0 0 119 0 0,0 0-30 0 0,-1 6-166 0 0,1-2-314 0 0,-1 78 307 0 0,1-81-326 0 0,0 1-1 0 0,0-1 1 0 0,0 1-1 0 0,0-1 1 0 0,1 0 0 0 0,-1 1-1 0 0,0-1 1 0 0,1 1 0 0 0,-1-1-1 0 0,1 0 1 0 0,0 1-1 0 0,-1-1 1 0 0,1 0 0 0 0,0 0-1 0 0,0 0 1 0 0,0 0 0 0 0,0 1-1 0 0,0-1 1 0 0,0 0-1 0 0,0-1 1 0 0,0 1 0 0 0,0 0-1 0 0,0 0 1 0 0,0 0 0 0 0,1-1-1 0 0,-1 1 1 0 0,0 0 0 0 0,1-1-1 0 0,-1 1 1 0 0,0-1-1 0 0,1 0 1 0 0,-1 1 0 0 0,0-1-1 0 0,1 0 1 0 0,-1 0 0 0 0,1 0-1 0 0,-1 0 1 0 0,1 0-1 0 0,-1 0 1 0 0,0 0 0 0 0,1-1-1 0 0,-1 1 1 0 0,1 0 0 0 0,-1-1-1 0 0,0 1 1 0 0,1-1-1 0 0,-1 0 1 0 0,0 1 0 0 0,0-1-1 0 0,1 0 1 0 0,-1 0 0 0 0,0 0-1 0 0,0 1 1 0 0,0-1 0 0 0,0 0-1 0 0,0-1-19 0 0,45-84-865 0 0,-34 127 976 0 0,-7-7 225 0 0,-5-24-307 0 0,0-1-1 0 0,1 1 1 0 0,0-1 0 0 0,1 0 0 0 0,0 0-1 0 0,0 1 1 0 0,1-1 0 0 0,0-1 0 0 0,1 1-1 0 0,0 0 1 0 0,0-1 0 0 0,1 0-1 0 0,0 0 1 0 0,6 7-29 0 0,4-8-2015 0 0,-2-7-4615 0 0,3-7-1059 0 0</inkml:trace>
  <inkml:trace contextRef="#ctx0" brushRef="#br0" timeOffset="-361016.517">2624 2766 7009 0 0,'0'0'7888'0'0,"0"0"-7232"0"0,0 0-304 0 0,0 0-352 0 0,0 0 617 0 0,-50 1-217 0 0,32-4-264 0 0,0 1-136 0 0,-1 0-156 0 0,-3 1-369 0 0,5-2-343 0 0,0 0-776 0 0,4 0-1340 0 0,8-6-4885 0 0</inkml:trace>
  <inkml:trace contextRef="#ctx0" brushRef="#br0" timeOffset="-360770.507">2659 2652 2552 0 0,'0'0'10329'0'0,"0"0"-9017"0"0,0 0-1072 0 0,0 0 104 0 0,0 0 60 0 0,-37 0-4 0 0,19-2-160 0 0,-4 1-196 0 0,0 0-44 0 0,1 0-864 0 0,1 0-736 0 0,5 0-1040 0 0,1-8-5061 0 0</inkml:trace>
  <inkml:trace contextRef="#ctx0" brushRef="#br0" timeOffset="-360520.446">2775 2505 7129 0 0,'0'0'5259'0'0,"0"0"-4510"0"0,0 0-907 0 0,0 0 96 0 0,0 0 6 0 0,7-1-22 0 0,0 1 145 0 0,0 0 0 0 0,0 0 0 0 0,1 0 1 0 0,-1 1-1 0 0,0 0 0 0 0,0 1 0 0 0,0-1 1 0 0,0 1-1 0 0,0 1 0 0 0,0-1 0 0 0,-1 1 1 0 0,1 0-1 0 0,-1 1 0 0 0,0 0 0 0 0,0 0 1 0 0,0 0-1 0 0,5 5-67 0 0,-6-2 149 0 0,0 0 0 0 0,0 0 0 0 0,0 0 0 0 0,-1 1 0 0 0,0 0 0 0 0,0 0 0 0 0,-1 0 0 0 0,0 0 0 0 0,-1 1 0 0 0,0-1 0 0 0,0 1 0 0 0,-1-1 0 0 0,0 1 0 0 0,0 0 0 0 0,-1-1 0 0 0,0 1 0 0 0,-1 0-1 0 0,1-1 1 0 0,-2 1 0 0 0,1 0 0 0 0,-1-1 0 0 0,-1 1 0 0 0,0-1 0 0 0,-3 8-149 0 0,-11 88-2792 0 0,18-103-2169 0 0,4-6-4355 0 0</inkml:trace>
  <inkml:trace contextRef="#ctx0" brushRef="#br0" timeOffset="-360519.446">3085 2725 8613 0 0,'0'0'7252'0'0,"0"0"-6896"0"0,0 0-15 0 0,-52-5-341 0 0,29 0 324 0 0,-1 2-188 0 0,-2-1-100 0 0,-1 3-36 0 0,0-1-853 0 0,2 0-1047 0 0,3 0-1156 0 0,8 0-3621 0 0</inkml:trace>
  <inkml:trace contextRef="#ctx0" brushRef="#br0" timeOffset="-360132.128">3231 2680 3312 0 0,'0'0'8900'0'0,"0"0"-6535"0"0,0 0-2049 0 0,0 0-58 0 0,0 0-131 0 0,-7-3-119 0 0,-26-14-71 0 0,35 15 45 0 0,0 0 1 0 0,0 1-1 0 0,-1-1 1 0 0,1 0-1 0 0,0 1 1 0 0,1 0 0 0 0,-1-1-1 0 0,0 1 1 0 0,0 0-1 0 0,0 0 1 0 0,1 0-1 0 0,-1 0 1 0 0,1 0-1 0 0,-1 1 1 0 0,1-1-1 0 0,-1 1 1 0 0,1 0 0 0 0,-1 0-1 0 0,1-1 1 0 0,-1 2-1 0 0,1-1 1 0 0,-1 0-1 0 0,1 0 1 0 0,-1 1-1 0 0,1-1 1 0 0,-1 1 0 0 0,0 0-1 0 0,1 0 1 0 0,-1 0-1 0 0,0 0 1 0 0,1 0-1 0 0,-1 1 1 0 0,0-1-1 0 0,1 1 18 0 0,2 0 61 0 0,0 1-1 0 0,0 0 1 0 0,0 0-1 0 0,-1 0 1 0 0,1 0-1 0 0,-1 0 1 0 0,0 1-1 0 0,0 0 1 0 0,0 0-1 0 0,-1 0 1 0 0,1 0-1 0 0,-1 1 1 0 0,0-1-1 0 0,0 1 1 0 0,0 0-1 0 0,-1 0 1 0 0,0 0-1 0 0,0 0 0 0 0,0 1 1 0 0,0-1-1 0 0,-1 0 1 0 0,0 1-1 0 0,0-1 1 0 0,-1 1-1 0 0,1-1 1 0 0,-1 1-1 0 0,0-1 1 0 0,-1 1-1 0 0,1-1 1 0 0,-1 1-1 0 0,0-1 1 0 0,-1 1-1 0 0,1-1 1 0 0,-1 0-1 0 0,0 0 1 0 0,0 0-1 0 0,-1 0 1 0 0,1 0-1 0 0,-1 0 1 0 0,0-1-1 0 0,-1 1 1 0 0,-2 3-61 0 0,-93 60 155 0 0,132-91 544 0 0,131 3-506 0 0,-93 27-4768 0 0,-60-7-1278 0 0</inkml:trace>
  <inkml:trace contextRef="#ctx0" brushRef="#br0" timeOffset="-363938.932">4162 2158 4152 0 0,'0'0'5886'0'0,"0"0"-5000"0"0,-8 0-1154 0 0,-318 19 2763 0 0,-177-40-495 0 0,188 5-1379 0 0,-858-12 528 0 0,398 16-585 0 0,160-10-31 0 0,466 13-941 0 0,153 3-5143 0 0,4-3-2452 0 0</inkml:trace>
  <inkml:trace contextRef="#ctx0" brushRef="#br0" timeOffset="-362891.466">1 1965 2856 0 0,'0'0'2272'0'0,"0"0"947"0"0,0 0-2336 0 0,0 0-713 0 0,0 0 194 0 0,0 0 146 0 0,7 6 26 0 0,0 0-373 0 0,1 0 0 0 0,-1-1 0 0 0,1 0 0 0 0,0 0 1 0 0,0-1-1 0 0,1 0 0 0 0,-1-1 0 0 0,1 0 0 0 0,0 0 0 0 0,0-1 1 0 0,0 0-1 0 0,0 0 0 0 0,0-1 0 0 0,0 0 0 0 0,5-1-163 0 0,23-5 321 0 0,0-2 0 0 0,0-1 0 0 0,-1-1 0 0 0,0-3 1 0 0,-1-1-1 0 0,0-1 0 0 0,-1-2 0 0 0,0-1 0 0 0,-2-2 0 0 0,0-1 0 0 0,8-9-321 0 0,69-50 287 0 0,-3-5 0 0 0,-5-5-1 0 0,-3-3 1 0 0,-5-5 0 0 0,44-61-287 0 0,299-378 507 0 0,-328 415-477 0 0,187-178 107 0 0,-271 278-129 0 0,2 1-1 0 0,1 1 1 0 0,0 2 0 0 0,1 1-1 0 0,1 1 1 0 0,1 1 0 0 0,0 2 0 0 0,0 1-1 0 0,1 1 1 0 0,0 2 0 0 0,23-3-8 0 0,-27 7-45 0 0,0 2 0 0 0,0 1 1 0 0,0 1-1 0 0,0 1 0 0 0,0 1 0 0 0,0 2 1 0 0,0 1-1 0 0,0 0 0 0 0,-1 2 0 0 0,0 2 1 0 0,-1 0-1 0 0,1 1 0 0 0,-2 2 1 0 0,0 0-1 0 0,0 2 0 0 0,-1 1 0 0 0,-1 0 1 0 0,0 2-1 0 0,-1 0 0 0 0,-1 2 0 0 0,-1 0 1 0 0,1 3 44 0 0,46 63-132 0 0,-3 3 1 0 0,-5 3 0 0 0,-3 2-1 0 0,-4 2 1 0 0,-5 2 0 0 0,17 56 131 0 0,-36-77 146 0 0,4-1 1 0 0,3-2-1 0 0,3-1 1 0 0,3-2 0 0 0,3-1-1 0 0,4-3 1 0 0,30 33-147 0 0,-49-66 155 0 0,1-2 0 0 0,1-1 1 0 0,1-1-1 0 0,2-1 0 0 0,1-2 1 0 0,1-2-1 0 0,1-1 0 0 0,1-2 1 0 0,16 6-156 0 0,268 72 1080 0 0,-321-99-1381 0 0,18 5 157 0 0,-10-10-6484 0 0,-8-11-3741 0 0</inkml:trace>
  <inkml:trace contextRef="#ctx0" brushRef="#br0" timeOffset="-362164.23">2556 0 1032 0 0,'0'0'7716'0'0,"0"0"-5380"0"0,0 0-1869 0 0,0 0-483 0 0,0 0-20 0 0,0 0-20 0 0,2 8-5 0 0,17 70 659 0 0,-4 0 1 0 0,-3 1-1 0 0,-4 1 1 0 0,-3 0-1 0 0,-3 0 1 0 0,-4 0-1 0 0,-4-1 0 0 0,-3 3-598 0 0,-14 688 930 0 0,19-697-924 0 0,3 1 0 0 0,3-1 0 0 0,4 0 1 0 0,7 29-7 0 0,-13 24 1350 0 0,-7-122-826 0 0,5-4-3622 0 0,2-1-3440 0 0,3-5-2628 0 0</inkml:trace>
  <inkml:trace contextRef="#ctx0" brushRef="#br0" timeOffset="-341464.189">3698 2197 328 0 0,'0'0'433'0'0,"0"0"-133"0"0,0 0 729 0 0,0 0 2405 0 0,0 0-1643 0 0,0 0-810 0 0,0 0 73 0 0,0 0 46 0 0,-23-6 2809 0 0,42 77-2015 0 0,-18-70-1867 0 0,0 0 1 0 0,0 0-1 0 0,0 0 0 0 0,0 0 1 0 0,0 0-1 0 0,0 0 0 0 0,0 0 1 0 0,1 0-1 0 0,-1-1 0 0 0,0 1 1 0 0,1 0-1 0 0,-1-1 0 0 0,0 1 1 0 0,1-1-1 0 0,-1 0 0 0 0,1 1 1 0 0,-1-1-1 0 0,1 0 0 0 0,-1 0 1 0 0,1 0-1 0 0,-1 0 0 0 0,0 0 1 0 0,1 0-1 0 0,-1 0 0 0 0,1 0 1 0 0,-1-1-1 0 0,1 1 0 0 0,-1-1 1 0 0,1 1-1 0 0,-1-1 0 0 0,0 1 1 0 0,1-1-1 0 0,-1 0 0 0 0,0 0 1 0 0,0 1-1 0 0,0-1 0 0 0,0 0 1 0 0,1 0-1 0 0,-1 0 0 0 0,0-1 1 0 0,0 1-1 0 0,-1 0 0 0 0,1 0 1 0 0,0 0-1 0 0,0-1 0 0 0,-1 1 1 0 0,1 0-1 0 0,0-1-27 0 0,0 0 0 0 0,1 0 1 0 0,-1 0 0 0 0,1 0-1 0 0,-1 0 1 0 0,0-1-1 0 0,0 1 1 0 0,0 0-1 0 0,0-1 1 0 0,0 1-1 0 0,0-1 1 0 0,-1 1 0 0 0,1-1-1 0 0,-1 0 1 0 0,0 1-1 0 0,0-1 1 0 0,0 1-1 0 0,0-1 1 0 0,0 1-1 0 0,0-1 1 0 0,-1 0-1 0 0,1 1 1 0 0,-1-1 0 0 0,0 1-1 0 0,0-1 1 0 0,0 1-1 0 0,0 0 1 0 0,0-1-1 0 0,0 1 1 0 0,-1 0-1 0 0,1 0 1 0 0,-1 0 0 0 0,1 0-1 0 0,-1 0 1 0 0,0 0-1 0 0,0 0 1 0 0,0 1-1 0 0,0-1 1 0 0,0 1-1 0 0,0-1 1 0 0,0 1-1 0 0,-1 0 1 0 0,1-1 0 0 0,0 2-1 0 0,-1-1 1 0 0,1 0-1 0 0,-1 0 1 0 0,1 1-1 0 0,-1-1 1 0 0,1 1-1 0 0,-1 0 1 0 0,0-1-1 0 0,1 1 1 0 0,-1 1 0 0 0,1-1-1 0 0,-1 0 1 0 0,0 1-1 0 0,1-1 1 0 0,-1 1-1 0 0,1 0 1 0 0,-1-1-1 0 0,1 1 1 0 0,0 1 0 0 0,-1-1-1 0 0,1 0 1 0 0,0 0-1 0 0,0 1 1 0 0,0-1-1 0 0,-1 2 0 0 0,-1 1-2 0 0,0 0 1 0 0,0 0-1 0 0,1 0 0 0 0,-1 0 0 0 0,1 1 0 0 0,0 0 0 0 0,1-1 0 0 0,-1 1 1 0 0,1 0-1 0 0,0 0 0 0 0,0 1 0 0 0,0-1 0 0 0,1 0 0 0 0,0 1 0 0 0,0-1 1 0 0,0 1-1 0 0,0-1 0 0 0,1 1 0 0 0,0 2 2 0 0,3-6 46 0 0,-1 0 1 0 0,1 0-1 0 0,-1-1 1 0 0,1 1-1 0 0,0-1 0 0 0,-1 1 1 0 0,1-1-1 0 0,0 0 1 0 0,0 0-1 0 0,0 0 1 0 0,0-1-1 0 0,0 1 0 0 0,0-1 1 0 0,0 1-1 0 0,0-1 1 0 0,0 0-1 0 0,0 0 0 0 0,0-1 1 0 0,1 1-1 0 0,-1-1 1 0 0,0 1-1 0 0,0-1 1 0 0,-1 0-1 0 0,1 0 0 0 0,0 0 1 0 0,0 0-1 0 0,0-1 1 0 0,-1 1-1 0 0,1-1 0 0 0,0 0 1 0 0,-1 0-1 0 0,0 0 1 0 0,1 0-1 0 0,-1 0 1 0 0,0 0-1 0 0,0 0 0 0 0,1-2-46 0 0,-2 2-19 0 0,-1 1-1 0 0,1-1 0 0 0,-1 1 0 0 0,1-1 0 0 0,-1 1 0 0 0,1-1 0 0 0,-1 1 0 0 0,0-1 0 0 0,1 1 0 0 0,-1-1 1 0 0,0 1-1 0 0,0-1 0 0 0,0 0 0 0 0,-1 1 0 0 0,1-1 0 0 0,0 1 0 0 0,0-1 0 0 0,-1 1 0 0 0,1-1 0 0 0,-1 1 1 0 0,0-1-1 0 0,1 1 0 0 0,-1-1 0 0 0,0 1 0 0 0,0 0 0 0 0,0-1 0 0 0,0 1 0 0 0,0 0 0 0 0,0 0 0 0 0,0 0 1 0 0,0 0-1 0 0,0 0 0 0 0,0 0 0 0 0,-1 0 0 0 0,1 0 0 0 0,-1 0 0 0 0,1 1 0 0 0,0-1 0 0 0,-1 0 0 0 0,1 1 1 0 0,-1-1-1 0 0,1 1 0 0 0,-1 0 0 0 0,1-1 0 0 0,-1 1 0 0 0,-1 0 20 0 0,2 1-30 0 0,0 0-1 0 0,-1 1 1 0 0,1-1 0 0 0,0 0-1 0 0,1 1 1 0 0,-1-1 0 0 0,0 1-1 0 0,0-1 1 0 0,0 1-1 0 0,1-1 1 0 0,-1 1 0 0 0,1-1-1 0 0,-1 1 1 0 0,1 0 0 0 0,0-1-1 0 0,0 1 1 0 0,-1 0 0 0 0,1-1-1 0 0,0 1 1 0 0,0 0 0 0 0,1-1-1 0 0,-1 1 1 0 0,0-1 0 0 0,1 1-1 0 0,-1 0 1 0 0,1-1-1 0 0,-1 1 1 0 0,1-1 0 0 0,0 1-1 0 0,-1-1 1 0 0,1 1 0 0 0,0-1-1 0 0,0 1 1 0 0,0-1 30 0 0,9 17-3436 0 0,-7-14-1015 0 0,1-3-2479 0 0</inkml:trace>
  <inkml:trace contextRef="#ctx0" brushRef="#br0" timeOffset="-338892.807">3717 2534 1452 0 0,'0'0'409'0'0,"0"0"-4"0"0,0 0-59 0 0,0 0 514 0 0,0 0 1497 0 0,0 0-853 0 0,0 0-834 0 0,0 0-34 0 0,0 0 231 0 0,0 0 75 0 0,0 0-127 0 0,-9-3 2709 0 0,15 3-3486 0 0,0-1 41 0 0,0 1 1 0 0,0 0-1 0 0,0 0 1 0 0,0 0 0 0 0,0 0-1 0 0,-1 1 1 0 0,1 0-1 0 0,0 1 1 0 0,0-1-1 0 0,-1 1 1 0 0,1 0-1 0 0,-1 0 1 0 0,0 1-1 0 0,1 0 1 0 0,-1 0-1 0 0,3 2-79 0 0,-8-1 24 0 0,1 1 0 0 0,-1-1-1 0 0,0 1 1 0 0,-1-1-1 0 0,1 1 1 0 0,-1-1-1 0 0,0 1 1 0 0,0-1-1 0 0,0 1 1 0 0,-1-1-1 0 0,1 0 1 0 0,-1 0 0 0 0,0 0-1 0 0,0 0 1 0 0,-1 0-1 0 0,1 0 1 0 0,-1-1-1 0 0,0 1 1 0 0,0-1-1 0 0,0 1 1 0 0,0-1-1 0 0,0 0 1 0 0,-1 0 0 0 0,1-1-1 0 0,-1 1 1 0 0,0-1-1 0 0,0 0 1 0 0,0 0-1 0 0,0 0 1 0 0,0 0-1 0 0,-1-1 1 0 0,-3 1-24 0 0,5-4-5528 0 0,6-2 62 0 0</inkml:trace>
  <inkml:trace contextRef="#ctx0" brushRef="#br0" timeOffset="-338628.465">3854 2537 5384 0 0,'0'0'1699'0'0,"0"0"-95"0"0,0 0 82 0 0,0 0-227 0 0,0 0-587 0 0,0 0-348 0 0,0 0 138 0 0,0 0 109 0 0,0 0-97 0 0,-6 6-211 0 0,3-5-468 0 0,1 1 0 0 0,-1-1 1 0 0,0 1-1 0 0,0 0 0 0 0,1 0 0 0 0,-1 0 0 0 0,1 1 1 0 0,0-1-1 0 0,0 0 0 0 0,0 1 0 0 0,0 0 0 0 0,0-1 1 0 0,0 1-1 0 0,1 0 0 0 0,-1 0 0 0 0,1 0 0 0 0,0 0 0 0 0,0 0 1 0 0,0 0-1 0 0,0 0 0 0 0,0 1 0 0 0,1-1 0 0 0,0 0 1 0 0,-1 0-1 0 0,1 1 0 0 0,0-1 0 0 0,1 0 0 0 0,-1 0 0 0 0,1 1 1 0 0,-1-1-1 0 0,1 0 0 0 0,0 0 0 0 0,0 0 0 0 0,0 0 1 0 0,1 0-1 0 0,-1 0 0 0 0,1 0 0 0 0,-1 0 0 0 0,1 0 1 0 0,0-1-1 0 0,0 1 0 0 0,0-1 0 0 0,1 1 0 0 0,-1-1 0 0 0,1 1 5 0 0,38 6-1583 0 0,-12-8-3920 0 0,-10-2-704 0 0</inkml:trace>
  <inkml:trace contextRef="#ctx0" brushRef="#br0" timeOffset="-338349.18">4135 2687 5461 0 0,'0'0'7020'0'0,"0"0"-5640"0"0,0 0-1320 0 0,0 0 980 0 0,0 0-20 0 0,-47 1-439 0 0,30-2-397 0 0,1 1-136 0 0,-3 0-48 0 0,2 0-76 0 0,2-2-401 0 0,2 1-631 0 0,5-2-528 0 0,2 0-2892 0 0,6-8-2841 0 0</inkml:trace>
  <inkml:trace contextRef="#ctx0" brushRef="#br0" timeOffset="-338348.18">4165 2582 7313 0 0,'0'0'5436'0'0,"0"0"-4696"0"0,0 0-308 0 0,0 0 484 0 0,0 0-76 0 0,-44-5-424 0 0,27 5-336 0 0,-3-2-80 0 0,-1 2-112 0 0,3 0-516 0 0,-1 0-472 0 0,2 0-888 0 0,7-1-3288 0 0,2-5-1793 0 0</inkml:trace>
  <inkml:trace contextRef="#ctx0" brushRef="#br0" timeOffset="-338083.08">4218 2480 3436 0 0,'0'0'7690'0'0,"0"0"-5489"0"0,0 0-1820 0 0,0 0 62 0 0,0 0-141 0 0,0 0-430 0 0,0 0-50 0 0,7 3 103 0 0,0-1 188 0 0,1 1 0 0 0,-1 0 0 0 0,0 0 0 0 0,0 1 0 0 0,-1-1 0 0 0,1 2 0 0 0,-1-1 0 0 0,0 1 0 0 0,0 0 0 0 0,0 0 0 0 0,-1 1 0 0 0,1-1 0 0 0,-1 1 0 0 0,-1 0 0 0 0,1 1 0 0 0,-1-1 0 0 0,0 1 0 0 0,-1 0 0 0 0,1 0 0 0 0,-2 0 0 0 0,1 0 0 0 0,-1 1 0 0 0,0-1 0 0 0,0 1 0 0 0,-1-1 0 0 0,0 1 0 0 0,0 0 0 0 0,-1 0 0 0 0,0 1-113 0 0,-22 90 39 0 0,22-95-2108 0 0,5-9-5937 0 0,4-6 693 0 0</inkml:trace>
  <inkml:trace contextRef="#ctx0" brushRef="#br0" timeOffset="-337848.56">4444 2666 1148 0 0,'0'0'3052'0'0,"0"0"3761"0"0,0 0-5297 0 0,0 0-736 0 0,0 0-144 0 0,0 0 136 0 0,-48-9-256 0 0,30 8-264 0 0,-1 1-252 0 0,0-1 0 0 0,3 0-832 0 0,0 0-768 0 0,5 0-2728 0 0,4-6-3357 0 0</inkml:trace>
  <inkml:trace contextRef="#ctx0" brushRef="#br0" timeOffset="-337536.347">4516 2652 4500 0 0,'0'0'4672'0'0,"0"0"-2514"0"0,0 0-1618 0 0,0 0-66 0 0,0 0 421 0 0,0 0-27 0 0,0 0-356 0 0,0 0-261 0 0,6-2-138 0 0,-4 2-123 0 0,0 0 0 0 0,0 0 0 0 0,0 0 0 0 0,0 0 0 0 0,0-1 0 0 0,0 1 0 0 0,-1-1 0 0 0,1 0 0 0 0,0 1 0 0 0,0-1 0 0 0,0 0 0 0 0,-1 0 0 0 0,1 0 0 0 0,0 0 0 0 0,-1-1 0 0 0,1 1 0 0 0,-1 0 0 0 0,0-1 0 0 0,1 1 0 0 0,-1-1 0 0 0,0 1 0 0 0,0-1 0 0 0,0 1 0 0 0,0-1 0 0 0,0 0 0 0 0,0 0 0 0 0,0 0 0 0 0,-1 1 0 0 0,1-1 0 0 0,0 0 0 0 0,-1 0 0 0 0,0 0 0 0 0,1 0 0 0 0,-1 0 0 0 0,0 0 0 0 0,0 0 0 0 0,0 0 0 0 0,-1 0 0 0 0,1 0 0 0 0,0 0 0 0 0,-1 0 0 0 0,1 1 0 0 0,-1-1 0 0 0,1 0 0 0 0,-1 0 0 0 0,0 0 0 0 0,0 0 0 0 0,0 1 0 0 0,0-1 0 0 0,0 1 0 0 0,-1-2 10 0 0,0 2 1 0 0,0 1 1 0 0,1-1-1 0 0,-1 1 0 0 0,0 0 0 0 0,0 0 0 0 0,1 0 0 0 0,-1 0 1 0 0,0 0-1 0 0,1 0 0 0 0,-1 0 0 0 0,0 1 0 0 0,0-1 0 0 0,1 0 0 0 0,-1 1 1 0 0,1 0-1 0 0,-1-1 0 0 0,0 1 0 0 0,1 0 0 0 0,-1 0 0 0 0,1 0 0 0 0,0 0 1 0 0,-1 0-1 0 0,1 0 0 0 0,0 0 0 0 0,-1 0 0 0 0,1 0 0 0 0,0 1 0 0 0,0-1 1 0 0,0 1-1 0 0,0-1 0 0 0,0 1 0 0 0,1-1 0 0 0,-1 1 0 0 0,0-1 0 0 0,1 1 1 0 0,-1 0-1 0 0,1-1 0 0 0,-1 1 0 0 0,1 0 0 0 0,0-1 0 0 0,0 1 1 0 0,0 0-1 0 0,0 0 0 0 0,0-1 0 0 0,0 1 0 0 0,0 0 0 0 0,0-1 0 0 0,1 1 1 0 0,-1 0-1 0 0,1-1 0 0 0,-1 1 0 0 0,1 0 0 0 0,0-1 0 0 0,0 1 0 0 0,0-1 1 0 0,-1 1-1 0 0,1-1 0 0 0,1 0 0 0 0,-1 1 0 0 0,0-1 0 0 0,1 1-1 0 0,25 45 373 0 0,-23-43-276 0 0,0 1 0 0 0,0 1 1 0 0,0-1-1 0 0,-1 1 0 0 0,0-1 1 0 0,0 1-1 0 0,0 0 0 0 0,-1 0 1 0 0,0 0-1 0 0,0 0 0 0 0,0 1 1 0 0,-1-1-1 0 0,0 0 0 0 0,0 1 1 0 0,-1-1-1 0 0,1 1 0 0 0,-1-1 1 0 0,-1 1-1 0 0,0 0-97 0 0,0-5 18 0 0,-1 1-1 0 0,-1-1 1 0 0,1 1 0 0 0,0-1 0 0 0,0 0-1 0 0,-1 0 1 0 0,1 0 0 0 0,-1 0-1 0 0,0-1 1 0 0,1 1 0 0 0,-1-1 0 0 0,0 0-1 0 0,0 1 1 0 0,0-1 0 0 0,0 0 0 0 0,0-1-1 0 0,0 1 1 0 0,0-1 0 0 0,-1 1 0 0 0,1-1-1 0 0,0 0 1 0 0,0 0 0 0 0,0 0-1 0 0,0 0 1 0 0,0-1 0 0 0,-1 1 0 0 0,1-1-1 0 0,0 0 1 0 0,0 0 0 0 0,0 0 0 0 0,0 0-1 0 0,1-1 1 0 0,-1 1 0 0 0,0-1-1 0 0,0 0 1 0 0,1 0 0 0 0,-1 1 0 0 0,1-2-1 0 0,0 1 1 0 0,-1 0 0 0 0,1 0 0 0 0,0-1-1 0 0,0 1 1 0 0,1-1 0 0 0,-1 0 0 0 0,0 1-1 0 0,1-1 1 0 0,0 0 0 0 0,0 0-1 0 0,0 0 1 0 0,0 0 0 0 0,-1-2-18 0 0,2 1-41 0 0,-1 1 1 0 0,1-1-1 0 0,0 1 0 0 0,0-1 1 0 0,0 1-1 0 0,0 0 0 0 0,0-1 0 0 0,1 1 1 0 0,-1-1-1 0 0,1 1 0 0 0,0 0 1 0 0,0-1-1 0 0,1 1 0 0 0,-1 0 1 0 0,1 0-1 0 0,-1 0 0 0 0,1 0 1 0 0,0 0-1 0 0,0 0 0 0 0,0 0 1 0 0,1 1-1 0 0,-1-1 0 0 0,0 1 1 0 0,1 0-1 0 0,0 0 0 0 0,0 0 1 0 0,-1 0-1 0 0,1 0 0 0 0,0 0 0 0 0,0 1 1 0 0,1-1-1 0 0,-1 1 0 0 0,2-1 41 0 0,47-14-9297 0 0,-37 11 2250 0 0</inkml:trace>
  <inkml:trace contextRef="#ctx0" brushRef="#br1" timeOffset="-335271.037">3724 1825 756 0 0,'0'0'197'0'0,"0"0"-51"0"0,0 0-50 0 0,0 0-12 0 0,0 0 210 0 0,0-7 621 0 0,-20-112 8089 0 0,17 131-4698 0 0,-3 49-4066 0 0,5-12-237 0 0,-1 0 0 0 0,-3-1 0 0 0,-1 0-1 0 0,-3 0 1 0 0,-10 31-3 0 0,17-75 33 0 0,0 0 0 0 0,1 0 0 0 0,-1 0-1 0 0,1 1 1 0 0,0-1 0 0 0,0 0 0 0 0,1 1 0 0 0,-1-1 0 0 0,1 1-1 0 0,0-1 1 0 0,0 0 0 0 0,1 1 0 0 0,-1-1 0 0 0,1 1 0 0 0,0-1-1 0 0,0 0 1 0 0,1 0 0 0 0,-1 1 0 0 0,1-1 0 0 0,0 0 0 0 0,0 1-33 0 0,12-8-3904 0 0,-11-6-1873 0 0,0 2-116 0 0</inkml:trace>
  <inkml:trace contextRef="#ctx0" brushRef="#br1" timeOffset="-334643.38">3693 1772 184 0 0,'0'0'411'0'0,"-3"-7"-135"0"0,-2-5-546 0 0,-14-32 2379 0 0,7 38 5549 0 0,38 435-3218 0 0,-28-421-4526 0 0,-2 5-2085 0 0,7-7-4239 0 0,-1-4 1653 0 0</inkml:trace>
  <inkml:trace contextRef="#ctx0" brushRef="#br1" timeOffset="-334068.55">3712 1716 1764 0 0,'0'0'1202'0'0,"0"0"195"0"0,0 0-748 0 0,0 0-643 0 0,0 0-94 0 0,0 0 1 0 0,0 0 8 0 0,0 0 11 0 0,-3-3 48 0 0,1 2-71 0 0,2 1 51 0 0,0 0 0 0 0,0 1 0 0 0,0-1 0 0 0,0 0 1 0 0,0 1-1 0 0,-1-1 0 0 0,1 0 0 0 0,0 1 0 0 0,0-1 0 0 0,0 0 0 0 0,0 0 0 0 0,0 1 1 0 0,0-1-1 0 0,-1 0 0 0 0,1 1 0 0 0,0-1 0 0 0,0 0 0 0 0,0 0 0 0 0,-1 1 0 0 0,1-1 1 0 0,0 0-1 0 0,0 0 0 0 0,-1 0 0 0 0,1 0 0 0 0,0 1 0 0 0,0-1 0 0 0,-1 0 0 0 0,1 0 1 0 0,0 0-1 0 0,-1 0 0 0 0,1 0 0 0 0,0 0 0 0 0,-1 0 0 0 0,1 0 0 0 0,0 0 0 0 0,-1 0 0 0 0,1 0 1 0 0,0 0 39 0 0,0-1-967 0 0,0 1 1112 0 0,1 0 0 0 0,-1 0 1 0 0,1 0-1 0 0,-1 0 0 0 0,1 0 0 0 0,-1 0 0 0 0,1-1 1 0 0,-1 1-1 0 0,1 0 0 0 0,-1 0 0 0 0,1 0 0 0 0,-1-1 1 0 0,1 1-1 0 0,-1 0 0 0 0,1 0 0 0 0,-1-1 0 0 0,1 1 1 0 0,-1 0-1 0 0,1-1 0 0 0,-1 1 0 0 0,0-1 0 0 0,1 1 1 0 0,-1 0-1 0 0,0-1 0 0 0,1 1 0 0 0,-1-1 0 0 0,0 1 1 0 0,0-1-1 0 0,0 1 0 0 0,1-1 0 0 0,-1 1 0 0 0,0-1 1 0 0,0 1-1 0 0,0-1 0 0 0,0 1 0 0 0,0-1 0 0 0,0 1 1 0 0,0-1-1 0 0,0 0 0 0 0,0 1 0 0 0,0-1 0 0 0,0 1 1 0 0,0-1-1 0 0,0 1 0 0 0,0-1 0 0 0,-1 1 0 0 0,1-1 1 0 0,0 1-1 0 0,0-1 0 0 0,-1 1 0 0 0,1-1 0 0 0,0 1 1 0 0,-1 0-1 0 0,1-1 0 0 0,0 1 0 0 0,-1-1-145 0 0,184 314 5265 0 0,-175-298-7397 0 0,-21-28 621 0 0,-20-29-3024 0 0,18 21 890 0 0,4 3 457 0 0</inkml:trace>
  <inkml:trace contextRef="#ctx0" brushRef="#br1" timeOffset="-333866.333">3744 1787 1044 0 0,'0'0'1164'0'0,"0"0"2146"0"0,0 0-1023 0 0,0 0-1169 0 0,1 7-412 0 0,4 16-143 0 0,0-1 0 0 0,2 0-1 0 0,1 0 1 0 0,0-1 0 0 0,2 0 0 0 0,0-1 0 0 0,1 0 0 0 0,10 13-563 0 0,25 49 1053 0 0,-94-158-13674 0 0,35 54 10057 0 0</inkml:trace>
  <inkml:trace contextRef="#ctx0" brushRef="#br1" timeOffset="-332251.336">3751 1885 1004 0 0,'0'0'1272'0'0,"1"6"2157"0"0,55 161 4181 0 0,-3-22-5161 0 0,-55-145-2477 0 0,0 1 0 0 0,1-1 0 0 0,-1 0 1 0 0,0 0-1 0 0,1-1 0 0 0,-1 1 0 0 0,1 0 0 0 0,-1 0 0 0 0,1-1 0 0 0,-1 1 0 0 0,0-1 0 0 0,1 1 1 0 0,-1-1-1 0 0,1 0 0 0 0,0 0 0 0 0,-1 1 0 0 0,1-1 0 0 0,0 0 0 0 0,-1 0 0 0 0,1 0 0 0 0,0-1 0 0 0,0 1 1 0 0,0 0-1 0 0,0 0 0 0 0,0-1 0 0 0,0 1 0 0 0,0 0 0 0 0,1-1 0 0 0,-1 1 0 0 0,0-1 0 0 0,1 1 1 0 0,-1-1-1 0 0,1 1 0 0 0,-1-1 0 0 0,1 1 0 0 0,0-2 28 0 0,-79-162-5462 0 0,113 262 9991 0 0,-28-71-4139 0 0,-14 9-2 0 0,-24-66-468 0 0,-5-81-1394 0 0,64 141 2683 0 0,-19-18-1108 0 0,-1 0 1 0 0,0 1-1 0 0,-1 0 1 0 0,0 0-1 0 0,-1 0 1 0 0,-1 1-1 0 0,1 0 1 0 0,-2 0-1 0 0,0 0 1 0 0,0 8-102 0 0,-25-83-599 0 0,5-69-1893 0 0,19 130 2545 0 0,-1 0 0 0 0,1 1 0 0 0,-1-1 0 0 0,1 1 0 0 0,0-1-1 0 0,-1 1 1 0 0,1 0 0 0 0,-1 0 0 0 0,1 0 0 0 0,0 0 0 0 0,-1 0 0 0 0,1 0-1 0 0,0 0 1 0 0,-1 0 0 0 0,1 1 0 0 0,0-1 0 0 0,-1 0 0 0 0,1 1-1 0 0,-1 0 1 0 0,1-1 0 0 0,-1 1 0 0 0,1 0 0 0 0,-1 0 0 0 0,1 0 0 0 0,-1 0-1 0 0,0 0 1 0 0,0 0 0 0 0,1 0 0 0 0,-1 0 0 0 0,0 0 0 0 0,0 1-1 0 0,0-1 1 0 0,0 0 0 0 0,0 1 0 0 0,-1-1 0 0 0,1 1 0 0 0,0-1-1 0 0,-1 1 1 0 0,1 0-53 0 0,143 182 2501 0 0,-200-321-4415 0 0,22 7 629 0 0,73 158 2951 0 0,89 143 204 0 0,-128-170-1736 0 0,-9-24 109 0 0,-70-148-2474 0 0,105 188 2987 0 0,153 193 552 0 0,-254-360-1803 0 0,136 195 413 0 0,55 47 1086 0 0,-139-130-844 0 0,-45-77-1435 0 0,96 127 1600 0 0,126 115 87 0 0,-229-235-784 0 0,53 70 90 0 0,43 47 808 0 0,147 115 138 0 0,-168-124-590 0 0,-23-32-282 0 0,-14-21-407 0 0,73 59 912 0 0,85 52-238 0 0,-120-58-59 0 0,-1 0-1 0 0,1 0 1 0 0,-1 0-1 0 0,1 1 1 0 0,0-1-1 0 0,-1 0 1 0 0,1 0-1 0 0,-1 0 1 0 0,1-1 0 0 0,-1 1-1 0 0,1 0 1 0 0,-1 0-1 0 0,1 0 1 0 0,0 0-1 0 0,-1 0 1 0 0,1-1 0 0 0,-1 1-1 0 0,1 0 1 0 0,-1-1-1 0 0,1 1 1 0 0,-1 0-1 0 0,0-1 1 0 0,1 1 0 0 0,-1 0-1 0 0,1-1 1 0 0,-1 1-1 0 0,0-1 1 0 0,1 1-1 0 0,-1 0 1 0 0,0-1 0 0 0,0 1-1 0 0,1-1 1 0 0,-1 1-1 0 0,0-1 1 0 0,0 0-1 0 0,0 1 1 0 0,1-1 0 0 0,-1 1-1 0 0,0-1 1 0 0,0 1-1 0 0,0-1 1 0 0,0 1-1 0 0,0-1 1 0 0,0 0 0 0 0,0 1-1 0 0,0-1 1 0 0,0 1-1 0 0,-1-1 1 0 0,1 1-1 0 0,0-1 1 0 0,0 1 0 0 0,0-1-1 0 0,-1 1 1 0 0,1-1-1 0 0,0 1 1 0 0,-1-1-1 0 0,1 1 1 0 0,0-1 0 0 0,-1 1-1 0 0,1 0 1 0 0,0-1-1 0 0,-1 1 1 0 0,113 42 822 0 0,-120-61-4854 0 0,-3 4-1571 0 0</inkml:trace>
  <inkml:trace contextRef="#ctx0" brushRef="#br1" timeOffset="-295587.027">4575 2912 396 0 0,'0'0'397'0'0,"0"0"-155"0"0,0 0-88 0 0,0 0-14 0 0,0 0 332 0 0,0 0 1039 0 0,0 0-381 0 0,0 0-278 0 0,4 2 59 0 0,-5-3-785 0 0,1 1 1 0 0,-1 0-1 0 0,0 0 0 0 0,1-1 0 0 0,-1 1 0 0 0,0 0 0 0 0,1 0 1 0 0,-1 0-1 0 0,0 0 0 0 0,0 0 0 0 0,1 0 0 0 0,-1 0 0 0 0,0 0 1 0 0,0 0-1 0 0,1 0 0 0 0,-1 1 0 0 0,0-1 0 0 0,1 0 0 0 0,-1 0 1 0 0,0 1-1 0 0,1-1 0 0 0,-1 0 0 0 0,0 1 0 0 0,1-1 0 0 0,-1 1 1 0 0,1-1-1 0 0,-1 1 0 0 0,1-1 0 0 0,-1 1 0 0 0,1-1 0 0 0,-1 1 0 0 0,1-1 1 0 0,0 1-1 0 0,-1 0 0 0 0,1-1 0 0 0,0 1 0 0 0,-1 0 0 0 0,1-1 1 0 0,0 1-1 0 0,0 0 0 0 0,-1 0 0 0 0,1-1 0 0 0,0 1 0 0 0,0 0 1 0 0,0-1-1 0 0,0 1 0 0 0,0 0 0 0 0,0 0 0 0 0,0-1 0 0 0,1 1 1 0 0,-1 0-1 0 0,0-1 0 0 0,0 1 0 0 0,0 0 0 0 0,1 0 0 0 0,-1-1 1 0 0,0 1-1 0 0,1-1 0 0 0,-1 1 0 0 0,1 0 0 0 0,-1-1 0 0 0,0 1 1 0 0,1-1-1 0 0,-1 1 0 0 0,1-1 0 0 0,0 1-126 0 0,-21 10-807 0 0,-27 8 899 0 0,-1-1 1 0 0,-1-2 0 0 0,0-2-1 0 0,-1-3 1 0 0,0-1 0 0 0,-1-3-1 0 0,1-2 1 0 0,-2-3 0 0 0,1-1-1 0 0,0-3 1 0 0,-17-4-93 0 0,40 6 85 0 0,-1-1 0 0 0,1-1 1 0 0,0-1-1 0 0,0-2 0 0 0,0-1 0 0 0,0-1 1 0 0,1-1-1 0 0,1-2 0 0 0,-1 0 0 0 0,1-2 1 0 0,1-1-1 0 0,0-1 0 0 0,1-1 0 0 0,1-1 0 0 0,0-1 1 0 0,1-1-1 0 0,1-1 0 0 0,-6-7-85 0 0,23 19 4 0 0,0 0-1 0 0,1 0 1 0 0,-1 0-1 0 0,1 0 1 0 0,1-1 0 0 0,0 1-1 0 0,0-1 1 0 0,0 1-1 0 0,1-1 1 0 0,0 0-1 0 0,0 1 1 0 0,1-1-1 0 0,0 0 1 0 0,1 0 0 0 0,-1 0-1 0 0,2 1 1 0 0,-1-1-1 0 0,1 0 1 0 0,0 1-1 0 0,0-1 1 0 0,1 1-1 0 0,0 0 1 0 0,1 0 0 0 0,-1 0-1 0 0,4-4-3 0 0,126-155-810 0 0,-106 143 733 0 0,1 2 0 0 0,1 0 0 0 0,0 2 0 0 0,2 1-1 0 0,0 2 1 0 0,1 1 0 0 0,0 1 0 0 0,1 2-1 0 0,0 2 1 0 0,1 0 0 0 0,1 2 0 0 0,-1 2 0 0 0,1 1-1 0 0,0 2 1 0 0,0 2 0 0 0,1 0 0 0 0,4 3 77 0 0,-5 0-43 0 0,0 1 0 0 0,0 2 1 0 0,0 2-1 0 0,-1 1 0 0 0,0 1 1 0 0,0 2-1 0 0,-1 2 0 0 0,-1 1 1 0 0,0 1-1 0 0,28 19 43 0 0,137 123-572 0 0,-189-149 619 0 0,0 0-1 0 0,0 1 1 0 0,-1 0 0 0 0,0 1 0 0 0,-1-1 0 0 0,0 1 0 0 0,0 0 0 0 0,-1 1 0 0 0,0-1-1 0 0,-1 1 1 0 0,0 0 0 0 0,-1 0 0 0 0,-1 0 0 0 0,1 1 0 0 0,-2-1 0 0 0,1 1 0 0 0,-2-1 0 0 0,1 1-1 0 0,-2-1 1 0 0,0 7-47 0 0,-6-5 119 0 0,0 0-1 0 0,0-1 1 0 0,-2 0-1 0 0,1 0 1 0 0,-2-1-1 0 0,1 0 0 0 0,-2 0 1 0 0,1-1-1 0 0,-1 0 1 0 0,-1-1-1 0 0,0-1 1 0 0,0 0-1 0 0,-1 0 1 0 0,1-1-1 0 0,-2-1 0 0 0,1 0 1 0 0,-1 0-1 0 0,0-2 1 0 0,0 0-1 0 0,-6 1-118 0 0,-26 10 166 0 0,0-2 0 0 0,-1-2 0 0 0,0-2-1 0 0,-1-2 1 0 0,-14-1-166 0 0,-65-5-2539 0 0,113-3-553 0 0,-4-4-3125 0 0</inkml:trace>
  <inkml:trace contextRef="#ctx0" brushRef="#br0" timeOffset="-270159.844">3668 1670 1056 0 0,'0'0'749'0'0,"0"0"1264"0"0,0 0-634 0 0,0 0-883 0 0,0 0-196 0 0,0 0 176 0 0,0 0 28 0 0,0 0-166 0 0,3-7-88 0 0,-1 3 192 0 0,8-21-649 0 0,-7 3 6373 0 0,-3 22-5611 0 0,2 9 2195 0 0,7 30-2253 0 0,-1 13-179 0 0,-3 0 0 0 0,-2 1 0 0 0,-2-1 0 0 0,-3 1 0 0 0,-7 40-318 0 0,21 44 126 0 0,-10-120 46 0 0,-2-10-8441 0 0,0-8 2447 0 0</inkml:trace>
  <inkml:trace contextRef="#ctx0" brushRef="#br0" timeOffset="-269162.375">3681 2180 536 0 0,'0'0'390'0'0,"0"0"229"0"0,0 0 1304 0 0,0 0 190 0 0,0 0-641 0 0,0 0-401 0 0,0 0-97 0 0,0 0-88 0 0,0 0-135 0 0,27 5 1537 0 0,181-31 2025 0 0,110 20-3765 0 0,-268 6-430 0 0,173 13 562 0 0,-223-13-769 0 0,0 0-90 0 0,-33-4-536 0 0,-445 5 302 0 0,394 15-1148 0 0,122-9 2186 0 0,232-5-375 0 0,-8 0 432 0 0,-150 15-878 0 0,-164-15 250 0 0,-320-31-1077 0 0,810 38-283 0 0,-443-13-7338 0 0,-10-5 2629 0 0</inkml:trace>
  <inkml:trace contextRef="#ctx0" brushRef="#br0" timeOffset="-267748.747">3782 1763 1096 0 0,'0'0'2380'0'0,"0"0"-1050"0"0,0 0-966 0 0,0 0-150 0 0,0 0 243 0 0,0 0 123 0 0,0 0 46 0 0,-4-3-294 0 0,-9-7-115 0 0,24 10 1469 0 0,36 19 962 0 0,48 40-788 0 0,-13-7-533 0 0,1-4 1 0 0,2-4-1 0 0,61 22-1327 0 0,141 21-754 0 0,-378-123-1846 0 0,-511-207-3933 0 0,531 226 8884 0 0,105 44 275 0 0,84 31-985 0 0,3-5 1 0 0,3-6-1 0 0,112 28-1641 0 0,-231-73 100 0 0,34 9 190 0 0,-58-19-572 0 0,-619-253-5874 0 0,568 248 6682 0 0,103 58 1202 0 0,49 4-428 0 0,1-4 0 0 0,3-3 1 0 0,72 24-1301 0 0,-43-18 1167 0 0,-81-30-1115 0 0,-50-21-614 0 0,-121-64-128 0 0,75 35-654 0 0,-2 2 0 0 0,0 3 0 0 0,-2 3 0 0 0,-5 2 1344 0 0,44 19 50 0 0,33 16 1324 0 0,264 112 3146 0 0,-270-125-4531 0 0,-1 0 0 0 0,1 0-1 0 0,0 0 1 0 0,-1 0 0 0 0,1 0-1 0 0,-1 0 1 0 0,1 0 0 0 0,0 0-1 0 0,-1 0 1 0 0,1 0 0 0 0,-1 0-1 0 0,1 0 1 0 0,0 0 0 0 0,-1 0-1 0 0,1 0 1 0 0,-1 0 0 0 0,1 0-1 0 0,0 1 1 0 0,-1-1 0 0 0,1 0-1 0 0,0 0 1 0 0,-1 0 0 0 0,1 1-1 0 0,0-1 1 0 0,-1 0 0 0 0,1 0-1 0 0,0 1 1 0 0,-1-1 0 0 0,1 0-1 0 0,0 1 1 0 0,0-1 0 0 0,0 0-1 0 0,-1 1 1 0 0,1-1 0 0 0,0 0-1 0 0,0 1 1 0 0,0-1 0 0 0,0 0-1 0 0,-1 1 1 0 0,1-1 0 0 0,0 1 0 0 0,0-1-1 0 0,0 0 1 0 0,0 1 0 0 0,0-1-1 0 0,0 1 1 0 0,0-1 0 0 0,0 0-1 0 0,0 1 1 0 0,0-1 0 0 0,1 1-1 0 0,-1-1 1 0 0,0 1 11 0 0,-44-7-24 0 0,-221-60-3276 0 0,273 84 3213 0 0,35 3 1305 0 0,124 25 1997 0 0,-204-38-3230 0 0,-121-8-1582 0 0,194 18 1676 0 0,32-3 879 0 0,-106-7-1034 0 0,6-6 615 0 0,22-2-3602 0 0,14-1-2215 0 0,9 0-3608 0 0,49-5 7375 0 0</inkml:trace>
  <inkml:trace contextRef="#ctx0" brushRef="#br0" timeOffset="-247915.064">3837 2005 536 0 0,'0'0'169'0'0,"0"0"62"0"0,0 0 218 0 0,0 0 558 0 0,0 0-384 0 0,-3-7-132 0 0,-22-62 2835 0 0,0-3 2520 0 0,23 182-4193 0 0,-13-6-1453 0 0,12-89 2319 0 0,18-248-2803 0 0,5 314-1147 0 0,-49 102 1829 0 0,37-198 2067 0 0,-13-82-3373 0 0,28 118-599 0 0,-19-12 1597 0 0,-1 0 0 0 0,0 1 1 0 0,-1-1-1 0 0,0 1 0 0 0,0-1 1 0 0,-1 1-1 0 0,0 0 1 0 0,0-1-1 0 0,-1 1 0 0 0,-1 0 1 0 0,0-1-1 0 0,-2 11-90 0 0,42-33 1607 0 0,-5 5-1683 0 0,1 1 1 0 0,0 1 0 0 0,0 2 0 0 0,0 2 0 0 0,0 1 0 0 0,0 2-1 0 0,1 1 1 0 0,14 4 75 0 0,0-2-38 0 0,4 1-112 0 0,-120-13-721 0 0,33-2 790 0 0,0-2 0 0 0,1-1 0 0 0,0-1 0 0 0,1-1 0 0 0,1-2 0 0 0,0-1 0 0 0,1-2 0 0 0,-20-18 81 0 0,75 42-514 0 0,355 222 2495 0 0,-353-205-1979 0 0,-53-33 48 0 0,-401-300-3448 0 0,401 293 3094 0 0,40 31-503 0 0,306 243 2515 0 0,-475-328-1643 0 0,109 56-366 0 0,23 9-279 0 0,51 16 980 0 0,435 106 2500 0 0,-441-103-3370 0 0,-34-5-59 0 0,-41-5 773 0 0,-130-56-254 0 0,253 45 170 0 0,153 48 829 0 0,-336-53-1139 0 0,24-14 397 0 0,124 25-185 0 0,265 37-1390 0 0,-320-24-3594 0 0,3 0-3316 0 0,10-8 4816 0 0</inkml:trace>
  <inkml:trace contextRef="#ctx0" brushRef="#br1" timeOffset="-227032.965">3712 2900 364 0 0,'0'0'299'0'0,"0"0"-173"0"0,0 0-69 0 0,0 0 15 0 0,0 0 83 0 0,0 0-86 0 0,0 0 55 0 0,0 0 278 0 0,9 40 7969 0 0,-4-24-7892 0 0,2 22 59 0 0,-1 0-1 0 0,-2 0 0 0 0,-2 1 1 0 0,-1-1-1 0 0,-2 1 0 0 0,-1-1 1 0 0,-3 0-1 0 0,-1 0 0 0 0,-1 0 1 0 0,-11 27-538 0 0,-21 178 1032 0 0,38-82-493 0 0,-18 138 424 0 0,-15-248-938 0 0,6-71-3657 0 0,17-32-2822 0 0,2 13 6275 0 0,7 48 6459 0 0,9 175-3628 0 0,-4-182-2611 0 0,0 0 1 0 0,1 0 0 0 0,-1 0-1 0 0,0 0 1 0 0,1-1 0 0 0,-1 1-1 0 0,1-1 1 0 0,-1 0 0 0 0,1 0-1 0 0,0 0 1 0 0,-1-1 0 0 0,1 1-1 0 0,0-1 1 0 0,-1 0-1 0 0,1 0 1 0 0,0 0 0 0 0,0-1-1 0 0,-1 1 1 0 0,1-1 0 0 0,0 0-1 0 0,-1 0 1 0 0,1 0 0 0 0,-1 0-1 0 0,1-1 1 0 0,-1 1 0 0 0,0-1-1 0 0,1 0 1 0 0,-1 0 0 0 0,0 0-1 0 0,0-1 1 0 0,0 1 0 0 0,-1-1-1 0 0,1 1-41 0 0,3-2 9 0 0,45-25 101 0 0,-31 13-3464 0 0,-19 14-2101 0 0,-1-3-3859 0 0</inkml:trace>
  <inkml:trace contextRef="#ctx0" brushRef="#br1" timeOffset="-226301.476">2543 4607 5869 0 0,'0'0'6622'0'0,"0"0"-4526"0"0,0 0-1523 0 0,0 0-120 0 0,0 0-25 0 0,0 0-162 0 0,0 0-181 0 0,0 0-71 0 0,10 2 5 0 0,250 39 2291 0 0,-257-38-2312 0 0,-1-1 0 0 0,1 1 0 0 0,-1 0 0 0 0,0 0-1 0 0,0 1 1 0 0,0-1 0 0 0,-1 0 0 0 0,1 1 0 0 0,-1-1 0 0 0,0 1 0 0 0,0-1 0 0 0,0 1 0 0 0,0-1-1 0 0,-1 1 1 0 0,1 0 0 0 0,-1 0 0 0 0,0-1 0 0 0,0 1 0 0 0,0 0 0 0 0,-1-1 0 0 0,1 1 0 0 0,-1 0-1 0 0,0-1 1 0 0,0 1 0 0 0,0-1 0 0 0,-1 1 0 0 0,1-1 0 0 0,-1 0 0 0 0,0 1 0 0 0,0-1 0 0 0,0 0-1 0 0,0 0 1 0 0,0 0 0 0 0,-1 0 0 0 0,1-1 0 0 0,-1 1 0 0 0,0-1 0 0 0,-2 2 2 0 0,-5 14-20 0 0,-38 112 95 0 0,51-127 28 0 0,-1 0 0 0 0,1 0 0 0 0,0 0 0 0 0,0 0 0 0 0,0 0 0 0 0,0-1 0 0 0,1 1 0 0 0,-1-1 0 0 0,1 0 0 0 0,-1 0 0 0 0,1 0 0 0 0,0-1 0 0 0,0 1 0 0 0,-1-1 0 0 0,1 0 0 0 0,0 0 0 0 0,0 0 0 0 0,1-1 0 0 0,-1 1 0 0 0,0-1 0 0 0,0 0 0 0 0,0 0 0 0 0,0-1 0 0 0,0 1 0 0 0,0-1 0 0 0,0 0 0 0 0,2 0-103 0 0,6 1 234 0 0,43-2-190 0 0,-55-7-7246 0 0,-1 5 872 0 0,-3-6-1907 0 0</inkml:trace>
  <inkml:trace contextRef="#ctx0" brushRef="#br1" timeOffset="-226130.39">2915 4810 15089 0 0,'0'0'2181'0'0,"0"0"-2181"0"0,0 0 324 0 0,0 0-324 0 0,-56-12 196 0 0,34 12-64 0 0,-2 0-132 0 0,-1 3-48 0 0,2 0-40 0 0,2 1-592 0 0,2 2-437 0 0,7-1-955 0 0,0-1-3932 0 0,8-3-1909 0 0</inkml:trace>
  <inkml:trace contextRef="#ctx0" brushRef="#br1" timeOffset="-225258.89">2910 5157 3344 0 0,'0'0'4151'0'0,"0"0"-1791"0"0,0 0-1475 0 0,0 0 105 0 0,0 0 455 0 0,0 0-17 0 0,0 0-436 0 0,0 0-400 0 0,0 0-262 0 0,-11-3-50 0 0,145-8-385 0 0,-150 58 361 0 0,8-34-224 0 0,0 1 1 0 0,0 0 0 0 0,2 0 0 0 0,0 1 0 0 0,0 0 0 0 0,2 0 0 0 0,-1 0 0 0 0,2 0-1 0 0,0 1 1 0 0,0 15-33 0 0,21-39-9895 0 0,-11 1 3366 0 0</inkml:trace>
  <inkml:trace contextRef="#ctx0" brushRef="#br1" timeOffset="-224975.974">3068 5265 3040 0 0,'0'0'6421'0'0,"0"0"-4733"0"0,0 0-300 0 0,0 0 232 0 0,0 0-712 0 0,0 0-680 0 0,0 0-40 0 0,-41-4 28 0 0,19 8-128 0 0,-1 3-88 0 0,1-4-744 0 0,-1 1-1172 0 0,8-3-3608 0 0,-4-2-2077 0 0</inkml:trace>
  <inkml:trace contextRef="#ctx0" brushRef="#br1" timeOffset="-224698.764">3139 5289 5565 0 0,'0'0'6027'0'0,"0"0"-3942"0"0,0 0-1776 0 0,0 0-56 0 0,0 0 474 0 0,0 0-54 0 0,0 0-386 0 0,6-3-216 0 0,37-29-190 0 0,-42 31 78 0 0,0 1 1 0 0,0-1 0 0 0,0 1-1 0 0,0-1 1 0 0,0 1-1 0 0,0-1 1 0 0,-1 1-1 0 0,1-1 1 0 0,0 0-1 0 0,-1 0 1 0 0,1 1 0 0 0,0-1-1 0 0,-1 0 1 0 0,1 0-1 0 0,-1 0 1 0 0,1 0-1 0 0,-1 0 1 0 0,1 0-1 0 0,-1 1 1 0 0,0-1 0 0 0,1 0-1 0 0,-1 0 1 0 0,0 0-1 0 0,0 0 1 0 0,0 0-1 0 0,0 0 1 0 0,0 0-1 0 0,0 0 1 0 0,0 0 0 0 0,0 0-1 0 0,0 0 1 0 0,0 0-1 0 0,-1 0 1 0 0,1 0-1 0 0,0 0 1 0 0,-1 0-1 0 0,1 0 1 0 0,-1 0 0 0 0,1 0-1 0 0,-1 0 1 0 0,1 0-1 0 0,-1 0 1 0 0,0 1-1 0 0,1-1 1 0 0,-1 0-1 0 0,0 1 1 0 0,1-1 0 0 0,-1 0-1 0 0,0 1 1 0 0,0-1-1 0 0,0 1 1 0 0,0-1-1 0 0,0 1 1 0 0,0-1-1 0 0,0 1 1 0 0,0 0 0 0 0,1-1-1 0 0,-1 1 1 0 0,0 0-1 0 0,-1 0 41 0 0,2-1-6 0 0,-1 0 0 0 0,0 1 0 0 0,0-1 0 0 0,0 0 0 0 0,0 1 0 0 0,0-1 0 0 0,0 1 0 0 0,0-1 0 0 0,0 1 0 0 0,0-1 0 0 0,-1 1 0 0 0,1 0 0 0 0,0-1 0 0 0,0 1 0 0 0,0 0 0 0 0,0 0-1 0 0,0 0 1 0 0,-1 0 0 0 0,1 0 0 0 0,0 0 0 0 0,0 0 0 0 0,0 1 0 0 0,0-1 0 0 0,0 0 0 0 0,-1 1 0 0 0,1-1 0 0 0,0 1 0 0 0,0-1 0 0 0,0 1 0 0 0,0-1 0 0 0,0 1 0 0 0,0 0 0 0 0,0-1 0 0 0,0 1 0 0 0,1 0 0 0 0,-1 0 0 0 0,0 0 0 0 0,0-1-1 0 0,1 1 1 0 0,-1 0 0 0 0,0 0 0 0 0,1 0 0 0 0,-1 0 0 0 0,1 0 0 0 0,-1 1 0 0 0,1-1 0 0 0,0 0 0 0 0,-1 0 0 0 0,1 0 0 0 0,0 0 0 0 0,0 0 0 0 0,0 0 0 0 0,0 1 0 0 0,0-1 0 0 0,0 0 0 0 0,0 0 0 0 0,0 0 0 0 0,0 0 0 0 0,1 1 0 0 0,-1-1 6 0 0,32 64 2067 0 0,5-5-261 0 0,-36-59-1788 0 0,0 0 1 0 0,0 0-1 0 0,-1 0 1 0 0,1 0-1 0 0,0 0 1 0 0,-1 0-1 0 0,1 0 1 0 0,-1 1-1 0 0,0-1 0 0 0,1 0 1 0 0,-1 0-1 0 0,0 1 1 0 0,1-1-1 0 0,-1 0 1 0 0,0 1-1 0 0,0-1 1 0 0,0 0-1 0 0,0 0 1 0 0,-1 1-1 0 0,1-1 1 0 0,0 0-1 0 0,0 1 0 0 0,-1-1 1 0 0,1 0-1 0 0,-1 0 1 0 0,1 0-1 0 0,-1 0 1 0 0,0 1-1 0 0,1-1 1 0 0,-1 0-1 0 0,0 0 1 0 0,0 0-1 0 0,0 0 1 0 0,1 0-1 0 0,-1 0 0 0 0,0-1 1 0 0,0 1-1 0 0,0 0 1 0 0,-1 0-1 0 0,1-1 1 0 0,0 1-1 0 0,0-1 1 0 0,0 1-1 0 0,0-1 1 0 0,-1 1-1 0 0,1-1 1 0 0,0 0-1 0 0,0 1 1 0 0,-1-1-1 0 0,1 0-18 0 0,-2-1-42 0 0,0-1-1 0 0,1 1 1 0 0,-1-1 0 0 0,1 0-1 0 0,0 0 1 0 0,-1 0 0 0 0,1 0-1 0 0,0 0 1 0 0,0 0-1 0 0,0 0 1 0 0,0-1 0 0 0,1 1-1 0 0,-1-1 1 0 0,1 1 0 0 0,-1-1-1 0 0,1 0 1 0 0,0 0 0 0 0,0 1-1 0 0,0-1 1 0 0,1 0 0 0 0,-1 0-1 0 0,1 0 1 0 0,-1 0 0 0 0,1 0-1 0 0,0 0 1 0 0,0 0-1 0 0,0 0 1 0 0,1 0 0 0 0,-1 0-1 0 0,1 0 1 0 0,-1 0 0 0 0,1 1-1 0 0,0-1 1 0 0,0 0 0 0 0,0 0-1 0 0,1 1 1 0 0,-1-1 0 0 0,1 0-1 0 0,-1 1 1 0 0,1-1 0 0 0,0 1-1 0 0,2-2 43 0 0,51-48-855 0 0,-27 34-5849 0 0,-23 14 261 0 0</inkml:trace>
  <inkml:trace contextRef="#ctx0" brushRef="#br1" timeOffset="-224433.4">3538 5119 12837 0 0,'0'0'5801'0'0,"0"0"-5801"0"0,0 0-36 0 0,0 0-136 0 0,0 0 12 0 0,0 0 148 0 0,-41-7-64 0 0,20 10 4 0 0,-2 1-472 0 0,1 0-304 0 0,1-1-345 0 0,4-2-1355 0 0,3-1-2356 0 0,8-2-1173 0 0</inkml:trace>
  <inkml:trace contextRef="#ctx0" brushRef="#br1" timeOffset="-224186.771">3528 5011 10001 0 0,'0'0'2880'0'0,"0"0"-2064"0"0,0 0 364 0 0,0 0 793 0 0,0 0-657 0 0,0 0-1192 0 0,0 0-124 0 0,0 0-4 0 0,-39-28-44 0 0,13 28-16 0 0,-2 0-72 0 0,3 0-444 0 0,-2 0-280 0 0,4-1-537 0 0,6-1-1551 0 0,3 0-2544 0 0,9-8-1269 0 0</inkml:trace>
  <inkml:trace contextRef="#ctx0" brushRef="#br1" timeOffset="-223938.05">3826 5038 4316 0 0,'0'0'5236'0'0,"0"0"-3157"0"0,0 0-1684 0 0,0 0 282 0 0,0 0 473 0 0,0 0 58 0 0,0 0-359 0 0,0 0-410 0 0,0 0-164 0 0,3 2-43 0 0,-1-1-161 0 0,0 0 0 0 0,0 0-1 0 0,1 0 1 0 0,-1-1 0 0 0,0 1 0 0 0,0-1 0 0 0,0 1-1 0 0,1-1 1 0 0,-1 0 0 0 0,0 0 0 0 0,0 0-1 0 0,1 0 1 0 0,-1 0 0 0 0,0-1 0 0 0,0 1-1 0 0,0-1 1 0 0,1 1 0 0 0,-1-1 0 0 0,0 0-1 0 0,0 0 1 0 0,0 0 0 0 0,0 0 0 0 0,0 0 0 0 0,0 0-1 0 0,0-1 1 0 0,-1 1 0 0 0,1-1 0 0 0,0 1-1 0 0,-1-1 1 0 0,1 1 0 0 0,-1-1 0 0 0,0 0-1 0 0,1 0 1 0 0,-1 0 0 0 0,0 0 0 0 0,0 0-1 0 0,1-2-70 0 0,0 1-25 0 0,1 0 0 0 0,-1 0 0 0 0,0 0 0 0 0,0 0 0 0 0,0 0 0 0 0,0-1 0 0 0,-1 1 0 0 0,0-1 0 0 0,1 1 0 0 0,-1-1 0 0 0,0 0 0 0 0,0 1 0 0 0,-1-1-1 0 0,1 0 1 0 0,-1 0 0 0 0,0 0 0 0 0,0 1 0 0 0,0-1 0 0 0,-1 0 0 0 0,1 0 0 0 0,-1 1 0 0 0,0-1 0 0 0,0 0 0 0 0,0 1 0 0 0,0-1 0 0 0,-1 1 0 0 0,0-1 0 0 0,1 1-1 0 0,-1 0 1 0 0,0-1 0 0 0,-1 1 0 0 0,1 0 0 0 0,-1 0 0 0 0,1 1 0 0 0,-1-1 0 0 0,0 0 0 0 0,0 1 0 0 0,0 0 0 0 0,0 0 0 0 0,0 0 0 0 0,0 0 0 0 0,-1 0-1 0 0,1 1 1 0 0,-1-1 0 0 0,1 1 0 0 0,-1 0 0 0 0,0 0 0 0 0,1 0 0 0 0,-1 1 0 0 0,-1-1 25 0 0,-2 5 17 0 0,-1 1 0 0 0,1 0 0 0 0,-1 0 0 0 0,1 0 0 0 0,1 1 0 0 0,-1 0 0 0 0,1 1 1 0 0,0-1-1 0 0,1 1 0 0 0,-1 0 0 0 0,1 0 0 0 0,1 1 0 0 0,-1 0 0 0 0,1 0 0 0 0,1 0 0 0 0,-1 0 0 0 0,2 0 0 0 0,-1 1 0 0 0,1-1 0 0 0,0 2-17 0 0,2-8-4 0 0,-1 0 0 0 0,1-1 0 0 0,0 1-1 0 0,0 0 1 0 0,1-1 0 0 0,-1 1 0 0 0,0 0-1 0 0,0-1 1 0 0,1 1 0 0 0,-1 0 0 0 0,1-1-1 0 0,0 1 1 0 0,-1 0 0 0 0,1-1-1 0 0,0 1 1 0 0,0-1 0 0 0,0 0 0 0 0,0 1-1 0 0,0-1 1 0 0,0 0 0 0 0,0 1 0 0 0,1-1-1 0 0,-1 0 1 0 0,0 0 0 0 0,1 0 0 0 0,-1 0-1 0 0,1 0 1 0 0,-1 0 0 0 0,1-1 0 0 0,-1 1-1 0 0,1-1 1 0 0,0 1 0 0 0,-1-1 0 0 0,1 1-1 0 0,0-1 1 0 0,-1 0 0 0 0,1 1 0 0 0,0-1-1 0 0,0 0 5 0 0,47-3-6402 0 0,-26-3-2236 0 0</inkml:trace>
  <inkml:trace contextRef="#ctx0" brushRef="#br1" timeOffset="-223687.076">4121 5023 19014 0 0,'0'0'3100'0'0,"0"0"-2644"0"0,0 0-452 0 0,0 0 404 0 0,0 0-216 0 0,0 0-192 0 0,0 0-176 0 0,0 0-104 0 0,0 0-788 0 0,0 0-404 0 0,-17 17-616 0 0,15-12-2265 0 0,2-3-6244 0 0</inkml:trace>
  <inkml:trace contextRef="#ctx0" brushRef="#br1" timeOffset="-223422.712">4347 4876 6585 0 0,'0'0'8976'0'0,"0"0"-6867"0"0,0 0-2207 0 0,-8 1 42 0 0,6-1 47 0 0,0 0 1 0 0,0-1-1 0 0,-1 1 1 0 0,1 0-1 0 0,0 0 1 0 0,0 0 0 0 0,0 1-1 0 0,-1-1 1 0 0,1 0-1 0 0,0 1 1 0 0,0-1-1 0 0,0 1 1 0 0,0 0 0 0 0,0 0-1 0 0,0 0 1 0 0,0 0-1 0 0,0 0 1 0 0,0 0-1 0 0,1 0 1 0 0,-1 1-1 0 0,0-1 1 0 0,1 1 0 0 0,-1-1-1 0 0,1 1 1 0 0,-1 0-1 0 0,1 0 1 0 0,0-1-1 0 0,0 1 1 0 0,0 0 0 0 0,0 0-1 0 0,0 0 1 0 0,0 0-1 0 0,0 0 1 0 0,1 0-1 0 0,-1 0 1 0 0,1 1-1 0 0,-1-1 1 0 0,1 0 0 0 0,0 0-1 0 0,0 0 1 0 0,0 0-1 0 0,0 1 1 0 0,0-1-1 0 0,1 0 1 0 0,-1 0 0 0 0,1 0-1 0 0,-1 0 1 0 0,1 0-1 0 0,0 2 9 0 0,40 37 495 0 0,-36-38-413 0 0,-1 0 0 0 0,1 0 1 0 0,-1 1-1 0 0,0-1 0 0 0,0 1 0 0 0,0 0 0 0 0,-1 0 0 0 0,1 0 0 0 0,-1 0 0 0 0,0 1 0 0 0,0-1 0 0 0,-1 1 0 0 0,1 0 1 0 0,-1 0-1 0 0,0 0 0 0 0,0 0 0 0 0,-1 0 0 0 0,1 0 0 0 0,-1 1 0 0 0,0-1 0 0 0,-1 3-82 0 0,-1-6 19 0 0,-1 1 0 0 0,1-1-1 0 0,-1 0 1 0 0,0 1 0 0 0,0-1-1 0 0,0 0 1 0 0,0 0 0 0 0,0-1 0 0 0,0 1-1 0 0,-1 0 1 0 0,1-1 0 0 0,-1 1 0 0 0,1-1-1 0 0,-1 0 1 0 0,1 0 0 0 0,-1 0-1 0 0,0 0 1 0 0,1 0 0 0 0,-1-1 0 0 0,0 1-1 0 0,0-1 1 0 0,0 0 0 0 0,1 1-1 0 0,-1-1 1 0 0,-2-1-19 0 0,-42-10-5388 0 0,35-5-2544 0 0</inkml:trace>
  <inkml:trace contextRef="#ctx0" brushRef="#br1" timeOffset="-223159.126">4548 4808 17734 0 0,'0'0'2716'0'0,"0"0"-2716"0"0,0 0-184 0 0,-59-3 184 0 0,5 8 220 0 0,-6 3-220 0 0,-4-1-1124 0 0,16-1-1052 0 0,12-6-8289 0 0</inkml:trace>
  <inkml:trace contextRef="#ctx0" brushRef="#br0" timeOffset="-4499.122">6878 4130 744 0 0,'0'0'5073'0'0,"0"0"-3113"0"0,0 0-1013 0 0,0 0 569 0 0,0 0 253 0 0,0 0-456 0 0,0 0-527 0 0,0 0-551 0 0,8 13 997 0 0,-13-5-1155 0 0,0 0-1 0 0,0-1 0 0 0,0 1 1 0 0,-1-1-1 0 0,0 0 0 0 0,-1-1 1 0 0,1 1-1 0 0,-1-1 0 0 0,-1-1 1 0 0,1 1-1 0 0,-1-1 1 0 0,0 0-1 0 0,0-1 0 0 0,0 0 1 0 0,-1 0-1 0 0,1-1 0 0 0,-1 0 1 0 0,0-1-1 0 0,0 1 0 0 0,0-2 1 0 0,0 1-1 0 0,-1-1 0 0 0,1-1 1 0 0,0 0-1 0 0,0 0 0 0 0,0-1 1 0 0,-1 0-1 0 0,1 0 0 0 0,0-1 1 0 0,0 0-1 0 0,0-1 0 0 0,1 0 1 0 0,-1 0-1 0 0,1-1 0 0 0,-1 0 1 0 0,1-1-1 0 0,0 0 0 0 0,-2-2-76 0 0,4 1 8 0 0,0 0 0 0 0,0 0-1 0 0,1-1 1 0 0,0 0 0 0 0,0 0-1 0 0,1 0 1 0 0,-1-1 0 0 0,1 0-1 0 0,1 0 1 0 0,0 0-1 0 0,0 0 1 0 0,1 0 0 0 0,-1 0-1 0 0,2-1 1 0 0,-1 1 0 0 0,1-1-1 0 0,1-5-7 0 0,16 8-2722 0 0,2 30-4973 0 0,-9-10 1674 0 0</inkml:trace>
  <inkml:trace contextRef="#ctx0" brushRef="#br0" timeOffset="-4248.073">6668 4286 416 0 0,'0'0'8902'0'0,"4"6"-5599"0"0,3 2-2841 0 0,-2 0 0 0 0,1 1 0 0 0,-1-1 0 0 0,0 1 0 0 0,-1 0 0 0 0,0 1 0 0 0,-1-1 0 0 0,1 1 1 0 0,-2-1-1 0 0,0 1 0 0 0,0 0 0 0 0,0 0 0 0 0,-1 7-462 0 0,-2-1-193 0 0,2 37 743 0 0,13-32-4538 0 0,-7-22-1331 0 0,3-3-4047 0 0</inkml:trace>
  <inkml:trace contextRef="#ctx0" brushRef="#br0" timeOffset="-3608.477">7515 4438 940 0 0,'0'0'5807'0'0,"0"0"-3245"0"0,0 0-1758 0 0,0 0-67 0 0,0 0 293 0 0,0 0-260 0 0,0 0-481 0 0,-5 0-247 0 0,-36-3-44 0 0,30-5 2421 0 0,11 7-2342 0 0,-94-4 3532 0 0,4 2-5173 0 0,82 0 113 0 0,8-3-4722 0 0,10-4-571 0 0</inkml:trace>
  <inkml:trace contextRef="#ctx0" brushRef="#br0" timeOffset="-3346.322">7565 4304 3452 0 0,'0'0'7293'0'0,"0"0"-5037"0"0,0 0-2060 0 0,0 0-188 0 0,0 0 964 0 0,-40 6 380 0 0,19-6-419 0 0,-3-1-521 0 0,-5-1-328 0 0,2 1-84 0 0,-1 1-260 0 0,1-2-497 0 0,1 0-691 0 0,5-3-1448 0 0,7 0-3381 0 0</inkml:trace>
  <inkml:trace contextRef="#ctx0" brushRef="#br0" timeOffset="-3082.637">7494 4201 2660 0 0,'0'0'9673'0'0,"0"0"-7597"0"0,0 0-1736 0 0,0 0-224 0 0,0 0 564 0 0,0 0 465 0 0,0 0-201 0 0,-49 5-572 0 0,22-6-372 0 0,-8-1-656 0 0,2 0-709 0 0,0-1-1291 0 0,6-1-3500 0 0,-4-6-1017 0 0</inkml:trace>
  <inkml:trace contextRef="#ctx0" brushRef="#br0" timeOffset="-2506.066">8036 4128 6413 0 0,'0'0'8039'0'0,"3"6"-6144"0"0,6 20-1717 0 0,-1 1 0 0 0,-2 0-1 0 0,0 0 1 0 0,-2 0-1 0 0,-1 1 1 0 0,-1-1-1 0 0,-1 1 1 0 0,-2 2-178 0 0,5-23-1738 0 0,6-11-6047 0 0,3-10-456 0 0</inkml:trace>
  <inkml:trace contextRef="#ctx0" brushRef="#br0" timeOffset="-2349.118">8253 4207 6645 0 0,'0'0'8360'0'0,"0"0"-7720"0"0,0 0-476 0 0,-42 1-64 0 0,19-1 493 0 0,-3 0-181 0 0,-5 0-236 0 0,-2 0-128 0 0,4 0-48 0 0,-2 0-8 0 0,4 2-580 0 0,4-1-481 0 0,3-1-395 0 0,5 0-1364 0 0,4-3-3621 0 0</inkml:trace>
  <inkml:trace contextRef="#ctx0" brushRef="#br0" timeOffset="-2035.995">8201 4102 7553 0 0,'0'0'5016'0'0,"5"9"-3593"0"0,3 7-1047 0 0,0 0 0 0 0,-2 1 0 0 0,0 0 0 0 0,-1 0 0 0 0,-1 0 0 0 0,0 0 0 0 0,-1 1 0 0 0,-1 0 0 0 0,-1 7-376 0 0,-1 101 554 0 0,0-140-1698 0 0,6-58-2612 0 0,-6 71 3798 0 0,1 0 0 0 0,-1-1 1 0 0,1 1-1 0 0,-1 0 0 0 0,1 0 1 0 0,0 0-1 0 0,0 0 0 0 0,-1 0 0 0 0,1 0 1 0 0,0 0-1 0 0,0 0 0 0 0,0 0 1 0 0,0 0-1 0 0,0 0 0 0 0,0 0 1 0 0,0 0-1 0 0,0 1 0 0 0,1-1 1 0 0,-1 0-1 0 0,0 1 0 0 0,0-1 1 0 0,1 1-1 0 0,-1 0 0 0 0,0-1 1 0 0,0 1-1 0 0,1 0 0 0 0,-1 0 1 0 0,0 0-1 0 0,1 0 0 0 0,-1 0 1 0 0,0 0-1 0 0,1 0 0 0 0,-1 0 1 0 0,0 0-1 0 0,1 1 0 0 0,-1-1 1 0 0,0 1-1 0 0,1-1 0 0 0,-1 1 0 0 0,0-1 1 0 0,0 1-1 0 0,0 0 0 0 0,0-1 1 0 0,0 1-1 0 0,0 0 0 0 0,0 0 1 0 0,0 0-1 0 0,0 0 0 0 0,0 0-42 0 0,39 64 2358 0 0,-30-29-6858 0 0,-7-33-694 0 0,1-2-2573 0 0</inkml:trace>
  <inkml:trace contextRef="#ctx0" brushRef="#br0" timeOffset="-1721.946">8486 4353 12837 0 0,'0'0'2208'0'0,"0"0"-1674"0"0,0 0-351 0 0,0 0 318 0 0,0 0-55 0 0,0 0-140 0 0,0 0-139 0 0,7 4-69 0 0,-3-1-63 0 0,0 0 0 0 0,0-1 0 0 0,0 1 0 0 0,0-1 0 0 0,0 0 0 0 0,1-1 0 0 0,-1 1 0 0 0,0-1 0 0 0,1 0 0 0 0,-1 0 0 0 0,1 0-1 0 0,0 0 1 0 0,-1-1 0 0 0,1 0 0 0 0,-1 0 0 0 0,1 0 0 0 0,0-1 0 0 0,-1 1 0 0 0,1-1 0 0 0,-1 0 0 0 0,1 0 0 0 0,-1-1 0 0 0,1 1 0 0 0,-1-1 0 0 0,3-2-35 0 0,-7 3-28 0 0,1 1 1 0 0,-1-1-1 0 0,0 0 1 0 0,0 0 0 0 0,0 0-1 0 0,0 0 1 0 0,1 1-1 0 0,-1-1 1 0 0,0 0 0 0 0,0 0-1 0 0,0 0 1 0 0,-1 0-1 0 0,1 1 1 0 0,0-1 0 0 0,0 0-1 0 0,0 0 1 0 0,-1 0-1 0 0,1 0 1 0 0,0 1 0 0 0,-1-1-1 0 0,1 0 1 0 0,0 0-1 0 0,-1 1 1 0 0,1-1 0 0 0,-1 0-1 0 0,0 1 1 0 0,1-1-1 0 0,-1 1 1 0 0,1-1 0 0 0,-1 1-1 0 0,0-1 1 0 0,1 1-1 0 0,-1-1 1 0 0,0 1-1 0 0,0-1 1 0 0,1 1 0 0 0,-1 0-1 0 0,0-1 1 0 0,0 1-1 0 0,0 0 1 0 0,0 0 0 0 0,1 0-1 0 0,-1 0 1 0 0,0 0-1 0 0,0 0 1 0 0,0 0 0 0 0,0 0-1 0 0,1 0 1 0 0,-1 0-1 0 0,0 0 1 0 0,0 0 0 0 0,0 0-1 0 0,0 1 1 0 0,1-1-1 0 0,-1 0 1 0 0,0 1 0 0 0,0-1-1 0 0,1 1 1 0 0,-1-1-1 0 0,0 1 1 0 0,1-1 0 0 0,-1 1-1 0 0,0-1 1 0 0,1 1-1 0 0,-1 0 1 0 0,1-1 0 0 0,-1 1-1 0 0,0 0 28 0 0,0 2 39 0 0,-1 0 1 0 0,1 1-1 0 0,0-1 1 0 0,-1 0-1 0 0,1 0 0 0 0,1 1 1 0 0,-1-1-1 0 0,0 0 0 0 0,1 1 1 0 0,0-1-1 0 0,0 1 0 0 0,0-1 1 0 0,0 1-1 0 0,0-1 0 0 0,1 0 1 0 0,0 1-1 0 0,-1-1 0 0 0,1 0 1 0 0,1 1-1 0 0,-1-1 0 0 0,0 0 1 0 0,1 0-1 0 0,-1 0 0 0 0,1 0 1 0 0,0 0-1 0 0,0 0 0 0 0,0-1 1 0 0,1 1-1 0 0,-1-1 0 0 0,0 1 1 0 0,1-1-1 0 0,0 0 0 0 0,-1 0 1 0 0,1 0-1 0 0,0 0 0 0 0,0 0 1 0 0,0-1-1 0 0,1 1 0 0 0,-1-1 1 0 0,0 0-1 0 0,0 0 0 0 0,1 0 1 0 0,-1-1-1 0 0,0 1 0 0 0,1-1 1 0 0,-1 0-1 0 0,1 1 0 0 0,-1-2 1 0 0,1 1-1 0 0,-1 0-39 0 0,60-2-1076 0 0,-24-9-4220 0 0,-25 5-1193 0 0</inkml:trace>
  <inkml:trace contextRef="#ctx0" brushRef="#br0" timeOffset="-1332.004">8935 4275 3160 0 0,'0'0'6589'0'0,"0"0"-3737"0"0,0 0-1892 0 0,0 0-57 0 0,4 8 305 0 0,2 6-953 0 0,-1-1 0 0 0,0 1 0 0 0,-1 1 0 0 0,0-1 0 0 0,-1 0-1 0 0,-1 1 1 0 0,0 0 0 0 0,-1 0 0 0 0,0-1 0 0 0,-2 15-255 0 0,23-103 561 0 0,-21 71-568 0 0,0 1 0 0 0,1 0-1 0 0,-1-1 1 0 0,1 1 0 0 0,-1 0 0 0 0,1 0-1 0 0,0 0 1 0 0,0 0 0 0 0,0 0-1 0 0,0 0 1 0 0,0 1 0 0 0,1-1-1 0 0,-1 1 1 0 0,0-1 0 0 0,1 1-1 0 0,-1 0 1 0 0,1 0 0 0 0,-1 0 0 0 0,1 0-1 0 0,0 0 1 0 0,-1 1 0 0 0,1-1-1 0 0,0 1 1 0 0,0 0 0 0 0,-1 0-1 0 0,1 0 1 0 0,0 0 0 0 0,0 0-1 0 0,-1 0 1 0 0,1 1 0 0 0,0 0 0 0 0,-1-1-1 0 0,1 1 1 0 0,0 0 0 0 0,-1 0-1 0 0,1 0 1 0 0,-1 1 0 0 0,0-1-1 0 0,1 1 1 0 0,-1-1 0 0 0,0 1 0 0 0,0 0-1 0 0,0-1 1 0 0,0 1 0 0 0,0 0-1 0 0,0 1 1 0 0,-1-1 0 0 0,1 0-1 0 0,1 3 8 0 0,-6 47 466 0 0,-2-36-2523 0 0,3-1-3436 0 0,2-13-38 0 0</inkml:trace>
  <inkml:trace contextRef="#ctx0" brushRef="#br0" timeOffset="-1056.241">9271 4347 6261 0 0,'0'0'6631'0'0,"0"0"-4902"0"0,0 0-1416 0 0,-1 7 186 0 0,-1 12 100 0 0,0-9-454 0 0,1 1 0 0 0,-1 0 0 0 0,2-1 0 0 0,-1 1 0 0 0,1 0 0 0 0,1-1 0 0 0,0 1 0 0 0,1 0 0 0 0,0-1 0 0 0,0 1 0 0 0,1-1 0 0 0,1 0 0 0 0,-1 0 0 0 0,2 2-145 0 0,-2-11 50 0 0,1 0-1 0 0,-1 0 1 0 0,0 0-1 0 0,1-1 1 0 0,-1 1-1 0 0,0-1 1 0 0,1 0-1 0 0,-1 0 0 0 0,1 0 1 0 0,-1 0-1 0 0,1 0 1 0 0,-1-1-1 0 0,0 1 1 0 0,1-1-1 0 0,-1 0 1 0 0,0 0-1 0 0,0-1 1 0 0,1 1-1 0 0,-1-1 0 0 0,0 1 1 0 0,0-1-1 0 0,-1 0 1 0 0,1 0-1 0 0,0 0 1 0 0,-1 0-1 0 0,1-1 1 0 0,-1 1-1 0 0,1-1 1 0 0,-1 0-1 0 0,0 1 0 0 0,0-1 1 0 0,-1 0-1 0 0,1 0 1 0 0,0 0-1 0 0,-1 0 1 0 0,0-1-1 0 0,0 1 1 0 0,0 0-1 0 0,0 0 1 0 0,0-1-1 0 0,-1 1 0 0 0,1-1 1 0 0,-1 1-1 0 0,0 0 1 0 0,0-3-50 0 0,2-103-3271 0 0,12 131-8336 0 0,-5-11 6197 0 0</inkml:trace>
  <inkml:trace contextRef="#ctx0" brushRef="#br0" timeOffset="-496.026">9539 4444 5216 0 0,'0'0'5526'0'0,"0"0"-2913"0"0,0 0-1736 0 0,0 0-330 0 0,0 0 33 0 0,0 0-72 0 0,0 0-112 0 0,0 0-166 0 0,0 0-101 0 0,2-27-694 0 0,1 27 553 0 0,1 0 1 0 0,-1 0-1 0 0,1 0 1 0 0,-1 1-1 0 0,1-1 1 0 0,-1 1-1 0 0,1 0 1 0 0,-1 0-1 0 0,0 0 1 0 0,0 1-1 0 0,1-1 1 0 0,-1 1-1 0 0,0 0 1 0 0,0 0-1 0 0,0 0 1 0 0,-1 0-1 0 0,1 0 1 0 0,0 0-1 0 0,-1 1 1 0 0,0-1-1 0 0,1 1 1 0 0,-1 0-1 0 0,0 0 1 0 0,0 0-1 0 0,-1 0 1 0 0,1 0-1 0 0,0 0 1 0 0,-1 0-1 0 0,1 3 12 0 0,28 91 1745 0 0,-30-97-1560 0 0,0-39 586 0 0,1 40-789 0 0,0 1 1 0 0,-1-1-1 0 0,1 0 1 0 0,0 1 0 0 0,0-1-1 0 0,0 0 1 0 0,0 0-1 0 0,0 0 1 0 0,1 0-1 0 0,-1 0 1 0 0,0 0 0 0 0,0 0-1 0 0,1 0 1 0 0,-1 0-1 0 0,1-1 1 0 0,-1 1-1 0 0,0 0 1 0 0,1-1-1 0 0,-1 1 1 0 0,1-1 0 0 0,-1 0-1 0 0,1 1 1 0 0,0-1-1 0 0,-1 0 1 0 0,1 0-1 0 0,-1 0 1 0 0,1 0 0 0 0,-1 0-1 0 0,1 0 1 0 0,0-1-1 0 0,-1 1 1 0 0,1-1-1 0 0,-1 1 1 0 0,1-1 0 0 0,-1 1-1 0 0,0-1 1 0 0,1 0-1 0 0,-1 1 1 0 0,1-1-1 0 0,-1 0 1 0 0,0 0 0 0 0,0 0-1 0 0,0 0 1 0 0,1 0-1 0 0,-1-1 1 0 0,0 1-1 0 0,0 0 1 0 0,-1 0 0 0 0,1-1-1 0 0,0 1 1 0 0,0 0-1 0 0,-1-1 1 0 0,1 1-1 0 0,0-1 1 0 0,-1 1 0 0 0,0-1-1 0 0,1 1 1 0 0,-1-1-1 0 0,0 0 1 0 0,0 1-1 0 0,0-1 1 0 0,0 1 0 0 0,0-1-1 0 0,0 1 1 0 0,0-1-1 0 0,0 0 1 0 0,-1 1-1 0 0,1-1 1 0 0,-1 1 17 0 0,13 43 393 0 0,-5-51-263 0 0,-4 0-431 0 0,-2 6 310 0 0,0 1 0 0 0,0 0 1 0 0,1 0-1 0 0,-1 0 0 0 0,0 0 0 0 0,1 1 0 0 0,-1-1 1 0 0,1 0-1 0 0,-1 1 0 0 0,1-1 0 0 0,0 1 0 0 0,0-1 1 0 0,0 1-1 0 0,0 0 0 0 0,0-1 0 0 0,0 1 0 0 0,0 0 1 0 0,0 1-1 0 0,0-1 0 0 0,0 0 0 0 0,1 1 0 0 0,-1-1 1 0 0,0 1-1 0 0,1-1 0 0 0,-1 1 0 0 0,0 0 0 0 0,1 0 1 0 0,-1 0-1 0 0,0 1 0 0 0,0-1 0 0 0,1 0 0 0 0,-1 1 1 0 0,0-1-1 0 0,0 1 0 0 0,1 0 0 0 0,-1 0 0 0 0,0 0 1 0 0,0 0-1 0 0,0 0 0 0 0,0 0 0 0 0,0 1 0 0 0,0-1 1 0 0,-1 1-1 0 0,1-1 0 0 0,0 1 0 0 0,-1 0 0 0 0,1 0 1 0 0,-1-1-1 0 0,0 1 0 0 0,1 0 0 0 0,-1 0 0 0 0,0 0 1 0 0,0 1-1 0 0,0-1 0 0 0,-1 0 0 0 0,1 0 0 0 0,0 0 1 0 0,-1 1-1 0 0,1-1 0 0 0,-1 0 0 0 0,0 1 0 0 0,0-1 1 0 0,0 0-1 0 0,0 0 0 0 0,0 1-9 0 0,-3 26-5 0 0,-7-24-6371 0 0,9-5 1105 0 0</inkml:trace>
  <inkml:trace contextRef="#ctx0" brushRef="#br0" timeOffset="25708.478">6982 5206 6929 0 0,'0'0'2611'0'0,"0"0"-690"0"0,0 0-671 0 0,0 0-232 0 0,0 0-160 0 0,0 0-144 0 0,0 0-344 0 0,-14 12-286 0 0,-4 10 200 0 0,13-13-180 0 0,-1-1 1 0 0,0 1 0 0 0,-1-1-1 0 0,1-1 1 0 0,-1 1-1 0 0,-1-1 1 0 0,1 0 0 0 0,-1-1-1 0 0,-1 0 1 0 0,1 0 0 0 0,-1 0-1 0 0,0-2 1 0 0,0 1-1 0 0,-1-1 1 0 0,1 0 0 0 0,-1-1-1 0 0,0 0 1 0 0,0 0-1 0 0,0-1 1 0 0,0-1 0 0 0,0 0-1 0 0,-1 0-104 0 0,-3-3 20 0 0,0 0 0 0 0,0-1 0 0 0,0-1 0 0 0,1 0 0 0 0,-1-1 0 0 0,1-1 0 0 0,0 0 0 0 0,1 0 0 0 0,-1-1 0 0 0,1-1 0 0 0,1 0-1 0 0,-1-1 1 0 0,1 0 0 0 0,1-1 0 0 0,0 0 0 0 0,0 0 0 0 0,-2-5-20 0 0,8 0-1393 0 0,31 23-6503 0 0,-14-1 2746 0 0</inkml:trace>
  <inkml:trace contextRef="#ctx0" brushRef="#br0" timeOffset="25972.447">6786 5425 9201 0 0,'0'0'1395'0'0,"0"0"-888"0"0,1 8 148 0 0,30 151 2926 0 0,-29-156-3812 0 0,12 23 1 0 0,-7-8-7087 0 0,-7-17-28 0 0</inkml:trace>
  <inkml:trace contextRef="#ctx0" brushRef="#br0" timeOffset="26284.618">7832 5287 1200 0 0,'0'0'10937'0'0,"0"6"-8423"0"0,0-1-2447 0 0,0 0 0 0 0,-1 0-1 0 0,1 0 1 0 0,-1-1 0 0 0,0 1-1 0 0,0-1 1 0 0,-1 1 0 0 0,0-1-1 0 0,1 1 1 0 0,-1-1 0 0 0,-1 0-1 0 0,1 1 1 0 0,-1-1 0 0 0,1-1-1 0 0,-1 1 1 0 0,0 0 0 0 0,-1-1-1 0 0,1 1 1 0 0,-1-1 0 0 0,1 0-1 0 0,-1 0 1 0 0,0-1 0 0 0,0 1-1 0 0,-1 0-66 0 0,-16 6 43 0 0,-1-1-1 0 0,-1 0 0 0 0,1-2 0 0 0,-1 0 0 0 0,0-2 0 0 0,-1 0 0 0 0,1-2 0 0 0,0 0 0 0 0,-1-2 0 0 0,1-1 0 0 0,-1 0 0 0 0,1-2 0 0 0,-1-1 1 0 0,1 0-1 0 0,1-2 0 0 0,-1-1 0 0 0,1 0 0 0 0,-10-6-42 0 0,28 11 13 0 0,-1 1 1 0 0,1 0 0 0 0,-1 0-1 0 0,1 1 1 0 0,-1-1-1 0 0,1 1 1 0 0,-1 0-1 0 0,1 0 1 0 0,-1 0 0 0 0,1 1-1 0 0,-1 0 1 0 0,1 0-1 0 0,0 0 1 0 0,-1 0-1 0 0,1 1 1 0 0,0-1-1 0 0,0 1 1 0 0,0 0 0 0 0,0 1-1 0 0,0-1 1 0 0,0 1-1 0 0,1-1 1 0 0,-1 1-1 0 0,1 0 1 0 0,0 0 0 0 0,0 1-1 0 0,0-1 1 0 0,0 1-1 0 0,0 0 1 0 0,1-1-1 0 0,0 1 1 0 0,-1 0-1 0 0,2 0 1 0 0,-1 0 0 0 0,0 1-1 0 0,1-1 1 0 0,0 0-1 0 0,0 1 1 0 0,0-1-1 0 0,0 1 1 0 0,1 3-14 0 0,-12 74-250 0 0,26-50-5573 0 0,-8-26-200 0 0</inkml:trace>
  <inkml:trace contextRef="#ctx0" brushRef="#br0" timeOffset="26839.829">8215 5224 11205 0 0,'0'0'1295'0'0,"4"8"-878"0"0,6 13 180 0 0,-1 0 0 0 0,-1 1 0 0 0,0 0 0 0 0,-2 0 0 0 0,-1 0 0 0 0,-1 1 0 0 0,0 0 0 0 0,-1 16-597 0 0,-7 77-535 0 0,4-115-403 0 0,-10-24-8640 0 0,6 12 4364 0 0</inkml:trace>
  <inkml:trace contextRef="#ctx0" brushRef="#br0" timeOffset="27225.424">8183 5163 4924 0 0,'0'0'4106'0'0,"6"-5"-3116"0"0,6-3-790 0 0,-1 1 1 0 0,1 0-1 0 0,0 1 1 0 0,1 1 0 0 0,-1-1-1 0 0,1 2 1 0 0,0 0-1 0 0,1 1 1 0 0,-1 0 0 0 0,0 1-1 0 0,1 0 1 0 0,0 1-1 0 0,-1 1 1 0 0,1 0 0 0 0,-1 1-1 0 0,1 0 1 0 0,0 1-1 0 0,-1 1 1 0 0,0 0 0 0 0,0 0-1 0 0,0 2 1 0 0,0 0 0 0 0,0 0-1 0 0,-1 1 1 0 0,7 4-201 0 0,-18-8 26 0 0,1-1 1 0 0,0 0-1 0 0,0 1 0 0 0,-1-1 1 0 0,1 1-1 0 0,-1-1 1 0 0,1 1-1 0 0,-1 0 1 0 0,0-1-1 0 0,1 1 1 0 0,-1 0-1 0 0,0 0 0 0 0,0 0 1 0 0,0 0-1 0 0,-1 0 1 0 0,1 0-1 0 0,0 1 1 0 0,-1-1-1 0 0,0 0 1 0 0,1 0-1 0 0,-1 0 0 0 0,0 0 1 0 0,0 1-1 0 0,0-1 1 0 0,0 0-1 0 0,0 0 1 0 0,-1 0-1 0 0,1 1 1 0 0,-1-1-1 0 0,0 0 0 0 0,1 0 1 0 0,-1 0-1 0 0,0 0 1 0 0,0 0-1 0 0,0 0 1 0 0,0 0-1 0 0,-1 0 1 0 0,1-1-1 0 0,0 1 0 0 0,-1 0 1 0 0,1-1-1 0 0,-1 1 1 0 0,0-1-1 0 0,1 0 1 0 0,-1 1-1 0 0,0-1 1 0 0,0 0-1 0 0,0 0 0 0 0,-1 0-26 0 0,-99 54 781 0 0,-38-5-2644 0 0,195-30 274 0 0,-34-16 1545 0 0,-1-3 258 0 0,1 2-1 0 0,-1 0 1 0 0,0 1-1 0 0,0 1 0 0 0,0 1 1 0 0,-1 1-1 0 0,0 1 1 0 0,0 0-1 0 0,0 2 1 0 0,-1 0-1 0 0,-1 1 1 0 0,0 0-1 0 0,0 2 1 0 0,10 10-214 0 0,-25-22 29 0 0,-1 1 1 0 0,1 0-1 0 0,0 0 1 0 0,-1 0-1 0 0,0 0 1 0 0,1 0-1 0 0,-1 1 1 0 0,0-1-1 0 0,0 0 1 0 0,0 1-1 0 0,-1-1 1 0 0,1 0-1 0 0,-1 1 1 0 0,1-1-1 0 0,-1 1 1 0 0,0-1-1 0 0,1 1 1 0 0,-1-1-1 0 0,-1 1 1 0 0,1-1 0 0 0,0 1-1 0 0,-1-1 1 0 0,1 0-1 0 0,-1 1 1 0 0,0-1-1 0 0,1 1 1 0 0,-1-1-1 0 0,0 0 1 0 0,-1 0-1 0 0,1 0 1 0 0,0 1-1 0 0,-1-1 1 0 0,1 0-1 0 0,-1-1 1 0 0,1 1-1 0 0,-1 0 1 0 0,0 0-1 0 0,0-1 1 0 0,0 1 0 0 0,0-1-1 0 0,0 1 1 0 0,0-1-1 0 0,0 0 1 0 0,-1 0-1 0 0,0 0-29 0 0,-112 35 865 0 0,-24-43-1795 0 0,105-32-5312 0 0,32 26-99 0 0</inkml:trace>
  <inkml:trace contextRef="#ctx0" brushRef="#br0" timeOffset="27488.624">8799 5501 11237 0 0,'0'0'2340'0'0,"0"0"-1549"0"0,0 0-356 0 0,0 0 380 0 0,4 6 293 0 0,16 116 249 0 0,-20-121-2401 0 0,-3-13-8685 0 0,2-2 2419 0 0</inkml:trace>
  <inkml:trace contextRef="#ctx0" brushRef="#br0" timeOffset="27768.568">8780 5309 13581 0 0,'0'0'1772'0'0,"0"0"-1772"0"0,0 0 124 0 0,0 0-48 0 0,0 0 272 0 0,0 0-348 0 0,0 0-1448 0 0,0 0-2704 0 0,0 0-1393 0 0</inkml:trace>
  <inkml:trace contextRef="#ctx0" brushRef="#br0" timeOffset="28035.493">8991 5560 12465 0 0,'0'0'1498'0'0,"0"0"-999"0"0,2 7-278 0 0,1 55 1207 0 0,-3-62-1262 0 0,-3-26 1353 0 0,2 25-1555 0 0,0-1 0 0 0,0 0 0 0 0,0 0 1 0 0,0 0-1 0 0,0 0 0 0 0,1 0 0 0 0,-1 0 0 0 0,1 0 1 0 0,-1 0-1 0 0,1 0 0 0 0,0 0 0 0 0,-1 0 1 0 0,1 0-1 0 0,1-1 0 0 0,-1 1 0 0 0,0 0 0 0 0,0 0 1 0 0,1 0-1 0 0,-1 0 0 0 0,1 0 0 0 0,-1 0 1 0 0,1 0-1 0 0,0 0 0 0 0,0 0 0 0 0,0 0 0 0 0,0 1 1 0 0,0-1-1 0 0,0 0 0 0 0,1 0 0 0 0,-1 1 1 0 0,1-1-1 0 0,-1 1 0 0 0,1-1 0 0 0,-1 1 1 0 0,1 0-1 0 0,0 0 0 0 0,0 0 0 0 0,0 0 0 0 0,-1 0 1 0 0,1 0-1 0 0,0 0 0 0 0,0 0 0 0 0,0 1 1 0 0,0-1-1 0 0,1 1 0 0 0,-1 0 0 0 0,0-1 0 0 0,0 1 1 0 0,0 0-1 0 0,0 0 0 0 0,0 0 0 0 0,0 1 1 0 0,0-1-1 0 0,0 0 0 0 0,0 1 0 0 0,0-1 1 0 0,0 1-1 0 0,2 0 36 0 0,60 69 1260 0 0,-51-8-4535 0 0,-13-60-1049 0 0,4-2-1942 0 0</inkml:trace>
  <inkml:trace contextRef="#ctx0" brushRef="#br0" timeOffset="28303.244">9297 5635 9157 0 0,'0'0'5110'0'0,"0"0"-3858"0"0,0 0-1000 0 0,0 0 495 0 0,7 1 229 0 0,-5 0-946 0 0,1 0 0 0 0,0-1 0 0 0,-1 1 1 0 0,1-1-1 0 0,0 1 0 0 0,0-1 0 0 0,-1 0 1 0 0,1 0-1 0 0,0 0 0 0 0,0 0 0 0 0,-1 0 0 0 0,1-1 1 0 0,0 0-1 0 0,0 1 0 0 0,-1-1 0 0 0,1 0 1 0 0,-1 0-1 0 0,1 0 0 0 0,-1-1 0 0 0,1 1 1 0 0,-1-1-1 0 0,1 1 0 0 0,-1-1 0 0 0,0 0 1 0 0,0 1-1 0 0,0-1 0 0 0,0 0 0 0 0,0-1 1 0 0,-1 1-1 0 0,1 0 0 0 0,-1 0 0 0 0,1-1 1 0 0,-1 1-1 0 0,0-1 0 0 0,0 1 0 0 0,0-1 1 0 0,0 0-1 0 0,0 1 0 0 0,-1-1 0 0 0,1 0 0 0 0,-1 0 1 0 0,1 0-31 0 0,-2 6-48 0 0,0-1 0 0 0,-1 1 0 0 0,1-1 1 0 0,0 1-1 0 0,-1-1 0 0 0,1 0 0 0 0,-1 0 1 0 0,1 0-1 0 0,-1 0 0 0 0,0 0 0 0 0,0 0 1 0 0,0 0-1 0 0,0 0 0 0 0,-1-1 0 0 0,1 1 1 0 0,0-1-1 0 0,-1 0 0 0 0,1 0 0 0 0,-1 0 1 0 0,1 0-1 0 0,-1 0 0 0 0,1 0 0 0 0,-1-1 1 0 0,0 1-1 0 0,1-1 0 0 0,-1 1 0 0 0,0-1 1 0 0,1 0-1 0 0,-1 0 0 0 0,0-1 0 0 0,1 1 1 0 0,-1 0-1 0 0,0-1 0 0 0,1 0 0 0 0,-1 0 0 0 0,1 1 1 0 0,-1-1-1 0 0,1-1 0 0 0,-1 1 0 0 0,1 0 1 0 0,0-1-1 0 0,-1 1 0 0 0,1-1 0 0 0,0 0 1 0 0,0 1-1 0 0,0-1 0 0 0,0 0 0 0 0,1 0 1 0 0,-1 0-1 0 0,0-1 0 0 0,1 1 0 0 0,0 0 1 0 0,-1-1-1 0 0,1 1 0 0 0,0-1 0 0 0,0 1 1 0 0,0-1-1 0 0,1 1 0 0 0,-1-1 0 0 0,1 0 1 0 0,-1 1-1 0 0,1-1 0 0 0,0 0 0 0 0,0 1 1 0 0,0-1-1 0 0,0 0 0 0 0,0 1 0 0 0,1-1 1 0 0,0 0-1 0 0,0-1 48 0 0,8 88 385 0 0,10-67-2706 0 0,12-9-3389 0 0,-20-8 587 0 0</inkml:trace>
  <inkml:trace contextRef="#ctx0" brushRef="#br0" timeOffset="28738.881">9506 5612 9369 0 0,'0'0'3273'0'0,"0"0"-2279"0"0,0 0-514 0 0,0 0 335 0 0,0 0-1 0 0,0 0-141 0 0,0 0-253 0 0,0 0-291 0 0,0-5-109 0 0,1-57-581 0 0,-1 61 555 0 0,0 0 1 0 0,0 0-1 0 0,0 0 1 0 0,0 0-1 0 0,0 0 1 0 0,1 0-1 0 0,-1 0 1 0 0,0 0 0 0 0,1 0-1 0 0,-1 0 1 0 0,1 0-1 0 0,-1 0 1 0 0,1 0-1 0 0,0 1 1 0 0,-1-1-1 0 0,1 0 1 0 0,0 0-1 0 0,-1 0 1 0 0,1 1 0 0 0,0-1-1 0 0,0 0 1 0 0,0 1-1 0 0,0-1 1 0 0,0 1-1 0 0,0-1 1 0 0,0 1-1 0 0,0 0 1 0 0,0-1-1 0 0,0 1 1 0 0,0 0 0 0 0,0-1-1 0 0,0 1 1 0 0,0 0-1 0 0,0 0 1 0 0,0 0-1 0 0,0 0 1 0 0,0 0-1 0 0,0 0 1 0 0,0 0-1 0 0,0 1 1 0 0,0-1 0 0 0,0 0-1 0 0,0 1 1 0 0,0-1-1 0 0,0 0 1 0 0,0 1-1 0 0,0-1 1 0 0,0 1-1 0 0,0-1 1 0 0,0 1-1 0 0,-1 0 1 0 0,1-1 0 0 0,0 1-1 0 0,0 0 1 0 0,-1 0-1 0 0,1 0 1 0 0,0-1-1 0 0,-1 1 1 0 0,1 0-1 0 0,-1 0 1 0 0,1 0-1 0 0,-1 0 6 0 0,71 96 1147 0 0,-44-162-1325 0 0,-22 67 216 0 0,0-1 0 0 0,0 1 1 0 0,0 0-1 0 0,0 0 0 0 0,0 0 1 0 0,0 0-1 0 0,-1 1 1 0 0,1 0-1 0 0,-1 0 0 0 0,0 0 1 0 0,0 1-1 0 0,0-1 1 0 0,0 1-1 0 0,0 0 0 0 0,-1 0 1 0 0,0 1-1 0 0,0-1 1 0 0,0 1-1 0 0,0-1 0 0 0,-1 1 1 0 0,1 0-39 0 0,-4-7-26 0 0,0-1 1 0 0,1 0 0 0 0,0 0 0 0 0,-1 0-1 0 0,1 0 1 0 0,0 0 0 0 0,0 1 0 0 0,1-1-1 0 0,-1 0 1 0 0,0 0 0 0 0,1 0 0 0 0,0 1-1 0 0,0-1 1 0 0,0 0 0 0 0,0 0-1 0 0,0 1 1 0 0,0-1 0 0 0,1 1 0 0 0,-1-1-1 0 0,1 1 1 0 0,0 0 0 0 0,0 0 0 0 0,-1-1-1 0 0,2 1 1 0 0,-1 0 0 0 0,0 1 0 0 0,0-1-1 0 0,0 0 1 0 0,1 1 0 0 0,-1-1 0 0 0,1 1-1 0 0,0 0 1 0 0,-1 0 0 0 0,1 0 0 0 0,0 0-1 0 0,-1 0 1 0 0,1 0 0 0 0,0 1-1 0 0,0 0 1 0 0,0-1 0 0 0,0 1 0 0 0,-1 0-1 0 0,1 0 1 0 0,0 1 0 0 0,2-1 25 0 0,67 65 1065 0 0,-65-51-4427 0 0,-6-3-3677 0 0,1-15 1402 0 0</inkml:trace>
  <inkml:trace contextRef="#ctx0" brushRef="#br0" timeOffset="29019.716">9956 5625 6413 0 0,'0'0'4376'0'0,"0"0"-1930"0"0,0 0-891 0 0,0 0-441 0 0,0 0-379 0 0,6 7-284 0 0,18 20-188 0 0,-19-9 478 0 0,-11-34-4054 0 0,5 6-1588 0 0,0-6-3487 0 0</inkml:trace>
  <inkml:trace contextRef="#ctx0" brushRef="#br0" timeOffset="29020.716">10009 5399 8597 0 0,'0'0'7388'0'0,"0"0"-6695"0"0,0 0-593 0 0,0 0 60 0 0,0 0 52 0 0,0 0-124 0 0,0 0-88 0 0,0 0-724 0 0,0 0-1101 0 0,0 0-1367 0 0,11-18-2901 0 0</inkml:trace>
  <inkml:trace contextRef="#ctx0" brushRef="#br0" timeOffset="29564.412">10254 5623 11789 0 0,'0'0'1882'0'0,"0"0"-1231"0"0,0 0-373 0 0,0 0 32 0 0,0 0 116 0 0,0 0-11 0 0,1-7-365 0 0,0 5-81 0 0,0 0 0 0 0,-1 0 1 0 0,0 0-1 0 0,1 0 0 0 0,-1 0 0 0 0,0 0 0 0 0,0 0 0 0 0,0 0 0 0 0,0 0 0 0 0,0 0 0 0 0,-1 0 0 0 0,1 0 0 0 0,-1 0 0 0 0,1 0 0 0 0,-1 0 0 0 0,0 0 0 0 0,1 1 0 0 0,-1-1 0 0 0,0 0 0 0 0,0 0 0 0 0,-1 1 0 0 0,1-1 0 0 0,0 0 0 0 0,0 1 0 0 0,-1 0 0 0 0,1-1 0 0 0,-1 1 0 0 0,1 0 0 0 0,-1-1 0 0 0,0 1 0 0 0,1 0 0 0 0,-1 0 0 0 0,0 0 0 0 0,0 1 0 0 0,0-1 0 0 0,0 0 0 0 0,0 1 0 0 0,0-1 0 0 0,0 1 1 0 0,0 0-1 0 0,0 0 0 0 0,0-1 0 0 0,0 1 0 0 0,0 0 0 0 0,0 1 0 0 0,0-1 31 0 0,-1 3 22 0 0,1-1 1 0 0,0 1-1 0 0,0 0 1 0 0,0 0-1 0 0,0 0 1 0 0,0 0-1 0 0,0 0 1 0 0,1 1-1 0 0,-1-1 1 0 0,1 0-1 0 0,0 1 1 0 0,0-1-1 0 0,1 1 1 0 0,-1 0-1 0 0,1-1 1 0 0,-1 1-1 0 0,1-1 1 0 0,0 1-1 0 0,1 0 1 0 0,-1-1-1 0 0,0 1 1 0 0,1-1-1 0 0,0 2-22 0 0,-1 4 249 0 0,0-8-224 0 0,0 0 0 0 0,0 1 1 0 0,0-1-1 0 0,0 0 0 0 0,0 1 0 0 0,0-1 1 0 0,0 1-1 0 0,1-1 0 0 0,-1 0 0 0 0,0 1 1 0 0,1-1-1 0 0,-1 0 0 0 0,1 1 0 0 0,-1-1 1 0 0,1 0-1 0 0,0 0 0 0 0,0 0 0 0 0,-1 1 1 0 0,1-1-1 0 0,0 0 0 0 0,0 0 1 0 0,0 0-1 0 0,0 0 0 0 0,0-1 0 0 0,0 1 1 0 0,1 0-1 0 0,-1 0 0 0 0,0-1 0 0 0,0 1 1 0 0,0 0-1 0 0,1-1 0 0 0,-1 1 0 0 0,0-1 1 0 0,1 0-1 0 0,-1 1 0 0 0,1-1 0 0 0,-1 0 1 0 0,0 0-1 0 0,1 0 0 0 0,-1 0 1 0 0,0 0-1 0 0,1 0 0 0 0,-1 0 0 0 0,1-1 1 0 0,-1 1-1 0 0,0 0 0 0 0,1-1 0 0 0,-1 1 1 0 0,0-1-1 0 0,0 1 0 0 0,1-1 0 0 0,-1 0 1 0 0,0 0-1 0 0,0 1 0 0 0,0-1 0 0 0,0 0 1 0 0,0 0-1 0 0,0 0 0 0 0,0 0 1 0 0,0 0-1 0 0,0 0 0 0 0,0 0 0 0 0,-1-1 1 0 0,1 1-1 0 0,0 0 0 0 0,-1 0 0 0 0,1-1 1 0 0,-1 1-1 0 0,1 0 0 0 0,-1-2-25 0 0,30-15-653 0 0,58 91 1673 0 0,-84-70-947 0 0,-1-1 0 0 0,1 0-1 0 0,0 1 1 0 0,0-2-1 0 0,0 1 1 0 0,0 0 0 0 0,0-1-1 0 0,0 0 1 0 0,1 0 0 0 0,-1 0-1 0 0,0 0 1 0 0,1-1 0 0 0,-1 0-1 0 0,0 0 1 0 0,1 0 0 0 0,-1 0-1 0 0,0-1 1 0 0,1 1 0 0 0,-1-1-1 0 0,0 0 1 0 0,0-1-1 0 0,1 1 1 0 0,-1-1 0 0 0,0 0-1 0 0,0 0 1 0 0,-1 0 0 0 0,1 0-1 0 0,0-1 1 0 0,-1 1 0 0 0,3-3-73 0 0,94-99-71 0 0,-96 96 33 0 0,0 1 1 0 0,-1-1-1 0 0,0 1 1 0 0,-1-1-1 0 0,1 0 0 0 0,-2 0 1 0 0,1 0-1 0 0,-1 0 0 0 0,0-1 1 0 0,-1 1-1 0 0,0 0 1 0 0,0 0-1 0 0,-1 0 0 0 0,0-1 1 0 0,0 1-1 0 0,-1 0 0 0 0,0 0 1 0 0,0 0-1 0 0,-1 1 0 0 0,0-1 1 0 0,0 1-1 0 0,-1-1 1 0 0,0 1-1 0 0,-1 0 0 0 0,1 0 1 0 0,-1 1-1 0 0,-3-3 38 0 0,7 8-27 0 0,-1 0 0 0 0,1 1 0 0 0,-1-1 0 0 0,1 0 0 0 0,-1 1 0 0 0,0-1 0 0 0,1 1-1 0 0,-1-1 1 0 0,0 1 0 0 0,1 0 0 0 0,-1 0 0 0 0,0 0 0 0 0,0 0 0 0 0,1 0 0 0 0,-1 0 0 0 0,0 0 0 0 0,0 0 0 0 0,1 1 0 0 0,-1-1 0 0 0,0 1 0 0 0,1-1-1 0 0,-1 1 1 0 0,1 0 0 0 0,-1 0 0 0 0,0 0 0 0 0,1-1 0 0 0,0 1 0 0 0,-1 1 0 0 0,1-1 0 0 0,0 0 0 0 0,-1 0 0 0 0,1 0 0 0 0,0 1 0 0 0,0-1 0 0 0,0 1-1 0 0,0-1 1 0 0,0 1 0 0 0,0-1 0 0 0,1 1 0 0 0,-1-1 0 0 0,0 1 0 0 0,1 0 0 0 0,-1-1 0 0 0,1 1 0 0 0,0 0 0 0 0,0-1 0 0 0,-1 2 27 0 0,-17 84-4 0 0,18-78 71 0 0,0 0 1 0 0,1 0-1 0 0,0 0 0 0 0,1 1 1 0 0,0-2-1 0 0,0 1 0 0 0,1 0 1 0 0,0 0-1 0 0,1-1 0 0 0,0 0 1 0 0,0 1-1 0 0,1-1 0 0 0,-1-1 1 0 0,2 1-1 0 0,-1-1 0 0 0,1 0 1 0 0,1 0-1 0 0,-1-1 0 0 0,1 0 1 0 0,0 0-1 0 0,0 0 0 0 0,4 1-67 0 0,66 47-2992 0 0,-71-49 2479 0 0,1-1-3637 0 0,-2-3-1879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7:09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12 177 14085 0 0,'0'0'1381'0'0,"1"9"-759"0"0,-13 202 1548 0 0,11-182-1859 0 0,2-26-3394 0 0,0-2-3336 0 0,6-12-2348 0 0</inkml:trace>
  <inkml:trace contextRef="#ctx0" brushRef="#br0" timeOffset="234.012">292 0 10997 0 0,'0'0'4040'0'0,"7"9"-3400"0"0,50 92 386 0 0,-49-84-961 0 0,-2 0-1 0 0,0 1 0 0 0,-1-1 1 0 0,-1 1-1 0 0,-1 0 0 0 0,0 0 1 0 0,-2 1-1 0 0,0-1 1 0 0,0 0-1 0 0,-2 1 0 0 0,0-1 1 0 0,-2 0-1 0 0,0 0 0 0 0,0 0 1 0 0,-2 0-1 0 0,0-1 0 0 0,-2 1 1 0 0,1-1-1 0 0,-2-1 1 0 0,0 1-1 0 0,-1-1 0 0 0,-1-1 1 0 0,0 1-1 0 0,-1-2 0 0 0,-9 10-64 0 0,4-9-457 0 0,-38 36-1138 0 0,11-26-6026 0 0,11-15-1018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7:08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0 119 1580 0 0,'0'0'782'0'0,"0"0"445"0"0,0 0 1956 0 0,0 0-1141 0 0,0 0-818 0 0,0 0-14 0 0,0 0 88 0 0,0 0-177 0 0,0 0-356 0 0,0 26 36 0 0,30 336 1362 0 0,-33-348-3017 0 0,-1-17-4835 0 0,4-3 861 0 0</inkml:trace>
  <inkml:trace contextRef="#ctx0" brushRef="#br0" timeOffset="261.705">62 1 444 0 0,'0'0'11100'0'0,"0"0"-8202"0"0,6-1-2849 0 0,-2 1-22 0 0,1 0-1 0 0,-1 1 0 0 0,0-1 0 0 0,0 1 0 0 0,0 0 1 0 0,0 0-1 0 0,0 1 0 0 0,0-1 0 0 0,0 1 0 0 0,-1 0 1 0 0,1 0-1 0 0,0 0 0 0 0,-1 0 0 0 0,0 0 1 0 0,1 1-1 0 0,-1 0 0 0 0,0 0 0 0 0,0 0 0 0 0,0 0 1 0 0,-1 0-1 0 0,1 0 0 0 0,-1 1 0 0 0,0-1 1 0 0,0 1-1 0 0,1 2-26 0 0,1-2 52 0 0,-1-1 1 0 0,0 0-1 0 0,1 1 1 0 0,-2 0-1 0 0,1 0 1 0 0,0 0-1 0 0,-1 0 1 0 0,0 0-1 0 0,0 0 1 0 0,0 1-1 0 0,0-1 1 0 0,-1 1-1 0 0,1-1 1 0 0,-1 1-1 0 0,-1 0 1 0 0,1-1-1 0 0,0 1 1 0 0,-1 0-1 0 0,0 0 1 0 0,0-1-1 0 0,-1 1 1 0 0,1 0-1 0 0,-1-1 1 0 0,0 1-1 0 0,0 0 1 0 0,-1-1-1 0 0,1 1 1 0 0,-1-1-1 0 0,0 0 1 0 0,0 1-1 0 0,-1-1 1 0 0,1 0-1 0 0,-1 0 1 0 0,0-1-1 0 0,0 1 1 0 0,0 0-1 0 0,-1-1 1 0 0,1 0-1 0 0,-1 0 1 0 0,1 0-1 0 0,-1 0 1 0 0,0-1-1 0 0,-2 2-52 0 0,-56 4-1392 0 0,22-13-6574 0 0,27-1-40 0 0</inkml:trace>
  <inkml:trace contextRef="#ctx0" brushRef="#br0" timeOffset="526.808">467 437 12437 0 0,'0'0'4701'0'0,"0"0"-4701"0"0,0 0-913 0 0,0 0 913 0 0,0 0 301 0 0,0 0 23 0 0,-37 6-112 0 0,23-8-212 0 0,-3 0-72 0 0,0-3-168 0 0,3 1-120 0 0,2-2-197 0 0,3-1-451 0 0,3 0-948 0 0,4-1-2404 0 0,2 1-1805 0 0</inkml:trace>
  <inkml:trace contextRef="#ctx0" brushRef="#br0" timeOffset="775.004">525 333 12613 0 0,'0'0'2304'0'0,"0"0"-2192"0"0,0 0 52 0 0,0 0 24 0 0,-41-8 240 0 0,20 1-192 0 0,-6 0-236 0 0,3-1-24 0 0,-6 0-756 0 0,6 1-432 0 0,-1 0-332 0 0,4 0-1016 0 0,7 3-2473 0 0</inkml:trace>
  <inkml:trace contextRef="#ctx0" brushRef="#br0" timeOffset="946.794">744 402 13193 0 0,'0'0'1925'0'0,"0"0"-1484"0"0,0 0-371 0 0,0 0 188 0 0,0 0-2 0 0,7-1-120 0 0,-2 0-139 0 0,1 1 0 0 0,0-1 0 0 0,0 0-1 0 0,-1 0 1 0 0,1-1 0 0 0,-1 1 0 0 0,1-1 0 0 0,-1-1 0 0 0,1 1 0 0 0,-1-1 0 0 0,0 0 0 0 0,0 0-1 0 0,-1 0 1 0 0,1-1 0 0 0,-1 1 0 0 0,1-1 0 0 0,-1 0 0 0 0,0-1 0 0 0,-1 1 0 0 0,1-1 0 0 0,-1 1-1 0 0,0-1 1 0 0,0 0 0 0 0,0-1 0 0 0,0 1 0 0 0,-1 0 0 0 0,0-1 0 0 0,-1 1 0 0 0,1-1 0 0 0,-1 1 0 0 0,0-1-1 0 0,0 0 1 0 0,0 0 0 0 0,-1 1 0 0 0,0-1 0 0 0,0 0 0 0 0,-1 0 0 0 0,0 0 0 0 0,0 1 0 0 0,0-1-1 0 0,0 0 1 0 0,-1 1 0 0 0,0-1 0 0 0,0 1 0 0 0,-1 0 0 0 0,0 0 0 0 0,-1-3 3 0 0,0 5 17 0 0,-1 0 1 0 0,1 1-1 0 0,0 0 1 0 0,-1 0-1 0 0,0 0 0 0 0,1 0 1 0 0,-1 1-1 0 0,0 0 1 0 0,0 0-1 0 0,0 0 1 0 0,0 0-1 0 0,0 1 0 0 0,0 0 1 0 0,0 0-1 0 0,1 0 1 0 0,-1 1-1 0 0,0-1 0 0 0,0 1 1 0 0,0 1-1 0 0,0-1 1 0 0,0 1-1 0 0,1-1 1 0 0,-1 1-1 0 0,1 0 0 0 0,-1 1 1 0 0,1-1-1 0 0,0 1 1 0 0,0 0-1 0 0,0 0 1 0 0,0 0-1 0 0,1 1 0 0 0,-1-1 1 0 0,1 1-1 0 0,0 0 1 0 0,0 0-1 0 0,0 0 1 0 0,1 0-1 0 0,-1 1 0 0 0,1-1 1 0 0,0 1-1 0 0,0-1 1 0 0,0 1-1 0 0,1 0 1 0 0,0 0-1 0 0,0-1 0 0 0,0 1 1 0 0,1 0-1 0 0,-1 0 1 0 0,1 0-1 0 0,0 0 1 0 0,1 4-18 0 0,38 44-283 0 0,4-32-7130 0 0,-19-16-85 0 0</inkml:trace>
  <inkml:trace contextRef="#ctx0" brushRef="#br0" timeOffset="1134.351">1014 419 16662 0 0,'0'0'2044'0'0,"0"0"-2044"0"0,0 0-36 0 0,0 0 36 0 0,0 0 220 0 0,0 0-60 0 0,0 0-60 0 0,0 0-100 0 0,0 0-28 0 0,0 0-252 0 0,-9-5-484 0 0,11 5-428 0 0,1 0-785 0 0,0-1-795 0 0,1 1-1224 0 0,2-5-1805 0 0</inkml:trace>
  <inkml:trace contextRef="#ctx0" brushRef="#br0" timeOffset="1460.031">1102 174 15645 0 0,'0'0'1595'0'0,"0"0"-1063"0"0,0 0-564 0 0,7-4-121 0 0,-3 2 119 0 0,0 0 0 0 0,1 0 0 0 0,-1 0 0 0 0,0 0 0 0 0,1 1 0 0 0,-1 0 0 0 0,1 0-1 0 0,-1 0 1 0 0,1 0 0 0 0,-1 1 0 0 0,1 0 0 0 0,0 0 0 0 0,-1 0 0 0 0,1 1 0 0 0,0-1 0 0 0,-1 1 0 0 0,1 0 0 0 0,-1 0 0 0 0,1 1 0 0 0,-1-1 0 0 0,0 1 0 0 0,0 0 0 0 0,4 2 34 0 0,69 59 120 0 0,-79-60-124 0 0,0-1 0 0 0,-1 1 1 0 0,1 0-1 0 0,-1-1 0 0 0,1 1 1 0 0,-1-1-1 0 0,0 0 0 0 0,0 0 1 0 0,0 0-1 0 0,0-1 0 0 0,0 1 1 0 0,-1-1-1 0 0,1 1 0 0 0,0-1 1 0 0,-1 0-1 0 0,1 0 0 0 0,-1 0 1 0 0,1-1-1 0 0,-1 0 0 0 0,1 1 1 0 0,-1-1-1 0 0,0 0 0 0 0,1-1 1 0 0,-1 1-1 0 0,1 0 0 0 0,-4-2 4 0 0,66 54-240 0 0,-8 25 650 0 0,-50-75-381 0 0,-1-1 0 0 0,1 1 1 0 0,-1 0-1 0 0,1 0 0 0 0,-1 0 0 0 0,0-1 1 0 0,1 1-1 0 0,-1 0 0 0 0,0 0 0 0 0,0 0 0 0 0,0-1 1 0 0,-1 1-1 0 0,1 0 0 0 0,0 0 0 0 0,-1 0 1 0 0,1-1-1 0 0,-1 1 0 0 0,0 0 0 0 0,1-1 1 0 0,-1 1-1 0 0,0 0 0 0 0,0-1 0 0 0,0 1 0 0 0,0-1 1 0 0,0 0-1 0 0,0 1 0 0 0,-1-1 0 0 0,1 0 1 0 0,0 1-1 0 0,-1-1 0 0 0,1 0 0 0 0,-1 0 1 0 0,1 0-1 0 0,-1 0 0 0 0,0-1 0 0 0,1 1 0 0 0,-1 0 1 0 0,0-1-1 0 0,1 1 0 0 0,-1-1 0 0 0,0 0 1 0 0,0 1-1 0 0,0-1 0 0 0,1 0 0 0 0,-1 0 1 0 0,0 0-1 0 0,0 0 0 0 0,0 0-29 0 0,-78-13 419 0 0,43-22-7141 0 0,36 28 733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7:06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70 732 0 0,'0'0'11658'0'0,"0"0"-8977"0"0,-7-2-2444 0 0,-47-9-139 0 0,53 11-115 0 0,0-1-1 0 0,0 1 1 0 0,0-1 0 0 0,0 1-1 0 0,0 0 1 0 0,0 0-1 0 0,0 0 1 0 0,0-1 0 0 0,0 1-1 0 0,0 0 1 0 0,0 0 0 0 0,0 0-1 0 0,0 1 1 0 0,0-1 0 0 0,0 0-1 0 0,0 0 1 0 0,0 0-1 0 0,0 1 1 0 0,0-1 0 0 0,0 0-1 0 0,0 1 1 0 0,0-1 0 0 0,0 1-1 0 0,1 0 1 0 0,-1-1-1 0 0,0 1 1 0 0,0-1 0 0 0,0 1-1 0 0,1 0 1 0 0,-1 0 0 0 0,0-1-1 0 0,1 1 1 0 0,-1 0 0 0 0,1 0-1 0 0,-1 0 1 0 0,1 0-1 0 0,-1 0 1 0 0,1 0 0 0 0,0 0-1 0 0,-1 0 1 0 0,1 0 0 0 0,0 0-1 0 0,0 0 1 0 0,0 0-1 0 0,-1 0 1 0 0,1 0 0 0 0,0 0-1 0 0,1 0 1 0 0,-1 0 0 0 0,0 0-1 0 0,0 0 1 0 0,0 0 0 0 0,1 0-1 0 0,-1 0 1 0 0,0 0-1 0 0,1 0 1 0 0,-1 0 0 0 0,1 0-1 0 0,-1-1 1 0 0,1 2 17 0 0,132 139 2176 0 0,-132-138-2170 0 0,1 0 0 0 0,0 0 0 0 0,-1 0-1 0 0,0 0 1 0 0,1 1 0 0 0,-1-1 0 0 0,-1 0-1 0 0,1 1 1 0 0,0-1 0 0 0,-1 0 0 0 0,0 1 0 0 0,1-1-1 0 0,-2 1 1 0 0,1-1 0 0 0,0 0 0 0 0,0 1 0 0 0,-1-1-1 0 0,0 1 1 0 0,0-1 0 0 0,0 0 0 0 0,0 0 0 0 0,0 1-1 0 0,-1-1 1 0 0,1 0 0 0 0,-1 0 0 0 0,0-1-1 0 0,0 1 1 0 0,0 0 0 0 0,0 0 0 0 0,-1-1 0 0 0,1 1-1 0 0,-1-1 1 0 0,1 0 0 0 0,-1 0 0 0 0,0 0 0 0 0,0 0-1 0 0,0 0 1 0 0,0-1 0 0 0,0 1 0 0 0,0-1 0 0 0,0 0-1 0 0,-1 0 1 0 0,1 0 0 0 0,0 0 0 0 0,-1-1-1 0 0,1 1 1 0 0,-1-1 0 0 0,1 0 0 0 0,-1 0 0 0 0,1 0-1 0 0,0-1 1 0 0,-1 1 0 0 0,1-1 0 0 0,0 1 0 0 0,-1-1-1 0 0,1 0 1 0 0,0-1 0 0 0,0 1 0 0 0,-1 0 0 0 0,-1-2-6 0 0,-16-8-2201 0 0,12-1-3786 0 0,6-4-1141 0 0</inkml:trace>
  <inkml:trace contextRef="#ctx0" brushRef="#br0" timeOffset="250.066">294 37 5108 0 0,'0'0'9877'0'0,"0"0"-8641"0"0,0 0-1236 0 0,0 0 100 0 0,0 0 41 0 0,-40-19 183 0 0,18 12-188 0 0,-4 2-136 0 0,-1 1-8 0 0,-1 2-617 0 0,1 2-259 0 0,3 0-672 0 0,6 2-884 0 0,7 2-2608 0 0,8 2-1313 0 0</inkml:trace>
  <inkml:trace contextRef="#ctx0" brushRef="#br0" timeOffset="497.859">407 324 508 0 0,'0'0'10904'0'0,"0"0"-7823"0"0,0 0-2841 0 0,0 0-98 0 0,0 0 568 0 0,0 0 159 0 0,0 0-252 0 0,0 0-297 0 0,0 0-217 0 0,7-1-75 0 0,-3 1-2 0 0,1 0 0 0 0,-1 0 0 0 0,1-1 0 0 0,-1 0 0 0 0,0 0 0 0 0,1 0 0 0 0,-1-1 0 0 0,0 1 0 0 0,0-1 0 0 0,0 0 0 0 0,0 0 0 0 0,0-1 0 0 0,0 1 0 0 0,-1-1 0 0 0,1 0 0 0 0,-1 1 0 0 0,1-2 0 0 0,-1 1 0 0 0,0 0 0 0 0,-1-1 1 0 0,1 1-1 0 0,0-1 0 0 0,-1 0 0 0 0,0 0 0 0 0,0 0 0 0 0,0 0 0 0 0,0 0 0 0 0,-1 0 0 0 0,0-1 0 0 0,0 1 0 0 0,0 0 0 0 0,0-4-26 0 0,-44-96-1360 0 0,42 102 1338 0 0,-1 0 0 0 0,1 0 0 0 0,0 0 0 0 0,-1 1 0 0 0,1-1 0 0 0,-1 0 0 0 0,1 1-1 0 0,-1-1 1 0 0,0 1 0 0 0,0-1 0 0 0,0 1 0 0 0,1 0 0 0 0,-1 0 0 0 0,-1 0 0 0 0,1 0 0 0 0,0 0 0 0 0,0 0-1 0 0,0 1 1 0 0,0-1 0 0 0,-1 1 0 0 0,1-1 0 0 0,0 1 0 0 0,0 0 0 0 0,-1 0 0 0 0,1 0 0 0 0,0 0 0 0 0,-1 0 0 0 0,1 1-1 0 0,0-1 1 0 0,0 0 0 0 0,0 1 0 0 0,-1 0 0 0 0,1 0 0 0 0,0 0 0 0 0,0 0 0 0 0,0 0 0 0 0,0 0 0 0 0,0 0-1 0 0,0 0 1 0 0,1 1 0 0 0,-1-1 0 0 0,0 1 0 0 0,1 0 0 0 0,-1-1 0 0 0,1 1 0 0 0,-2 1 22 0 0,-1 2 38 0 0,0 0 1 0 0,0 1-1 0 0,1-1 0 0 0,-1 1 1 0 0,1 0-1 0 0,0-1 0 0 0,1 1 1 0 0,-1 0-1 0 0,1 1 1 0 0,1-1-1 0 0,-1 0 0 0 0,1 1 1 0 0,0-1-1 0 0,0 1 0 0 0,1-1 1 0 0,0 1-1 0 0,0-1 0 0 0,1 1 1 0 0,-1-1-1 0 0,1 1 1 0 0,1-1-1 0 0,-1 0 0 0 0,1 1 1 0 0,2 3-39 0 0,22 12-3141 0 0,16-13-3647 0 0,-25-8-183 0 0</inkml:trace>
  <inkml:trace contextRef="#ctx0" brushRef="#br0" timeOffset="685.873">659 334 8597 0 0,'0'0'3586'0'0,"0"0"-2548"0"0,0 0-524 0 0,7 1 391 0 0,128-35 1646 0 0,-132 32-2539 0 0,0 1 1 0 0,0 0-1 0 0,0-1 1 0 0,0 1-1 0 0,0-1 1 0 0,-1 0-1 0 0,1 0 0 0 0,-1 0 1 0 0,1 0-1 0 0,-1 0 1 0 0,0-1-1 0 0,1 1 1 0 0,-1-1-1 0 0,0 0 0 0 0,-1 1 1 0 0,1-1-1 0 0,0 0 1 0 0,-1 0-1 0 0,0 0 1 0 0,1 0-1 0 0,-1 0 0 0 0,-1 0 1 0 0,1-1-1 0 0,0 1 1 0 0,-1 0-1 0 0,1 0 1 0 0,-1-1-1 0 0,0 1 0 0 0,0 0 1 0 0,0-1-1 0 0,-1 1 1 0 0,1 0-1 0 0,-1 0 1 0 0,0 0-1 0 0,0-1 0 0 0,0 1 1 0 0,0 0-1 0 0,0 0 1 0 0,-1 0-1 0 0,0 0 1 0 0,1 1-1 0 0,-1-1-12 0 0,-2-2-26 0 0,0 1 1 0 0,-1-1-1 0 0,1 1 0 0 0,-1 0 1 0 0,1 1-1 0 0,-1-1 0 0 0,-1 1 0 0 0,1 0 1 0 0,0 0-1 0 0,-1 1 0 0 0,1-1 1 0 0,-1 1-1 0 0,0 0 0 0 0,0 1 1 0 0,1 0-1 0 0,-1 0 0 0 0,0 0 1 0 0,0 0-1 0 0,-1 1 0 0 0,1 0 1 0 0,0 0-1 0 0,0 1 0 0 0,0 0 1 0 0,0 0-1 0 0,0 0 0 0 0,1 1 0 0 0,-1-1 1 0 0,0 1-1 0 0,1 1 0 0 0,-1-1 1 0 0,1 1-1 0 0,0 0 0 0 0,-1 0 1 0 0,1 1-1 0 0,1 0 0 0 0,-1 0 1 0 0,1 0-1 0 0,-1 0 0 0 0,1 0 1 0 0,0 1-1 0 0,1 0 0 0 0,-1 0 1 0 0,1 0-1 0 0,-1 2 26 0 0,3-4 6 0 0,0-1 1 0 0,0 1-1 0 0,0 0 1 0 0,1 0-1 0 0,-1-1 1 0 0,1 1-1 0 0,0 0 1 0 0,0 0-1 0 0,0-1 1 0 0,0 1-1 0 0,0 0 0 0 0,1 0 1 0 0,-1-1-1 0 0,1 1 1 0 0,0 0-1 0 0,0-1 1 0 0,0 1-1 0 0,0-1 1 0 0,0 1-1 0 0,0-1 1 0 0,1 1-1 0 0,-1-1 1 0 0,1 0-1 0 0,0 1 0 0 0,-1-1 1 0 0,1 0-1 0 0,0 0 1 0 0,0-1-1 0 0,1 1 1 0 0,-1 0-1 0 0,0-1 1 0 0,0 1-1 0 0,1-1 1 0 0,-1 0-1 0 0,1 0 1 0 0,-1 1-1 0 0,3-1-6 0 0,30 16-2354 0 0,-2-8-3497 0 0,-8-4-618 0 0</inkml:trace>
  <inkml:trace contextRef="#ctx0" brushRef="#br0" timeOffset="936.269">986 374 11805 0 0,'0'0'4060'0'0,"0"0"-4048"0"0,0 0-12 0 0,-4 46 404 0 0,0-31-15 0 0,-5-1-141 0 0,-2 0-36 0 0,1 0-40 0 0,-2 2-32 0 0,2-1-92 0 0,-3 1-48 0 0,5-1-496 0 0,1 0-397 0 0,-1-1-467 0 0,4-1-1328 0 0,3-5-2640 0 0,-3-3-1397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7:03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0 12493 0 0,'0'0'1338'0'0,"0"0"-1060"0"0,-4 7 65 0 0,-10 17-169 0 0,1 2 1 0 0,0 0-1 0 0,2 0 1 0 0,1 1-1 0 0,2 1 1 0 0,0-1-1 0 0,2 1 1 0 0,1 1-1 0 0,1-1 1 0 0,1 1-1 0 0,2-1 1 0 0,1 1-1 0 0,1 0 1 0 0,1-1-1 0 0,2 1 1 0 0,1-1-1 0 0,1 0 1 0 0,1 0-1 0 0,2-1 1 0 0,2 3-175 0 0,-3-14 141 0 0,2-1 0 0 0,0 0 0 0 0,0 0 0 0 0,2-1 0 0 0,0 0 1 0 0,0-1-1 0 0,2 0 0 0 0,-1-1 0 0 0,1 0 0 0 0,15 8-141 0 0,-11-13-921 0 0,-12-9-1912 0 0,-3-4-3440 0 0,0-7-2925 0 0</inkml:trace>
  <inkml:trace contextRef="#ctx0" brushRef="#br0" timeOffset="2070.845">365 261 5881 0 0,'0'0'728'0'0,"0"0"-278"0"0,0 0 572 0 0,0 0 583 0 0,0 0-99 0 0,0 0-330 0 0,0 0-245 0 0,0 0-273 0 0,0 0-306 0 0,-4-2-78 0 0,30 263 2234 0 0,-26-261-2300 0 0,2-32 1370 0 0,-1 29-1562 0 0,28-116-357 0 0,-28 116 330 0 0,0 1 0 0 0,0-1 0 0 0,-1 1 0 0 0,1 0 0 0 0,1-1 0 0 0,-1 1 0 0 0,0 0 0 0 0,1 0 0 0 0,-1 0 0 0 0,1 0 0 0 0,-1 0 0 0 0,1 0 0 0 0,0 0 0 0 0,0 0 0 0 0,0 1-1 0 0,0-1 1 0 0,0 1 0 0 0,0 0 0 0 0,0-1 0 0 0,1 1 0 0 0,-1 0 0 0 0,0 0 0 0 0,1 0 0 0 0,-1 1 0 0 0,1-1 0 0 0,-1 1 0 0 0,1-1 0 0 0,-1 1 0 0 0,1 0 0 0 0,-1 0-1 0 0,1 0 1 0 0,-1 0 0 0 0,1 0 0 0 0,-1 1 0 0 0,1-1 0 0 0,-1 1 0 0 0,1-1 0 0 0,-1 1 0 0 0,1 0 0 0 0,-1 0 0 0 0,0 0 0 0 0,0 0 0 0 0,1 1 0 0 0,0 0 11 0 0,1 1 6 0 0,0 1 1 0 0,0-1 0 0 0,-1 1 0 0 0,1 0-1 0 0,-1 0 1 0 0,0 0 0 0 0,0 0-1 0 0,0 1 1 0 0,-1-1 0 0 0,1 1 0 0 0,-1-1-1 0 0,0 1 1 0 0,-1 0 0 0 0,1 0 0 0 0,-1 0-1 0 0,0 0 1 0 0,0 0 0 0 0,0 0-1 0 0,-1 1 1 0 0,0-1 0 0 0,0 0 0 0 0,0 0-1 0 0,-1 1-6 0 0,7 43-138 0 0,-6-48-26 0 0,4 11-652 0 0,1-6-3793 0 0,2-5-1651 0 0</inkml:trace>
  <inkml:trace contextRef="#ctx0" brushRef="#br0" timeOffset="2321.603">900 528 14545 0 0,'0'0'2713'0'0,"0"0"-2477"0"0,0 0-100 0 0,0 0-136 0 0,0 0 448 0 0,0 0-116 0 0,0 0-208 0 0,-44-6-124 0 0,26 2-84 0 0,-1-1-384 0 0,-2 1 20 0 0,4 0-108 0 0,3-1-337 0 0,1-2-823 0 0,8-1-1180 0 0,3 2-3413 0 0</inkml:trace>
  <inkml:trace contextRef="#ctx0" brushRef="#br0" timeOffset="2569.348">925 394 12613 0 0,'0'0'2680'0'0,"0"0"-2288"0"0,0 0-384 0 0,0 0 328 0 0,0 0 109 0 0,-44-5-109 0 0,19 3-212 0 0,1-1-124 0 0,-3 1 0 0 0,3 0-917 0 0,6-1-531 0 0,4 1-856 0 0,5 0-2700 0 0,9-2-2257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7:59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12405 0 0,'0'0'2970'0'0,"7"7"-2718"0"0,5 7-102 0 0,-1 0 0 0 0,0 1 0 0 0,0 1 0 0 0,-2 0 0 0 0,0 0 0 0 0,0 1 0 0 0,-2 0 0 0 0,0 1 0 0 0,-1-1 0 0 0,-1 1 0 0 0,-1 0-1 0 0,0 1 1 0 0,-1-1 0 0 0,-1 1 0 0 0,-1-1 0 0 0,-1 1 0 0 0,0 0 0 0 0,-2-1 0 0 0,0 1 0 0 0,-1-1 0 0 0,0 0 0 0 0,-2 1-1 0 0,0-2 1 0 0,-1 1 0 0 0,-1-1 0 0 0,-1 1 0 0 0,-8 14-150 0 0,7-18-60 0 0,-29 44-173 0 0,3-32-2695 0 0,24-24-989 0 0,0-7-4984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00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65 14765 0 0,'0'0'2269'0'0,"0"0"-1445"0"0,0 0-424 0 0,0 0 252 0 0,0 0 76 0 0,-7-1-235 0 0,-274-27-1432 0 0,260 22-971 0 0,12-6-4544 0 0,8-5-2782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00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39 7961 0 0,'0'0'9601'0'0,"0"0"-8973"0"0,0 0-628 0 0,0 0 0 0 0,-51-3 508 0 0,25 0-264 0 0,-3-1-244 0 0,-5 0-336 0 0,1-1-700 0 0,-3 1-285 0 0,1 1-1055 0 0,10-1-3496 0 0,-8-4-2129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7:58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37 131 4120 0 0,'0'0'4462'0'0,"0"0"-3067"0"0,0 0-846 0 0,0 0 383 0 0,0 0 199 0 0,0 0-141 0 0,0 0-447 0 0,0 0-301 0 0,-1 3 209 0 0,10 167 2504 0 0,-14 27-2803 0 0,25-216-5708 0 0,-11 8 745 0 0,4-13-1412 0 0</inkml:trace>
  <inkml:trace contextRef="#ctx0" brushRef="#br0" timeOffset="183.512">344 132 3192 0 0,'0'0'8275'0'0,"0"0"-5648"0"0,0 0-2078 0 0,0 0-228 0 0,-10-2 361 0 0,-182-18 1583 0 0,57 15-5907 0 0,134 5 3133 0 0,-4 1-535 0 0,4 0-3621 0 0,2 0 18 0 0</inkml:trace>
  <inkml:trace contextRef="#ctx0" brushRef="#br0" timeOffset="368.42">371 378 4332 0 0,'0'0'4813'0'0,"0"0"-4049"0"0,0 0-324 0 0,0 0 720 0 0,0 0 120 0 0,-55 27-272 0 0,30-27-348 0 0,-11 0-344 0 0,-6-1-164 0 0,3-3-104 0 0,3 2-44 0 0,7-1-4 0 0,9-1-416 0 0,-3 2-356 0 0,2-1-416 0 0,7-2-1512 0 0,6 3-3109 0 0</inkml:trace>
  <inkml:trace contextRef="#ctx0" brushRef="#br0" timeOffset="554.689">464 596 10737 0 0,'0'0'2668'0'0,"0"0"-2516"0"0,0 0 180 0 0,-46 6 680 0 0,20-6-68 0 0,-2 1-387 0 0,-6 0-281 0 0,2 1-192 0 0,-4 0-84 0 0,5 0-12 0 0,0 1-361 0 0,5 0-359 0 0,3-1-328 0 0,3-2-1256 0 0,9 0-4621 0 0</inkml:trace>
  <inkml:trace contextRef="#ctx0" brushRef="#br0" timeOffset="865.101">676 1 7113 0 0,'0'0'6666'0'0,"-5"7"-5212"0"0,-14 28-1156 0 0,2 2 0 0 0,1-1 0 0 0,2 2 0 0 0,1 0-1 0 0,2 1 1 0 0,2 0 0 0 0,1 0 0 0 0,3 1-1 0 0,1 0 1 0 0,1 0 0 0 0,3 10-298 0 0,0-42-1 0 0,1-1 1 0 0,1 1-1 0 0,-1 0 1 0 0,1-1-1 0 0,0 0 0 0 0,1 1 1 0 0,-1-1-1 0 0,1 0 0 0 0,1-1 1 0 0,0 1-1 0 0,0 0 0 0 0,0-1 1 0 0,0 0-1 0 0,1 0 1 0 0,0 0-1 0 0,1-1 0 0 0,-1 1 1 0 0,1-1-1 0 0,0-1 0 0 0,0 1 1 0 0,1-1-1 0 0,-1 0 1 0 0,1 0-1 0 0,0-1 0 0 0,2 1 1 0 0,75 5-4769 0 0,-69-15-1106 0 0,0-11-1974 0 0</inkml:trace>
  <inkml:trace contextRef="#ctx0" brushRef="#br0" timeOffset="1130.381">1165 231 10365 0 0,'0'0'6054'0'0,"-6"8"-4961"0"0,-2-1-1013 0 0,0 0-1 0 0,-1 0 1 0 0,1-1 0 0 0,-1 0 0 0 0,-1-1 0 0 0,1 0 0 0 0,-1 0 0 0 0,0-1 0 0 0,0 0 0 0 0,0-1 0 0 0,0 0 0 0 0,-1 0-1 0 0,1-1 1 0 0,-4 0-80 0 0,1 0 20 0 0,1-1 1 0 0,-1 0-1 0 0,0-1 0 0 0,0 0 0 0 0,0-1 0 0 0,0 0 0 0 0,1-1 0 0 0,-1-1 0 0 0,0 0 0 0 0,1 0 1 0 0,0-1-1 0 0,0-1 0 0 0,0 0 0 0 0,-6-4-20 0 0,-23-63-3804 0 0,58 73-6302 0 0,-8 4 5736 0 0</inkml:trace>
  <inkml:trace contextRef="#ctx0" brushRef="#br0" timeOffset="1378.118">961 400 520 0 0,'0'0'6385'0'0,"4"6"-1918"0"0,1 3-4066 0 0,0 1 0 0 0,-1-1 0 0 0,0 1-1 0 0,0 0 1 0 0,-1 0 0 0 0,0 0 0 0 0,-1 0-1 0 0,0 1 1 0 0,0-1 0 0 0,-1 1 0 0 0,-1 0-1 0 0,0-1 1 0 0,0 1 0 0 0,-1-1 0 0 0,0 1-1 0 0,-1-1 1 0 0,-2 7-401 0 0,-3 37-172 0 0,15-39-4065 0 0,-3-16-969 0 0,3-7-3176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4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6401 0 0,'0'0'5340'0'0,"0"0"-3446"0"0,0 0-1665 0 0,2 9 276 0 0,11 273 3442 0 0,-14-277-4400 0 0,-1 10 228 0 0,5-19-8051 0 0,3-10 1118 0 0</inkml:trace>
  <inkml:trace contextRef="#ctx0" brushRef="#br0" timeOffset="203.762">102 0 9581 0 0,'6'1'2359'0'0,"0"0"-2180"0"0,0 0 0 0 0,0 1 0 0 0,0-1 1 0 0,0 1-1 0 0,0 0 0 0 0,-1 1 0 0 0,1-1 1 0 0,-1 1-1 0 0,1 0 0 0 0,-1 0 0 0 0,0 1 1 0 0,0 0-1 0 0,-1 0 0 0 0,1 0 0 0 0,-1 0 0 0 0,0 1 1 0 0,0 0-1 0 0,0-1 0 0 0,0 2 0 0 0,-1-1 1 0 0,0 0-1 0 0,0 1 0 0 0,-1-1 0 0 0,1 1 1 0 0,-1 0-1 0 0,0-1 0 0 0,-1 1 0 0 0,1 1-179 0 0,-4-4 26 0 0,0 1-1 0 0,0-1 1 0 0,0 0-1 0 0,0 0 0 0 0,-1 0 1 0 0,1 0-1 0 0,-1 0 1 0 0,0-1-1 0 0,1 1 1 0 0,-1-1-1 0 0,0 0 1 0 0,-1 1-1 0 0,1-1 1 0 0,0-1-1 0 0,-1 1 0 0 0,1 0 1 0 0,-1-1-1 0 0,1 0 1 0 0,-1 0-1 0 0,0 0 1 0 0,1 0-1 0 0,-1 0 1 0 0,0-1-1 0 0,0 0 1 0 0,0 0-1 0 0,0 0-25 0 0,-63 0-4609 0 0,51-4-119 0 0,4-5-2535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11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1 146 7141 0 0,'0'0'5640'0'0,"3"6"-4144"0"0,31 144 1670 0 0,-41-42-3979 0 0,7-107 260 0 0,-2 9-1151 0 0,5-9-6007 0 0,3-5 1889 0 0</inkml:trace>
  <inkml:trace contextRef="#ctx0" brushRef="#br0" timeOffset="218.784">273 0 11117 0 0,'0'0'2357'0'0,"0"0"-1643"0"0,0 0-581 0 0,8 9 219 0 0,4 6-81 0 0,-1 1-1 0 0,0 0 0 0 0,-2 1 0 0 0,0 0 0 0 0,0 0 0 0 0,-2 1 1 0 0,0 0-1 0 0,-1 0 0 0 0,3 19-270 0 0,-7-22 20 0 0,0 1 0 0 0,-1 0 0 0 0,-1-1 0 0 0,0 1 0 0 0,-1 0 0 0 0,-1-1 0 0 0,0 1 0 0 0,-1 0 0 0 0,-1-1 0 0 0,0 0 0 0 0,-1 0 0 0 0,-1 0 0 0 0,0-1 0 0 0,-1 0 0 0 0,-1 0 0 0 0,0 0-1 0 0,-1-1 1 0 0,0-1 0 0 0,-1 1 0 0 0,0-1 0 0 0,-1-1 0 0 0,-1 0 0 0 0,0-1 0 0 0,0 0 0 0 0,-6 4-20 0 0,11-9-348 0 0,-41 32-6268 0 0,18-21-2236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10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0 5885 0 0,'0'0'4841'0'0,"0"0"-3368"0"0,0 0-867 0 0,0 0-182 0 0,0 0-161 0 0,0 0 301 0 0,-3 10 177 0 0,-12 30-236 0 0,2 1 0 0 0,2 0 1 0 0,1 1-1 0 0,3 0 0 0 0,1 0 0 0 0,2 1 1 0 0,2 33-506 0 0,4-64 12 0 0,1-1 0 0 0,1 0 0 0 0,-1 1 0 0 0,2-2 0 0 0,0 1 0 0 0,0 0 0 0 0,1-1 0 0 0,0 0 0 0 0,1 0 0 0 0,0-1 0 0 0,0 0 0 0 0,1 0 0 0 0,0-1 0 0 0,1 0 0 0 0,0 0 0 0 0,0-1-12 0 0,58 37-3999 0 0,-50-38-1530 0 0,1-8-3305 0 0</inkml:trace>
  <inkml:trace contextRef="#ctx0" brushRef="#br0" timeOffset="341.373">263 460 14957 0 0,'0'0'1639'0'0,"0"0"-1129"0"0,0 0-275 0 0,0 0-143 0 0,0 0-61 0 0,8-4 22 0 0,-1 2-68 0 0,0-1 1 0 0,0 1-1 0 0,0-1 1 0 0,0-1-1 0 0,0 1 1 0 0,-1-1-1 0 0,1 0 1 0 0,-1-1-1 0 0,0 0 0 0 0,0 0 1 0 0,-1 0-1 0 0,1 0 1 0 0,-1-1-1 0 0,0 0 1 0 0,-1 0-1 0 0,1 0 1 0 0,-1-1-1 0 0,-1 0 0 0 0,1 1 1 0 0,-1-1-1 0 0,0 0 1 0 0,-1-1-1 0 0,0 1 1 0 0,0 0-1 0 0,0-1 1 0 0,-1 1-1 0 0,0-1 0 0 0,0 0 1 0 0,-1 1-1 0 0,0-1 1 0 0,-1 1-1 0 0,1-1 1 0 0,-2 0-1 0 0,1 1 1 0 0,-3-8 14 0 0,3 11-23 0 0,0 1 1 0 0,-1-1 0 0 0,1 1 0 0 0,-1-1 0 0 0,0 1-1 0 0,0-1 1 0 0,0 1 0 0 0,-1 0 0 0 0,1 0 0 0 0,-1 0 0 0 0,1 0-1 0 0,-1 1 1 0 0,0-1 0 0 0,0 1 0 0 0,0 0 0 0 0,-1 0-1 0 0,1 0 1 0 0,0 0 0 0 0,-1 0 0 0 0,1 0 0 0 0,-1 1-1 0 0,0 0 1 0 0,0 0 0 0 0,1 0 0 0 0,-1 0 0 0 0,0 1 0 0 0,0-1-1 0 0,0 1 1 0 0,0 0 0 0 0,0 0 0 0 0,1 1 0 0 0,-1-1-1 0 0,0 1 1 0 0,0-1 0 0 0,0 1 0 0 0,1 1 0 0 0,-1-1-1 0 0,0 0 1 0 0,1 1 0 0 0,-1 0 0 0 0,1 0 0 0 0,0 0 0 0 0,-1 0-1 0 0,1 0 1 0 0,0 1 0 0 0,0-1 0 0 0,0 2 22 0 0,-4 1 28 0 0,0 1 0 0 0,1 0 0 0 0,0 0 0 0 0,0 0 0 0 0,0 1 0 0 0,1 0 0 0 0,0 0 0 0 0,1 0 0 0 0,-1 0 0 0 0,1 1 0 0 0,1 0 0 0 0,-1 0 0 0 0,1 0 0 0 0,1 0 0 0 0,-1 1 0 0 0,2-1 0 0 0,-1 1 0 0 0,1-1 0 0 0,0 1 0 0 0,1-1 0 0 0,0 1 0 0 0,0 0 0 0 0,1 3-28 0 0,41 22-2103 0 0,-6-25-5439 0 0,-11-9 578 0 0</inkml:trace>
  <inkml:trace contextRef="#ctx0" brushRef="#br0" timeOffset="595.151">515 511 14053 0 0,'0'0'2949'0'0,"0"0"-2949"0"0,0 0 8 0 0,0 0 500 0 0,0 0-60 0 0,0 0-176 0 0,0 0-88 0 0,0 0 24 0 0,0 0-208 0 0,0 0-96 0 0,6-1-620 0 0,1-3-156 0 0,-4 1-181 0 0,-1 1-475 0 0,3-3-2292 0 0,-1 2-2057 0 0</inkml:trace>
  <inkml:trace contextRef="#ctx0" brushRef="#br0" timeOffset="905.688">730 232 4880 0 0,'0'0'8669'0'0,"0"0"-6181"0"0,0 0-2077 0 0,0 0-299 0 0,6-5-92 0 0,-5 2-25 0 0,1 1 0 0 0,-1 0 0 0 0,1 0 0 0 0,0 0 0 0 0,0 0 0 0 0,0 0 0 0 0,-1 0-1 0 0,2 1 1 0 0,-1-1 0 0 0,0 0 0 0 0,0 1 0 0 0,0 0 0 0 0,1 0 0 0 0,-1-1 0 0 0,1 1 0 0 0,-1 1 0 0 0,1-1 0 0 0,-1 0-1 0 0,1 1 1 0 0,-1-1 0 0 0,1 1 0 0 0,0 0 0 0 0,-1 0 0 0 0,1 0 0 0 0,0 0 0 0 0,-1 0 0 0 0,1 0 0 0 0,-1 1-1 0 0,1-1 1 0 0,0 1 0 0 0,-1 0 0 0 0,1 0 0 0 0,-1 0 0 0 0,0 0 0 0 0,1 0 0 0 0,-1 1 0 0 0,0-1 0 0 0,0 1 0 0 0,1-1-1 0 0,-1 1 1 0 0,0 0 0 0 0,-1 0 0 0 0,1 0 0 0 0,0 0 0 0 0,-1 0 0 0 0,1 0 0 0 0,-1 0 0 0 0,1 0 0 0 0,-1 1 0 0 0,0-1 4 0 0,0 1 6 0 0,-1-1 0 0 0,1 0 0 0 0,0 1 0 0 0,-1-1 0 0 0,0 1 0 0 0,0-1 0 0 0,0 1 0 0 0,0-1 0 0 0,0 1 0 0 0,0-1 0 0 0,-1 1 0 0 0,1-1 0 0 0,-1 1 0 0 0,0-1 0 0 0,1 1 0 0 0,-1-1 0 0 0,0 0 0 0 0,0 0 0 0 0,-1 1 0 0 0,1-1 0 0 0,0 0 0 0 0,-1 0 0 0 0,0 0 0 0 0,1 0 0 0 0,-1-1 0 0 0,0 1 0 0 0,0 0 0 0 0,0-1 0 0 0,0 1-1 0 0,0-1 1 0 0,0 0 0 0 0,0 1 0 0 0,0-1 0 0 0,-1 0 0 0 0,1 0 0 0 0,-2 0-5 0 0,-36 32-214 0 0,40-30 203 0 0,1 0-1 0 0,0 0 1 0 0,0 0 0 0 0,1 0-1 0 0,-1-1 1 0 0,0 1 0 0 0,1 0-1 0 0,0-1 1 0 0,0 1 0 0 0,-1-1-1 0 0,2 1 1 0 0,-1-1 0 0 0,0 0-1 0 0,0 0 1 0 0,1 0 0 0 0,-1 0-1 0 0,1 0 1 0 0,-1-1 0 0 0,1 1-1 0 0,0-1 1 0 0,0 0 0 0 0,0 0-1 0 0,1 1 12 0 0,7 4-26 0 0,88 82 1326 0 0,-101-85-1267 0 0,1 1 1 0 0,-1-1-1 0 0,0 0 0 0 0,0 0 0 0 0,0 0 1 0 0,0 0-1 0 0,0 0 0 0 0,-1 0 1 0 0,0-1-1 0 0,1 1 0 0 0,-1-1 1 0 0,0 0-1 0 0,0 0 0 0 0,0 0 1 0 0,0 0-1 0 0,0 0 0 0 0,-1-1 1 0 0,1 1-1 0 0,-1-1 0 0 0,1 0 1 0 0,-1 0-1 0 0,1 0 0 0 0,-1-1 0 0 0,1 1 1 0 0,-1-1-1 0 0,0 0 0 0 0,1 0 1 0 0,-1 0-1 0 0,0 0 0 0 0,1-1 1 0 0,-1 0-1 0 0,-1 0-33 0 0,3 1-19 0 0,-68-1-588 0 0,26-13-4392 0 0,38 7 225 0 0,4-5-1640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08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312 149 1528 0 0,'0'0'6038'0'0,"0"0"-3883"0"0,0 0-946 0 0,0 0 279 0 0,0 0-153 0 0,0 0-423 0 0,0 0-643 0 0,1 6 96 0 0,2 10-205 0 0,-2 1-1 0 0,0 0 0 0 0,-1-1 1 0 0,0 1-1 0 0,-2 0 0 0 0,0-1 1 0 0,0 1-1 0 0,-2-1 1 0 0,0 0-1 0 0,-2 3-159 0 0,9-17-27 0 0,-1 0 1 0 0,0 0-1 0 0,1 0 0 0 0,-1-1 1 0 0,1 1-1 0 0,0-1 0 0 0,0 1 1 0 0,-1-1-1 0 0,1 0 0 0 0,0 0 1 0 0,0 0-1 0 0,0 0 0 0 0,0-1 1 0 0,0 1-1 0 0,0-1 0 0 0,0 0 1 0 0,0 0-1 0 0,0 0 0 0 0,0 0 1 0 0,0 0-1 0 0,1-1 0 0 0,-1 1 1 0 0,0-1-1 0 0,-1 0 0 0 0,3-1 27 0 0,2 2-120 0 0,8-3 154 0 0,1 1 0 0 0,0 0 0 0 0,0 2 0 0 0,-1 0 0 0 0,1 0 0 0 0,0 1 0 0 0,0 1 0 0 0,0 1 1 0 0,-1 1-1 0 0,0 0 0 0 0,1 0 0 0 0,-1 2 0 0 0,-1 0 0 0 0,1 0 0 0 0,-1 2 0 0 0,0 0 0 0 0,6 5-34 0 0,-19-12 12 0 0,1 0 1 0 0,-1 0-1 0 0,1 0 0 0 0,-1 0 1 0 0,0 0-1 0 0,0 0 1 0 0,0 0-1 0 0,1 1 0 0 0,-1-1 1 0 0,-1 0-1 0 0,1 1 0 0 0,0-1 1 0 0,0 1-1 0 0,0-1 1 0 0,-1 1-1 0 0,1-1 0 0 0,-1 1 1 0 0,1 0-1 0 0,-1-1 0 0 0,0 1 1 0 0,1 0-1 0 0,-1-1 1 0 0,0 1-1 0 0,0 0 0 0 0,0-1 1 0 0,0 1-1 0 0,-1 0 1 0 0,1-1-1 0 0,0 1 0 0 0,-1 0 1 0 0,1-1-1 0 0,-1 1 0 0 0,0-1 1 0 0,1 1-1 0 0,-1-1 1 0 0,0 1-1 0 0,0-1 0 0 0,0 1 1 0 0,0-1-1 0 0,0 0 0 0 0,0 1 1 0 0,0-1-1 0 0,-1 0 1 0 0,1 0-1 0 0,0 0 0 0 0,-1 0 1 0 0,1 0-1 0 0,-1 0 1 0 0,1 0-14 0 0,-82 33 959 0 0,57-26-1124 0 0,-1-1 0 0 0,0-1 0 0 0,-1-2 0 0 0,1 0 0 0 0,-1-2 0 0 0,0-1 0 0 0,0-1 0 0 0,1-2 1 0 0,-4-1 165 0 0,-3-20-6488 0 0,33 15 1701 0 0</inkml:trace>
  <inkml:trace contextRef="#ctx0" brushRef="#br0" timeOffset="247.226">756 173 12449 0 0,'0'0'1540'0'0,"0"0"-1540"0"0,0 0 0 0 0,-58-17 780 0 0,15 6-24 0 0,-11-1-380 0 0,-1 2-288 0 0,3 3-88 0 0,12 3-8 0 0,14 1 0 0 0,7 2-80 0 0,2 1-252 0 0,2 0-656 0 0,2 1-300 0 0,2 3-1592 0 0,7-1-2825 0 0</inkml:trace>
  <inkml:trace contextRef="#ctx0" brushRef="#br0" timeOffset="561.052">1060 538 5244 0 0,'0'0'6433'0'0,"0"0"-4835"0"0,0 0-1334 0 0,0 0 486 0 0,0 0 352 0 0,0 0-182 0 0,0 0-399 0 0,0 0-276 0 0,0 0-100 0 0,6-3-29 0 0,-2 2-113 0 0,0-1 1 0 0,-1-1 0 0 0,1 1 0 0 0,-1-1 0 0 0,1 1 0 0 0,-1-1 0 0 0,0 0 0 0 0,0 0 0 0 0,0 0-1 0 0,0-1 1 0 0,-1 1 0 0 0,1-1 0 0 0,-1 1 0 0 0,0-1 0 0 0,0 0 0 0 0,0 0 0 0 0,0 0 0 0 0,-1 0-1 0 0,0 0 1 0 0,0 0 0 0 0,0-1 0 0 0,0 1 0 0 0,-1 0 0 0 0,1-4-4 0 0,-1-1-52 0 0,0 0 0 0 0,-1 1 0 0 0,0-1 0 0 0,0 0-1 0 0,-1 1 1 0 0,0-1 0 0 0,0 1 0 0 0,-1 0 0 0 0,0 0 0 0 0,-1 0 0 0 0,1 0 0 0 0,-2 0 0 0 0,1 1 0 0 0,-1 0-1 0 0,0 0 1 0 0,-2-2 52 0 0,5 7-12 0 0,1-1 0 0 0,-2 0-1 0 0,1 1 1 0 0,0-1 0 0 0,-1 1-1 0 0,1 0 1 0 0,-1 0-1 0 0,1 0 1 0 0,-1 0 0 0 0,0 0-1 0 0,0 1 1 0 0,0-1 0 0 0,0 1-1 0 0,0 0 1 0 0,0 0 0 0 0,-1 0-1 0 0,1 0 1 0 0,0 0 0 0 0,0 1-1 0 0,-1-1 1 0 0,1 1 0 0 0,0 0-1 0 0,-1 0 1 0 0,1 1-1 0 0,-1-1 1 0 0,1 0 0 0 0,0 1-1 0 0,0 0 1 0 0,-1 0 0 0 0,1 0-1 0 0,0 0 1 0 0,0 1 0 0 0,0-1-1 0 0,0 1 1 0 0,0-1 0 0 0,1 1-1 0 0,-1 0 1 0 0,0 0 0 0 0,1 1-1 0 0,-1-1 1 0 0,-1 3 12 0 0,-1-2-26 0 0,1 1 0 0 0,-1 0 1 0 0,1 1-1 0 0,0-1 0 0 0,0 0 0 0 0,1 1 1 0 0,-1 0-1 0 0,1 0 0 0 0,0 0 0 0 0,0 1 0 0 0,1-1 1 0 0,-1 0-1 0 0,1 1 0 0 0,1 0 0 0 0,-1-1 1 0 0,1 1-1 0 0,0 0 0 0 0,0 0 0 0 0,0 0 1 0 0,1 0-1 0 0,0 0 0 0 0,0 0 0 0 0,1 0 1 0 0,0 0-1 0 0,0 0 0 0 0,0-1 0 0 0,1 1 1 0 0,-1 0-1 0 0,1-1 0 0 0,1 1 0 0 0,-1-1 1 0 0,1 1-1 0 0,0-1 0 0 0,0 0 0 0 0,1 0 1 0 0,-1-1-1 0 0,1 1 0 0 0,0-1 0 0 0,0 0 0 0 0,1 0 1 0 0,4 4 25 0 0,39 9-4287 0 0,-26-12-1493 0 0</inkml:trace>
  <inkml:trace contextRef="#ctx0" brushRef="#br0" timeOffset="870.828">1370 568 6837 0 0,'0'0'5925'0'0,"0"0"-4289"0"0,0 0-1415 0 0,0 0 269 0 0,7-2 136 0 0,-2 1-604 0 0,1 0-1 0 0,-1 0 0 0 0,0-1 0 0 0,0 0 0 0 0,1 0 0 0 0,-1 0 0 0 0,0-1 0 0 0,-1 1 0 0 0,1-1 0 0 0,0-1 0 0 0,-1 1 0 0 0,0 0 0 0 0,0-1 0 0 0,0 0 0 0 0,0 0 1 0 0,0 0-1 0 0,-1-1 0 0 0,0 1 0 0 0,0-1 0 0 0,0 0 0 0 0,0 0 0 0 0,-1 0 0 0 0,0 0 0 0 0,0 0 0 0 0,0 0 0 0 0,-1-1 0 0 0,1 1 0 0 0,-1-1 0 0 0,-1 1 1 0 0,1-1-1 0 0,-1 1 0 0 0,0-1 0 0 0,0 1 0 0 0,0-1 0 0 0,-1 1 0 0 0,0-1 0 0 0,0 1 0 0 0,-1-1 0 0 0,1 1 0 0 0,-1 0 0 0 0,0 0 0 0 0,-1 0 0 0 0,1 0 0 0 0,-1 0 1 0 0,-3-4-22 0 0,3 4 1 0 0,-1 1 0 0 0,1 0 0 0 0,-1 0 0 0 0,0 0 0 0 0,0 1 0 0 0,-1-1 0 0 0,1 1 0 0 0,-1 0 0 0 0,0 0 0 0 0,1 1 0 0 0,-1-1 0 0 0,0 1 0 0 0,-1 0 0 0 0,1 0 0 0 0,0 1 0 0 0,0 0 0 0 0,-1 0 0 0 0,1 0 0 0 0,-1 0 0 0 0,1 1 0 0 0,-1 0 0 0 0,1 0 0 0 0,-1 1 1 0 0,1-1-1 0 0,-1 1 0 0 0,1 0 0 0 0,0 1 0 0 0,-1-1 0 0 0,1 1 0 0 0,0 0 0 0 0,0 0 0 0 0,0 1 0 0 0,0 0 0 0 0,1-1 0 0 0,-1 2 0 0 0,1-1 0 0 0,0 0 0 0 0,-1 1 0 0 0,1 0 0 0 0,1 0 0 0 0,-1 0 0 0 0,1 0 0 0 0,0 1 0 0 0,0-1 0 0 0,0 1 0 0 0,0 0 0 0 0,1 0 0 0 0,0 0 1 0 0,0 0-1 0 0,-1 4-1 0 0,3-4-13 0 0,0 0 0 0 0,1 0 0 0 0,0 0 0 0 0,0 0 0 0 0,0 0 0 0 0,1-1 0 0 0,-1 1 0 0 0,1 0 0 0 0,0-1 0 0 0,1 1 0 0 0,-1-1 0 0 0,1 1 0 0 0,0-1 0 0 0,0 0 0 0 0,0 0 0 0 0,0-1 0 0 0,1 1 0 0 0,-1-1 0 0 0,1 1 0 0 0,0-1 0 0 0,0 0-1 0 0,1 0 1 0 0,-1-1 0 0 0,0 0 0 0 0,1 1 0 0 0,0-1 0 0 0,1 0 14 0 0,83 31-4280 0 0,-65-28-453 0 0,2-5-1370 0 0</inkml:trace>
  <inkml:trace contextRef="#ctx0" brushRef="#br0" timeOffset="1136.459">1682 239 11609 0 0,'8'12'1732'0'0,"1"0"-1568"0"0,0 0-1 0 0,-1 1 1 0 0,0 0-1 0 0,-1 1 1 0 0,-1 0-1 0 0,0 0 1 0 0,0 0 0 0 0,-2 0-1 0 0,0 1 1 0 0,0 0-1 0 0,-2 0 1 0 0,0 0-1 0 0,0 0 1 0 0,-1 0-1 0 0,-1 1 1 0 0,-1-1-1 0 0,0 0 1 0 0,-1 0 0 0 0,0 0-1 0 0,-2 0 1 0 0,0 0-1 0 0,0-1 1 0 0,-1 1-1 0 0,-1 0-163 0 0,-7 5-30 0 0,-1-1 0 0 0,-1 0 1 0 0,0-1-1 0 0,-2-1 0 0 0,0 0 0 0 0,-1-1 0 0 0,0-1 0 0 0,-1-1 0 0 0,-10 6 30 0 0,-124 38-7845 0 0,115-55-191 0 0</inkml:trace>
  <inkml:trace contextRef="#ctx0" brushRef="#br0" timeOffset="1385.003">66 0 8325 0 0,'0'0'5261'0'0,"-3"9"-4059"0"0,-13 44-681 0 0,2 1-1 0 0,3 0 1 0 0,2 0 0 0 0,2 1 0 0 0,3 1-1 0 0,2 39-520 0 0,3-86-27 0 0,-1 0 0 0 0,2 0 0 0 0,-1 0-1 0 0,1 0 1 0 0,1-1 0 0 0,0 1-1 0 0,0-1 1 0 0,0 1 0 0 0,1-1 0 0 0,1 0-1 0 0,-1-1 1 0 0,1 1 0 0 0,1-1 0 0 0,-1 0-1 0 0,1 0 1 0 0,0 0 0 0 0,1-1 0 0 0,4 4 27 0 0,87 55-5729 0 0,-59-49-1440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07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205 173 184 0 0,'0'0'14513'0'0,"0"0"-12949"0"0,0 0-1564 0 0,0 0 0 0 0,0 0 325 0 0,0 0 323 0 0,-43-3-452 0 0,23-4-188 0 0,-1 2-8 0 0,-1-4 0 0 0,3 2-112 0 0,-1-2-236 0 0,2 0-176 0 0,3 1-285 0 0,3 1-239 0 0,3-2-780 0 0,5-3-1248 0 0,3 5-2309 0 0</inkml:trace>
  <inkml:trace contextRef="#ctx0" brushRef="#br0" timeOffset="266.509">262 25 6109 0 0,'0'0'8496'0'0,"0"0"-8132"0"0,0 0-364 0 0,0 0-64 0 0,0 0 64 0 0,-44 0 228 0 0,21-3-228 0 0,-2-2-924 0 0,-3 1-1180 0 0,-2-3-2040 0 0,8 2-1205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06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87 992 0 0,'0'0'9500'0'0,"0"0"-6810"0"0,2 8-2315 0 0,82 241 2782 0 0,-73-93-3265 0 0,-7-202-8577 0 0,-4 29 5264 0 0</inkml:trace>
  <inkml:trace contextRef="#ctx0" brushRef="#br0" timeOffset="206.748">150 5 628 0 0,'0'0'5631'0'0,"9"-1"-3485"0"0,0-1-1829 0 0,0 1-1 0 0,0 1 0 0 0,1-1 1 0 0,-1 2-1 0 0,0-1 0 0 0,0 1 1 0 0,1 1-1 0 0,-1-1 1 0 0,0 2-1 0 0,0-1 0 0 0,0 1 1 0 0,-1 0-1 0 0,1 1 0 0 0,-1 0 1 0 0,0 1-1 0 0,0 0 0 0 0,4 2-316 0 0,-9-5 66 0 0,1 0 0 0 0,-1 0 0 0 0,0 0 0 0 0,0 0 0 0 0,0 0 0 0 0,0 1 0 0 0,0-1 0 0 0,0 1 0 0 0,0 0 0 0 0,-1 0 0 0 0,0 0 0 0 0,1 0 0 0 0,-1 0-1 0 0,0 1 1 0 0,0-1 0 0 0,-1 1 0 0 0,1-1 0 0 0,-1 1 0 0 0,0-1 0 0 0,0 1 0 0 0,0 0 0 0 0,0 0 0 0 0,-1 0 0 0 0,1-1 0 0 0,-1 1 0 0 0,0 0 0 0 0,0 0 0 0 0,-1 0 0 0 0,1 0 0 0 0,-1 0-1 0 0,0-1 1 0 0,0 1 0 0 0,0 0 0 0 0,0-1 0 0 0,-1 1 0 0 0,1-1 0 0 0,-1 1 0 0 0,0-1 0 0 0,0 1 0 0 0,0-1 0 0 0,-1 0 0 0 0,1 0-66 0 0,-111 48 325 0 0,30-48-5933 0 0,68-6 791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06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4 664 0 0,'0'0'2704'0'0,"0"0"-275"0"0,0 0-1114 0 0,0 0-49 0 0,0 0 240 0 0,0 0-56 0 0,0 0-180 0 0,0 0-361 0 0,0-4-566 0 0,56 106 2643 0 0,-55-100-2960 0 0,6 15 93 0 0,0 0-1 0 0,-1 0 1 0 0,-1 0 0 0 0,-1 1 0 0 0,-1 0 0 0 0,0 0 0 0 0,-1 0 0 0 0,-1 0-1 0 0,-1 1 1 0 0,-1 6-119 0 0,11-98 1214 0 0,32-103-2550 0 0,-41 174 1325 0 0,1 0 0 0 0,0-1 1 0 0,0 1-1 0 0,0 0 0 0 0,0 0 1 0 0,1 0-1 0 0,-1 1 0 0 0,0-1 1 0 0,1 0-1 0 0,0 1 0 0 0,-1 0 0 0 0,1 0 1 0 0,0-1-1 0 0,-1 1 0 0 0,1 1 1 0 0,0-1-1 0 0,0 0 0 0 0,0 1 1 0 0,0 0-1 0 0,-1-1 0 0 0,1 1 1 0 0,0 0-1 0 0,0 0 0 0 0,0 1 1 0 0,0-1-1 0 0,0 1 0 0 0,0-1 1 0 0,-1 1-1 0 0,1 0 0 0 0,0 0 1 0 0,0 0-1 0 0,-1 1 0 0 0,1-1 0 0 0,0 1 11 0 0,85 55 369 0 0,-81-50-328 0 0,0 1 0 0 0,-1-1 0 0 0,0 2 0 0 0,-1-1 0 0 0,0 1 0 0 0,0 0 0 0 0,-1 0 0 0 0,0 0 0 0 0,0 0 0 0 0,-1 1 0 0 0,0 0 0 0 0,-1-1 0 0 0,0 1 0 0 0,-1 0 0 0 0,0 0 0 0 0,0 6-41 0 0,5 26-391 0 0,0-28-1312 0 0,1-7-5935 0 0,1-8 747 0 0</inkml:trace>
  <inkml:trace contextRef="#ctx0" brushRef="#br0" timeOffset="264.858">602 355 14277 0 0,'0'0'2253'0'0,"0"0"-1256"0"0,0 0-376 0 0,0 0 335 0 0,0 0-39 0 0,0 0-360 0 0,0 0-338 0 0,0 0-131 0 0,0 0-58 0 0,4 1-1870 0 0,23 0-12795 0 0,-26-1 11716 0 0,-33-2 1398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14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521 0 7353 0 0,'0'0'2377'0'0,"0"0"-1291"0"0,0 0-536 0 0,4 9 19 0 0,-3-8-556 0 0,1 1 46 0 0,0 0 1 0 0,0 1-1 0 0,-1-1 0 0 0,1 1 0 0 0,0 0 1 0 0,-1-1-1 0 0,0 1 0 0 0,0 0 0 0 0,0 0 1 0 0,0 0-1 0 0,0 0 0 0 0,0 0 0 0 0,-1 0 1 0 0,0 0-1 0 0,1 0 0 0 0,-1 0 1 0 0,0 0-1 0 0,0 0 0 0 0,-1 0 0 0 0,1 0 1 0 0,-1 0-1 0 0,1 0 0 0 0,-1 0 0 0 0,0 0 1 0 0,0 0-1 0 0,0-1 0 0 0,-1 1 0 0 0,1 0 1 0 0,-1-1-1 0 0,1 1 0 0 0,-1-1 0 0 0,0 1 1 0 0,0-1-1 0 0,0 0 0 0 0,0 0 1 0 0,-1 0-1 0 0,1 0 0 0 0,0 0 0 0 0,-1 0-59 0 0,-19 6 105 0 0,0-1 1 0 0,0 0-1 0 0,0-2 0 0 0,-1-1 0 0 0,0-1 0 0 0,0-1 1 0 0,0 0-1 0 0,0-2 0 0 0,0-1 0 0 0,0-1 0 0 0,0-1 0 0 0,0-1 1 0 0,0 0-1 0 0,1-2 0 0 0,0-1 0 0 0,-7-3-105 0 0,-29-4 8 0 0,55 14-1 0 0,1 1 0 0 0,-1 0 0 0 0,0 0 0 0 0,0 0 0 0 0,1 1 0 0 0,-1-1 0 0 0,1 0 0 0 0,-1 1-1 0 0,1 0 1 0 0,0-1 0 0 0,0 1 0 0 0,-1 0 0 0 0,1 0 0 0 0,1 0 0 0 0,-1 1 0 0 0,0-1 0 0 0,0 0 0 0 0,1 1 0 0 0,-1-1 0 0 0,1 1 0 0 0,0 0-1 0 0,0-1 1 0 0,0 1 0 0 0,0 0 0 0 0,0-1 0 0 0,1 1 0 0 0,-1 0 0 0 0,1 0 0 0 0,0 0 0 0 0,0 0 0 0 0,0 0 0 0 0,0 0 0 0 0,0-1 0 0 0,0 1-1 0 0,1 0 1 0 0,0 0 0 0 0,-1 0 0 0 0,1-1 0 0 0,0 1 0 0 0,1 1-7 0 0,-3 31-92 0 0,-6-7-64 0 0,-3 16-1467 0 0,13-21-5919 0 0,3-18 744 0 0</inkml:trace>
  <inkml:trace contextRef="#ctx0" brushRef="#br0" timeOffset="295.868">553 409 13489 0 0,'0'0'1245'0'0,"-7"6"-1018"0"0,3-2-199 0 0,0 0 0 0 0,0-1 0 0 0,0 0 0 0 0,-1 0 0 0 0,1 0 0 0 0,-1-1 0 0 0,0 1 0 0 0,0-1 0 0 0,0 0 0 0 0,0-1 0 0 0,0 1 0 0 0,0-1 0 0 0,-1 0 0 0 0,1 0 0 0 0,0 0 0 0 0,-1-1 0 0 0,1 0 0 0 0,0 0 0 0 0,-1-1 0 0 0,1 1-28 0 0,-148-29 251 0 0,-66 0 235 0 0,216 30-468 0 0,0-1 0 0 0,0 1 0 0 0,0 1 0 0 0,0-1 0 0 0,0 0 0 0 0,1 1 0 0 0,-1-1 0 0 0,0 1 0 0 0,1 0 0 0 0,-1 0 0 0 0,1 0 0 0 0,0 0 0 0 0,0 0 0 0 0,0 1 0 0 0,0-1 0 0 0,0 1 0 0 0,0-1 0 0 0,1 1 0 0 0,-1 0 0 0 0,1 0 0 0 0,0 0 0 0 0,-1-1 0 0 0,1 1 0 0 0,1 0 0 0 0,-1 0 0 0 0,0 0 0 0 0,1 1 0 0 0,-1-1 0 0 0,1 0 0 0 0,0 0 0 0 0,0 0 0 0 0,1 0 0 0 0,-1 0 0 0 0,0 0 0 0 0,1 0 0 0 0,0 0 0 0 0,0 0 0 0 0,0 0 0 0 0,0 0-1 0 0,1 3-17 0 0,17 47-6062 0 0,-11-40-789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16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3604 0 0,'0'0'6866'0'0,"0"0"-4634"0"0,0 0-1709 0 0,3 9 256 0 0,-2-5-669 0 0,9 18 125 0 0,-2 1 0 0 0,-1 0 0 0 0,0 1 0 0 0,-2-1-1 0 0,-1 1 1 0 0,-1 0 0 0 0,0 0 0 0 0,-2 0 0 0 0,-1 0 0 0 0,-1 0 0 0 0,-4 19-235 0 0,4-28-439 0 0,2-12-5762 0 0,2-3 919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17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50 872 0 0,'0'0'468'0'0,"0"0"310"0"0,0 0 1599 0 0,0 0-33 0 0,0 0-1060 0 0,0 0-598 0 0,0 0-1 0 0,0 0 47 0 0,0 0-187 0 0,-19 34 2623 0 0,-30 63-1527 0 0,113-70-2214 0 0,-55-25 626 0 0,0 1 0 0 0,0 0 0 0 0,-1 0 0 0 0,1 1 0 0 0,-1 0 0 0 0,0 0 0 0 0,0 1 0 0 0,0 0-1 0 0,-1 0 1 0 0,1 1 0 0 0,-1 0 0 0 0,-1 0 0 0 0,1 1 0 0 0,-1 0 0 0 0,0 0 0 0 0,-1 0 0 0 0,0 1 0 0 0,0 0 0 0 0,0 0-1 0 0,-1 0 1 0 0,0 1 0 0 0,-1-1 0 0 0,0 1 0 0 0,0 0 0 0 0,-1 0 0 0 0,0 1-53 0 0,-6-5 59 0 0,0-1-1 0 0,0 1 1 0 0,0-1 0 0 0,-1 0-1 0 0,1 0 1 0 0,-1-1 0 0 0,0 0-1 0 0,0 1 1 0 0,-1-2 0 0 0,1 1-1 0 0,-1 0 1 0 0,1-1 0 0 0,-1 0-1 0 0,0-1 1 0 0,0 1 0 0 0,1-1-1 0 0,-1 0 1 0 0,0-1 0 0 0,0 1-1 0 0,0-1 1 0 0,0 0 0 0 0,0-1-1 0 0,0 1 1 0 0,0-1 0 0 0,0 0-1 0 0,0-1 1 0 0,0 1 0 0 0,0-1-1 0 0,1-1 1 0 0,-1 1 0 0 0,0-1-59 0 0,0 1-556 0 0,-29-12-1611 0 0,24-6-5611 0 0,13 4 969 0 0</inkml:trace>
  <inkml:trace contextRef="#ctx0" brushRef="#br0" timeOffset="251.157">380 76 12257 0 0,'0'0'3940'0'0,"0"0"-3940"0"0,0 0 0 0 0,0 0 68 0 0,-44-7 529 0 0,20-2-245 0 0,-6-1-352 0 0,-2 1-52 0 0,1-1-556 0 0,-3 1-313 0 0,4 2-239 0 0,1-1-1072 0 0,8 2-3276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48:16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7 6797 0 0,'0'0'4967'0'0,"0"0"-3556"0"0,0 0-1217 0 0,0 0-124 0 0,0 0 181 0 0,0 0 145 0 0,-7-2-125 0 0,4 1-282 0 0,1 0 1 0 0,-1 0 0 0 0,1 1 0 0 0,-1-1-1 0 0,1 1 1 0 0,-1 0 0 0 0,0 0 0 0 0,1 0-1 0 0,-1 0 1 0 0,0 0 0 0 0,1 1 0 0 0,-1-1-1 0 0,0 1 1 0 0,1-1 0 0 0,-1 1 0 0 0,1 0-1 0 0,-1 0 1 0 0,1 0 0 0 0,0 1 0 0 0,-1-1-1 0 0,1 0 1 0 0,0 1 0 0 0,0 0 0 0 0,0-1-1 0 0,0 1 1 0 0,0 0 0 0 0,0 0 0 0 0,1 0-1 0 0,-1 0 1 0 0,1 0 0 0 0,-1 1 0 0 0,1-1-1 0 0,0 0 1 0 0,0 1 0 0 0,0-1-1 0 0,0 1 1 0 0,0-1 0 0 0,0 1 0 0 0,1-1-1 0 0,-1 1 1 0 0,1 0 0 0 0,0 0 10 0 0,2 6 23 0 0,0 1 0 0 0,1-1 1 0 0,1 0-1 0 0,-1 0 0 0 0,1 0 0 0 0,1 0 1 0 0,-1-1-1 0 0,2 1 0 0 0,-1-1 0 0 0,1-1 1 0 0,0 1-1 0 0,1-1 0 0 0,0 0 0 0 0,0 0 1 0 0,0-1-1 0 0,2 1-23 0 0,13 16 153 0 0,3 1 173 0 0,57 90 1120 0 0,-82-112-1427 0 0,0 0-1 0 0,0 0 0 0 0,0 0 1 0 0,0 0-1 0 0,0 0 0 0 0,0 0 1 0 0,0 0-1 0 0,-1 0 0 0 0,1-1 0 0 0,-1 1 1 0 0,0 0-1 0 0,1 0 0 0 0,-1 0 1 0 0,0 0-1 0 0,0-1 0 0 0,0 1 1 0 0,0-1-1 0 0,0 1 0 0 0,-1 0 0 0 0,1-1 1 0 0,0 0-1 0 0,-1 1 0 0 0,1-1 1 0 0,-1 0-1 0 0,0 0 0 0 0,1 0 0 0 0,-1 0 1 0 0,0 0-1 0 0,1 0 0 0 0,-1 0 1 0 0,0 0-1 0 0,0-1 0 0 0,0 1 1 0 0,0-1-1 0 0,0 0 0 0 0,0 1 0 0 0,0-1 1 0 0,0 0-1 0 0,-1 0-18 0 0,-81 2 549 0 0,33-18-2164 0 0,24-3-2462 0 0,15 8-1412 0 0</inkml:trace>
  <inkml:trace contextRef="#ctx0" brushRef="#br0" timeOffset="251.982">356 48 4864 0 0,'0'0'8269'0'0,"0"0"-8037"0"0,0 0 288 0 0,0 0-432 0 0,-45-6 1000 0 0,22 0-496 0 0,-4 1-468 0 0,-2-1-124 0 0,1 2-808 0 0,-2-1-180 0 0,6 1-412 0 0,3 2-1200 0 0,7 0-2205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2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 11701 0 0,'0'0'1252'0'0,"0"0"-1084"0"0,5 49 684 0 0,-10-28 36 0 0,0 4-96 0 0,-8 0-84 0 0,0 0-147 0 0,-1 0-149 0 0,-3 0-240 0 0,2-2-60 0 0,-1-1-112 0 0,1-2-64 0 0,-1-5-420 0 0,5-2-253 0 0,3-4-383 0 0,-1-5-1112 0 0,5-3-2204 0 0,0-6-2493 0 0</inkml:trace>
  <inkml:trace contextRef="#ctx0" brushRef="#br0" timeOffset="167.704">15 103 3496 0 0,'0'0'7528'0'0,"0"0"-5366"0"0,5 7-1569 0 0,9 13 1 0 0,94 110 3594 0 0,-13-78-8558 0 0,-80-50 242 0 0,5-4-2427 0 0</inkml:trace>
  <inkml:trace contextRef="#ctx0" brushRef="#br0" timeOffset="399.325">681 64 11625 0 0,'0'0'2016'0'0,"-8"4"-1708"0"0,-251 99 1212 0 0,258-103-1526 0 0,0 0 0 0 0,0 0 0 0 0,0 1 0 0 0,0-1 0 0 0,0 0-1 0 0,1 1 1 0 0,-1-1 0 0 0,0 1 0 0 0,0-1 0 0 0,0 1 0 0 0,1-1-1 0 0,-1 1 1 0 0,0-1 0 0 0,0 1 0 0 0,1 0 0 0 0,-1-1-1 0 0,1 1 1 0 0,-1 0 0 0 0,1 0 0 0 0,-1-1 0 0 0,1 1 0 0 0,-1 0-1 0 0,1 0 1 0 0,0 0 0 0 0,-1 0 0 0 0,1 0 0 0 0,0-1 0 0 0,0 1-1 0 0,-1 0 1 0 0,1 0 0 0 0,0 0 0 0 0,0 0 0 0 0,0 0 0 0 0,0 0-1 0 0,0 0 1 0 0,1 0 0 0 0,-1 0 0 0 0,0 0 0 0 0,0 0-1 0 0,1-1 1 0 0,-1 1 0 0 0,0 0 0 0 0,1 0 0 0 0,-1 0 0 0 0,1 0-1 0 0,-1-1 1 0 0,1 1 0 0 0,-1 0 0 0 0,1 0 0 0 0,-1-1 0 0 0,1 1-1 0 0,0-1 1 0 0,0 1 0 0 0,-1 0 0 0 0,1-1 0 0 0,0 1 0 0 0,0-1-1 0 0,0 0 1 0 0,-1 1 0 0 0,1-1 0 0 0,0 0 0 0 0,1 1 6 0 0,65 18 395 0 0,-57-17-426 0 0,171 40 635 0 0,-182-42-764 0 0,1 0 0 0 0,-1 0 0 0 0,1-1 0 0 0,-1 1 1 0 0,1 0-1 0 0,0 0 0 0 0,-1 0 0 0 0,1 0 0 0 0,-1 1 0 0 0,1-1 1 0 0,-1 0-1 0 0,1 0 0 0 0,0 0 0 0 0,-1 0 0 0 0,1 0 0 0 0,-1 0 0 0 0,1 1 1 0 0,0-1-1 0 0,-1 0 0 0 0,1 0 0 0 0,-1 1 0 0 0,1-1 0 0 0,0 0 1 0 0,-1 0-1 0 0,1 1 0 0 0,0-1 0 0 0,0 0 0 0 0,-1 1 0 0 0,1-1 1 0 0,0 1-1 0 0,0-1 0 0 0,-1 0 0 0 0,1 1 0 0 0,0-1 0 0 0,0 1 1 0 0,0-1-1 0 0,0 0 0 0 0,0 1 0 0 0,0-1 0 0 0,0 1 0 0 0,0-1 0 0 0,0 1 1 0 0,0-1-1 0 0,0 1 0 0 0,0-1 0 0 0,0 0 0 0 0,0 1 0 0 0,0-1 1 0 0,0 1-1 0 0,0-1 0 0 0,0 1 0 0 0,1-1 0 0 0,-1 0 0 0 0,0 1 160 0 0,-14 0-3679 0 0</inkml:trace>
  <inkml:trace contextRef="#ctx0" brushRef="#br0" timeOffset="645.843">442 296 6369 0 0,'0'0'2015'0'0,"0"0"-1121"0"0,0 0-29 0 0,0 0 42 0 0,0 0-215 0 0,0 0 79 0 0,4 6 151 0 0,3 2-759 0 0,0 0 0 0 0,1-1 0 0 0,0 0 0 0 0,0-1 0 0 0,0 1 0 0 0,1-2 0 0 0,0 1 1 0 0,0-1-1 0 0,0 0 0 0 0,1-1 0 0 0,-1 0 0 0 0,9 1-163 0 0,4 4-282 0 0,35 10 787 0 0,-18-11-5794 0 0,-27-9-921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1:44.99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4 2 7844 288124 55655,'0'-1'-3986'771'-1141,"-1"1"1377"-771"1141,-1-1 1360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2:58.252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11 0 10405 311344 53560,'-3'1'-1777'2404'1243,"-1"0"-1296"-2404"-1243,0 0-2482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1T03:43:06.459"/>
    </inkml:context>
    <inkml:brush xml:id="br0">
      <inkml:brushProperty name="width" value="0.1" units="cm"/>
      <inkml:brushProperty name="height" value="0.6" units="cm"/>
      <inkml:brushProperty name="color" value="#00A0D7"/>
      <inkml:brushProperty name="inkEffects" value="pencil"/>
    </inkml:brush>
  </inkml:definitions>
  <inkml:trace contextRef="#ctx0" brushRef="#br0">20 4 1441 293357 57835,'-4'0'7763'0'0,"-3"-1"-4513"1539"-312,2 0-14311-23-18,2-1 9668-1516 330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6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1 560 0 0,'0'0'461'0'0,"0"0"264"0"0,0 0 1647 0 0,0 0-148 0 0,0 0-597 0 0,0 0-234 0 0,0 0-44 0 0,0 0-89 0 0,0 0-101 0 0,1 14 2705 0 0,-12-2-3666 0 0,0-1-1 0 0,-1-1 0 0 0,0 0 0 0 0,-1-1 1 0 0,0 0-1 0 0,-1-1 0 0 0,0 0 1 0 0,0-1-1 0 0,0-1 0 0 0,-4 1-197 0 0,-19 10 21 0 0,-29 19-1392 0 0,99-16 1626 0 0,147 96-247 0 0,-175-111-1292 0 0,2 1-4000 0 0,-6-4-1372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6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96 2704 0 0,'0'0'6520'0'0,"0"0"-4316"0"0,0 0-1484 0 0,0 0 75 0 0,0 0 51 0 0,0 0-186 0 0,7-1-242 0 0,-5 1-400 0 0,2 0 84 0 0,-1 1 0 0 0,0-1 0 0 0,0-1-1 0 0,1 1 1 0 0,-1 0 0 0 0,0-1 0 0 0,0 1 0 0 0,1-1 0 0 0,-1 0 0 0 0,0 0-1 0 0,0 0 1 0 0,0-1 0 0 0,0 1 0 0 0,0-1 0 0 0,-1 0 0 0 0,1 1-1 0 0,0-1 1 0 0,-1 0 0 0 0,1-1 0 0 0,-1 1 0 0 0,0 0 0 0 0,0-1 0 0 0,0 1-1 0 0,0-1 1 0 0,0 0 0 0 0,0 0 0 0 0,1-2-102 0 0,-7 1-61 0 0,0 0 0 0 0,1 0 0 0 0,-1 0 0 0 0,0 1 0 0 0,-1 0 0 0 0,1 0 0 0 0,-1 0 0 0 0,1 0 0 0 0,-1 1 0 0 0,0-1 0 0 0,0 1-1 0 0,0 1 1 0 0,0-1 0 0 0,0 1 0 0 0,-1-1 0 0 0,1 2 0 0 0,0-1 0 0 0,0 0 0 0 0,-1 1 0 0 0,-2 0 61 0 0,6-1-24 0 0,0 0 0 0 0,0 0-1 0 0,-1 1 1 0 0,1-1 0 0 0,-1 1-1 0 0,1-1 1 0 0,-1 1 0 0 0,1 0-1 0 0,-1-1 1 0 0,1 1 0 0 0,-1 1-1 0 0,1-1 1 0 0,-1 0 0 0 0,1 1-1 0 0,-1-1 1 0 0,1 1 0 0 0,0 0-1 0 0,-1-1 1 0 0,1 1 0 0 0,0 0-1 0 0,-1 1 1 0 0,1-1 0 0 0,0 0-1 0 0,0 1 1 0 0,0-1 0 0 0,0 1-1 0 0,0 0 1 0 0,1-1 0 0 0,-1 1-1 0 0,0 0 1 0 0,1 0 0 0 0,-1 0-1 0 0,1 0 1 0 0,0 0 0 0 0,0 1-1 0 0,0-1 1 0 0,0 0 0 0 0,0 1-1 0 0,0-1 1 0 0,0 0 0 0 0,1 1-1 0 0,-1-1 1 0 0,1 1 0 0 0,0-1-1 0 0,0 1 1 0 0,0-1 0 0 0,0 1-1 0 0,0-1 1 0 0,1 1 0 0 0,-1-1-1 0 0,1 1 1 0 0,-1-1 0 0 0,1 1-1 0 0,0-1 1 0 0,0 0 0 0 0,0 0-1 0 0,0 1 1 0 0,0-1 0 0 0,2 2 24 0 0,42 51 984 0 0,-40-51-880 0 0,0 0 0 0 0,-1 0 0 0 0,1 1 1 0 0,-1-1-1 0 0,0 1 0 0 0,0 0 0 0 0,0 0 0 0 0,-1 0 1 0 0,0 1-1 0 0,0-1 0 0 0,0 1 0 0 0,-1 0 1 0 0,1-1-1 0 0,-1 1 0 0 0,-1 0 0 0 0,1 1 1 0 0,-1-1-1 0 0,0 0 0 0 0,0 5-104 0 0,-4-8 12 0 0,1-1 1 0 0,-1 1-1 0 0,0 0 1 0 0,0-1-1 0 0,0 0 1 0 0,0 0-1 0 0,0 0 1 0 0,0 0-1 0 0,0 0 1 0 0,-1-1-1 0 0,1 1 1 0 0,-1-1-1 0 0,1 0 1 0 0,-1 0-1 0 0,0 0 1 0 0,1-1-1 0 0,-1 1 1 0 0,0-1-1 0 0,1 0 1 0 0,-1 0-1 0 0,0 0 1 0 0,0-1-1 0 0,1 1 1 0 0,-1-1-1 0 0,0 0 1 0 0,1 0-1 0 0,-1 0 1 0 0,1 0-1 0 0,-1-1 1 0 0,1 1-1 0 0,0-1 1 0 0,0 0-1 0 0,-1 0 1 0 0,1 0-1 0 0,1-1 1 0 0,-1 1-1 0 0,0-1 1 0 0,-1 0-13 0 0,3 0 6 0 0,0 1 0 0 0,0-1-1 0 0,0 1 1 0 0,1-1 0 0 0,-1 0 0 0 0,1 1 0 0 0,-1-1 0 0 0,1 1 0 0 0,0-1 0 0 0,0 0 0 0 0,0 1 0 0 0,0-1-1 0 0,1 0 1 0 0,-1 1 0 0 0,1-1 0 0 0,-1 0 0 0 0,1 1 0 0 0,0-1 0 0 0,0 1 0 0 0,0 0 0 0 0,1-1 0 0 0,-1 1 0 0 0,0 0-1 0 0,1-1 1 0 0,-1 1 0 0 0,1 0 0 0 0,0 0 0 0 0,0 0 0 0 0,0 1 0 0 0,0-1 0 0 0,0 0 0 0 0,0 1 0 0 0,0-1 0 0 0,1 1-1 0 0,0-1-5 0 0,85-43-1130 0 0,-49 36-1402 0 0,-18 5-3084 0 0,-3-1-3430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7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 3920 0 0,'0'0'8416'0'0,"0"0"-6614"0"0,-6 4-1880 0 0,-56 29 1111 0 0,-87 70-309 0 0,147-101-726 0 0,0 0 0 0 0,0 0-1 0 0,1 1 1 0 0,-1-1 0 0 0,1 0 0 0 0,0 1 0 0 0,0-1 0 0 0,0 1 0 0 0,0 0-1 0 0,0-1 1 0 0,1 1 0 0 0,-1 0 0 0 0,1-1 0 0 0,-1 1 0 0 0,1 0 0 0 0,0 0-1 0 0,0-1 1 0 0,0 1 0 0 0,1 0 0 0 0,-1 0 0 0 0,1-1 0 0 0,-1 1 0 0 0,1 0-1 0 0,0-1 1 0 0,0 1 0 0 0,0-1 0 0 0,0 1 0 0 0,1-1 0 0 0,-1 1 0 0 0,1-1-1 0 0,-1 0 1 0 0,1 0 0 0 0,0 0 0 0 0,0 0 0 0 0,0 0 0 0 0,0 0 0 0 0,0 0-1 0 0,0-1 1 0 0,1 1 2 0 0,103 61 2331 0 0,-89-55-1985 0 0,-11-5-1301 0 0,21 11 2586 0 0,-21-9-5324 0 0,-3-1-5027 0 0,-3-14 2047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5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0 572 0 0,'0'0'483'0'0,"0"0"888"0"0,0 0 2093 0 0,0 0-1417 0 0,0 0-440 0 0,0 0-54 0 0,0 0-336 0 0,0 0-635 0 0,0 0-389 0 0,-1 4 341 0 0,-53 109 3658 0 0,-61 40-3741 0 0,106-141-1014 0 0,-9 8-4962 0 0,17-21 1312 0 0,1-3-996 0 0</inkml:trace>
  <inkml:trace contextRef="#ctx0" brushRef="#br0" timeOffset="263.07">44 40 4832 0 0,'0'0'3867'0'0,"0"0"-1951"0"0,0 0-1344 0 0,0 0-114 0 0,4 8 450 0 0,86 141 5082 0 0,-52-101-6958 0 0,3-3-4165 0 0,-37-43-223 0 0,0-4-1730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3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85 484 0 0,'0'0'7183'0'0,"0"0"-3779"0"0,0 0-1947 0 0,0 0-783 0 0,0 0-349 0 0,0 0-62 0 0,0 0 331 0 0,2 9 454 0 0,58 274 2048 0 0,-62-213-4810 0 0,10-81-5828 0 0,-6 3 1438 0 0</inkml:trace>
  <inkml:trace contextRef="#ctx0" brushRef="#br0" timeOffset="200.788">98 156 508 0 0,'0'-8'3176'0'0,"-1"-4"-2380"0"0,0 10-584 0 0,0-1 1 0 0,0 1-1 0 0,0 0 1 0 0,0-1 0 0 0,1 1-1 0 0,-1 0 1 0 0,1-1-1 0 0,-1 1 1 0 0,1-1 0 0 0,0 1-1 0 0,0-1 1 0 0,0 1-1 0 0,0-1 1 0 0,1 1-1 0 0,-1-1 1 0 0,1 1 0 0 0,-1 0-1 0 0,1-1 1 0 0,0 1-1 0 0,0 0 1 0 0,0-1 0 0 0,0 1-1 0 0,0 0 1 0 0,0 0-1 0 0,1 0 1 0 0,-1 0 0 0 0,1 0-1 0 0,0 0 1 0 0,-1 0-1 0 0,1 1 1 0 0,0-1-1 0 0,0 1 1 0 0,0-1 0 0 0,0 1-1 0 0,0 0 1 0 0,0-1-1 0 0,1 1 1 0 0,-1 0 0 0 0,0 1-1 0 0,1-1 1 0 0,-1 0-1 0 0,0 1 1 0 0,1-1 0 0 0,-1 1-1 0 0,1 0 1 0 0,-1-1-1 0 0,1 1-212 0 0,82 59 2039 0 0,-84-58-2029 0 0,1 0 0 0 0,-1 1 0 0 0,0 0 0 0 0,0-1 0 0 0,0 1 0 0 0,0-1 0 0 0,0 1 0 0 0,0 0 0 0 0,0 0 0 0 0,0 0 0 0 0,-1 0 0 0 0,1-1-1 0 0,-1 1 1 0 0,1 0 0 0 0,-1 0 0 0 0,0 0 0 0 0,0 0 0 0 0,0 0 0 0 0,0 0 0 0 0,0 0 0 0 0,0 0 0 0 0,-1 0 0 0 0,1 0 0 0 0,-1 0 0 0 0,1 0 0 0 0,-1 0 0 0 0,0-1-1 0 0,1 1 1 0 0,-1 0 0 0 0,0 0 0 0 0,0-1 0 0 0,0 1 0 0 0,-1-1 0 0 0,1 1 0 0 0,0-1 0 0 0,-1 1 0 0 0,1-1 0 0 0,0 0 0 0 0,-1 1 0 0 0,0-1 0 0 0,1 0-1 0 0,-1 0 1 0 0,0 0 0 0 0,0 0 0 0 0,1-1 0 0 0,-1 1 0 0 0,0 0 0 0 0,0-1 0 0 0,0 1 0 0 0,0-1-10 0 0,-58 17-766 0 0,17-17-6192 0 0,22-5-1205 0 0</inkml:trace>
  <inkml:trace contextRef="#ctx0" brushRef="#br0" timeOffset="479.18">506 0 6825 0 0,'0'0'4882'0'0,"0"0"-3607"0"0,-5 8-520 0 0,-8 16-306 0 0,1 0-1 0 0,1 1 1 0 0,1 1 0 0 0,2 0 0 0 0,0 0 0 0 0,2 1 0 0 0,0 0 0 0 0,2 0 0 0 0,1 0 0 0 0,2 1 0 0 0,1 17-449 0 0,0-39 4 0 0,1-1 0 0 0,1 1 0 0 0,-1-1 0 0 0,1 1 0 0 0,0-1-1 0 0,0 0 1 0 0,0 1 0 0 0,1-1 0 0 0,0 0 0 0 0,0-1 0 0 0,0 1 0 0 0,1-1 0 0 0,-1 1 0 0 0,1-1 0 0 0,0 0-1 0 0,1 0 1 0 0,-1-1 0 0 0,0 1 0 0 0,1-1 0 0 0,0 0 0 0 0,0 0 0 0 0,0 0 0 0 0,0-1 0 0 0,4 1-4 0 0,50 17-3926 0 0,-46-19-741 0 0,-3-4-3781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8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 10557 0 0,'0'0'3163'0'0,"0"0"-2894"0"0,0 0 95 0 0,-6 8 244 0 0,-2 3-435 0 0,0 0 1 0 0,0 0 0 0 0,1 1-1 0 0,1 0 1 0 0,0 0 0 0 0,0 0-1 0 0,2 1 1 0 0,-1-1 0 0 0,1 1 0 0 0,1 0-1 0 0,1 1 1 0 0,0-1 0 0 0,0 0-1 0 0,1 4-173 0 0,5-13 63 0 0,-1-1-1 0 0,1 1 1 0 0,0-1-1 0 0,0 0 0 0 0,0 0 1 0 0,0 0-1 0 0,0 0 1 0 0,1-1-1 0 0,-1 1 1 0 0,1-1-1 0 0,0 0 0 0 0,0-1 1 0 0,-1 1-1 0 0,1-1 1 0 0,0 0-1 0 0,0 0 1 0 0,1-1-1 0 0,-1 1 0 0 0,0-1 1 0 0,0 0-1 0 0,0-1 1 0 0,0 1-1 0 0,0-1 0 0 0,0 0 1 0 0,0 0-1 0 0,0 0 1 0 0,3-2-63 0 0,-7 2-13 0 0,1 0 0 0 0,-1 1 0 0 0,1-1 0 0 0,-1 0 0 0 0,0 0 1 0 0,1 0-1 0 0,-1 0 0 0 0,0-1 0 0 0,0 1 0 0 0,0 0 0 0 0,0 0 0 0 0,0-1 1 0 0,0 1-1 0 0,0-1 0 0 0,0 1 0 0 0,0-1 0 0 0,-1 1 0 0 0,1-1 0 0 0,-1 1 1 0 0,1-1-1 0 0,-1 0 0 0 0,1 1 0 0 0,-1-1 0 0 0,0 1 0 0 0,0-1 0 0 0,0 0 1 0 0,0 1-1 0 0,0-1 0 0 0,0 0 0 0 0,-1 1 0 0 0,1-1 0 0 0,0 0 0 0 0,-1 1 0 0 0,1-1 1 0 0,-1 1-1 0 0,0-1 0 0 0,1 1 0 0 0,-1-1 0 0 0,0 1 0 0 0,0-1 0 0 0,0 1 1 0 0,0 0-1 0 0,0 0 0 0 0,0-1 0 0 0,-1 1 0 0 0,1 0 0 0 0,0 0 0 0 0,-1 0 1 0 0,1 0-1 0 0,0 0 0 0 0,-1 1 0 0 0,1-1 0 0 0,-1 0 0 0 0,1 1 0 0 0,-1-1 1 0 0,0 1-1 0 0,1-1 0 0 0,-1 1 0 0 0,0 0 0 0 0,1 0 0 0 0,-1 0 0 0 0,0 0 1 0 0,1 0-1 0 0,-1 0 0 0 0,0 0 0 0 0,1 0 0 0 0,-1 1 0 0 0,1-1 0 0 0,-2 1 13 0 0,-65 10-3379 0 0,44-4-3737 0 0,13-4-35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8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0 16558 0 0,'0'0'1352'0'0,"0"0"-1352"0"0,29 54-12 0 0,-25-27 12 0 0,4 3 360 0 0,-8-1-112 0 0,0 1-52 0 0,-5 1-84 0 0,-5 1-64 0 0,-5 7-44 0 0,-3-5 0 0 0,-4 1-4 0 0,3-1-356 0 0,0-5-436 0 0,-3 3-629 0 0,-2-4-1587 0 0,8-9-3468 0 0,-9-3-341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01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55 4620 0 0,'0'0'4460'0'0,"0"0"-2785"0"0,0 0-728 0 0,0 0-23 0 0,0 0-421 0 0,0 0-321 0 0,0 0 152 0 0,2 7 432 0 0,3 23-290 0 0,-1 1 0 0 0,-2-1 0 0 0,-1 0 0 0 0,-1 1 0 0 0,-1-1-1 0 0,-2 0 1 0 0,-3 13-476 0 0,5-42-45 0 0,1 28-82 0 0,10-17-5871 0 0,-3-12 987 0 0</inkml:trace>
  <inkml:trace contextRef="#ctx0" brushRef="#br0" timeOffset="251.262">71 0 6565 0 0,'0'0'2689'0'0,"8"2"-1821"0"0,5 1-483 0 0,0 1 0 0 0,0 0 0 0 0,-1 1 0 0 0,0 1 0 0 0,1 0 0 0 0,-2 0 0 0 0,1 1 0 0 0,-1 1 0 0 0,0 0 0 0 0,0 0 0 0 0,-1 1 0 0 0,0 0 0 0 0,-1 1 0 0 0,0 0 0 0 0,0 2-385 0 0,-7-9 36 0 0,-1-1-1 0 0,0 1 0 0 0,0-1 0 0 0,-1 1 0 0 0,1 0 0 0 0,-1-1 0 0 0,1 1 0 0 0,-1 0 0 0 0,0-1 0 0 0,0 1 0 0 0,0 0 0 0 0,0 0 0 0 0,0-1 0 0 0,-1 1 0 0 0,1 0 0 0 0,-1-1 0 0 0,0 1 1 0 0,0-1-1 0 0,0 1 0 0 0,0-1 0 0 0,0 1 0 0 0,-1-1 0 0 0,1 1 0 0 0,-1-1 0 0 0,1 0 0 0 0,-1 0 0 0 0,0 0 0 0 0,0 0 0 0 0,0 0 0 0 0,0 0 0 0 0,0-1 0 0 0,0 1 0 0 0,0 0 0 0 0,-1-1 1 0 0,1 0-1 0 0,-1 0 0 0 0,1 0 0 0 0,-1 0 0 0 0,1 0 0 0 0,-1 0 0 0 0,-2 0-35 0 0,-35 7-2176 0 0,2-13-3831 0 0,20-4-281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9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20 14749 0 0,'0'0'2673'0'0,"0"0"-2673"0"0,0 0-24 0 0,0 0 12 0 0,0 0 12 0 0,-44 10 260 0 0,22-8-12 0 0,-4 0-88 0 0,-2-1-108 0 0,-3 2-52 0 0,0-2 0 0 0,0-1-616 0 0,4-2-685 0 0,2-5-1123 0 0,9 1-4040 0 0,8-17-837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9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377 11 13549 0 0,'0'0'2845'0'0,"0"0"-2845"0"0,0 0-945 0 0,-49 2 629 0 0,2-2 228 0 0,-13 0-100 0 0,-6 0-444 0 0,-1-4-1040 0 0,19 2-3464 0 0,9-4-2281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07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75 138 3344 0 0,'0'0'6646'0'0,"0"0"-4538"0"0,0 0-1688 0 0,0 0 48 0 0,0 0 141 0 0,0 0-9 0 0,0 0-119 0 0,18 2 802 0 0,59-40-416 0 0,-76 37-869 0 0,1 1-1 0 0,-1-2 1 0 0,0 1 0 0 0,1 0 0 0 0,-1 0 0 0 0,0 0 0 0 0,0-1 0 0 0,0 1-1 0 0,0 0 1 0 0,0-1 0 0 0,0 1 0 0 0,0-1 0 0 0,0 1 0 0 0,0-1 0 0 0,-1 0 0 0 0,1 1-1 0 0,-1-1 1 0 0,1 0 0 0 0,-1 1 0 0 0,0-1 0 0 0,1 0 0 0 0,-1 1 0 0 0,0-1-1 0 0,0 0 1 0 0,0 0 0 0 0,-1 1 0 0 0,1-1 0 0 0,0 0 0 0 0,-1 0 0 0 0,1 1 0 0 0,-1-1-1 0 0,1 0 1 0 0,-1 1 0 0 0,0-1 0 0 0,0 1 0 0 0,0-1 0 0 0,1 1 0 0 0,-2-1-1 0 0,1 1 1 0 0,0 0 0 0 0,0 0 0 0 0,0-1 0 0 0,-1 1 0 0 0,1 0 0 0 0,0 0 0 0 0,-2-1 2 0 0,2 0-41 0 0,-1-1 0 0 0,0 1 1 0 0,0 0-1 0 0,0-1 0 0 0,0 1 1 0 0,-1 0-1 0 0,1 0 0 0 0,-1 0 1 0 0,1 1-1 0 0,-1-1 0 0 0,0 1 1 0 0,1-1-1 0 0,-1 1 1 0 0,0 0-1 0 0,0 0 0 0 0,0 0 1 0 0,0 0-1 0 0,0 0 0 0 0,0 1 1 0 0,0 0-1 0 0,0-1 0 0 0,0 1 1 0 0,0 0-1 0 0,0 1 0 0 0,0-1 1 0 0,0 0-1 0 0,0 1 0 0 0,0 0 1 0 0,0-1-1 0 0,0 1 1 0 0,0 1-1 0 0,0-1 0 0 0,0 0 1 0 0,0 1-1 0 0,1-1 0 0 0,-1 1 1 0 0,1 0-1 0 0,-1 0 0 0 0,1 0 1 0 0,0 0-1 0 0,0 0 0 0 0,0 0 1 0 0,0 1-1 0 0,0-1 1 0 0,0 1-1 0 0,0-1 0 0 0,1 1 1 0 0,0 0-1 0 0,-1-1 0 0 0,1 1 1 0 0,0 1 40 0 0,40 92 1195 0 0,-4-33 418 0 0,-35-60-1596 0 0,0-1 0 0 0,0 1 0 0 0,-1-1 0 0 0,0 1 0 0 0,1-1 0 0 0,-1 1 0 0 0,0-1 0 0 0,0 1 0 0 0,0-1 0 0 0,0 0 0 0 0,-1 0 1 0 0,1 0-1 0 0,-1 1 0 0 0,1-1 0 0 0,-1-1 0 0 0,0 1 0 0 0,0 0 0 0 0,0 0 0 0 0,0-1 0 0 0,0 1 0 0 0,0-1 0 0 0,0 1 0 0 0,0-1 0 0 0,-1 0 0 0 0,1 0 0 0 0,0 0 0 0 0,-1 0 0 0 0,1 0 0 0 0,-1-1 0 0 0,1 1 0 0 0,-1-1 0 0 0,1 0 1 0 0,-1 0-1 0 0,1 1 0 0 0,-1-2 0 0 0,0 1 0 0 0,1 0 0 0 0,-1 0 0 0 0,1-1 0 0 0,-1 1 0 0 0,1-1 0 0 0,-1 0 0 0 0,1 0 0 0 0,0 0 0 0 0,-1 0 0 0 0,1 0 0 0 0,0-1 0 0 0,0 1 0 0 0,0-1 0 0 0,0 1 0 0 0,0-1 0 0 0,0 0 1 0 0,0 0-1 0 0,0 0 0 0 0,1 0 0 0 0,-1 0 0 0 0,1 0 0 0 0,0 0 0 0 0,-1 0 0 0 0,1 0 0 0 0,0-1 0 0 0,0 1 0 0 0,0-2-17 0 0,0 1-33 0 0,1 0 1 0 0,0 0-1 0 0,-1 0 0 0 0,1 0 1 0 0,0 0-1 0 0,0 0 1 0 0,1 1-1 0 0,-1-1 0 0 0,1 0 1 0 0,-1 0-1 0 0,1 0 0 0 0,0 1 1 0 0,0-1-1 0 0,0 0 1 0 0,1 1-1 0 0,-1-1 0 0 0,0 0 1 0 0,1 1-1 0 0,0 0 0 0 0,0-1 1 0 0,-1 1-1 0 0,1 0 0 0 0,1 0 1 0 0,-1 0-1 0 0,0 0 1 0 0,0 1-1 0 0,1-1 0 0 0,-1 0 1 0 0,1 1-1 0 0,-1 0 0 0 0,3-1 33 0 0,36-7-7146 0 0,-34 9 1423 0 0</inkml:trace>
  <inkml:trace contextRef="#ctx0" brushRef="#br0" timeOffset="266.37">266 265 352 0 0,'0'0'14977'0'0,"0"0"-13292"0"0,0 0-1393 0 0,0 0-284 0 0,0 0 384 0 0,0 0-96 0 0,0 0-84 0 0,0 0-164 0 0,0 0-48 0 0,0 0-272 0 0,8 10 224 0 0,-8-8-724 0 0,0 0-593 0 0,0 0-719 0 0,0-2-1856 0 0,9-1-2085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12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 13013 0 0,'0'0'1605'0'0,"-4"6"-1309"0"0,-10 16 61 0 0,1 1 0 0 0,1 1 0 0 0,1 0 0 0 0,1 0 0 0 0,1 1 0 0 0,1 0-1 0 0,2 1 1 0 0,0 0 0 0 0,2 0 0 0 0,0 0 0 0 0,2 0 0 0 0,1 6-357 0 0,3-24-11 0 0,-1 1-1 0 0,2-1 1 0 0,-1 1 0 0 0,1-1-1 0 0,1 0 1 0 0,-1 0-1 0 0,1 0 1 0 0,1-1 0 0 0,-1 1-1 0 0,1-1 1 0 0,1 0-1 0 0,-1 0 1 0 0,1-1 0 0 0,1 0-1 0 0,-1 0 1 0 0,1 0-1 0 0,3 1 12 0 0,41 34-4639 0 0,-34-31-684 0 0,-2-4-2906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11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8945 0 0,'0'0'5241'0'0,"3"8"-4152"0"0,38 221 2370 0 0,-52-127-4871 0 0,11-100 1075 0 0,0-1-814 0 0,0-2-5133 0 0,0-12 138 0 0</inkml:trace>
  <inkml:trace contextRef="#ctx0" brushRef="#br0" timeOffset="263.62">85 1 2796 0 0,'0'0'7826'0'0,"0"0"-5762"0"0,8 2-1889 0 0,1-1 44 0 0,1 1 1 0 0,-1 1-1 0 0,0 0 1 0 0,-1 0-1 0 0,1 1 1 0 0,0 0-1 0 0,-1 0 1 0 0,0 1-1 0 0,0 0 1 0 0,0 1-1 0 0,-1 0 1 0 0,0 0 0 0 0,0 0-1 0 0,0 1 1 0 0,-1 0-1 0 0,0 0 1 0 0,0 1-1 0 0,-1-1 1 0 0,0 1-1 0 0,0 1 1 0 0,0 1-220 0 0,-8-6-38 0 0,1 0-1 0 0,-1 0 1 0 0,0-1 0 0 0,0 1-1 0 0,0-1 1 0 0,0 1 0 0 0,-1-1-1 0 0,1 0 1 0 0,-1 0 0 0 0,0-1-1 0 0,0 1 1 0 0,0-1 0 0 0,0 1 0 0 0,0-1-1 0 0,-1-1 1 0 0,1 1 0 0 0,-1-1-1 0 0,1 1 1 0 0,-1-1 0 0 0,1-1-1 0 0,-1 1 1 0 0,0-1 0 0 0,1 1-1 0 0,-1-1 1 0 0,0-1 0 0 0,0 1-1 0 0,1-1 1 0 0,-1 1 0 0 0,1-1-1 0 0,-4-2 39 0 0,8 3-14 0 0,-51-6-5225 0 0,26-8-1625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0:53.247"/>
    </inkml:context>
    <inkml:brush xml:id="br0">
      <inkml:brushProperty name="width" value="0.1" units="cm"/>
      <inkml:brushProperty name="height" value="0.6" units="cm"/>
      <inkml:brushProperty name="color" value="#33CCFF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8C3A"/>
      <inkml:brushProperty name="inkEffects" value="pencil"/>
    </inkml:brush>
    <inkml:brush xml:id="br2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2587 119 548 295775 43000,'0'0'1984'0'0,"0"0"-788"0"0,0 0-868 0 0,0 0-328 0 0,0 0 4 0 0,0 0 64 0 0,0 0 404 0 0,0 0-96 0 0,0 0 68 0 0,-4-5-107-775-814,-1-3-113 775 814,-1 0-96 0 0,1 1 68 0 0,0 2 196 0 0,0 1 36 0 0,2 1-168 0 0,1 2 180 0 0,2 3 572 0 0,3 2-40 0 0,3 6-248 1000-237,5 7-68-1000 237,7 11 12 0 0,9 13 76 797 799,8 13-52 223-1062,7 10-20-1020 263,4 7-52 0 0,3 5-128 835 776,2 4-112 204-1066,1 1-168-1039 290,-1-1-96 872 750,-2-1-104 182-1068,-1-2-12-147 1041,-2-5 0-907-723,-2-4-8 925 712,-5-6 8 156-1076,-3-8 8-1081 364,-6-9-4 958 683,-6-10-4 129-1078,-5-7 12-1087 395,-3-6 88 0 0,-3-4-88 988 653,-2-4 32 102-1080,-3-3-44-1090 427,-3-3 0 0 0,-2-4 52 0 0,-4-5 329 0 0,-3-5-193 0 0,-7-8-180 0 0,-7-11-8 0 0,-8-13-12 0 0,-9-10-40-997-635,-7-11-289 997 635,-5-5 77-1081 409,-3-6 28 1081-409,-4-2-80-969-666,-2-4-48 969 666,-2-3 48-2015-317,-1-1-228 2015 317,-1 0-28-922-705,0-1-284-130 1034,1 3 76 1052-329,2 4 444-1926-432,3 4 336 1926 432,6 8 104-1039 290,7 9 164 204-1066,9 10 92 835 776,8 11 64-1020 263,6 9-28 1020-263,7 7-104-797-799,4 6-292 797 799,3 5-52 0 0,5 7-460 0 0,6 8 512 0 0,9 14 244 0 0,12 15 152 1817 536,11 16-52-1817-536,11 13-52 0 0,8 10-16 1020-273,6 8 496-166 1032,5 7-156-854-759,4 6-136 1037-301,4 4-67-148 1034,1 3-77 1085-357,0-1-60-1974-376,-4-2-68 2015 317,-5-4 4-2015-317,-7-7-52 969 666,-8-9-24 112-1075,-9-11-36-1081 409,-9-13-88 997 635,-10-13 64-997-635,-8-12-76 1081-441,-6-11-4-60 1044,-5-8-96-1021-603,-5-6-248 0 0,-2-4 348 0 0,-3-5 0 0 0,-7-7 420 0 0,-7-9-176 0 0,-11-15-244 0 0,-14-17-196 0 0,-11-17-4 0 0,-10-15-108-2102-162,-7-11 12 2102 162,-5-7-64-997-635,-5-5-128 997 635,-3-4-117-2050-257,-3-2-287 2050 257,0 0 68-2015-317,-1 2-152 948 664,2 4 360 160-1070,7 11 220-147 1041,10 12 396 182-1068,13 17 308-167 1040,14 18 256 1039-290,13 14 32-835-776,12 13-568-185 1039,8 9-28 1020-263,8 10-180 0 0,10 10 180 0 0,12 15 268 0 0,14 17 124 0 0,15 18-64 1020-263,12 17 192-185 1039,10 14 172 204-1066,9 13-99-1039 290,6 11-117 1926 432,5 9-128-1019 291,2 5-152 160-1070,2 3-196-128 1042,-5-4 16 137-1073,-6-7 108-107 1044,-10-11 60 1109-440,-10-13 28-2078-226,-11-15-116 1014 622,-11-14 128-1014-622,-9-15 48 2124 131,-10-13-100-2124-131,-8-14-60 0 0,-7-9-112 1053 578,-4-8-168 32-1091,-5-5-8-1085 513,-5-6 176 0 0,-7-10 324 0 0,-10-13-92 0 0,-12-16-108 0 0,-13-17-112-1056-558,-12-16-12-26 1051,-9-13-160 1082-493,-8-9-208-1036-591,-5-9 32-52 1051,-6-6-108 1088-460,-5-5-264-2104-195,-2-2 0 2104 195,-1 0-37-1100 414,1 3-75-8-13,6 7 124 145-1091,9 11 696-140 1060,13 15 76 1103-370,14 19 256-1110 356,15 16-56 198-1092,12 17-12 912 736,10 11 16-1971-437,7 10-280 1971 437,6 6 0 0 0,6 9-152-852-773,11 11 152 852 773,15 18 340 0 0,18 21 60 1061-294,16 24 105-1061 294,16 21 279 1948 435,9 15-88-1948-435,7 12-228 1996 377,3 6-172-1996-377,-1 1-124 2039 319,-4-3-72-2039-319,-8-8-92 2075 258,-9-13 116-2075-258,-10-13 20 2104 195,-11-16 56-2104-195,-11-13-16 1030 610,-9-16-52-1030-610,-10-13 4 1094-479,-9-12-76-41 1057,-7-10-60-1053-578,-4-7-148 0 0,-5-5-96 0 0,-6-8 244 1085-513,-8-8 232-1085 513,-12-15-96 0 0,-14-16-88 0 0,-14-19-48-1085 513,-11-15-160 1085-513,-9-13-60-1053-578,-6-10 12 1053 578,-5-7-84-2124-131,-4-7-52 2124 131,-3-4-224-1099 447,-1-1-124-1006-675,0 3-56 2105 228,4 7 19-1108 401,9 13 253 1108-401,13 17 476-2066-320,15 19 216 2066 320,16 18 72-1110 356,13 15-56 1110-356,11 13-232-912-736,9 10-296 912 736,12 13 296 0 0,13 17 140-891-747,18 20 341 891 747,17 23-9 1985 407,16 20 272-1985-407,11 16-40 0 0,7 14-212 2031 350,4 6-84-2031-350,1 4-104 2071 289,-4-3-108-2071-289,-7-7-76 2105 228,-7-10-116-2105-228,-12-13 4 1023 629,-11-16 52 83-1095,-12-15 36-1106 466,-12-17 16 1049 598,-9-13-4 49-1097,-7-11-48-1098 499,-6-9-60 0 0,-5-6-40 0 0,-3-5-104 1070 565,-5-6 144-1070-565,-8-10 136 0 0,-12-14-24 0 0,-13-18-108 0 0,-15-18-4-1070-565,-12-17-124 1070 565,-10-12-56 0 0,-8-10 8-2147-99,-5-8-72 2147 99,-6-5-160-2129-163,-3-3-28 2129 163,-2-1 112-1110 433,1 5-468-10-13,7 10 128 137-1100,12 15 388-134 1068,14 18 272 1117-388,18 20 372-1127 375,14 17-112 195-1102,12 12-260 932 727,10 11-96 0 0,9 9 68-912-736,12 12 28 912 736,17 16 312 0 0,18 21 60 0 0,20 20 8 2022 380,14 19 136-2022-380,11 14 88 0 0,5 8-152 2066 320,0 4-124-2066-320,-3 1-84 2103 260,-6-4-132-2103-260,-8-6-64 2133 196,-9-8-48-2133-196,-12-13-100 1106-466,-10-14 92-1106 466,-12-15 8 1049 598,-10-14 44-1049-598,-8-12 28 1098-499,-5-8 0-1098 499,-5-7-72 0 0,-4-7 0 1070 565,-4-5-172-1070-565,-9-11 172 1086-532,-10-14 56-1086 532,-15-18-56 0 0,-16-18-100-1086 532,-13-18-120 16-1097,-12-13-24 1070 565,-7-10-12 0 0,-8-6-12-2147-99,-4-4-88 2147 99,-2-1-124-2129-163,0 2-48 2129 163,4 5-116-2105-228,8 10 124 2105 228,12 13 208-1108 401,14 16 312 145-1091,15 18 176-140 1060,15 16 232 1103-370,11 12 4-928-720,9 11-412-166 1060,10 10-272 1094-340,14 15 272 1094-340,18 20 336-1094 340,20 26 184 0 0,20 24 216 2031 350,13 18-36-2031-350,8 12-164 963 690,1 4-108 145-1091,-2-1-76-113 1062,-7-4-216 115-1094,-10-10 68-87 1062,-10-10-104 83-1095,-11-14-52-1106 466,-12-13 0 1049 598,-9-14 0 49-1097,-10-14-40-28 1064,-6-11 4-1070-565,-7-10 60 0 0,-4-7-68 1086 552,-3-5-4 0-1104,-3-5-156-1086 552,-4-5-100 0 0,-8-9 256 0 0,-11-13-4 0 0,-15-17-4 0 0,-14-17-124-2172 0,-12-16-28 2172 0,-10-13-48 0 0,-6-9 64-1070-565,-5-6-4-28 1064,-4-4-48 49-1097,-3-1 4-57 1064,-1 2-140 83-1095,3 6-108-87 1062,7 11 96 115-1094,12 13 164-113 1062,13 16 180 145-1091,16 17 172 963 690,12 14-12-1103 370,10 11-160 1103-370,9 9-136 0 0,7 8-120 0 0,11 12 256 0 0,16 17 224 0 0,19 21 120 1103-370,19 22 0-1103 370,17 21 204 963 690,12 15-36 145-1091,7 9-136-113 1062,1 6-144 115-1094,-2 3 24-87 1062,-5-4-136 1132-497,-9-8-120-2155-132,-11-12 0 2168 66,-11-13 0-2168-66,-13-16 12 1086 552,-12-16-12 0-1104,-11-15 88-1086 552,-10-14-92 0 0,-7-11 4 1102 518,-7-9-160-36-1102,-4-6-8-1066 584,-5-8 168 0 0,-8-9 180 0 0,-11-15-120 0 0,-13-17-60-1066 584,-13-17-192-36-1102,-11-16-52 1102 518,-10-12 12 0 0,-7-10-60-1086 552,-7-8 12 0-1104,-4-4-108 1086 552,-3-2-104-1102 518,0 4-120-15-12,3 9-288 55-1111,9 11 120-64 1077,12 17 456 1126-472,15 18 324-1141 458,16 17 160 117-1114,13 14-24 1024 656,11 11-60-1004-667,8 9-72 1004 667,10 11-4 0 0,14 14 136 0 0,18 22 224 0 0,23 26 96 1004 667,21 25 108 127-1106,15 21 160-1131 439,9 13-284 1118-452,1 5 0-76 1069,-5-3-160 71-1102,-9-6-108-47 1069,-11-13-112 36-1102,-12-13-52-16 1070,-14-17 4-1086-552,-12-17 60 1086-552,-12-16 4 16 1070,-10-15-16-1102-518,-8-12-60 0 0,-7-8-44 1066-584,-4-7-176 47 1069,-5-6 184-1113-485,-6-9 36 0 0,-11-13 144 0 0,-11-16-136 0 0,-12-17-8-2179 99,-12-16-180 2179-99,-9-12-64 0 0,-9-11-48-1102-518,-7-10-28 16 1070,-7-6-44 1086-552,-4-2-92-1103 538,-2 1-192 18-1110,3 9-132-32 1078,8 13 224 1117-506,13 18 432-1133 491,15 18 124 78-1115,16 19 272-86 1082,15 13-36 117-1114,10 12-172 1024 656,11 10-52 0 0,11 13 40 0 0,15 16 244 0 0,18 21 76 0 0,20 24-80 1131-439,16 21 164-1131 439,12 16 292 1034 637,8 10-152 92-1109,2 5-156-64 1077,-2 0-148 55-1111,-6-5-184-32 1078,-11-9-36 18-1110,-10-11-72 0 1076,-14-16-12-1103-538,-11-16-216 1121 526,-12-17 228-40-1118,-10-15 96-1081 592,-8-12-88 1133 491,-6-11 52-1133-491,-4-6-60 1055-624,-4-6-276-1055 624,-6-8 20 0 0,-8-12 256 0 0,-11-15-12 0 0,-13-19-60 0 0,-15-18-100-1055 624,-12-17-96 1055-624,-10-12-132-1133-491,-7-10-56 1133 491,-7-7-244-2202 66,-4-5-136 2202-66,-4-2-168-1103 559,-1 1-101-1121-592,2 8 25 2224 33,8 13 232-1138 511,13 18 720 1138-511,16 21 128-1076-612,18 21 620-73 1090,16 18-380 102-1122,15 17-176 1047 644,17 19 124 0 0,20 21 356 0 0,20 25 8 0 0,22 25-59 1141-458,16 20 251-1141 458,10 14 260 2188 133,6 8-216-2188-133,1 2-236 1081 592,-4-1-196 40-1118,-7-6-76-18 1085,-10-10-160 0-1118,-11-12-56 18 1085,-13-15-52-1121-526,-13-17 48 2214-101,-12-17-52-2214 101,-11-15-8 1149 478,-9-12-12-1149-478,-6-10-100 0 0,-5-7-156 0 0,-6-7 184 1047-644,-9-12 84-1047 644,-12-15 116 0 0,-13-18-116-1047 644,-13-18-48-102-1122,-14-18-100 1149 478,-10-13-168-1133-491,-9-12-88 52 1083,-8-7-136 1081-592,-6-4-276-2224 33,-3 0-176 2224-33,3 5 163-2224-33,6 14 265 2224 33,15 17 564-1138 511,17 22 100 62-1123,18 20 340 1076 612,18 20-211 0 0,17 20-217 0 0,19 22 500 0 0,21 26 196 0 0,21 23-76 0 0,18 21 56 0 0,11 12 160 1133-491,6 6-176-1133 491,2 3-160 1081 592,-2-2-36 40-1118,-8-6-112-18 1085,-11-10-84-1103-559,-11-12-88 2224-33,-15-15-108-2224 33,-12-17-84 1138 511,-11-13-80-1138-511,-10-12-200 1076-612,-5-10 268-1076 612,-6-7-144 1149 478,-4-7 84-1149-478,-9-10 72 0 0,-11-16 204-1149-478,-13-19-204 1149 478,-15-20 0-1076 612,-13-18-60 1076-612,-10-14-316-1138-511,-7-11-84 36 1089,-6-8-140-20-1123,-3-2-316 0 1090,0 3-180 1122-545,5 9 84-2240-67,13 17 288 2240 67,15 20 263-1076-612,18 23 457-73 1090,18 21 4 1149-478,19 23 361 0 0,22 27 227 0 0,23 27 144 0 0,21 26-56 1149-478,17 21 40-73 1090,9 11 200-1076-612,4 6-172 2240 67,-3-2-88-2240-67,-6-6-144 2244 0,-11-11-172-2244 0,-13-13-100 1142 532,-13-18-168-1142-532,-13-15-72 2253-101,-12-16-108-2253 101,-9-12-24 0 0,-7-10 48 1174 484,-5-8-100-1174-484,-5-7 64 0 0,-8-10 120-1174-484,-12-15 156 1174 484,-12-17-152 0 0,-14-19-4 0 0,-13-16-180-1155-498,-11-14-232 1155 498,-8-10-172-1098 599,-5-5-160 1098-599,-5-1-224-2264 34,3 5 0 2264-34,7 11 64-1143 552,12 18 208 23-1138,17 19 340-41 1104,16 19 352 68-1137,18 20 8 1093 619,16 19 492 0 0,20 23 112 0 0,19 23 60 0 0,17 20-64 1155-498,13 17-64-1155 498,6 9 172 1099 599,3 3 140-1099-599,-4-2-232 1141-532,-5-6-132-19 1098,-9-9-124-1122-566,-12-14-184 1143 552,-10-14-100-22-1138,-9-14-80-1121 586,-9-10-8 1160 518,-6-9-40-1160-518,-3-5 44 0 0,-5-6-4 1181 504,-2-6-124-1181-504,-5-6 84-1181-504,-8-13 48 1181 504,-11-15 0 0 0,-15-20 0 0 0,-13-18-172-1160-518,-13-18-252 39 1104,-9-10-256 1121-586,-3-5-40-2286 0,2 4-72 2286 0,8 12 92-1120-586,11 17 144 1120 586,14 20 236-2254-101,14 18 172 2254 101,14 18 148 0 0,14 20 372 0 0,17 20 232 0 0,16 23 32 2254 101,15 18-96-2254-101,9 12 44 0 0,2 2 100 0 0,-4-3-128 2263 34,-5-8-132-2263-34,-11-12-108 0 0,-9-13-156 0 0,-9-12-116 1143 552,-8-10-44-1143-552,-6-8-52 1121-586,-3-6-44-1121 586,-3-5-216 0 0,-4-4-112 0 0,-6-5 424 0 0,-8-9 132 0 0,-13-12-60-1121 586,-14-15-72 1121-586,-13-15-96-1143-552,-12-15-28 0 1104,-5-8-492 1143-552,1-1-152 0 0,5 6-28-2281-68,12 13 208 2281 68,13 16 196 0 0,15 16-88 0 0,13 16 480 0 0,14 18 528 0 0,17 21 64 0 0,16 19 44 0 0,13 16-52 1116 606,8 10 48 49-1144,3 2 24-1165 538,-5-6-96 0 0,-7-10-124 1143 572,-10-12-208 0-1144,-10-12-132-1143 572,-9-10-96 0 0,-5-7-8 0 0,-5-5-52 0 0,-3-4-96 0 0,-3-5-268 0 0,-4-2 400 0 0,-6-6 24 0 0,-8-8 108 0 0,-10-10-108-1143 572,-12-15-160 1143-572,-11-12-324-1143-572,-7-11-100 1143 572,-3-2 72-1165 538,4 3 52 1165-538,9 9-128 0 0,9 12 60 0 0,12 12 64-1186 525,10 12 144 1186-525,10 12 320 0 0,10 11 504 0 0,9 11-40 0 0,6 7-60 1186-525,4 5-84-1186 525,-1-1-64 0 0,-1-1-76 0 0,-3-3-116 0 0,-3-4-56 0 0,-4-3-8 0 0,-4-6 0 0 0,-2-4-100 0 0,-4-4-216 0 0,-3-4 232 0 0,-5-3 84 0 0,-4-5 0 0 0,-4-5-48 0 0,-5-4-308 0 0,-2-4-72-1116-606,-3-3 144 1116 606,0-1 28-1181 504,2 1 96 1181-504,4 4-136 0 0,6 6 296 0 0,7 7 220 0 0,7 8 164 0 0,7 8 8 0 0,5 7-24 1111 627,4 5-52-1111-627,2 3-120 0 0,-2-1-124 0 0,-1-1-60 0 0,-5-3-12 0 0,-3-5-60 0 0,-4-5 60 0 0,-5-3 48 0 0,-4-5 12 0 0,-6-3-60 0 0,-5-5-60 0 0,-6-5-244 0 0,-4-4 168 0 0,-4-4-72-1208 509,-2-3-304 1208-509,1 0 156 0 0,4 1 132 0 0,4 2 200 0 0,7 5 24 0 0,7 5 564 0 0,7 6-156 0 0,8 6-128 1208-509,4 5 24-1208 509,5 4-8 0 0,0 2-92 0 0,1 2-124 0 0,-3-2-80 0 0,-3 0-64 0 0,-3-4-44 0 0,-3-2-552 0 0,-4-4-552 0 0,-2-2-620 0 0,-3-6-6989 0 0,-12-19 656 0 0,-2-7 8165 0 0</inkml:trace>
  <inkml:trace contextRef="#ctx0" brushRef="#br1" timeOffset="35255.047">2707 74 1408 282568 43306,'0'0'2544'0'0,"0"0"-1644"0"0,0 0-356 0 0,0 0 381 0 0,0 0-233 0 0,0 0-252 0 0,0 0-192 0 0,0 0 168 0 0,0 0 140 0 0,-5 0-12 0 0,-5-1-52-418-953,-3-1-92 418 953,-4 0-48 0 0,-7 0 8 0 0,-8-2-64-939 97,-10 0-28 939-97,-8 0-48 0 0,-8-1-52-937 88,-3 0-104 937-88,-2 1-52 0 0,0 0 0-937 81,2 1 0 937-81,5 0 0 0 0,6 1-12 0 0,8 1 0-935 73,9 0-12 935-73,6 1 4 0 0,7 0 4-936 65,3 0 0 936-65,5 0-72 0 0,3 0-64 0 0,4 0 140 0 0,3 1 52 0 0,5-1 204 0 0,4 2-52 0 0,7 0-116 0 0,8 2 4 0 0,11 1-16 936-65,9 2-64-936 65,10 0 52 0 0,5 2 40 0 0,2-1-52 935-73,0-1 36-935 73,-1 1 104 0 0,-3-1 52 0 0,-4 1-28 937-81,-4-1 24-937 81,-7 0 40 937-88,-7-1-12-937 88,-9-1-40 0 0,-7-1-52 0 0,-7 0-120 0 0,-4-2-56 939-97,-6 1-204-939 97,-6-2 204-939 97,-9 0 204 939-97,-12 0-64 0 0,-11-1-88 0 0,-13-2-52-937 88,-8-1-12 937-88,-4-2-52 0 0,-2 0 52 0 0,-1-2-28-937 81,2 0 40 937-81,3 0 12 0 0,4 0-4-935 73,8 1-8 935-73,9 1-8 0 0,9 2-56-936 65,9 1-12 936-65,8 1-76 0 0,6 0-264 0 0,5 2 416 0 0,8 0 36 0 0,9 2 92 0 0,14 3-80 0 0,15 3 56 936-65,15 2 72-936 65,12 2 180 0 0,7 1 8 935-73,3-1 76-935 73,-1 0 100 937-81,-2 0-147-937 81,-7-1-69 937-88,-8-2-112-937 88,-10-1-12 939-97,-11-1-52-939 97,-10-2-64 0 0,-9-1-84 0 0,-8-1 0 939-104,-6 0-172-939 104,-4-1-152 0 0,-6-1 324 0 0,-10 0 88 0 0,-12-1 124 0 0,-16-1-100-939 104,-16-2-112 939-104,-14-2-4 0 0,-9-2-84 0 0,-6-1 28-939 97,-3-2-4 939-97,-1 0 16-937 88,1-1-16 0-7,6 0-48 937-81,8 2-200-935 73,11 1-37 935-73,13 2 117-936 65,14 2 108 936-65,11 1 12 0 0,10 1-100 0 0,8 1-56-934 57,10 1 268 934-57,12 1 128 934-57,18 3-52-934 57,19 3-28 0 0,19 2 40 936-65,14 2 52-936 65,10 1 188 935-73,4-1 125-935 73,1 0 83 937-81,-3-1-4-937 81,-5 0-172 937-88,-8 1-100-937 88,-8-1-100 939-97,-10 0-76-939 97,-12-2-76 939-104,-12-1 32-939 104,-12-1-40 0 0,-10-3-100 940-113,-7 0-96-940 113,-7 0-360 0 0,-8-1 556 0 0,-11-1 72 0 0,-15 0 100 0 0,-19-1-108-940 113,-17-1-64 1389 832,-15-3-172-1419-833,-12-2-104 970-112,-8-2 80 0 0,-5-2 108-968 103,-4-1-12-1-8,0-2 16 969-95,2 0-44-968 87,6 1-68 968-87,8 2-4-967 78,13 2-88 967-78,14 2-29-1230-912,16 2 141 1230 912,15 2 76 0 0,12 1-16 0 0,11 0-132-934 57,9 1 220 934-57,11 1 28 0 0,16 1 116 0 0,19 2-40 0 0,19 2-64 1197 925,18 3 76-1197-925,16 1 36 967-70,10 1 292-967 70,7 1 125 967-78,4 0 67 1-9,0 0-48-968 87,-6 2-180 969-95,-7 1-120-1-8,-12 0-76-968 103,-14 1-60 970-112,-15-1-64-970 112,-15-2-56 969-121,-15-3-4-969 121,-12-1-96 0 0,-9-2-152 0 0,-9-1-196 971-130,-8-1 444-971 130,-12-1 152 0 0,-18-1-16-971 130,-20-4-100 971-130,-20-3-36-969 121,-16-3-160 969-121,-11-3-36 0 0,-7-3 72-970 112,-5 0-60 970-112,0-2-40-968 103,1 0-24-1-8,4 0-52 969-95,7 2-72-968 87,9 3-5 968-87,12 1-3-967 78,14 3 68 967-78,16 2 48 0 0,15 2 100-967 70,13 1-12 967-70,11 1-152 0 0,8 0 328 0 0,10 2 60 0 0,12 1 132 0 0,19 2-16 0 0,20 3 0 0 0,20 3 36 967-70,17 2 28-967 70,11 1 124 967-78,7 1 177-967 78,2 2 59 968-87,1 0-92 1-8,-2 1-160-969 95,-7 0-128 968-103,-7 1-60 2-9,-10-2-48-970 112,-13 0-12 969-121,-14-3-16-969 121,-15-2-76 0 0,-14-3-8 971-130,-11-2-36-971 130,-11-2-184 0 0,-7-1-104 0 0,-10-1 324 0 0,-14-2 212 0 0,-19-2-76 0 0,-21-3-100 0 0,-22-3-36-971 130,-18-4-124 971-130,-13-2-120-969 121,-9-2 168-1-9,-5-2-72 970-112,-2 0-24-968 103,1 1-116-1-8,5 1-60 969-95,7 2 0-968 87,11 2 48 1-9,13 3 27 967-78,17 2-7-967 70,17 2 116 967-70,16 2 28-967 61,15 1 8 967-61,12 1-112 0 0,10 1 240 0 0,12 1 352 0 0,17 1 76 0 0,23 3-123 0 0,23 2-29 0 0,21 3 24 967-61,17 1 8 0-9,10 2 188-967 70,7 0 24 967-78,1 2-112-967 78,-3 1-28 968-87,-5 1-72-968 87,-9 1-100 969-95,-9 1-96-969 95,-12-1-100 1400 847,-11 0 36-400-967,-12-2-40-1000 120,-14-3-4 1000-129,-13-2-4-1000 129,-11-4 0 0 0,-12-2-84 1000-139,-8-2-272-1000 139,-8-2-28 0 0,-13-1 384 0 0,-16-2 148 0 0,-20-4-144 0 0,-20-4-4-1000 139,-18-3-208 1000-139,-14-4-24-1000 129,-10-2 32 1000-129,-7-1 16-1000 120,-6-1-64 0-9,-4 1-84 0-9,-1 1 60 1000-102,3 2 108-1000 92,6 4 88 0-8,10 4 76 0-9,15 3 0 1000-75,17 4-8-1000 66,20 3-92 1000-66,17 1 0-1000 57,16 0-12 1000-57,11 2-164 0 0,9-1-61 0 0,10 1 337 0 0,15 2 337 0 0,17 2 51 0 0,23 4-152 0 0,23 1-76 1000-57,20 2-12 0-9,13 0 200-1000 66,10 1 244 1000-75,5-1-84 0-9,3 1-128-1000 84,0 0-136 1000-92,-4 1-120-1000 92,-6 0-52 1413 854,-9 0-64-1413-854,-10-1 0 1032-119,-13-2-4-1032 119,-12-2 0 1032-128,-16-3 4-1-10,-14-2-8-1031 138,-15-4 4 1030-148,-12-1-4-1030 148,-11-1-8 0 0,-7-2-308 1614 749,-10 0-140-1614-749,-14-2 456 0 0,-21-3 100 0 0,-24-4-100 0 0,-25-4-68-1614-749,-20-3-164 1614 749,-15-1-4-1030 148,-11-2-60-1-10,-7 0-84-1-10,-4 1-44 1032-128,0 3 104-1032 119,1 2 132 0-11,7 4 100 1032-108,10 4 88-1033 99,14 5 64-1-9,17 4-56 0-10,19 2-4 1034-80,21 1-4-1034 70,18 0-64 1034-70,16 0-84-1034 61,12 0-188 1034-61,13-1 336 0 0,17 1 508 0 0,22 2-144 0 0,28 1-104 1034-61,29 1-100-1034 61,25 1-84 1034-70,18-1 72 0-10,13-1 480-1034 80,7 0-148 1034-90,2 1-112-1034 90,-2 0-108 1033-99,-6 2-52-1033 99,-10 0-28 1460 845,-14 0-8-1460-845,-15 1-48 1064-127,-19-1-16-1064 127,-18-2-32 1064-137,-21-1-72-1064 137,-18-2-4 1063-147,-14-2-12-1063 147,-11-2-172 1061-158,-10 0-464-1061 158,-11-2 488 1059-168,-14 0 160-1059 168,-23-2 96 0 0,-25-4-88 0 0,-28-4-8 0 0,-23-3 0-1059 168,-16-2-168 1059-168,-13-3-44-1061 158,-7 1-68 1061-158,-3 0-52-1063 147,0 1-88-1-10,4 3-12 0-10,7 2 208 1064-127,9 3 124-1066 116,11 3 88-1-10,14 2 12-327-984,16 3 0 360 958,19 0 0 1034-80,18 2-8-1034 70,18 0-68 1034-70,15-1-8-1034 61,12 0-128 1034-61,11 0 212-1035 52,15 1 348 1035-52,19 0-100 1035-52,25 3-112-1035 52,27 2-36 0 0,27 1-28 1034-61,20 2 4-1034 61,18 1 8 1325 909,12 1 472-256-995,10 1-124-1069 86,4 1-112 1068-95,-2 1-88-1068 95,-7 1-48 1067-106,-13 0-4-660 1064,-16 0-20 694-1082,-18 0-48-1101 124,-20-2-40 1098-134,-20-2-72-1098 134,-20-3 0 1097-146,-18-1-48-1097 146,-14-3 40 1094-157,-11 0-176-1-11,-10 0-356-1093 168,-14 0 296 0 0,-19 0 240 1090-179,-24-3 4-1090 179,-25-3 4 0 0,-25-5-4-1090 179,-20-4-60 1090-179,-17-5-88-1093 168,-13-3-72 1093-168,-10-1-64-1094 157,-9-2-76-3-11,-4 1-32-1-12,-1 2 132-3-10,3 3 84-373-976,9 4-20 406 947,14 4 20 1068-95,18 4 100-1069 86,21 4 64-1-11,24 2 4 1070-75,23 2-68-1070 66,21 0 68 1070-66,18 0-104-1071 55,14-1-160 1071-55,14 0 272-183-992,18 0 596 183 992,25 3-212 0 0,32 1-160 0 0,31 2-88 1035-52,28 1-48-1035 52,22 0 468 1289 923,16 1-28-1289-923,11 1-120 1070-75,6 1-128-1-11,-2 1-36-733 1059,-7 2 0 768-1076,-13 1-60-2-10,-17 1-36-1102 113,-19-1-92 1558 825,-19 0-56-1558-825,-19-2-12 1133-144,-20-3-60-2-11,-18-2 72-1131 155,-16-3-12 1127-167,-15-3-60-1127 167,-11 0-72 1125-179,-10-2-556-1125 179,-13 0 296 1121-190,-19-2 256-1121 190,-22-3 148 0 0,-26-5-12 0 0,-25-4-244 0 0,-22-5 132-1121 190,-17-3-76 1121-190,-15-3-32-1125 179,-12 0 60-2-12,-7 2-112-496-951,-4 1-152 525 918,2 4 212-3-10,5 4 64-1-11,12 3 20-2-10,15 3 56 768-1076,19 4 68-733 1059,19 2 12-1-11,20 2 4 1070-75,20-1 4-1070 66,18 1 4 1070-66,17-1-8-1071 55,14-1-116 1071-55,13 0 116 0 0,14 0 476 0 0,21 0-56-1072 45,24 1-172 1072-45,28 2-112 1072-45,24 0-72-1072 45,22 0 20 1071-55,16 1 436-1071 55,12-1-40 1334 917,9 2-136-1334-917,5 1-60 1107-80,1 2 32-1107 80,-4 4 52 1104-91,-8 3-112 0-12,-11 4-60-718 1067,-14 3-52 753-1084,-13 1-60-1139 120,-17 1-80 1135-132,-17-1-4-2-12,-18-3-8-1133 144,-19-4-40 1131-155,-16-3-36-586 1081,-15-4-136 616-1103,-11-3-316-1161 177,-11 0 60 1157-190,-16-1 316-1157 190,-21-3 112 0 0,-28-3 48 0 0,-30-5 56 0 0,-27-7-56-1157 190,-24-5-124 1157-190,-18-4 0-1161 177,-14-4-48-4-11,-11-1-184-479-959,-4 0-136 509 925,2 1 108-4-12,5 4 24-1-11,13 3 64-314-988,15 4 60 347 959,19 5 112 1107-80,22 3 124-1107 70,23 2 56-1-11,24 4 32 918-1050,23 1-88-882 1036,17 1 0 1072-45,15 1-188-1071 35,12 0 188 1071-35,15 1 672 0 0,22 0-76 0 0,28 2-276 0 0,30 0-148 1071-35,29 1-72-1071 35,24 0 108 1072-45,21 1 208-1072 45,17-1-96 1298 932,14 2-88-1298-932,7 2 0 1107-70,2 2 16 0-10,-4 2-44-3-11,-11 3-8-754 1061,-15 1-72 790-1079,-19 1-40-1-11,-23 0-72-4-12,-24-2-12-1135 132,-25-2-4 1133-144,-22-3-8-1133 144,-21-3-48 1131-155,-16-4-16-586 1081,-12-2-164 616-1103,-12-1-616-1161 177,-16-2 620 1157-190,-24-3 224-1157 190,-28-3 12 0 0,-33-6 8 0 0,-32-5-8 0 0,-28-6-84-1157 190,-21-2-16 578-1106,-17-2-20-548 1083,-11 3-252-4-12,-4 2 4-2-11,4 6 72-425-969,9 5 60 456 938,15 4 40-2-10,17 6 72 0-12,19 3 48-3-11,19 3-48 0-10,21 1 124-1-11,20 0 4-154-1005,22-1 84 1262 946,20-1-40-1071 35,18-3-48-1-10,15 0 8 1072-25,14-2 252 0 0,17 0 260 0 0,25 1-248 0 0,30 1-88 0 0,33 3-84 0 0,31 1-100 1072-25,24 1 368-1072 25,20 2-84 1224 959,15 1-52-115-1007,10 1-24-1109 48,3 3-36 1108-59,-5 2 36-1-11,-10 2-4 0-10,-19 2-8-795 1057,-21-1-36 830-1075,-24-1-88-2-11,-26-2-72-1140 109,-24-3-60 1139-120,-23-3 12-1139 120,-21-4-28 1135-132,-16-2-8-1135 132,-15-2-268 1133-144,-14-2-248-2-11,-22-1 500-1131 155,-28-3 100 0 0,-31-5 0 0 0,-34-3 0 0 0,-28-5-4 0 0,-26-4-168-1131 155,-23-3-132-2-11,-17-2-152-425-969,-12 1-336 456 938,-5 1 24-2-10,3 5 8-1107 68,11 5 267 1104-101,20 6 89-1-11,25 7 64-1-11,31 4 264-1-10,31 5 76 1110-38,31 1 164 0 0,29 0-76-1110 27,24 0-88 1110-27,22-2 0 0 0,25 0 768-1110 16,30 0 137 1110-16,34 1-137 0 0,36-1-272 1110-16,33 0 168-1110 16,27-2-36 1110-27,20-1-248-1110 27,17-1-112 1110-38,13 1-60-1-10,7 0-76-1-11,1 3-56-872 1046,-8 2 8 910-1061,-15 3 100-2-12,-22 2 12-2-12,-26 2-68-1142 98,-29 0-128 1541 853,-28-1-48-365-981,-28-2 40-1176 128,-25-4 0 1172-141,-21-1-4-1172 141,-16-4-136 1698 781,-15-1-572-498-957,-18 0 524-1200 176,-25-2 196 0 0,-30-2 0 0 0,-36-2 0 0 0,-34-4-8 0 0,-28-3-100-1729-757,-25-4-4 560 909,-21-2-132-3-11,-14-3-356-4-13,-10 0-340-2-12,-4 1 24-327-987,5 3 19-785 1031,14 4-163 1143-97,22 6 264-1-12,30 5 160-1-10,33 4 548 1030-1038,36 3 88 119 997,33 1 192 0 0,28-1 72-1110 27,23 0-72 1110-27,24-2 540 0 0,28 1 669 0 0,32 0-297 0 0,35 0-296 0 0,36 0-48 0 0,29-1-72 1229 970,27 0-296-1229-970,21 1-76 1149-41,16 1-48-1-10,10 3-132-1148 51,0 2-52 1147-63,-8 4 16 284 970,-17 3 32-248-999,-23 3 0-1183 92,-28 1-56 1181-104,-27 0-76-3-12,-30-2-100-2-12,-26-2-20-1176 128,-25-3 12 1172-141,-21-5 32-1172 141,-17-2-204 1169-152,-16-2-464-1169 152,-19-1 428 1165-166,-26-1 192-1165 166,-32-3-24 0 0,-36-2 52 0 0,-36-6 32 0 0,-28-4 52-1165 166,-25-7-184-4-14,-20-4-492-3-11,-13-2-228-4-13,-7 0-80-365-981,2 1-153 399 951,10 4 37-1148 62,18 4-32 1143-97,24 5-60-1-12,29 3 640-1-10,31 4 564 1149-41,31 2 592 0 0,30 0 136-1150 28,27 2-76 1150-28,22-2-104 0 0,23 0 1020-1150 17,28-2-423 1150-17,34 0-445 0 0,39-1-240 0 0,40 0-52 1150-17,35 1 292 0-11,28 1-108-1150 28,22 3-128 1149-41,11 3 16-1149 41,1 4-8 1148-51,-11 4-32-1-12,-21 4-52-901 1049,-27 3-168 939-1065,-33 1-136-2-13,-33 2-84-1183 92,-33-3-144 1181-104,-28-2-64-1181 104,-24-4-24 1178-116,-18-3-84-1178 116,-16-2-244 1176-128,-19 1 376-1176 128,-26-1 184 0 0,-33 0 76 0 0,-37-2-76 0 0,-35-3-12 0 0,-28-6-160-1176 128,-22-6-428-2-12,-15-7-632-3-12,-11-5-140-2-12,-4-5-149-2-13,0-3-351-3-12,7 0-188 0-12,14 2 888-126-1008,19 6 1028 1314 953,24 7 144-1150 28,28 6 1840 0-11,29 7-1096 0-11,30 5-296 1150-6,25 2-244-1150-6,25 1 36 1150 6,25 1 80-1150-17,32-1 1120 1150 17,37 2-7 0 0,43 0-229 0 0,42 2-232 0 0,33 1-200 0 0,24 2-320 1108 1017,14 3-60-1108-1017,3 1-64 1192 6,-8 1-60 0-12,-17 0-96-1149 1005,-26-2-40 1191-1018,-29-1-28-1234 19,-33-3-104 1234-33,-32-3-108-1099 1030,-26-2-172 1141-1046,-21-4-364-1276 49,-16-1-1008 0 0,-14-6-5725 1275-62,-6-2-4232-1275 62</inkml:trace>
  <inkml:trace contextRef="#ctx0" brushRef="#br2" timeOffset="40212.284">1921 28 640 311868 43626,'0'0'704'-1019'-577,"0"0"1772"1019"577,0 0-247 0 0,0 0-1189 0 0,-1-7-324 0 0,1-1 88 0 0,1 0-648 0 0,0 3-156 0 0,2 7 0 0 0,3 10 364 0 0,5 15 668 1050-461,4 15 516-1050 461,5 15-408 1022 558,2 7-440-1022-558,0 3-332 0 0,-1-2-252 0 0,-4-7-64 2079 33,-2-9 24-2079-33,-3-10-28 0 0,-4-10 68 0 0,-2-7-52 0 0,-1-7 12 0 0,-2-5-76 0 0,-2-3 4 1046 512,0-4-4-1046-512,-2-4 252 0 0,-4-4 40 0 0,-4-8-156 0 0,-6-10-124-1046-512,-6-11-8 1046 512,-6-8-4 0 0,-4-7-56 0 0,-2-3-20-1035-526,-1-2-24 1035 526,1-1-92-1044 493,2 4 4 1044-493,3 5-104-1022-558,4 8 28 1022 558,6 10 212 0 0,6 10-24 0 0,4 8-752 0 0,4 10 264 0 0,6 13 564 0 0,9 17 216 0 0,9 20 400 0 0,8 19 172 1022 558,7 11 8-1022-558,3 7-176 1044-493,1 0-20-9 1019,-1-4-19-1035-526,-4-8-145 0 0,-4-10-88 0 0,-6-13-100 2079-33,-5-12-36-2079 33,-5-11-104 0 0,-5-7-108 1054 480,-2-7-4-1054-480,-4-4-268 0 0,-2-6-212 0 0,-3-4 484 0 0,-6-8 168 0 0,-7-11-104 0 0,-9-13-64 0 0,-11-16-112 0 0,-9-14-112-1031 565,-7-11 16-25-1065,-3-8 32 1056 500,0-3 40-1046-512,0-1-140 0 1024,4 5-93 1046-512,7 9-271-1033-545,7 14 640 1033 545,11 16 216 0 0,9 16-216 0 0,8 14-480-1022-558,9 17 264 1022 558,10 21 216 1022 558,10 22 468-1022-558,11 22 388 0 0,6 16-55 0 0,5 9-129 1033 545,1 4-68-1033-545,-1 0-160 1046 532,-1-5-76 0-1064,-2-7-36 10 1032,-5-9-124-1056-500,-3-11-96 1066 486,-6-12-28-39-1070,-6-12-76 45 1038,-5-12-8-1072-454,-6-10-72 0 0,-4-7-124 1080 441,-3-6-492-1080-441,-4-6 172 0 0,-5-7 516 0 0,-9-11 172 0 0,-9-13-100 0 0,-9-14-72-1080-441,-10-12-4 58 1044,-4-9-4 1022-603,-4-5-128 0 0,1-4-72-1077-473,0 0-76 1077 473,3 2-40-1066-486,4 7 28 1066 486,6 9 136 0 0,8 12 96 0 0,8 12 52-1056-500,8 11-176 1056 500,5 9-96 0 0,6 10 284 0 0,6 13 24 0 0,9 18 188 0 0,12 24 100 0 0,12 23 144 1056 500,10 17 348-1056-500,8 12-112 1066 486,2 3-264-1066-486,1-2-48 2099-130,-4-6-112-2099 130,-4-10-120 1080 441,-8-12-76-1080-441,-9-15-60 1090 427,-9-16-12-102-1080,-7-15-72 99 1048,-7-11-76-1087-395,-5-10-132 0 0,-3-7-456 0 0,-4-8 588 0 0,-8-9 148 0 0,-9-14 104 0 0,-11-16-104-975 672,-10-17-76 975-672,-8-14-96-1100-414,-6-10-284 1100 414,-4-8-12-1090-427,-2-4-28 76 1049,-1-1 24 1014-622,0 3 88 0 0,3 7-17-1088-460,7 12 93 52 1051,10 15 120 1036-591,11 18 176-1082-493,11 15-88 1082 493,9 16 100 0 0,13 20 12 0 0,13 24 252 0 0,16 26 217 0 0,14 26 343 0 0,12 20 68 1041-571,6 12-188 36 1044,4 5-104-1077-473,-1-1-172 1088 460,-1-6-120 1016-655,-5-8-136-2104 195,-7-13-164 1100 414,-8-13 64 8-13,-10-17-64-145-1091,-10-16-8-963 690,-9-14-72 1103 370,-7-13-100-1103-370,-6-10-356 0 0,-5-8-208 0 0,-7-9 736 0 0,-8-12 0 0 0,-12-18 112 0 0,-13-19-112-949 708,-12-19-64-168-1096,-10-15-192 1117 388,-8-11-252 0 0,-4-8-96 0 0,-4-4 108-2103 260,1 1-4 2103-260,5 7-117 0 0,9 15 89-2133 196,12 19 276 2133-196,15 21 240 0 0,13 18-176 0 0,11 16 188-1106-466,11 16 252 1106 466,13 19 148 0 0,16 26 232 0 0,17 27 193 0 0,17 28 91 0 0,12 19-40 2129-163,7 12-200-2129 163,2 4-164 1110 433,0-2-252-1110-433,-5-8-28 2103-260,-8-12-136-2103 260,-11-16-48 1117 388,-12-19-48 10-13,-11-20-48-195-1102,-12-18-48 186 1071,-9-15-112-1118-344,-8-12-220 1126 331,-6-8-332-1126-331,-6-10 636 0 0,-9-12 124-1126-331,-12-17 124 1126 331,-12-20-60 0 0,-13-21-64 0 0,-11-17-220-1118-344,-9-13-16 186 1071,-4-8-316 932-727,-4-3-20-1127-375,0 0-72 1127 375,3 8 44-969 698,8 14 47-162-1104,12 19 37 1131 406,15 19 236 0 0,13 20 44-1003 667,14 19 236-129-1106,13 22 680 1132 439,18 25-292 0 0,17 28 229 0 0,18 27 195 1015-648,14 22 92-1015 648,9 13-128 1120 420,4 6-128-1120-420,1-1-192 2100-292,-2-6-164-973 667,-5-9-96-1127-375,-8-14-124 1136 361,-11-16 48-222-1105,-13-17-48 212 1075,-11-18-72-1126-331,-10-16-136 1133 318,-9-14-264-1133-318,-8-10-568 0 0,-7-10 500 0 0,-9-12 468 0 0,-11-18 160 0 0,-14-21-60 0 0,-15-21-100-1133-318,-13-20-136 237 1079,-10-14-60 896-761,-8-10-248 0 0,-4-5-136-2082 386,0 2-156 2082-386,5 11 27-1152-379,11 18 53 1152 379,14 24 228-2133 294,18 23 224 2133-294,15 23 204 0 0,18 24 608-1143-426,17 26 161 1143 426,20 28-233 0 0,16 24 20 0 0,13 17 276 0 0,7 9-108 2134-261,2 2-196-2134 261,0-6-148 1142 393,-5-8-72-1142-393,-7-13-128 2090-355,-9-13 52-2090 355,-11-16-132 0 0,-10-14-100 0 0,-9-12-172 1144 348,-8-9-208-1144-348,-4-7-452 0 0,-7-7 208 0 0,-9-11 624 0 0,-13-14 84 0 0,-15-19 24-1144-348,-16-19-108 206 1082,-14-17-148 938-734,-10-9-60 0 0,-6-4-200-1152-379,1 4-288 175 1084,6 11-136 977-705,11 16 115-1156-411,16 18 165 1156 411,15 18 136-1014 675,17 21 416 1014-675,17 23 820-1154-445,17 23 237 1154 445,17 21-337 1154 445,14 16-348-1154-445,10 8 12 1014-675,3 0 168 142 1086,1-3 40-1156-411,-3-9-212 0 0,-7-11-40 1168 398,-10-13-120-1168-398,-9-13-160 0 0,-8-12-60 961-724,-8-8-72 202 1090,-6-7-380-1163-366,-5-6-444 0 0,-6-5 480 0 0,-5-7 404 0 0,-10-11 12-943 742,-14-15 0 943-742,-14-17-56 0 0,-15-17-92-1181-384,-12-12-184 196 1097,-6-6-100 985-713,-2 1-452-1184-417,5 8-221 1184 417,10 13 261-1024 683,14 16 276-157-1133,15 17 84 1181 450,16 17 484 0 0,16 18 864 0 0,17 20 320 0 0,18 19-167 0 0,16 16-397 0 0,10 11-248 1181 450,5 3 0-157-1133,0-1 60-1024 683,-4-7-4 0 0,-9-9-8 1184 417,-9-12-104-1184-417,-10-11-240 0 0,-11-11-76 0 0,-7-7-416 1197 402,-7-6-272-1197-402,-9-6 156 0 0,-9-7 368 0 0,-13-12 164 0 0,-14-13 100 0 0,-14-16-100-1197-402,-12-14-108 1197 402,-9-12-164-1011 702,-5-5-64-186-1138,3 2-372 146 1107,7 7-321-140-1140,13 13 385 1191 469,14 15 240 0 0,15 14 140-1086 639,12 13 264 1086-639,15 16 1248 0 0,16 15-255 0 0,15 17-297 1086-639,13 13-212-1086 639,8 7-136 1191 469,0-1-40-1191-469,-5-5-36 0 0,-7-8-64 1051-671,-10-10-84-1051 671,-8-10-64 0 0,-8-6-60 1197 436,-5-6-368-1197-436,-6-4-152 0 0,-7-5 252 0 0,-9-6 268 0 0,-11-9 112 0 0,-11-9-112-1038 691,-9-7-60 1038-691,-7-6-236-1210-456,-2 0-4 1210 456,5 1 64-1076 660,6 6 88 1076-660,10 7-64 0 0,8 6-136 0 0,10 6 320 0 0,9 9 28 0 0,8 7 960 0 0,8 9-364 0 0,7 6-216 0 0,5 4-132 0 0,3 2-152 0 0,0 1-96 0 0,-3-1-88 0 0,-4-4-12 1221 475,-4-3 28-1221-475,-6-5-124 0 0,-5-5-312 0 0,-7-6 172 0 0,-6-6 64-1221-475,-6-9-641 1221 475,-6-6-1839 0 0,-3-10-10133 0 0,4-1 12189 0 0</inkml:trace>
  <inkml:trace contextRef="#ctx0" brushRef="#br2" timeOffset="41287.499">3258 2789 1172 326572 51055,'0'0'472'0'0,"0"0"1368"0"0,0 0-488 0 0,0 0-920 0 0,8 2-3 0 0,3 1 575 0 0,3-1 204 0 0,0-1 88 0 0,-1-3-364 0 0,-1-3-288 978-740,-1-3-156-978 740,0-3-112 0 0,-2-4-16 0 0,-1-4 112-1212-388,0-3-112 1212 388,0-7-80 0 0,0-8-52 0 0,2-7 28 0 0,0-7 0 0 0,1-4 8-1197-402,0-2 80 1197 402,-1-2-16 0 0,-1 1-40 0 0,-1-1-36-1184-417,-2-1-36 1184 417,-2-2-16-1169-430,-2-1-48 1169 430,-3-4-28 0 0,-3-4 52 0 0,-3-3-20-1154-445,-3-5 17 1154 445,-3-4 51-1141-458,-3-3-12 1141 458,-3-2-48 0 0,-3-2-100 0 0,-3-1-16-1126-472,-2-2 28 1126 472,-3 0-64 0 0,-2 2 76-1062 605,-1 5-80-55-1111,-1 6 72 1117 506,1 8 44-1102-518,1 9 24 1102 518,1 9-60-1086 552,2 9-76 1086-552,2 7-12-1086-552,-2 6-60 1086 552,-2 3-4 0 0,-5 2-36 0 0,-2 3 28-1070-565,-3 5 20 1070 565,-1 4-20 0 0,0 6-40-1098 499,0 8-76 49-1097,1 6 4 1049 598,-1 8 68 0 0,2 7-20-1030-610,0 8 12-69 1057,1 5 24 1099-447,3 7-25-1005-642,2 4 61 1005 642,2 4-92-1100 414,3 4 156 1100-414,2 2 48 0 0,3 4 32 995 661,2 2-4-995-661,4 3 249 0 0,2 3 75 0 0,4 3-92 1015 648,4 3-132-1015-648,2 3 96 0 0,3 2-112 1034 637,3 0 36-1034-637,2 1 52 1055 624,3 1-148-1055-624,1 0 60 1076 612,2 1-12-1076-612,0 0-88 0 0,1 0 40 1099 599,0 0-88-1099-599,1-1 48 1120 586,0-1 40-1120-586,1 0-52 2286 0,1-1 40-2286 0,2-2 20 1165 538,1-2-20-1165-538,1-5-80 1186 525,1-4 176-1186-525,1-6-76 1208 509,0-8-20-1208-509,-1-9-16 1231 496,-1-7-64-137-1163,0-8 100 147 1127,0-5 16-1241-460,2-4-12 0 0,4-4 8 0 0,5-4-120 1262 445,8-6-4-226-1163,8-8-8-1036 718,7-9-160 0 0,7-9-12 0 0,2-6-12 0 0,1-8-24 0 0,0-5-60-223-1136,-1-7-64 223 1136,-2-6-64 0 0,-3-6-368 0 0,-4-9-232-1213-421,-6-9-373 2224-281,-7-10-1155-2195 285,-9-3-2960 1184 417,-7-3-1933 0 0,-7 16 7429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55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187 131 13001 0 0,'0'0'1464'0'0,"0"0"-1464"0"0,0 0-216 0 0,0 0 216 0 0,0 0 468 0 0,-48 2-140 0 0,24-2-200 0 0,-3 0-128 0 0,0 0-280 0 0,2-3-976 0 0,4 0-1432 0 0,7-1-3457 0 0</inkml:trace>
  <inkml:trace contextRef="#ctx0" brushRef="#br0" timeOffset="1">279 32 11417 0 0,'0'0'3204'0'0,"0"0"-3204"0"0,0 0-40 0 0,0 0-252 0 0,-47-11 180 0 0,19 8 108 0 0,-3 0-4 0 0,-3 1-4 0 0,3-1-740 0 0,7 1-1852 0 0,-6-5-4501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57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0 11837 0 0,'0'0'1367'0'0,"0"0"-994"0"0,0 0-265 0 0,-5 7 119 0 0,2-3-173 0 0,0 0 1 0 0,-1 0-1 0 0,1-1 1 0 0,-1 0-1 0 0,0 1 1 0 0,0-1-1 0 0,0-1 1 0 0,0 1-1 0 0,-1-1 0 0 0,1 1 1 0 0,-1-1-1 0 0,0 0 1 0 0,1-1-1 0 0,-1 1 1 0 0,0-1-1 0 0,0 0 1 0 0,0 0-1 0 0,0-1 0 0 0,0 1 1 0 0,0-1-1 0 0,-5 0-54 0 0,9 0 7 0 0,-89-1-1345 0 0,4-24-5736 0 0,79 17 6675 0 0,31 10 4988 0 0,-16 3-4149 0 0,-1-1 1 0 0,1 1 0 0 0,-1 1 0 0 0,0-1 0 0 0,0 1 0 0 0,-1 0-1 0 0,0 1 1 0 0,0 0 0 0 0,-1 0 0 0 0,1 0 0 0 0,-2 0-1 0 0,1 1 1 0 0,-1 0 0 0 0,0 0 0 0 0,0 0 0 0 0,1 7-441 0 0,-3-10 23 0 0,0 1 0 0 0,0 0 0 0 0,-1 0 0 0 0,0 1 0 0 0,0-1 0 0 0,-1 0 0 0 0,1 0 0 0 0,-2 0 0 0 0,1 1 0 0 0,0-1 0 0 0,-1 0 0 0 0,0 0 0 0 0,-1 0 0 0 0,1 0 0 0 0,-1 0 0 0 0,0 0 1 0 0,-1 0-1 0 0,1-1 0 0 0,-1 1 0 0 0,0-1 0 0 0,-1 1 0 0 0,1-1 0 0 0,-1 0 0 0 0,0-1 0 0 0,0 1 0 0 0,-1-1 0 0 0,1 0 0 0 0,-1 0 0 0 0,0 0 0 0 0,0 0 0 0 0,-1-1 0 0 0,1 0 0 0 0,-1 0 0 0 0,1 0 0 0 0,-1-1 0 0 0,-1 1-23 0 0,5-2 1 0 0,0 0-1 0 0,0 0 0 0 0,0 1 0 0 0,0-1 0 0 0,-1-1 0 0 0,1 1 1 0 0,0 0-1 0 0,0 0 0 0 0,0-1 0 0 0,-1 1 0 0 0,1-1 0 0 0,0 0 1 0 0,-1 0-1 0 0,1 0 0 0 0,0 0 0 0 0,0 0 0 0 0,-1 0 0 0 0,1-1 1 0 0,0 1-1 0 0,-1-1 0 0 0,1 1 0 0 0,0-1 0 0 0,0 0 0 0 0,0 0 1 0 0,0 0-1 0 0,0 0 0 0 0,0 0 0 0 0,0-1 0 0 0,0 1 0 0 0,0 0 1 0 0,0-1-1 0 0,1 0 0 0 0,-1 1 0 0 0,1-1 0 0 0,-1 0 0 0 0,1 0 1 0 0,0 0-1 0 0,-1 0 0 0 0,1 0 0 0 0,0 0 0 0 0,0 0 0 0 0,1 0 1 0 0,-1 0-1 0 0,0-1 0 0 0,1 1 0 0 0,-1 0 0 0 0,1 0 0 0 0,0-1 1 0 0,0 0-1 0 0,21-114-831 0 0,24 49-288 0 0,-5 30-4991 0 0,-22 25-713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56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4788 0 0,'0'0'7786'0'0,"0"0"-5701"0"0,0 0-1885 0 0,0 0-135 0 0,0 0-106 0 0,0 0-123 0 0,8-2-78 0 0,-2 1 229 0 0,-1 1 0 0 0,1-1 0 0 0,-1 1 0 0 0,0 0 0 0 0,1 0 0 0 0,-1 1 0 0 0,1 0 0 0 0,-1 0 0 0 0,0 0 1 0 0,1 0-1 0 0,-1 1 0 0 0,0 0 0 0 0,0 0 0 0 0,0 1 0 0 0,0-1 0 0 0,-1 1 0 0 0,1 0 0 0 0,-1 0 0 0 0,5 4 13 0 0,67 73 1433 0 0,-75-78-1415 0 0,1 0-1 0 0,-1 1 0 0 0,0-1 1 0 0,-1 0-1 0 0,1 0 1 0 0,0 1-1 0 0,-1-1 0 0 0,1 1 1 0 0,-1-1-1 0 0,0 0 1 0 0,0 1-1 0 0,0-1 1 0 0,0 1-1 0 0,0-1 0 0 0,0 1 1 0 0,-1-1-1 0 0,1 0 1 0 0,-1 1-1 0 0,0-1 0 0 0,0 0 1 0 0,0 1-1 0 0,0-1 1 0 0,0 0-1 0 0,0 0 0 0 0,0 0 1 0 0,-1 0-1 0 0,1 0 1 0 0,-1 0-1 0 0,1 0 0 0 0,-1-1 1 0 0,0 1-1 0 0,0 0 1 0 0,0-1-1 0 0,0 0 1 0 0,0 1-1 0 0,0-1 0 0 0,0 0 1 0 0,0 0-1 0 0,-1 0 1 0 0,1 0-1 0 0,0 0 0 0 0,-1-1 1 0 0,0 1-18 0 0,-37 11-1796 0 0,12-13-4614 0 0,18-5-277 0 0</inkml:trace>
  <inkml:trace contextRef="#ctx0" brushRef="#br0" timeOffset="263.23">274 13 2480 0 0,'0'0'8558'0'0,"0"0"-6365"0"0,0 0-2274 0 0,0 0 392 0 0,-6 7 156 0 0,-48 97 927 0 0,53-101-1384 0 0,0 0-1 0 0,1 0 0 0 0,-1 0 1 0 0,1 0-1 0 0,0 0 1 0 0,0 0-1 0 0,0 0 1 0 0,0 0-1 0 0,0 0 1 0 0,1 0-1 0 0,-1 0 1 0 0,1 0-1 0 0,0 0 0 0 0,0 0 1 0 0,0-1-1 0 0,0 1 1 0 0,1 0-1 0 0,-1-1 1 0 0,1 1-1 0 0,-1 0 1 0 0,1-1-1 0 0,0 0 0 0 0,0 1 1 0 0,0-1-1 0 0,0 0 1 0 0,0 0-1 0 0,1 0 1 0 0,-1 0-1 0 0,1-1 1 0 0,-1 1-1 0 0,1-1 0 0 0,0 1 1 0 0,-1-1-1 0 0,1 0 1 0 0,0 0-1 0 0,0 0 1 0 0,0-1-1 0 0,0 1 1 0 0,0 0-1 0 0,0-1 0 0 0,0 0-9 0 0,-1 0-118 0 0,26 5-1768 0 0,-6-6-3746 0 0,-4-3-1725 0 0</inkml:trace>
  <inkml:trace contextRef="#ctx0" brushRef="#br0" timeOffset="514.403">652 209 7113 0 0,'0'0'7740'0'0,"0"0"-7452"0"0,0 0-288 0 0,0 0 0 0 0,0 0 316 0 0,0 0 412 0 0,-58 6-147 0 0,33-9-257 0 0,-6 2-244 0 0,0-2-80 0 0,0 0-4 0 0,0 0-893 0 0,7 1-667 0 0,7-1-1252 0 0,2-4-4413 0 0</inkml:trace>
  <inkml:trace contextRef="#ctx0" brushRef="#br0" timeOffset="762.605">974 37 10137 0 0,'2'6'4421'0'0,"7"17"-4115"0"0,-2 1 0 0 0,-1-1-1 0 0,-1 1 1 0 0,-1 0 0 0 0,-1 0 0 0 0,-1 0 0 0 0,-1 0-1 0 0,-2 1 1 0 0,0-1 0 0 0,-1 0 0 0 0,-1 0-1 0 0,-2 0 1 0 0,0 0 0 0 0,-4 7-306 0 0,4 28-1389 0 0,18-47-5743 0 0,-3-14 642 0 0</inkml:trace>
  <inkml:trace contextRef="#ctx0" brushRef="#br0" timeOffset="1030.849">965 1 8837 0 0,'0'0'2486'0'0,"0"0"-2137"0"0,0 0-253 0 0,5 9 464 0 0,9 26 170 0 0,-12-23-497 0 0,2-1 1 0 0,-1 0 0 0 0,1 0-1 0 0,1 0 1 0 0,0 0 0 0 0,1-1-1 0 0,0 0 1 0 0,1 0 0 0 0,-1 0-1 0 0,2-1 1 0 0,0 0 0 0 0,0-1 0 0 0,0 1-1 0 0,1-2 1 0 0,2 2-234 0 0,-8-8-15 0 0,1 0 1 0 0,0-1-1 0 0,-1 0 1 0 0,1 1 0 0 0,0-1-1 0 0,0 0 1 0 0,-1-1-1 0 0,1 1 1 0 0,0-1-1 0 0,0 0 1 0 0,-1 0-1 0 0,1 0 1 0 0,-1 0-1 0 0,1 0 1 0 0,-1-1-1 0 0,0 0 1 0 0,1 0 0 0 0,-1 0-1 0 0,0 0 1 0 0,0 0-1 0 0,0 0 1 0 0,0-1-1 0 0,-1 1 1 0 0,1-1-1 0 0,-1 0 1 0 0,1 0-1 0 0,-1 0 1 0 0,0 0 0 0 0,0 0-1 0 0,-1-1 1 0 0,1 1-1 0 0,-1-1 1 0 0,1 1-1 0 0,-1-1 1 0 0,0 1-1 0 0,0-1 1 0 0,-1 0-1 0 0,1 1 1 0 0,-1-1-1 0 0,1 0 1 0 0,-1 0 0 0 0,-1 1-1 0 0,1-1 1 0 0,0 0-1 0 0,-1 1 1 0 0,0-1-1 0 0,0 0 1 0 0,-1-3 14 0 0,-13 59 575 0 0,22 41 416 0 0,17-36-6884 0 0,-17-45 852 0 0</inkml:trace>
  <inkml:trace contextRef="#ctx0" brushRef="#br0" timeOffset="1279.468">1541 594 8945 0 0,'0'0'1737'0'0,"-8"1"-1181"0"0,-361-53 3351 0 0,-95 30-1802 0 0,151 13-4762 0 0,291 8 1726 0 0,-24-2-4609 0 0,33 2 994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55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1 940 0 0,'0'0'5688'0'0,"0"0"-2387"0"0,0 0-1858 0 0,0 0-411 0 0,0 0-307 0 0,0 0-98 0 0,0 0 70 0 0,0 0-115 0 0,-5 0-245 0 0,167 17 80 0 0,-74-13 1098 0 0,-105 48-2483 0 0,-163 148 1894 0 0,178-198-924 0 0,1-1 1 0 0,0 1-1 0 0,0 0 1 0 0,0-1-1 0 0,0 1 1 0 0,0 0-1 0 0,0 0 1 0 0,0 0-1 0 0,0 0 1 0 0,1-1-1 0 0,-1 1 1 0 0,1 0-1 0 0,-1 0 1 0 0,1 0-1 0 0,0 0 1 0 0,0 0-1 0 0,0 0 1 0 0,0 0-1 0 0,0 0 1 0 0,0 0-1 0 0,1 0 1 0 0,-1 0-1 0 0,1 0 1 0 0,-1 0-1 0 0,1 0 1 0 0,0 0-1 0 0,0 0 1 0 0,0 0-1 0 0,0-1 1 0 0,0 1-1 0 0,0 0 1 0 0,0-1-1 0 0,0 1 1 0 0,1-1-1 0 0,-1 1 1 0 0,1-1-1 0 0,-1 0 1 0 0,1 1-1 0 0,-1-1 1 0 0,1 0-1 0 0,0 0 1 0 0,0 0-1 0 0,-1 0 1 0 0,1-1-1 0 0,0 1 1 0 0,0 0-1 0 0,0-1 1 0 0,0 1-1 0 0,0-1 1 0 0,0 0-1 0 0,0 0 1 0 0,0 1-3 0 0,113 8 573 0 0,-113-9-587 0 0,2 0-515 0 0,51-8 1638 0 0,-45-2-4153 0 0,-13-8-5071 0 0,-6 2 743 0 0</inkml:trace>
  <inkml:trace contextRef="#ctx0" brushRef="#br0" timeOffset="264.174">240 198 13489 0 0,'0'0'2528'0'0,"0"0"-2528"0"0,0 0-412 0 0,0 0 412 0 0,0 0 400 0 0,-53 2-96 0 0,30-2-203 0 0,-5 0-101 0 0,-2 0-49 0 0,-1 2-811 0 0,3-1-732 0 0,7 1-2600 0 0,-5-4-3017 0 0</inkml:trace>
  <inkml:trace contextRef="#ctx0" brushRef="#br0" timeOffset="514.947">476 286 6413 0 0,'0'0'5357'0'0,"0"0"-4655"0"0,0 0-399 0 0,0 0 115 0 0,-7 2-162 0 0,5 0-284 0 0,0-1 1 0 0,-1 0-1 0 0,1 0 0 0 0,0 0 1 0 0,0-1-1 0 0,-1 1 1 0 0,1 0-1 0 0,0-1 1 0 0,-1 0-1 0 0,1 1 1 0 0,0-1-1 0 0,-1 0 1 0 0,1 0-1 0 0,0 0 1 0 0,-1-1-1 0 0,1 1 1 0 0,-1 0-1 0 0,1-1 1 0 0,0 0-1 0 0,0 1 1 0 0,-1-1-1 0 0,1 0 1 0 0,0 0-1 0 0,0 0 1 0 0,-2-2 27 0 0,42-1-1845 0 0,-27 5 2030 0 0,-1 0 1 0 0,1 1 0 0 0,0 0 0 0 0,-1 1 0 0 0,1 0 0 0 0,-1 1-1 0 0,0 0 1 0 0,0 1 0 0 0,0 0 0 0 0,-1 0 0 0 0,1 1 0 0 0,-1 1-186 0 0,-6-6 50 0 0,-1 1 0 0 0,1-1 0 0 0,-1 1 1 0 0,0 0-1 0 0,0 0 0 0 0,0 0 1 0 0,0 0-1 0 0,0 0 0 0 0,0 0 1 0 0,-1 1-1 0 0,1-1 0 0 0,-1 1 0 0 0,0-1 1 0 0,1 1-1 0 0,-1-1 0 0 0,0 1 1 0 0,-1 0-1 0 0,1 0 0 0 0,0-1 1 0 0,-1 1-1 0 0,1 0 0 0 0,-1 0 0 0 0,0 0 1 0 0,0 0-1 0 0,0 0 0 0 0,0-1 1 0 0,-1 1-1 0 0,1 0 0 0 0,-1 0 1 0 0,0 0-1 0 0,0-1 0 0 0,0 1 1 0 0,0 0-1 0 0,0-1 0 0 0,0 1 0 0 0,-1-1 1 0 0,1 1-1 0 0,-1-1 0 0 0,0 0 1 0 0,0 0-1 0 0,0 0 0 0 0,0 0 1 0 0,0 0-1 0 0,0 0 0 0 0,0 0 0 0 0,-3 1-50 0 0,-26 18-1071 0 0,19-21-6374 0 0,11-3 502 0 0</inkml:trace>
  <inkml:trace contextRef="#ctx0" brushRef="#br0" timeOffset="745.745">710 324 4728 0 0,'0'0'6566'0'0,"0"0"-5576"0"0,0 0-712 0 0,-5 6 227 0 0,1-1-331 0 0,1-2-108 0 0,0-1 1 0 0,0 1-1 0 0,0-1 0 0 0,1 1 1 0 0,-1 0-1 0 0,1 0 0 0 0,0 0 1 0 0,-1 0-1 0 0,1 0 0 0 0,1 1 1 0 0,-1-1-1 0 0,0 1 1 0 0,1-1-1 0 0,0 1 0 0 0,0 0 1 0 0,0-1-1 0 0,0 1 0 0 0,0 0 1 0 0,1 0-1 0 0,0 0 0 0 0,0-1 1 0 0,0 1-1 0 0,0 0 0 0 0,0 0 1 0 0,1 0-1 0 0,0-1 1 0 0,0 1-1 0 0,0 0 0 0 0,0-1 1 0 0,0 1-1 0 0,1-1 0 0 0,0 1 1 0 0,0-1-1 0 0,0 0 0 0 0,1 3-66 0 0,93 20-5091 0 0,-78-26 716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10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15 10737 0 0,'0'0'1364'0'0,"37"65"-1356"0"0,-16-19 864 0 0,-2 6 284 0 0,-7-3-144 0 0,-9-7-208 0 0,-3-6-123 0 0,-4-7-245 0 0,-9 3-260 0 0,-9 7-88 0 0,-8 5-76 0 0,-1-1-12 0 0,4-11-1141 0 0,10-16-2899 0 0,3-6-5769 0 0</inkml:trace>
  <inkml:trace contextRef="#ctx0" brushRef="#br0" timeOffset="4960.936">11 1 2824 0 0,'0'0'4031'0'0,"0"0"-1633"0"0,0 0-882 0 0,0 0-237 0 0,0 0-194 0 0,0 0-440 0 0,0 0-368 0 0,0 0 99 0 0,0 7 222 0 0,-2 235 2609 0 0,40-277-6503 0 0,-35 33 3250 0 0,0 1 1 0 0,0-1-1 0 0,0 1 0 0 0,0-1 0 0 0,0 1 1 0 0,1 0-1 0 0,-1 1 0 0 0,0-1 1 0 0,0 0-1 0 0,1 1 0 0 0,-1 0 0 0 0,1 0 1 0 0,-1 0-1 0 0,0 0 0 0 0,1 0 1 0 0,-1 1-1 0 0,0 0 0 0 0,1-1 0 0 0,-1 1 1 0 0,0 0-1 0 0,0 1 0 0 0,0-1 1 0 0,0 0-1 0 0,3 2 46 0 0,2 3 329 0 0,1-1-1 0 0,-1 1 1 0 0,0 0 0 0 0,0 0 0 0 0,0 1 0 0 0,-1 0-1 0 0,0 1 1 0 0,0-1 0 0 0,-1 1 0 0 0,0 1 0 0 0,-1-1-1 0 0,3 7-328 0 0,-7-14 31 0 0,0 1 0 0 0,-1 0-1 0 0,1-1 1 0 0,-1 1-1 0 0,1 0 1 0 0,-1 0 0 0 0,0-1-1 0 0,0 1 1 0 0,0 0 0 0 0,0 0-1 0 0,0-1 1 0 0,0 1 0 0 0,0 0-1 0 0,0 0 1 0 0,-1-1-1 0 0,1 1 1 0 0,-1 0 0 0 0,1-1-1 0 0,-1 1 1 0 0,0-1 0 0 0,0 1-1 0 0,0-1 1 0 0,0 1 0 0 0,0-1-1 0 0,0 1 1 0 0,0-1-1 0 0,0 0 1 0 0,0 1 0 0 0,-1-1-1 0 0,1 0 1 0 0,0 0 0 0 0,-1 0-1 0 0,1 0 1 0 0,-1 0-1 0 0,1-1 1 0 0,-1 1 0 0 0,0 0-1 0 0,1-1 1 0 0,-1 1 0 0 0,0-1-1 0 0,1 1 1 0 0,-1-1 0 0 0,0 0-1 0 0,0 0 1 0 0,1 0-1 0 0,-2 0-30 0 0,-85 7 332 0 0,85-7-399 0 0,-44-4-312 0 0,17-10-3255 0 0,12-2-2682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0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8 7613 0 0,'0'0'6592'0'0,"0"0"-6084"0"0,0 0-332 0 0,0 0 28 0 0,0 0 72 0 0,-39 0-64 0 0,16 0-88 0 0,-3 0-124 0 0,0 0-4 0 0,-1 0-160 0 0,1 0-604 0 0,3 0-552 0 0,5-3-1180 0 0,5-2-4225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0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0 10797 0 0,'0'0'2732'0'0,"0"0"-2732"0"0,0 0-216 0 0,0 0 216 0 0,-54 0 228 0 0,32 0-164 0 0,-5 0-64 0 0,0 0-856 0 0,-2 0-1804 0 0,9 0-3161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3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58 10545 0 0,'0'0'6521'0'0,"0"0"-6009"0"0,0 0-512 0 0,0 0 148 0 0,0 0-12 0 0,0 0 48 0 0,-58-15-124 0 0,27 9-60 0 0,-2 1-64 0 0,0 2-344 0 0,-1-1-52 0 0,6 1-136 0 0,3-1-373 0 0,5-2-815 0 0,4 0-2184 0 0,6 1-2297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3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43 11897 0 0,'0'0'3988'0'0,"0"0"-3688"0"0,0 0-95 0 0,0 0 407 0 0,0 0-428 0 0,0 0-20 0 0,-54-15-40 0 0,23 10-124 0 0,0 1-4 0 0,0 0-96 0 0,3 0-472 0 0,2 1-145 0 0,7 1-379 0 0,2 0-564 0 0,7 1-1124 0 0,3 1-1968 0 0,10-2-1037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3.9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11069 0 0,'0'7'2909'0'0,"-2"-2"-2767"0"0,1 0 0 0 0,0-1-1 0 0,0 1 1 0 0,0 0 0 0 0,1 0 0 0 0,-1 0 0 0 0,1 0 0 0 0,0-1-1 0 0,1 1 1 0 0,-1 0 0 0 0,1 0 0 0 0,0 0 0 0 0,0 0-1 0 0,1-1 1 0 0,-1 1 0 0 0,1-1 0 0 0,0 1 0 0 0,0-1 0 0 0,0 1-1 0 0,1-1 1 0 0,0 0 0 0 0,0 0 0 0 0,0-1 0 0 0,0 1 0 0 0,0 0-1 0 0,1-1 1 0 0,0 0 0 0 0,-1 0 0 0 0,1 0 0 0 0,0 0 0 0 0,1-1-1 0 0,-1 1 1 0 0,0-1 0 0 0,1 0 0 0 0,-1 0 0 0 0,1-1-1 0 0,0 1 1 0 0,-1-1 0 0 0,3 0-142 0 0,-5-1 24 0 0,-1-1 0 0 0,0 1 0 0 0,1-1 0 0 0,-1 1 0 0 0,0-1 0 0 0,1 1 0 0 0,-1-1 1 0 0,0 0-1 0 0,0 0 0 0 0,0 0 0 0 0,1 0 0 0 0,-1 0 0 0 0,0 0 0 0 0,0 0 0 0 0,-1 0 0 0 0,1 0 0 0 0,0 0 0 0 0,0 0 0 0 0,0 0 0 0 0,-1-1 0 0 0,1 1 0 0 0,-1 0 0 0 0,1-1 0 0 0,-1 1 0 0 0,1 0 0 0 0,-1-1 0 0 0,0 1 1 0 0,0-1-1 0 0,1 1 0 0 0,-1 0 0 0 0,0-1 0 0 0,0 1 0 0 0,-1-1 0 0 0,1 1 0 0 0,0-1 0 0 0,0 1 0 0 0,-1 0 0 0 0,1-1 0 0 0,-1 1 0 0 0,1 0 0 0 0,-1-1 0 0 0,1 1 0 0 0,-1 0 0 0 0,0 0 0 0 0,0-1 0 0 0,0 1 0 0 0,1 0 1 0 0,-2 0-25 0 0,-39-60-1190 0 0,11 39-827 0 0,16 14-4140 0 0,12 7 4959 0 0,-3-4-5824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3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3484 0 0,'0'0'6414'0'0,"0"0"-4394"0"0,0 0-1454 0 0,0 0 329 0 0,0 0-99 0 0,0 0-554 0 0,0 0-144 0 0,0 0 146 0 0,0 0 113 0 0,-6 5-80 0 0,-83 69 147 0 0,128-53-1260 0 0,87 39 1466 0 0,-123-58-580 0 0,0 0 1 0 0,0-1-1 0 0,0 1 0 0 0,0 0 1 0 0,-1 0-1 0 0,1 1 1 0 0,-1-1-1 0 0,1 1 0 0 0,-1-1 1 0 0,0 1-1 0 0,0 0 0 0 0,0 0 1 0 0,0 0-1 0 0,0 0 1 0 0,-1 0-1 0 0,1 0 0 0 0,-1 0 1 0 0,0 0-1 0 0,0 1 1 0 0,0-1-1 0 0,0 1 0 0 0,-1-1 1 0 0,1 0-1 0 0,-1 1 1 0 0,0-1-1 0 0,0 1 0 0 0,0-1 1 0 0,-1 1-1 0 0,1-1 0 0 0,-1 1 1 0 0,0-1-1 0 0,0 0 1 0 0,0 1-1 0 0,0-1 0 0 0,0 0 1 0 0,-1 0-1 0 0,0 0 1 0 0,0 2-51 0 0,0-3 17 0 0,0 1 0 0 0,-1-1 0 0 0,1 0 0 0 0,0 1 0 0 0,-1-1 0 0 0,1 0 0 0 0,-1-1 0 0 0,0 1 0 0 0,0 0 1 0 0,0-1-1 0 0,0 1 0 0 0,0-1 0 0 0,0 0 0 0 0,0 0 0 0 0,0 0 0 0 0,0 0 0 0 0,0-1 0 0 0,-1 1 0 0 0,1-1 1 0 0,0 0-1 0 0,0 0 0 0 0,-1 0 0 0 0,1 0 0 0 0,0-1-17 0 0,-42-24-6934 0 0,38 13 108 0 0</inkml:trace>
  <inkml:trace contextRef="#ctx0" brushRef="#br0" timeOffset="249.703">340 33 12225 0 0,'0'0'2292'0'0,"0"0"-1804"0"0,0 0-480 0 0,0 0 208 0 0,-36-12 76 0 0,10 10-28 0 0,-1-1-176 0 0,-4 2-88 0 0,0 0-52 0 0,0-1-1144 0 0,3-1-816 0 0,7 2-2684 0 0,-2-6-2753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1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30 177 1736 0 0,'0'0'4413'0'0,"0"0"-1924"0"0,0 0-1348 0 0,0 0-96 0 0,0 0-86 0 0,0 0-223 0 0,7-2-210 0 0,-1 0-395 0 0,1 0-1 0 0,0 0 1 0 0,-1 0 0 0 0,0-1-1 0 0,0 0 1 0 0,0 0 0 0 0,0-1-1 0 0,0 0 1 0 0,0 0-1 0 0,-1 0 1 0 0,0-1 0 0 0,0 1-1 0 0,0-1 1 0 0,-1 0 0 0 0,1-1-1 0 0,-1 1 1 0 0,0-1-1 0 0,-1 0 1 0 0,1 0 0 0 0,-1 0-1 0 0,-1 0 1 0 0,1-1 0 0 0,-1 1-1 0 0,0-1 1 0 0,0 0-131 0 0,-4 3-53 0 0,1 1 0 0 0,-1-1 0 0 0,0 1 0 0 0,0 0 0 0 0,0 0 0 0 0,-1 0 0 0 0,1 0 0 0 0,-1 0 0 0 0,0 1 0 0 0,1-1 1 0 0,-1 1-1 0 0,0 0 0 0 0,-1-1 0 0 0,1 1 0 0 0,0 1 0 0 0,-1-1 0 0 0,1 0 0 0 0,-1 1 0 0 0,1 0 0 0 0,-1 0 0 0 0,1 0 0 0 0,-1 0 0 0 0,0 0 0 0 0,0 1 0 0 0,0 0 0 0 0,1 0 1 0 0,-1 0-1 0 0,0 0 0 0 0,0 0 0 0 0,1 1 0 0 0,-1 0 0 0 0,0 0 0 0 0,1 0 0 0 0,-1 0 0 0 0,0 0 0 0 0,1 1 0 0 0,0-1 0 0 0,-1 1 0 0 0,1 0 0 0 0,0 0 0 0 0,0 1 0 0 0,0-1 0 0 0,0 0 1 0 0,0 1-1 0 0,1 0 0 0 0,-1 0 0 0 0,1 0 0 0 0,-1 0 0 0 0,1 0 0 0 0,-1 2 53 0 0,3 4 68 0 0,1 0 0 0 0,0 0-1 0 0,1-1 1 0 0,0 1 0 0 0,0 0 0 0 0,1-1 0 0 0,0 0 0 0 0,0 1 0 0 0,1-1-1 0 0,0 0 1 0 0,0-1 0 0 0,1 1 0 0 0,0-1 0 0 0,1 0 0 0 0,-1 0 0 0 0,1-1-1 0 0,1 1 1 0 0,5 4-68 0 0,53 78 1680 0 0,-64-86-1674 0 0,-1-1 0 0 0,0 0-1 0 0,1 1 1 0 0,-1-1 0 0 0,0 0 0 0 0,0 1 0 0 0,0-1-1 0 0,0 0 1 0 0,-1 1 0 0 0,1-1 0 0 0,-1 0 0 0 0,1 1 0 0 0,-1-1-1 0 0,0 0 1 0 0,0 0 0 0 0,0 0 0 0 0,0 0 0 0 0,0 0 0 0 0,0 0-1 0 0,-1 0 1 0 0,1 0 0 0 0,-1 0 0 0 0,1 0 0 0 0,-1-1-1 0 0,0 1 1 0 0,0-1 0 0 0,0 1 0 0 0,0-1 0 0 0,0 0 0 0 0,0 1-1 0 0,0-1 1 0 0,0 0 0 0 0,0 0 0 0 0,0-1 0 0 0,-1 1 0 0 0,1 0-1 0 0,0-1 1 0 0,0 0 0 0 0,-1 1 0 0 0,1-1 0 0 0,-1 0-1 0 0,1 0 1 0 0,0 0 0 0 0,-1 0 0 0 0,1-1 0 0 0,0 1 0 0 0,-1-1-1 0 0,1 1 1 0 0,0-1 0 0 0,0 0 0 0 0,0 0 0 0 0,-1 0 0 0 0,1 0-1 0 0,0 0 1 0 0,0 0 0 0 0,0-1 0 0 0,1 1 0 0 0,-1-1-1 0 0,0 1 1 0 0,0-1 0 0 0,1 0 0 0 0,-1 0 0 0 0,1 0 0 0 0,-1 0-6 0 0,-1-3-34 0 0,0 1 1 0 0,1-1 0 0 0,0 1 0 0 0,-1-1-1 0 0,2 0 1 0 0,-1 0 0 0 0,0 0 0 0 0,1 0-1 0 0,0 0 1 0 0,0 0 0 0 0,1 0 0 0 0,-1 0-1 0 0,1 0 1 0 0,0-1 0 0 0,1 1 0 0 0,-1 0-1 0 0,1 0 1 0 0,0 0 0 0 0,0 0 0 0 0,1 0 0 0 0,-1 0-1 0 0,1 0 1 0 0,0 0 0 0 0,0 1 0 0 0,3-5 33 0 0,41-26-9194 0 0,-39 32 2897 0 0</inkml:trace>
  <inkml:trace contextRef="#ctx0" brushRef="#br0" timeOffset="249.415">640 330 2888 0 0,'0'0'9649'0'0,"0"0"-8729"0"0,0 0-780 0 0,0 0 596 0 0,0 0-180 0 0,0 0-368 0 0,-41 4-8 0 0,17-4-168 0 0,-4-1-12 0 0,4 1 0 0 0,-3 0-4 0 0,4-1-188 0 0,5-1-680 0 0,3 2-132 0 0,6-4-480 0 0,3 2-2392 0 0,6-7-2053 0 0</inkml:trace>
  <inkml:trace contextRef="#ctx0" brushRef="#br0" timeOffset="699.674">969 211 10997 0 0,'0'0'2382'0'0,"0"0"-1735"0"0,0 0-448 0 0,0 0 576 0 0,0 0 179 0 0,0 0-323 0 0,0 0-276 0 0,0 0-85 0 0,0 0-62 0 0,5-3-68 0 0,-2 3-160 0 0,-1-1 0 0 0,1 0 0 0 0,0 0 0 0 0,-1 0 0 0 0,1 0 0 0 0,-1-1 0 0 0,1 1 0 0 0,-1-1 0 0 0,0 1 0 0 0,0-1 0 0 0,0 0 0 0 0,1 0 0 0 0,-2 0-1 0 0,1 0 1 0 0,0 0 0 0 0,0 0 0 0 0,-1-1 0 0 0,1 1 0 0 0,-1-1 0 0 0,0 1 0 0 0,1-1 0 0 0,-1 1 0 0 0,-1-1 0 0 0,1 0 0 0 0,0 0 0 0 0,-1 1 0 0 0,1-1 0 0 0,-1 0 0 0 0,0 0 0 0 0,0 1-1 0 0,0-1 1 0 0,0 0 0 0 0,0 0 0 0 0,-1 0 0 0 0,1 1 0 0 0,-1-1 0 0 0,0 0 0 0 0,1 0 0 0 0,-1 1 0 0 0,-1-1 0 0 0,1 1 0 0 0,0-1 0 0 0,-1 1 0 0 0,1 0 0 0 0,-1-1 0 0 0,0 1 0 0 0,0 0-1 0 0,-1-2 22 0 0,1 1-41 0 0,0 1 0 0 0,0-1 1 0 0,0 1-1 0 0,0-1 0 0 0,0 1 1 0 0,0 0-1 0 0,-1-1 1 0 0,1 1-1 0 0,-1 0 0 0 0,0 1 1 0 0,1-1-1 0 0,-1 0 0 0 0,0 1 1 0 0,0 0-1 0 0,0-1 1 0 0,0 1-1 0 0,0 1 0 0 0,0-1 1 0 0,-1 0-1 0 0,1 1 0 0 0,0-1 1 0 0,0 1-1 0 0,0 0 1 0 0,-1 0-1 0 0,1 0 0 0 0,0 1 1 0 0,0-1-1 0 0,0 1 0 0 0,-1-1 1 0 0,1 1-1 0 0,0 0 0 0 0,0 1 1 0 0,0-1-1 0 0,0 0 1 0 0,1 1-1 0 0,-1-1 0 0 0,0 1 1 0 0,0 0-1 0 0,1 0 0 0 0,-1 0 1 0 0,1 1-1 0 0,0-1 1 0 0,0 0-1 0 0,0 1 0 0 0,0-1 1 0 0,0 1-1 0 0,0 0 0 0 0,1 0 1 0 0,-1 0-1 0 0,1 0 1 0 0,0 0-1 0 0,0 0 0 0 0,0 0 1 0 0,0 0-1 0 0,0 0 0 0 0,1 0 1 0 0,0 0-1 0 0,-1 1 1 0 0,1-1-1 0 0,0 1 40 0 0,4 8 129 0 0,0-1 1 0 0,0 1-1 0 0,1-1 1 0 0,1 0-1 0 0,0 0 1 0 0,0 0 0 0 0,1-1-1 0 0,0 0 1 0 0,1 0-1 0 0,0-1 1 0 0,1 0-1 0 0,0 0 1 0 0,6 4-130 0 0,59 74 1108 0 0,-73-85-1094 0 0,1 0 1 0 0,-1-1-1 0 0,0 1 1 0 0,0 0-1 0 0,0 0 1 0 0,0 0-1 0 0,0 0 1 0 0,0 0-1 0 0,-1 0 1 0 0,1 1-1 0 0,-1-1 1 0 0,1 0 0 0 0,-1 0-1 0 0,0 0 1 0 0,0 0-1 0 0,0 1 1 0 0,0-1-1 0 0,0 0 1 0 0,0 0-1 0 0,-1 0 1 0 0,1 0-1 0 0,-1 1 1 0 0,0-1-1 0 0,1 0 1 0 0,-1 0 0 0 0,0 0-1 0 0,0 0 1 0 0,0 0-1 0 0,-1-1 1 0 0,1 1-1 0 0,0 0 1 0 0,-1 0-1 0 0,1-1 1 0 0,-1 1-1 0 0,1-1 1 0 0,-1 1-1 0 0,0-1 1 0 0,0 0-1 0 0,1 0 1 0 0,-1 0 0 0 0,0 0-1 0 0,0 0 1 0 0,0 0-1 0 0,0 0 1 0 0,0-1-1 0 0,-1 1 1 0 0,0 0-15 0 0,-2 0-12 0 0,0 0-1 0 0,0 1 1 0 0,0-2 0 0 0,-1 1 0 0 0,1-1-1 0 0,0 1 1 0 0,0-1 0 0 0,-1-1 0 0 0,1 1-1 0 0,0-1 1 0 0,0 0 0 0 0,0 0 0 0 0,0-1-1 0 0,-1 1 1 0 0,2-1 0 0 0,-1 0 0 0 0,0 0-1 0 0,0-1 1 0 0,-4-2 12 0 0,5 0 7 0 0,0 0-1 0 0,0 0 1 0 0,0 0-1 0 0,0-1 1 0 0,1 1 0 0 0,0-1-1 0 0,0 0 1 0 0,1 1-1 0 0,-1-1 1 0 0,1-1-1 0 0,1 1 1 0 0,-1 0-1 0 0,1 0 1 0 0,0-1-1 0 0,0 1 1 0 0,1-1 0 0 0,0 1-1 0 0,0 0 1 0 0,0-1-1 0 0,1 1 1 0 0,0-1-7 0 0,30-49-1826 0 0,39 44-6448 0 0,-51 17 2892 0 0</inkml:trace>
  <inkml:trace contextRef="#ctx0" brushRef="#br0" timeOffset="978.42">1314 581 8613 0 0,'0'0'5612'0'0,"-10"-2"-4507"0"0,-119-17-518 0 0,0 5 1 0 0,-1 6-1 0 0,-40 6-587 0 0,-327-29 80 0 0,471 24-399 0 0,37 10-4985 0 0,1 0 1792 0 0,-2 2-1557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59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7433 0 0,'0'0'3871'0'0,"0"0"-2696"0"0,0 0-821 0 0,0 0-316 0 0,7 4-114 0 0,211 62 3378 0 0,-216-64-3282 0 0,-1 0 0 0 0,1 0 0 0 0,-1 0 0 0 0,0 0 0 0 0,0 0 0 0 0,0 0 0 0 0,0 1 0 0 0,0-1 0 0 0,0 0 0 0 0,0 1 0 0 0,-1-1 0 0 0,1 0 0 0 0,-1 1 0 0 0,0-1 0 0 0,1 1 0 0 0,-1-1 0 0 0,-1 0 0 0 0,1 1 0 0 0,0-1 0 0 0,0 1 0 0 0,-1-1 0 0 0,1 0 0 0 0,-1 1-1 0 0,0-1 1 0 0,0 0 0 0 0,0 1 0 0 0,0-1 0 0 0,0 0 0 0 0,0 0 0 0 0,-1 0 0 0 0,1 0 0 0 0,-1 0 0 0 0,1 0 0 0 0,-1-1 0 0 0,0 1 0 0 0,0 0 0 0 0,1-1 0 0 0,-1 1 0 0 0,0-1 0 0 0,-1 0 0 0 0,1 0 0 0 0,0 0 0 0 0,0 0 0 0 0,0 0 0 0 0,-2 0-20 0 0,-13 19 6 0 0,12-13-21 0 0,0 0 0 0 0,0 0 0 0 0,0 0 0 0 0,1 0 0 0 0,0 1 0 0 0,1-1 0 0 0,-1 1 0 0 0,2 0 0 0 0,-1 0 0 0 0,1 0 0 0 0,0 1 0 0 0,1-1 0 0 0,0 1 0 0 0,0-1 0 0 0,1 0 0 0 0,0 1 0 0 0,0 1 15 0 0,4-6 37 0 0,1 0 1 0 0,0 0-1 0 0,0 0 1 0 0,0-1-1 0 0,0 1 0 0 0,0-1 1 0 0,1-1-1 0 0,-1 1 1 0 0,1-1-1 0 0,0 0 1 0 0,-1 0-1 0 0,1 0 0 0 0,0-1 1 0 0,0 0-1 0 0,0 0 1 0 0,1-1-1 0 0,-1 1 1 0 0,0-1-1 0 0,0-1 0 0 0,0 1 1 0 0,0-1-1 0 0,0 0 1 0 0,5-2-38 0 0,-2 2-38 0 0,-4 0-1039 0 0,-4-4-4380 0 0,-3-1-1131 0 0</inkml:trace>
  <inkml:trace contextRef="#ctx0" brushRef="#br0" timeOffset="249.98">253 246 7673 0 0,'0'0'5628'0'0,"0"0"-5628"0"0,0 0 12 0 0,-38 0-12 0 0,20 0 548 0 0,-3 0-320 0 0,-2 0-224 0 0,1 0-4 0 0,-1 0-128 0 0,2 3-852 0 0,-2-1-788 0 0,8-1-1272 0 0,2 0-2609 0 0</inkml:trace>
  <inkml:trace contextRef="#ctx0" brushRef="#br0" timeOffset="638.08">527 437 8801 0 0,'0'0'2073'0'0,"0"0"-1518"0"0,0 0-229 0 0,0 0 674 0 0,0 0 137 0 0,0 0-390 0 0,0 0-364 0 0,0 0-202 0 0,0 0-78 0 0,15-1 762 0 0,-15 3-894 0 0,-1-1 0 0 0,0 1-1 0 0,0-1 1 0 0,0 0 0 0 0,0 1-1 0 0,0-1 1 0 0,0 0 0 0 0,0 0-1 0 0,0 0 1 0 0,0 1 0 0 0,-1-1-1 0 0,1 0 1 0 0,0-1 0 0 0,-1 1-1 0 0,1 0 1 0 0,-1 0 0 0 0,1-1-1 0 0,-1 1 1 0 0,1 0 0 0 0,-1-1-1 0 0,1 0 1 0 0,-1 1-1 0 0,0-1 1 0 0,1 0 0 0 0,-1 0-1 0 0,1 0 1 0 0,-1 0 0 0 0,0 0-1 0 0,1 0 1 0 0,-1 0 0 0 0,0-1-1 0 0,1 1 1 0 0,-1 0 0 0 0,1-1-1 0 0,-1 0 1 0 0,1 1 0 0 0,-1-1-1 0 0,1 0 1 0 0,-1 0 0 0 0,1 1-1 0 0,0-1 1 0 0,-1 0 0 0 0,1-1-1 0 0,0 1 1 0 0,0 0-1 0 0,0 0 1 0 0,0 0 0 0 0,0-1-1 0 0,0 1 1 0 0,0-1 0 0 0,0 1-1 0 0,0 0 1 0 0,1-1 0 0 0,-1 1-1 0 0,1-1 1 0 0,-1 0 0 0 0,1 1-1 0 0,-1-1 1 0 0,1-1 29 0 0,0 10 13 0 0,0-1-1 0 0,0 1 1 0 0,1 0 0 0 0,0-1 0 0 0,0 1-1 0 0,0-1 1 0 0,1 1 0 0 0,0-1-1 0 0,1 0 1 0 0,-1 0 0 0 0,1 0 0 0 0,0 0-1 0 0,0 0 1 0 0,1 0 0 0 0,0-1 0 0 0,0 0-1 0 0,2 3-12 0 0,34 71 944 0 0,-40-76-946 0 0,-1 0-1 0 0,1-1 1 0 0,-1 1 0 0 0,0-1-1 0 0,0 1 1 0 0,0-1 0 0 0,-1 1-1 0 0,1-1 1 0 0,-1 0 0 0 0,1 1-1 0 0,-1-1 1 0 0,0 0 0 0 0,0 0-1 0 0,1 0 1 0 0,-1 0-1 0 0,-1-1 1 0 0,1 1 0 0 0,0 0-1 0 0,0-1 1 0 0,-1 0 0 0 0,1 1-1 0 0,-1-1 1 0 0,1 0 0 0 0,-1 0-1 0 0,1 0 1 0 0,-1-1 0 0 0,0 1-1 0 0,1-1 1 0 0,-1 1 0 0 0,0-1-1 0 0,0 0 1 0 0,1 0-1 0 0,-1 0 1 0 0,0 0 0 0 0,1-1-1 0 0,-1 1 1 0 0,0-1 0 0 0,1 0-1 0 0,-1 0 1 0 0,0 1 0 0 0,1-2-1 0 0,-1 1 1 0 0,1 0 0 0 0,0 0-1 0 0,-1-1 1 0 0,1 1 0 0 0,0-1-1 0 0,0 0 1 0 0,0 0 0 0 0,0 0-1 0 0,0 0 1 0 0,0 0-1 0 0,1 0 1 0 0,-1 0 0 0 0,1-1-1 0 0,-1 1 1 0 0,1-2 2 0 0,0-1 0 0 0,0-1 0 0 0,0 0 0 0 0,1 0 0 0 0,0 0 0 0 0,0 1 0 0 0,0-1 0 0 0,1 0 0 0 0,0 0 0 0 0,0 1 0 0 0,1-1 0 0 0,-1 0 0 0 0,1 1 0 0 0,0 0 0 0 0,1-1 0 0 0,-1 1 0 0 0,1 0 0 0 0,0 0 0 0 0,1 0 0 0 0,-1 1 0 0 0,1-1 0 0 0,0 1 0 0 0,0 0 0 0 0,0 0 0 0 0,0 0 0 0 0,1 0 0 0 0,0 1 0 0 0,-1 0 0 0 0,1 0 0 0 0,1 0 0 0 0,-1 0 0 0 0,0 1 0 0 0,2 0 0 0 0,69-21-5335 0 0,-65 23 420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0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13789 0 0,'0'0'2689'0'0,"0"0"-2689"0"0,0 0-113 0 0,0 0 113 0 0,0 0 149 0 0,0 0 151 0 0,-41 6-300 0 0,21-5-124 0 0,0-1-481 0 0,2 0-315 0 0,1 0-648 0 0,0-1-1096 0 0,9-3-2468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0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7 12089 0 0,'0'0'1840'0'0,"0"0"-1080"0"0,0 0-80 0 0,0 0-404 0 0,0 0-48 0 0,-58-5-92 0 0,34 5-136 0 0,-3-2-212 0 0,-2 2-1100 0 0,0 0-1224 0 0,8 0-3144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40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54 4652 0 0,'0'0'8557'0'0,"0"0"-6881"0"0,0 0-920 0 0,0 0-328 0 0,0 0 189 0 0,0 0 91 0 0,-43-5-112 0 0,25 2-300 0 0,-4 1-212 0 0,-1 0-84 0 0,-2 1-52 0 0,1-1 40 0 0,-2 2-36 0 0,4-3-64 0 0,3-1-456 0 0,1-3-781 0 0,9 2-1127 0 0,5-14-4352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0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1111 543 1564 0 0,'0'0'7283'0'0,"0"0"-5349"0"0,-9-1-1703 0 0,-418-32 3767 0 0,227 25-3048 0 0,-257-15-495 0 0,466 12-4106 0 0,4 6-1167 0 0,4-4-1668 0 0</inkml:trace>
  <inkml:trace contextRef="#ctx0" brushRef="#br0" timeOffset="465.663">111 117 9501 0 0,'0'0'4220'0'0,"6"-2"-3506"0"0,-6 2-727 0 0,5-1 68 0 0,0 0 0 0 0,0-1 0 0 0,-1 0 1 0 0,1 1-1 0 0,0-2 0 0 0,-1 1 0 0 0,0 0 1 0 0,0-1-1 0 0,0 0 0 0 0,0 0 0 0 0,0 0 1 0 0,0 0-1 0 0,-1-1 0 0 0,1 1 0 0 0,-1-1 0 0 0,0 0 1 0 0,0 0-1 0 0,0 0 0 0 0,-1-1 0 0 0,0 1 1 0 0,0-1-1 0 0,0 1 0 0 0,0-2-55 0 0,-5 3-23 0 0,0 0-1 0 0,0-1 0 0 0,0 1 1 0 0,-1 0-1 0 0,1 1 1 0 0,-1-1-1 0 0,0 1 1 0 0,0-1-1 0 0,0 1 1 0 0,0 0-1 0 0,0 1 0 0 0,0-1 1 0 0,-1 1-1 0 0,1 0 1 0 0,0 0-1 0 0,-1 0 1 0 0,1 0-1 0 0,-1 1 1 0 0,1 0-1 0 0,-1 0 0 0 0,-1 0 24 0 0,-77 15-593 0 0,81-14 574 0 0,1 0 0 0 0,-1 0 0 0 0,1 0 0 0 0,-1 1 0 0 0,1-1 0 0 0,0 0 0 0 0,0 1 1 0 0,0-1-1 0 0,-1 0 0 0 0,1 1 0 0 0,0 0 0 0 0,1-1 0 0 0,-1 1 0 0 0,0-1 0 0 0,0 1 0 0 0,1 0 0 0 0,-1 0 1 0 0,1-1-1 0 0,0 1 0 0 0,-1 0 0 0 0,1 0 0 0 0,0 0 0 0 0,0-1 0 0 0,0 1 0 0 0,0 0 0 0 0,0 0 0 0 0,1 0 1 0 0,-1-1-1 0 0,0 1 0 0 0,1 0 0 0 0,0 0 0 0 0,-1-1 0 0 0,1 1 0 0 0,0 0 0 0 0,0-1 0 0 0,0 1 0 0 0,0-1 1 0 0,0 1-1 0 0,0-1 0 0 0,0 1 0 0 0,0-1 0 0 0,1 0 0 0 0,-1 0 0 0 0,0 1 0 0 0,1-1 19 0 0,58 53 466 0 0,-52-48-306 0 0,0-1 1 0 0,-1 1 0 0 0,1 1 0 0 0,-1-1 0 0 0,-1 1-1 0 0,1 1 1 0 0,-1-1 0 0 0,0 1 0 0 0,-1 0-1 0 0,1 0 1 0 0,-2 1 0 0 0,1 0 0 0 0,0 2-161 0 0,-5-9 28 0 0,0 0 1 0 0,1 1-1 0 0,-1-1 0 0 0,0 0 1 0 0,0 0-1 0 0,-1 1 0 0 0,1-1 1 0 0,0 0-1 0 0,-1 0 0 0 0,1 0 1 0 0,-1 0-1 0 0,0 0 0 0 0,1 0 1 0 0,-1 0-1 0 0,0 0 0 0 0,-1 0 1 0 0,1 0-1 0 0,0 0 0 0 0,0 0 1 0 0,-1-1-1 0 0,1 1 0 0 0,-1 0 1 0 0,1-1-1 0 0,-1 1 0 0 0,0-1 1 0 0,0 0-1 0 0,0 0 0 0 0,1 0 1 0 0,-1 0-1 0 0,0 0 0 0 0,0 0 1 0 0,-1 0-1 0 0,1 0 0 0 0,0-1 1 0 0,0 1-1 0 0,0-1 1 0 0,0 0-1 0 0,-1 1 0 0 0,1-1 1 0 0,0 0-1 0 0,-2-1-28 0 0,-91-14-912 0 0,93 14 895 0 0,1 1 0 0 0,-1-2 0 0 0,0 1 0 0 0,1 0 1 0 0,-1 0-1 0 0,1 0 0 0 0,-1-1 0 0 0,1 1 0 0 0,0 0 0 0 0,0-1 1 0 0,-1 0-1 0 0,1 1 0 0 0,0-1 0 0 0,0 0 0 0 0,1 1 0 0 0,-1-1 0 0 0,0 0 1 0 0,0 0-1 0 0,1 0 0 0 0,-1 0 0 0 0,1 1 0 0 0,0-1 0 0 0,0 0 0 0 0,-1 0 1 0 0,1 0-1 0 0,0 0 0 0 0,1 0 0 0 0,-1 0 0 0 0,0 0 0 0 0,1 0 1 0 0,-1 0-1 0 0,1 0 0 0 0,-1 1 0 0 0,1-1 0 0 0,0 0 0 0 0,0 0 0 0 0,-1 1 1 0 0,1-1-1 0 0,1 0 0 0 0,-1 1 0 0 0,0-1 0 0 0,0 1 0 0 0,1-1 1 0 0,-1 1-1 0 0,0 0 0 0 0,1 0 0 0 0,1-2 17 0 0,82-45-91 0 0,-83 47-28 0 0,70-17 17 0 0,-44 23-4573 0 0,-22-1-452 0 0</inkml:trace>
  <inkml:trace contextRef="#ctx0" brushRef="#br0" timeOffset="709.281">400 288 15837 0 0,'0'0'1925'0'0,"0"0"-1925"0"0,0 0 64 0 0,0 0 84 0 0,0 0 148 0 0,0 0-144 0 0,0 0-152 0 0,0 0-260 0 0,0 0-112 0 0,0 0-372 0 0,-17 3-409 0 0,13-3-843 0 0,2-1-960 0 0,2-1-2188 0 0</inkml:trace>
  <inkml:trace contextRef="#ctx0" brushRef="#br0" timeOffset="973.578">633 38 1004 0 0,'0'0'10197'0'0,"0"0"-7216"0"0,-4 7-2416 0 0,-18 32 230 0 0,12-24-674 0 0,0 1 0 0 0,1 1 0 0 0,1 0 0 0 0,0 0 0 0 0,2 0 0 0 0,0 1 0 0 0,1 0 1 0 0,0 0-1 0 0,2 0 0 0 0,-1 15-121 0 0,5-30 31 0 0,0 0 0 0 0,0-1 0 0 0,0 1 0 0 0,1-1 0 0 0,0 1 0 0 0,-1-1 0 0 0,1 0 0 0 0,0 0 0 0 0,0 0 0 0 0,0 0 0 0 0,0 0 0 0 0,1 0 1 0 0,-1 0-1 0 0,0-1 0 0 0,1 1 0 0 0,-1-1 0 0 0,1 1 0 0 0,0-1 0 0 0,-1 0 0 0 0,1 0 0 0 0,0-1 0 0 0,0 1 0 0 0,0 0 0 0 0,-1-1 0 0 0,1 0 0 0 0,0 1 0 0 0,0-1 0 0 0,0 0 0 0 0,0-1 0 0 0,0 1 0 0 0,0 0 1 0 0,-1-1-1 0 0,1 0 0 0 0,0 0 0 0 0,0 0 0 0 0,-1 0 0 0 0,1 0 0 0 0,0 0 0 0 0,-1 0 0 0 0,1-1 0 0 0,-1 0 0 0 0,0 1 0 0 0,1-1 0 0 0,-1 0 0 0 0,0 0 0 0 0,0 0 0 0 0,0 0 0 0 0,0-1 0 0 0,-1 1 0 0 0,1 0 1 0 0,-1-1-1 0 0,1 1 0 0 0,-1-1 0 0 0,0 0 0 0 0,0 1 0 0 0,0-1 0 0 0,0 0 0 0 0,0 0 0 0 0,-1 0 0 0 0,1 1 0 0 0,-1-2-31 0 0,-1 0-26 0 0,1 0-1 0 0,-1 1 1 0 0,0-1 0 0 0,-1 1-1 0 0,1 0 1 0 0,-1-1-1 0 0,1 1 1 0 0,-1 0 0 0 0,0 0-1 0 0,0 0 1 0 0,0 0 0 0 0,-1 0-1 0 0,1 0 1 0 0,-1 1 0 0 0,1-1-1 0 0,-1 1 1 0 0,0-1-1 0 0,0 1 1 0 0,0 0 0 0 0,0 1-1 0 0,0-1 1 0 0,-1 0 0 0 0,1 1-1 0 0,-1 0 1 0 0,1-1 26 0 0,-52 17-6969 0 0,50-8 2367 0 0</inkml:trace>
  <inkml:trace contextRef="#ctx0" brushRef="#br0" timeOffset="1256.222">977 301 612 0 0,'0'0'12517'0'0,"0"0"-9985"0"0,0 0-2404 0 0,0 0-68 0 0,0 0 308 0 0,0 0 285 0 0,0 0-121 0 0,-58 7-232 0 0,27-7-216 0 0,0 0-84 0 0,-3 0-304 0 0,6-1-220 0 0,1-1-293 0 0,5-2-615 0 0,5 1-1204 0 0,4-1-3120 0 0</inkml:trace>
  <inkml:trace contextRef="#ctx0" brushRef="#br0" timeOffset="1535.176">1121 228 9593 0 0,'0'0'5158'0'0,"0"0"-3878"0"0,0 0-1184 0 0,6-1 46 0 0,-2 1-127 0 0,-1 0 1 0 0,0 0-1 0 0,0 0 1 0 0,1-1-1 0 0,-1 1 0 0 0,0-1 1 0 0,0 0-1 0 0,0 0 1 0 0,0 0-1 0 0,0-1 1 0 0,0 1-1 0 0,0 0 1 0 0,0-1-1 0 0,-1 0 0 0 0,1 0 1 0 0,0 0-1 0 0,-1 0 1 0 0,0 0-1 0 0,1-1 1 0 0,-1 1-1 0 0,0 0 0 0 0,0-1 1 0 0,0 0-1 0 0,-1 0 1 0 0,1 1-1 0 0,-1-1 1 0 0,1 0-1 0 0,-1 0 0 0 0,0 0 1 0 0,0 0-1 0 0,0-1 1 0 0,-1 1-1 0 0,1 0 1 0 0,-1 0-1 0 0,0 0 1 0 0,0-1-1 0 0,0 1 0 0 0,0 0 1 0 0,0-3-16 0 0,-2 3-54 0 0,1 0 1 0 0,0-1-1 0 0,-1 1 1 0 0,1 0-1 0 0,-1 0 1 0 0,0 0-1 0 0,0 0 0 0 0,-1 0 1 0 0,1 0-1 0 0,0 1 1 0 0,-1-1-1 0 0,0 1 1 0 0,1 0-1 0 0,-1 0 0 0 0,0-1 1 0 0,0 2-1 0 0,0-1 1 0 0,-1 0-1 0 0,1 1 1 0 0,0-1-1 0 0,-1 1 1 0 0,1 0-1 0 0,-1 0 0 0 0,1 1 1 0 0,-1-1-1 0 0,1 1 1 0 0,-1-1-1 0 0,1 1 1 0 0,-1 0-1 0 0,0 0 0 0 0,1 1 1 0 0,-1-1-1 0 0,1 1 1 0 0,-1 0-1 0 0,1 0 1 0 0,-1 0-1 0 0,1 0 1 0 0,0 1-1 0 0,0-1 0 0 0,-1 1 1 0 0,1 0-1 0 0,0 0 1 0 0,0 0-1 0 0,1 0 1 0 0,-1 0-1 0 0,0 1 1 0 0,1-1-1 0 0,-1 1 0 0 0,1 0 1 0 0,0 0-1 0 0,0 0 1 0 0,0 0-1 0 0,0 0 1 0 0,0 2 53 0 0,31 132 1020 0 0,2-10 405 0 0,-32-125-1424 0 0,0 0 0 0 0,1 0 0 0 0,-1 1 0 0 0,0-1 0 0 0,0 0 0 0 0,0 0 0 0 0,0 0 1 0 0,0 0-1 0 0,-1 0 0 0 0,1 0 0 0 0,-1-1 0 0 0,1 1 0 0 0,-1 0 0 0 0,0-1 0 0 0,1 1 0 0 0,-1-1 0 0 0,0 1 0 0 0,0-1 0 0 0,0 0 0 0 0,0 0 0 0 0,0 0 0 0 0,0 0 0 0 0,-1 0 0 0 0,1-1 0 0 0,0 1 0 0 0,0-1 0 0 0,-1 1 0 0 0,1-1 1 0 0,0 0-1 0 0,0 0 0 0 0,-1 0 0 0 0,1 0 0 0 0,0 0 0 0 0,-1 0 0 0 0,1-1 0 0 0,0 1 0 0 0,-1-1 0 0 0,1 1 0 0 0,0-1 0 0 0,0 0 0 0 0,0 0 0 0 0,0 0 0 0 0,0 0 0 0 0,0-1 0 0 0,0 1 0 0 0,0 0 0 0 0,0-1 0 0 0,1 1 0 0 0,-1-1 1 0 0,0 0-1 0 0,1 1 0 0 0,0-1 0 0 0,-1 0 0 0 0,1 0 0 0 0,0 0 0 0 0,0 0 0 0 0,0 0 0 0 0,0 0 0 0 0,0-1 0 0 0,0 1 0 0 0,1 0 0 0 0,-1 0 0 0 0,1-2-1 0 0,-2 0-57 0 0,1 0 0 0 0,-1 1 0 0 0,1-1 0 0 0,0 0-1 0 0,0 0 1 0 0,1 0 0 0 0,-1 1 0 0 0,1-1 0 0 0,0 0 0 0 0,0 0 0 0 0,0 0-1 0 0,0 0 1 0 0,1 0 0 0 0,0 0 0 0 0,-1 0 0 0 0,2 1 0 0 0,-1-1-1 0 0,0 0 1 0 0,1 0 0 0 0,-1 1 0 0 0,1-1 0 0 0,0 1 0 0 0,0 0 0 0 0,1 0-1 0 0,-1-1 1 0 0,1 1 0 0 0,-1 1 0 0 0,1-1 0 0 0,0 0 0 0 0,0 1 0 0 0,0-1-1 0 0,1 1 58 0 0,78-31-6998 0 0,-64 29 1675 0 0</inkml:trace>
  <inkml:trace contextRef="#ctx0" brushRef="#br0" timeOffset="1927.416">641 675 15045 0 0,'0'0'1953'0'0,"-7"-2"-1682"0"0,4 2-289 0 0,-1-2 0 0 0,1 0 0 0 0,-1 1 1 0 0,1 0-1 0 0,-1 0 0 0 0,1 0 0 0 0,-1 0 0 0 0,0 1 0 0 0,1 0 1 0 0,-1-1-1 0 0,0 1 0 0 0,0 0 0 0 0,1 1 0 0 0,-1-1 0 0 0,0 1 0 0 0,1 0 1 0 0,-1-1-1 0 0,0 2 0 0 0,1-1 0 0 0,-1 0 0 0 0,1 1 0 0 0,0-1 1 0 0,-1 1-1 0 0,1 0 0 0 0,0 0 0 0 0,0 1 0 0 0,0-1 0 0 0,0 1 1 0 0,0 0 17 0 0,65 59 145 0 0,-48-53-153 0 0,50 61-92 0 0,-62-68 118 0 0,-1-1-1 0 0,0 1 0 0 0,0-1 1 0 0,0 1-1 0 0,0 0 1 0 0,-1-1-1 0 0,1 1 1 0 0,0 0-1 0 0,-1 0 1 0 0,1 0-1 0 0,-1-1 1 0 0,1 1-1 0 0,-1 0 0 0 0,0 0 1 0 0,0 0-1 0 0,0 0 1 0 0,0 0-1 0 0,0 0 1 0 0,0 0-1 0 0,-1-1 1 0 0,1 1-1 0 0,-1 0 1 0 0,1 0-1 0 0,-1 0 0 0 0,0-1 1 0 0,0 1-1 0 0,1 0 1 0 0,-1-1-1 0 0,0 1 1 0 0,0 0-1 0 0,-1-1 1 0 0,1 1-1 0 0,0-1 1 0 0,-1 0-1 0 0,1 1 0 0 0,0-1 1 0 0,-1 0-1 0 0,1 0 1 0 0,-1 0-1 0 0,0 0 1 0 0,1 0-1 0 0,-1 0 1 0 0,0-1-1 0 0,0 1 1 0 0,1-1-1 0 0,-1 1 0 0 0,0-1 1 0 0,0 1-18 0 0,-56-1-929 0 0,27-25-7666 0 0,23 4 544 0 0</inkml:trace>
  <inkml:trace contextRef="#ctx0" brushRef="#br0" timeOffset="2205.283">826 675 10797 0 0,'0'0'4556'0'0,"0"0"-4556"0"0,0 0-204 0 0,0 0 204 0 0,-56 0 240 0 0,32 0-240 0 0,-3 0-76 0 0,-3 0-1060 0 0,2-1-1380 0 0,7 0-3701 0 0</inkml:trace>
  <inkml:trace contextRef="#ctx0" brushRef="#br0" timeOffset="2361.22">1630 639 15573 0 0,'0'0'1965'0'0,"0"0"-1965"0"0,0 0-140 0 0,0 0 140 0 0,-38-4 176 0 0,18 1-116 0 0,-4 1-60 0 0,0-1-80 0 0,-2 0-388 0 0,0 0-132 0 0,6 0-281 0 0,5-1-839 0 0,5 0-1148 0 0,4 1-2352 0 0</inkml:trace>
  <inkml:trace contextRef="#ctx0" brushRef="#br0" timeOffset="2515.263">1644 519 5489 0 0,'0'0'8568'0'0,"0"0"-7328"0"0,0 0-1240 0 0,0 0 12 0 0,0 0 192 0 0,-60-4-56 0 0,24 3-72 0 0,-6 1-76 0 0,-7 0-692 0 0,2-1-1452 0 0,15 1-2296 0 0,1-6-2637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18.8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5853 0 0,'0'0'6253'0'0,"0"0"-4596"0"0,0 0-1479 0 0,0 0 97 0 0,0 0 24 0 0,7 1-87 0 0,271 29 1140 0 0,-277-27-1316 0 0,0 0 1 0 0,0 0-1 0 0,0 0 0 0 0,-1 0 0 0 0,1 0 0 0 0,-1 1 0 0 0,0-1 0 0 0,0 0 0 0 0,0 0 0 0 0,0 0 0 0 0,0 1 0 0 0,-1-1 0 0 0,0 0 0 0 0,1 0 0 0 0,-1 0 0 0 0,0 0 0 0 0,-1 0 0 0 0,1 0 0 0 0,0 0 0 0 0,-1 0 0 0 0,0-1 0 0 0,1 1 0 0 0,-1-1 0 0 0,0 1 0 0 0,-1-1 0 0 0,1 1 0 0 0,0-1 0 0 0,-1 0 0 0 0,1 0 0 0 0,-1 0 0 0 0,-1 0-36 0 0,4-1-2 0 0,-2 1 13 0 0,-7 6-6 0 0,1 2 1 0 0,-1-1 0 0 0,2 1 0 0 0,0 0-1 0 0,0 0 1 0 0,0 1 0 0 0,2 0 0 0 0,-1 0-1 0 0,1 1 1 0 0,1 0 0 0 0,0-1 0 0 0,1 1 0 0 0,-2 10-6 0 0,8-18 52 0 0,0 0 0 0 0,0 0 1 0 0,0 0-1 0 0,1 0 0 0 0,-1 0 0 0 0,1-1 1 0 0,0 0-1 0 0,0 1 0 0 0,0-1 1 0 0,0-1-1 0 0,1 1 0 0 0,-1-1 1 0 0,1 0-1 0 0,0 0 0 0 0,-1 0 1 0 0,1 0-1 0 0,0-1 0 0 0,0 0 1 0 0,0 0-1 0 0,0 0 0 0 0,0-1 1 0 0,1 1-1 0 0,-1-1 0 0 0,0-1 0 0 0,0 1 1 0 0,0-1-1 0 0,0 1 0 0 0,0-2 1 0 0,0 1-1 0 0,1-1-52 0 0,10 2 22 0 0,-6-2-1770 0 0,-12-8-6748 0 0,1 7 6378 0 0,-3-7-4391 0 0</inkml:trace>
  <inkml:trace contextRef="#ctx0" brushRef="#br0" timeOffset="268.675">334 210 8037 0 0,'0'0'5648'0'0,"0"0"-4872"0"0,0 0-208 0 0,0 0-216 0 0,-38-15 224 0 0,18 13-131 0 0,-4 1-233 0 0,0 1-200 0 0,-3 0-12 0 0,0 1-4 0 0,0 2-649 0 0,2 1-531 0 0,1-1-864 0 0,7-1-2160 0 0,-4 2-1961 0 0</inkml:trace>
  <inkml:trace contextRef="#ctx0" brushRef="#br0" timeOffset="624.857">438 409 4120 0 0,'0'0'5292'0'0,"0"0"-3112"0"0,0 0-1469 0 0,0 0 42 0 0,0 0 218 0 0,0 0 37 0 0,0 0-266 0 0,0 0-353 0 0,33-5-202 0 0,-33 6-194 0 0,0-1 1 0 0,-1 0-1 0 0,1 0 1 0 0,-1 1-1 0 0,1-1 1 0 0,0 0-1 0 0,-1 0 1 0 0,1 0-1 0 0,-1 0 1 0 0,1 0-1 0 0,-1 0 1 0 0,1 0-1 0 0,-1 0 1 0 0,1 0-1 0 0,-1 0 1 0 0,1 0-1 0 0,-1 0 1 0 0,1 0-1 0 0,-1 0 1 0 0,1 0-1 0 0,0 0 1 0 0,-1-1-1 0 0,1 1 1 0 0,-1 0-1 0 0,1 0 1 0 0,-1-1-1 0 0,1 1 1 0 0,0 0-1 0 0,-1 0 1 0 0,1-1-1 0 0,0 1 1 0 0,-1 0-1 0 0,1-1 1 0 0,0 1-1 0 0,-1-1 1 0 0,1 1-1 0 0,0 0 1 0 0,0-1-1 0 0,0 1 1 0 0,-1-1-1 0 0,1 1 1 0 0,0-1-1 0 0,0 1 1 0 0,0 0-1 0 0,0-1 1 0 0,0 1-1 0 0,0-1 1 0 0,0 1-1 0 0,0-1 1 0 0,0 1-1 0 0,0-1 1 0 0,0 1-1 0 0,0-1 1 0 0,0 1-1 0 0,0-1 1 0 0,0 1-1 0 0,0-1 1 0 0,1 1-1 0 0,-1 0 0 0 0,0-1 1 0 0,0 1 6 0 0,-48 3-659 0 0,45 0 650 0 0,0 0-1 0 0,1 1 0 0 0,0-1 1 0 0,0 0-1 0 0,0 0 0 0 0,0 1 1 0 0,0-1-1 0 0,1 1 0 0 0,-1 0 0 0 0,1 0 1 0 0,0-1-1 0 0,0 1 0 0 0,1 0 1 0 0,-1 0-1 0 0,1 0 0 0 0,0 0 1 0 0,0 0-1 0 0,0 0 0 0 0,0 0 1 0 0,1-1-1 0 0,0 1 0 0 0,-1 0 0 0 0,1 0 1 0 0,1 0-1 0 0,-1-1 0 0 0,1 1 1 0 0,-1-1-1 0 0,1 1 0 0 0,0-1 1 0 0,0 1-1 0 0,0-1 0 0 0,1 0 0 0 0,-1 0 1 0 0,1 0-1 0 0,0 0 0 0 0,0-1 1 0 0,0 1-1 0 0,0-1 0 0 0,2 2 10 0 0,16 29 542 0 0,-19-31-513 0 0,-1 1 0 0 0,1-1 0 0 0,-1 1 0 0 0,1 0 0 0 0,-1-1 0 0 0,0 1 1 0 0,0 0-1 0 0,0 0 0 0 0,-1 0 0 0 0,1 0 0 0 0,-1 0 0 0 0,1 0 0 0 0,-1 0 0 0 0,0 0 1 0 0,0 0-1 0 0,0-1 0 0 0,-1 1 0 0 0,1 0 0 0 0,-1 0 0 0 0,1 0 0 0 0,-1 0 0 0 0,0 0 1 0 0,0 0-1 0 0,-1-1 0 0 0,1 1 0 0 0,0 0 0 0 0,-1-1 0 0 0,1 1 0 0 0,-1-1 0 0 0,0 0 1 0 0,0 1-1 0 0,0-1 0 0 0,0 0 0 0 0,-1 0 0 0 0,1 0 0 0 0,0-1 0 0 0,-1 1 0 0 0,1-1 1 0 0,-1 1-1 0 0,0-1 0 0 0,1 0 0 0 0,-1 0 0 0 0,0 0 0 0 0,0 0 0 0 0,0 0 0 0 0,1 0 0 0 0,-1-1 1 0 0,0 0-1 0 0,0 1 0 0 0,-3-1-29 0 0,3-2-16 0 0,0 0 1 0 0,0 0-1 0 0,0 0 1 0 0,0 0-1 0 0,0-1 1 0 0,0 1-1 0 0,0-1 1 0 0,1 0-1 0 0,-1 1 1 0 0,1-1-1 0 0,0-1 1 0 0,0 1-1 0 0,0 0 1 0 0,0 0-1 0 0,0-1 1 0 0,1 1-1 0 0,0-1 1 0 0,0 1-1 0 0,0-1 1 0 0,0 1-1 0 0,0-1 1 0 0,0 0-1 0 0,1 1 1 0 0,0-1-1 0 0,0 0 1 0 0,0 0-1 0 0,0 1 1 0 0,1-1-1 0 0,-1 0 1 0 0,1 0-1 0 0,0 1 1 0 0,0-1-1 0 0,0 1 1 0 0,1-1-1 0 0,-1 1 1 0 0,1 0-1 0 0,0-1 1 0 0,0 1-1 0 0,0 0 1 0 0,0 0-1 0 0,2-1 16 0 0,0-2-94 0 0,1 0-1 0 0,0 0 0 0 0,0 1 0 0 0,0 0 1 0 0,1 0-1 0 0,-1 0 0 0 0,1 0 1 0 0,1 1-1 0 0,-1 0 0 0 0,1 0 0 0 0,-1 1 1 0 0,1 0-1 0 0,0 0 0 0 0,0 0 0 0 0,0 1 1 0 0,1 0-1 0 0,-1 1 0 0 0,2-1 95 0 0,-4 4-2570 0 0,-1 0-2215 0 0,0 0-2428 0 0</inkml:trace>
  <inkml:trace contextRef="#ctx0" brushRef="#br0" timeOffset="872.081">650 667 10709 0 0,'0'0'5993'0'0,"0"0"-5693"0"0,0 0-76 0 0,0 0 272 0 0,0 0-112 0 0,0 0-140 0 0,0 0-180 0 0,0 0-64 0 0,0 0-148 0 0,0 0 36 0 0,-12 7-148 0 0,8-7-236 0 0,0 0-276 0 0,4 0-449 0 0,0-3-423 0 0,0-3-968 0 0,7 0-3609 0 0</inkml:trace>
  <inkml:trace contextRef="#ctx0" brushRef="#br0" timeOffset="1090.857">828 422 3116 0 0,'0'0'8058'0'0,"0"0"-5989"0"0,0 0-1702 0 0,0 0-132 0 0,0 0 335 0 0,-8 7 33 0 0,0-1-535 0 0,0 2 1 0 0,1-1-1 0 0,0 1 1 0 0,0 0-1 0 0,0 0 0 0 0,1 1 1 0 0,1-1-1 0 0,-1 2 0 0 0,1-1 1 0 0,1 0-1 0 0,0 1 0 0 0,0 0 1 0 0,1 0-1 0 0,0 0 1 0 0,1 0-1 0 0,0 1 0 0 0,0-1 1 0 0,1 1-1 0 0,1-1 0 0 0,0 1 1 0 0,0-1-1 0 0,2 10-68 0 0,0-16 46 0 0,0-1 1 0 0,0-1-1 0 0,1 1 0 0 0,-1 0 1 0 0,1 0-1 0 0,-1-1 0 0 0,1 0 1 0 0,0 1-1 0 0,0-1 0 0 0,0 0 1 0 0,0 0-1 0 0,0-1 0 0 0,1 1 1 0 0,-1-1-1 0 0,0 1 0 0 0,1-1 1 0 0,-1 0-1 0 0,1 0 0 0 0,-1-1 0 0 0,1 1 1 0 0,0-1-1 0 0,-1 0 0 0 0,1 0 1 0 0,0 0-1 0 0,-1 0 0 0 0,1-1 1 0 0,-1 1-1 0 0,1-1 0 0 0,-1 0 1 0 0,1 0-1 0 0,-1 0 0 0 0,1 0 1 0 0,-1-1-1 0 0,0 0 0 0 0,1 1 0 0 0,-1-1 1 0 0,0 0-1 0 0,0-1 0 0 0,-1 1 1 0 0,1 0-1 0 0,0-2-46 0 0,-4 1-80 0 0,0 0 0 0 0,-1 0 0 0 0,1-1 1 0 0,-1 1-1 0 0,0 1 0 0 0,0-1 0 0 0,0 0 0 0 0,0 0 0 0 0,-1 1 1 0 0,1-1-1 0 0,-1 1 0 0 0,0 0 0 0 0,1-1 0 0 0,-1 1 0 0 0,0 1 0 0 0,0-1 1 0 0,0 0-1 0 0,-1 1 0 0 0,1-1 0 0 0,0 1 0 0 0,0 0 0 0 0,-1 0 1 0 0,1 1-1 0 0,-1-1 0 0 0,1 1 0 0 0,-1-1 0 0 0,1 1 0 0 0,-1 0 1 0 0,1 0-1 0 0,-1 1 0 0 0,1-1 0 0 0,-1 1 0 0 0,0 0 80 0 0,-21 3-6208 0 0,13-2-502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5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7613 0 0,'0'0'6339'0'0,"-4"9"-4885"0"0,-7 12-1291 0 0,0 1 0 0 0,2 1 0 0 0,1 0 0 0 0,1 0 0 0 0,0 1 0 0 0,2-1 0 0 0,1 1 0 0 0,1 0 0 0 0,0 5-163 0 0,3-31 25 0 0,-1 0 0 0 0,1-1 1 0 0,0 1-1 0 0,0 0 0 0 0,0 0 0 0 0,0-1 1 0 0,0 1-1 0 0,1 0 0 0 0,-1-1 0 0 0,1 1 1 0 0,-1 0-1 0 0,1 0 0 0 0,0 0 0 0 0,0-1 1 0 0,0 1-1 0 0,0 0 0 0 0,0 0 0 0 0,0 0 1 0 0,1 1-1 0 0,-1-1 0 0 0,0 0 0 0 0,1 0 1 0 0,0 1-1 0 0,-1-1 0 0 0,1 1 1 0 0,0-1-1 0 0,0 1 0 0 0,0 0 0 0 0,0 0 1 0 0,0 0-1 0 0,0 0 0 0 0,0 0 0 0 0,0 0 1 0 0,0 0-1 0 0,1 1 0 0 0,-1-1 0 0 0,0 1 1 0 0,1 0-1 0 0,-1 0 0 0 0,0-1 0 0 0,0 1 1 0 0,1 1-1 0 0,-1-1 0 0 0,0 0 0 0 0,1 1 1 0 0,-1-1-1 0 0,0 1 0 0 0,0-1 0 0 0,0 1 1 0 0,0 0-1 0 0,1 0 0 0 0,-1 0 0 0 0,0 0 1 0 0,0 1-1 0 0,-1-1 0 0 0,1 0 0 0 0,0 1 1 0 0,0-1-1 0 0,-1 1 0 0 0,1 0 0 0 0,-1 0 1 0 0,1-1-1 0 0,-1 1 0 0 0,0 0 0 0 0,0 0 1 0 0,0 0-1 0 0,1 2-25 0 0,-64-41-1249 0 0,21 60-6165 0 0,36-14 2068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6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8705 0 0,'0'0'6833'0'0,"3"8"-5290"0"0,3 4-1467 0 0,-2 0 0 0 0,1 0 1 0 0,-2 1-1 0 0,0 0 0 0 0,0-1 0 0 0,-1 1 0 0 0,-1 0 1 0 0,0 0-1 0 0,0 0 0 0 0,-2 1 0 0 0,1-1 0 0 0,-2 0 1 0 0,0 0-1 0 0,0-1 0 0 0,-1 1 0 0 0,-5 11-76 0 0,-5 21 275 0 0,18-51-7869 0 0,3-10-223 0 0</inkml:trace>
  <inkml:trace contextRef="#ctx0" brushRef="#br0" timeOffset="401.854">276 141 12913 0 0,'0'0'2615'0'0,"0"0"-1958"0"0,0 0-535 0 0,0 0 23 0 0,-8-2-65 0 0,2 0-85 0 0,2 2 1 0 0,0 0 0 0 0,1-1 0 0 0,-1 0 0 0 0,1 1 0 0 0,-1-1 0 0 0,1-1 0 0 0,-1 1 0 0 0,1 0 0 0 0,-1-1-1 0 0,1 0 1 0 0,0 1 0 0 0,0-1 0 0 0,0-1 0 0 0,0 1 0 0 0,0 0 0 0 0,1-1 0 0 0,-1 1 0 0 0,1-1 0 0 0,-1 0 0 0 0,1 0 0 0 0,0 0 0 0 0,0 0 0 0 0,0 0-1 0 0,0-1 6 0 0,4 3-30 0 0,-1-1 1 0 0,1 1 0 0 0,0 0 0 0 0,0 0 0 0 0,-1 0 0 0 0,1 0 0 0 0,0 0 0 0 0,0 0 0 0 0,0 0 0 0 0,0 0 0 0 0,0 1 0 0 0,0-1 0 0 0,0 1 0 0 0,1 0 0 0 0,-1 0 0 0 0,0-1 0 0 0,0 1 0 0 0,0 0 0 0 0,0 1 0 0 0,0-1 0 0 0,0 0 0 0 0,0 1 0 0 0,1-1 0 0 0,-1 1 0 0 0,0 0 0 0 0,0-1 0 0 0,-1 1 0 0 0,1 0 0 0 0,0 0 0 0 0,0 1 28 0 0,4 0 48 0 0,-1 0 0 0 0,1 1 0 0 0,-1 0 1 0 0,0 0-1 0 0,0 0 0 0 0,0 0 0 0 0,0 1 1 0 0,-1 0-1 0 0,0 0 0 0 0,0 0 0 0 0,0 1 1 0 0,0-1-1 0 0,0 1 0 0 0,-1 0 0 0 0,0 0 1 0 0,0 0-1 0 0,0 0 0 0 0,-1 1 0 0 0,0-1 1 0 0,0 1-1 0 0,0 0 0 0 0,-1-1 0 0 0,1 1 0 0 0,-1 0 1 0 0,-1 0-1 0 0,1 0 0 0 0,-1 0 0 0 0,0 0 1 0 0,-1 0-1 0 0,1-1 0 0 0,-1 1 0 0 0,0 0 1 0 0,0 0-1 0 0,-1 0 0 0 0,0-1 0 0 0,0 1 1 0 0,0-1-1 0 0,-1 1 0 0 0,0-1 0 0 0,-3 5-48 0 0,0-3 55 0 0,-1-1 1 0 0,0 1-1 0 0,0-1 0 0 0,0-1 0 0 0,-1 1 1 0 0,0-2-1 0 0,0 1 0 0 0,0-1 0 0 0,-1 0 0 0 0,1 0 1 0 0,-1-1-1 0 0,0 0 0 0 0,0-1 0 0 0,0 0 0 0 0,0 0 1 0 0,-3-1-56 0 0,69-21 777 0 0,87 15-1247 0 0,-90 6-5411 0 0,-49-2 30 0 0,-4-4-1126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5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255 240 14025 0 0,'0'0'2933'0'0,"0"0"-2857"0"0,0 0-76 0 0,0 0 0 0 0,-37-4 344 0 0,16 0-184 0 0,-6-2-116 0 0,0 1-44 0 0,-1-1-372 0 0,1 0-164 0 0,2 0-133 0 0,2-1-427 0 0,6 1-832 0 0,8 0-2236 0 0,7-6-2413 0 0</inkml:trace>
  <inkml:trace contextRef="#ctx0" brushRef="#br0" timeOffset="1">270 115 9369 0 0,'0'0'6192'0'0,"0"0"-5952"0"0,0 0-240 0 0,0 0 0 0 0,-43 0 252 0 0,17-3-100 0 0,-5 0-72 0 0,0-1-80 0 0,-1 0-244 0 0,-1 1-860 0 0,4-2-660 0 0,2 1-996 0 0,10 1-3181 0 0</inkml:trace>
  <inkml:trace contextRef="#ctx0" brushRef="#br0" timeOffset="355.395">526 173 8081 0 0,'0'0'6546'0'0,"0"0"-5081"0"0,6 4-1496 0 0,-4-2 57 0 0,0 0 0 0 0,0 0 0 0 0,0-1 0 0 0,1 1 0 0 0,-1-1 0 0 0,0 1 0 0 0,1-1 0 0 0,-1 0 0 0 0,1 0 0 0 0,-1 0 0 0 0,1 0 0 0 0,-1 0 0 0 0,1-1 0 0 0,0 1 0 0 0,-1-1 0 0 0,1 0 0 0 0,0 0 0 0 0,0 0 0 0 0,-1 0 0 0 0,1 0 0 0 0,0 0 0 0 0,-1-1 0 0 0,1 1 0 0 0,0-1 0 0 0,-1 0 0 0 0,1 0 0 0 0,-1 0 0 0 0,1 0 0 0 0,-1 0 0 0 0,1-1 0 0 0,-1 1 0 0 0,0-1 0 0 0,0 1 0 0 0,0-1 0 0 0,0 0 0 0 0,0 0 0 0 0,0 0 0 0 0,0 0 0 0 0,-1 0 0 0 0,2-2-26 0 0,-1 0-21 0 0,0 0 0 0 0,0-1 1 0 0,0 1-1 0 0,-1-1 0 0 0,1 1 0 0 0,-1-1 1 0 0,0 0-1 0 0,0 1 0 0 0,-1-1 0 0 0,1 0 1 0 0,-1 0-1 0 0,0 0 0 0 0,-1 0 0 0 0,1 1 1 0 0,-1-1-1 0 0,0 0 0 0 0,0 0 0 0 0,0 1 1 0 0,-1-1-1 0 0,0 1 0 0 0,0-1 0 0 0,0 1 1 0 0,0 0-1 0 0,-1-1 0 0 0,1 1 0 0 0,-1 1 1 0 0,0-1-1 0 0,0 0 0 0 0,-1 1 0 0 0,1-1 1 0 0,-1 1-1 0 0,1 0 0 0 0,-1 0 0 0 0,0 0 1 0 0,-1 1-1 0 0,1 0 0 0 0,0-1 0 0 0,0 1 1 0 0,-1 1-1 0 0,0-1 0 0 0,1 1 1 0 0,-1 0-1 0 0,0 0 0 0 0,1 0 0 0 0,-1 0 1 0 0,0 1-1 0 0,0 0 0 0 0,0 0 0 0 0,0 0 1 0 0,1 1-1 0 0,-1-1 0 0 0,0 1 0 0 0,0 1 1 0 0,1-1-1 0 0,-1 0 0 0 0,1 1 0 0 0,-1 0 1 0 0,1 0-1 0 0,-2 2 21 0 0,2-3 22 0 0,1 0 1 0 0,0 0 0 0 0,0 1 0 0 0,0 0-1 0 0,0-1 1 0 0,0 1 0 0 0,0 0-1 0 0,0 0 1 0 0,0 1 0 0 0,1-1-1 0 0,-1 0 1 0 0,1 1 0 0 0,0 0-1 0 0,0-1 1 0 0,0 1 0 0 0,0 0-1 0 0,0 0 1 0 0,1 0 0 0 0,-1 1-1 0 0,1-1 1 0 0,0 0 0 0 0,0 0-1 0 0,0 1 1 0 0,0-1 0 0 0,1 1 0 0 0,-1-1-1 0 0,1 0 1 0 0,0 1 0 0 0,0-1-1 0 0,0 1 1 0 0,0-1 0 0 0,1 1-1 0 0,0-1 1 0 0,-1 1 0 0 0,1-1-1 0 0,0 0 1 0 0,1 1 0 0 0,-1-1-1 0 0,0 0 1 0 0,1 0 0 0 0,0 0-1 0 0,0 0 1 0 0,0 0 0 0 0,0-1-1 0 0,0 1 1 0 0,0 0 0 0 0,1-1 0 0 0,-1 0-1 0 0,1 1-22 0 0,43 13-1270 0 0,-12-14-3982 0 0,-7-6-2514 0 0</inkml:trace>
  <inkml:trace contextRef="#ctx0" brushRef="#br0" timeOffset="508.17">739 243 7797 0 0,'0'0'9577'0'0,"0"0"-9389"0"0,0 0-188 0 0,0 0-172 0 0,0 0 172 0 0,0 0 224 0 0,0 0 24 0 0,0 0-88 0 0,0 0-160 0 0,0 0-372 0 0,-6 2-312 0 0,3-7-709 0 0,3-2-1383 0 0,0 1-4180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5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832 50 6021 0 0,'0'0'7640'0'0,"-8"1"-5976"0"0,-327-27-2 0 0,140 20-1115 0 0,-90-8-3462 0 0,284 14 2368 0 0,-4-1-331 0 0,3-1-3112 0 0,2 0-1286 0 0</inkml:trace>
  <inkml:trace contextRef="#ctx0" brushRef="#br0" timeOffset="250.16">317 145 5320 0 0,'0'0'8439'0'0,"0"0"-5984"0"0,0 0-2027 0 0,0 0-336 0 0,0 0-226 0 0,0 0-8 0 0,-6 7 70 0 0,4-6 77 0 0,1 0 1 0 0,-1 1 0 0 0,0-1 0 0 0,1 1 0 0 0,-1-1 0 0 0,1 1 0 0 0,-1 0 0 0 0,1 0 0 0 0,0 0 0 0 0,0 0-1 0 0,0-1 1 0 0,0 2 0 0 0,0-1 0 0 0,0 0 0 0 0,1 0 0 0 0,-1 0 0 0 0,1 0 0 0 0,-1 0 0 0 0,1 0 0 0 0,0 1-1 0 0,0-1 1 0 0,0 0 0 0 0,0 0 0 0 0,0 1 0 0 0,0-1 0 0 0,1 0 0 0 0,-1 0 0 0 0,1 0 0 0 0,0 0 0 0 0,-1 0-1 0 0,1 0 1 0 0,0 0 0 0 0,0 0 0 0 0,0 0 0 0 0,1 0 0 0 0,-1 0 0 0 0,0 0 0 0 0,1-1 0 0 0,-1 1 0 0 0,1 0-6 0 0,18 22 266 0 0,42 66 265 0 0,-62-88-510 0 0,1 1-1 0 0,0-1 1 0 0,0 1-1 0 0,-1 0 1 0 0,0-1-1 0 0,1 1 1 0 0,-1 0-1 0 0,0-1 1 0 0,0 1-1 0 0,-1 0 1 0 0,1-1-1 0 0,0 1 1 0 0,-1 0-1 0 0,0-1 1 0 0,0 1-1 0 0,1-1 1 0 0,-2 1-1 0 0,1-1 1 0 0,0 1-1 0 0,0-1 1 0 0,-1 0-1 0 0,1 0 1 0 0,-1 0-1 0 0,0 1 1 0 0,1-1-1 0 0,-1-1 1 0 0,0 1-1 0 0,0 0 1 0 0,0 0-1 0 0,-1-1 1 0 0,1 1-1 0 0,0-1 1 0 0,-1 0-1 0 0,1 0 1 0 0,0 0-1 0 0,-1 0 1 0 0,-2 1-21 0 0,-37-4-1344 0 0,26-26-6689 0 0,14 3-124 0 0</inkml:trace>
  <inkml:trace contextRef="#ctx0" brushRef="#br0" timeOffset="436.952">507 137 6689 0 0,'0'0'8444'0'0,"0"0"-8256"0"0,0 0-188 0 0,0 0 0 0 0,-56-1 252 0 0,32 0-252 0 0,-3-2-24 0 0,-2 2-820 0 0,0 0-872 0 0,4-1-2248 0 0,5 0-1957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4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141 164 12 0 0,'0'0'9346'0'0,"0"0"-5511"0"0,0 0-2933 0 0,0 0-687 0 0,0 0 183 0 0,0 0 255 0 0,0 0-105 0 0,0 0-183 0 0,0 0-53 0 0,6 0-19 0 0,-2 1-241 0 0,0 0-1 0 0,0-1 1 0 0,0 1 0 0 0,-1-1-1 0 0,1 0 1 0 0,0 0 0 0 0,0-1-1 0 0,0 1 1 0 0,-1-1 0 0 0,1 0-1 0 0,0 0 1 0 0,0 0 0 0 0,-1 0-1 0 0,1-1 1 0 0,-1 1 0 0 0,1-1-1 0 0,-1 0 1 0 0,0 0 0 0 0,0 0-1 0 0,0-1 1 0 0,0 1-1 0 0,0-1 1 0 0,0 1 0 0 0,-1-1-1 0 0,1 0 1 0 0,-1 0 0 0 0,0 0-1 0 0,0-1 1 0 0,0 1 0 0 0,0 0-1 0 0,0-1 1 0 0,-1 1 0 0 0,0-1-1 0 0,1 0 1 0 0,-1 1 0 0 0,-1-1-1 0 0,1 0 1 0 0,0 0 0 0 0,-1 1-1 0 0,0-1 1 0 0,0 0 0 0 0,0 0-1 0 0,-1-1-51 0 0,-2 0-55 0 0,0 0-1 0 0,0 0 0 0 0,-1 0 1 0 0,0 1-1 0 0,0 0 0 0 0,0 0 1 0 0,-1 0-1 0 0,1 0 1 0 0,-1 1-1 0 0,0-1 0 0 0,0 1 1 0 0,0 1-1 0 0,0-1 0 0 0,-1 1 1 0 0,1-1-1 0 0,-1 2 0 0 0,1-1 1 0 0,-1 0-1 0 0,0 1 0 0 0,1 0 1 0 0,-1 1-1 0 0,0-1 0 0 0,0 1 1 0 0,0 0-1 0 0,0 1 0 0 0,0-1 1 0 0,1 1-1 0 0,-1 0 0 0 0,0 1 1 0 0,1-1-1 0 0,-1 1 0 0 0,1 0 1 0 0,-1 1-1 0 0,1-1 1 0 0,0 1-1 0 0,0 0 0 0 0,0 0 1 0 0,-2 3 55 0 0,3-4-25 0 0,0 0 1 0 0,1 0 0 0 0,-1 0 0 0 0,1 1 0 0 0,0-1 0 0 0,0 1 0 0 0,0 0-1 0 0,0 0 1 0 0,0 0 0 0 0,1 0 0 0 0,0 1 0 0 0,-1-1 0 0 0,1 0 0 0 0,0 1 0 0 0,0 0-1 0 0,1 0 1 0 0,-1-1 0 0 0,1 1 0 0 0,0 0 0 0 0,0 0 0 0 0,0 0 0 0 0,1 0-1 0 0,-1 0 1 0 0,1 0 0 0 0,0 1 0 0 0,0-1 0 0 0,0 0 0 0 0,1 0 0 0 0,0 0-1 0 0,-1 0 1 0 0,1 0 0 0 0,1 0 0 0 0,-1 0 0 0 0,0-1 0 0 0,1 1 0 0 0,0 0 0 0 0,0-1-1 0 0,0 1 1 0 0,0-1 0 0 0,1 1 0 0 0,-1-1 0 0 0,1 0 0 0 0,0 0 0 0 0,0 0-1 0 0,0 0 25 0 0,38 6-4877 0 0,-24-6-456 0 0</inkml:trace>
  <inkml:trace contextRef="#ctx0" brushRef="#br0" timeOffset="280.819">301 235 11625 0 0,'0'0'5441'0'0,"0"0"-5053"0"0,0 0-376 0 0,0 0 444 0 0,0 0-48 0 0,0 0-172 0 0,0 0-148 0 0,0 0-88 0 0,0 0-4 0 0,0 0-132 0 0,5 4-484 0 0,-5-4-296 0 0,2 0-405 0 0,3 0-943 0 0,-1-1-2452 0 0,7-8-3717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7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162 173 4744 0 0,'0'0'4134'0'0,"0"0"-1807"0"0,0 0-1491 0 0,0 0-231 0 0,0 0 274 0 0,0 0 167 0 0,0 0-168 0 0,0 0-269 0 0,5 3-156 0 0,-3-2-411 0 0,-1 0 1 0 0,1 0-1 0 0,0 0 0 0 0,-1 0 1 0 0,1 0-1 0 0,0-1 1 0 0,0 1-1 0 0,0-1 1 0 0,0 1-1 0 0,0-1 0 0 0,0 0 1 0 0,0 0-1 0 0,0 1 1 0 0,0-1-1 0 0,0-1 0 0 0,0 1 1 0 0,0 0-1 0 0,-1 0 1 0 0,1-1-1 0 0,0 1 1 0 0,0-1-1 0 0,0 0 0 0 0,0 1 1 0 0,0-1-1 0 0,-1 0 1 0 0,1 0-1 0 0,0 0 0 0 0,-1 0 1 0 0,1-1-1 0 0,-1 1 1 0 0,1 0-1 0 0,-1-1 0 0 0,1 1 1 0 0,-1-1-1 0 0,0 1 1 0 0,0-1-1 0 0,0 1 1 0 0,0-1-1 0 0,0 0 0 0 0,0 0 1 0 0,0 1-1 0 0,-1-1 1 0 0,1 0-1 0 0,0-2-42 0 0,0-1-44 0 0,-1 0-1 0 0,1-1 1 0 0,-1 1 0 0 0,0 0 0 0 0,0-1-1 0 0,0 1 1 0 0,-1 0 0 0 0,0 0 0 0 0,0-1-1 0 0,0 1 1 0 0,0 0 0 0 0,-1 0 0 0 0,0 0-1 0 0,0 0 1 0 0,-1 0 0 0 0,1 1-1 0 0,-1-1 1 0 0,0 1 0 0 0,0 0 0 0 0,-1-1-1 0 0,1 1 1 0 0,-1 1 0 0 0,0-1 0 0 0,0 0-1 0 0,0 1 1 0 0,0 0 0 0 0,-1 0-1 0 0,1 0 1 0 0,-1 1 0 0 0,0-1 0 0 0,0 1-1 0 0,0 0 1 0 0,0 1 0 0 0,0-1 0 0 0,0 1-1 0 0,0 0 1 0 0,-1 0 0 0 0,1 1-1 0 0,0-1 1 0 0,-1 1 0 0 0,1 0 0 0 0,0 1-1 0 0,0-1 1 0 0,-1 1 0 0 0,1 0 0 0 0,0 1-1 0 0,0-1 1 0 0,0 1 0 0 0,0 0 0 0 0,0 0-1 0 0,0 1 1 0 0,0-1 0 0 0,1 1-1 0 0,0 0 1 0 0,-4 3 44 0 0,5-4 37 0 0,-1 1-1 0 0,1 0 1 0 0,0 0-1 0 0,0 0 1 0 0,1 0 0 0 0,-1 1-1 0 0,1-1 1 0 0,-1 1-1 0 0,1 0 1 0 0,0 0-1 0 0,0-1 1 0 0,1 1 0 0 0,-1 0-1 0 0,1 1 1 0 0,0-1-1 0 0,0 0 1 0 0,0 0 0 0 0,1 0-1 0 0,-1 1 1 0 0,1-1-1 0 0,0 0 1 0 0,0 1-1 0 0,1-1 1 0 0,-1 0 0 0 0,1 0-1 0 0,0 1 1 0 0,0-1-1 0 0,0 0 1 0 0,1 0-1 0 0,0 0 1 0 0,-1 0 0 0 0,1 0-1 0 0,1-1 1 0 0,-1 1-1 0 0,0-1 1 0 0,4 4-37 0 0,112 23 1100 0 0,-71-39-5029 0 0,-39 4-1337 0 0,-1-6-3682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8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28 9565 0 0,'0'0'5684'0'0,"0"0"-4403"0"0,0 0-1217 0 0,0 0 26 0 0,-6 1-20 0 0,-37 1-359 0 0,67-32-1491 0 0,-19 30 1838 0 0,0 0 0 0 0,-1-1 0 0 0,1 2 0 0 0,0-1 0 0 0,0 0 0 0 0,-1 1 0 0 0,1 0 0 0 0,0 0 0 0 0,-1 1 0 0 0,1-1-1 0 0,-1 1 1 0 0,1 0 0 0 0,-1 0 0 0 0,0 0 0 0 0,0 1 0 0 0,0 0 0 0 0,0-1 0 0 0,0 1 0 0 0,0 1 0 0 0,-1-1 0 0 0,0 0 0 0 0,1 1 0 0 0,-1 0-1 0 0,-1 0 1 0 0,1 0 0 0 0,0 0 0 0 0,-1 0 0 0 0,0 0 0 0 0,0 1 0 0 0,0-1 0 0 0,-1 1 0 0 0,0-1 0 0 0,1 1 0 0 0,-1 0 0 0 0,-1-1 0 0 0,1 1-1 0 0,-1 0 1 0 0,0 0 0 0 0,0 0 0 0 0,0-1 0 0 0,-1 1 0 0 0,0 0 0 0 0,0 0 0 0 0,0-1 0 0 0,0 1 0 0 0,-1-1 0 0 0,1 1 0 0 0,-2 0-58 0 0,-4 5-26 0 0,0 0 0 0 0,-1 0 0 0 0,-1-1 0 0 0,1 0 0 0 0,-1 0 1 0 0,-1-1-1 0 0,0-1 0 0 0,0 1 0 0 0,0-2 0 0 0,-1 1 0 0 0,0-1 1 0 0,0-1-1 0 0,-1 0 0 0 0,0-1 0 0 0,1 0 0 0 0,-9 1 26 0 0,95-25 1110 0 0,128 35-438 0 0,-115 4-3501 0 0,-77-18-2618 0 0,-1-3-4695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9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12 536 0 0,'0'0'7585'0'0,"0"0"-4164"0"0,0 0-2409 0 0,0 0-336 0 0,0 0 545 0 0,0 0-83 0 0,0 0-307 0 0,0 0-222 0 0,0 0-216 0 0,-2-4-258 0 0,3 4-132 0 0,-1 1 1 0 0,0-1 0 0 0,1 1-1 0 0,-1-1 1 0 0,0 0-1 0 0,1 1 1 0 0,-1-1-1 0 0,1 0 1 0 0,-1 1-1 0 0,0-1 1 0 0,1 0 0 0 0,-1 0-1 0 0,1 0 1 0 0,-1 1-1 0 0,1-1 1 0 0,-1 0-1 0 0,1 0 1 0 0,-1 0-1 0 0,1 0 1 0 0,-1 0-1 0 0,1 0 1 0 0,-1 0 0 0 0,1 0-1 0 0,-1 0 1 0 0,1 0-1 0 0,-1 0 1 0 0,1 0-1 0 0,-1 0 1 0 0,1 0-1 0 0,-1 0 1 0 0,1 0 0 0 0,-1-1-1 0 0,1 1 1 0 0,-1 0-1 0 0,1 0 1 0 0,-1-1-1 0 0,0 1 1 0 0,1 0-1 0 0,-1-1 1 0 0,1 1-1 0 0,-1 0 1 0 0,0-1 0 0 0,1 1-1 0 0,-1 0 1 0 0,0-1-1 0 0,0 1 1 0 0,1-1-1 0 0,-1 1 1 0 0,0-1-1 0 0,0 1 1 0 0,0-1-1 0 0,1 1 1 0 0,-1-1 0 0 0,0 1-1 0 0,0-1 1 0 0,0 1-1 0 0,0-1 1 0 0,0 1-1 0 0,0-1 1 0 0,0 1-1 0 0,0-1-3 0 0,20 8 21 0 0,302 56 909 0 0,-321-61-949 0 0,0 1 0 0 0,-1 0 0 0 0,1-1 0 0 0,-1 1 0 0 0,1 0 0 0 0,-1 0 0 0 0,0-1 0 0 0,0 1 0 0 0,0 0 0 0 0,-1 0 0 0 0,1-1 0 0 0,0 1 0 0 0,-1 0 0 0 0,0-1-1 0 0,0 1 1 0 0,0 0 0 0 0,0-1 0 0 0,0 1 0 0 0,0-1 0 0 0,-1 1 0 0 0,1-1 0 0 0,-1 0 0 0 0,1 0 0 0 0,-1 0 0 0 0,0 1 0 0 0,0-2 0 0 0,0 1 0 0 0,0 0 0 0 0,0 0 0 0 0,-1-1 0 0 0,1 1 0 0 0,0-1 0 0 0,-1 0 0 0 0,1 1 0 0 0,-3-1 19 0 0,-2 6 7 0 0,-33 32 91 0 0,26-27-98 0 0,0 1 1 0 0,1 0-1 0 0,0 1 1 0 0,1 0-1 0 0,0 1 1 0 0,2 1-1 0 0,0-1 1 0 0,-8 17-1 0 0,19-29 45 0 0,0 0 0 0 0,0 0-1 0 0,1 0 1 0 0,-1 0 0 0 0,1 0 0 0 0,0 0-1 0 0,-1 0 1 0 0,1-1 0 0 0,0 1 0 0 0,1-1 0 0 0,-1 0-1 0 0,0 1 1 0 0,1-1 0 0 0,-1 0 0 0 0,1 0 0 0 0,0-1-1 0 0,-1 1 1 0 0,1 0 0 0 0,0-1 0 0 0,0 0-1 0 0,0 1 1 0 0,0-1 0 0 0,0-1 0 0 0,1 1 0 0 0,-1 0-1 0 0,0-1 1 0 0,0 1 0 0 0,0-1 0 0 0,1 0-1 0 0,-1 0 1 0 0,0-1 0 0 0,0 1 0 0 0,2-1-45 0 0,5 3 50 0 0,29 6 93 0 0,60 7-2327 0 0,-99-17-1491 0 0,3-7-3483 0 0</inkml:trace>
  <inkml:trace contextRef="#ctx0" brushRef="#br0" timeOffset="252.157">424 258 9249 0 0,'0'0'8501'0'0,"0"0"-8005"0"0,-47-7-496 0 0,8 2 0 0 0,-14 0 48 0 0,-3 3 0 0 0,11 2-48 0 0,10 0-56 0 0,15 0-836 0 0,7 0-1025 0 0,-4 0-4775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41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13 3940 0 0,'0'0'8257'0'0,"0"0"-7437"0"0,0 0-808 0 0,0 0 604 0 0,-55 3 396 0 0,21-4-420 0 0,-10-1-464 0 0,3 0-128 0 0,2 1-1308 0 0,16-1-1544 0 0,-4-6-4801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28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0 215 14053 0 0,'0'0'2797'0'0,"0"0"-2309"0"0,0 0-388 0 0,0 0 196 0 0,0 0-160 0 0,0 0-132 0 0,0 0-4 0 0,0 0-60 0 0,0 0-328 0 0,0 0-232 0 0,2 3-561 0 0,-2-3-1647 0 0,0 0-3520 0 0</inkml:trace>
  <inkml:trace contextRef="#ctx0" brushRef="#br0" timeOffset="250.462">186 0 15001 0 0,'1'9'2177'0'0,"-23"202"-595"0"0,19-202-1720 0 0,-11 67-1994 0 0,18-74-988 0 0,2-2-2817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5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6553 0 0,'0'0'6314'0'0,"-1"9"-5086"0"0,-19 73 680 0 0,14-62-1626 0 0,0 0-1 0 0,1 0 0 0 0,1 1 0 0 0,1-1 0 0 0,1 1 0 0 0,0-1 1 0 0,2 1-1 0 0,0 0 0 0 0,2 0 0 0 0,1 4-281 0 0,-1-18 0 0 0,1 0 0 0 0,0-1 0 0 0,0 1 0 0 0,1-1 0 0 0,0 0-1 0 0,0 0 1 0 0,1 0 0 0 0,-1 0 0 0 0,1-1 0 0 0,0 0 0 0 0,1 0 0 0 0,-1 0 0 0 0,1-1 0 0 0,0 0 0 0 0,0 0-1 0 0,0 0 1 0 0,1-1 0 0 0,-1 0 0 0 0,3 1 0 0 0,39 11-3236 0 0,0-11-4708 0 0,-27-6 311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6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1 15433 0 0,'0'0'1231'0'0,"0"0"-1737"0"0,-8 3 241 0 0,-24 10 484 0 0,5-4-364 0 0,0 2 0 0 0,1 1-1 0 0,0 1 1 0 0,1 1 0 0 0,1 1 0 0 0,-21 17 145 0 0,44-31-7 0 0,0 0-1 0 0,0 0 1 0 0,0 1 0 0 0,0-1 0 0 0,0 0 0 0 0,0 0 0 0 0,0 0-1 0 0,0 1 1 0 0,1-1 0 0 0,-1 1 0 0 0,0-1 0 0 0,1 0 0 0 0,0 1-1 0 0,-1-1 1 0 0,1 1 0 0 0,0-1 0 0 0,-1 1 0 0 0,1-1-1 0 0,0 1 1 0 0,0-1 0 0 0,0 1 0 0 0,1-1 0 0 0,-1 1 0 0 0,0-1-1 0 0,0 1 1 0 0,1-1 0 0 0,-1 1 0 0 0,1-1 0 0 0,-1 1 0 0 0,1-1-1 0 0,0 0 1 0 0,0 1 0 0 0,0-1 0 0 0,-1 0 0 0 0,1 0 0 0 0,0 1-1 0 0,0-1 1 0 0,1 0 0 0 0,-1 0 0 0 0,0 0 0 0 0,0 0 0 0 0,0-1-1 0 0,1 1 1 0 0,-1 0 0 0 0,0 0 0 0 0,1-1 0 0 0,0 1 7 0 0,72 37 1811 0 0,-68-36-1598 0 0,123 63 2021 0 0,-125-47-3732 0 0,-18-8-5802 0 0,-3-11 972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6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83 123 3116 0 0,'0'0'9605'0'0,"0"0"-6921"0"0,0 0-2615 0 0,0 0 213 0 0,0 0 280 0 0,0 0-276 0 0,4-3-481 0 0,4-1-117 0 0,-5 4 313 0 0,0-1-1 0 0,0 1 0 0 0,0 0 0 0 0,0-1 0 0 0,-1 0 1 0 0,1 0-1 0 0,0 0 0 0 0,0 0 0 0 0,-1 0 1 0 0,1 0-1 0 0,-1-1 0 0 0,1 1 0 0 0,-1-1 1 0 0,1 1-1 0 0,-1-1 0 0 0,0 0 0 0 0,0 0 1 0 0,0 0-1 0 0,0-1 0 0 0,0 1 0 0 0,-1 0 1 0 0,1-1-1 0 0,-1 1 0 0 0,1-1 0 0 0,-1 1 1 0 0,0-1-1 0 0,0 0 0 0 0,0 1 0 0 0,0-1 0 0 0,0 0 1 0 0,-1 0-1 0 0,1 0 0 0 0,-1 0 0 0 0,0 0 1 0 0,0 1-1 0 0,0-1 0 0 0,0 0 0 0 0,-1 0 1 0 0,1 0-1 0 0,-1 0 0 0 0,1 0 0 0 0,-1 1 1 0 0,0-1-1 0 0,0 0 0 0 0,0 1 0 0 0,-1-1 1 0 0,1 0-1 0 0,-2-1 0 0 0,0 2-31 0 0,0 1-1 0 0,0 0 1 0 0,0-1 0 0 0,0 1-1 0 0,0 0 1 0 0,0 1 0 0 0,0-1 0 0 0,-1 0-1 0 0,1 1 1 0 0,0 0 0 0 0,0 0 0 0 0,-1 0-1 0 0,1 0 1 0 0,0 0 0 0 0,0 1-1 0 0,-1-1 1 0 0,1 1 0 0 0,0 0 0 0 0,0 0-1 0 0,0 0 1 0 0,0 0 0 0 0,0 1 0 0 0,0-1-1 0 0,0 1 1 0 0,1 0 0 0 0,-1 0 0 0 0,0 0-1 0 0,1 0 1 0 0,-1 0 0 0 0,1 0-1 0 0,0 1 1 0 0,0-1 0 0 0,0 1 0 0 0,0 0-1 0 0,0-1 1 0 0,1 1 0 0 0,-1 0 0 0 0,1 0-1 0 0,0 0 1 0 0,0 0 0 0 0,0 0-1 0 0,0 1 1 0 0,0-1 0 0 0,1 0 0 0 0,-1 0-1 0 0,1 1 1 0 0,0-1 0 0 0,0 0 0 0 0,0 0-1 0 0,1 1 1 0 0,-1-1 0 0 0,1 0-1 0 0,-1 0 1 0 0,1 0 0 0 0,0 0 0 0 0,0 1-1 0 0,1-1 1 0 0,-1-1 0 0 0,1 1 0 0 0,-1 0-1 0 0,3 2 32 0 0,32 34 1217 0 0,-31-35-1079 0 0,1 0-1 0 0,-1 0 1 0 0,-1 1 0 0 0,1 0-1 0 0,-1 0 1 0 0,1 0 0 0 0,-1 0-1 0 0,-1 1 1 0 0,1-1-1 0 0,-1 1 1 0 0,0 0 0 0 0,0 0-1 0 0,-1 0 1 0 0,0 1 0 0 0,0-1-1 0 0,0 0 1 0 0,-1 1 0 0 0,0 2-138 0 0,-2-6 4 0 0,0 0 1 0 0,0 0 0 0 0,0 0-1 0 0,-1 0 1 0 0,1 0 0 0 0,-1 0 0 0 0,0-1-1 0 0,0 1 1 0 0,0 0 0 0 0,0-1-1 0 0,-1 0 1 0 0,1 1 0 0 0,0-1 0 0 0,-1 0-1 0 0,0 0 1 0 0,1 0 0 0 0,-1-1-1 0 0,0 1 1 0 0,0-1 0 0 0,0 1 0 0 0,0-1-1 0 0,0 0 1 0 0,-1 0 0 0 0,1 0-1 0 0,0-1 1 0 0,0 1 0 0 0,-1-1 0 0 0,1 0-1 0 0,0 0 1 0 0,-1 0 0 0 0,1 0 0 0 0,0-1-1 0 0,0 1 1 0 0,-1-1 0 0 0,1 0-1 0 0,-2 0-4 0 0,3 1-1 0 0,0 0 0 0 0,-1-1-1 0 0,1 1 1 0 0,0 0 0 0 0,0-1-1 0 0,-1 1 1 0 0,1-1 0 0 0,0 0-1 0 0,0 0 1 0 0,0 0-1 0 0,0 0 1 0 0,0 0 0 0 0,0-1-1 0 0,0 1 1 0 0,0 0 0 0 0,0-1-1 0 0,1 1 1 0 0,-1-1 0 0 0,1 0-1 0 0,-1 0 1 0 0,1 1 0 0 0,-1-1-1 0 0,1 0 1 0 0,0 0 0 0 0,0 0-1 0 0,0-1 1 0 0,0 1-1 0 0,1 0 1 0 0,-1 0 0 0 0,0 0-1 0 0,1-1 1 0 0,0 1 0 0 0,-1 0-1 0 0,1 0 1 0 0,0-1 0 0 0,0 1-1 0 0,0 0 1 0 0,0-1 0 0 0,1 1-1 0 0,-1 0 1 0 0,1 0 0 0 0,-1-1-1 0 0,1 1 1 0 0,0 0-1 0 0,0 0 1 0 0,0 0 0 0 0,0 0-1 0 0,0 0 1 0 0,0 0 0 0 0,1 0-1 0 0,-1 0 1 0 0,1 0 0 0 0,0 0 1 0 0,78-54-1139 0 0,-38 43-5098 0 0,-31 10-429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7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0 3436 0 0,'0'0'6499'0'0,"0"0"-4225"0"0,-9 5-1787 0 0,-199 104 1550 0 0,207-108-2041 0 0,0 0-1 0 0,0 0 0 0 0,-1 0 0 0 0,1 0 1 0 0,0 0-1 0 0,0 1 0 0 0,0-1 0 0 0,0 0 1 0 0,1 0-1 0 0,-1 1 0 0 0,0-1 0 0 0,0 0 1 0 0,1 1-1 0 0,-1-1 0 0 0,1 1 0 0 0,-1-1 0 0 0,1 1 1 0 0,0-1-1 0 0,-1 1 0 0 0,1 0 0 0 0,0-1 1 0 0,0 1-1 0 0,0-1 0 0 0,0 1 0 0 0,1-1 1 0 0,-1 1-1 0 0,0-1 0 0 0,1 1 0 0 0,-1-1 1 0 0,0 1-1 0 0,1-1 0 0 0,0 1 0 0 0,-1-1 1 0 0,1 0-1 0 0,0 1 0 0 0,0-1 0 0 0,0 0 1 0 0,0 1-1 0 0,0-1 0 0 0,0 0 0 0 0,0 0 1 0 0,0 0-1 0 0,1 0 0 0 0,-1 0 0 0 0,0 0 0 0 0,0-1 1 0 0,1 1-1 0 0,0 0 5 0 0,80 45 1612 0 0,-65-38-1153 0 0,75 44 750 0 0,-54-25-6510 0 0,-35-25-16 0 0,1-5-1850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7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0 10469 0 0,'0'0'3742'0'0,"0"0"-3430"0"0,0 0-825 0 0,-7 8 753 0 0,-7 9 17 0 0,1 1 1 0 0,1 0-1 0 0,1 1 1 0 0,0 0-1 0 0,1 1 1 0 0,1 0-1 0 0,1 0 1 0 0,1 1-1 0 0,1 0 1 0 0,1 0-1 0 0,0 4-257 0 0,6-22 45 0 0,0 1 0 0 0,0 0 0 0 0,0-1-1 0 0,1 1 1 0 0,0 0 0 0 0,0-1 0 0 0,0 0 0 0 0,0 1-1 0 0,0-1 1 0 0,0 0 0 0 0,1 0 0 0 0,0 0 0 0 0,0-1 0 0 0,-1 1-1 0 0,1-1 1 0 0,1 1 0 0 0,-1-1 0 0 0,0 0 0 0 0,1 0-1 0 0,-1-1 1 0 0,1 1 0 0 0,-1 0 0 0 0,1-1 0 0 0,0 0-1 0 0,0 0 1 0 0,-1 0 0 0 0,1-1 0 0 0,0 1 0 0 0,0-1-1 0 0,0 0 1 0 0,0 0 0 0 0,0 0 0 0 0,0-1 0 0 0,-1 1-1 0 0,1-1 1 0 0,0 0 0 0 0,0 0 0 0 0,0 0 0 0 0,0-1-45 0 0,-3-1-24 0 0,1 0-1 0 0,0 0 1 0 0,-1-1 0 0 0,1 1 0 0 0,-1-1-1 0 0,0 1 1 0 0,-1-1 0 0 0,1 1 0 0 0,0-1 0 0 0,-1 0-1 0 0,0 1 1 0 0,0-1 0 0 0,0 0 0 0 0,0 1-1 0 0,-1-1 1 0 0,1 0 0 0 0,-1 1 0 0 0,0-1 0 0 0,0 1-1 0 0,0-1 1 0 0,0 1 0 0 0,-1-1 0 0 0,0 1-1 0 0,1 0 1 0 0,-1 0 0 0 0,0 0 0 0 0,-1 0 0 0 0,1 0-1 0 0,0 0 1 0 0,-1 1 0 0 0,0-1 0 0 0,1 1 0 0 0,-1 0-1 0 0,0-1 1 0 0,0 1 0 0 0,0 1 0 0 0,-2-2 24 0 0,-35-19-1924 0 0,9 18-5865 0 0,23 4 1676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8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 9865 0 0,'0'0'5254'0'0,"6"7"-4566"0"0,-1 0-648 0 0,0 0-1 0 0,-1 1 0 0 0,0-1 0 0 0,0 1 0 0 0,-1 0 0 0 0,0 0 0 0 0,0 0 0 0 0,-1 0 0 0 0,0 1 0 0 0,0-1 1 0 0,-1 1-1 0 0,0-1 0 0 0,-1 1 0 0 0,1 3-39 0 0,-2 6 209 0 0,-1 1 0 0 0,0 0-1 0 0,-1-1 1 0 0,-1 1 0 0 0,-1-1 0 0 0,-1 0 0 0 0,0-1 0 0 0,-1 1-1 0 0,-1-1 1 0 0,-7 11-209 0 0,-28 32-1558 0 0,-10-12-3287 0 0,47-44-452 0 0,1-5-1302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8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52 3544 0 0,'0'0'13726'0'0,"0"0"-12266"0"0,0 0-1460 0 0,0 0-208 0 0,0 0-412 0 0,0 0 448 0 0,0 0 168 0 0,-55-16 0 0 0,28 10-132 0 0,2 0-924 0 0,-1 1-893 0 0,6 0-1187 0 0,5-2-2044 0 0,8 0 15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8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30 9521 0 0,'0'0'4668'0'0,"0"0"-3756"0"0,0 0-460 0 0,0 0-36 0 0,0 0-416 0 0,0 0-468 0 0,0 0 356 0 0,-38-18 104 0 0,7 15-408 0 0,-1 1-1004 0 0,5 1-2416 0 0,-7-5-3405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9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0 13241 0 0,'0'0'2276'0'0,"-4"9"-1688"0"0,-3 5-358 0 0,-9 15 75 0 0,2 1 0 0 0,1 1 0 0 0,1 0 0 0 0,2 0 0 0 0,1 1 0 0 0,1 1 0 0 0,2-1 0 0 0,1 1 0 0 0,0 27-305 0 0,7-50-40 0 0,0 0 0 0 0,0 0-1 0 0,1 0 1 0 0,0 0-1 0 0,1-1 1 0 0,0 1 0 0 0,0-1-1 0 0,1 0 1 0 0,0 0-1 0 0,1 0 1 0 0,0-1-1 0 0,0 0 1 0 0,6 6 40 0 0,35 24-9233 0 0,-35-34 1675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42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425 82 16486 0 0,'0'0'2920'0'0,"0"0"-2736"0"0,0 0 12 0 0,-45-5-100 0 0,5-4 140 0 0,-10 0-168 0 0,-7-1-68 0 0,2 3-196 0 0,3 1-416 0 0,8 1-288 0 0,9-4-1072 0 0,11 2-3745 0 0,1-8-4888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0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0 14257 0 0,'0'0'1156'0'0,"0"0"-1095"0"0,0 0 92 0 0,-6 5 141 0 0,-36 26 23 0 0,33-27-300 0 0,0 0 0 0 0,1 1 0 0 0,-1 1 0 0 0,1-1 0 0 0,1 1-1 0 0,-1 0 1 0 0,1 1 0 0 0,0 0 0 0 0,1 0 0 0 0,-1 1 0 0 0,1-1 0 0 0,1 1 0 0 0,0 1-1 0 0,0-1 1 0 0,0 1 0 0 0,1-1 0 0 0,0 1 0 0 0,1 1 0 0 0,-2 6-17 0 0,7-9 85 0 0,1 0 1 0 0,0 0 0 0 0,0-1-1 0 0,0 1 1 0 0,1-1 0 0 0,0 1-1 0 0,0-1 1 0 0,0-1 0 0 0,1 1-1 0 0,0 0 1 0 0,0-1-1 0 0,0 0 1 0 0,1 0 0 0 0,0-1-1 0 0,0 0 1 0 0,0 0 0 0 0,0 0-1 0 0,1 0 1 0 0,-1-1 0 0 0,1 0-1 0 0,2 0-85 0 0,45 32 37 0 0,-49-24-2169 0 0,-18-11-4982 0 0,-5-7 430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1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11865 0 0,'0'0'1234'0'0,"0"0"-905"0"0,0 0-68 0 0,-7 2-66 0 0,5-1-168 0 0,0 0 1 0 0,0 0-1 0 0,0 0 0 0 0,1 0 0 0 0,-1 0 1 0 0,0 0-1 0 0,0 1 0 0 0,1-1 1 0 0,-1 1-1 0 0,1-1 0 0 0,-1 1 1 0 0,1-1-1 0 0,-1 1 0 0 0,1 0 0 0 0,0 0 1 0 0,0 0-1 0 0,0-1 0 0 0,0 1 1 0 0,0 0-1 0 0,1 0 0 0 0,-1 1 1 0 0,0-1-1 0 0,1 0 0 0 0,0 0 1 0 0,-1 0-1 0 0,1 0 0 0 0,0 0 0 0 0,0 0 1 0 0,0 1-1 0 0,0-1 0 0 0,1 0 1 0 0,-1 0-1 0 0,0 0 0 0 0,1 0 1 0 0,0 0-1 0 0,-1 0 0 0 0,1 0 0 0 0,0 0 1 0 0,0 0-1 0 0,0 0 0 0 0,1 0 1 0 0,-1 1-28 0 0,0 0 76 0 0,1 0-1 0 0,-1 0 1 0 0,0 0 0 0 0,1 0 0 0 0,-1 0 0 0 0,1 0 0 0 0,0 0 0 0 0,0-1-1 0 0,0 1 1 0 0,1-1 0 0 0,-1 1 0 0 0,0-1 0 0 0,1 0 0 0 0,0 0 0 0 0,-1 0-1 0 0,1 0 1 0 0,0 0 0 0 0,0-1 0 0 0,0 1 0 0 0,0-1 0 0 0,0 0 0 0 0,1 0-1 0 0,-1 0 1 0 0,0 0 0 0 0,0-1 0 0 0,1 1 0 0 0,-1-1 0 0 0,0 0 0 0 0,1 0-1 0 0,-1 0 1 0 0,1 0 0 0 0,-1 0 0 0 0,0-1 0 0 0,0 0 0 0 0,1 0 0 0 0,-1 0-1 0 0,0 0 1 0 0,0 0 0 0 0,0 0 0 0 0,0-1 0 0 0,0 0 0 0 0,0 1 0 0 0,0-1-1 0 0,-1 0 1 0 0,1 0 0 0 0,0-1 0 0 0,-1 1 0 0 0,0-1 0 0 0,2-2-76 0 0,-3 2-37 0 0,-1-1 1 0 0,0 0-1 0 0,-1 0 1 0 0,1 1-1 0 0,-1-1 1 0 0,1 0-1 0 0,-1 1 1 0 0,0-1-1 0 0,-1 1 1 0 0,1-1-1 0 0,0 1 1 0 0,-1 0-1 0 0,0-1 1 0 0,0 1 0 0 0,0 0-1 0 0,0 0 1 0 0,0 0-1 0 0,-1 1 1 0 0,0-1-1 0 0,1 0 1 0 0,-1 1-1 0 0,0 0 1 0 0,0-1-1 0 0,-3 0 37 0 0,-53-10-4839 0 0,54 18 1316 0 0,2-1-2383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1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0 13401 0 0,'0'0'1728'0'0,"-6"1"-1742"0"0,-29 4 203 0 0,0 1 0 0 0,0 1 1 0 0,1 2-1 0 0,1 1 0 0 0,-1 2 1 0 0,2 2-1 0 0,-30 15-189 0 0,61-28 5 0 0,0-1 0 0 0,-1 1 1 0 0,1 0-1 0 0,0-1 0 0 0,0 1 0 0 0,-1 0 0 0 0,1 0 0 0 0,0 0 0 0 0,0 0 0 0 0,0 0 1 0 0,0 0-1 0 0,0 0 0 0 0,0 0 0 0 0,0 0 0 0 0,1 0 0 0 0,-1 1 0 0 0,0-1 0 0 0,1 0 1 0 0,-1 0-1 0 0,1 1 0 0 0,-1-1 0 0 0,1 1 0 0 0,-1-1 0 0 0,1 0 0 0 0,0 1 0 0 0,0-1 1 0 0,0 1-1 0 0,0-1 0 0 0,0 1 0 0 0,0-1 0 0 0,0 0 0 0 0,0 1 0 0 0,1-1 0 0 0,-1 1 1 0 0,0-1-1 0 0,1 0 0 0 0,-1 1 0 0 0,1-1 0 0 0,0 0 0 0 0,-1 0 0 0 0,1 1 0 0 0,0-1 1 0 0,0 0-1 0 0,0 0 0 0 0,0 0 0 0 0,0 0 0 0 0,0 0 0 0 0,0 0 0 0 0,0 0 0 0 0,0 0 1 0 0,0 0-1 0 0,1-1 0 0 0,-1 1 0 0 0,0 0 0 0 0,1-1 0 0 0,-1 1 0 0 0,1-1-5 0 0,88 39 1636 0 0,-83-37-1571 0 0,142 55-780 0 0,-149-57 115 0 0,1 0 314 0 0,0-1-5522 0 0,-1-5-1448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0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 10213 0 0,'0'0'2029'0'0,"0"0"-1440"0"0,0 0-345 0 0,0 0 4 0 0,0 0 252 0 0,0 0 73 0 0,0 0-168 0 0,-4 0-414 0 0,105 58 1086 0 0,-95-56-997 0 0,101 52-577 0 0,-105-53 517 0 0,0 1 0 0 0,0 0 0 0 0,0 0 0 0 0,0 0 0 0 0,-1 0 0 0 0,1 0 0 0 0,0 1 0 0 0,-1-1 0 0 0,0 0 0 0 0,1 1 0 0 0,-1-1 0 0 0,0 1 0 0 0,0-1 0 0 0,-1 1 0 0 0,1 0 0 0 0,0-1 0 0 0,-1 1 0 0 0,0 0 0 0 0,1 0 1 0 0,-1-1-1 0 0,0 1 0 0 0,-1 0 0 0 0,1-1 0 0 0,0 1 0 0 0,-1 0 0 0 0,1 0 0 0 0,-1-1 0 0 0,0 1 0 0 0,0-1 0 0 0,0 1 0 0 0,0-1 0 0 0,-1 1 0 0 0,1-1 0 0 0,0 0 0 0 0,-1 1 0 0 0,0-1 0 0 0,0 0 0 0 0,1 0 0 0 0,-1 0 0 0 0,0 0 0 0 0,-1 0-20 0 0,-148 151 1465 0 0,150-152-1450 0 0,0 1 1 0 0,0 0 0 0 0,0-1-1 0 0,0 1 1 0 0,1-1 0 0 0,-1 1-1 0 0,1 0 1 0 0,-1 0-1 0 0,1-1 1 0 0,-1 1 0 0 0,1 0-1 0 0,0 0 1 0 0,0 0 0 0 0,0-1-1 0 0,0 1 1 0 0,0 0 0 0 0,0 0-1 0 0,1 0 1 0 0,-1-1 0 0 0,0 1-1 0 0,1 0 1 0 0,0 0 0 0 0,-1-1-1 0 0,1 1 1 0 0,0 0-1 0 0,0-1 1 0 0,0 1 0 0 0,0-1-1 0 0,0 1 1 0 0,0-1 0 0 0,0 0-1 0 0,0 1 1 0 0,1-1 0 0 0,-1 0-1 0 0,1 0 1 0 0,-1 0 0 0 0,1 0-1 0 0,-1 0 1 0 0,1 0 0 0 0,-1 0-1 0 0,1 0 1 0 0,0-1-1 0 0,0 1 1 0 0,-1-1 0 0 0,1 1-1 0 0,0-1 1 0 0,0 0 0 0 0,-1 0-1 0 0,1 0 1 0 0,1 0-16 0 0,95 13-136 0 0,-94-13-277 0 0,11-1-1697 0 0,-7-6-3404 0 0,-2-6-2429 0 0</inkml:trace>
  <inkml:trace contextRef="#ctx0" brushRef="#br0" timeOffset="265.65">404 274 12357 0 0,'0'0'4925'0'0,"0"0"-4925"0"0,0 0-248 0 0,-46-1 248 0 0,22-1 76 0 0,-6-1 48 0 0,-1 1-36 0 0,-1 0-88 0 0,-8 2-4 0 0,-4 0-560 0 0,-5 0-553 0 0,4-3-943 0 0,11-1-2520 0 0,6-3-2725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9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9985 0 0,'0'0'6578'0'0,"0"10"-5539"0"0,-1 347 151 0 0,1-357-1213 0 0,1 30-570 0 0,6-12-4358 0 0,-5-18-122 0 0,2-7-1723 0 0</inkml:trace>
  <inkml:trace contextRef="#ctx0" brushRef="#br0" timeOffset="248.559">118 5 12613 0 0,'0'0'1859'0'0,"0"0"-1454"0"0,0 0-256 0 0,6 7 123 0 0,1 1-107 0 0,0-1 1 0 0,-1 1-1 0 0,1 0 0 0 0,-2 0 1 0 0,1 1-1 0 0,-1 0 0 0 0,-1 0 0 0 0,0 0 1 0 0,0 0-1 0 0,0 1 0 0 0,-1-1 1 0 0,-1 1-1 0 0,1 5-165 0 0,-4-13-30 0 0,0 0 0 0 0,0 0 0 0 0,0 0 0 0 0,0 0 0 0 0,0-1 0 0 0,0 1 0 0 0,-1 0 0 0 0,1 0 0 0 0,-1-1 0 0 0,1 1 0 0 0,-1-1 0 0 0,0 1 0 0 0,1-1 0 0 0,-1 0 0 0 0,0 1 0 0 0,0-1 0 0 0,0 0 0 0 0,0 0 0 0 0,0-1 0 0 0,0 1 0 0 0,0 0 0 0 0,-1-1 0 0 0,1 1 0 0 0,0-1 0 0 0,0 0 0 0 0,0 1 0 0 0,-1-1 0 0 0,1 0 0 0 0,0-1 0 0 0,0 1 1 0 0,-1 0-1 0 0,1-1 30 0 0,-48-3-6790 0 0,28-7-568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7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113 164 12013 0 0,'0'0'977'0'0,"0"0"-717"0"0,0 0-197 0 0,0 0 141 0 0,0 0 54 0 0,7-3 70 0 0,-4 3-319 0 0,1-1 0 0 0,0 0 0 0 0,-1 0 0 0 0,0 0 1 0 0,1-1-1 0 0,-1 1 0 0 0,0-1 0 0 0,1 0 0 0 0,-1 0 0 0 0,0 0 0 0 0,0 0 0 0 0,-1 0 0 0 0,1-1 0 0 0,0 1 0 0 0,-1-1 0 0 0,0 0 0 0 0,1 1 0 0 0,-1-1 0 0 0,0 0 0 0 0,0-1 0 0 0,-1 1 0 0 0,1 0 0 0 0,-1 0 0 0 0,1-1 0 0 0,-1 1 1 0 0,0-1-1 0 0,-1 1 0 0 0,1-1 0 0 0,0 0 0 0 0,-1 1 0 0 0,0-1 0 0 0,0 1 0 0 0,0-1 0 0 0,0 0 0 0 0,-1 1 0 0 0,1-1 0 0 0,-1 1 0 0 0,0-1 0 0 0,0 1 0 0 0,0-1 0 0 0,-1 1 0 0 0,1 0 0 0 0,-1-1 0 0 0,-1-1-9 0 0,-91-28-886 0 0,92 33 863 0 0,0-1 0 0 0,0 1 0 0 0,0 0 0 0 0,0 1 0 0 0,0-1 0 0 0,0 0 0 0 0,0 0 0 0 0,0 1 0 0 0,0-1 0 0 0,0 1 0 0 0,0 0 1 0 0,0 0-1 0 0,0 0 0 0 0,0 0 0 0 0,0 0 0 0 0,0 0 0 0 0,1 0 0 0 0,-1 0 0 0 0,0 1 0 0 0,1-1 0 0 0,-1 0 0 0 0,1 1 0 0 0,0 0 0 0 0,-1-1 0 0 0,1 1 0 0 0,0 0 0 0 0,0 0 0 0 0,0 0 1 0 0,0-1-1 0 0,0 1 0 0 0,1 0 0 0 0,-1 0 0 0 0,1 0 0 0 0,-1 0 0 0 0,1 1 0 0 0,0-1 0 0 0,-1 0 0 0 0,1 0 0 0 0,0 0 0 0 0,0 0 0 0 0,1 0 0 0 0,-1 0 0 0 0,0 0 0 0 0,1 0 0 0 0,0 1 23 0 0,109 201 4672 0 0,-110-202-4662 0 0,0-1-1 0 0,0 0 1 0 0,0 1-1 0 0,0-1 0 0 0,0 1 1 0 0,0-1-1 0 0,0 0 1 0 0,-1 1-1 0 0,1-1 1 0 0,0 0-1 0 0,-1 1 1 0 0,1-1-1 0 0,-1 0 0 0 0,1 0 1 0 0,-1 1-1 0 0,0-1 1 0 0,1 0-1 0 0,-1 0 1 0 0,0 0-1 0 0,0 0 0 0 0,0 0 1 0 0,0 0-1 0 0,0 0 1 0 0,0 0-1 0 0,0 0 1 0 0,0 0-1 0 0,0-1 1 0 0,0 1-1 0 0,-1 0 0 0 0,1-1 1 0 0,0 1-1 0 0,0-1 1 0 0,-1 1-1 0 0,1-1 1 0 0,0 0-1 0 0,-1 1 0 0 0,1-1 1 0 0,-1 0-1 0 0,1 0 1 0 0,0 0-1 0 0,-1 0 1 0 0,1 0-1 0 0,0 0 1 0 0,-1-1-1 0 0,1 1 0 0 0,0 0 1 0 0,-1-1-1 0 0,1 1-9 0 0,-67-22-47 0 0,65 19 8 0 0,1-1-1 0 0,-1 1 0 0 0,0 0 0 0 0,1-1 1 0 0,-1 1-1 0 0,1-1 0 0 0,0 0 1 0 0,0 0-1 0 0,1 0 0 0 0,-1 0 1 0 0,1 0-1 0 0,0 0 0 0 0,0 0 0 0 0,0 0 1 0 0,0-1-1 0 0,1 1 0 0 0,0 0 1 0 0,0-1-1 0 0,0 1 0 0 0,0 0 0 0 0,1 0 1 0 0,0-1-1 0 0,0 1 0 0 0,0 0 1 0 0,0 0-1 0 0,0 0 0 0 0,1 0 1 0 0,0 0-1 0 0,0 0 0 0 0,0 0 0 0 0,0 1 1 0 0,1-1-1 0 0,1-1 40 0 0,50-22-4575 0 0,-46 28-307 0 0,3 2-1983 0 0</inkml:trace>
  <inkml:trace contextRef="#ctx0" brushRef="#br0" timeOffset="251.436">268 261 14485 0 0,'0'0'2889'0'0,"0"0"-2825"0"0,0 0-64 0 0,0 0-164 0 0,0 0 164 0 0,0 0 4 0 0,0 0 36 0 0,0 0-36 0 0,0 0-8 0 0,0 0-404 0 0,3 14-409 0 0,-3-12-579 0 0,1-1-844 0 0,6-1-360 0 0,-1 0-3133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5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1 6657 0 0,'0'0'7444'0'0,"0"0"-5564"0"0,-2 8-1781 0 0,-3 4 141 0 0,0 0 0 0 0,-1-1 0 0 0,0 1 0 0 0,0-1 1 0 0,-2-1-1 0 0,1 1 0 0 0,-1-1 0 0 0,0 0 0 0 0,-1-1 0 0 0,-1 0 0 0 0,0 0-240 0 0,-100 76 484 0 0,31-34-2954 0 0,77-50 1747 0 0,-3 1-567 0 0,1-2-3756 0 0,2 0-326 0 0</inkml:trace>
  <inkml:trace contextRef="#ctx0" brushRef="#br0" timeOffset="260.937">89 50 4772 0 0,'0'0'6569'0'0,"0"0"-5175"0"0,7 8-1058 0 0,133 158 4023 0 0,-112-138-4137 0 0,9 8-670 0 0,-14-11-4496 0 0,-21-23-280 0 0,-2-5-1812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34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13 113 980 0 0,'0'0'6319'0'0,"0"0"-3138"0"0,0 0-1295 0 0,0 0-783 0 0,0 0-339 0 0,0 0 20 0 0,0 0-261 0 0,-12 8-714 0 0,21 53 851 0 0,35 160 1965 0 0,-34-212-4687 0 0,1-23-5879 0 0,-10 4 1274 0 0</inkml:trace>
  <inkml:trace contextRef="#ctx0" brushRef="#br0" timeOffset="250.951">41 59 1604 0 0,'0'0'4629'0'0,"1"-7"-2225"0"0,-1 5-2290 0 0,1-1-1 0 0,-1 1 0 0 0,0 0 0 0 0,1 0 0 0 0,-1-1 0 0 0,1 1 0 0 0,0 0 0 0 0,0 0 0 0 0,0 0 0 0 0,0 0 0 0 0,0 0 0 0 0,0 0 0 0 0,0 0 0 0 0,1 0 0 0 0,-1 0 0 0 0,0 1 0 0 0,1-1 1 0 0,0 0-1 0 0,-1 1 0 0 0,1 0 0 0 0,0-1 0 0 0,0 1 0 0 0,0 0 0 0 0,0 0 0 0 0,0 0 0 0 0,0 0 0 0 0,0 0 0 0 0,0 0 0 0 0,1 1 0 0 0,-1-1 0 0 0,0 1 0 0 0,0-1 0 0 0,1 1 0 0 0,-1 0 0 0 0,0 0 1 0 0,1 0-1 0 0,-1 0 0 0 0,0 1 0 0 0,0-1 0 0 0,1 0 0 0 0,-1 1 0 0 0,1 0-113 0 0,5 0 187 0 0,1 1 0 0 0,-1 1 0 0 0,0-1 1 0 0,1 1-1 0 0,-1 1 0 0 0,0-1 0 0 0,-1 1 0 0 0,1 1 0 0 0,-1-1 0 0 0,0 1 1 0 0,0 1-1 0 0,0-1 0 0 0,-1 1 0 0 0,0 0 0 0 0,0 1 0 0 0,0-1 1 0 0,-1 1-1 0 0,0 0 0 0 0,0 1 0 0 0,-1-1 0 0 0,3 9-187 0 0,-9-11-74 0 0,0 0 1 0 0,0 0-1 0 0,-1-1 0 0 0,1 1 0 0 0,-1-1 0 0 0,-1 1 0 0 0,1-1 0 0 0,-1 0 0 0 0,1 0 1 0 0,-1 0-1 0 0,0-1 0 0 0,0 0 0 0 0,-1 1 0 0 0,1-1 0 0 0,-1-1 0 0 0,1 1 0 0 0,-1-1 1 0 0,0 1-1 0 0,0-2 0 0 0,0 1 0 0 0,0 0 0 0 0,-1-1 0 0 0,1 0 0 0 0,0 0 0 0 0,-1-1 1 0 0,1 1-1 0 0,0-1 0 0 0,-1 0 0 0 0,1-1 0 0 0,-3 0 74 0 0,-18 2-3062 0 0,5-1-2791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3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7869 0 0,'0'0'8128'0'0,"0"0"-8004"0"0,0 0 169 0 0,0 0-293 0 0,0 0 400 0 0,0 0-88 0 0,0 0-124 0 0,0 0-92 0 0,0 0-96 0 0,0 0-448 0 0,-7 19-225 0 0,7-18-511 0 0,0-1-656 0 0,0 0-2212 0 0,3-3-2461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3.4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12717 0 0,'3'7'1652'0'0,"1"5"-1419"0"0,0 0 0 0 0,-1 0-1 0 0,0 0 1 0 0,-1 1 0 0 0,-1 0 0 0 0,0-1-1 0 0,0 1 1 0 0,-1 0 0 0 0,-1-1 0 0 0,0 1-1 0 0,-1 0 1 0 0,0-1 0 0 0,-1 1-1 0 0,0-1 1 0 0,-1 0 0 0 0,-1 0 0 0 0,-3 7-233 0 0,8-18-84 0 0,-8 27-1177 0 0,8-21-5845 0 0,6-7 1451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41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9249 0 0,'0'0'4151'0'0,"0"0"-2892"0"0,0 0-1062 0 0,0 0-40 0 0,6 9 503 0 0,0 1-413 0 0,0 1-1 0 0,0 1 1 0 0,-1-1-1 0 0,0 1 0 0 0,-1-1 1 0 0,-1 1-1 0 0,0 1 1 0 0,0-1-1 0 0,-1 0 1 0 0,0 1-1 0 0,-2-1 0 0 0,1 2-246 0 0,-19 154-712 0 0,25-163-2953 0 0,-2-9-2305 0 0,6-10-2285 0 0</inkml:trace>
  <inkml:trace contextRef="#ctx0" brushRef="#br0" timeOffset="156.702">307 46 11309 0 0,'0'0'3156'0'0,"0"0"-1972"0"0,0 0-476 0 0,0 0 141 0 0,0 0-317 0 0,0 0-88 0 0,-57-17-108 0 0,18 17-188 0 0,1 0-148 0 0,2 0-4 0 0,5 0-48 0 0,9 0-340 0 0,-4 2-512 0 0,1 1-377 0 0,7-1-723 0 0,5-2-2504 0 0,12-1-3325 0 0</inkml:trace>
  <inkml:trace contextRef="#ctx0" brushRef="#br0" timeOffset="326.874">383 141 5336 0 0,'0'0'4969'0'0,"0"0"-3913"0"0,0 0-824 0 0,0 0 716 0 0,0 0 444 0 0,-52 9-204 0 0,14-11-472 0 0,-10 0-464 0 0,-5 1-240 0 0,10 1-4 0 0,12 0-8 0 0,11 0-388 0 0,2 1-888 0 0,-2 0-608 0 0,8 0-2616 0 0,0-3-3301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3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46 14381 0 0,'0'0'1206'0'0,"0"0"-1125"0"0,0 0 118 0 0,0 0 149 0 0,-8 0-127 0 0,7 0-198 0 0,-1 1-96 0 0,1 0 1 0 0,-1 0 0 0 0,0-1-1 0 0,0 1 1 0 0,0-1-1 0 0,0 1 1 0 0,0-1-1 0 0,1 0 1 0 0,-1 0-1 0 0,0 1 1 0 0,0-2-1 0 0,0 1 1 0 0,0 0-1 0 0,0 0 1 0 0,0 0 0 0 0,0-1-1 0 0,0 1 1 0 0,1-1-1 0 0,-1 0 1 0 0,0 0-1 0 0,0 1 1 0 0,1-1-1 0 0,-1 0 1 0 0,0 0-1 0 0,1 0 1 0 0,-1-1-1 0 0,1 1 1 0 0,-1 0 0 0 0,1-1-1 0 0,0 1 1 0 0,0-1-1 0 0,-1 1 1 0 0,1-1-1 0 0,0 1 1 0 0,0-1-1 0 0,1 0 1 0 0,-1 0-1 0 0,0 1 1 0 0,0-1-1 0 0,1 0 1 0 0,-1 0-1 0 0,1 0 1 0 0,0 0 0 0 0,-1-1 72 0 0,4 2 37 0 0,0-1 0 0 0,0 1 0 0 0,1 0 0 0 0,-1 0 0 0 0,0 0 0 0 0,0 0 1 0 0,1 0-1 0 0,-1 1 0 0 0,0-1 0 0 0,1 1 0 0 0,-1 0 0 0 0,0 0 0 0 0,1 1 0 0 0,-1-1 1 0 0,0 0-1 0 0,1 1 0 0 0,-1 0 0 0 0,0 0 0 0 0,0 0 0 0 0,0 0 0 0 0,0 1 1 0 0,0-1-1 0 0,0 1 0 0 0,0 0 0 0 0,0-1 0 0 0,0 1 0 0 0,-1 1 0 0 0,1-1 1 0 0,-1 0-1 0 0,1 1 0 0 0,-1-1 0 0 0,0 1 0 0 0,0-1 0 0 0,0 1 0 0 0,-1 0 0 0 0,1 0 1 0 0,-1 0-1 0 0,1 0 0 0 0,-1 0 0 0 0,1 3-37 0 0,3 4 223 0 0,-1 0 1 0 0,0 0-1 0 0,0 0 1 0 0,-1 0-1 0 0,0 1 1 0 0,-1-1-1 0 0,0 1 1 0 0,-1 0-1 0 0,0 0 1 0 0,0 0-1 0 0,-2-1 1 0 0,1 1-1 0 0,-1 0 1 0 0,-2 6-224 0 0,3-12 9 0 0,-1 0 0 0 0,0 0 1 0 0,-1 0-1 0 0,1 0 0 0 0,-1 0 1 0 0,0-1-1 0 0,0 1 1 0 0,0-1-1 0 0,-1 1 0 0 0,1-1 1 0 0,-1 0-1 0 0,0 0 1 0 0,-1 0-1 0 0,1 0 0 0 0,-1 0 1 0 0,1-1-1 0 0,-1 0 1 0 0,0 0-1 0 0,0 0 0 0 0,-1 0 1 0 0,1 0-1 0 0,-1-1 1 0 0,1 0-1 0 0,-1 0 0 0 0,0 0 1 0 0,1 0-1 0 0,-1-1 0 0 0,0 0 1 0 0,0 0-1 0 0,0 0 1 0 0,-5-1-10 0 0,12 0-28 0 0,-1-1 1 0 0,1 0 0 0 0,0 1 0 0 0,0-1-1 0 0,-1 0 1 0 0,1 0 0 0 0,0 0 0 0 0,-1-1-1 0 0,1 1 1 0 0,-1 0 0 0 0,0 0 0 0 0,1-1-1 0 0,-1 1 1 0 0,0-1 0 0 0,0 1 0 0 0,0-1-1 0 0,0 0 1 0 0,0 1 0 0 0,0-1 0 0 0,0 0 0 0 0,-1 0-1 0 0,1 0 1 0 0,-1 1 0 0 0,1-1 0 0 0,-1 0-1 0 0,0 0 1 0 0,1 0 0 0 0,-1 0 0 0 0,0 0-1 0 0,0 0 1 0 0,-1 0 0 0 0,1 0 0 0 0,0 0-1 0 0,0 1 1 0 0,-1-1 0 0 0,0 0 0 0 0,1 0-1 0 0,-1 0 1 0 0,0 1 0 0 0,0-1 0 0 0,0 0-1 0 0,0 1 1 0 0,0-1 0 0 0,0 0 0 0 0,0 1-1 0 0,0 0 1 0 0,-1-1 0 0 0,1 1 0 0 0,-1 0-1 0 0,1-1 1 0 0,-1 1 0 0 0,1 0 0 0 0,-1 0-1 0 0,0 0 1 0 0,1 1 0 0 0,-1-1 0 0 0,0 0-1 0 0,0 1 1 0 0,0-1 0 0 0,0 1 0 0 0,1-1-1 0 0,-1 1 1 0 0,0 0 0 0 0,0 0 0 0 0,0 0-1 0 0,0 0 1 0 0,-1 0 27 0 0,14 0 154 0 0,-1 0 0 0 0,1 1 0 0 0,-1 0-1 0 0,1 0 1 0 0,-1 1 0 0 0,0 1 0 0 0,0 0 0 0 0,0 0-1 0 0,0 1 1 0 0,0 0 0 0 0,-1 1 0 0 0,0 0 0 0 0,0 0-1 0 0,0 1 1 0 0,0 0 0 0 0,-1 1 0 0 0,1 1-154 0 0,106 53-3910 0 0,-101-59 224 0 0,6-3-3411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4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14633 0 0,'0'0'1600'0'0,"29"52"-1600"0"0,-18-24-292 0 0,3 10 292 0 0,-4 3 769 0 0,-2 11-97 0 0,-2 3-100 0 0,-3-2-204 0 0,-6-11-180 0 0,-1-13-132 0 0,-2-8-56 0 0,-2 1-136 0 0,-7 3-100 0 0,-1 3-284 0 0,-4 4-496 0 0,-6-3-961 0 0,8-7-2987 0 0,-13-2-3857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42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0 3544 0 0,'0'0'456'0'0,"0"0"-456"0"0,0 0-1096 0 0,0 0-1160 0 0</inkml:trace>
  <inkml:trace contextRef="#ctx0" brushRef="#br0" timeOffset="479.134">83 0 5957 0 0,'18'0'1404'0'0,"-7"0"-6127"0"0,-11 0 2085 0 0</inkml:trace>
  <inkml:trace contextRef="#ctx0" brushRef="#br0" timeOffset="866.149">192 48 4364 0 0,'0'0'1414'0'0,"0"0"-737"0"0,0 0 292 0 0,0 0 188 0 0,0 0-42 0 0,0 0-373 0 0,0 0-435 0 0,-24-24 1026 0 0,19 23-1227 0 0,1 0 0 0 0,-1 0 0 0 0,1 1 0 0 0,-1 0 0 0 0,1 0 1 0 0,-1 0-1 0 0,1 0 0 0 0,-1 0 0 0 0,1 1 0 0 0,-1 0 0 0 0,1 0 0 0 0,-1 0 0 0 0,1 1 1 0 0,0-1-1 0 0,0 1 0 0 0,0 0 0 0 0,0 0 0 0 0,0 1 0 0 0,0-1 0 0 0,0 1 0 0 0,1 0 1 0 0,-1 0-1 0 0,1 0 0 0 0,0 0 0 0 0,0 1 0 0 0,0-1 0 0 0,1 1 0 0 0,-1 0 0 0 0,1-1 1 0 0,0 1-1 0 0,-1 2-106 0 0,-43 137 1715 0 0,46-141-1672 0 0,0 1 0 0 0,1-1 0 0 0,-1 0 0 0 0,1 1 0 0 0,-1-1 0 0 0,1 1 0 0 0,0-1 0 0 0,0 0 0 0 0,0 1 0 0 0,0-1 0 0 0,0 0 0 0 0,1 0 0 0 0,-1 0 0 0 0,1 0 0 0 0,-1 0 0 0 0,1 0 0 0 0,0 0 0 0 0,0-1 0 0 0,0 1 0 0 0,0 0 0 0 0,0-1 0 0 0,0 0 0 0 0,0 1 0 0 0,0-1 0 0 0,0 0 0 0 0,1 0 0 0 0,-1 0 0 0 0,0-1 0 0 0,1 1 0 0 0,-1 0 0 0 0,1-1 0 0 0,-1 0 0 0 0,1 1 0 0 0,-1-1 0 0 0,1 0 0 0 0,-1 0 0 0 0,1-1 0 0 0,-1 1 0 0 0,3-1-43 0 0,1 1 50 0 0,-1-1-1 0 0,1 1 1 0 0,-1-1-1 0 0,1 0 1 0 0,-1-1-1 0 0,0 1 1 0 0,1-1-1 0 0,-1 0 1 0 0,0-1 0 0 0,0 1-1 0 0,0-1 1 0 0,0 0-1 0 0,-1 0 1 0 0,1 0-1 0 0,-1-1 1 0 0,0 0-1 0 0,0 0 1 0 0,0 0-50 0 0,-1-1-154 0 0,0-1 0 0 0,-1 1 0 0 0,0-1 0 0 0,0 1 0 0 0,0-1 0 0 0,0 0 0 0 0,-1 1 0 0 0,0-1 1 0 0,-1 0-1 0 0,1 0 0 0 0,-1 0 0 0 0,0 0 0 0 0,0 0 0 0 0,-1 0 0 0 0,0 0 0 0 0,0 1 0 0 0,0-1 0 0 0,-1 0 0 0 0,0 0 0 0 0,0 1 0 0 0,-2-5 155 0 0,1 14-11033 0 0,10 2 5796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1:12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682 619 9957 0 0,'0'0'5692'0'0,"0"0"-4585"0"0,-2 6-1154 0 0,0-2 94 0 0,0 0 0 0 0,0 0-1 0 0,0 0 1 0 0,0-1 0 0 0,-1 1 0 0 0,1-1 0 0 0,-1 1 0 0 0,0-1 0 0 0,0 0-1 0 0,0 0 1 0 0,-1-1 0 0 0,1 1 0 0 0,-1 0 0 0 0,1-1 0 0 0,-1 0 0 0 0,0 0 0 0 0,0 0-1 0 0,0-1 1 0 0,0 1 0 0 0,0-1 0 0 0,-4 1-47 0 0,-31 11 116 0 0,-82 49-484 0 0,121-58 386 0 0,0 0 0 0 0,0-1 0 0 0,0 1 1 0 0,1-1-1 0 0,-1 1 0 0 0,1-1 0 0 0,0 1 0 0 0,0-1 1 0 0,0 1-1 0 0,1-1 0 0 0,-1 0 0 0 0,1 0 0 0 0,0 0 0 0 0,0 0 1 0 0,0 0-1 0 0,0 0 0 0 0,0 0 0 0 0,1 0 0 0 0,-1-1 1 0 0,1 0-1 0 0,-1 1 0 0 0,1-1 0 0 0,0 0 0 0 0,0 0 0 0 0,0 0 1 0 0,0-1-1 0 0,1 1 0 0 0,-1-1 0 0 0,0 0 0 0 0,1 1 0 0 0,-1-2 1 0 0,2 1-19 0 0,1 3 101 0 0,142 78-1 0 0,-148-82-445 0 0,5 2-880 0 0,-2-2-6860 0 0,1-5 712 0 0</inkml:trace>
  <inkml:trace contextRef="#ctx0" brushRef="#br0" timeOffset="998.814">1435 688 14349 0 0,'0'0'1196'0'0,"-6"8"-843"0"0,0 1-242 0 0,-6 6 78 0 0,0 1 0 0 0,1 1 0 0 0,0 0 0 0 0,1 0 0 0 0,2 1 0 0 0,-1 1 0 0 0,2-1 0 0 0,1 1-1 0 0,0 0 1 0 0,1 3-189 0 0,6-18 32 0 0,1 0 0 0 0,0 1 0 0 0,0-1 0 0 0,0 0 0 0 0,0 0 0 0 0,1 0 0 0 0,0 0 0 0 0,-1-1 0 0 0,1 1 0 0 0,1-1 0 0 0,-1 1 0 0 0,1-1 0 0 0,-1 0 0 0 0,1-1 0 0 0,0 1 0 0 0,0-1 0 0 0,0 1 0 0 0,0-1 0 0 0,0 0 0 0 0,1-1 0 0 0,-1 1 0 0 0,1-1 0 0 0,-1 0 0 0 0,1 0 0 0 0,-1 0 0 0 0,1 0 0 0 0,0-1 0 0 0,-1 0-1 0 0,1 0 1 0 0,0 0 0 0 0,-1-1 0 0 0,1 1 0 0 0,-1-1 0 0 0,1 0 0 0 0,-1-1 0 0 0,1 1 0 0 0,-1-1 0 0 0,1 0 0 0 0,-1 0 0 0 0,0 0 0 0 0,0 0 0 0 0,0-1 0 0 0,0 0 0 0 0,1-1-32 0 0,-4 2-25 0 0,0 1 0 0 0,0-1 0 0 0,0 0 1 0 0,0 0-1 0 0,-1 0 0 0 0,1 0 0 0 0,-1 0 0 0 0,1 0 0 0 0,-1 0 0 0 0,1 0 0 0 0,-1 0 0 0 0,0 0 1 0 0,0 0-1 0 0,0 0 0 0 0,0 0 0 0 0,-1 0 0 0 0,1 0 0 0 0,-1 0 0 0 0,1 0 0 0 0,-1 0 0 0 0,1 0 1 0 0,-1 0-1 0 0,0 0 0 0 0,0 0 0 0 0,0 1 0 0 0,0-1 0 0 0,0 0 0 0 0,-1 1 0 0 0,1-1 1 0 0,0 0-1 0 0,-1 1 0 0 0,1 0 0 0 0,-1-1 0 0 0,1 1 0 0 0,-1 0 0 0 0,0 0 0 0 0,0 0 0 0 0,1 0 1 0 0,-1 0-1 0 0,0 0 0 0 0,0 0 0 0 0,0 1 0 0 0,-1-1 25 0 0,-87-9-5054 0 0,74 14 1659 0 0,5 1-1827 0 0</inkml:trace>
  <inkml:trace contextRef="#ctx0" brushRef="#br0" timeOffset="1248.475">1819 665 12509 0 0,'0'0'3977'0'0,"0"0"-3913"0"0,34 56 20 0 0,-24-28 256 0 0,-2 3 192 0 0,-2 3-220 0 0,-6-3-28 0 0,0 0-124 0 0,-9-1-76 0 0,-2-2-80 0 0,-6-1-4 0 0,-4 0-24 0 0,-3-3-272 0 0,-3-2-124 0 0,-3-3-312 0 0,2-2-637 0 0,4-7-1399 0 0,-7-5-3744 0 0</inkml:trace>
  <inkml:trace contextRef="#ctx0" brushRef="#br0" timeOffset="1669.243">2650 941 7189 0 0,'0'0'8488'0'0,"0"0"-8400"0"0,0 0-88 0 0,0 0-60 0 0,-58 6 60 0 0,31-9 212 0 0,-1 1-36 0 0,-3-1-76 0 0,-3-1-92 0 0,6 1 4 0 0,-2 0-12 0 0,6 0-352 0 0,3 0-692 0 0,7-2-1016 0 0,6 2-2860 0 0,8-10-2917 0 0</inkml:trace>
  <inkml:trace contextRef="#ctx0" brushRef="#br0" timeOffset="2379.266">3275 610 10469 0 0,'0'0'4406'0'0,"-4"8"-3705"0"0,-5 8-537 0 0,0 1 1 0 0,1 1-1 0 0,0-1 0 0 0,2 1 1 0 0,0 1-1 0 0,1-1 0 0 0,1 1 1 0 0,0 0-1 0 0,2 0 0 0 0,0 0 1 0 0,1 0-1 0 0,1 0 0 0 0,1 0 1 0 0,0 0-1 0 0,2 0 0 0 0,0 0 0 0 0,1 0 1 0 0,1-1-1 0 0,1 1 0 0 0,0-1 1 0 0,2-1-1 0 0,0 2-164 0 0,2-5-422 0 0,19 24-1672 0 0,-5-22-5893 0 0,-9-15 1095 0 0</inkml:trace>
  <inkml:trace contextRef="#ctx0" brushRef="#br0" timeOffset="1930.627">2898 773 652 0 0,'0'0'11886'0'0,"3"7"-8768"0"0,4 19-2807 0 0,-1 0 0 0 0,-1 1 0 0 0,-1-1 0 0 0,-1 1 0 0 0,-2 0 1 0 0,-1 0-1 0 0,-1-1 0 0 0,-1 1 0 0 0,-1 0 0 0 0,-1-1 0 0 0,-2 1-311 0 0,4-12-79 0 0,0 14-462 0 0,2-18-8951 0 0,0-20 4590 0 0</inkml:trace>
  <inkml:trace contextRef="#ctx0" brushRef="#br0" timeOffset="2129.672">2960 779 4000 0 0,'0'0'7407'0'0,"0"0"-5280"0"0,0 0-1862 0 0,8 0-53 0 0,-4-1-170 0 0,-1 0 0 0 0,1 1 0 0 0,-1-1 0 0 0,1 1 1 0 0,-1 0-1 0 0,1 1 0 0 0,-1-1 0 0 0,1 0 0 0 0,-1 1 0 0 0,1 0 1 0 0,-1 0-1 0 0,0 0 0 0 0,1 0 0 0 0,-1 0 0 0 0,0 1 1 0 0,0-1-1 0 0,0 1 0 0 0,0 0 0 0 0,0 0 0 0 0,0 0 0 0 0,0 1 1 0 0,-1-1-1 0 0,1 1 0 0 0,-1-1 0 0 0,0 1 0 0 0,0 0 1 0 0,0 0-1 0 0,0 0 0 0 0,0 0 0 0 0,0 0 0 0 0,-1 0 0 0 0,0 0 1 0 0,1 0-1 0 0,-1 1 0 0 0,0-1 0 0 0,-1 1 0 0 0,1-1 1 0 0,-1 1-1 0 0,1-1 0 0 0,-1 1 0 0 0,0-1 0 0 0,0 1 0 0 0,-1-1 1 0 0,1 1-1 0 0,-1 2-42 0 0,-83 34 272 0 0,21-43-6793 0 0,44-7-699 0 0</inkml:trace>
  <inkml:trace contextRef="#ctx0" brushRef="#br0" timeOffset="501.486">948 770 3892 0 0,'0'0'2643'0'0,"0"0"41"0"0,0 0-1352 0 0,0 0-301 0 0,0 0 62 0 0,0 0-209 0 0,0 0-215 0 0,0 0-183 0 0,0 0-251 0 0,5 1-177 0 0,1-1-10 0 0,1-1 0 0 0,-1 1 0 0 0,1-1 0 0 0,-1 0 0 0 0,0-1 0 0 0,1 0 0 0 0,-1 0 0 0 0,0 0 0 0 0,0-1 0 0 0,0 0 0 0 0,0 0 0 0 0,-1 0 0 0 0,1-1 0 0 0,-1 1 0 0 0,0-1 0 0 0,4-5-48 0 0,-7 8-14 0 0,0-1 1 0 0,0 0-1 0 0,0 1 1 0 0,-1-1-1 0 0,1 0 1 0 0,-1 0-1 0 0,1 0 1 0 0,-1-1-1 0 0,0 1 1 0 0,1 0-1 0 0,-1 0 1 0 0,-1-1-1 0 0,1 1 1 0 0,0-1-1 0 0,0 1 1 0 0,-1-1-1 0 0,0 1 1 0 0,1-1-1 0 0,-1 1 1 0 0,0-1-1 0 0,0 1 1 0 0,0-1-1 0 0,0 1 0 0 0,-1-1 1 0 0,1 1-1 0 0,-1-1 1 0 0,0 1-1 0 0,1-1 1 0 0,-1 1-1 0 0,0 0 1 0 0,-1-1-1 0 0,1 1 1 0 0,0 0-1 0 0,0 0 1 0 0,-1 0-1 0 0,0 0 1 0 0,1 0-1 0 0,-1 0 1 0 0,0 0-1 0 0,0 1 1 0 0,0-1-1 0 0,0 0 1 0 0,0 1-1 0 0,0 0 1 0 0,0-1 13 0 0,-1 0-29 0 0,1 0 1 0 0,-1 0-1 0 0,0-1 1 0 0,0 2-1 0 0,1-1 0 0 0,-1 0 1 0 0,-1 0-1 0 0,1 1 1 0 0,0 0-1 0 0,0 0 1 0 0,0 0-1 0 0,-1 0 1 0 0,1 0-1 0 0,-1 1 0 0 0,1-1 1 0 0,0 1-1 0 0,-1 0 1 0 0,1 0-1 0 0,-1 0 1 0 0,1 0-1 0 0,-1 1 1 0 0,1-1-1 0 0,0 1 0 0 0,-1 0 1 0 0,1 0-1 0 0,0 0 1 0 0,0 1-1 0 0,0-1 1 0 0,0 1-1 0 0,0 0 1 0 0,0 0-1 0 0,0 0 0 0 0,0 0 1 0 0,1 0-1 0 0,-1 0 1 0 0,1 1-1 0 0,-1-1 1 0 0,1 1-1 0 0,0 0 1 0 0,0 0-1 0 0,0-1 0 0 0,1 1 1 0 0,-1 1-1 0 0,1-1 1 0 0,0 0-1 0 0,-1 0 1 0 0,1 0-1 0 0,1 1 1 0 0,-1-1-1 0 0,0 0 0 0 0,1 1 1 0 0,-1 2 28 0 0,2 1 151 0 0,1 1 0 0 0,-1-1 0 0 0,1 0 0 0 0,0 0 0 0 0,1 0 0 0 0,-1 0-1 0 0,1 0 1 0 0,1-1 0 0 0,-1 1 0 0 0,1-1 0 0 0,0 0 0 0 0,1 0 0 0 0,-1-1 0 0 0,1 1 0 0 0,5 4-151 0 0,44 90 2066 0 0,-56-96-2081 0 0,0-1-1 0 0,-1 1 1 0 0,1-1 0 0 0,-1 1 0 0 0,0-1 0 0 0,0 0 0 0 0,0 0 0 0 0,0 0 0 0 0,-1-1 0 0 0,1 1-1 0 0,-1-1 1 0 0,0 1 0 0 0,1-1 0 0 0,-1 0 0 0 0,0-1 0 0 0,0 1 0 0 0,0-1 0 0 0,0 0 0 0 0,-1 0-1 0 0,1 0 1 0 0,0 0 0 0 0,0-1 0 0 0,-1 0 0 0 0,1 1 0 0 0,0-2 0 0 0,-1 1 0 0 0,1 0-1 0 0,0-1 1 0 0,0 0 0 0 0,-1 0 0 0 0,1 0 0 0 0,0-1 0 0 0,0 1 0 0 0,0-1 0 0 0,0 0 0 0 0,1 0-1 0 0,-1 0 1 0 0,0-1 0 0 0,-1-1 15 0 0,2 1-18 0 0,1 0 1 0 0,0 0-1 0 0,0 0 0 0 0,1 0 0 0 0,-1 0 1 0 0,0-1-1 0 0,1 1 0 0 0,0 0 0 0 0,0-1 0 0 0,0 1 1 0 0,0-1-1 0 0,1 1 0 0 0,-1-1 0 0 0,1 0 1 0 0,0 1-1 0 0,0-1 0 0 0,0 0 0 0 0,1 1 0 0 0,-1-1 1 0 0,1 1-1 0 0,0-1 0 0 0,0 1 0 0 0,0-1 1 0 0,0 1-1 0 0,0 0 0 0 0,1-1 0 0 0,0 1 0 0 0,0 0 1 0 0,0 0-1 0 0,0 0 0 0 0,0 0 0 0 0,0 0 1 0 0,1 1-1 0 0,-1-1 0 0 0,1 1 0 0 0,0 0 0 0 0,0-1 1 0 0,0 1-1 0 0,0 0 0 0 0,0 1 0 0 0,0-1 1 0 0,1 1-1 0 0,-1-1 0 0 0,0 1 0 0 0,1 0 0 0 0,-1 0 1 0 0,1 0-1 0 0,0 1 0 0 0,-1-1 0 0 0,1 1 1 0 0,-1 0-1 0 0,1 0 0 0 0,0 0 0 0 0,0 1 18 0 0,21-1-2709 0 0,-16 0-651 0 0,5 0-3421 0 0</inkml:trace>
  <inkml:trace contextRef="#ctx0" brushRef="#br0" timeOffset="748.712">1129 904 14793 0 0,'0'0'2597'0'0,"0"0"-2077"0"0,0 0-520 0 0,0 0-88 0 0,0 0 88 0 0,0 0 8 0 0,0 0 92 0 0,0 0-40 0 0,0 0-60 0 0,0 0-272 0 0,-4 11-460 0 0,1-10-637 0 0,3-1-1371 0 0,0 0-2952 0 0,8-4-1493 0 0</inkml:trace>
  <inkml:trace contextRef="#ctx0" brushRef="#br0" timeOffset="-498.306">218 534 14437 0 0,'-1'6'1957'0'0,"-1"13"-1871"0"0,-1 0 0 0 0,-1 0 0 0 0,-1-1 0 0 0,0 0 0 0 0,-2 0 0 0 0,0 0-1 0 0,0-1 1 0 0,-2 0 0 0 0,0 0 0 0 0,-1-1 0 0 0,-1 0 0 0 0,0-1 0 0 0,-1 0 0 0 0,-1-1 0 0 0,0-1-1 0 0,-1 0 1 0 0,-9 6-86 0 0,0-8-2749 0 0,8-21-5822 0 0,11-5 2037 0 0</inkml:trace>
  <inkml:trace contextRef="#ctx0" brushRef="#br0" timeOffset="-251.519">0 599 3068 0 0,'0'0'7373'0'0,"6"8"-5001"0"0,23 26-1799 0 0,181 181 3955 0 0,-196-207-6235 0 0,0-6-3144 0 0,1-3-1905 0 0</inkml:trace>
  <inkml:trace contextRef="#ctx0" brushRef="#br0" timeOffset="3992.055">4295 791 14013 0 0,'0'0'1266'0'0,"-6"5"-1420"0"0,-206 118 1723 0 0,211-119-1533 0 0,1-1 1 0 0,-1 1 0 0 0,1 0 0 0 0,0 0 0 0 0,0 0 0 0 0,0 0 0 0 0,1-1 0 0 0,0 1-1 0 0,-1 0 1 0 0,1 0 0 0 0,0-1 0 0 0,1 1 0 0 0,-1 0 0 0 0,1-1 0 0 0,-1 1 0 0 0,1-1 0 0 0,0 0-1 0 0,0 1 1 0 0,1-1 0 0 0,-1 0 0 0 0,1-1 0 0 0,-1 1 0 0 0,1 0 0 0 0,0-1 0 0 0,0 1 0 0 0,0-1-1 0 0,0 0 1 0 0,1 0 0 0 0,-1 0 0 0 0,1 0 0 0 0,-1-1 0 0 0,1 1 0 0 0,-1-1 0 0 0,4 1-37 0 0,4 5 226 0 0,17 14 216 0 0,37 22-2559 0 0,-60-45-7103 0 0,0-10 1941 0 0</inkml:trace>
  <inkml:trace contextRef="#ctx0" brushRef="#br0" timeOffset="4607.348">4635 960 1120 0 0,'0'0'4122'0'0,"0"0"-1387"0"0,0 0-1019 0 0,0 0-446 0 0,0 0-67 0 0,0 0-285 0 0,0 0-290 0 0,0 0-153 0 0,0 0-191 0 0,5-1-22 0 0,-3 1-244 0 0,0 0-1 0 0,0-1 1 0 0,1 1 0 0 0,-1 0-1 0 0,0-1 1 0 0,0 0-1 0 0,0 1 1 0 0,0-1-1 0 0,0 0 1 0 0,0 0-1 0 0,0 0 1 0 0,0 0 0 0 0,0-1-1 0 0,0 1 1 0 0,-1 0-1 0 0,1-1 1 0 0,0 1-1 0 0,-1-1 1 0 0,1 0-1 0 0,-1 0 1 0 0,0 1-1 0 0,0-1 1 0 0,1 0 0 0 0,-1 0-1 0 0,0 0 1 0 0,-1 0-1 0 0,1 0 1 0 0,0 0-1 0 0,-1 0 1 0 0,1-1-1 0 0,-1 1 1 0 0,1 0 0 0 0,-1 0-1 0 0,0 0 1 0 0,0-1-1 0 0,0 1 1 0 0,0 0-1 0 0,-1 0 1 0 0,1-1-1 0 0,0 1 1 0 0,-1 0 0 0 0,0 0-1 0 0,1 0 1 0 0,-1 0-1 0 0,0 0 1 0 0,0 0-18 0 0,0-1-18 0 0,-1 0 0 0 0,1 0 0 0 0,-1 0 0 0 0,1 0 0 0 0,-1 0 0 0 0,0 1 0 0 0,0-1 0 0 0,0 1 1 0 0,0-1-1 0 0,-1 1 0 0 0,1 0 0 0 0,0 0 0 0 0,-1 0 0 0 0,0 0 0 0 0,1 0 0 0 0,-1 1 0 0 0,0-1 0 0 0,0 1 0 0 0,0 0 1 0 0,0 0-1 0 0,0 0 0 0 0,0 0 0 0 0,-1 0 0 0 0,1 1 0 0 0,0-1 0 0 0,0 1 0 0 0,-1 0 0 0 0,1 0 0 0 0,0 0 0 0 0,0 0 1 0 0,0 1-1 0 0,-1-1 0 0 0,1 1 0 0 0,0 0 0 0 0,0 0 0 0 0,0 0 0 0 0,0 0 0 0 0,0 1 0 0 0,0-1 0 0 0,0 1 0 0 0,1 0 1 0 0,-1 0-1 0 0,1 0 0 0 0,-1 0 0 0 0,1 0 0 0 0,-1 0 0 0 0,1 1 0 0 0,0-1 0 0 0,0 1 0 0 0,0-1 0 0 0,1 1 0 0 0,-1 0 1 0 0,1 0-1 0 0,-1 0 0 0 0,1 0 0 0 0,0 0 0 0 0,0 0 0 0 0,0 0 0 0 0,1 0 0 0 0,-1 1 0 0 0,1-1 0 0 0,-1 0 0 0 0,1 0 1 0 0,0 1-1 0 0,1 0 18 0 0,57 107 2559 0 0,-2-11-1017 0 0,-56-99-1543 0 0,1 1 0 0 0,-1-1 1 0 0,0 0-1 0 0,0 0 1 0 0,0 1-1 0 0,0-1 1 0 0,0 0-1 0 0,0 1 0 0 0,0-1 1 0 0,-1 0-1 0 0,1 0 1 0 0,0 1-1 0 0,-1-1 0 0 0,1 0 1 0 0,-1 0-1 0 0,1 0 1 0 0,-1 0-1 0 0,0 1 0 0 0,1-1 1 0 0,-1 0-1 0 0,0 0 1 0 0,0 0-1 0 0,0 0 0 0 0,0-1 1 0 0,0 1-1 0 0,0 0 1 0 0,0 0-1 0 0,0 0 0 0 0,0-1 1 0 0,0 1-1 0 0,0-1 1 0 0,0 1-1 0 0,-1-1 0 0 0,1 1 1 0 0,0-1-1 0 0,0 0 1 0 0,-1 1-1 0 0,1-1 0 0 0,0 0 1 0 0,0 0-1 0 0,-1 0 1 0 0,1 0-1 0 0,0 0 0 0 0,-1 0 1 0 0,1 0-1 0 0,0-1 1 0 0,0 1-1 0 0,-1 0 0 0 0,1-1 1 0 0,-1 0 0 0 0,-60-27-230 0 0,60 25 214 0 0,0-1 0 0 0,0 0 0 0 0,0 0 0 0 0,0 0 0 0 0,1 0-1 0 0,0 0 1 0 0,0 0 0 0 0,0 0 0 0 0,0 0 0 0 0,1 0 0 0 0,-1-1 0 0 0,1 1-1 0 0,0 0 1 0 0,1 0 0 0 0,-1-1 0 0 0,1 1 0 0 0,-1 0 0 0 0,1 0 0 0 0,0 0-1 0 0,1 0 1 0 0,-1 0 0 0 0,1 0 0 0 0,0 0 0 0 0,0 1 0 0 0,0-1 0 0 0,0 0-1 0 0,1 1 1 0 0,-1 0 0 0 0,1-1 0 0 0,0 1 0 0 0,0 0 0 0 0,0 1 0 0 0,1-1 0 0 0,-1 0-1 0 0,0 1 1 0 0,2-1 16 0 0,55-21-4913 0 0,-48 22 384 0 0,4-2-2038 0 0</inkml:trace>
  <inkml:trace contextRef="#ctx0" brushRef="#br0" timeOffset="4886.384">4951 899 7657 0 0,'0'0'9073'0'0,"0"0"-9073"0"0,20 47 200 0 0,-16-22-200 0 0,0 5 424 0 0,-1 2-76 0 0,-3 1-128 0 0,-4 1-84 0 0,-5-1-48 0 0,0 0-28 0 0,-7 0-44 0 0,1-2-16 0 0,-5-1-480 0 0,-3-3-352 0 0,1-2-737 0 0,-2-2-1495 0 0,2-8-3568 0 0</inkml:trace>
  <inkml:trace contextRef="#ctx0" brushRef="#br0" timeOffset="3528.2">3793 663 7749 0 0,'0'0'3961'0'0,"0"0"-2986"0"0,-2 9-716 0 0,-3 9 188 0 0,0-1 1 0 0,-1 0-1 0 0,-1-1 0 0 0,-1 0 1 0 0,0 0-1 0 0,-1 0 0 0 0,-1-1 1 0 0,0 0-1 0 0,-1-1 0 0 0,-1 0 1 0 0,-10 10-448 0 0,-108 72-30 0 0,130-96-6 0 0,-23 9-1742 0 0,9-13-3449 0 0,9-2 574 0 0</inkml:trace>
  <inkml:trace contextRef="#ctx0" brushRef="#br0" timeOffset="3695.368">3570 716 6869 0 0,'0'0'4943'0'0,"0"0"-3524"0"0,5 7-928 0 0,101 224 4273 0 0,-68-179-5931 0 0,-1-31-5808 0 0,-16-19 983 0 0</inkml:trace>
  <inkml:trace contextRef="#ctx0" brushRef="#br0" timeOffset="96697.5">4689 688 3724 0 0,'0'0'2233'0'0,"0"0"-1741"0"0,0 0-793 0 0,0 0-76 0 0,0-7 312 0 0,-1 1 145 0 0,0 1 1 0 0,-1-1-1 0 0,1 0 1 0 0,-1 1-1 0 0,0-1 1 0 0,-1 1-1 0 0,1-1 1 0 0,-1 1-1 0 0,0 0 0 0 0,-1 0 1 0 0,1 1-1 0 0,-1-1 1 0 0,0 1-1 0 0,0-1 1 0 0,0 1-1 0 0,0 0 1 0 0,-1 1-1 0 0,0-1 1 0 0,-4-2-81 0 0,-58-37 164 0 0,-2 3-1 0 0,-2 3 1 0 0,-1 3 0 0 0,-1 3 0 0 0,-7 2-164 0 0,-126-44 61 0 0,-4 8 0 0 0,-2 10-1 0 0,-2 9 1 0 0,-2 10 0 0 0,-77 2-61 0 0,-54-1 257 0 0,0 16 0 0 0,-2 15 1 0 0,-304 37-258 0 0,191 33 578 0 0,-65 34-578 0 0,461-69-1743 0 0,69-25-133 0 0,4-2-349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2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1 5533 0 0,'0'0'5464'0'0,"0"0"-3848"0"0,0 0-1040 0 0,0 0-4 0 0,0 0 532 0 0,0 0 4 0 0,0 0-279 0 0,0 0-245 0 0,0 0 96 0 0,-16 4-32 0 0,2-2-648 0 0,-1-2-456 0 0,-5 2 308 0 0,2-2 140 0 0,-2 1-352 0 0,-1-1-312 0 0,7 0-1893 0 0,-2-10-4899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2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4 8689 0 0,'0'0'7837'0'0,"0"0"-6829"0"0,0 0-1008 0 0,0 0-332 0 0,0 0 144 0 0,0 0 188 0 0,0 0 160 0 0,-51 0-68 0 0,5 0-92 0 0,-5 0-584 0 0,-3 0-573 0 0,8 0-1059 0 0,19 0-2076 0 0,4-4-2437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5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0 14249 0 0,'0'0'2119'0'0,"0"0"-1761"0"0,-9 6-127 0 0,-65 32 292 0 0,50-28-494 0 0,1 1 0 0 0,1 1 0 0 0,0 1 0 0 0,0 1 0 0 0,1 1 0 0 0,1 0 0 0 0,1 2 0 0 0,0 1-29 0 0,17-17 4 0 0,1 1 1 0 0,0-1-1 0 0,0 1 1 0 0,0 0-1 0 0,0-1 1 0 0,0 1-1 0 0,0 0 1 0 0,0 0-1 0 0,1-1 1 0 0,-1 1-1 0 0,1 0 1 0 0,-1 0-1 0 0,1 0 1 0 0,0 0-1 0 0,-1 0 1 0 0,1 0-1 0 0,0 0 1 0 0,0 0-1 0 0,1 0 1 0 0,-1 0-1 0 0,0-1 1 0 0,1 1-1 0 0,-1 0 1 0 0,1 0-1 0 0,-1 0 1 0 0,1 0-1 0 0,0-1 1 0 0,0 1-1 0 0,0 0 1 0 0,0-1-1 0 0,0 1 1 0 0,0 0-1 0 0,1-1 1 0 0,-1 1-1 0 0,0-1 1 0 0,1 0-1 0 0,-1 0 1 0 0,1 1-1 0 0,-1-1 1 0 0,1 0-1 0 0,0 0 1 0 0,-1 0-1 0 0,2 0-4 0 0,91 42 747 0 0,-70-34-613 0 0,31 21 266 0 0,13 3-3541 0 0,-61-31-1350 0 0,1-5-2895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6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9625 0 0,'0'0'5386'0'0,"0"0"-4264"0"0,2 9-878 0 0,2 10-1 0 0,-2 1-1 0 0,0-1 1 0 0,-2 1 0 0 0,0 0 0 0 0,-1 0 0 0 0,-1-1 0 0 0,0 1-1 0 0,-2-1 1 0 0,0 1 0 0 0,-2-1 0 0 0,-4 11-243 0 0,5-15-355 0 0,-9 29 800 0 0,10-16-6388 0 0,4-27-579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6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12 12149 0 0,'0'0'1715'0'0,"0"0"-1091"0"0,0 0-431 0 0,0 0-5 0 0,0 0-36 0 0,0 0-131 0 0,0 0-162 0 0,0 0-283 0 0,27-11-996 0 0,-22 12 1523 0 0,-1 1-1 0 0,0-1 1 0 0,0 1-1 0 0,0 0 0 0 0,0 0 1 0 0,0 0-1 0 0,0 1 1 0 0,-1 0-1 0 0,1-1 1 0 0,-1 1-1 0 0,1 0 0 0 0,-1 1 1 0 0,0-1-1 0 0,0 1 1 0 0,-1-1-1 0 0,1 1 1 0 0,-1 0-1 0 0,0 0 1 0 0,0 0-1 0 0,0 0 0 0 0,0 0 1 0 0,-1 0-1 0 0,0 1 1 0 0,1-1-1 0 0,-2 0 1 0 0,1 1-1 0 0,0-1 0 0 0,-1 1 1 0 0,0-1-1 0 0,0 1 1 0 0,0-1-1 0 0,-1 1 1 0 0,1-1-1 0 0,-1 1 1 0 0,0-1-1 0 0,-1 0 0 0 0,1 1 1 0 0,-1-1-1 0 0,1 0 1 0 0,-1 0-1 0 0,-1 0 1 0 0,-1 3-103 0 0,-6 2-16 0 0,0-1-1 0 0,-1 0 1 0 0,0-1 0 0 0,0 0 0 0 0,-1-1 0 0 0,0 0 0 0 0,0-1 0 0 0,0 0 0 0 0,0-1 0 0 0,-1 0 0 0 0,0-1-1 0 0,0-1 1 0 0,0 0 0 0 0,0-1 0 0 0,-6 0 16 0 0,48-14 1153 0 0,264 95-1500 0 0,-291-82-103 0 0,10-4-5502 0 0,-4-6-2222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6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7293 0 0,'0'0'6722'0'0,"8"10"-5322"0"0,2 4-1189 0 0,-1 1 1 0 0,0 0 0 0 0,-1 0 0 0 0,0 1-1 0 0,-1 0 1 0 0,-1 0 0 0 0,-1 1 0 0 0,0 0-1 0 0,2 15-211 0 0,-6-16 37 0 0,0 1-1 0 0,-2-1 1 0 0,1 0-1 0 0,-2 0 1 0 0,0 1-1 0 0,-1-1 1 0 0,-1-1-1 0 0,0 1 1 0 0,-1 0 0 0 0,-1-1-1 0 0,0 0 1 0 0,-1 0-1 0 0,-6 7-36 0 0,-14 20-3648 0 0,-5-6-3419 0 0,24-29-13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5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12973 0 0,'0'0'2684'0'0,"0"0"-2420"0"0,0 0 281 0 0,0 0-233 0 0,0 0-76 0 0,0 0-76 0 0,17 38 52 0 0,-20-31-36 0 0,1 0-68 0 0,-2-2-80 0 0,1 1-28 0 0,-1-2-896 0 0,3-2-249 0 0,-1-2-471 0 0,2 0-3116 0 0,0-9-3893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32.301"/>
    </inkml:context>
    <inkml:brush xml:id="br0">
      <inkml:brushProperty name="width" value="0.1" units="cm"/>
      <inkml:brushProperty name="height" value="0.6" units="cm"/>
      <inkml:brushProperty name="color" value="#00A0D7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AB008B"/>
      <inkml:brushProperty name="inkEffects" value="pencil"/>
    </inkml:brush>
  </inkml:definitions>
  <inkml:trace contextRef="#ctx0" brushRef="#br0">3123 0 5641 303000 39986,'0'0'2212'-907'-699,"11"15"-2004"1893"391,11 17-196-986 308,12 18 480 921 681,10 16 248-921-681,9 13 24 1000-337,4 10-144-55 989,5 7-144-945-652,2 4-16 0 0,0 3-48 1978 254,-2 0 52-1978-254,-2-2-20 0 0,-4-4-136 0 0,-4-4-52 2003 192,-5-6-92-2003-192,-6-7-76 0 0,-6-8-76 995 577,-5-9-8 32-1025,-6-11 4-18 993,-7-10-4-1009-545,-4-10 8 0 0,-4-8-12 0 0,-4-5-76 1017 533,-3-3-908-1017-533,-3-4-1252 0 0,-4-5-728 0 0,-3-4 7 0 0,-1-3-1627 0 0</inkml:trace>
  <inkml:trace contextRef="#ctx0" brushRef="#br0" timeOffset="270.399">2655 131 2936 303000 39986,'0'0'1304'0'0,"0"0"-500"0"0,0 0-7 0 0,0 0-681 0 0,0 0 432 0 0,7 5 232 0 0,7 6 40 0 0,8 10 20 0 0,11 15 184 0 0,9 16 112 0 0,9 17 8 0 0,5 14-72 0 0,3 10-32 0 0,1 6-4 1933 344,2 6-116-1933-344,1 5-183 946 657,1 4-165-946-657,1 3-140 1992 255,-1 1-184-1992-255,-1 0-248 980 615,-3-3-12 58-1038,-5-6-172-39 1006,-6-8-128-999-583,-7-10-60 1011 571,-8-12-12 30-1045,-9-13-116-16 1013,-7-16-105-1025-539,-7-14-199 0 0,-6-13-768 0 0,-5-10-1104 1035 526,-4-8-16-1035-526,-8-12-3005 0 0,-2-5 3201 0 0</inkml:trace>
  <inkml:trace contextRef="#ctx0" brushRef="#br0" timeOffset="554.736">2144 280 7233 302795 42033,'0'0'4684'0'0,"0"0"-4684"-905"-710,6 7 0 905 710,8 10 92 0 0,12 15 788 0 0,15 19 28 905 710,15 19 56 126-1047,13 16-84-1031 337,8 13-71 0 0,7 9-61 934 682,2 7-140 107-1048,3 8-28-1041 366,0 4-100 961 652,1 3-24-961-652,-2 0-28 2032 224,-3-2-196-1033 385,-5-4 0-999-609,-6-8-84 2075 129,-7-9-76-2075-129,-8-12-72 2086 65,-8-11-40-2086-65,-9-13 28 0 0,-8-13-112 0 0,-8-13-48 2092 0,-9-11-132-2092 0,-5-11-148 0 0,-6-7-412 0 0,-5-7-548 0 0,-7-7 535 0 0,-8-11-115 0 0,-14-17-1040 0 0,-16-21-688 0 0,-12-17-452 0 0,-9-14-2137 0 0,7 6 3357 0 0</inkml:trace>
  <inkml:trace contextRef="#ctx0" brushRef="#br0" timeOffset="1091.68">1828 620 940 302669 43074,'0'0'9213'0'0,"0"0"-9213"0"0,6 8 220 0 0,11 15 220 0 0,15 19 972 0 0,21 23 44 0 0,19 23-48 0 0,15 18-224 1047-342,11 16-235-110 1030,9 11-181 120-1060,3 9-128-92 1030,1 7-244 98-1061,-1 2-76-73 1031,-5 0-224 75-1062,-8-4-96-53 1030,-8-9-84 51-1063,-12-12 32-33 1032,-11-12-32 15-14,-11-16-4 12-1070,-10-13 16 0 1038,-11-16-12-1057-519,-10-13-64 1070 506,-8-14-88-29-1077,-7-13-320-1041 571,-7-10-300 1077 473,-7-10-197-1077-473,-10-10 101 0 0,-13-15-88-1077-473,-17-20-604 1077 473,-13-15-3040 0 0,-10-15-1473 0 0,6 4 4505 0 0</inkml:trace>
  <inkml:trace contextRef="#ctx0" brushRef="#br0" timeOffset="1158.876">1430 1138 5977 304392 45540,'0'0'2700'0'0,"0"0"-2440"-943"-702,5 9-128 943 702,12 16 1276 0 0,16 18 188 1081-364,19 23-116-1081 364,18 19-136 0 0,14 17-224 0 0,8 11-127 1076-378,5 6-225-107 1044,0 3-172 112-1075,-3-1-116-84 1044,-8-5-184 84-1076,-8-5-4-60 1044,-9-8-108 56-1076,-10-9-60-36 1044,-9-11-64-1041-571,-9-11-56 0 0,-9-14-4 2127 33,-8-12-60-2127-33,-7-13-16 0 0,-7-9-132 0 0,-5-8-380 1071 525,-5-7-624-15-1083,-7-8 132-1056 558,-12-12 287-1070-506,-15-17-15 13 1045,-19-21-736 1057-539,-17-21-1032 0 0,-15-16-440-1057-539,-11-13 295-13 1045,-7-7 221 29-1077,-5-5 1036 1041 571,15 17 296 0 0</inkml:trace>
  <inkml:trace contextRef="#ctx0" brushRef="#br0" timeOffset="2199.443">1180 1463 3528 305606 44096,'0'0'2177'-1076'378,"0"0"-925"1076"-378,2 7 20 0 0,7 10-648 0 0,13 16 592 0 0,17 20 420 0 0,19 19-36 0 0,16 17-180 2045 288,11 11-348-2045-288,8 8-155 0 0,3 3-121 2078 226,-1 2-104-2078-226,-3-3-112 1014 622,-5-6-160 74-1082,-8-6-112-52 1051,-9-9-76 46-1084,-10-10-220-1082 493,-10-10 48 1056 558,-11-13-60-1056-558,-12-12-172 1071-525,-8-11-108-1071 525,-9-11-128 1071 525,-7-7-404-1071-525,-8-8-56 0 0,-10-9 520 0 0,-16-16 248 0 0,-18-20-160 0 0,-19-20-361-1071-525,-17-18-371 0 1050,-13-14-264 15-1083,-8-10-364 1056 558,-7-4 100-2118-98,-4-3 164 2118 98,1 2 252-2102-162,2 7 52 2102 162,7 11 300-1090 427,12 14 608 1090-427,16 16 144-2075-258,18 18 704 2075 258,18 15 24 0 0,17 12-312 0 0,15 13 476 0 0,14 12 352 0 0,18 16-316 0 0,18 19 384 0 0,18 16 128 0 0,14 14-324 0 0,6 9-36 2075 258,4 4-275-2075-258,-2 0-121 0 0,-3-3-200 2104 195,-7-6-40-2104-195,-6-6-60 0 0,-9-8-188 1030 610,-8-9 12 64-1089,-8-10-60-1094 479,-9-10-84 1053 578,-8-9-64-1053-578,-8-9-84 1085-513,-5-6-188-1085 513,-6-4-404 0 0,-7-5 120 0 0,-10-6 256 0 0,-15-11 216 0 0,-17-13 76-1085 513,-18-15-116 1085-513,-16-14-140-1053-578,-11-10-72 1053 578,-7-8 12-1094 479,-4-3 19 1094-479,1 2 17-2129-163,6 5-52 2129 163,13 11 12 0 0,17 14 192 0 0,17 14 20-2105-228,18 13-176 2105 228,14 13 292 0 0,16 14 672 0 0,16 16-196 1100-414,19 16-336-95 1056,16 14-4-1005-642,13 10 321 0 0,5 2 203 1099-447,0-3-76-69 1057,-6-5-104-1030-610,-9-10-168 0 0,-10-9-176 0 0,-11-11-52 1049 598,-9-8 0-1049-598,-8-7-84 0 0,-6-5-176 0 0,-5-4-404 1098-499,-7-4 236-1098 499,-11-5 292 0 0,-15-9 52 0 0,-16-10 0-1098 499,-18-13-172 49-1097,-13-11-140 1049 598,-9-9-84 0 0,-4-4 20-1106 466,-1-1 19 83-1095,6 4 57 1023 629,12 9-24 0 0,14 11-20 0 0,18 11-20-1005-642,14 13 36 1005 642,16 11 328 0 0,15 12 656 0 0,17 13-440 1005 642,16 13 48-1005-642,12 9 312 0 0,6 4 29 0 0,-1-3 67 2129 163,-6-6-176-2129-163,-8-7-112 0 0,-9-8-176 0 0,-7-6-96 1049 598,-6-4-100-1049-598,-4-4-12 0 0,-5-3-36 0 0,-4-3-324 0 0,-6-3-132 0 0,-8-4 328 0 0,-10-4 156 0 0,-14-8-4-1113 485,-13-9-88 71-1102,-13-7-96 1042 617,-8-6-140 0 0,-1-1 48 0 0,4 2-1-1023-629,10 6-3 1023 629,11 8-60 0 0,12 6-12 0 0,9 7 12 0 0,9 6 352 0 0,7 6 376 0 0,9 6 192 0 0,6 6-356 0 0,7 3-96 0 0,4 3 73 1023 629,3 1 135-1023-629,-1-2 12 0 0,-2-1-100 0 0,-3-4-220 0 0,-4-3-16 0 0,-5-4-152 0 0,-4-3 152 0 0,-6-3 188 0 0,-4-2-140 0 0,-8-3-36 0 0,-7-2 64 0 0,-10-5-76 0 0,-9-4-4 0 0,-6-3-120 0 0,-2-2-100-1118 452,2 1-12 1118-452,6 2 24 0 0,8 4-137 0 0,8 3-235 0 0,6 5-168 0 0,7 3-72 0 0,5 4-1268 0 0,6 3-2400 0 0,6 3-3109 0 0,1-2 7601 0 0</inkml:trace>
  <inkml:trace contextRef="#ctx0" brushRef="#br0" timeOffset="7364.019">1717 1159 3860 296000 41949,'0'0'1292'0'0,"0"0"1089"0"0,9 8-1693 0 0,12 11 360 0 0,14 14 244 1000-248,16 20 152-1000 248,15 18-12 817 784,12 17-12 203-1057,6 12-100-166 1032,3 9-279 183-1060,-1 3-261-148 1034,-3 0-236 163-1062,-5-3-164-130 1034,-6-6-232-922-705,-7-8 0 939 695,-8-8-136 137-1073,-7-9 0-107 1044,-8-12 64-969-666,-8-11-28 988 653,-7-11 0 102-1080,-7-11-48-1090 427,-5-7-44 0 0,-4-6-32 1014 622,-2-2-96 74-1082,-2-3-184-1088 460,-2-3-172 0 0,-2-3-240 1036 591,-2-2 108-1036-591,-2-4 360 0 0,-5-5 300 0 0,-5-6 0 0 0,-7-9-8 0 0,-10-11-4-1036-591,-12-13-52-52 1051,-11-11-9 1088-460,-10-9-55 0 0,-7-7-176-1014-622,-5-6-20 1014 622,-6-4 56-1090 427,-5-3 132 102-1080,-3-2 124-99 1048,-3 0-116 129-1078,-2 1-112 958 683,1 2 116-1081 364,4 6 120 156-1076,7 10 4-146 1047,10 12 100 1071-335,15 14 12-1077 322,14 13-112 206-1079,13 12-176 871 757,13 13-304 0 0,14 15 288 871 757,17 21 192-871-757,21 24 124 0 0,20 21 648 0 0,16 19 296 1077-322,11 8-311-169 1051,3 4-173-908-729,-2-3-40 1088-352,-7-7-112-145 1054,-11-11-136 153-1085,-13-15-72-1096 383,-13-15-100 0 0,-13-16-64 975 672,-11-13 24 125-1086,-7-8-84-1100 414,-7-7-60 0 0,-4-5-100 1005 642,-7-4-24-1005-642,-9-6 184 0 0,-11-10-4 0 0,-14-11-132 0 0,-12-12 136 0 0,-10-13-4-2105-228,-8-9-40 2105 228,-4-9-104 0 0,-4-6-200-1108 401,-1-6-72 145-1091,0-2-4-140 1060,5 2 152 1103-370,8 9 124-2022-380,13 11 148 2022 380,13 14 144 0 0,14 13 44-1099 326,11 11-188 1099-326,10 10-176 0 0,10 10 176 0 0,12 13 0 0 0,17 17 260 0 0,16 16 364 1099-326,13 14 104-1099 326,7 7-200 912 736,-1 1-172 198-1092,-7-4-124-1110 356,-10-6-136 0 0,-9-7-96 949 708,-11-10-64 168-1096,-8-9-20-1117 388,-8-9 12 0 0,-5-6-64 983 680,-4-6-108-983-680,-4-3-336 0 0,-6-2-124 0 0,-8-5 368 0 0,-14-5 200 0 0,-15-8 0 0 0,-15-11-100 0 0,-13-9-176-2100-292,-8-10-145 2100 292,-4-8 21 0 0,-2-6-44-1127 375,1-3 112 195-1102,5 1 24 932 727,10 5 340-1118 344,14 11 104 1118-344,16 11 408 0 0,14 13-308 0 0,15 13 356 0 0,15 13-240 0 0,16 15 8 0 0,15 14 280 0 0,10 9 165 0 0,4 3 139 914 744,-4-4-188-914-744,-8-6-260 0 0,-9-7-188 0 0,-7-6-164 0 0,-8-3-8 0 0,-4-4-8 0 0,-5-3-116 938 734,-5-2-184-938-734,-5-3-64 0 0,-7-3-12 0 0,-8-5 184 0 0,-12-5-172 0 0,-12-8-105 0 0,-11-8-179 0 0,-8-9-580 0 0,-1-4-1844 0 0,3-5-5465-938-734,11 3 5845 938 734</inkml:trace>
  <inkml:trace contextRef="#ctx0" brushRef="#br0" timeOffset="7421.054">1286 1956 6217 294202 48401,'0'0'5200'-753'-848,"0"0"-4456"-385"1087,0 0-552 1138-239,0 0-192 0 0,9 3-308 0 0,8 9 308 0 0,11 16 0 0 0,10 19 704 1891 609,11 17 392-1891-609,6 13 84 777 841,0 6-388 410-1122,-2-1-276-1187 281,-9-8-327 829 818,-8-10-189 375-1129,-10-14-48-1204 311,-10-12-53 0 0,-8-10-51 879 794,-6-9 20-879-794,-8-5 132 0 0,-6-5 168 0 0,-10-6 21 0 0,-10-7-65 0 0,-11-8-64 0 0,-8-8-52-1229 328,-5-6-8 1229-328,-1-5 4 0 0,0-4-4-854-811,2-3 12 854 811,2-3 36 0 0,3 0-44 0 0,7 3 0-829-818,8 7 0 829 818,10 7 60 0 0,9 8 320 0 0,9 9-72 0 0,11 10-312 0 0,14 12 4 0 0,16 17 32 1179-295,18 16 584-325 1097,14 13-52-854-802,7 7-124 0 0,-3 0-100 2096 453,-10-7-136-2096-453,-12-11-208 0 0,-14-10-16 0 0,-13-9-164 930 768,-10-7 20-930-768,-8-4 0 0 0,-6-4-36 0 0,-5-4 84 0 0,-8-4 100 0 0,-8-6 12 0 0,-10-9-4 0 0,-11-8 0 0 0,-7-9-4 0 0,-7-8 8 0 0,-2-7 60-930-768,-1-5-48 930 768,3 0 36 0 0,4 1-32 0 0,9 6-8-903-777,9 8-4-290 1101,11 7-4 1193-324,8 9-272 0 0,8 6 272 0 0,7 6 72 1193-324,9 8 40-1193 324,10 10-52 0 0,8 8 40 0 0,7 7 72 903 777,3 2 124 302-1133,-4 0-136-1205 356,-3-4-160 0 0,-7-3-96 0 0,-6-5-28 0 0,-6-4 40 0 0,-7-4-52 0 0,-6-5 136 0 0,-9-4 76-1205 356,-9-6-64 1205-356,-11-8-12 0 0,-10-6-64 0 0,-8-7-8-1217 341,-4-5 60 1217-341,0-2 12 0 0,3-1 48 0 0,5 3-40-879-794,8 3-8 879 794,10 7-4 0 0,8 4-144 0 0,7 6-208 0 0,7 4 356 0 0,4 3 48 0 0,4 5 152 0 0,3 5-116 0 0,2 3-84 0 0,2 4-44 0 0,0 3 32 0 0,0 2 0 0 0,-2 1 0 0 0,-1 0 12 0 0,-4-2 80 879 794,-4-2 56-879-794,-4-2-136 0 0,-4-3 0 0 0,-4-2-592 0 0,-4-4-1016 0 0,-3-3-3297 0 0,-3-3-6748 0 0,4-3 11201 0 0</inkml:trace>
  <inkml:trace contextRef="#ctx0" brushRef="#br1" timeOffset="17676.775">1437 1404 1200 293425 44537,'0'0'1292'0'0,"0"0"1560"0"0,0 0-1835-1051 222,0 0-393 1051-222,-1-7-348 0 0,-3-4-224 0 0,-3-2 24-696-860,-4-2-12 696 860,-3 0 40 0 0,-2 1 40 0 0,-2 1 192 0 0,0 1-36 0 0,0 1-144 0 0,2 3-64 0 0,3 1 36 0 0,3 3 40 0 0,4 1-24 0 0,3 1-144-678-866,4 2-64 678 866,5 2 48 0 0,6 3 16 0 0,8 2 4 0 0,10 3 48 0 0,9 3-44 0 0,6 0 72 1000-197,1-1 12-1000 197,-3-1 24 0 0,-6-4 260 0 0,-6-1 292 1000-206,-7-3-100-1000 206,-4-1-168 0 0,-5-1-128 0 0,-4-1 240 0 0,-5-1-228 0 0,-6 0-284 0 0,-8-3-208 0 0,-8-2 108 0 0,-11-3 48 0 0,-11-2 0 0 0,-6-3 52-1000 206,-2 2-4 1000-206,3 0-4 0 0,8 4-44 0 0,6 2-24 0 0,8 2-80 0 0,6 3-204 0 0,6 2 244 0 0,7 4 116 0 0,9 3 192 0 0,10 5-8 0 0,12 4 136 0 0,10 5 204 0 0,4 3 156 1000-206,0-2-20-1000 206,-6-2-128 0 0,-7-4-188 0 0,-8-3-228 0 0,-5-2-116 0 0,-7-2-176 0 0,-7-2 176 0 0,-7-1 76 0 0,-9-2 140 0 0,-12-3-64 0 0,-13-2-152 0 0,-9-2-280-1000 206,-6-3 28 1000-206,0-1-76 0 0,4 0-120 0 0,8 0 80 0 0,9 2 64 0 0,10 1 72 0 0,9 2-204 0 0,8 1 436 0 0,10 4 256 0 0,12 4-76 0 0,14 5 256 0 0,15 6 72 0 0,11 3 24 1728 635,6 1 76-1728-635,-3-1 24 0 0,-8-3-68 0 0,-11-3-147 1024-230,-10-4-205-1024 230,-9-3-212 0 0,-9-1-232 0 0,-7-2 31 0 0,-8-2 201 0 0,-12 0 189 0 0,-15-3-1-1024 230,-16-2-92 1024-230,-14-3-96 0 0,-10-2-72 0 0,-4-1-104-1024 219,3 0-73 1024-219,7 0-19 0 0,11 2 52 0 0,12 1-60 0 0,11 2 12 0 0,11 1-100 0 0,8 2-40 0 0,8 3 404 0 0,11 4 124 0 0,13 4-36 0 0,12 5-12 0 0,10 3 52 0 0,6 3 340 0 0,-1-1 8 0 0,-6-2 4 0 0,-7-3-91 721 847,-9-3-177-721-847,-8-2-212 0 0,-6-3-120 0 0,-6 0-32 0 0,-5-1 152 0 0,-7-2 12 0 0,-9-1 152 0 0,-12-2-164 0 0,-12-1-52 0 0,-9-3-132 0 0,-6-1-69 0 0,0-1 73 0 0,5-1-20 0 0,8 1-76 0 0,9 1 0 0 0,10 1 0 0 0,9 1-180 0 0,9 2 456 0 0,11 3 0 0 0,15 5 104 0 0,15 4-44 0 0,13 5 80 0 0,9 3 264 0 0,2 0 160 0 0,-3-2 5 0 0,-10-2-9 0 0,-10-4-236 0 0,-11-3-324 0 0,-9-1-76 0 0,-8-2-220 0 0,-7-1 160 0 0,-8-1 136 0 0,-11 0 148 0 0,-13-2 12 0 0,-15-2-160 0 0,-13-3-136 0 0,-9-3-124 0 0,-4-1-16 0 0,1-1 51 0 0,5 0 81-1051 222,10 2 84 1051-222,12 1-4 0 0,12 2-72 0 0,12 2-216 0 0,12 3 324 0 0,13 5 28 0 0,16 5 152 0 0,16 5 0 0 0,14 5 84 1793 619,10 3 32-1793-619,2-1 333 0 0,-1-1-81 0 0,-7-3-96 0 0,-9-4-104 0 0,-11-3-96 1073-247,-10-4-224-1073 247,-9-2 0 0 0,-8-1-260 0 0,-5-2 64 0 0,-9 0 196 0 0,-10-1 108 0 0,-16-3 52 0 0,-16-2-160 0 0,-16-4-12 0 0,-11-2-148-1073 247,-6-2-12 1073-247,3 0 24 0 0,6 0 12 0 0,11 1-76-1077 235,13 2-12 1077-235,14 1 48 0 0,10 2-60 0 0,12 3 236 0 0,14 2 112 0 0,15 4 28 0 0,18 4-68 0 0,17 4 28 1077-235,12 2 24-1077 235,8 2 188 0 0,3 0 108 0 0,-1 0-12 1073-247,-6-2-64-1073 247,-8-1-96 0 0,-12-3-52 0 0,-13-2-136 1071-259,-11-3-60-262 1063,-9 0-160-809-804,-8-2-220 0 0,-8 0 132 0 0,-12-2 248 0 0,-16-2 92 0 0,-20-3-16 0 0,-20-4-76 0 0,-18-3-92-1094 274,-11-2-156 1094-274,-7-1 0-1098 261,-2 0 88 337-1094,5 1 36 761 833,7 2 52-1077 235,15 3 20 1077-235,15 3-32 0 0,18 2-28 0 0,16 2-88-1080 224,14 2 176 1080-224,14 3 24 0 0,15 3 236 0 0,19 4-12 1080-224,20 4-100-1080 224,18 3-28 0 0,13 2-32 736 848,5 0-16 366-1098,1 0 152-1102 250,-6-1 156 0 0,-9-3-12 0 0,-13-2-108 0 0,-13-3-140 0 0,-14-3-96 0 0,-13-3-124 0 0,-9-2-132 0 0,-9-1-164 0 0,-10-2 420 1098-261,-12 0 12-1098 261,-18-3 76 0 0,-19-2-80 0 0,-18-4-8-1098 261,-13-2-196 1098-261,-6-2-28 0 0,0 0 28 0 0,3 0 72-1102 250,8 3 48 1102-250,13 1 64 0 0,13 2-52 0 0,15 1-32-1107 237,13 3-92 1107-237,13 1 100 0 0,12 3 88 0 0,15 4 200 0 0,20 4-152 1107-237,21 6 16-1107 237,21 4-4 0 0,14 3 28 1102-250,7 1 160-1102 250,-2 0 96 0 0,-6-2 100 0 0,-11-2-136 1098-261,-15-4-148-291 1072,-15-2-160-807-811,-15-4-48 0 0,-12-3-40 0 0,-10-2-180 0 0,-9-1-40 0 0,-13-2 308 0 0,-17-2 84 0 0,-20-3 4 0 0,-22-5-84 0 0,-18-4-4-1122 276,-12-3-172 1122-276,-8-2-76 0 0,-1 1 28-1128 264,2 0 44 1128-264,7 4 92 0 0,12 3 32 0 0,15 2 40-1134 252,17 3-60 1134-252,19 2-28 0 0,15 2-88 0 0,16 1 188 0 0,18 3 324 0 0,21 3-164 0 0,24 5-84 0 0,22 3-64 0 0,17 2 48 1134-252,11 1-48-1134 252,2-1 100 1128-264,-2-1 208-1128 264,-10-1-12 0 0,-12-3-36 0 0,-16-3-124 0 0,-18-2-136 0 0,-16-3-12 1122-276,-15-1-60-1122 276,-11-2-312 0 0,-11-2 128 0 0,-16 0 244 0 0,-20-4 124 0 0,-22-1-120 0 0,-22-4-4 0 0,-15-1-176-1122 276,-10 0-80 1122-276,-5-1 80 0 0,2 2 28 0 0,3 0 24-1128 264,6 2 52 1128-264,11 1 72-1134 252,14 2-4 1134-252,16 0 0 0 0,18 1-4 0 0,15 1 8-1138 239,16 1 392 1138-239,16-1-96 0 0,21 3-296 0 0,25 2-8 1138-239,24 4-56-1138 239,20 3 60 0 0,13 3 0 0 0,5 1 4 1134-252,-2 1 8-1134 252,-7 0 328 0 0,-12-1-32 0 0,-17-1-132 1128-264,-18-2-172-1128 264,-17-2 0 0 0,-14-2-120 0 0,-13-1-200 1122-276,-11-1 24-292 1079,-15 0 296-830-803,-20-2 172-1147 292,-23-2-100 1147-292,-22-2-72-805-819,-18-4-244 805 819,-12-1-28 0 0,-6-3-12-1128 264,-2 0 36 1128-264,2 0 124 0 0,6-1 48 0 0,10 2-12-1134 252,14 0 80 1134-252,16 2 0 0 0,19 1-4 0 0,17 1 12 0 0,18 2 176-1138 239,19 1 516 1138-239,22 3-484 0 0,24 3-192 1138-239,26 5-4-1138 239,20 2-12 0 0,15 3 4 0 0,6 1-4 1134-252,1-1 320-354 1086,-6 1-48 373-1113,-10-1-4-1153 279,-16-2-120 0 0,-18-2-104 0 0,-19-2-44 1147-292,-17-3-124-1147 292,-14 0-180 0 0,-12-3-1364 0 0,-11 0-1109 0 0,-9-2-3291 0 0,-8-3-2425 852 794,-1-2 8493-852-794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6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14 1696 0 0,'0'0'9085'0'0,"0"0"-7901"0"0,0 0-596 0 0,0 0 332 0 0,0 0-244 0 0,0 0-424 0 0,0 0 204 0 0,0 0 60 0 0,-37 7-164 0 0,6-7-188 0 0,-10 0-88 0 0,2 0-76 0 0,1-1-392 0 0,7-4-1224 0 0,17 2-2332 0 0,-6-9-5041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5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126 162 11025 0 0,'0'0'5258'0'0,"0"0"-4423"0"0,0 0-874 0 0,0 0 185 0 0,0 0-36 0 0,0 0-52 0 0,0 0-41 0 0,-1 3 34 0 0,1-2-29 0 0,1 0-1 0 0,-1 0 1 0 0,1 0 0 0 0,-1 0 0 0 0,1 0-1 0 0,0 0 1 0 0,0 0 0 0 0,-1 0 0 0 0,1 0-1 0 0,0-1 1 0 0,0 1 0 0 0,0 0 0 0 0,0 0-1 0 0,0-1 1 0 0,0 1 0 0 0,0-1 0 0 0,0 1-1 0 0,0-1 1 0 0,0 1 0 0 0,0-1 0 0 0,0 0-1 0 0,0 1 1 0 0,0-1 0 0 0,0 0 0 0 0,0 0-1 0 0,0 0 1 0 0,1 0 0 0 0,-1 0 0 0 0,0 0-1 0 0,0 0 1 0 0,0 0 0 0 0,0-1 0 0 0,0 1-1 0 0,0 0 1 0 0,0-1 0 0 0,1 1 0 0 0,-1-1-1 0 0,0 1 1 0 0,0-1 0 0 0,0 1-1 0 0,-1-1 1 0 0,1 0 0 0 0,0 1 0 0 0,0-1-1 0 0,0 0 1 0 0,0 0 0 0 0,-1 1 0 0 0,1-1-1 0 0,0 0 1 0 0,-1 0 0 0 0,1 0 0 0 0,-1 0-1 0 0,1 0 1 0 0,-1 0 0 0 0,1 0 0 0 0,-1 0-1 0 0,1-1-21 0 0,1-1-50 0 0,1 0-1 0 0,0 0 1 0 0,-1 0-1 0 0,1 0 0 0 0,-1-1 1 0 0,0 1-1 0 0,0-1 1 0 0,0 0-1 0 0,-1 0 0 0 0,1 1 1 0 0,-1-1-1 0 0,0 0 1 0 0,0 0-1 0 0,0 0 1 0 0,-1 0-1 0 0,0-1 0 0 0,1 1 1 0 0,-1 0-1 0 0,-1 0 1 0 0,1 0-1 0 0,0 0 0 0 0,-1 0 1 0 0,0 0-1 0 0,0 0 1 0 0,0 0-1 0 0,-1 0 0 0 0,1 0 1 0 0,-1 1-1 0 0,0-1 1 0 0,0 0-1 0 0,0 1 0 0 0,0 0 1 0 0,-1-1-1 0 0,0 1 1 0 0,1 0-1 0 0,-1 0 1 0 0,0 1-1 0 0,0-1 0 0 0,-1 0 1 0 0,1 1-1 0 0,-1 0 1 0 0,1 0-1 0 0,-1 0 0 0 0,1 0 1 0 0,-1 1-1 0 0,0-1 1 0 0,0 1-1 0 0,0 0 0 0 0,0 0 1 0 0,0 0-1 0 0,0 1 1 0 0,0-1-1 0 0,0 1 1 0 0,0 0-1 0 0,0 0 0 0 0,-1 1 1 0 0,1-1-1 0 0,0 1 1 0 0,0 0-1 0 0,0 0 0 0 0,0 0 1 0 0,1 0-1 0 0,-1 1 1 0 0,0 0-1 0 0,0 0 0 0 0,-1 1 51 0 0,0 1 86 0 0,0 1 0 0 0,0 0 0 0 0,0 1 0 0 0,0-1 0 0 0,1 1 0 0 0,0 0 0 0 0,0 0 0 0 0,1 0 0 0 0,0 0-1 0 0,0 1 1 0 0,0-1 0 0 0,1 1 0 0 0,0 0 0 0 0,0-1 0 0 0,1 1 0 0 0,0 0 0 0 0,0 0 0 0 0,0 7-86 0 0,33 33-3052 0 0,-21-42-2087 0 0,7-4-3230 0 0</inkml:trace>
  <inkml:trace contextRef="#ctx0" brushRef="#br0" timeOffset="248.177">315 200 15497 0 0,'0'0'1781'0'0,"0"0"-1445"0"0,0 0-152 0 0,0 0-8 0 0,0 0-40 0 0,0 0-40 0 0,0 0 4 0 0,0 0-36 0 0,0 0 8 0 0,0 0-72 0 0,0 16-368 0 0,-2-15-352 0 0,1 3-533 0 0,1-4-1019 0 0,0 0-2936 0 0,5-8-3177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4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1212 0 0,'0'0'6395'0'0,"0"0"-4063"0"0,0 0-1369 0 0,0 0 97 0 0,0 0 78 0 0,0 0-267 0 0,0 0-389 0 0,8-2-241 0 0,5-1-33 0 0,1 1 0 0 0,0 0 0 0 0,0 1-1 0 0,0 0 1 0 0,0 1 0 0 0,0 1 0 0 0,0 0 0 0 0,0 1 0 0 0,0 0-1 0 0,-1 1 1 0 0,10 4-208 0 0,-22-4 12 0 0,1 0 0 0 0,-1 1-1 0 0,0-1 1 0 0,-1 1 0 0 0,1 0 0 0 0,-1-1-1 0 0,1 1 1 0 0,-1-1 0 0 0,0 1-1 0 0,0 0 1 0 0,-1-1 0 0 0,1 1 0 0 0,-1-1-1 0 0,0 1 1 0 0,0-1 0 0 0,0 1 0 0 0,0-1-1 0 0,0 1 1 0 0,-1-1 0 0 0,0 0-1 0 0,1 0 1 0 0,-1 0 0 0 0,0 0 0 0 0,-3 2-12 0 0,-15 26 20 0 0,14-24-20 0 0,1 0-1 0 0,-1 0 0 0 0,1 1 1 0 0,1 0-1 0 0,-1 0 0 0 0,1 0 0 0 0,1 1 1 0 0,-1-1-1 0 0,1 1 0 0 0,1 0 0 0 0,0 0 1 0 0,0 0-1 0 0,1 0 0 0 0,0 0 1 0 0,0 5 0 0 0,6-8 38 0 0,-1-1 0 0 0,1 1 1 0 0,0 0-1 0 0,0-1 0 0 0,1 0 0 0 0,-1-1 1 0 0,1 1-1 0 0,0-1 0 0 0,0 0 1 0 0,1 0-1 0 0,-1-1 0 0 0,1 0 1 0 0,0 0-1 0 0,0 0 0 0 0,0-1 1 0 0,0 0-1 0 0,0-1 0 0 0,1 1 0 0 0,-1-2 1 0 0,0 1-1 0 0,1-1 0 0 0,1 0-38 0 0,-9 0-21 0 0,16-3-2176 0 0,-9-7-4882 0 0,-4-4-1486 0 0</inkml:trace>
  <inkml:trace contextRef="#ctx0" brushRef="#br0" timeOffset="263.855">325 153 6309 0 0,'0'0'8016'0'0,"0"0"-7648"0"0,0 0-368 0 0,-46 0 0 0 0,24 0 176 0 0,-4 2-24 0 0,0 1-140 0 0,0 0 0 0 0,4 1-12 0 0,2 1-668 0 0,3-2-1296 0 0,7-3-3084 0 0,6-1-2317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3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0 193 8989 0 0,'0'0'5218'0'0,"3"7"-4110"0"0,6 21-707 0 0,-1 1 0 0 0,-1-1 0 0 0,-2 1-1 0 0,0 0 1 0 0,-3 1 0 0 0,0-1-1 0 0,-2 0 1 0 0,-2 25-401 0 0,-2-11 185 0 0,3-29-9116 0 0,1-18 4440 0 0</inkml:trace>
  <inkml:trace contextRef="#ctx0" brushRef="#br0" timeOffset="249.104">47 156 11465 0 0,'7'-1'1409'0'0,"0"0"-1247"0"0,1 1 1 0 0,0-1-1 0 0,0 1 0 0 0,0 1 1 0 0,-1-1-1 0 0,1 1 1 0 0,0 1-1 0 0,-1 0 0 0 0,1 0 1 0 0,-1 0-1 0 0,1 1 0 0 0,-1 0 1 0 0,0 0-1 0 0,0 1 1 0 0,0 0-1 0 0,-1 0 0 0 0,1 1 1 0 0,-1-1-1 0 0,0 1 1 0 0,0 1-1 0 0,-1-1 0 0 0,0 1 1 0 0,0 0-1 0 0,0 0 0 0 0,-1 1 1 0 0,1-1-1 0 0,-2 1 1 0 0,1 0-1 0 0,2 7-162 0 0,-7-11 16 0 0,0 1-1 0 0,0 0 1 0 0,0-1 0 0 0,-1 1-1 0 0,1-1 1 0 0,-1 0 0 0 0,0 1 0 0 0,0-1-1 0 0,0 0 1 0 0,0 0 0 0 0,-1 0-1 0 0,1 0 1 0 0,-1 0 0 0 0,0-1 0 0 0,0 1-1 0 0,0-1 1 0 0,0 0 0 0 0,0 0-1 0 0,0 0 1 0 0,0 0 0 0 0,-1-1 0 0 0,1 1-1 0 0,-1-1 1 0 0,0 0 0 0 0,1 0-1 0 0,-1 0 1 0 0,0 0 0 0 0,1-1 0 0 0,-3 1-16 0 0,-68 5-5801 0 0,60-9-296 0 0</inkml:trace>
  <inkml:trace contextRef="#ctx0" brushRef="#br0" timeOffset="500.212">513 1 9189 0 0,'0'0'3654'0'0,"0"0"-2390"0"0,0 0-1092 0 0,0 0 1 0 0,-7 5 261 0 0,-6 11-251 0 0,0 0-1 0 0,2 1 1 0 0,0 0 0 0 0,1 1-1 0 0,0 0 1 0 0,2 1 0 0 0,0 0 0 0 0,1 0-1 0 0,1 1 1 0 0,1-1 0 0 0,1 1-1 0 0,0 1 1 0 0,2-1 0 0 0,0 0-1 0 0,1 1 1 0 0,2-1 0 0 0,0 1-1 0 0,1-1 1 0 0,0 0 0 0 0,4 10-183 0 0,-3-18 41 0 0,1 0 0 0 0,1-1 1 0 0,0 1-1 0 0,0-1 1 0 0,1 0-1 0 0,0 0 0 0 0,1-1 1 0 0,0 1-1 0 0,1-2 0 0 0,0 1 1 0 0,1-1-1 0 0,0 0 1 0 0,3 1-42 0 0,46 35-4046 0 0,-47-40-1373 0 0,-5-6-3214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3:03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25 6613 0 0,'0'0'4778'0'0,"0"0"-3221"0"0,0 0-1232 0 0,0 0 157 0 0,0 0 494 0 0,-8 1 168 0 0,-240-7 213 0 0,238 2-3583 0 0,8-2-2227 0 0,5-4-2460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3:03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17 12425 0 0,'0'0'2392'0'0,"0"0"-1144"0"0,0 0-1160 0 0,0 0 277 0 0,-46-9 211 0 0,19 6-180 0 0,-7-1-308 0 0,1 4-88 0 0,-2 0-124 0 0,4 0-648 0 0,0 0-929 0 0,10 2-1315 0 0,-2-4-4653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59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1724 495 1592 0 0,'0'0'6872'0'0,"0"0"-2538"0"0,0 0-3245 0 0,0 0-823 0 0,0 0 402 0 0,0 0 246 0 0,0 0-215 0 0,0 0-392 0 0,0 0-255 0 0,6 12 2101 0 0,-4-10-2163 0 0,0 0-1 0 0,0-1 0 0 0,0 1 1 0 0,0-1-1 0 0,0 0 1 0 0,1 0-1 0 0,-1 0 0 0 0,0 0 1 0 0,1 0-1 0 0,-1 0 0 0 0,1-1 1 0 0,-1 1-1 0 0,1-1 0 0 0,-1 0 1 0 0,1 1-1 0 0,0-1 0 0 0,-1 0 1 0 0,1-1-1 0 0,-1 1 0 0 0,1 0 1 0 0,-1-1-1 0 0,1 1 0 0 0,-1-1 1 0 0,1 0-1 0 0,-1 0 1 0 0,0 0-1 0 0,1 0 0 0 0,-1 0 1 0 0,0-1-1 0 0,0 1 0 0 0,0-1 1 0 0,0 1-1 0 0,0-1 0 0 0,0 0 1 0 0,0 0-1 0 0,0 0 0 0 0,-1 0 1 0 0,1 0-1 0 0,-1 0 0 0 0,0 0 1 0 0,1 0-1 0 0,-1-1 1 0 0,0 1-1 0 0,0 0 0 0 0,0-1 1 0 0,-1 1-1 0 0,1-1 0 0 0,-1 1 1 0 0,1-1-1 0 0,-1 1 0 0 0,0-1 1 0 0,0 1-1 0 0,0-1 0 0 0,0 0 1 0 0,0 1-1 0 0,-1-1 0 0 0,1 1 1 0 0,-1-1-1 0 0,0 1 1 0 0,1-1-1 0 0,-1 1 0 0 0,0 0 1 0 0,-1-1-1 0 0,1 1 0 0 0,0 0 1 0 0,-2-2 10 0 0,2 1-22 0 0,-1 1-1 0 0,0-1 1 0 0,0 0 0 0 0,0 1 0 0 0,0-1 0 0 0,0 1 0 0 0,-1 0 0 0 0,1 0 0 0 0,-1 0 0 0 0,1 0 0 0 0,-1 0 0 0 0,0 0-1 0 0,0 1 1 0 0,0 0 0 0 0,0-1 0 0 0,0 1 0 0 0,0 0 0 0 0,0 0 0 0 0,0 1 0 0 0,0-1 0 0 0,0 0 0 0 0,0 1-1 0 0,-1 0 1 0 0,1 0 0 0 0,0 0 0 0 0,0 0 0 0 0,-1 1 0 0 0,1-1 0 0 0,0 1 0 0 0,0 0 0 0 0,0 0 0 0 0,0 0 0 0 0,0 0-1 0 0,0 0 1 0 0,0 1 0 0 0,0-1 0 0 0,0 1 0 0 0,1 0 0 0 0,-1 0 0 0 0,1 0 0 0 0,-1 0 0 0 0,1 0 0 0 0,0 0-1 0 0,0 1 1 0 0,0-1 0 0 0,0 1 0 0 0,0 0 0 0 0,0 0 0 0 0,1-1 0 0 0,-1 1 0 0 0,1 0 0 0 0,0 0 0 0 0,0 0 0 0 0,0 0-1 0 0,0 1 1 0 0,1-1 0 0 0,-1 0 0 0 0,1 0 0 0 0,0 0 0 0 0,0 1 0 0 0,0-1 0 0 0,0 0 0 0 0,1 0 0 0 0,-1 0-1 0 0,1 1 24 0 0,12 24-174 0 0,6-17-8227 0 0,-6-11 197 0 0</inkml:trace>
  <inkml:trace contextRef="#ctx0" brushRef="#br0" timeOffset="281.128">2098 302 15617 0 0,'0'0'1517'0'0,"22"66"-1517"0"0,-15-23 0 0 0,-4 7 36 0 0,-3-5 324 0 0,-7-10-160 0 0,-1-7-64 0 0,-5-4 276 0 0,-1-1-412 0 0,-13 7-12 0 0,-15 11-212 0 0,-12 6-420 0 0,5-9-541 0 0,12-14-2959 0 0,3-14-7297 0 0</inkml:trace>
  <inkml:trace contextRef="#ctx0" brushRef="#br0" timeOffset="-1325.517">632 103 5016 0 0,'0'0'5418'0'0,"0"0"-3876"0"0,0 0-1458 0 0,6 0-38 0 0,211 57 3937 0 0,-215-56-3948 0 0,1 0 0 0 0,-1 0 0 0 0,0 0 0 0 0,0 0 0 0 0,0 0 0 0 0,1 1 0 0 0,-1-1 1 0 0,0 1-1 0 0,-1 0 0 0 0,1 0 0 0 0,0-1 0 0 0,0 1 0 0 0,-1 0 0 0 0,1 0 0 0 0,-1 1 0 0 0,0-1 0 0 0,0 0 1 0 0,0 0-1 0 0,0 1 0 0 0,0-1 0 0 0,0 1 0 0 0,0-1 0 0 0,-1 0 0 0 0,1 1 0 0 0,-1 0 0 0 0,0-1 0 0 0,0 1 1 0 0,0-1-1 0 0,0 1 0 0 0,0-1 0 0 0,0 1 0 0 0,-1-1 0 0 0,1 1 0 0 0,-1-1 0 0 0,0 1 0 0 0,0-1 0 0 0,0 0 1 0 0,0 1-1 0 0,0-1 0 0 0,0 0 0 0 0,0 0 0 0 0,-1 0 0 0 0,1 0 0 0 0,-2 2-35 0 0,-88 90 470 0 0,76-80-409 0 0,4-5-47 0 0,6-6-10 0 0,1 0 0 0 0,-1 0 1 0 0,1 0-1 0 0,0 1 0 0 0,0-1 0 0 0,1 1 0 0 0,-1 0 0 0 0,1 0 0 0 0,0 0 0 0 0,0 1 0 0 0,0-1 0 0 0,0 1 1 0 0,1 0-1 0 0,0-1 0 0 0,0 1 0 0 0,0 0 0 0 0,1 0 0 0 0,-1 1 0 0 0,1-1 0 0 0,0 0-4 0 0,5-1 46 0 0,0-1-1 0 0,-1 0 0 0 0,1 0 0 0 0,0 0 0 0 0,0-1 1 0 0,1 1-1 0 0,-1-1 0 0 0,1 0 0 0 0,-1 0 0 0 0,1 0 1 0 0,-1-1-1 0 0,1 0 0 0 0,0 0 0 0 0,0 0 0 0 0,0 0 1 0 0,-1-1-1 0 0,1 0 0 0 0,0 0 0 0 0,4 0-45 0 0,52-3-2118 0 0,-21-15-6208 0 0,-21 3 863 0 0</inkml:trace>
  <inkml:trace contextRef="#ctx0" brushRef="#br0" timeOffset="-1077.757">1008 343 4820 0 0,'0'0'10429'0'0,"0"0"-9216"0"0,0 0-1213 0 0,0 0 0 0 0,-53 3 212 0 0,17-6 100 0 0,-4-1-164 0 0,-11 4-136 0 0,6 0-12 0 0,9 0-124 0 0,14 0-717 0 0,8 0-655 0 0,4 0-2380 0 0,1-1-3765 0 0</inkml:trace>
  <inkml:trace contextRef="#ctx0" brushRef="#br0" timeOffset="-781.28">1436 209 9461 0 0,'0'0'4254'0'0,"-6"5"-3325"0"0,-174 88 1291 0 0,61-40-2246 0 0,118-53 34 0 0,0 1 1 0 0,-1 0-1 0 0,1 0 1 0 0,0 0 0 0 0,0 0-1 0 0,0 0 1 0 0,0 0-1 0 0,0 0 1 0 0,0 0 0 0 0,0 0-1 0 0,0 0 1 0 0,0 0-1 0 0,0 1 1 0 0,1-1 0 0 0,-1 0-1 0 0,0 1 1 0 0,1-1-1 0 0,-1 0 1 0 0,1 1 0 0 0,0-1-1 0 0,-1 1 1 0 0,1-1-1 0 0,0 1 1 0 0,0-1 0 0 0,0 1-1 0 0,0-1 1 0 0,0 1-1 0 0,0-1 1 0 0,1 0 0 0 0,-1 1-1 0 0,0-1 1 0 0,1 1-1 0 0,-1-1 1 0 0,1 0 0 0 0,-1 1-1 0 0,1-1 1 0 0,0 0-1 0 0,0 1 1 0 0,-1-1 0 0 0,1 0-1 0 0,0 0 1 0 0,0 0-1 0 0,0 0 1 0 0,0 0 0 0 0,0 0-1 0 0,1 0 1 0 0,-1 0-1 0 0,0 0 1 0 0,0 0 0 0 0,1-1-1 0 0,-1 1 1 0 0,0-1-1 0 0,1 1 1 0 0,-1-1 0 0 0,0 1-1 0 0,1-1 1 0 0,-1 0-1 0 0,1 1 1 0 0,-1-1 0 0 0,1 0-1 0 0,-1 0 1 0 0,1 0-1 0 0,-1 0 1 0 0,1 0 0 0 0,-1-1-1 0 0,0 1 1 0 0,1 0-1 0 0,-1-1-8 0 0,17 10 279 0 0,26 13 342 0 0,61 36 301 0 0,-56-2-3658 0 0,-46-52-817 0 0,3-4-2889 0 0</inkml:trace>
  <inkml:trace contextRef="#ctx0" brushRef="#br0" timeOffset="-2375.759">62 155 13417 0 0,'1'9'3411'0'0,"2"14"-3235"0"0,-1 0 1 0 0,-1 0 0 0 0,-2 0 0 0 0,0 1 0 0 0,-1-1 0 0 0,-2 0 0 0 0,0-1 0 0 0,-1 1 0 0 0,-1-1 0 0 0,-2 1 0 0 0,-5 11-177 0 0,10-26-249 0 0,-9 28 584 0 0,12-15-3900 0 0,2-19-511 0 0,0-2-1438 0 0</inkml:trace>
  <inkml:trace contextRef="#ctx0" brushRef="#br0" timeOffset="-2129.023">18 100 5581 0 0,'0'0'6580'0'0,"0"0"-4734"0"0,0 0-1598 0 0,7-3-101 0 0,-2 2-106 0 0,0-1 0 0 0,-1 1 1 0 0,1 0-1 0 0,0 1 0 0 0,0-1 0 0 0,0 1 1 0 0,0 0-1 0 0,-1 0 0 0 0,1 1 0 0 0,0-1 1 0 0,0 1-1 0 0,0 0 0 0 0,-1 0 0 0 0,1 1 1 0 0,-1-1-1 0 0,1 1 0 0 0,-1 0 0 0 0,1 0 1 0 0,-1 1-1 0 0,0-1 0 0 0,3 3-41 0 0,0-1 60 0 0,0-1-1 0 0,1 1 1 0 0,-2 0 0 0 0,1 1 0 0 0,0 0-1 0 0,-1 0 1 0 0,0 0 0 0 0,0 1-1 0 0,-1 0 1 0 0,1 0 0 0 0,-1 0-1 0 0,-1 1 1 0 0,1 0 0 0 0,-1 0-1 0 0,0 0 1 0 0,-1 0 0 0 0,1 1-1 0 0,-1-1 1 0 0,-1 1 0 0 0,0 0-1 0 0,0-1 1 0 0,0 1 0 0 0,-1 4-60 0 0,-3-9 4 0 0,0 1 0 0 0,0-1 0 0 0,-1 0 0 0 0,1 0 1 0 0,-1 0-1 0 0,0-1 0 0 0,0 1 0 0 0,0-1 0 0 0,0 1 0 0 0,-1-1 0 0 0,1 0 1 0 0,0 0-1 0 0,-1 0 0 0 0,0-1 0 0 0,1 1 0 0 0,-1-1 0 0 0,0 0 0 0 0,0 0 1 0 0,1 0-1 0 0,-1-1 0 0 0,0 1 0 0 0,0-1 0 0 0,0 0 0 0 0,-4 0-4 0 0,-56-4-3786 0 0,47-2-882 0 0,1-5-2978 0 0</inkml:trace>
  <inkml:trace contextRef="#ctx0" brushRef="#br0" timeOffset="-1928.698">427 1 5885 0 0,'0'0'7245'0'0,"0"0"-5669"0"0,0 9-1259 0 0,-39 150 2241 0 0,32-147-2520 0 0,1 0-1 0 0,1 1 0 0 0,0 0 1 0 0,0 0-1 0 0,2 1 0 0 0,-1-1 0 0 0,2 1 1 0 0,0 0-1 0 0,1 0 0 0 0,0 0 0 0 0,1-1 1 0 0,0 1-1 0 0,1 0 0 0 0,1 0 1 0 0,0 0-1 0 0,1-1 0 0 0,0 1 0 0 0,1-1 1 0 0,1 0-1 0 0,2 3-37 0 0,-2-7-415 0 0,19 27-1778 0 0,-4-19-6016 0 0,-5-13 699 0 0</inkml:trace>
  <inkml:trace contextRef="#ctx0" brushRef="#br0" timeOffset="5883.142">2129 1035 372 0 0,'0'0'783'0'0,"0"0"-52"0"0,0 0 611 0 0,0 0-470 0 0,0 0-554 0 0,0 0-198 0 0,0 0 4 0 0,0 0 30 0 0,0 0-52 0 0,-28 10 1060 0 0,19-5-962 0 0,0-1 1 0 0,-1-1-1 0 0,0 1 1 0 0,0-2-1 0 0,0 1 1 0 0,0-1-1 0 0,0-1 1 0 0,0 0-1 0 0,-1 0 1 0 0,1-1-1 0 0,0 0 1 0 0,0-1 0 0 0,-1 0-1 0 0,1-1 1 0 0,0 0-1 0 0,0-1 1 0 0,0 0-1 0 0,0 0 1 0 0,-3-3-201 0 0,11 6 4 0 0,-153-46 265 0 0,108 29-239 0 0,-1 2 0 0 0,-1 2 0 0 0,-1 2-1 0 0,1 2 1 0 0,-2 3 0 0 0,1 1 0 0 0,-16 3-30 0 0,57 3-8 0 0,0 1 1 0 0,1-1 0 0 0,-1 2 0 0 0,1-1-1 0 0,-1 1 1 0 0,1 0 0 0 0,0 1 0 0 0,0 0-1 0 0,1 0 1 0 0,-1 1 0 0 0,1 0 0 0 0,0 0 0 0 0,0 1-1 0 0,1 0 1 0 0,-1 0 0 0 0,1 0 0 0 0,1 1-1 0 0,-1 0 1 0 0,1 0 0 0 0,0 1 0 0 0,0 1 7 0 0,1-47 2472 0 0,-83-28-3142 0 0,5 35 978 0 0,0 4 0 0 0,-2 3 0 0 0,0 4 0 0 0,-2 3 1 0 0,-73-3-309 0 0,-124-26 230 0 0,212 32-171 0 0,-15-2-385 0 0,33 2-4576 0 0,41 10-750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2:04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116 117 652 0 0,'0'0'1053'0'0,"0"0"-367"0"0,0 0 673 0 0,0 0 1031 0 0,0 0-1080 0 0,0 0-855 0 0,0 0-124 0 0,0 0 124 0 0,0 0 124 0 0,9 19 5268 0 0,-8-18-5774 0 0,1-1 1 0 0,-1 0-1 0 0,0 0 1 0 0,1 0 0 0 0,-1 0-1 0 0,1 0 1 0 0,-1 0-1 0 0,0 0 1 0 0,1-1-1 0 0,-1 1 1 0 0,1 0-1 0 0,-1-1 1 0 0,0 1 0 0 0,0-1-1 0 0,1 0 1 0 0,-1 1-1 0 0,0-1 1 0 0,0 0-1 0 0,0 0 1 0 0,1 0 0 0 0,-1 1-1 0 0,0-1 1 0 0,0 0-1 0 0,-1-1 1 0 0,1 1-1 0 0,0 0 1 0 0,0 0-1 0 0,0 0 1 0 0,-1 0 0 0 0,1-1-1 0 0,0 1 1 0 0,-1 0-1 0 0,0-1 1 0 0,1 1-1 0 0,-1 0 1 0 0,0-1 0 0 0,1 0-74 0 0,-35-68-417 0 0,32 67 380 0 0,1 0 1 0 0,-1 1 0 0 0,1 0-1 0 0,-1-1 1 0 0,0 1 0 0 0,0 0 0 0 0,0 0-1 0 0,0 0 1 0 0,0 0 0 0 0,-1 0-1 0 0,1 1 1 0 0,-1-1 0 0 0,1 1 0 0 0,-1-1-1 0 0,1 1 1 0 0,-1 0 0 0 0,0 0-1 0 0,0 0 1 0 0,1 0 0 0 0,-1 1 0 0 0,0-1-1 0 0,0 1 1 0 0,0 0 0 0 0,0 0-1 0 0,0 0 1 0 0,0 0 0 0 0,1 0 0 0 0,-1 0-1 0 0,0 1 1 0 0,0 0 0 0 0,0-1-1 0 0,0 1 1 0 0,1 0 0 0 0,-1 0 0 0 0,0 1-1 0 0,1-1 1 0 0,-1 0 0 0 0,1 1-1 0 0,-1 0 1 0 0,1-1 0 0 0,0 1 0 0 0,0 0-1 0 0,0 0 1 0 0,0 0 0 0 0,0 1-1 0 0,0-1 1 0 0,0 0 0 0 0,1 1 0 0 0,-1-1-1 0 0,1 1 1 0 0,0 0 0 0 0,0-1-1 0 0,0 1 1 0 0,-1 2 36 0 0,1-1 56 0 0,0-1 0 0 0,0 1 1 0 0,1-1-1 0 0,-1 1 0 0 0,1-1 0 0 0,0 1 0 0 0,0-1 1 0 0,0 1-1 0 0,0-1 0 0 0,1 1 0 0 0,-1 0 0 0 0,1-1 0 0 0,0 0 1 0 0,0 1-1 0 0,0-1 0 0 0,1 1 0 0 0,-1-1 0 0 0,1 0 1 0 0,-1 0-1 0 0,1 0 0 0 0,0 0 0 0 0,1 0 0 0 0,-1 0 0 0 0,0-1 1 0 0,1 1-1 0 0,-1-1 0 0 0,1 0 0 0 0,0 1 0 0 0,0-1 0 0 0,0 0 1 0 0,0-1-1 0 0,0 1 0 0 0,0 0 0 0 0,1-1 0 0 0,-1 0 1 0 0,0 0-1 0 0,1 0 0 0 0,2 0-56 0 0,75-6 409 0 0,-56-15-5298 0 0,-20 8-675 0 0</inkml:trace>
  <inkml:trace contextRef="#ctx0" brushRef="#br0" timeOffset="10058.709">56 156 8 0 0,'0'0'512'0'0,"0"0"-313"0"0,0 0-143 0 0,0 0-128 0 0,0 0-14 0 0,6 2 66 0 0,15 7-44 0 0,-16-6 61 0 0,1 0 0 0 0,0 0 0 0 0,0 0 0 0 0,0-1 0 0 0,0 1 0 0 0,0-2 0 0 0,0 1 0 0 0,1-1-1 0 0,-1 1 1 0 0,1-2 0 0 0,-1 1 0 0 0,1-1 0 0 0,-1 0 0 0 0,1 0 0 0 0,-1-1 0 0 0,1 0 0 0 0,-1 0 0 0 0,0 0 0 0 0,0-1 0 0 0,1 0 0 0 0,-1 0 0 0 0,0-1-1 0 0,0 0 1 0 0,0 0 3 0 0,1-4-459 0 0</inkml:trace>
  <inkml:trace contextRef="#ctx0" brushRef="#br0" timeOffset="66401.703">59 85 2572 0 0,'0'0'104'0'0,"0"0"318"0"0,0 0-181 0 0,0 0-96 0 0,0 0 15 0 0,0 0-14 0 0,0 0 6 0 0,0 0 186 0 0,-5-4 346 0 0,4 4-658 0 0,-1 0-1 0 0,1-1 0 0 0,0 1 0 0 0,-1-1 0 0 0,1 1 1 0 0,0-1-1 0 0,-1 1 0 0 0,1-1 0 0 0,0 0 0 0 0,0 0 1 0 0,0 0-1 0 0,0 0 0 0 0,0 0 0 0 0,0 0 0 0 0,0 0 1 0 0,0 0-1 0 0,0 0 0 0 0,0 0 0 0 0,1 0 0 0 0,-1-1 0 0 0,0 1 1 0 0,1 0-1 0 0,-1-1 0 0 0,1 1 0 0 0,-1 0 0 0 0,1-1 1 0 0,0 1-1 0 0,0 0 0 0 0,-1-1 0 0 0,1 1 0 0 0,0-1 1 0 0,0 1-1 0 0,1-1 0 0 0,-1 1 0 0 0,0 0 0 0 0,0-1 1 0 0,1 1-1 0 0,-1-1 0 0 0,0 1 0 0 0,1 0 0 0 0,0 0 1 0 0,-1-1-1 0 0,1 1 0 0 0,0 0 0 0 0,-1 0 0 0 0,1-1 0 0 0,0 1 1 0 0,0 0-1 0 0,0 0 0 0 0,0 0 0 0 0,0 0 0 0 0,0 0 1 0 0,0 1-1 0 0,1-1 0 0 0,-1 0 0 0 0,0 0 0 0 0,0 1 1 0 0,1-1-1 0 0,-1 1 0 0 0,0-1 0 0 0,1 1 0 0 0,-1 0 1 0 0,0-1-1 0 0,1 1 0 0 0,1 0-25 0 0,2-1 113 0 0,0-1 0 0 0,1 2 0 0 0,-1-1 0 0 0,1 0 0 0 0,0 1-1 0 0,-1 0 1 0 0,1 1 0 0 0,-1-1 0 0 0,1 1 0 0 0,-1 0 0 0 0,1 0 0 0 0,-1 1 0 0 0,0 0 0 0 0,1 0 0 0 0,-1 0 0 0 0,0 0 0 0 0,0 1 0 0 0,-1 0-1 0 0,1 0 1 0 0,0 0 0 0 0,-1 1 0 0 0,0-1 0 0 0,0 1 0 0 0,0 0 0 0 0,0 0 0 0 0,-1 1 0 0 0,1-1 0 0 0,-1 1 0 0 0,0-1 0 0 0,-1 1 0 0 0,1 0-1 0 0,-1 0 1 0 0,0 1 0 0 0,0-1 0 0 0,0 0 0 0 0,-1 1 0 0 0,0-1 0 0 0,0 3-113 0 0,-3-4 55 0 0,0 1 0 0 0,0-1 0 0 0,0 0 0 0 0,-1-1 0 0 0,0 1 0 0 0,0 0 1 0 0,0-1-1 0 0,0 0 0 0 0,-1 0 0 0 0,1 0 0 0 0,-1 0 0 0 0,1 0 0 0 0,-1-1 0 0 0,0 1 0 0 0,0-1 0 0 0,-1 0 0 0 0,1 0 0 0 0,0-1 1 0 0,-1 1-1 0 0,1-1 0 0 0,-1 0 0 0 0,1 0 0 0 0,-1-1 0 0 0,1 1 0 0 0,-1-1 0 0 0,0 0 0 0 0,1 0 0 0 0,-1-1 0 0 0,1 1 0 0 0,-1-1 0 0 0,1 0 1 0 0,-1 0-1 0 0,1 0 0 0 0,-1-1 0 0 0,1 0 0 0 0,0 0 0 0 0,0 0 0 0 0,0 0 0 0 0,0-1 0 0 0,0 1 0 0 0,0-1 0 0 0,1 0 0 0 0,-1 0 1 0 0,1-1-56 0 0,0 1 4 0 0,1 0 1 0 0,-1 0-1 0 0,1-1 1 0 0,0 1 0 0 0,0-1-1 0 0,0 0 1 0 0,0 0-1 0 0,1 0 1 0 0,-1 1-1 0 0,1-1 1 0 0,0-1 0 0 0,0 1-1 0 0,1 0 1 0 0,-1 0-1 0 0,1 0 1 0 0,0 0 0 0 0,0 0-1 0 0,0-1 1 0 0,1 1-1 0 0,0 0 1 0 0,-1 0 0 0 0,1 0-1 0 0,1 0 1 0 0,-1 0-1 0 0,1 0 1 0 0,-1 0 0 0 0,1 1-1 0 0,0-1 1 0 0,0 0-1 0 0,1 1 1 0 0,-1 0-1 0 0,1-1 1 0 0,0 1 0 0 0,-1 0-1 0 0,4-2-4 0 0,-1 5-42 0 0,0 0-1 0 0,1 0 0 0 0,-1 0 1 0 0,0 1-1 0 0,1 0 1 0 0,-1 0-1 0 0,0 0 0 0 0,0 1 1 0 0,0-1-1 0 0,0 1 1 0 0,0 0-1 0 0,0 1 0 0 0,0-1 1 0 0,-1 1-1 0 0,1 0 0 0 0,-1 0 1 0 0,0 0-1 0 0,0 1 1 0 0,0 0-1 0 0,0 0 0 0 0,0 0 1 0 0,0 2 42 0 0,-4 15-4426 0 0,-4-19 600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3:17.4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1632 95 220 0 0,'0'0'1104'0'0,"0"0"1901"0"0,0 0-1758 0 0,0 0-837 0 0,0 0-131 0 0,0 0-45 0 0,0 0 33 0 0,6-5-22 0 0,31-24 480 0 0,-50 11 786 0 0,14 17-1513 0 0,-1 1 1 0 0,1 0 0 0 0,-1 0-1 0 0,1 0 1 0 0,-1 0 0 0 0,0 0-1 0 0,1-1 1 0 0,-1 1-1 0 0,1 0 1 0 0,-1 0 0 0 0,0-1-1 0 0,1 1 1 0 0,-1 0-1 0 0,0-1 1 0 0,1 1 0 0 0,-1 0-1 0 0,0-1 1 0 0,0 1 0 0 0,1-1-1 0 0,-1 1 1 0 0,0 0-1 0 0,0-1 1 0 0,0 1 0 0 0,1-1-1 0 0,-1 1 1 0 0,0-1 0 0 0,0 1-1 0 0,0-1 1 0 0,0 1-1 0 0,0 0 1 0 0,0-1 0 0 0,0 1-1 0 0,0-1 1 0 0,0 1 0 0 0,0-1-1 0 0,0 1 1 0 0,0-1-1 0 0,0 1 1 0 0,-1-1 0 0 0,1 1-1 0 0,0 0 1 0 0,0-1-1 0 0,0 1 1 0 0,-1-1 0 0 0,1 1-1 0 0,0 0 1 0 0,0-1 0 0 0,-1 1-1 0 0,1 0 1 0 0,0-1-1 0 0,-1 1 1 0 0,1 0 0 0 0,-1-1-1 0 0,1 1 1 0 0,0 0 0 0 0,-1 0-1 0 0,1-1 2 0 0,65-17 860 0 0,-82 26-1987 0 0,-174-19 1059 0 0,192 11 77 0 0,-1 0 0 0 0,1 0 1 0 0,-1 0-1 0 0,1 0 0 0 0,0 0 1 0 0,-1 0-1 0 0,1 0 0 0 0,-1 0 1 0 0,1 0-1 0 0,0 0 0 0 0,-1 0 1 0 0,1 0-1 0 0,-1 0 0 0 0,1 0 1 0 0,0 1-1 0 0,-1-1 0 0 0,1 0 1 0 0,-1 0-1 0 0,1 1 0 0 0,-1-1 1 0 0,1 0-1 0 0,-1 1 0 0 0,1-1 0 0 0,-1 1 1 0 0,1-1-1 0 0,-1 0 0 0 0,0 1 1 0 0,1-1-1 0 0,-1 1 0 0 0,0-1 1 0 0,1 1-1 0 0,-1-1 0 0 0,0 1 1 0 0,0 0-1 0 0,1-1 0 0 0,-1 1 1 0 0,0-1-1 0 0,0 1 0 0 0,0-1 1 0 0,0 1-1 0 0,0 0 0 0 0,0-1 1 0 0,0 1-1 0 0,0-1 0 0 0,0 1 0 0 0,0 0 1 0 0,0-1-1 0 0,0 1 0 0 0,0-1 1 0 0,0 1-1 0 0,-1 0 0 0 0,1-1 1 0 0,0 1-1 0 0,0-1 0 0 0,-1 1 1 0 0,1-1-1 0 0,0 1 0 0 0,-1-1 1 0 0,1 1-1 0 0,-1-1 0 0 0,1 1 1 0 0,0-1-1 0 0,-1 0 0 0 0,1 1-9 0 0,55 16 563 0 0,97 17 852 0 0,-184-22-2374 0 0,-82-8 1388 0 0,-124 21-1062 0 0,239-25 629 0 0,0 0 0 0 0,-1 0-1 0 0,1 0 1 0 0,0 1 0 0 0,0-1-1 0 0,-1 0 1 0 0,1 1 0 0 0,0-1 0 0 0,-1 0-1 0 0,1 1 1 0 0,0-1 0 0 0,-1 1-1 0 0,1-1 1 0 0,-1 0 0 0 0,1 1-1 0 0,-1 0 1 0 0,1-1 0 0 0,-1 1-1 0 0,1-1 1 0 0,-1 1 0 0 0,1 0 0 0 0,-1-1-1 0 0,0 1 1 0 0,1 0 0 0 0,-1-1-1 0 0,0 1 1 0 0,0 0 0 0 0,0 0-1 0 0,1-1 1 0 0,-1 1 0 0 0,0 0-1 0 0,0 0 1 0 0,0-1 0 0 0,0 1 0 0 0,0 0-1 0 0,0 0 1 0 0,0-1 0 0 0,-1 1-1 0 0,1 0 1 0 0,0 0 0 0 0,0-1-1 0 0,-1 1 1 0 0,1 0 0 0 0,0-1-1 0 0,-1 1 1 0 0,1 0 0 0 0,0-1 0 0 0,-1 1-1 0 0,1-1 1 0 0,-1 1 0 0 0,1 0-1 0 0,-1-1 1 0 0,1 1 0 0 0,-1-1-1 0 0,0 0 1 0 0,1 1 0 0 0,-1-1-1 0 0,0 1 1 0 0,1-1 0 0 0,-1 0 0 0 0,0 0-1 0 0,1 1 1 0 0,-1-1 0 0 0,0 0-1 0 0,0 0 1 0 0,1 0 0 0 0,-1 0-1 0 0,0 0 1 0 0,0 0 4 0 0,61 31 538 0 0,-55-29-557 0 0,179 63 2680 0 0,-185-65-2664 0 0,0 0 1 0 0,1 1 0 0 0,-1-1 0 0 0,0 0 0 0 0,1 1 0 0 0,-1-1 0 0 0,0 1-1 0 0,1-1 1 0 0,-1 1 0 0 0,1-1 0 0 0,-1 1 0 0 0,0-1 0 0 0,1 1 0 0 0,0-1 0 0 0,-1 1-1 0 0,1 0 1 0 0,-1-1 0 0 0,1 1 0 0 0,0 0 0 0 0,-1-1 0 0 0,1 1 0 0 0,0 0-1 0 0,0-1 1 0 0,0 1 0 0 0,-1 0 0 0 0,1 0 0 0 0,0-1 0 0 0,0 1 0 0 0,0 0-1 0 0,0 0 1 0 0,0-1 0 0 0,0 1 0 0 0,0 0 0 0 0,1 0 0 0 0,-1-1 0 0 0,0 1 0 0 0,0 0-1 0 0,1-1 1 0 0,-1 1 0 0 0,0 0 0 0 0,1-1 0 0 0,-1 1 0 0 0,0 0 0 0 0,1-1-1 0 0,-1 1 1 0 0,1-1 0 0 0,-1 1 0 0 0,1 0 0 0 0,0-1 0 0 0,-1 0 0 0 0,1 1-1 0 0,-1-1 1 0 0,1 1 0 0 0,0-1 0 0 0,-1 0 0 0 0,1 1 0 0 0,0-1 0 0 0,0 0 0 0 0,-1 0-1 0 0,1 0 1 0 0,0 1 0 0 0,-1-1 0 0 0,1 0 0 0 0,0 0 0 0 0,0 0 0 0 0,-1 0-1 0 0,1 0 1 0 0,0 0 2 0 0,-56 20-94 0 0,-167 29-2113 0 0,221-47 2202 0 0,1 0 1 0 0,-1 1-1 0 0,1-1 0 0 0,-1 1 1 0 0,1-1-1 0 0,0 1 1 0 0,0-1-1 0 0,0 1 1 0 0,0-1-1 0 0,0 1 1 0 0,1-1-1 0 0,-1 1 0 0 0,1-1 1 0 0,-1 0-1 0 0,1 1 1 0 0,0-1-1 0 0,0 0 1 0 0,0 1-1 0 0,0-1 0 0 0,1 0 1 0 0,-1 0-1 0 0,0 0 1 0 0,1 0-1 0 0,0 0 1 0 0,-1 0-1 0 0,1-1 1 0 0,0 1-1 0 0,0 0 0 0 0,0-1 1 0 0,0 0-1 0 0,0 1 1 0 0,0-1-1 0 0,1 0 1 0 0,-1 0-1 0 0,0 0 1 0 0,1 0-1 0 0,-1-1 0 0 0,0 1 1 0 0,1 0-1 0 0,1-1 5 0 0,1 3 2 0 0,192 117 2467 0 0,-196-119-2474 0 0,0-1 0 0 0,0 1 0 0 0,0 0 1 0 0,0-1-1 0 0,0 1 0 0 0,0 0 0 0 0,0 0 0 0 0,0-1 1 0 0,0 1-1 0 0,0 0 0 0 0,0 0 0 0 0,-1 0 1 0 0,1 0-1 0 0,0 0 0 0 0,-1 0 0 0 0,1 0 0 0 0,-1 1 1 0 0,1-1-1 0 0,-1 0 0 0 0,0 0 0 0 0,1 0 0 0 0,-1 0 1 0 0,0 1-1 0 0,0-1 0 0 0,0 0 0 0 0,0 0 0 0 0,0 1 1 0 0,0-1-1 0 0,0 0 0 0 0,0 0 0 0 0,0 0 0 0 0,-1 1 1 0 0,1-1-1 0 0,0 0 0 0 0,-1 0 0 0 0,1 0 0 0 0,-1 0 1 0 0,0 0-1 0 0,1 0 0 0 0,-1 0 0 0 0,0 0 0 0 0,1 0 1 0 0,-1 0-1 0 0,0 0 0 0 0,0 0 0 0 0,0 0 1 0 0,0 0-1 0 0,0-1 0 0 0,0 1 0 0 0,0 0 0 0 0,0-1 1 0 0,0 1-1 0 0,0-1 0 0 0,0 1 0 0 0,-1-1 0 0 0,1 0 1 0 0,0 1-1 0 0,0-1 0 0 0,0 0 0 0 0,-1 0 0 0 0,1 0 1 0 0,-1 0 4 0 0,-81 16 40 0 0,82-16-40 0 0,-261 18-986 0 0,262-18 977 0 0,-1-1 0 0 0,0 1 0 0 0,0 0 0 0 0,0 0 0 0 0,0-1-1 0 0,0 1 1 0 0,0 0 0 0 0,0 0 0 0 0,0 0 0 0 0,0 0 0 0 0,0 0 0 0 0,0 0 0 0 0,1 0 0 0 0,-1 0 0 0 0,0 1-1 0 0,0-1 1 0 0,0 0 0 0 0,0 0 0 0 0,0 1 0 0 0,0-1 0 0 0,0 1 0 0 0,1-1 0 0 0,-1 1 0 0 0,0-1-1 0 0,0 1 1 0 0,0-1 0 0 0,1 1 0 0 0,-1 0 0 0 0,0-1 0 0 0,1 1 0 0 0,-1 0 0 0 0,1 0 0 0 0,-1-1 0 0 0,1 1-1 0 0,-1 0 1 0 0,1 0 0 0 0,0 0 0 0 0,-1 0 0 0 0,1 0 0 0 0,0 0 0 0 0,0-1 0 0 0,-1 1 0 0 0,1 0 0 0 0,0 0-1 0 0,0 0 1 0 0,0 0 0 0 0,0 0 0 0 0,0 0 0 0 0,0 0 0 0 0,1 0 0 0 0,-1 0 0 0 0,0 0 0 0 0,0 0 0 0 0,1 0-1 0 0,-1 0 1 0 0,0-1 0 0 0,1 1 0 0 0,-1 0 0 0 0,1 0 0 0 0,-1 0 0 0 0,1-1 0 0 0,0 1 0 0 0,-1 0-1 0 0,1-1 1 0 0,0 1 0 0 0,-1 0 9 0 0,59 39 200 0 0,195 92 2685 0 0,-253-132-2885 0 0,0 0-1 0 0,0 0 0 0 0,0 1 0 0 0,0-1 0 0 0,0 0 1 0 0,0 1-1 0 0,0-1 0 0 0,0 0 0 0 0,0 1 0 0 0,0 0 1 0 0,0-1-1 0 0,0 1 0 0 0,-1-1 0 0 0,1 1 1 0 0,0 0-1 0 0,0 0 0 0 0,-1-1 0 0 0,1 1 0 0 0,0 0 1 0 0,-1 0-1 0 0,1 0 0 0 0,-1 0 0 0 0,1 0 0 0 0,-1 0 1 0 0,1 0-1 0 0,-1 0 0 0 0,0 0 0 0 0,1 0 1 0 0,-1 0-1 0 0,0 0 0 0 0,0 0 0 0 0,0 0 0 0 0,0 0 1 0 0,0 0-1 0 0,0 0 0 0 0,0 0 0 0 0,0 0 0 0 0,0 0 1 0 0,0 0-1 0 0,-1 0 0 0 0,1 0 0 0 0,0 0 1 0 0,-1 0-1 0 0,1 0 0 0 0,-1 0 0 0 0,1 0 0 0 0,-1 0 1 0 0,0 0-1 0 0,1 0 0 0 0,-1-1 0 0 0,0 1 0 0 0,1 0 1 0 0,-1 0-1 0 0,0-1 1 0 0,-61 16-17 0 0,-347-17-2422 0 0,410 2 2414 0 0,-1-1-1 0 0,0 1 1 0 0,1-1-1 0 0,-1 1 1 0 0,0 0 0 0 0,0-1-1 0 0,0 1 1 0 0,1 0-1 0 0,-1-1 1 0 0,0 1 0 0 0,0 0-1 0 0,0-1 1 0 0,0 1-1 0 0,0-1 1 0 0,0 1 0 0 0,0 0-1 0 0,-1-1 1 0 0,1 1-1 0 0,0 0 1 0 0,0-1 0 0 0,0 1-1 0 0,-1 0 1 0 0,1-1-1 0 0,0 1 1 0 0,0-1 0 0 0,-1 1-1 0 0,1-1 1 0 0,-1 1-1 0 0,1-1 1 0 0,0 1 0 0 0,-1-1-1 0 0,1 1 1 0 0,-1-1-1 0 0,1 1 1 0 0,-1-1 0 0 0,0 0-1 0 0,1 1 1 0 0,-1-1-1 0 0,1 0 1 0 0,-1 0 0 0 0,0 1-1 0 0,1-1 1 0 0,-1 0-1 0 0,1 0 1 0 0,-1 0 0 0 0,0 0-1 0 0,1 0 1 0 0,-1 0-1 0 0,0 0 1 0 0,1 0 0 0 0,-1 0-1 0 0,0 0 1 0 0,1 0-1 0 0,-1 0 1 0 0,0 0 0 0 0,1 0-1 0 0,-1-1 1 0 0,1 1-1 0 0,-1 0 1 0 0,0-1 25 0 0,53 32 97 0 0,360 135 4717 0 0,-414-166-4824 0 0,1 0-1 0 0,-1 0 1 0 0,1 0-1 0 0,0 0 1 0 0,-1 0-1 0 0,1 0 1 0 0,-1 0-1 0 0,1 1 1 0 0,-1-1-1 0 0,1 0 1 0 0,0 1-1 0 0,-1-1 1 0 0,1 1 0 0 0,0 0-1 0 0,-1-1 1 0 0,1 1-1 0 0,0 0 1 0 0,0 0-1 0 0,0 0 1 0 0,0 0-1 0 0,0 0 1 0 0,0 0-1 0 0,0 0 1 0 0,0 0-1 0 0,0 0 1 0 0,0 0-1 0 0,0 1 1 0 0,1-1-1 0 0,-1 0 1 0 0,0 1 0 0 0,1-1-1 0 0,-1 0 1 0 0,1 1-1 0 0,0-1 1 0 0,-1 1-1 0 0,1-1 1 0 0,0 1-1 0 0,0-1 1 0 0,0 0-1 0 0,0 1 1 0 0,0-1-1 0 0,0 1 1 0 0,1-1-1 0 0,-1 1 1 0 0,0-1 0 0 0,1 1-1 0 0,-1-1 1 0 0,1 0-1 0 0,-1 1 1 0 0,1-1-1 0 0,0 0 1 0 0,-1 0-1 0 0,1 1 1 0 0,0-1-1 0 0,0 0 1 0 0,0 0-1 0 0,0 0 1 0 0,0 0-1 0 0,0 0 1 0 0,0 0 0 0 0,0 0-1 0 0,1-1 1 0 0,-1 1-1 0 0,0 0 1 0 0,1 0-1 0 0,-1-1 1 0 0,0 1-1 0 0,1-1 1 0 0,-1 0-1 0 0,2 1 11 0 0,-64 6-412 0 0,0-3 0 0 0,0-2-1 0 0,0-4 1 0 0,0-1 0 0 0,-8-5 412 0 0,-80-3-532 0 0,118 22-157 0 0,63 13 720 0 0,443 150 4950 0 0,-432-141-4890 0 0,-42-32-95 0 0,-1 0 1 0 0,0 0-1 0 0,0 0 1 0 0,0 0-1 0 0,1 0 1 0 0,-1 0-1 0 0,0 0 1 0 0,0 0-1 0 0,0 0 1 0 0,0 0-1 0 0,-1 0 1 0 0,1 0-1 0 0,0 0 1 0 0,0 0-1 0 0,-1 0 1 0 0,1 0-1 0 0,0 0 0 0 0,-1 0 1 0 0,1-1-1 0 0,-1 1 1 0 0,1 0-1 0 0,-1 0 1 0 0,0 0-1 0 0,1 0 1 0 0,-1-1-1 0 0,0 1 1 0 0,0 0-1 0 0,1-1 1 0 0,-1 1-1 0 0,0 0 1 0 0,0-1-1 0 0,0 1 0 0 0,0-1 1 0 0,0 0-1 0 0,1 1 1 0 0,-1-1-1 0 0,0 0 1 0 0,0 1-1 0 0,0-1 1 0 0,0 0-1 0 0,0 0 1 0 0,0 0-1 0 0,0 0 1 0 0,0 0-1 0 0,0 0 1 0 0,-1 0-1 0 0,1 0 1 0 0,0 0-1 0 0,0-1 0 0 0,0 1 4 0 0,-57 5-238 0 0,-1-2 0 0 0,0-3 0 0 0,1-2 0 0 0,-1-3-1 0 0,1-2 1 0 0,-24-8 238 0 0,-21-1-211 0 0,-49 3-1445 0 0,151 13 1635 0 0,0 0 0 0 0,1 1 0 0 0,-1-1 0 0 0,0 1 0 0 0,0-1 0 0 0,1 1 0 0 0,-1-1 0 0 0,0 1-1 0 0,1-1 1 0 0,-1 1 0 0 0,1 0 0 0 0,-1-1 0 0 0,1 1 0 0 0,-1 0 0 0 0,1-1 0 0 0,-1 1 0 0 0,1 0 0 0 0,-1 0 0 0 0,1 0 0 0 0,0-1-1 0 0,0 1 1 0 0,-1 0 0 0 0,1 0 0 0 0,0 0 0 0 0,0 0 0 0 0,0 0 0 0 0,0-1 0 0 0,0 1 0 0 0,0 0 0 0 0,0 0 0 0 0,0 0 0 0 0,0 0-1 0 0,1 0 1 0 0,-1-1 0 0 0,0 1 0 0 0,0 0 0 0 0,1 0 0 0 0,-1 0 0 0 0,0-1 0 0 0,1 1 0 0 0,-1 0 0 0 0,1-1 0 0 0,-1 1 0 0 0,1 0 0 0 0,0-1-1 0 0,-1 1 1 0 0,1 0 0 0 0,0-1 0 0 0,-1 1 0 0 0,1-1 0 0 0,0 1 0 0 0,-1-1 0 0 0,1 0 0 0 0,0 1 0 0 0,0-1 0 0 0,0 0 0 0 0,-1 1-1 0 0,1-1 1 0 0,0 0 0 0 0,0 0 0 0 0,0 0 0 0 0,0 0 0 0 0,0 0 21 0 0,235 111 925 0 0,-197-98-183 0 0,0 2 0 0 0,-1 1-1 0 0,-1 2 1 0 0,-1 2 0 0 0,31 21-742 0 0,-66-40-14 0 0,1-1 0 0 0,-1 0 0 0 0,1 1 0 0 0,-1-1 1 0 0,1 1-1 0 0,-1-1 0 0 0,1 1 0 0 0,-1 0 0 0 0,1 0 0 0 0,-1-1 1 0 0,0 1-1 0 0,1 0 0 0 0,-1 0 0 0 0,0 1 0 0 0,0-1 0 0 0,0 0 1 0 0,0 0-1 0 0,0 0 0 0 0,0 1 0 0 0,0-1 0 0 0,0 0 0 0 0,-1 1 0 0 0,1-1 1 0 0,0 1-1 0 0,-1-1 0 0 0,1 1 0 0 0,-1-1 0 0 0,0 1 0 0 0,1 0 1 0 0,-1-1-1 0 0,0 1 0 0 0,0-1 0 0 0,0 1 0 0 0,0 0 0 0 0,0-1 1 0 0,0 1-1 0 0,-1-1 0 0 0,1 1 0 0 0,0-1 0 0 0,-1 1 0 0 0,0 0 1 0 0,1-1-1 0 0,-1 0 0 0 0,0 1 0 0 0,1-1 0 0 0,-1 1 0 0 0,0-1 1 0 0,0 0-1 0 0,0 0 0 0 0,0 1 0 0 0,0-1 0 0 0,-1 0 0 0 0,1 0 0 0 0,0 0 1 0 0,-1 0-1 0 0,1 0 0 0 0,0-1 0 0 0,-1 1 0 0 0,1 0 0 0 0,-1-1 1 0 0,1 1-1 0 0,-1-1 0 0 0,1 1 0 0 0,-1-1 0 0 0,1 0 0 0 0,-1 1 14 0 0,-42 1-110 0 0,1-1 0 0 0,-1-3 0 0 0,1-1 0 0 0,-1-2 0 0 0,1-2 0 0 0,-13-5 110 0 0,-85-11-584 0 0,26 16-1041 0 0,114 8 1585 0 0,0-1 0 0 0,0 1 0 0 0,0-1 0 0 0,0 1-1 0 0,1 0 1 0 0,-1-1 0 0 0,0 1 0 0 0,0 0 0 0 0,1 0 0 0 0,-1 0 0 0 0,1 0 0 0 0,-1-1 0 0 0,1 1 0 0 0,-1 0 0 0 0,1 0 0 0 0,-1 0 0 0 0,1 0 0 0 0,0 0 0 0 0,0 0 0 0 0,-1 0 0 0 0,1 0 0 0 0,0 0-1 0 0,0 0 1 0 0,0 0 0 0 0,0 0 0 0 0,0 0 0 0 0,0 0 0 0 0,0 0 0 0 0,1 0 0 0 0,-1 0 0 0 0,0 0 0 0 0,0 0 0 0 0,1 0 0 0 0,-1 0 0 0 0,1 0 0 0 0,-1 0 0 0 0,1 0 0 0 0,-1 0 0 0 0,1 0-1 0 0,0-1 1 0 0,-1 1 0 0 0,1 0 0 0 0,0 0 0 0 0,0-1 0 0 0,-1 1 0 0 0,1-1 0 0 0,0 1 0 0 0,0 0 0 0 0,0-1 0 0 0,0 0 0 0 0,0 1 0 0 0,0-1 0 0 0,0 1 0 0 0,0-1 0 0 0,0 0 0 0 0,0 0-1 0 0,0 0 1 0 0,0 1 0 0 0,0-1 0 0 0,0 0 0 0 0,0 0 40 0 0,57 33 702 0 0,1-3 0 0 0,2-2-1 0 0,1-3 1 0 0,38 9-702 0 0,-73-24 391 0 0,184 67 3661 0 0,-212-77-4066 0 0,0 0 1 0 0,1 0-1 0 0,-1 0 1 0 0,1 0-1 0 0,-1 0 1 0 0,1 0-1 0 0,-1 1 1 0 0,0-1-1 0 0,1 0 1 0 0,-1 0-1 0 0,1 0 1 0 0,-1 1-1 0 0,1-1 1 0 0,-1 0-1 0 0,1 1 1 0 0,-1-1-1 0 0,1 0 1 0 0,0 1-1 0 0,-1-1 1 0 0,1 0-1 0 0,-1 1 1 0 0,1-1 0 0 0,0 1-1 0 0,-1-1 1 0 0,1 1-1 0 0,0-1 1 0 0,0 1-1 0 0,-1-1 1 0 0,1 1-1 0 0,0-1 1 0 0,0 1-1 0 0,0-1 1 0 0,0 1-1 0 0,0 0 1 0 0,0-1-1 0 0,0 1 1 0 0,0-1-1 0 0,0 1 1 0 0,0-1-1 0 0,0 1 1 0 0,0 0-1 0 0,0-1 1 0 0,0 1-1 0 0,0-1 1 0 0,0 1-1 0 0,1-1 1 0 0,-1 1 0 0 0,0-1-1 0 0,0 1 1 0 0,1-1-1 0 0,-1 1 1 0 0,0-1-1 0 0,1 1 1 0 0,-1-1-1 0 0,1 1 1 0 0,-1-1-1 0 0,0 0 1 0 0,1 1-1 0 0,-1-1 1 0 0,1 0-1 0 0,-1 1 1 0 0,1-1-1 0 0,0 0 14 0 0,-57 2-67 0 0,55-3 76 0 0,-807-107-4876 0 0,805 108 4802 0 0,2-1 29 0 0,1 1 0 0 0,-1-1 0 0 0,0 0-1 0 0,0 1 1 0 0,0-1 0 0 0,0 1 0 0 0,0-1 0 0 0,0 1 0 0 0,0-1-1 0 0,0 1 1 0 0,0 0 0 0 0,0 0 0 0 0,0-1 0 0 0,0 1-1 0 0,0 0 1 0 0,-1 0 0 0 0,1 0 0 0 0,0 0 0 0 0,0 0 0 0 0,0 0-1 0 0,0 0 1 0 0,0 1 0 0 0,0-1 0 0 0,0 0 0 0 0,0 1-1 0 0,0-1 1 0 0,0 1 0 0 0,0-1 0 0 0,0 1 0 0 0,0-1 0 0 0,0 1-1 0 0,0-1 1 0 0,0 1 0 0 0,1 0 0 0 0,-1 0 0 0 0,0-1-1 0 0,0 1 1 0 0,1 0 0 0 0,-1 0 0 0 0,0 0 0 0 0,1 0 0 0 0,-1 0-1 0 0,1 0 1 0 0,-1 0 0 0 0,1 0 0 0 0,0 0 0 0 0,-1 0-1 0 0,1 0 1 0 0,0 0 0 0 0,0 0 0 0 0,0 0 0 0 0,0 0 0 0 0,0 1-1 0 0,0-1 1 0 0,0 0 36 0 0,22 16 374 0 0,2-2-1 0 0,-1-1 1 0 0,2-1-1 0 0,0-1 1 0 0,0-1-1 0 0,1-1 1 0 0,14 3-374 0 0,-14-4 225 0 0,461 117 5495 0 0,-486-126-5730 0 0,0 0 1 0 0,0-1 0 0 0,0 1 0 0 0,-1 0-1 0 0,1 0 1 0 0,0-1 0 0 0,0 1 0 0 0,0 0-1 0 0,0 0 1 0 0,0 0 0 0 0,0 0-1 0 0,-1 0 1 0 0,1 0 0 0 0,0 0 0 0 0,0 1-1 0 0,0-1 1 0 0,0 0 0 0 0,0 0 0 0 0,-1 1-1 0 0,1-1 1 0 0,0 0 0 0 0,0 1 0 0 0,-1-1-1 0 0,1 1 1 0 0,0-1 0 0 0,0 1 0 0 0,-1-1-1 0 0,1 1 1 0 0,-1 0 0 0 0,1-1 0 0 0,0 1-1 0 0,-1 0 1 0 0,1-1 0 0 0,-1 1-1 0 0,0 0 1 0 0,1 0 0 0 0,-1-1 0 0 0,1 1-1 0 0,-1 0 1 0 0,0 0 0 0 0,0 0 0 0 0,0 0-1 0 0,1 0 1 0 0,-1-1 0 0 0,0 1 0 0 0,0 0-1 0 0,0 0 1 0 0,0 0 0 0 0,0 0 0 0 0,-1 0-1 0 0,1-1 1 0 0,0 1 0 0 0,0 0 0 0 0,0 0-1 0 0,-1 0 1 0 0,1 0 0 0 0,0-1-1 0 0,-1 1 1 0 0,1 0 0 0 0,-1 0 9 0 0,-52 22-691 0 0,-17-15 605 0 0,0-3 0 0 0,0-3-1 0 0,-1-3 1 0 0,-67-10 86 0 0,73 6-221 0 0,-404-37-4811 0 0,481 55 4796 0 0,368 94 5267 0 0,-251-79-2551 0 0,-129-27-2479 0 0,-1-1-1 0 0,1 0 0 0 0,-1 1 1 0 0,1-1-1 0 0,-1 0 1 0 0,1 1-1 0 0,0-1 0 0 0,-1 1 1 0 0,1-1-1 0 0,0 1 1 0 0,-1-1-1 0 0,1 1 0 0 0,0-1 1 0 0,0 1-1 0 0,-1-1 0 0 0,1 1 1 0 0,0 0-1 0 0,0-1 1 0 0,0 1-1 0 0,0-1 0 0 0,0 1 1 0 0,0-1-1 0 0,0 1 1 0 0,0 0-1 0 0,0-1 0 0 0,0 1 1 0 0,0-1-1 0 0,0 1 0 0 0,0-1 1 0 0,0 1-1 0 0,1 0 1 0 0,-1-1-1 0 0,0 1 0 0 0,0-1 1 0 0,1 1-1 0 0,-1-1 0 0 0,0 1 1 0 0,1-1-1 0 0,-1 1 1 0 0,0-1-1 0 0,1 0 0 0 0,-1 1 1 0 0,1-1-1 0 0,-1 1 1 0 0,1-1-1 0 0,-1 0 0 0 0,1 0 1 0 0,-1 1-1 0 0,1-1 0 0 0,0 0 0 0 0,-59 16-365 0 0,-491 61-1019 0 0,520-67 151 0 0,31-2-7761 0 0,14-8 6721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3:43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165 225 4956 0 0,'0'0'4103'0'0,"0"0"-2021"0"0,0 0-1219 0 0,0 0-405 0 0,0 0 185 0 0,0 0 311 0 0,0 0-32 0 0,15 0 3064 0 0,-13-6-4024 0 0,0-1 1 0 0,0 0-1 0 0,-1 0 0 0 0,0 0 1 0 0,0 0-1 0 0,-1-1 0 0 0,1 1 0 0 0,-2 0 1 0 0,1 0-1 0 0,-1 0 0 0 0,0 0 1 0 0,0-1-1 0 0,-1 2 0 0 0,0-1 1 0 0,0 0-1 0 0,-1 0 0 0 0,0 1 1 0 0,0-1-1 0 0,0 1 0 0 0,-1 0 0 0 0,0 0 1 0 0,0 0-1 0 0,-1 0 0 0 0,-1 0 38 0 0,5 3-40 0 0,1 0-1 0 0,-2-1 0 0 0,1 2 0 0 0,0-1 1 0 0,-1 0-1 0 0,1 0 0 0 0,-1 0 0 0 0,0 1 1 0 0,0-1-1 0 0,0 1 0 0 0,0-1 0 0 0,0 1 1 0 0,-1 0-1 0 0,1 0 0 0 0,-1 0 0 0 0,1 0 1 0 0,-1 0-1 0 0,0 1 0 0 0,0-1 1 0 0,1 1-1 0 0,-1-1 0 0 0,0 1 0 0 0,0 0 1 0 0,-1 1-1 0 0,1-1 0 0 0,0 0 0 0 0,0 1 1 0 0,0 0-1 0 0,0-1 0 0 0,-1 1 0 0 0,1 1 1 0 0,0-1-1 0 0,0 0 0 0 0,0 1 0 0 0,-1-1 1 0 0,1 1-1 0 0,0 0 0 0 0,0 0 0 0 0,0 1 1 0 0,0-1-1 0 0,0 0 0 0 0,1 1 0 0 0,-1 0 1 0 0,0 0-1 0 0,1-1 0 0 0,-1 2 0 0 0,1-1 1 0 0,0 0-1 0 0,-1 0 0 0 0,1 1 1 0 0,0-1-1 0 0,1 1 0 0 0,-1 0 0 0 0,0-1 1 0 0,1 1-1 0 0,-1 0 0 0 0,0 2 41 0 0,1 1 110 0 0,0 0 0 0 0,1 0 0 0 0,-1-1-1 0 0,1 1 1 0 0,0 0 0 0 0,0 0 0 0 0,1 0 0 0 0,0 0 0 0 0,0 0-1 0 0,0 0 1 0 0,1-1 0 0 0,-1 1 0 0 0,2 0 0 0 0,-1-1 0 0 0,0 0 0 0 0,1 1-1 0 0,0-1 1 0 0,0 0 0 0 0,1 0 0 0 0,0-1 0 0 0,-1 1 0 0 0,1-1-1 0 0,1 0 1 0 0,-1 0 0 0 0,1 0 0 0 0,-1-1 0 0 0,1 1 0 0 0,0-1-1 0 0,1 0 1 0 0,-1 0 0 0 0,6 1-110 0 0,-9-1-758 0 0,0 0-2091 0 0,1-2-3780 0 0,4-1 508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52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0 11025 0 0,'0'0'1928'0'0,"0"0"-1440"0"0,0 0-128 0 0,-7 8 486 0 0,-11 17-539 0 0,1 2 1 0 0,1-1 0 0 0,1 2 0 0 0,2 0 0 0 0,0 1-1 0 0,2 0 1 0 0,1 1 0 0 0,2 0 0 0 0,1 0 0 0 0,1 1-1 0 0,1 1-307 0 0,4-26-47 0 0,0 0 0 0 0,1 0-1 0 0,-1 0 1 0 0,1 0-1 0 0,1 0 1 0 0,-1 0 0 0 0,1 1-1 0 0,0-1 1 0 0,0 0-1 0 0,1 0 1 0 0,-1-1 0 0 0,2 1-1 0 0,-1 0 1 0 0,0-1-1 0 0,1 1 1 0 0,0-1 0 0 0,0 0-1 0 0,4 4 48 0 0,40 10-9005 0 0,-21-22 831 0 0</inkml:trace>
  <inkml:trace contextRef="#ctx0" brushRef="#br0" timeOffset="448.885">357 355 12989 0 0,'0'0'1533'0'0,"0"0"-1046"0"0,0 0 47 0 0,0 0-36 0 0,0 0-228 0 0,0 0-143 0 0,0 0-91 0 0,0 0 33 0 0,1 2 134 0 0,2-3-235 0 0,0 0 0 0 0,0-1 0 0 0,-1 0 0 0 0,1 0 0 0 0,-1 0 0 0 0,1 0 0 0 0,-1 0 0 0 0,0 0 0 0 0,0-1 0 0 0,0 1 0 0 0,0-1 0 0 0,0 1 0 0 0,0-1 0 0 0,-1 0 1 0 0,0 1-1 0 0,1-1 0 0 0,-1 0 0 0 0,0 0 0 0 0,0 0 0 0 0,0 0 0 0 0,-1 0 0 0 0,1-1 0 0 0,-1 1 0 0 0,0 0 0 0 0,0 0 0 0 0,0 0 0 0 0,0 0 0 0 0,0 0 0 0 0,-1-1 1 0 0,1 1-1 0 0,-1 0 0 0 0,0 0 0 0 0,0 0 0 0 0,0 0 0 0 0,0 0 0 0 0,-1 1 0 0 0,1-1 0 0 0,-1 0 0 0 0,0 1 0 0 0,0-1 0 0 0,0 1 0 0 0,0-1 0 0 0,0 1 0 0 0,0 0 1 0 0,0 0-1 0 0,-1 0 0 0 0,1 0 0 0 0,-1 0 0 0 0,0 0 0 0 0,1 1 0 0 0,-1-1 0 0 0,0 1 0 0 0,0 0 0 0 0,0 0 0 0 0,0 0 0 0 0,0 0 0 0 0,0 1 0 0 0,-3-1 32 0 0,1 4 31 0 0,-1 0 1 0 0,1 0-1 0 0,0 1 0 0 0,0 0 0 0 0,0 0 0 0 0,0 0 0 0 0,1 1 0 0 0,-1 0 0 0 0,1-1 1 0 0,0 1-1 0 0,1 1 0 0 0,-1-1 0 0 0,1 1 0 0 0,0-1 0 0 0,0 1 0 0 0,1 0 0 0 0,0 0 0 0 0,0 0 1 0 0,0 0-1 0 0,1 0 0 0 0,0 0 0 0 0,0 1 0 0 0,0-1 0 0 0,1 0 0 0 0,0 1 0 0 0,0-1 0 0 0,2 5-31 0 0,0-9 26 0 0,0 1 1 0 0,0-1-1 0 0,0 0 0 0 0,0 0 0 0 0,1-1 0 0 0,-1 1 0 0 0,0 0 0 0 0,1-1 0 0 0,0 0 0 0 0,-1 1 0 0 0,1-1 0 0 0,0 0 0 0 0,0 0 0 0 0,0-1 0 0 0,-1 1 0 0 0,1 0 0 0 0,0-1 0 0 0,0 0 0 0 0,0 0 0 0 0,0 0 0 0 0,0 0 0 0 0,0 0 1 0 0,0-1-1 0 0,0 1 0 0 0,0-1 0 0 0,0 0 0 0 0,0 1 0 0 0,-1-2 0 0 0,1 1 0 0 0,0 0 0 0 0,-1 0 0 0 0,1-1 0 0 0,-1 1 0 0 0,1-1 0 0 0,-1 0 0 0 0,0 0 0 0 0,1 0 0 0 0,-1 0 0 0 0,0 0 0 0 0,0 0 0 0 0,-1-1 0 0 0,1 1 1 0 0,0-1-1 0 0,0 0-26 0 0,12-13 1 0 0,-14 15-1 0 0,0-1 0 0 0,1 1 0 0 0,-1-1 0 0 0,1 1 0 0 0,0-1 0 0 0,-1 1 0 0 0,1 0 0 0 0,0-1 0 0 0,0 1 1 0 0,0 0-1 0 0,0 0 0 0 0,0 0 0 0 0,0-1 0 0 0,0 1 0 0 0,0 0 0 0 0,1 0 0 0 0,-1 1 0 0 0,0-1 0 0 0,1 0 0 0 0,-1 0 0 0 0,0 1 0 0 0,1-1 0 0 0,-1 0 0 0 0,1 1 0 0 0,-1 0 0 0 0,1-1 0 0 0,-1 1 0 0 0,1 0 0 0 0,-1 0 0 0 0,1 0 0 0 0,0 0 0 0 0,-1 0 0 0 0,1 0 0 0 0,-1 0 0 0 0,1 0 0 0 0,-1 1 0 0 0,1-1 0 0 0,-1 1 0 0 0,1-1 0 0 0,-1 1 0 0 0,1-1 0 0 0,-1 1 0 0 0,0 0 1 0 0,1 0-1 0 0,-1 0 0 0 0,0 0 0 0 0,0 0 0 0 0,0 0 0 0 0,1 0 0 0 0,-1 0 0 0 0,0 0 0 0 0,0 0 0 0 0,-1 1 0 0 0,1-1 0 0 0,0 0 0 0 0,0 1 0 0 0,0 0 0 0 0,6 10 79 0 0,-1 1 0 0 0,0 0 0 0 0,-1 1 1 0 0,0-1-1 0 0,-1 1 0 0 0,0 0 0 0 0,-1 0 1 0 0,-1 0-1 0 0,0 0 0 0 0,-1 14-79 0 0,3-37-8892 0 0,-1-10 165 0 0</inkml:trace>
  <inkml:trace contextRef="#ctx0" brushRef="#br0" timeOffset="636.165">701 223 12357 0 0,'0'0'3864'0'0,"0"0"-3860"0"0,35 57 449 0 0,-31-30 167 0 0,3 4-196 0 0,-7 2-188 0 0,-2-1-40 0 0,-8 1-120 0 0,-9 8-28 0 0,1-7-36 0 0,-3 2-12 0 0,-2-3-276 0 0,5-7-1264 0 0,2-4-2889 0 0,-2-13-5836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3:44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 20 5765 0 0,'0'0'8424'0'0,"0"0"-5890"0"0,0 0-2264 0 0,0 0-31 0 0,-9 1 108 0 0,-355-16-426 0 0,357 14-2614 0 0,6-3-3197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3:43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3 244 5428 0 0,'0'0'8189'0'0,"0"0"-5403"0"0,0 0-1878 0 0,0 0-3 0 0,0 0-27 0 0,0 0-290 0 0,0 0-301 0 0,0 0-266 0 0,-2-11-15084 0 0,1 9 12256 0 0,4 15 687 0 0</inkml:trace>
  <inkml:trace contextRef="#ctx0" brushRef="#br0" timeOffset="438.712">198 0 6885 0 0,'0'0'3858'0'0,"0"0"-2477"0"0,0 0-822 0 0,0 0 197 0 0,0 0 111 0 0,0 0-366 0 0,0 0-383 0 0,0 0 34 0 0,-2 7 101 0 0,-59 131 1894 0 0,61-137-2161 0 0,0 0 0 0 0,0-1 1 0 0,0 1-1 0 0,1 0 0 0 0,-1 0 0 0 0,0-1 0 0 0,1 1 1 0 0,-1 0-1 0 0,1 0 0 0 0,-1-1 0 0 0,0 1 0 0 0,1-1 1 0 0,0 1-1 0 0,-1 0 0 0 0,1-1 0 0 0,-1 1 0 0 0,1-1 1 0 0,0 1-1 0 0,-1-1 0 0 0,1 1 0 0 0,0-1 0 0 0,-1 0 1 0 0,1 1-1 0 0,0-1 0 0 0,0 0 0 0 0,-1 1 0 0 0,1-1 1 0 0,0 0-1 0 0,0 0 0 0 0,0 0 0 0 0,-1 0 0 0 0,1 0 1 0 0,0 0-1 0 0,0 0 0 0 0,0 0 0 0 0,0 0 0 0 0,-1 0 1 0 0,1-1-1 0 0,0 1 0 0 0,0 0 0 0 0,-1 0 0 0 0,1-1 1 0 0,0 1-1 0 0,0 0 0 0 0,-1-1 0 0 0,1 1 0 0 0,0-1 1 0 0,-1 1-1 0 0,1-1 0 0 0,-1 1 0 0 0,1-1 0 0 0,0 0 1 0 0,-1 1-1 0 0,1-1 0 0 0,-1 0 0 0 0,0 1 0 0 0,1-1 1 0 0,-1 0-1 0 0,1 1 0 0 0,-1-2 14 0 0,37-7-504 0 0,-30 12 557 0 0,0 0 0 0 0,0 1 0 0 0,0-1 1 0 0,-1 1-1 0 0,1 1 0 0 0,-1-1 0 0 0,0 1 0 0 0,-1 0 1 0 0,1 1-1 0 0,-1-1 0 0 0,0 1 0 0 0,0 0 0 0 0,-1 0 0 0 0,0 1 1 0 0,0 0-1 0 0,0-1 0 0 0,-1 1 0 0 0,0 0 0 0 0,0 0 1 0 0,-1 1-1 0 0,0-1 0 0 0,0 1 0 0 0,-1-1 0 0 0,0 1 1 0 0,0-1-1 0 0,-1 1 0 0 0,0 0-53 0 0,-1-3 60 0 0,0-1-1 0 0,-1 0 1 0 0,0 1 0 0 0,0-1-1 0 0,0 0 1 0 0,0 0 0 0 0,-1 0-1 0 0,1-1 1 0 0,-1 1 0 0 0,0-1 0 0 0,0 1-1 0 0,-1-1 1 0 0,1 0 0 0 0,-1 0-1 0 0,1 0 1 0 0,-1-1 0 0 0,0 1-1 0 0,0-1 1 0 0,0 0 0 0 0,-3 1-60 0 0,-57 5-2735 0 0,54-20-2515 0 0,6 5-552 0 0</inkml:trace>
  <inkml:trace contextRef="#ctx0" brushRef="#br0" timeOffset="686.752">460 47 6369 0 0,'0'0'7996'0'0,"0"0"-7060"0"0,0 0-772 0 0,0 0-164 0 0,0 0 740 0 0,-36-3-183 0 0,15 1-345 0 0,-2 0-212 0 0,-7 0-80 0 0,-2 0-1241 0 0,1-1-879 0 0,6 0-3940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4:01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192 191 964 0 0,'0'0'431'0'0,"0"0"-67"0"0,0 0 367 0 0,0 0 1397 0 0,0 0-905 0 0,0 0-695 0 0,0 0-161 0 0,0 0 47 0 0,1 4 88 0 0,0 2-96 0 0,2 3-383 0 0,-2 2 6769 0 0,27-29-4574 0 0,-24 15-2229 0 0,0-1 1 0 0,0 0-1 0 0,-1 0 1 0 0,0 0-1 0 0,0 0 1 0 0,0-1-1 0 0,0 1 0 0 0,-1-1 1 0 0,1 1-1 0 0,-1-1 1 0 0,-1 0-1 0 0,1 0 1 0 0,0 0-1 0 0,-1 0 1 0 0,0 0-1 0 0,-1 0 1 0 0,1-1-1 0 0,-1 1 0 0 0,0 0 1 0 0,0 0-1 0 0,0-1 1 0 0,-1 1-1 0 0,0 0 1 0 0,0 0-1 0 0,0 0 1 0 0,-1 0-1 0 0,1 0 0 0 0,-1 0 1 0 0,-1 0-1 0 0,1 1 1 0 0,0-1-1 0 0,-1 1 1 0 0,0-1-1 0 0,0 1 1 0 0,-1 0-1 0 0,1 0 0 0 0,-1 0 1 0 0,0 1-1 0 0,0 0 1 0 0,0-1-1 0 0,0 1 1 0 0,0 0-1 0 0,-1 1 1 0 0,1-1-1 0 0,-1 1 0 0 0,0 0 12 0 0,-4 2-40 0 0,0 1 1 0 0,0 0 0 0 0,1 0 0 0 0,-1 1 0 0 0,0 0 0 0 0,1 1 0 0 0,-1 0 0 0 0,1 0 0 0 0,0 1 0 0 0,0 0 0 0 0,0 0 0 0 0,0 1-1 0 0,1 0 1 0 0,0 0 0 0 0,0 1 0 0 0,0 0 0 0 0,1 0 0 0 0,0 1 0 0 0,0-1 0 0 0,0 1 0 0 0,1 1 0 0 0,0-1 0 0 0,1 1 0 0 0,0 0-1 0 0,-1 1 39 0 0,4-6 25 0 0,-1 1-1 0 0,1 0 0 0 0,0 0 0 0 0,0-1 0 0 0,1 1 0 0 0,-1 0 0 0 0,1 0 0 0 0,-1 0 0 0 0,1 0 1 0 0,1 0-1 0 0,-1 0 0 0 0,0 0 0 0 0,1 0 0 0 0,0 0 0 0 0,0-1 0 0 0,0 1 0 0 0,0 0 0 0 0,1-1 0 0 0,0 1 1 0 0,-1 0-1 0 0,1-1 0 0 0,0 0 0 0 0,1 1 0 0 0,-1-1 0 0 0,1 0 0 0 0,-1 0 0 0 0,1 0 0 0 0,0-1 1 0 0,0 1-1 0 0,0-1 0 0 0,0 0 0 0 0,1 1 0 0 0,-1-1 0 0 0,2 0-24 0 0,131 38-2822 0 0,-126-41-1457 0 0,-1-6-3073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4:01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10769 0 0,'0'0'6253'0'0,"0"0"-5793"0"0,0 0-456 0 0,0 0-4 0 0,0 0 716 0 0,0 0-396 0 0,0 0-320 0 0,0 0-296 0 0,0 0-684 0 0,0 0-501 0 0,4 10-223 0 0,-4-10-1480 0 0,4 0-5033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4:02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10949 0 0,'0'0'2540'0'0,"0"0"-1893"0"0,0 0-202 0 0,0 0-13 0 0,0 0-27 0 0,0 0-100 0 0,26-5-261 0 0,11 11-63 0 0,-31-7 28 0 0,0 1-1 0 0,0 0 1 0 0,0 0-1 0 0,0 0 1 0 0,-1 1-1 0 0,1-1 1 0 0,0 1-1 0 0,0 1 1 0 0,0-1-1 0 0,-1 1 1 0 0,1 0-1 0 0,-1 1 1 0 0,1-1-1 0 0,-1 1 1 0 0,0 0-1 0 0,0 0 1 0 0,0 0-1 0 0,-1 1 1 0 0,1 0-1 0 0,-1 0 1 0 0,0 0-1 0 0,0 1 1 0 0,0-1-1 0 0,0 1 1 0 0,-1 0-1 0 0,0 0 1 0 0,0 0-1 0 0,0 0 1 0 0,-1 1-1 0 0,1-1 1 0 0,-1 1-1 0 0,-1-1 1 0 0,1 1-1 0 0,-1 2-8 0 0,-1 4 189 0 0,0 1 0 0 0,-2-1 0 0 0,1 0 0 0 0,-2 0 0 0 0,1 0 0 0 0,-2 0 0 0 0,0 0 0 0 0,0 0 0 0 0,-1-1-1 0 0,0 0 1 0 0,-5 7-189 0 0,-31 114-159 0 0,41-131 103 0 0,3 14-2744 0 0,6-13-4975 0 0,-2-4 1118 0 0</inkml:trace>
  <inkml:trace contextRef="#ctx0" brushRef="#br0" timeOffset="155.045">276 302 8009 0 0,'0'0'8260'0'0,"0"0"-7523"0"0,0 0-589 0 0,-37-12-136 0 0,19 3 460 0 0,-5-1-272 0 0,1 3-200 0 0,-2 0-100 0 0,0 1-808 0 0,1 1-613 0 0,2 1-1131 0 0,7 2-3000 0 0,5-5-1353 0 0</inkml:trace>
  <inkml:trace contextRef="#ctx0" brushRef="#br0" timeOffset="543.584">533 269 11357 0 0,'0'0'1834'0'0,"0"0"-1250"0"0,0 0-432 0 0,6-5 206 0 0,-4 4-314 0 0,0 0-1 0 0,0 0 0 0 0,0-1 1 0 0,0 1-1 0 0,-1-1 1 0 0,1 1-1 0 0,0-1 0 0 0,-1 0 1 0 0,1 0-1 0 0,-1 0 0 0 0,0 0 1 0 0,1 0-1 0 0,-1 0 0 0 0,0 0 1 0 0,0 0-1 0 0,0 0 1 0 0,-1 0-1 0 0,1 0 0 0 0,0-1 1 0 0,-1 1-1 0 0,0 0 0 0 0,1-1 1 0 0,-1 1-1 0 0,0 0 0 0 0,0-1 1 0 0,0 1-1 0 0,-1 0 1 0 0,1-1-1 0 0,0 1 0 0 0,-1 0 1 0 0,0-1-1 0 0,1 1 0 0 0,-1 0 1 0 0,0 0-1 0 0,0 0 0 0 0,0 0 1 0 0,0 0-1 0 0,-1 0 1 0 0,1 0-1 0 0,-1 0 0 0 0,1 0 1 0 0,-1 1-1 0 0,1-1 0 0 0,-1 0 1 0 0,0 1-1 0 0,0 0 1 0 0,-1-1-45 0 0,2-1-18 0 0,0 1 0 0 0,0 0-1 0 0,0 0 1 0 0,0 0 0 0 0,0 0-1 0 0,-1 0 1 0 0,1 1-1 0 0,-1-1 1 0 0,1 0 0 0 0,-1 1-1 0 0,0-1 1 0 0,0 1 0 0 0,0-1-1 0 0,1 1 1 0 0,-1 0-1 0 0,-1 0 1 0 0,1-1 0 0 0,0 2-1 0 0,0-1 1 0 0,0 0 0 0 0,0 0-1 0 0,-1 1 1 0 0,1-1-1 0 0,0 1 1 0 0,-1 0 0 0 0,1 0-1 0 0,0-1 1 0 0,-1 2-1 0 0,1-1 1 0 0,0 0 0 0 0,-1 0-1 0 0,1 1 1 0 0,0-1 0 0 0,0 1-1 0 0,-1 0 1 0 0,1 0-1 0 0,0 0 1 0 0,0 0 0 0 0,0 0-1 0 0,0 0 1 0 0,0 0 0 0 0,0 1-1 0 0,0-1 1 0 0,1 1-1 0 0,-1-1 1 0 0,0 1 0 0 0,1 0-1 0 0,-1-1 1 0 0,1 1 0 0 0,0 0-1 0 0,-1 0 1 0 0,1 0-1 0 0,0 0 1 0 0,0 1 0 0 0,0-1-1 0 0,1 0 1 0 0,-1 0-1 0 0,1 1 1 0 0,-1-1 0 0 0,1 0-1 0 0,-1 1 20 0 0,2 11 32 0 0,0 1-1 0 0,1-1 0 0 0,1 0 0 0 0,0 0 0 0 0,1 0 0 0 0,0 0 1 0 0,1-1-1 0 0,1 1 0 0 0,0-1 0 0 0,1-1 0 0 0,4 7-31 0 0,32 77 1212 0 0,-43-94-1179 0 0,1-1 0 0 0,0 1 0 0 0,-1 0 0 0 0,1 0 0 0 0,-1 0 0 0 0,1 0 0 0 0,-1 0 0 0 0,0 0 0 0 0,0-1 0 0 0,0 1 0 0 0,0 0 0 0 0,0 0 0 0 0,0 0 0 0 0,-1 0 0 0 0,1 0 0 0 0,-1 0 0 0 0,1 0 0 0 0,-1-1 0 0 0,0 1 0 0 0,1 0 0 0 0,-1 0 0 0 0,0-1 0 0 0,0 1 0 0 0,0 0 0 0 0,-1-1 0 0 0,1 1 0 0 0,0-1 0 0 0,-1 0 0 0 0,1 1 0 0 0,0-1 0 0 0,-1 0 0 0 0,0 0 0 0 0,1 0 0 0 0,-1 0 0 0 0,0 0 0 0 0,1 0 0 0 0,-1 0 0 0 0,0-1 0 0 0,0 1 1 0 0,0-1-1 0 0,0 1 0 0 0,1-1 0 0 0,-1 0 0 0 0,0 0 0 0 0,0 1 0 0 0,0-1 0 0 0,0-1 0 0 0,0 1 0 0 0,0 0 0 0 0,0 0 0 0 0,0-1 0 0 0,0 1 0 0 0,1-1 0 0 0,-1 1 0 0 0,0-1 0 0 0,0 0 0 0 0,1 0 0 0 0,-1 0 0 0 0,0 0 0 0 0,1 0 0 0 0,-1 0 0 0 0,1 0 0 0 0,-1-1 0 0 0,1 1 0 0 0,0-1 0 0 0,-1 1-33 0 0,0 0 10 0 0,-1 1 0 0 0,0-1 0 0 0,1 0-1 0 0,-1 0 1 0 0,1 0 0 0 0,0 0 0 0 0,-1-1 0 0 0,1 1 0 0 0,0 0 0 0 0,0-1-1 0 0,-1 0 1 0 0,1 0 0 0 0,0 1 0 0 0,1-1 0 0 0,-1 0 0 0 0,0 0-1 0 0,1-1 1 0 0,-1 1 0 0 0,1 0 0 0 0,-1 0 0 0 0,1-1 0 0 0,0 1-1 0 0,0-1 1 0 0,0 1 0 0 0,1-1 0 0 0,-1 0 0 0 0,0 1 0 0 0,1-1 0 0 0,0 0-1 0 0,0 1 1 0 0,0-1 0 0 0,0 0 0 0 0,0 1 0 0 0,0-1 0 0 0,0 0-1 0 0,1 1 1 0 0,0-1 0 0 0,-1 1 0 0 0,1-1 0 0 0,0 1 0 0 0,0-1 0 0 0,1 1-1 0 0,-1-1 1 0 0,0 1 0 0 0,1 0 0 0 0,-1 0 0 0 0,1 0 0 0 0,0 0-1 0 0,0 0 1 0 0,0 0 0 0 0,1-1-10 0 0,79-20-1639 0 0,-44 24-2297 0 0,-23 0 1145 0 0,10-1-5892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4:01.8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0 836 0 0,'0'0'7261'0'0,"0"0"-4262"0"0,0 0-1726 0 0,0 0-784 0 0,0 0-338 0 0,0 0 124 0 0,0 8 217 0 0,-35 135 2421 0 0,28-132-2843 0 0,8-11-77 0 0,0 0 0 0 0,-1 0-1 0 0,1 0 1 0 0,-1 0 0 0 0,1 0 0 0 0,-1-1-1 0 0,1 1 1 0 0,0 0 0 0 0,-1 0-1 0 0,1 1 1 0 0,-1-1 0 0 0,1 0-1 0 0,0 0 1 0 0,-1 0 0 0 0,1 0-1 0 0,-1 0 1 0 0,1 1 0 0 0,-1-1-1 0 0,1 0 1 0 0,-1 0 0 0 0,1 1 0 0 0,-1-1-1 0 0,1 0 1 0 0,-1 1 0 0 0,1-1-1 0 0,-1 1 1 0 0,0-1 0 0 0,1 1-1 0 0,-1-1 1 0 0,1 1 0 0 0,-1-1-1 0 0,0 1 1 0 0,0-1 0 0 0,1 1 0 0 0,-1-1-1 0 0,0 1 1 0 0,0-1 0 0 0,0 1-1 0 0,1-1 1 0 0,-1 1 0 0 0,0 0-1 0 0,0-1 1 0 0,0 1 0 0 0,0-1-1 0 0,0 1 1 0 0,0-1 0 0 0,0 1-1 0 0,-1 0 1 0 0,1-1 0 0 0,0 1 0 0 0,0-1-1 0 0,0 1 1 0 0,0-1 0 0 0,-1 1-1 0 0,1-1 1 0 0,0 1 0 0 0,-1-1-1 0 0,1 1 1 0 0,0-1 0 0 0,-1 1-1 0 0,1-1 1 0 0,0 1 0 0 0,-1-1 7 0 0,9 0 17 0 0,0 1 0 0 0,1-1-1 0 0,-1 1 1 0 0,0 1 0 0 0,0 0 0 0 0,0 0 0 0 0,0 0 0 0 0,-1 1 0 0 0,1 0-1 0 0,-1 1 1 0 0,1-1 0 0 0,-1 2 0 0 0,0-1 0 0 0,0 1 0 0 0,-1 0 0 0 0,0 0-1 0 0,0 1 1 0 0,0-1 0 0 0,0 1 0 0 0,-1 1 0 0 0,0-1 0 0 0,0 1 0 0 0,-1 0-1 0 0,0 0 1 0 0,0 0 0 0 0,0 1 0 0 0,-1-1 0 0 0,0 3-17 0 0,-4-6 78 0 0,0 0 1 0 0,0 0-1 0 0,0-1 1 0 0,-1 1-1 0 0,0-1 1 0 0,1 1-1 0 0,-1-1 1 0 0,-1 1-1 0 0,1-1 1 0 0,0 0-1 0 0,-1 0 1 0 0,0 0-1 0 0,1 0 1 0 0,-1-1-1 0 0,0 1 1 0 0,0-1-1 0 0,-1 0 1 0 0,1 0-1 0 0,0 0 1 0 0,-1 0-1 0 0,0 0 0 0 0,1-1 1 0 0,-1 0-1 0 0,0 1 1 0 0,1-1-1 0 0,-1-1 1 0 0,0 1-1 0 0,0-1 1 0 0,-3 1-79 0 0,-71 1-3326 0 0,68-11-5776 0 0,11-2 2483 0 0</inkml:trace>
  <inkml:trace contextRef="#ctx0" brushRef="#br0" timeOffset="249.819">413 65 13093 0 0,'0'0'2268'0'0,"0"0"-1528"0"0,0 0-688 0 0,0 0 289 0 0,0 0 183 0 0,-58-22-276 0 0,29 13-248 0 0,-2 2-84 0 0,-2 1-336 0 0,-2 2-601 0 0,5 1-291 0 0,2 1-828 0 0,10 1-2712 0 0,2-5-2585 0 0</inkml:trace>
  <inkml:trace contextRef="#ctx0" brushRef="#br0" timeOffset="633.932">607 83 7901 0 0,'0'0'4524'0'0,"0"0"-3320"0"0,0 0-998 0 0,-7 3 98 0 0,0 0-285 0 0,-1 1-1 0 0,1 0 0 0 0,-1 0 0 0 0,1 0 0 0 0,0 1 1 0 0,1 0-1 0 0,-1 0 0 0 0,1 1 0 0 0,0 0 1 0 0,0 0-1 0 0,1 0 0 0 0,0 1 0 0 0,0-1 1 0 0,0 1-1 0 0,1 1 0 0 0,0-1 0 0 0,1 0 1 0 0,-1 1-1 0 0,1 0 0 0 0,1 0 0 0 0,0 0 0 0 0,0 0 1 0 0,-1 6-19 0 0,7-8 79 0 0,1-1 0 0 0,0 1 1 0 0,0-1-1 0 0,0-1 1 0 0,0 1-1 0 0,1-1 0 0 0,0 1 1 0 0,-1-2-1 0 0,2 1 0 0 0,-1-1 1 0 0,0 0-1 0 0,1 0 0 0 0,-1 0 1 0 0,1-1-1 0 0,0 0 1 0 0,0-1-1 0 0,0 1 0 0 0,0-1 1 0 0,0-1-1 0 0,0 1 0 0 0,0-1 1 0 0,0-1-1 0 0,7 0-79 0 0,-10-1-11 0 0,0 0 0 0 0,0 0 0 0 0,0 0 0 0 0,-1-1 1 0 0,1 1-1 0 0,-1-1 0 0 0,1 0 0 0 0,-1 0 0 0 0,0 0 0 0 0,0-1 0 0 0,0 1 0 0 0,-1-1 0 0 0,1 0 0 0 0,-1 1 0 0 0,0-1 0 0 0,0 0 0 0 0,0 0 1 0 0,0-1-1 0 0,-1 1 0 0 0,0 0 0 0 0,0-1 0 0 0,0 1 0 0 0,0 0 0 0 0,-1-1 0 0 0,0 1 0 0 0,1-1 0 0 0,-2 0 11 0 0,1 5-300 0 0,0 4 154 0 0,-12 80 985 0 0,5 50-1258 0 0,20-111-4195 0 0,-7-14-394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4:05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1872 751 9957 0 0,'0'0'4099'0'0,"0"0"-3412"0"0,0 0-314 0 0,0 0 286 0 0,0 0-181 0 0,0 0-260 0 0,0 0-128 0 0,9 3-27 0 0,-4-1-39 0 0,0-1 1 0 0,0 1-1 0 0,1-1 0 0 0,-1 0 1 0 0,0 0-1 0 0,1 0 0 0 0,-1-1 1 0 0,1 0-1 0 0,-1 0 0 0 0,1 0 1 0 0,-1-1-1 0 0,1 0 0 0 0,-1 0 0 0 0,0 0 1 0 0,0 0-1 0 0,1-1 0 0 0,-1 0 1 0 0,0 0-1 0 0,0-1 0 0 0,0 1 1 0 0,-1-1-1 0 0,1 0 0 0 0,-1 0 0 0 0,0-1 1 0 0,1 1-1 0 0,-1-1 0 0 0,-1 0 1 0 0,1 0-1 0 0,-1-1 0 0 0,1 1 1 0 0,1-4-25 0 0,-4 1-46 0 0,0 0 0 0 0,0 0 1 0 0,0 0-1 0 0,-1 0 1 0 0,0-1-1 0 0,-1 1 0 0 0,1 0 1 0 0,-1 0-1 0 0,-1 0 0 0 0,1 0 1 0 0,-1 0-1 0 0,-1 0 1 0 0,1 0-1 0 0,-1 1 0 0 0,0-1 1 0 0,-1 1-1 0 0,1 0 1 0 0,-1 0-1 0 0,-1 0 0 0 0,1 0 1 0 0,-1 1-1 0 0,0 0 0 0 0,0 0 1 0 0,0 0-1 0 0,-1 0 1 0 0,0 1-1 0 0,1 0 0 0 0,-2 0 1 0 0,1 1-1 0 0,0 0 1 0 0,-1 0-1 0 0,0 0 0 0 0,1 1 1 0 0,-1 0-1 0 0,0 0 0 0 0,-4 0 46 0 0,4 5 35 0 0,0 1-1 0 0,1 0 0 0 0,0 0 0 0 0,0 0 0 0 0,0 1 0 0 0,0 0 0 0 0,1 0 1 0 0,0 0-1 0 0,0 1 0 0 0,0 0 0 0 0,1 0 0 0 0,0 0 0 0 0,0 1 0 0 0,0-1 1 0 0,1 1-1 0 0,0 0 0 0 0,0 0 0 0 0,1 0 0 0 0,0 0 0 0 0,0 0 1 0 0,0 1-1 0 0,1-1 0 0 0,0 1 0 0 0,1-1 0 0 0,0 1 0 0 0,0-1 0 0 0,1 1 1 0 0,0 1-35 0 0,0-4 10 0 0,0-1 1 0 0,0 0 0 0 0,1 1 0 0 0,0-1-1 0 0,0 0 1 0 0,0 0 0 0 0,0 0 0 0 0,1 0-1 0 0,-1 0 1 0 0,1 0 0 0 0,0-1 0 0 0,0 1 0 0 0,0-1-1 0 0,1 0 1 0 0,-1 0 0 0 0,1 0 0 0 0,0 0-1 0 0,0-1 1 0 0,0 0 0 0 0,0 1 0 0 0,4 0-11 0 0,36 10-7201 0 0,-17-13-1980 0 0</inkml:trace>
  <inkml:trace contextRef="#ctx0" brushRef="#br0" timeOffset="266.083">2274 816 8837 0 0,'0'0'9013'0'0,"0"0"-8493"0"0,0 0-520 0 0,0 0-484 0 0,0 0 396 0 0,0 0-36 0 0,0 0-408 0 0,0 0-1061 0 0,0 0-3707 0 0,0 0-4717 0 0</inkml:trace>
  <inkml:trace contextRef="#ctx0" brushRef="#br0" timeOffset="-837.113">1213 501 12345 0 0,'0'0'2242'0'0,"0"0"-1925"0"0,0 0-444 0 0,0 8 344 0 0,0-4-145 0 0,-1 1 0 0 0,1-1 0 0 0,-1 1 0 0 0,0-1 0 0 0,0 0 0 0 0,0 1 0 0 0,-1-1 0 0 0,1 0 0 0 0,-1 0 0 0 0,0 0 0 0 0,0 0 0 0 0,-1 0 0 0 0,1 0 0 0 0,-1-1 0 0 0,0 1 0 0 0,0-1 0 0 0,0 0 0 0 0,0 0 0 0 0,-1 0 0 0 0,1 0 0 0 0,-1 0 0 0 0,1-1 0 0 0,-1 1 0 0 0,-2 0-72 0 0,-7 2 39 0 0,0-1-1 0 0,0 0 1 0 0,0-1-1 0 0,-1 0 1 0 0,1-1 0 0 0,-1-1-1 0 0,1 0 1 0 0,-1 0-1 0 0,0-2 1 0 0,1 0-1 0 0,-1 0 1 0 0,1-1-1 0 0,-1-1 1 0 0,1 0 0 0 0,0-1-1 0 0,0 0 1 0 0,0-1-1 0 0,1-1 1 0 0,-1 0-1 0 0,-4-3-38 0 0,-2 1-34 0 0,-4 85-1058 0 0,-11 57-591 0 0,35-125-1847 0 0,6-3-3496 0 0</inkml:trace>
  <inkml:trace contextRef="#ctx0" brushRef="#br0" timeOffset="-540.79">1281 824 9957 0 0,'0'0'4719'0'0,"-3"8"-3983"0"0,2-4-703 0 0,-1 0-1 0 0,0 1 1 0 0,0-1 0 0 0,-1 0 0 0 0,1 0-1 0 0,-1-1 1 0 0,0 1 0 0 0,0 0-1 0 0,0-1 1 0 0,-1 0 0 0 0,1 1-1 0 0,-1-2 1 0 0,0 1 0 0 0,0 0 0 0 0,0-1-1 0 0,0 1 1 0 0,0-1 0 0 0,0 0-1 0 0,-1-1 1 0 0,1 1 0 0 0,-1-1-1 0 0,1 0 1 0 0,-1 0 0 0 0,1 0-1 0 0,-1 0-32 0 0,-18 1 60 0 0,1-1 0 0 0,-1-1 1 0 0,1 0-1 0 0,-1-2 0 0 0,1-1 0 0 0,0 0 0 0 0,0-2 0 0 0,0-1 0 0 0,0 0 0 0 0,-6-4-60 0 0,26 10-24 0 0,0-1 1 0 0,-1 1-1 0 0,1 1 1 0 0,0-1 0 0 0,-1 0-1 0 0,1 1 1 0 0,0-1-1 0 0,0 1 1 0 0,-1 0 0 0 0,1-1-1 0 0,0 1 1 0 0,0 0-1 0 0,0 0 1 0 0,0 1-1 0 0,0-1 1 0 0,0 0 0 0 0,0 1-1 0 0,0-1 1 0 0,1 1-1 0 0,-1 0 1 0 0,0-1 0 0 0,1 1-1 0 0,0 0 1 0 0,-1 0-1 0 0,1 0 1 0 0,0 0 0 0 0,0 0-1 0 0,0 0 1 0 0,0 0-1 0 0,0 1 1 0 0,0-1 0 0 0,1 0-1 0 0,-1 0 1 0 0,1 1-1 0 0,0-1 1 0 0,0 0 0 0 0,0 1-1 0 0,0-1 1 0 0,0 0-1 0 0,0 1 1 0 0,0-1 0 0 0,1 0-1 0 0,-1 1 1 0 0,1-1-1 0 0,0 0 1 0 0,-1 0 0 0 0,1 0-1 0 0,0 1 1 0 0,1-1 23 0 0,-2-2-24 0 0,2 12-2484 0 0,2-7-2020 0 0,6-2-3839 0 0</inkml:trace>
  <inkml:trace contextRef="#ctx0" brushRef="#br0" timeOffset="3083.862">2908 799 1228 0 0,'0'0'1260'0'0,"0"0"3997"0"0,0 0-2894 0 0,0 0-1405 0 0,0 0-73 0 0,0 0 107 0 0,0 0-134 0 0,0 0-312 0 0,0 0-258 0 0,38 8 1935 0 0,-35-8-2190 0 0,0 0 0 0 0,0-1 0 0 0,0 1 0 0 0,-1 0 0 0 0,1-1 0 0 0,0 0-1 0 0,0 0 1 0 0,-1 0 0 0 0,1 0 0 0 0,0 0 0 0 0,-1-1 0 0 0,1 1 0 0 0,-1-1 0 0 0,1 1 0 0 0,-1-1-1 0 0,0 0 1 0 0,0 0 0 0 0,0 0 0 0 0,0 0 0 0 0,0 0 0 0 0,0-1 0 0 0,-1 1 0 0 0,1 0 0 0 0,-1-1-1 0 0,1 0 1 0 0,-1 1 0 0 0,0-1 0 0 0,0 0 0 0 0,0 1 0 0 0,-1-1 0 0 0,1 0 0 0 0,-1 0 0 0 0,1 0-1 0 0,-1 0 1 0 0,0 0 0 0 0,0 1 0 0 0,0-1 0 0 0,0-2-33 0 0,-39-102-880 0 0,37 104 837 0 0,1-1 0 0 0,-1 1 0 0 0,1 0 0 0 0,-1-1 0 0 0,0 1 0 0 0,0 0 0 0 0,-1 0 0 0 0,1 0 0 0 0,-1 0 0 0 0,1 1 0 0 0,-1-1 0 0 0,0 1 0 0 0,0-1 0 0 0,0 1 0 0 0,0 0 0 0 0,-1 0 0 0 0,1 1 0 0 0,0-1 0 0 0,-1 1 0 0 0,1-1 0 0 0,-1 1 0 0 0,0 0 0 0 0,1 0 0 0 0,-1 1 1 0 0,0-1-1 0 0,0 1 0 0 0,1 0 0 0 0,-1 0 0 0 0,0 0 0 0 0,0 0 0 0 0,1 1 0 0 0,-1-1 0 0 0,0 1 0 0 0,0 0 0 0 0,1 0 0 0 0,-1 1 0 0 0,1-1 0 0 0,-1 1 0 0 0,-1 0 43 0 0,0 2 56 0 0,0 1 0 0 0,0-1 0 0 0,0 1 0 0 0,1-1 0 0 0,-1 1 1 0 0,1 1-1 0 0,1-1 0 0 0,-1 0 0 0 0,1 1 0 0 0,0 0 0 0 0,0 0 0 0 0,0 0 0 0 0,1 0 0 0 0,0 0 0 0 0,0 1 0 0 0,0-1 0 0 0,1 0 1 0 0,0 1-1 0 0,1 0 0 0 0,-1-1 0 0 0,1 1 0 0 0,0-1 0 0 0,1 1 0 0 0,0-1 0 0 0,0 1 0 0 0,0-1 0 0 0,1 1 0 0 0,0-1 0 0 0,0 0 0 0 0,0 0 1 0 0,1 0-1 0 0,0 0 0 0 0,0 0 0 0 0,1 0 0 0 0,-1-1 0 0 0,3 2-56 0 0,-2-3-82 0 0,29 22-888 0 0,-7-17-4954 0 0,-10-8-1167 0 0</inkml:trace>
  <inkml:trace contextRef="#ctx0" brushRef="#br0" timeOffset="3612.213">3249 480 612 0 0,'0'0'5991'0'0,"0"0"-3651"0"0,0 0-1399 0 0,0 0-241 0 0,0 0-258 0 0,0 0-22 0 0,0 0 204 0 0,-1 7 35 0 0,-68 110 1823 0 0,67-116-2474 0 0,1 1 0 0 0,-1-1 1 0 0,1 1-1 0 0,-1 0 0 0 0,1-1 0 0 0,0 1 1 0 0,0 0-1 0 0,-1 0 0 0 0,1 0 1 0 0,1 0-1 0 0,-1 0 0 0 0,0 0 0 0 0,0 0 1 0 0,1 0-1 0 0,-1 1 0 0 0,1-1 1 0 0,0 0-1 0 0,0 0 0 0 0,-1 0 1 0 0,2 1-1 0 0,-1-1 0 0 0,0 0 0 0 0,0 0 1 0 0,1 0-1 0 0,-1 1 0 0 0,1-1 1 0 0,-1 0-1 0 0,1 0 0 0 0,0 0 0 0 0,0 0 1 0 0,0 0-1 0 0,0 0 0 0 0,0 0 1 0 0,1 0-1 0 0,-1-1 0 0 0,0 1 0 0 0,1 0 1 0 0,0-1-1 0 0,-1 1 0 0 0,1-1 1 0 0,0 0-1 0 0,0 1 0 0 0,-1-1 0 0 0,1 0 1 0 0,0 0-1 0 0,0 0 0 0 0,0 0 1 0 0,1-1-1 0 0,-1 1 0 0 0,0 0 0 0 0,0-1-8 0 0,15 7 119 0 0,-1-1 0 0 0,1 0 0 0 0,1-1 0 0 0,-1-1 0 0 0,0-1 0 0 0,1-1 1 0 0,0 0-1 0 0,0-1 0 0 0,0-1 0 0 0,6-1-119 0 0,-21-1-22 0 0,-1 0-1 0 0,0-1 1 0 0,1 1 0 0 0,-1-1 0 0 0,0 0 0 0 0,0 0 0 0 0,0 0 0 0 0,0 0 0 0 0,-1 0 0 0 0,1 0 0 0 0,-1 0 0 0 0,0 0 0 0 0,0-1 0 0 0,0 1 0 0 0,0-1 0 0 0,-1 1 0 0 0,1 0 0 0 0,-1-1 0 0 0,0 1 0 0 0,0-1 0 0 0,0 1 0 0 0,-1-1 0 0 0,1 1 0 0 0,-1-1 0 0 0,1 1 0 0 0,-1 0 0 0 0,0-1 0 0 0,-1 1-1 0 0,1 0 1 0 0,-1 0 0 0 0,1 0 0 0 0,-1 0 0 0 0,0 0 0 0 0,0 0 0 0 0,0 0 0 0 0,0 1 0 0 0,-1-1 0 0 0,1 1 0 0 0,-1-1 22 0 0,4 46-217 0 0,3 144 2642 0 0,-6-108-5039 0 0,3-70-906 0 0,0-5-2849 0 0</inkml:trace>
  <inkml:trace contextRef="#ctx0" brushRef="#br0" timeOffset="4404.153">3569 509 4940 0 0,'0'0'5431'0'0,"0"0"-3339"0"0,0 0-1262 0 0,0 0-87 0 0,0 0 126 0 0,0 0-1 0 0,0 0-255 0 0,0 0-443 0 0,8-1-521 0 0,153 15 119 0 0,-156-10 276 0 0,0 0-1 0 0,-1 1 0 0 0,0 0 1 0 0,0 0-1 0 0,0 0 0 0 0,-1 0 0 0 0,1 0 1 0 0,-1 1-1 0 0,-1-1 0 0 0,1 1 1 0 0,-1 0-1 0 0,0 0 0 0 0,0 0 1 0 0,0 0-1 0 0,-1 0 0 0 0,0 0 0 0 0,0 1 1 0 0,-1-1-1 0 0,0 0 0 0 0,0 0 1 0 0,0 1-1 0 0,-1-1 0 0 0,0 0 0 0 0,0 1-43 0 0,1-1 186 0 0,-45 228 953 0 0,51-223-3597 0 0,7-10-5698 0 0,-1-8 433 0 0</inkml:trace>
  <inkml:trace contextRef="#ctx0" brushRef="#br0" timeOffset="4669.085">3901 783 13549 0 0,'0'0'2564'0'0,"0"0"-2448"0"0,0 0 37 0 0,0 0 59 0 0,-44-2 324 0 0,22-2-152 0 0,-5 0-208 0 0,-3 0-176 0 0,2 1-100 0 0,-3 1-1173 0 0,4-1-707 0 0,6 2-2192 0 0,3-5-2973 0 0</inkml:trace>
  <inkml:trace contextRef="#ctx0" brushRef="#br0" timeOffset="4996.566">4151 747 5929 0 0,'0'0'7387'0'0,"0"0"-5320"0"0,0 0-1774 0 0,0 0-134 0 0,0 0 139 0 0,6-5 96 0 0,-2 2-365 0 0,-1 0 0 0 0,1-1 0 0 0,-1 1-1 0 0,0 0 1 0 0,1-1 0 0 0,-2 0 0 0 0,1 0 0 0 0,0 0 0 0 0,-1 0 0 0 0,0 0 0 0 0,0 0 0 0 0,0 0 0 0 0,0-1-1 0 0,-1 1 1 0 0,1-1 0 0 0,-1 0 0 0 0,0 1 0 0 0,-1-1 0 0 0,1 0 0 0 0,-1 1 0 0 0,0-1 0 0 0,0 0 0 0 0,0 0-1 0 0,-1 1 1 0 0,0-1 0 0 0,0 0 0 0 0,0 1 0 0 0,0-1 0 0 0,-2-3-29 0 0,1 4-27 0 0,0 0 0 0 0,0 0 0 0 0,-1 0 0 0 0,1 1 0 0 0,-1-1 0 0 0,0 1 0 0 0,0-1-1 0 0,0 1 1 0 0,0 0 0 0 0,0 0 0 0 0,-1 0 0 0 0,1 1 0 0 0,-1-1 0 0 0,0 1 0 0 0,0 0 0 0 0,0 0 0 0 0,0 0 0 0 0,0 1 0 0 0,0-1 0 0 0,-1 1 0 0 0,1 0 0 0 0,0 0 0 0 0,-1 0-1 0 0,1 1 1 0 0,0 0 0 0 0,-1 0 0 0 0,1 0 0 0 0,-1 0 0 0 0,1 1 0 0 0,-1-1 0 0 0,1 1 0 0 0,0 0 0 0 0,0 1 0 0 0,-1-1 0 0 0,1 1 0 0 0,0-1 0 0 0,0 1 0 0 0,0 1 0 0 0,1-1 0 0 0,-1 0-1 0 0,0 1 1 0 0,1 0 0 0 0,0 0 0 0 0,-1 0 0 0 0,1 0 0 0 0,0 0 0 0 0,1 1 0 0 0,-1-1 0 0 0,1 1 0 0 0,-1 0 0 0 0,1 0 0 0 0,0 0 0 0 0,0 0 0 0 0,1 0 0 0 0,-1 0 0 0 0,1 1-1 0 0,0-1 1 0 0,0 0 0 0 0,1 1 0 0 0,-1-1 0 0 0,1 1 0 0 0,0-1 0 0 0,0 1 27 0 0,3 7 90 0 0,1 0 1 0 0,1 0-1 0 0,0-1 1 0 0,0 1-1 0 0,1-1 0 0 0,0-1 1 0 0,1 1-1 0 0,0-1 0 0 0,1 0 1 0 0,0-1-1 0 0,0 0 0 0 0,1 0 1 0 0,5 4-91 0 0,53 66 1105 0 0,-66-78-1098 0 0,0 0 0 0 0,0 0 0 0 0,0 0 0 0 0,0 0 1 0 0,0 0-1 0 0,0 1 0 0 0,0-1 0 0 0,-1 0 1 0 0,1 1-1 0 0,0-1 0 0 0,-1 0 0 0 0,1 1 0 0 0,-1-1 1 0 0,0 1-1 0 0,1-1 0 0 0,-1 1 0 0 0,0-1 0 0 0,0 1 1 0 0,0-1-1 0 0,0 1 0 0 0,0-1 0 0 0,0 1 1 0 0,0-1-1 0 0,-1 1 0 0 0,1-1 0 0 0,0 1 0 0 0,-1-1 1 0 0,0 1-1 0 0,1-1 0 0 0,-1 1 0 0 0,0-1 0 0 0,1 0 1 0 0,-1 0-1 0 0,0 1 0 0 0,0-1 0 0 0,0 0 1 0 0,0 0-1 0 0,0 0 0 0 0,0 0 0 0 0,-1 0 0 0 0,1 0 1 0 0,0 0-1 0 0,0 0 0 0 0,-1-1 0 0 0,1 1 0 0 0,-1 0 1 0 0,1-1-1 0 0,0 1 0 0 0,-1-1 0 0 0,1 0 0 0 0,-1 1 1 0 0,1-1-1 0 0,-2 0-7 0 0,-82-6 584 0 0,81 4-565 0 0,0 1-1 0 0,0-2 0 0 0,0 1 0 0 0,0 0 0 0 0,1-1 0 0 0,-1 0 1 0 0,1 1-1 0 0,0-1 0 0 0,-1-1 0 0 0,1 1 0 0 0,1 0 0 0 0,-1-1 1 0 0,0 1-1 0 0,1-1 0 0 0,0 0 0 0 0,0 0 0 0 0,0 0 0 0 0,0 0 1 0 0,1 0-1 0 0,-1-1 0 0 0,1 1 0 0 0,0 0 0 0 0,1-1 1 0 0,-1 1-1 0 0,1-1 0 0 0,-1 1 0 0 0,2 0 0 0 0,-1-1 0 0 0,0 1 1 0 0,1-1-1 0 0,0 1 0 0 0,0 0 0 0 0,0-1 0 0 0,1-2-18 0 0,56-31-2152 0 0,-26 37 126 0 0,-7 5-3186 0 0,2 2-1850 0 0</inkml:trace>
  <inkml:trace contextRef="#ctx0" brushRef="#br0" timeOffset="5478.015">4677 318 860 0 0,'0'0'5295'0'0,"0"0"-3441"0"0,0 0-1515 0 0,3 9-99 0 0,25 126 2075 0 0,-5 1 0 0 0,-6 1-1 0 0,-6 3-2314 0 0,4 25 1152 0 0,31 159-509 0 0,-59-386-4586 0 0,-1-1 439 0 0,4 15-1164 0 0</inkml:trace>
  <inkml:trace contextRef="#ctx0" brushRef="#br0" timeOffset="6522.249">4578 218 1552 0 0,'0'0'7185'0'0,"0"0"-5008"0"0,0 0-1723 0 0,0 0-282 0 0,0 0-94 0 0,0 0 32 0 0,-7-6 86 0 0,-133-45 1151 0 0,-166 18-839 0 0,-1 13-1 0 0,-1 14 0 0 0,-213 26-507 0 0,-101-2 388 0 0,-66-38-229 0 0,-319-63-159 0 0,420 47 321 0 0,584 36-337 0 0,-1 0-1 0 0,1 0 0 0 0,-1 0 0 0 0,1 1 0 0 0,0-1 0 0 0,-1 1 0 0 0,1 0 0 0 0,0 0 0 0 0,-1 0 0 0 0,1 0 0 0 0,0 1 0 0 0,0-1 0 0 0,0 1 1 0 0,0 0-1 0 0,0 0 0 0 0,1 0 0 0 0,-1 0 0 0 0,0 0 0 0 0,1 0 0 0 0,0 1 0 0 0,-1 0 0 0 0,1-1 0 0 0,0 1 0 0 0,0 0 0 0 0,1 0 0 0 0,-1 0 1 0 0,0 0-1 0 0,1 0 0 0 0,0 0 0 0 0,0 1 0 0 0,0-1 0 0 0,0 0 0 0 0,0 1 0 0 0,1-1 0 0 0,0 0 0 0 0,-1 1 0 0 0,1-1 0 0 0,0 1 0 0 0,1-1 1 0 0,-1 1-1 0 0,1-1 0 0 0,-1 0 0 0 0,1 1 0 0 0,0-1 0 0 0,0 0 0 0 0,1 0 0 0 0,0 3 17 0 0,20 141 176 0 0,32 352 753 0 0,-25-16 678 0 0,-28-478-1579 0 0,0 1 0 0 0,0-1 0 0 0,1 1 0 0 0,0-1 0 0 0,0 0 0 0 0,0 0 0 0 0,1 0 0 0 0,-1 0 0 0 0,1 0 0 0 0,0 0 0 0 0,1-1 0 0 0,-1 1 0 0 0,1-1 0 0 0,0 0 0 0 0,0 0 0 0 0,0 0 0 0 0,1-1 0 0 0,-1 0 1 0 0,1 1-1 0 0,0-2 0 0 0,0 1 0 0 0,0 0 0 0 0,0-1 0 0 0,0 0 0 0 0,1 0 0 0 0,2 0-28 0 0,158 23 241 0 0,-137-23-240 0 0,1309 89 176 0 0,22 105-3065 0 0,-938-127-3028 0 0,-181-31-1754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0:32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4487 3055 848 0 0,'0'0'6717'0'0,"0"0"-4754"0"0,0 0-1741 0 0,0 0-12 0 0,0 0 410 0 0,0 0-32 0 0,0 0-344 0 0,0 0-77 0 0,-31-2 830 0 0,-719-18 1749 0 0,-1392-101-1729 0 0,966 103-242 0 0,1075 23-1216 0 0,99-12-5118 0 0,10-2-1495 0 0</inkml:trace>
  <inkml:trace contextRef="#ctx0" brushRef="#br0" timeOffset="1110.128">0 2801 1492 0 0,'0'0'1689'0'0,"0"0"1647"0"0,0 0-1962 0 0,0 0-749 0 0,0 0-88 0 0,0 0 244 0 0,0 0 86 0 0,0 0-174 0 0,0 0-71 0 0,4 2-118 0 0,6 4-350 0 0,0-1 0 0 0,1 0 0 0 0,-1-1 0 0 0,1 0 0 0 0,0-1 0 0 0,0 0 0 0 0,1-1 0 0 0,-1 0 0 0 0,0-1 0 0 0,1 0 0 0 0,-1-1 0 0 0,1 0 0 0 0,-1-1 0 0 0,1 0 0 0 0,-1-1 0 0 0,0 0 0 0 0,0-1 0 0 0,0 0 0 0 0,0 0 0 0 0,0-2 0 0 0,1 0-154 0 0,15-6 126 0 0,-1-2 1 0 0,0 0-1 0 0,-1-2 0 0 0,-1-1 1 0 0,-1-1-1 0 0,0-1 0 0 0,-1 0 1 0 0,1-4-127 0 0,81-88 167 0 0,-5-6 1 0 0,-5-3-1 0 0,-5-4 1 0 0,-6-4-1 0 0,44-94-167 0 0,54-113 34 0 0,247-414 60 0 0,-379 673-95 0 0,3 3 0 0 0,3 2 0 0 0,3 2 0 0 0,3 3 0 0 0,3 3 0 0 0,36-26 1 0 0,-69 63-18 0 0,0 1 0 0 0,2 2 1 0 0,1 1-1 0 0,1 2 0 0 0,1 1 0 0 0,0 2 1 0 0,1 1-1 0 0,1 2 0 0 0,0 1 0 0 0,0 3 1 0 0,1 1-1 0 0,1 1 0 0 0,-1 3 0 0 0,1 1 1 0 0,26 2 17 0 0,-40 3-28 0 0,0 2 0 0 0,0 1 1 0 0,-1 1-1 0 0,0 1 1 0 0,0 2-1 0 0,0 0 0 0 0,-1 2 1 0 0,0 0-1 0 0,-1 2 0 0 0,-1 0 1 0 0,0 2-1 0 0,-1 0 1 0 0,0 1-1 0 0,-1 1 0 0 0,7 10 28 0 0,25 27 65 0 0,-3 3-1 0 0,-2 1 0 0 0,-3 2 0 0 0,30 56-64 0 0,297 554 1572 0 0,-121-230-22 0 0,61 52-1550 0 0,-273-431 110 0 0,3-2 1 0 0,3-2-1 0 0,2-2 1 0 0,2-2-1 0 0,2-2 1 0 0,3-2-1 0 0,2-3 0 0 0,2-2 1 0 0,2-3-1 0 0,1-2 1 0 0,2-3-1 0 0,37 15-110 0 0,-44-30-149 0 0,1-3-1 0 0,1-1 0 0 0,0-3 1 0 0,1-3-1 0 0,0-2 0 0 0,14-2 150 0 0,-44-9-2067 0 0,-22-1-1063 0 0,-8 0-3328 0 0,-4 1-620 0 0</inkml:trace>
  <inkml:trace contextRef="#ctx0" brushRef="#br0" timeOffset="1513.737">5170 3110 3940 0 0,'0'0'4069'0'0,"0"0"-1805"0"0,0 0-2056 0 0,0 0-208 0 0,0 0 0 0 0,0 0 168 0 0,-64-12 308 0 0,20 8 116 0 0,-14 1 24 0 0,-8 1-40 0 0,0 2-92 0 0,4 0-12 0 0,5 0-220 0 0,2 1-164 0 0,-3-1-88 0 0,2-3-1232 0 0,11 0-1388 0 0,5-7-4081 0 0</inkml:trace>
  <inkml:trace contextRef="#ctx0" brushRef="#br0" timeOffset="2525.465">2664 1 3420 0 0,'0'0'3518'0'0,"1"8"-2413"0"0,10 131 570 0 0,-6 0-1 0 0,-6 1 1 0 0,-6-1-1 0 0,-9 20-1674 0 0,-9 260 1166 0 0,-2 436 545 0 0,24-665-1280 0 0,-20 218 1362 0 0,8-294-1372 0 0,15-65-4053 0 0,3-50-6417 0 0,4-4 3467 0 0</inkml:trace>
  <inkml:trace contextRef="#ctx0" brushRef="#br0" timeOffset="5091.616">5871 3055 7097 0 0,'0'0'4324'0'0,"0"0"-3015"0"0,0 0-1092 0 0,0 0-95 0 0,0 0 250 0 0,0 0 354 0 0,-3 9 160 0 0,-76 142 2332 0 0,-61-22-3877 0 0,117-120-951 0 0,9-11-6035 0 0,12-9-668 0 0</inkml:trace>
  <inkml:trace contextRef="#ctx0" brushRef="#br0" timeOffset="5358.044">5711 3125 784 0 0,'0'0'10913'0'0,"0"0"-9265"0"0,36 44-1304 0 0,-26-24 420 0 0,-1 3 396 0 0,0-1-231 0 0,-2 1-241 0 0,-1-2-192 0 0,-1-1-248 0 0,-1-1-128 0 0,3-1-120 0 0,-2-4-248 0 0,-1-3-312 0 0,2 0-284 0 0,-1-3-481 0 0,4-3-1419 0 0,-2-2-2796 0 0,11-7-1293 0 0</inkml:trace>
  <inkml:trace contextRef="#ctx0" brushRef="#br0" timeOffset="5651.479">6346 3302 9097 0 0,'-3'6'4032'0'0,"1"-2"-3916"0"0,0 0 0 0 0,0 0 0 0 0,0 0 0 0 0,-1 0 0 0 0,0-1 0 0 0,0 1 0 0 0,0-1 0 0 0,0 0 0 0 0,-1 0 0 0 0,1 0 0 0 0,-1 0 0 0 0,0 0 0 0 0,1-1 0 0 0,-1 0 0 0 0,-1 0 0 0 0,1 0 0 0 0,0 0 0 0 0,0-1 0 0 0,-1 1 0 0 0,1-1 0 0 0,0 0 0 0 0,-1 0 0 0 0,-1-1-116 0 0,-2 1-83 0 0,0 0 1 0 0,0-1-1 0 0,0 0 0 0 0,0 0 1 0 0,0-1-1 0 0,0 0 1 0 0,0-1-1 0 0,1 0 0 0 0,-1 0 1 0 0,1 0-1 0 0,-1-1 1 0 0,1 0-1 0 0,0-1 0 0 0,0 0 1 0 0,0 0-1 0 0,0 0 1 0 0,1-1-1 0 0,0 0 0 0 0,0 0 1 0 0,0 0-1 0 0,0-1 1 0 0,1 0-1 0 0,0 0 1 0 0,0 0-1 0 0,-3-7 83 0 0,7 12 33 0 0,0 1 1 0 0,0-1-1 0 0,0 0 1 0 0,0 0-1 0 0,0 1 1 0 0,0-1-1 0 0,0 1 1 0 0,0-1-1 0 0,0 1 1 0 0,0-1-1 0 0,0 1 0 0 0,0 0 1 0 0,-1-1-1 0 0,1 1 1 0 0,0 0-1 0 0,0 0 1 0 0,0 0-1 0 0,-1 0 1 0 0,1 0-1 0 0,0 0 1 0 0,0 0-1 0 0,0 0 0 0 0,-1 1 1 0 0,1-1-1 0 0,0 0 1 0 0,0 1-1 0 0,0-1 1 0 0,0 1-1 0 0,0-1 1 0 0,0 1-1 0 0,-1 0 1 0 0,2-1-1 0 0,-1 1 0 0 0,0 0 1 0 0,0 0-1 0 0,0-1 1 0 0,0 1-1 0 0,0 0 1 0 0,1 0-1 0 0,-1 0 1 0 0,0 0-1 0 0,1 0 1 0 0,-1 0-1 0 0,1 1 1 0 0,-1-1-1 0 0,1 0 0 0 0,-1 0 1 0 0,1 0-1 0 0,0 0 1 0 0,0 1-1 0 0,-1-1 1 0 0,1 0-1 0 0,0 0 1 0 0,0 0-1 0 0,0 1-33 0 0,-16 77-3316 0 0,21-73-1138 0 0,4-4-2832 0 0</inkml:trace>
  <inkml:trace contextRef="#ctx0" brushRef="#br0" timeOffset="5998.733">6586 3441 8585 0 0,'0'0'4240'0'0,"0"0"-3192"0"0,0 0-312 0 0,0 0-64 0 0,0 0-304 0 0,0 0-172 0 0,0 0-39 0 0,-3-7-110 0 0,-1 0-50 0 0,1 0-1 0 0,0 0 1 0 0,1 0-1 0 0,0 0 1 0 0,0 0-1 0 0,0 0 1 0 0,1-1-1 0 0,0 1 1 0 0,1-1-1 0 0,-1 1 1 0 0,1-1-1 0 0,1 1 1 0 0,-1 0-1 0 0,2-1 1 0 0,-1 1-1 0 0,1 0 0 0 0,1-4 4 0 0,-1 11 10 0 0,0 0-1 0 0,-1-1 1 0 0,1 1 0 0 0,0 0-1 0 0,0 0 1 0 0,0 0-1 0 0,0 1 1 0 0,0-1-1 0 0,0 0 1 0 0,0 1-1 0 0,0-1 1 0 0,0 1-1 0 0,0 0 1 0 0,0 0-1 0 0,-1-1 1 0 0,1 1-1 0 0,0 0 1 0 0,-1 1-1 0 0,1-1 1 0 0,0 0-1 0 0,-1 0 1 0 0,0 1-1 0 0,1-1 1 0 0,-1 1-1 0 0,0-1 1 0 0,1 1-1 0 0,-1-1 1 0 0,0 1-1 0 0,0 0 1 0 0,-1 0-1 0 0,1-1 1 0 0,0 1-1 0 0,0 0 1 0 0,-1 0-10 0 0,16 28 257 0 0,-15-26-154 0 0,0 1 0 0 0,0-1 0 0 0,1 0 0 0 0,-1 1 0 0 0,1-1 0 0 0,0 0 0 0 0,0 0 0 0 0,0 0 0 0 0,1 0 0 0 0,-1 0 0 0 0,1-1 0 0 0,0 1 0 0 0,0-1 0 0 0,1 0 0 0 0,-1 0 0 0 0,0 0 0 0 0,1 0-1 0 0,0 0 1 0 0,0-1 0 0 0,0 0 0 0 0,0 0 0 0 0,0 0 0 0 0,0 0 0 0 0,0-1 0 0 0,1 1 0 0 0,-1-1 0 0 0,1 0 0 0 0,-1 0 0 0 0,1-1 0 0 0,-1 1 0 0 0,1-1-103 0 0,-1-5-11 0 0,0 0 0 0 0,-1-1 0 0 0,0 1 0 0 0,0-1 0 0 0,0 0 0 0 0,-1 0 0 0 0,1 0 0 0 0,-2 0 0 0 0,1 0 0 0 0,-1 0 0 0 0,0 0 1 0 0,0-1-1 0 0,0 1 0 0 0,-1 0 0 0 0,0-1 0 0 0,0 1 0 0 0,-1 0 0 0 0,0-1 0 0 0,0 1 0 0 0,0 0 0 0 0,-1 0 0 0 0,-1-2 11 0 0,0-9-1033 0 0,-4-22 1919 0 0,7 32-5083 0 0,2 6-4697 0 0,2 2 2611 0 0</inkml:trace>
  <inkml:trace contextRef="#ctx0" brushRef="#br0" timeOffset="6249.074">7073 3101 5521 0 0,'0'0'7231'0'0,"0"0"-5296"0"0,0 0-1707 0 0,-6 8 436 0 0,-8 9-397 0 0,2 1 0 0 0,0 1 0 0 0,1 0 0 0 0,0 0 0 0 0,2 1 0 0 0,0 0 0 0 0,2 1 0 0 0,0 0 0 0 0,1 0 0 0 0,1 1 0 0 0,2-1 0 0 0,0 1 0 0 0,1 0 0 0 0,0 21-267 0 0,49 34-1336 0 0,4-51-6683 0 0,-40-24 1773 0 0</inkml:trace>
  <inkml:trace contextRef="#ctx0" brushRef="#br0" timeOffset="6498.532">7232 3343 260 0 0,'0'0'548'0'0,"0"0"-548"0"0,0 0-780 0 0</inkml:trace>
  <inkml:trace contextRef="#ctx0" brushRef="#br0" timeOffset="6963.501">7232 3343 1772 0 0,'29'7'5257'0'0,"-24"-5"-2949"0"0,-5-2-1252 0 0,0 0-137 0 0,0 0 234 0 0,47-26 1885 0 0,-44 25-3073 0 0,-1 0 0 0 0,0 0 1 0 0,1 0-1 0 0,-1-1 0 0 0,0 1 0 0 0,0-1 1 0 0,0 1-1 0 0,0-1 0 0 0,0 0 0 0 0,0 0 0 0 0,-1 0 1 0 0,1 0-1 0 0,-1 0 0 0 0,1 0 0 0 0,-1 0 0 0 0,0-1 1 0 0,0 1-1 0 0,0 0 0 0 0,0-1 0 0 0,0 1 1 0 0,0-1-1 0 0,-1 1 0 0 0,1-1 0 0 0,-1 1 0 0 0,0-1 1 0 0,1 0-1 0 0,-1 1 0 0 0,-1-1 0 0 0,1 1 1 0 0,0-1-1 0 0,-1 0 0 0 0,1 1 0 0 0,-1-1 0 0 0,0 1 1 0 0,1-1-1 0 0,-1 1 0 0 0,-1 0 0 0 0,1-1 0 0 0,0 1 1 0 0,0 0-1 0 0,-1 0 0 0 0,1 0 0 0 0,-1 0 1 0 0,0 0-1 0 0,0 0 0 0 0,0 0 0 0 0,0 0 0 0 0,0 1 1 0 0,-1-2 34 0 0,1 2-23 0 0,1 0 0 0 0,0 0 1 0 0,-1 0-1 0 0,0 0 1 0 0,1 1-1 0 0,-1-1 0 0 0,1 0 1 0 0,-1 1-1 0 0,0-1 1 0 0,1 1-1 0 0,-1-1 0 0 0,0 1 1 0 0,0 0-1 0 0,1 0 1 0 0,-1 0-1 0 0,0 0 0 0 0,0 0 1 0 0,1 0-1 0 0,-1 0 1 0 0,0 1-1 0 0,0-1 0 0 0,1 1 1 0 0,-1-1-1 0 0,0 1 1 0 0,1-1-1 0 0,-1 1 0 0 0,1 0 1 0 0,-1 0-1 0 0,1 0 1 0 0,-1 0-1 0 0,1 0 0 0 0,-1 0 1 0 0,1 0-1 0 0,0 1 1 0 0,0-1-1 0 0,0 0 0 0 0,0 1 1 0 0,0-1-1 0 0,0 1 1 0 0,0-1-1 0 0,0 1 0 0 0,0-1 1 0 0,1 1-1 0 0,-1 0 1 0 0,0-1-1 0 0,1 1 1 0 0,0 0-1 0 0,-1 0 0 0 0,1-1 1 0 0,0 2 22 0 0,-2 90 1342 0 0,25-37-361 0 0,-19-49-818 0 0,0 0-1 0 0,-1 0 0 0 0,1 1 0 0 0,-1-1 1 0 0,-1 1-1 0 0,1 0 0 0 0,-2 0 0 0 0,1 0 0 0 0,-1 0 1 0 0,0 0-1 0 0,0 0 0 0 0,-1 1 0 0 0,0-1 1 0 0,-1 3-163 0 0,-1-9-34 0 0,-1 1 0 0 0,1-1 0 0 0,-1 0 0 0 0,1 0 0 0 0,-1-1 0 0 0,0 1 0 0 0,0 0 0 0 0,0-1 0 0 0,0 1 0 0 0,0-1 0 0 0,0 0 0 0 0,0 0 0 0 0,0 0 0 0 0,0-1 0 0 0,0 1 0 0 0,-1-1 0 0 0,1 0 0 0 0,0 0 0 0 0,0 0 0 0 0,-1 0 0 0 0,1 0 0 0 0,0-1 0 0 0,0 1 0 0 0,0-1 0 0 0,-1 0 0 0 0,1 0 0 0 0,0 0 0 0 0,0 0 0 0 0,0-1 0 0 0,0 1 0 0 0,1-1 0 0 0,-1 0 0 0 0,0 0 0 0 0,1 0 0 0 0,-1 0 0 0 0,1 0 0 0 0,0-1 0 0 0,-1 1 0 0 0,1 0 0 0 0,0-1 0 0 0,1 0 0 0 0,-1 0 0 0 0,0 1 0 0 0,1-1 0 0 0,0 0 0 0 0,-1 0 0 0 0,1 0 0 0 0,0-3 34 0 0,0 2-26 0 0,0 0-1 0 0,1 0 1 0 0,0 0-1 0 0,0 0 1 0 0,0 0 0 0 0,0 0-1 0 0,0 0 1 0 0,1 0-1 0 0,0 0 1 0 0,0 0-1 0 0,0 0 1 0 0,0 1-1 0 0,0-1 1 0 0,1 0 0 0 0,0 1-1 0 0,0-1 1 0 0,0 1-1 0 0,0-1 1 0 0,0 1-1 0 0,1 0 1 0 0,0 0 0 0 0,-1 0-1 0 0,1 0 1 0 0,0 0-1 0 0,0 1 1 0 0,1 0-1 0 0,-1-1 1 0 0,0 1 0 0 0,1 0-1 0 0,0 0 1 0 0,-1 1-1 0 0,1-1 1 0 0,0 1-1 0 0,0 0 1 0 0,0 0 0 0 0,0 0-1 0 0,0 1 1 0 0,0-1-1 0 0,0 1 1 0 0,0 0-1 0 0,0 0 1 0 0,0 0-1 0 0,0 0 1 0 0,0 1 0 0 0,0 0-1 0 0,-1 0 1 0 0,1 0-1 0 0,3 1 27 0 0,-1 2-3008 0 0,-1-1-3159 0 0</inkml:trace>
  <inkml:trace contextRef="#ctx0" brushRef="#br0" timeOffset="7197.705">7551 3577 9685 0 0,'0'0'6576'0'0,"0"0"-6576"0"0,0 0-168 0 0,-18 39 168 0 0,5-29 505 0 0,-4 0-229 0 0,0 1-80 0 0,-1-2-44 0 0,-3-1-152 0 0,2-3-88 0 0,1-1-636 0 0,1-1-437 0 0,3-3-967 0 0,4-2-3912 0 0,7-12-1041 0 0</inkml:trace>
  <inkml:trace contextRef="#ctx0" brushRef="#br0" timeOffset="7474.345">7802 3312 8809 0 0,'0'0'5358'0'0,"0"0"-4499"0"0,-6-2-1214 0 0,-56-7-2 0 0,60 9 361 0 0,1 0 0 0 0,0 0 0 0 0,-1 0 0 0 0,1 1-1 0 0,0-1 1 0 0,-1 0 0 0 0,1 0 0 0 0,0 1 0 0 0,0-1-1 0 0,-1 1 1 0 0,1-1 0 0 0,0 1 0 0 0,0-1 0 0 0,0 1-1 0 0,0 0 1 0 0,0 0 0 0 0,-1 0 0 0 0,1-1 0 0 0,1 1-1 0 0,-1 0 1 0 0,0 0 0 0 0,0 0 0 0 0,0 0 0 0 0,0 1-1 0 0,1-1 1 0 0,-1 0 0 0 0,1 0 0 0 0,-1 0 0 0 0,1 1-1 0 0,-1-1 1 0 0,1 0 0 0 0,-1 0 0 0 0,1 1 0 0 0,0-1-1 0 0,0 0 1 0 0,0 1 0 0 0,0-1 0 0 0,0 0 0 0 0,0 1 0 0 0,0-1-1 0 0,0 0 1 0 0,1 1 0 0 0,-1-1 0 0 0,0 0 0 0 0,1 0-1 0 0,-1 1 1 0 0,1-1 0 0 0,-1 0 0 0 0,1 0 0 0 0,0 0-1 0 0,-1 0 1 0 0,1 0 0 0 0,0 1-4 0 0,57 70 1028 0 0,-52-67-858 0 0,0 0 1 0 0,-1 1 0 0 0,1 0 0 0 0,-1 0 0 0 0,0 0-1 0 0,0 0 1 0 0,-1 1 0 0 0,0 0 0 0 0,0 0 0 0 0,0 0 0 0 0,-1 0-1 0 0,0 1 1 0 0,-1-1 0 0 0,1 6-171 0 0,-3-11 22 0 0,0 1 1 0 0,-1-1-1 0 0,0 1 1 0 0,0-1-1 0 0,1 1 0 0 0,-1-1 1 0 0,-1 0-1 0 0,1 1 1 0 0,0-1-1 0 0,-1 0 0 0 0,1 0 1 0 0,-1 0-1 0 0,1 0 0 0 0,-1 0 1 0 0,0 0-1 0 0,0-1 1 0 0,0 1-1 0 0,0 0 0 0 0,0-1 1 0 0,0 0-1 0 0,-1 1 1 0 0,1-1-1 0 0,0 0 0 0 0,-1 0 1 0 0,1 0-1 0 0,-1-1 1 0 0,1 1-1 0 0,-1-1 0 0 0,1 1 1 0 0,-1-1-1 0 0,1 0 1 0 0,-1 0-1 0 0,1 0 0 0 0,-1 0 1 0 0,0 0-1 0 0,1 0 0 0 0,-1-1 1 0 0,0 0-23 0 0,-31-9-2513 0 0,14-15-4158 0 0,16 4-1699 0 0</inkml:trace>
  <inkml:trace contextRef="#ctx0" brushRef="#br0" timeOffset="7628.287">7991 3284 9233 0 0,'0'0'6440'0'0,"0"0"-6440"0"0,0 0-552 0 0,0 0 552 0 0,0 0 656 0 0,-56 5-140 0 0,23-7-279 0 0,2-3-237 0 0,-4 1-225 0 0,0-1-895 0 0,8-1-936 0 0,5 0-3752 0 0,0-11-1513 0 0</inkml:trace>
  <inkml:trace contextRef="#ctx0" brushRef="#br0" timeOffset="7833.464">8127 3233 9201 0 0,'24'40'6900'0'0,"-14"2"-6247"0"0,-2 5-641 0 0,-2-1 720 0 0,-6-12-164 0 0,-4-11-148 0 0,-5-4-84 0 0,-5 4-80 0 0,-4 3-120 0 0,-8 4-52 0 0,-2-2-84 0 0,-3 0-444 0 0,-3-4-444 0 0,2-3-921 0 0,9-7-3355 0 0,-4-5-5457 0 0</inkml:trace>
  <inkml:trace contextRef="#ctx0" brushRef="#br0" timeOffset="3333.995">2236 3279 3040 0 0,'0'0'5913'0'0,"0"0"-3702"0"0,0 0-1452 0 0,0 0-602 0 0,0 0 70 0 0,2 6 479 0 0,5 42 199 0 0,-2 0 0 0 0,-3 1 0 0 0,-1-1 0 0 0,-3 0 0 0 0,-2 12-905 0 0,5-21-614 0 0,3-33-7077 0 0,6-14 1050 0 0</inkml:trace>
  <inkml:trace contextRef="#ctx0" brushRef="#br0" timeOffset="3676.476">2272 3282 952 0 0,'0'0'7065'0'0,"0"0"-4706"0"0,0 0-1993 0 0,0 0-152 0 0,0 0 494 0 0,0 0 177 0 0,-2 8-85 0 0,-18 125 1535 0 0,22-131-2279 0 0,1 0 0 0 0,-1 0 0 0 0,1 0 0 0 0,0 0 0 0 0,-1-1 0 0 0,1 1 0 0 0,0-1 0 0 0,0 0 0 0 0,0 0 0 0 0,0 0 0 0 0,0 0 0 0 0,0 0 0 0 0,1-1 0 0 0,-1 1 0 0 0,0-1 1 0 0,0 0-1 0 0,0 0 0 0 0,0 0 0 0 0,1-1 0 0 0,-1 1 0 0 0,0-1 0 0 0,0 1 0 0 0,0-1 0 0 0,0 0 0 0 0,0 0 0 0 0,0-1 0 0 0,0 1 0 0 0,0-1 0 0 0,-1 1 0 0 0,1-1 0 0 0,0 0 0 0 0,-1 0 0 0 0,1 0 0 0 0,-1 0-56 0 0,29-89-403 0 0,-22 204-448 0 0,-5-87-743 0 0,6-14-5627 0 0,0-11 381 0 0</inkml:trace>
  <inkml:trace contextRef="#ctx0" brushRef="#br0" timeOffset="3924.679">2703 3475 6109 0 0,'0'0'6416'0'0,"0"0"-5152"0"0,0 0-1252 0 0,0 0 52 0 0,0 0 440 0 0,0 0 104 0 0,-49 0-168 0 0,28-2-288 0 0,1 0-152 0 0,-1 0-252 0 0,3-1-720 0 0,-1-1-760 0 0,8 2-2468 0 0,1-9-3293 0 0</inkml:trace>
  <inkml:trace contextRef="#ctx0" brushRef="#br0" timeOffset="4174.64">2681 3396 4912 0 0,'0'0'6025'0'0,"0"0"-4421"0"0,0 0-1244 0 0,0 0 72 0 0,0 0-140 0 0,0 0 0 0 0,0 0-48 0 0,-45 3-132 0 0,22-3-112 0 0,2 0-736 0 0,0 0-1504 0 0,5 0-3140 0 0</inkml:trace>
  <inkml:trace contextRef="#ctx0" brushRef="#br0" timeOffset="4408.496">2880 3369 3556 0 0,'0'0'7557'0'0,"0"0"-4976"0"0,0 0-2122 0 0,0 0-90 0 0,0 0 279 0 0,0 0-17 0 0,0 0-143 0 0,0 0-158 0 0,0 0-132 0 0,5 1-71 0 0,-4 0-123 0 0,1-1 1 0 0,0 1 0 0 0,-1-1-1 0 0,1 1 1 0 0,0-1 0 0 0,-1 0 0 0 0,1 0-1 0 0,0 0 1 0 0,-1 0 0 0 0,1 0-1 0 0,0 0 1 0 0,-1 0 0 0 0,1 0 0 0 0,0-1-1 0 0,-1 1 1 0 0,1-1 0 0 0,-1 1-1 0 0,1-1 1 0 0,0 0 0 0 0,-1 0 0 0 0,1 1-1 0 0,-1-1 1 0 0,0 0 0 0 0,1 0-1 0 0,-1 0 1 0 0,0-1 0 0 0,0 1 0 0 0,0 0-1 0 0,1 0 1 0 0,-1-1 0 0 0,-1 1-1 0 0,1-1 1 0 0,0 1 0 0 0,0-1 0 0 0,0 1-1 0 0,-1-1 1 0 0,1 1 0 0 0,-1-1-1 0 0,1 1 1 0 0,-1-1 0 0 0,0 0 0 0 0,1 1-1 0 0,-1-1 1 0 0,0 0 0 0 0,0 0-1 0 0,0 1 1 0 0,0-1 0 0 0,-1 0 0 0 0,1 1-1 0 0,0-1 1 0 0,-1 0 0 0 0,1 1-1 0 0,-1-1 1 0 0,0 1 0 0 0,0-2-5 0 0,0 1-31 0 0,-1 0-1 0 0,1 1 1 0 0,0-1-1 0 0,-1 0 1 0 0,0 1 0 0 0,1 0-1 0 0,-1-1 1 0 0,0 1 0 0 0,0 0-1 0 0,1 0 1 0 0,-1-1-1 0 0,0 2 1 0 0,0-1 0 0 0,0 0-1 0 0,0 0 1 0 0,-1 1 0 0 0,1-1-1 0 0,0 1 1 0 0,0-1-1 0 0,0 1 1 0 0,0 0 0 0 0,-1 0-1 0 0,1 0 1 0 0,0 0 0 0 0,0 0-1 0 0,0 1 1 0 0,0-1-1 0 0,-1 1 1 0 0,1-1 0 0 0,0 1-1 0 0,0 0 1 0 0,0 0-1 0 0,0 0 1 0 0,0 0 0 0 0,0 0-1 0 0,1 0 1 0 0,-1 1 0 0 0,0-1-1 0 0,1 0 1 0 0,-1 1-1 0 0,0 0 1 0 0,1-1 0 0 0,0 1-1 0 0,-1 0 1 0 0,1 0 0 0 0,0-1-1 0 0,0 1 1 0 0,0 0-1 0 0,0 0 1 0 0,0 0 0 0 0,1 0-1 0 0,-1 1 1 0 0,1-1 0 0 0,-1 0-1 0 0,1 0 1 0 0,0 0-1 0 0,-1 0 1 0 0,1 1 0 0 0,1-1-1 0 0,-1 0 1 0 0,0 0 0 0 0,0 0-1 0 0,1 0 1 0 0,-1 1-1 0 0,1-1 1 0 0,0 1 31 0 0,91 183 2400 0 0,-92-185-2392 0 0,0 1 1 0 0,0-1 0 0 0,0 1 0 0 0,0-1-1 0 0,0 1 1 0 0,0-1 0 0 0,-1 1-1 0 0,1-1 1 0 0,-1 1 0 0 0,1-1 0 0 0,-1 1-1 0 0,1-1 1 0 0,-1 0 0 0 0,0 1 0 0 0,0-1-1 0 0,0 0 1 0 0,0 0 0 0 0,0 1 0 0 0,0-1-1 0 0,0 0 1 0 0,0 0 0 0 0,0 0-1 0 0,0 0 1 0 0,-1 0 0 0 0,1-1 0 0 0,0 1-1 0 0,-1 0 1 0 0,1 0 0 0 0,0-1 0 0 0,-1 1-1 0 0,1-1 1 0 0,-1 1 0 0 0,1-1-1 0 0,-1 0 1 0 0,1 0 0 0 0,-1 0 0 0 0,1 0-1 0 0,-1 0 1 0 0,1 0 0 0 0,-1 0 0 0 0,1 0-1 0 0,-1 0 1 0 0,1-1 0 0 0,-1 1 0 0 0,0-1-9 0 0,-68-24-1315 0 0,67 23 1293 0 0,1-1 0 0 0,-1 0 0 0 0,1 1 0 0 0,-1-1 0 0 0,1 0 0 0 0,0 0 0 0 0,0 0 0 0 0,0-1 0 0 0,1 1 1 0 0,-1 0-1 0 0,1-1 0 0 0,0 1 0 0 0,0-1 0 0 0,0 0 0 0 0,0 1 0 0 0,1-1 0 0 0,-1 0 0 0 0,1 1 0 0 0,0-1 1 0 0,0 0-1 0 0,0 1 0 0 0,1-1 0 0 0,-1 0 0 0 0,1 1 0 0 0,0-1 0 0 0,0 1 0 0 0,0-1 0 0 0,1 1 1 0 0,-1-1-1 0 0,1 1 0 0 0,0 0 0 0 0,0 0 0 0 0,0 0 0 0 0,0 0 0 0 0,0 0 0 0 0,1 0 0 0 0,-1 0 0 0 0,1 1 1 0 0,0-1-1 0 0,0 1 0 0 0,0 0 0 0 0,0 0 22 0 0,51-38-2863 0 0,-45 35-1694 0 0,-3-1-3429 0 0</inkml:trace>
  <inkml:trace contextRef="#ctx0" brushRef="#br0" timeOffset="8980.158">4609 618 2736 0 0,'0'0'5813'0'0,"0"0"-3598"0"0,0 0-1011 0 0,0 0-43 0 0,0 0-353 0 0,0 0-598 0 0,0 0-76 0 0,0 0-29 0 0,-1 4 150 0 0,-1 0-203 0 0,-1 0 0 0 0,1 0 0 0 0,-1 0 0 0 0,0 0 0 0 0,0 0-1 0 0,0 0 1 0 0,-1-1 0 0 0,1 0 0 0 0,-1 0 0 0 0,0 0 0 0 0,0 0 0 0 0,0 0-1 0 0,0-1 1 0 0,0 0 0 0 0,-1 0 0 0 0,1 0 0 0 0,-1 0 0 0 0,1-1-1 0 0,-1 1 1 0 0,0-1 0 0 0,1 0 0 0 0,-1-1 0 0 0,0 1 0 0 0,0-1 0 0 0,0 0-1 0 0,1 0 1 0 0,-1-1 0 0 0,0 1 0 0 0,0-1 0 0 0,0 0 0 0 0,1 0 0 0 0,-1-1-1 0 0,1 1 1 0 0,-1-1 0 0 0,1 0 0 0 0,0-1 0 0 0,-1 1 0 0 0,1-1-1 0 0,0 1 1 0 0,0-1 0 0 0,1 0 0 0 0,-1-1 0 0 0,1 1 0 0 0,-1 0 0 0 0,1-1-1 0 0,0 0 1 0 0,-1-2-52 0 0,33 54 666 0 0,-60 56 421 0 0,30-101-1075 0 0,0-1 1 0 0,0 0-1 0 0,-1 0 0 0 0,1 0 1 0 0,-1 0-1 0 0,0 0 1 0 0,1-1-1 0 0,-1 1 0 0 0,0 0 1 0 0,0-1-1 0 0,0 1 0 0 0,0-1 1 0 0,0 0-1 0 0,-1 1 0 0 0,1-1 1 0 0,0 0-1 0 0,-1-1 0 0 0,1 1 1 0 0,0 0-1 0 0,-1-1 1 0 0,1 1-1 0 0,-1-1 0 0 0,1 0 1 0 0,-1 0-1 0 0,1 0 0 0 0,-1 0 1 0 0,1 0-1 0 0,-1 0 0 0 0,1-1 1 0 0,-1 1-1 0 0,1-1 1 0 0,-1 0-1 0 0,1 1 0 0 0,0-1 1 0 0,-1 0-1 0 0,1-1 0 0 0,0 1 1 0 0,0 0-1 0 0,0-1 0 0 0,0 1 1 0 0,-2-2-13 0 0,1-1 16 0 0,0-1 1 0 0,0 1-1 0 0,1 0 0 0 0,0 0 1 0 0,-1-1-1 0 0,1 0 0 0 0,1 1 1 0 0,-1-1-1 0 0,1 0 0 0 0,0 0 1 0 0,0 0-1 0 0,0 0 0 0 0,1 0 1 0 0,-1 0-1 0 0,1 0 1 0 0,1 0-1 0 0,-1 0 0 0 0,1 0 1 0 0,-1 0-1 0 0,1 0 0 0 0,1 1 1 0 0,-1-1-1 0 0,1 0 0 0 0,0 0 1 0 0,0 1-1 0 0,0-1 1 0 0,1 1-1 0 0,-1 0 0 0 0,1 0 1 0 0,3-4-17 0 0,50-21-8065 0 0,-44 29 1641 0 0</inkml:trace>
  <inkml:trace contextRef="#ctx0" brushRef="#br0" timeOffset="9166.536">4828 859 11625 0 0,'0'0'5297'0'0,"0"0"-5185"0"0,0 0-36 0 0,0 0-76 0 0,0 0 124 0 0,0 0 12 0 0,0 0-76 0 0,-39-5-48 0 0,20 1-12 0 0,0 1-188 0 0,-1-1-749 0 0,1-2-435 0 0,7-2-1468 0 0,2 3-3488 0 0</inkml:trace>
  <inkml:trace contextRef="#ctx0" brushRef="#br0" timeOffset="9415.052">4880 731 9413 0 0,'0'0'4924'0'0,"0"0"-4924"0"0,0 0-280 0 0,0 0 280 0 0,-45-4 104 0 0,21 1-40 0 0,0 0-52 0 0,-3 2-12 0 0,1-2-228 0 0,-1 0-1712 0 0,8 0-3708 0 0</inkml:trace>
  <inkml:trace contextRef="#ctx0" brushRef="#br0" timeOffset="9664.094">5122 598 6217 0 0,'0'0'4818'0'0,"0"0"-3162"0"0,0 0-769 0 0,0 0 32 0 0,0 0-335 0 0,0 0-261 0 0,0 0-179 0 0,0 0-242 0 0,-4 1-79 0 0,2 0 177 0 0,0 0 0 0 0,0 0 0 0 0,1 0 0 0 0,-1 0 0 0 0,1 0 0 0 0,-1 0 0 0 0,1 1 0 0 0,0-1 0 0 0,-1 0 0 0 0,1 1 0 0 0,0-1 0 0 0,0 1 0 0 0,0 0 0 0 0,0-1 0 0 0,0 1 0 0 0,0 0 0 0 0,0 0 0 0 0,1-1 0 0 0,-1 1 0 0 0,1 0 0 0 0,-1 0 0 0 0,1 0 0 0 0,0 0 0 0 0,-1 0 0 0 0,1 0 0 0 0,0 0 0 0 0,1-1 0 0 0,-1 1 0 0 0,0 0 0 0 0,0 0 0 0 0,1 0 0 0 0,-1 0 0 0 0,1 0 0 0 0,-1 0 0 0 0,1-1 0 0 0,0 1 0 0 0,0 0 0 0 0,0-1 0 0 0,1 2 0 0 0,32 49 551 0 0,16 56 1198 0 0,-51-106-1740 0 0,1 0 1 0 0,-1 0-1 0 0,0 0 0 0 0,1-1 1 0 0,-1 1-1 0 0,0 0 0 0 0,0-1 0 0 0,0 1 1 0 0,0-1-1 0 0,0 1 0 0 0,-1-1 1 0 0,1 0-1 0 0,0 1 0 0 0,-1-1 1 0 0,1 0-1 0 0,-1 0 0 0 0,1 0 1 0 0,-1 0-1 0 0,1 0 0 0 0,-1 0 1 0 0,0-1-1 0 0,0 1 0 0 0,1 0 0 0 0,-1-1 1 0 0,0 0-1 0 0,0 1 0 0 0,0-1 1 0 0,1 0-1 0 0,-1 0 0 0 0,0 0 1 0 0,0 0-1 0 0,0 0 0 0 0,0 0 1 0 0,0 0-1 0 0,1-1 0 0 0,-1 1 1 0 0,0-1-1 0 0,0 1 0 0 0,1-1 1 0 0,-2 0-11 0 0,-24-9-3131 0 0,10-6-4132 0 0,10-5-285 0 0</inkml:trace>
  <inkml:trace contextRef="#ctx0" brushRef="#br0" timeOffset="9835.221">5321 578 7949 0 0,'0'0'7144'0'0,"0"0"-5860"0"0,0 0-1083 0 0,0 0 111 0 0,0 0-252 0 0,0 0 104 0 0,0 0 120 0 0,-75 7-284 0 0,20-5-72 0 0,3-2-1145 0 0,15 0-2779 0 0,6-9-7625 0 0</inkml:trace>
  <inkml:trace contextRef="#ctx0" brushRef="#br0" timeOffset="13631.466">3929 1564 784 0 0,'0'0'458'0'0,"0"0"-204"0"0,0 0 562 0 0,0 0 2060 0 0,0 0-1227 0 0,0 0-743 0 0,0 0-268 0 0,0 0-180 0 0,14 36 2085 0 0,5 225 1884 0 0,-19-179-3999 0 0,-6 493 2394 0 0,-6-156-572 0 0,19-286-1549 0 0,-7-133-779 0 0,0 0-39 0 0,6-13-3662 0 0,-2 6-2429 0 0,1-4-2760 0 0</inkml:trace>
  <inkml:trace contextRef="#ctx0" brushRef="#br0" timeOffset="14489.515">3712 3462 4440 0 0,'0'0'5149'0'0,"0"0"-3376"0"0,0 0-951 0 0,0 0 19 0 0,0 0 15 0 0,0 0-144 0 0,0 0-217 0 0,0 0-159 0 0,0 0-88 0 0,31-18 1846 0 0,-28 16-2141 0 0,-1 1 0 0 0,0-1 0 0 0,0 0 0 0 0,0 0 0 0 0,0 0 0 0 0,0 0 1 0 0,-1-1-1 0 0,1 1 0 0 0,-1 0 0 0 0,1-1 0 0 0,-1 1 0 0 0,0-1 0 0 0,0 0 0 0 0,0 1 0 0 0,0-1 0 0 0,0 0 0 0 0,-1 0 0 0 0,1 1 0 0 0,-1-1 0 0 0,0 0 0 0 0,0 0 0 0 0,0 0 0 0 0,0 1 0 0 0,0-1 0 0 0,-1 0 0 0 0,1 0 0 0 0,-1 1 0 0 0,0-1 0 0 0,0 0 0 0 0,0 0 0 0 0,0 1 0 0 0,0-1 0 0 0,0 1 0 0 0,-1-1 0 0 0,1 1 0 0 0,-1 0 0 0 0,0 0 0 0 0,1-1 1 0 0,-1 1-1 0 0,0 0 0 0 0,-1 1 0 0 0,1-1 0 0 0,0 0 0 0 0,0 1 0 0 0,-1-1 0 0 0,1 1 0 0 0,-1-1 0 0 0,1 1 0 0 0,-1 0 0 0 0,0 0 0 0 0,1 1 0 0 0,-1-1 0 0 0,0 0 0 0 0,0 1 0 0 0,1-1 0 0 0,-3 1 47 0 0,4 0-20 0 0,0-1 0 0 0,-1 1 0 0 0,1 0 1 0 0,-1 0-1 0 0,1-1 0 0 0,0 1 0 0 0,-1 0 0 0 0,1 0 0 0 0,-1 0 0 0 0,1 0 1 0 0,0 1-1 0 0,-1-1 0 0 0,1 0 0 0 0,-1 1 0 0 0,1-1 0 0 0,0 1 0 0 0,0-1 1 0 0,-1 1-1 0 0,1-1 0 0 0,0 1 0 0 0,0 0 0 0 0,-1 0 0 0 0,1 0 0 0 0,0 0 0 0 0,0 0 1 0 0,0 0-1 0 0,0 0 0 0 0,0 0 0 0 0,1 0 0 0 0,-1 0 0 0 0,0 0 0 0 0,0 0 1 0 0,1 1-1 0 0,-1-1 0 0 0,1 0 0 0 0,-1 1 0 0 0,1-1 0 0 0,-1 0 0 0 0,1 1 1 0 0,0-1-1 0 0,0 1 0 0 0,0-1 0 0 0,0 0 0 0 0,0 1 0 0 0,0-1 0 0 0,0 1 1 0 0,0-1-1 0 0,0 0 0 0 0,1 1 0 0 0,-1-1 0 0 0,1 2 20 0 0,23 72 676 0 0,4-29 158 0 0,-21-38-706 0 0,0 1-1 0 0,-1 0 1 0 0,0 0-1 0 0,-1 0 1 0 0,0 1-1 0 0,-1 0 0 0 0,0 0 1 0 0,0 0-1 0 0,-1 0 1 0 0,0 1-1 0 0,-1-1 1 0 0,-1 1-1 0 0,1 0 0 0 0,-1-1 1 0 0,-1 1-1 0 0,0 4-127 0 0,-2-12-26 0 0,0 0 0 0 0,0 0-1 0 0,0-1 1 0 0,0 1 0 0 0,0 0 0 0 0,0-1-1 0 0,-1 0 1 0 0,1 0 0 0 0,-1 1 0 0 0,1-2-1 0 0,-1 1 1 0 0,0 0 0 0 0,0 0 0 0 0,0-1-1 0 0,0 1 1 0 0,0-1 0 0 0,0 0 0 0 0,-1 0-1 0 0,1 0 1 0 0,0-1 0 0 0,0 1 0 0 0,-1-1-1 0 0,1 0 1 0 0,0 0 0 0 0,-1 0-1 0 0,1 0 1 0 0,0 0 0 0 0,-1-1 0 0 0,1 0-1 0 0,0 1 1 0 0,0-1 0 0 0,-1 0 0 0 0,1-1-1 0 0,0 1 1 0 0,0 0 0 0 0,0-1 0 0 0,1 0-1 0 0,-1 0 1 0 0,0 0 0 0 0,0 0 0 0 0,1 0-1 0 0,0 0 1 0 0,-1-1 0 0 0,1 1 0 0 0,0-1-1 0 0,0 1 1 0 0,0-1 0 0 0,0 0-1 0 0,0-1 28 0 0,1 0-18 0 0,-1-1 0 0 0,1 1 1 0 0,0 0-1 0 0,0 0 1 0 0,1-1-1 0 0,-1 1 1 0 0,1 0-1 0 0,0-1 1 0 0,0 1-1 0 0,1-1 1 0 0,-1 1-1 0 0,1 0 1 0 0,0 0-1 0 0,0-1 1 0 0,0 1-1 0 0,1 0 1 0 0,0 0-1 0 0,-1 0 1 0 0,1 0-1 0 0,1 0 1 0 0,-1 1-1 0 0,0-1 1 0 0,1 1-1 0 0,0-1 1 0 0,0 1-1 0 0,0 0 1 0 0,0 0-1 0 0,1 0 1 0 0,-1 1-1 0 0,1-1 1 0 0,-1 1-1 0 0,1 0 1 0 0,0 0-1 0 0,0 0 1 0 0,0 0-1 0 0,0 1 1 0 0,4-2 16 0 0,63-11-5198 0 0,-62 14 322 0 0</inkml:trace>
  <inkml:trace contextRef="#ctx0" brushRef="#br0" timeOffset="14764.078">3942 3655 7401 0 0,'0'0'7732'0'0,"0"0"-6764"0"0,0 0-700 0 0,0 0 505 0 0,0 0 71 0 0,0 0-324 0 0,0 0-300 0 0,0 0-216 0 0,0 0-4 0 0,0 0-196 0 0,0 10-276 0 0,-3-10-480 0 0,2 0-429 0 0,1 0-1239 0 0,0-1-3100 0 0,10-10-1669 0 0</inkml:trace>
  <inkml:trace contextRef="#ctx0" brushRef="#br0" timeOffset="15013.558">4326 3455 9609 0 0,'0'0'3461'0'0,"0"0"-2372"0"0,0 0-881 0 0,0 0-117 0 0,0 0 256 0 0,0 0 253 0 0,-7 7 172 0 0,-7 8-536 0 0,0 0 1 0 0,1 0-1 0 0,1 2 1 0 0,0-1-1 0 0,2 2 1 0 0,0-1 0 0 0,0 1-1 0 0,2 1 1 0 0,0 0-1 0 0,1 0 1 0 0,1 0-1 0 0,1 1 1 0 0,-1 12-237 0 0,6-28 29 0 0,1 0 0 0 0,0 0 0 0 0,-1 0-1 0 0,2-1 1 0 0,-1 1 0 0 0,0 0 0 0 0,1-1 0 0 0,-1 1 0 0 0,1-1 0 0 0,0 0 0 0 0,1 1 0 0 0,-1-1 0 0 0,0 0 0 0 0,1 0 0 0 0,-1-1 0 0 0,1 1-1 0 0,0 0 1 0 0,0-1 0 0 0,0 0 0 0 0,1 1 0 0 0,-1-1 0 0 0,0-1 0 0 0,1 1 0 0 0,-1 0 0 0 0,1-1 0 0 0,0 0 0 0 0,-1 1 0 0 0,1-2 0 0 0,0 1 0 0 0,0 0-1 0 0,0-1 1 0 0,-1 0 0 0 0,1 1 0 0 0,0-2 0 0 0,0 1 0 0 0,0 0 0 0 0,0-1 0 0 0,0 0 0 0 0,-1 1 0 0 0,1-2 0 0 0,1 1-29 0 0,-3 1-8 0 0,1 0 0 0 0,0 1 0 0 0,0-1 0 0 0,0-1 1 0 0,0 1-1 0 0,0 0 0 0 0,0-1 0 0 0,0 0 0 0 0,-1 1 1 0 0,1-1-1 0 0,0 0 0 0 0,-1 0 0 0 0,1-1 0 0 0,0 1 1 0 0,-1-1-1 0 0,1 1 0 0 0,-1-1 0 0 0,0 0 0 0 0,0 0 1 0 0,1 0-1 0 0,-1 0 0 0 0,-1 0 0 0 0,1 0 0 0 0,0 0 1 0 0,0-1-1 0 0,-1 1 0 0 0,1-1 0 0 0,-1 1 0 0 0,0-1 0 0 0,0 0 1 0 0,0 0-1 0 0,0 1 0 0 0,0-1 0 0 0,-1 0 0 0 0,1 0 1 0 0,-1 0-1 0 0,0 0 0 0 0,0 1 0 0 0,0-1 0 0 0,0 0 1 0 0,0 0-1 0 0,-1 0 0 0 0,1 0 0 0 0,-1 0 0 0 0,0 0 1 0 0,1 1-1 0 0,-1-1 0 0 0,-1 0 0 0 0,1 1 0 0 0,0-1 0 0 0,-1 1 1 0 0,1-1-1 0 0,-2 0 8 0 0,1 0-104 0 0,-1 0 0 0 0,0 0 0 0 0,0 1 0 0 0,0-1 0 0 0,0 1 0 0 0,-1 0 0 0 0,1-1 0 0 0,0 2 0 0 0,-1-1 0 0 0,0 0 0 0 0,1 1 1 0 0,-1-1-1 0 0,0 1 0 0 0,0 0 0 0 0,1 1 0 0 0,-1-1 0 0 0,0 1 0 0 0,0-1 0 0 0,0 1 0 0 0,-3 0 104 0 0,-30 1-9146 0 0,36-1 8864 0 0,-13 1-8155 0 0</inkml:trace>
  <inkml:trace contextRef="#ctx0" brushRef="#br0" timeOffset="94367.71">2614 2835 640 0 0,'0'0'3017'0'0,"0"0"-1181"0"0,0 0-1296 0 0,0 0-436 0 0,0 0-37 0 0,0 0 82 0 0,0 0-30 0 0,0 0-94 0 0,-4-3-47 0 0,-28-26 481 0 0,19 0 3471 0 0,13 28-3252 0 0,21 42-1437 0 0,-19-35 951 0 0,0 0 0 0 0,0 1 0 0 0,0-1 0 0 0,-1 1 0 0 0,0 0 0 0 0,0 0 0 0 0,0-1 0 0 0,-1 1 0 0 0,0 0 0 0 0,-1 0 0 0 0,1 0 0 0 0,-1-1 0 0 0,-1 1 0 0 0,1 0 0 0 0,-1-1 0 0 0,0 1 0 0 0,-1-1 0 0 0,0 0 0 0 0,0 0 0 0 0,0 0 0 0 0,0 0 0 0 0,-1 0 0 0 0,-1 0-192 0 0,-1-62 2242 0 0,-11-11-2510 0 0,17 67-118 0 0,0 34-2209 0 0,1-26 2369 0 0,-2 16-1505 0 0,-2-8-2574 0 0,-1-1-1673 0 0</inkml:trace>
  <inkml:trace contextRef="#ctx0" brushRef="#br0" timeOffset="224538.637">2949 232 416 0 0,'0'0'1317'0'0,"0"0"706"0"0,-7-2-322 0 0,7 2-1760 0 0,-2-2 314 0 0,0 1 0 0 0,0 0 0 0 0,-1-1 0 0 0,1 1-1 0 0,0 0 1 0 0,-1 0 0 0 0,1 1 0 0 0,0-1 0 0 0,-1 0 0 0 0,1 1 0 0 0,-1-1-1 0 0,1 1 1 0 0,-1 0 0 0 0,1 0 0 0 0,-1 0 0 0 0,1 0 0 0 0,-1 1 0 0 0,1-1 0 0 0,-1 0-1 0 0,1 1 1 0 0,-1 0 0 0 0,1 0 0 0 0,0 0 0 0 0,-1 0 0 0 0,1 0 0 0 0,0 0-1 0 0,0 0 1 0 0,0 1 0 0 0,-1 0-255 0 0,43 36 500 0 0,300 158 2127 0 0,-248-150-2638 0 0,-142-52-277 0 0,-23-17-205 0 0,1-3-1 0 0,1-4 0 0 0,1-2 1 0 0,0-5 493 0 0,447 267 2731 0 0,-286-138-3590 0 0,-138-88 459 0 0,-3-17-55 0 0,1-2 1 0 0,0-2 0 0 0,1-3-1 0 0,-43-23 455 0 0,-150-55-2089 0 0,425 187 3994 0 0,-74-37-926 0 0,187 111 2262 0 0,-250-103-3844 0 0,-93-52 554 0 0,-17-21-224 0 0,2-4 1 0 0,0-2 0 0 0,1-2-1 0 0,1-4 1 0 0,-7-5 272 0 0,-101-40-875 0 0,365 175 1740 0 0,-132-73-460 0 0,-5-4-10 0 0,-1 2 1 0 0,-1 3-1 0 0,-2 2 1 0 0,-2 3-1 0 0,-1 2 1 0 0,2 6-396 0 0,-55-46-16 0 0,0 0 1 0 0,-1 0-1 0 0,1 0 1 0 0,0 0-1 0 0,0 0 0 0 0,-1 0 1 0 0,1 1-1 0 0,0-1 0 0 0,-1 0 1 0 0,1 0-1 0 0,0 1 1 0 0,-1-1-1 0 0,1 1 0 0 0,0-1 1 0 0,-1 1-1 0 0,1-1 1 0 0,-1 1-1 0 0,1-1 0 0 0,-1 1 1 0 0,1-1-1 0 0,-1 1 1 0 0,1 0-1 0 0,-1-1 0 0 0,0 1 1 0 0,1 0-1 0 0,-1-1 0 0 0,0 1 1 0 0,1 0-1 0 0,-1-1 1 0 0,0 1-1 0 0,0 0 0 0 0,0 0 1 0 0,0-1-1 0 0,0 1 1 0 0,0 0-1 0 0,0 0 0 0 0,0-1 1 0 0,0 1-1 0 0,0 0 0 0 0,0 0 1 0 0,0-1-1 0 0,0 1 1 0 0,-1 0-1 0 0,1-1 0 0 0,0 1 1 0 0,-1 0-1 0 0,1-1 1 0 0,0 1-1 0 0,-1 0 0 0 0,1-1 1 0 0,-1 1-1 0 0,1 0 1 0 0,-1-1-1 0 0,1 1 0 0 0,-1-1 1 0 0,1 1-1 0 0,-1-1 0 0 0,0 0 1 0 0,1 1-1 0 0,-1-1 16 0 0,-55-2 17 0 0,-49-19-348 0 0,0-5-1 0 0,1-4 1 0 0,-76-34 331 0 0,-61-19-1258 0 0,321 125 1139 0 0,136 53 1320 0 0,-113-54-512 0 0,-2 5 0 0 0,-2 3 0 0 0,-2 5 0 0 0,-3 5 0 0 0,5 8-689 0 0,-54-14-965 0 0,-78-51 533 0 0,-55-22 339 0 0,1-4 1 0 0,1-4-1 0 0,2-4 1 0 0,-77-40 92 0 0,-20-7-767 0 0,480 220 1656 0 0,-84-26 436 0 0,-200-106-1251 0 0,4 0-90 0 0,-1 1 0 0 0,0 1 0 0 0,0 0 0 0 0,-1 2 0 0 0,-1 0 0 0 0,0 0 1 0 0,-1 2-1 0 0,0 0 0 0 0,-1 0 0 0 0,3 7 16 0 0,-18-21-19 0 0,0 1 0 0 0,0-1 1 0 0,0 0-1 0 0,0 1 0 0 0,0-1 0 0 0,0 0 0 0 0,0 0 0 0 0,-1 0 1 0 0,1 0-1 0 0,0 0 0 0 0,-1 0 0 0 0,1 0 0 0 0,-1 0 0 0 0,1 0 0 0 0,-1-1 1 0 0,1 1-1 0 0,-1-1 0 0 0,1 1 0 0 0,-1-1 0 0 0,0 1 0 0 0,1-1 1 0 0,-1 0-1 0 0,1 0 0 0 0,-1 0 0 0 0,0 0 0 0 0,1 0 0 0 0,-1 0 1 0 0,0 0-1 0 0,1-1 0 0 0,-1 1 0 0 0,0-1 0 0 0,1 1 0 0 0,-1-1 1 0 0,1 1-1 0 0,-1-1 0 0 0,1 0 0 0 0,-1 0 0 0 0,1 0 0 0 0,0 0 1 0 0,-1 0-1 0 0,0-1 19 0 0,1 2-11 0 0,-462-156-285 0 0,84 23-1220 0 0,438 170 1321 0 0,251 103 1659 0 0,-151-71-214 0 0,-3 6 0 0 0,80 55-1250 0 0,-183-73-417 0 0,-85-47 115 0 0,-9-13 346 0 0,0-1 1 0 0,0-2 0 0 0,0-2-1 0 0,1-2 1 0 0,-35-14-45 0 0,37 13-18 0 0,-476-162-2019 0 0,503 172 1700 0 0,40 14 325 0 0,204 77 935 0 0,-97-40-199 0 0,-3 5 0 0 0,-3 6 0 0 0,15 15-724 0 0,-139-72 26 0 0,7 2-48 0 0,-1 0 1 0 0,0 1 0 0 0,-1 1 0 0 0,0 0-1 0 0,0 0 1 0 0,0 1 0 0 0,-1 1 0 0 0,-1 0-1 0 0,1 0 1 0 0,-2 1 0 0 0,1 0-1 0 0,-2 0 1 0 0,2 4 21 0 0,-78-5-583 0 0,-43-32 472 0 0,1-5-1 0 0,1-5 0 0 0,2-5 0 0 0,-23-14 112 0 0,20 9-516 0 0,-220-75-2112 0 0,685 254 4382 0 0,-251-93-1099 0 0,-72-31-480 0 0,333 154 1488 0 0,-147-16-1352 0 0,-216-151-327 0 0,0 0 1 0 0,0 0-1 0 0,0 0 1 0 0,0 0-1 0 0,0 1 1 0 0,0-1-1 0 0,0 0 1 0 0,0 0-1 0 0,0 1 1 0 0,0-1-1 0 0,-1 0 1 0 0,1 1 0 0 0,0-1-1 0 0,0 1 1 0 0,0 0-1 0 0,-1-1 1 0 0,1 1-1 0 0,0-1 1 0 0,0 1-1 0 0,-1 0 1 0 0,1 0-1 0 0,-1-1 1 0 0,1 1-1 0 0,-1 0 1 0 0,1 0 0 0 0,-1 0-1 0 0,1-1 1 0 0,-1 1-1 0 0,0 0 1 0 0,1 0-1 0 0,-1 0 1 0 0,0 0-1 0 0,0 0 1 0 0,0 0-1 0 0,0 0 1 0 0,0 0-1 0 0,0 0 1 0 0,0 0 0 0 0,0 0-1 0 0,0 0 1 0 0,0 0-1 0 0,0 0 1 0 0,-1-1-1 0 0,1 1 1 0 0,0 0-1 0 0,-1 0 1 0 0,1 0-1 0 0,-1 0 1 0 0,1 0-1 0 0,-1-1 1 0 0,1 1 0 0 0,-1 0-1 0 0,1 0 1 0 0,-1-1-1 0 0,0 1 1 0 0,1 0-1 0 0,-1-1 1 0 0,0 1-1 0 0,0-1 1 0 0,1 1-1 0 0,-1-1 1 0 0,0 1 15 0 0,-72-4-344 0 0,-110-35-147 0 0,2-8 1 0 0,-150-60 490 0 0,-13-3-3478 0 0,398 133 3514 0 0,166 55 1536 0 0,-36-14 416 0 0,-2 7 0 0 0,100 60-1988 0 0,-139-24-86 0 0,-143-106 69 0 0,-1-1 0 0 0,1 1 1 0 0,-1 0-1 0 0,1-1 0 0 0,-1 1 1 0 0,0-1-1 0 0,0 1 0 0 0,0-1 1 0 0,1 1-1 0 0,-2-1 0 0 0,1 1 1 0 0,0-1-1 0 0,0 0 0 0 0,0 0 1 0 0,-1 1-1 0 0,1-1 0 0 0,0 0 1 0 0,-1 0-1 0 0,1 0 0 0 0,-1-1 1 0 0,1 1-1 0 0,-1 0 0 0 0,0-1 1 0 0,1 1-1 0 0,-1-1 0 0 0,0 1 1 0 0,1-1-1 0 0,-1 0 0 0 0,0 1 1 0 0,1-1-1 0 0,-1 0 0 0 0,0 0 1 0 0,0 0-1 0 0,1-1 0 0 0,-1 1 1 0 0,0 0-1 0 0,0-1 0 0 0,1 1 1 0 0,-1-1-1 0 0,1 1 0 0 0,-1-1 1 0 0,0 0-1 0 0,1 0 0 0 0,-1 1 1 0 0,1-1-1 0 0,0 0 0 0 0,-1-1 1 0 0,1 1-1 0 0,-1-1 17 0 0,-2 2 3 0 0,-768-180-1452 0 0,531 128-1248 0 0,314 92 2312 0 0,209 68 1754 0 0,241 106 2012 0 0,-515-209-3328 0 0,-2-4-50 0 0,-1 1-1 0 0,1 0 0 0 0,-1 0 0 0 0,0 0 1 0 0,0 1-1 0 0,0 0 0 0 0,0 0 0 0 0,0 0 1 0 0,-1 1-1 0 0,1 0 0 0 0,-1-1 0 0 0,0 1 1 0 0,0 1-1 0 0,0-1 0 0 0,-1 1 1 0 0,1-1-1 0 0,-1 1 0 0 0,-1 0 0 0 0,1 0 1 0 0,0 0-1 0 0,-1 1 0 0 0,1 4-2 0 0,-5-8-24 0 0,0 1 1 0 0,0-1-1 0 0,0 0 0 0 0,0 0 0 0 0,-1 0 1 0 0,1-1-1 0 0,-1 1 0 0 0,1 0 0 0 0,-1-1 0 0 0,0 0 1 0 0,0 1-1 0 0,1-1 0 0 0,-1 0 0 0 0,0-1 1 0 0,0 1-1 0 0,0 0 0 0 0,0-1 0 0 0,0 0 1 0 0,0 1-1 0 0,0-1 0 0 0,0 0 0 0 0,0-1 0 0 0,0 1 1 0 0,-2-1 23 0 0,-1 2-19 0 0,-60-2-63 0 0,0-3-1 0 0,1-3 1 0 0,0-2-1 0 0,-56-16 83 0 0,-106-15-1878 0 0,228 40 1839 0 0,-1 1 0 0 0,0-1 0 0 0,0 1 0 0 0,0 0 0 0 0,1-1 0 0 0,-1 1 0 0 0,0 0 0 0 0,0-1 0 0 0,0 1 0 0 0,0-1 0 0 0,0 1 1 0 0,0 0-1 0 0,0-1 0 0 0,-1 1 0 0 0,1 0 0 0 0,0-1 0 0 0,0 1 0 0 0,0-1 0 0 0,-1 1 0 0 0,1 0 0 0 0,0-1 0 0 0,-1 1 1 0 0,1-1-1 0 0,0 1 0 0 0,-1-1 0 0 0,1 1 0 0 0,-1-1 0 0 0,1 1 0 0 0,0-1 0 0 0,-1 0 39 0 0,587 269 3375 0 0,-580-266-3361 0 0,0-1 0 0 0,-1 1 1 0 0,0 1-1 0 0,1-1 0 0 0,-1 1 0 0 0,0-1 0 0 0,-1 1 1 0 0,1 1-1 0 0,-1-1 0 0 0,0 1 0 0 0,0-1 0 0 0,0 1 1 0 0,0 1-1 0 0,-1-1 0 0 0,0 0 0 0 0,0 1 0 0 0,0 1-14 0 0,-4-5-16 0 0,0 0 1 0 0,-1-1-1 0 0,1 1 0 0 0,0 0 0 0 0,-1 0 0 0 0,1-1 0 0 0,-1 1 0 0 0,1-1 0 0 0,-1 1 0 0 0,0-1 0 0 0,0 0 0 0 0,0 1 0 0 0,0-1 0 0 0,0 0 0 0 0,0 0 0 0 0,0 0 0 0 0,0-1 0 0 0,0 1 0 0 0,0 0 0 0 0,0-1 0 0 0,0 0 0 0 0,-1 1 1 0 0,1-1-1 0 0,0 0 0 0 0,0 0 0 0 0,-1 0 0 0 0,1 0 0 0 0,0-1 0 0 0,0 1 0 0 0,0-1 0 0 0,-1 1 0 0 0,1-1 0 0 0,0 0 0 0 0,-1 0 16 0 0,0 1-4 0 0,-151-28-999 0 0,51-9-3842 0 0,14-4-7359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5:49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325 489 628 0 0,'0'0'751'0'0,"0"0"218"0"0,0 0 1470 0 0,0 0-740 0 0,0 0-1104 0 0,0 0-381 0 0,0 0 18 0 0,0 0 119 0 0,0 0 110 0 0,3 3 25 0 0,80 27 3589 0 0,-74-31-3975 0 0,1 0 1 0 0,-1-1-1 0 0,0-1 0 0 0,0 0 1 0 0,1 0-1 0 0,-2 0 1 0 0,1-1-1 0 0,0-1 1 0 0,-1 1-1 0 0,0-1 1 0 0,0-1-1 0 0,0 0 0 0 0,-1 0 1 0 0,0 0-1 0 0,0-1 1 0 0,0 0-1 0 0,-1 0 1 0 0,0-1-1 0 0,-1 0 1 0 0,1 0-1 0 0,-1 0 0 0 0,0-2-100 0 0,0 0-12 0 0,0 0 0 0 0,-1 0-1 0 0,0-1 1 0 0,-1 1 0 0 0,0-1-1 0 0,0 0 1 0 0,-1 1 0 0 0,-1-1-1 0 0,0 0 1 0 0,0 0 0 0 0,-1 0-1 0 0,-1-1 1 0 0,0 1 0 0 0,0 0-1 0 0,-1 1 1 0 0,0-1 0 0 0,-1 0 0 0 0,0 1-1 0 0,-1-1 1 0 0,0 1 0 0 0,-1 0-1 0 0,0 0 1 0 0,0 0 0 0 0,-1 1-1 0 0,-1 0 1 0 0,1 0 0 0 0,-1 1-1 0 0,-1-1 1 0 0,0 2 0 0 0,0-1-1 0 0,0 1 1 0 0,-1 0 0 0 0,0 1-1 0 0,0 0 1 0 0,-1 0 0 0 0,0 1-1 0 0,0 0 13 0 0,-24-6-65 0 0,0 2-1 0 0,-1 1 0 0 0,1 1 0 0 0,-2 2 1 0 0,1 2-1 0 0,0 1 0 0 0,-1 1 0 0 0,-4 3 66 0 0,34-2 3 0 0,1 1 0 0 0,0 0 0 0 0,-1 0 0 0 0,1 0 0 0 0,0 1 0 0 0,0 0 0 0 0,0 0 0 0 0,0 0 0 0 0,0 0 0 0 0,0 1 0 0 0,0 0 0 0 0,1 0 1 0 0,-1 0-1 0 0,1 1 0 0 0,0-1 0 0 0,0 1 0 0 0,0 0 0 0 0,1 0 0 0 0,-1 0 0 0 0,1 1 0 0 0,0-1 0 0 0,0 1 0 0 0,1 0 0 0 0,0 0 0 0 0,-1 0 0 0 0,1 0 0 0 0,1 0 0 0 0,-1 0 0 0 0,1 1 0 0 0,0-1 0 0 0,0 1 0 0 0,0 2-3 0 0,-1 7 144 0 0,1 0-1 0 0,0 0 1 0 0,0 0 0 0 0,2 0 0 0 0,0 0 0 0 0,1 1-1 0 0,0-1 1 0 0,1-1 0 0 0,1 1 0 0 0,0 0-1 0 0,3 6-143 0 0,2-4 213 0 0,1-1 0 0 0,0 0 0 0 0,1 0 0 0 0,0-1 0 0 0,2 0-1 0 0,-1-1 1 0 0,2-1 0 0 0,0 0 0 0 0,0 0 0 0 0,1-2 0 0 0,1 0-1 0 0,0 0 1 0 0,1-2 0 0 0,1 1-213 0 0,-4-5-614 0 0,-3-8-4157 0 0,-1-6-3257 0 0</inkml:trace>
  <inkml:trace contextRef="#ctx0" brushRef="#br0" timeOffset="11456.768">599 478 208 0 0,'0'0'236'0'0,"0"0"-236"0"0,0 0-444 0 0</inkml:trace>
  <inkml:trace contextRef="#ctx0" brushRef="#br0" timeOffset="11879.523">640 220 492 0 0,'-3'-6'241'0'0,"-4"-7"-228"0"0,0 0 1 0 0,0 0-1 0 0,-1 1 0 0 0,-1 0 1 0 0,0 1-1 0 0,0 0 1 0 0,-2 0-1 0 0,1 1 1 0 0,-1 0-1 0 0,0 1 1 0 0,-1 0-1 0 0,0 1 0 0 0,-1 0 1 0 0,0 1-1 0 0,0 0 1 0 0,0 1-1 0 0,-1 1 1 0 0,0 0-1 0 0,0 1 0 0 0,0 0 1 0 0,0 1-1 0 0,-1 1 1 0 0,1 0-1 0 0,-1 1 1 0 0,0 1-1 0 0,1 0 0 0 0,-1 1 1 0 0,0 0-1 0 0,1 1 1 0 0,-1 1-1 0 0,1 1 1 0 0,0 0-1 0 0,-4 2-13 0 0,-8 5 337 0 0,-115 68 643 0 0,137-75-1002 0 0,0 0-1 0 0,0 0 0 0 0,0 0 0 0 0,1 1 1 0 0,-1-1-1 0 0,1 1 0 0 0,0 0 0 0 0,0 0 1 0 0,1 0-1 0 0,0 0 0 0 0,0 0 1 0 0,0 1-1 0 0,0-1 0 0 0,1 1 0 0 0,0-1 1 0 0,0 1-1 0 0,0 0 0 0 0,1 0 0 0 0,0-1 1 0 0,0 1-1 0 0,0 0 0 0 0,1-1 0 0 0,0 1 1 0 0,0 0-1 0 0,0-1 0 0 0,2 5 23 0 0,72 134 679 0 0,-67-133-379 0 0,0 0 0 0 0,2-1 1 0 0,-1 1-1 0 0,1-2 0 0 0,1 1 0 0 0,-1-2 0 0 0,1 1 0 0 0,1-1 0 0 0,0-1 1 0 0,0 0-1 0 0,0-1 0 0 0,1 0 0 0 0,0-1 0 0 0,0-1 0 0 0,1 0 1 0 0,-1 0-1 0 0,1-1 0 0 0,-1-1 0 0 0,1 0 0 0 0,0-1 0 0 0,0-1 0 0 0,0 0 1 0 0,0-1-1 0 0,0 0 0 0 0,0-1 0 0 0,7-3-300 0 0,64-47-995 0 0,-35-32-4693 0 0,-37 55 2618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6:30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1 132 0 0,'0'0'0'0'0,"0"0"-132"0"0,0 0 132 0 0,0 0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52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33 8081 0 0,'0'0'4491'0'0,"0"0"-2784"0"0,0 0-1149 0 0,0 0-313 0 0,0 0 31 0 0,1 7 284 0 0,21 265 1350 0 0,-22-269-2235 0 0,9 53 739 0 0,11-60-5294 0 0,-3-12-1596 0 0</inkml:trace>
  <inkml:trace contextRef="#ctx0" brushRef="#br0" timeOffset="153.172">459 11 796 0 0,'0'0'13933'0'0,"0"0"-11720"0"0,0 0-1777 0 0,0 0-288 0 0,0 0 312 0 0,-63-10 20 0 0,15 10-184 0 0,-12 5-136 0 0,-5 2-160 0 0,2 1 0 0 0,9 3-48 0 0,16-6-148 0 0,10 0-584 0 0,10-3-460 0 0,5-1-941 0 0,5-1-3087 0 0,8 0-3845 0 0</inkml:trace>
  <inkml:trace contextRef="#ctx0" brushRef="#br0" timeOffset="342.549">453 202 2812 0 0,'0'0'7601'0'0,"0"0"-6805"0"0,0 0-152 0 0,0 0 944 0 0,-52 17-4 0 0,11-16-516 0 0,-15-1-539 0 0,-3 2-305 0 0,-2-2-224 0 0,12 2-64 0 0,13-1-957 0 0,12-1-947 0 0,9 0-2696 0 0,5-4-4349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6:35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3040 0 0,'0'0'2131'0'0,"0"0"302"0"0,0 0-1002 0 0,0 0-707 0 0,0 0 152 0 0,0 0 191 0 0,0 0 28 0 0,0 0 80 0 0,0 0-48 0 0,64 5 222 0 0,33 31-1344 0 0,-95-35-15 0 0,0 0 1 0 0,-1 0-1 0 0,1 0 0 0 0,0 0 0 0 0,-1 0 0 0 0,1 1 0 0 0,-1-1 0 0 0,0 1 0 0 0,1-1 0 0 0,-1 1 0 0 0,0-1 0 0 0,0 1 0 0 0,0 0 0 0 0,0-1 0 0 0,0 1 0 0 0,0 0 0 0 0,0 0 0 0 0,-1 0 0 0 0,1 0 0 0 0,-1-1 0 0 0,1 1 0 0 0,-1 0 0 0 0,0 0 0 0 0,0 0 1 0 0,0 0-1 0 0,0 0 0 0 0,0 0 0 0 0,0 0 0 0 0,0 0 0 0 0,-1 0 0 0 0,1 0 0 0 0,-1 0 0 0 0,1 0 0 0 0,-1 0 0 0 0,0-1 0 0 0,0 1 0 0 0,0 0 0 0 0,0 0 0 0 0,0-1 0 0 0,0 1 0 0 0,0-1 0 0 0,-1 1 0 0 0,1-1 0 0 0,0 1 0 0 0,-1-1 0 0 0,0 0 0 0 0,1 0 0 0 0,-2 1 10 0 0,-36 32 684 0 0,31-29-652 0 0,0 0 0 0 0,1 0 0 0 0,0 1 0 0 0,0 0 0 0 0,0 0 0 0 0,1 1 0 0 0,0 0 0 0 0,0 0 0 0 0,1 0 0 0 0,0 1 0 0 0,0 0 0 0 0,1 0 0 0 0,0 0 0 0 0,0 0 0 0 0,1 1 1 0 0,0-1-1 0 0,-1 7-32 0 0,7-12 88 0 0,0 1 0 0 0,0 0 0 0 0,1 0 0 0 0,0-1 0 0 0,-1 0 0 0 0,1 0 0 0 0,0 0 0 0 0,0 0 0 0 0,1-1 0 0 0,-1 1 0 0 0,1-1 0 0 0,-1 0 1 0 0,1 0-1 0 0,0-1 0 0 0,-1 0 0 0 0,1 1 0 0 0,0-2 0 0 0,0 1 0 0 0,0 0 0 0 0,0-1 0 0 0,0 0 0 0 0,0 0 0 0 0,0-1 0 0 0,1 1-88 0 0,-5 0 1 0 0,92-12-9343 0 0,-84 7 3726 0 0</inkml:trace>
  <inkml:trace contextRef="#ctx0" brushRef="#br0" timeOffset="280.096">271 226 4468 0 0,'0'0'7757'0'0,"0"0"-6097"0"0,0 0-1496 0 0,0 0-112 0 0,-47-11 152 0 0,23 5 100 0 0,-5 2-116 0 0,-2 0-136 0 0,-2 0-52 0 0,-1 2-616 0 0,12 0-1964 0 0,-5-5-4501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00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17 6553 0 0,'0'0'7148'0'0,"0"0"-5768"0"0,0 0-848 0 0,0 0-132 0 0,0 0-336 0 0,0 0 152 0 0,-45-9 61 0 0,14 8-65 0 0,-9 1-212 0 0,2 0-4 0 0,5 0-52 0 0,4 0 48 0 0,6 2-689 0 0,4-2-575 0 0,-5 0-964 0 0,9 0-2284 0 0,7-8-2833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00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7 10921 0 0,'0'0'2408'0'0,"0"0"-1516"0"0,0 0-440 0 0,0 0-248 0 0,-37-5 188 0 0,12 4-140 0 0,-10 1-116 0 0,-10 0-136 0 0,5 3-48 0 0,3 0-444 0 0,15-1-1768 0 0,-5-4-4332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6:59.8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586 36 1332 0 0,'0'0'1898'0'0,"0"0"2641"0"0,0 0-2144 0 0,0 0-1087 0 0,0 0-144 0 0,0 0-174 0 0,0 0-233 0 0,0 0-225 0 0,-7 0-126 0 0,0 0-484 0 0,-108-4 1272 0 0,39-12-5316 0 0,68 11-813 0 0,-1-6-2445 0 0</inkml:trace>
  <inkml:trace contextRef="#ctx0" brushRef="#br0" timeOffset="1190.506">145 25 2764 0 0,'0'0'5352'0'0,"0"0"-3868"0"0,0 0-566 0 0,0 0 122 0 0,-1 7-132 0 0,0-1-840 0 0,0-1 0 0 0,0 0 1 0 0,-1 0-1 0 0,0 0 0 0 0,0 0 1 0 0,-1 0-1 0 0,1 0 0 0 0,-1 0 1 0 0,0-1-1 0 0,0 1 0 0 0,0-1 0 0 0,-1 0 1 0 0,0 0-1 0 0,0 0 0 0 0,0-1 1 0 0,0 1-1 0 0,0-1 0 0 0,-1 0 1 0 0,1 0-1 0 0,-1 0 0 0 0,0-1 1 0 0,0 0-1 0 0,0 0 0 0 0,0 0 0 0 0,0 0 1 0 0,-1-1-1 0 0,1 0 0 0 0,0 0 1 0 0,-2 0-69 0 0,-24-32-3681 0 0,50-5 5547 0 0,-13 34-1647 0 0,1 0-1 0 0,0 1 1 0 0,0 0 0 0 0,-1 1 0 0 0,1 0 0 0 0,0 0 0 0 0,0 0-1 0 0,0 1 1 0 0,-1 0 0 0 0,1 0 0 0 0,0 1 0 0 0,-1-1-1 0 0,1 2 1 0 0,-1-1 0 0 0,0 1 0 0 0,0 0 0 0 0,0 0 0 0 0,0 0-1 0 0,0 1 1 0 0,0 0 0 0 0,-1 0 0 0 0,3 3-219 0 0,62 76 374 0 0,-46-55-4837 0 0,-6-22-3702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00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4440 0 0,'0'0'5554'0'0,"0"0"-3808"0"0,0 0-1073 0 0,0 0-8 0 0,0 0 104 0 0,0 0 36 0 0,0 0-163 0 0,0 0-578 0 0,19-4-757 0 0,145 36 2271 0 0,-163-29-1580 0 0,1 1-1 0 0,-1-1 1 0 0,0 1-1 0 0,0-1 0 0 0,0 1 1 0 0,0 0-1 0 0,-1-1 0 0 0,1 1 1 0 0,-1 0-1 0 0,0-1 1 0 0,0 1-1 0 0,-1 0 0 0 0,1-1 1 0 0,-1 1-1 0 0,0 0 0 0 0,0-1 1 0 0,0 1-1 0 0,0-1 1 0 0,0 1-1 0 0,-1-1 0 0 0,0 0 1 0 0,1 1-1 0 0,-1-1 0 0 0,-1 0 1 0 0,1 0-1 0 0,0 0 1 0 0,-1-1-1 0 0,1 1 0 0 0,-2 1 3 0 0,-8 15-34 0 0,8-10 48 0 0,0-3 29 0 0,0 0 0 0 0,1 0-1 0 0,0 0 1 0 0,0 1 0 0 0,0 0 0 0 0,1-1 0 0 0,-1 1-1 0 0,2 0 1 0 0,-1 0 0 0 0,1 0 0 0 0,0 0 0 0 0,1 0-1 0 0,-1 1 1 0 0,1-1 0 0 0,1 0 0 0 0,-1 0 0 0 0,1 0-1 0 0,1 0 1 0 0,0 2-43 0 0,4-5 18 0 0,0 0 0 0 0,0 0-1 0 0,1-1 1 0 0,-1 1 0 0 0,1-1 0 0 0,0-1-1 0 0,0 1 1 0 0,0-1 0 0 0,1-1 0 0 0,-1 1-1 0 0,0-1 1 0 0,1 0 0 0 0,-1-1 0 0 0,1 0-1 0 0,-1 0 1 0 0,0 0 0 0 0,1-1 0 0 0,3-1-18 0 0,10 1-1501 0 0,-12 2 275 0 0,6-1-1655 0 0,-6-1-2952 0 0,-4-3 202 0 0</inkml:trace>
  <inkml:trace contextRef="#ctx0" brushRef="#br0" timeOffset="170.685">287 196 9733 0 0,'0'0'1648'0'0,"0"0"-364"0"0,0 0-340 0 0,0 0-348 0 0,-49-14-100 0 0,29 14-144 0 0,-3 0-136 0 0,-2 0-216 0 0,2 0-4 0 0,1 4-424 0 0,-1-1-1392 0 0,11-1-3292 0 0,-5-2-2793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19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2620 0 0,'0'0'1564'0'0,"0"0"2128"0"0,0 0-2003 0 0,0 0-803 0 0,0 0-91 0 0,0 0 49 0 0,0 0-158 0 0,0 0-390 0 0,64 10 1137 0 0,-12-12-1153 0 0,-41 0-230 0 0,0 1 0 0 0,1 0 0 0 0,-1 1 1 0 0,1 0-1 0 0,-1 0 0 0 0,0 1 0 0 0,1 1 1 0 0,-1 0-1 0 0,0 1 0 0 0,0 0 0 0 0,0 0 1 0 0,0 1-1 0 0,-1 1 0 0 0,4 1-50 0 0,-12-1 98 0 0,0-1 0 0 0,-1 1-1 0 0,1 0 1 0 0,-1 0 0 0 0,0 0 0 0 0,0 0 0 0 0,-1 0-1 0 0,1 0 1 0 0,-1 0 0 0 0,0 0 0 0 0,0 0-1 0 0,-1 0 1 0 0,1 0 0 0 0,-1 0 0 0 0,-1 0 0 0 0,1 0-1 0 0,-1 0 1 0 0,1 0 0 0 0,-1-1 0 0 0,0 1 0 0 0,-1-1-1 0 0,1 1 1 0 0,-1-1 0 0 0,0 0 0 0 0,0 0-1 0 0,-3 2-97 0 0,-4 13 136 0 0,7-12-117 0 0,-11 17 24 0 0,1 1 0 0 0,2 1 1 0 0,0-1-1 0 0,2 2 1 0 0,1-1-1 0 0,1 1 0 0 0,1 0 1 0 0,2 1-1 0 0,0 6-43 0 0,7-31 27 0 0,-1 0 0 0 0,1-1 0 0 0,0 1 0 0 0,0 0 0 0 0,0-1 0 0 0,1 0 0 0 0,-1 0 0 0 0,0 0 0 0 0,1 0 0 0 0,0 0 0 0 0,-1-1 0 0 0,1 1 0 0 0,0-1 0 0 0,0 0 0 0 0,-1 0 0 0 0,1 0 0 0 0,0-1 0 0 0,0 0 0 0 0,0 1 0 0 0,0-1 0 0 0,0-1 0 0 0,0 1 0 0 0,0-1 0 0 0,0 1 0 0 0,0-1 0 0 0,0 0 0 0 0,0 0 0 0 0,-1-1 0 0 0,1 1 0 0 0,0-1 0 0 0,-1 0 0 0 0,2-1-27 0 0,-1 2-7 0 0,131-41-153 0 0,-130 35-1748 0 0,-7-1-3936 0 0,0 4-147 0 0</inkml:trace>
  <inkml:trace contextRef="#ctx0" brushRef="#br0" timeOffset="251.136">368 267 10305 0 0,'0'0'2184'0'0,"0"0"-1160"0"0,0 0-404 0 0,0 0-60 0 0,0 0 284 0 0,-45-4-88 0 0,23 7-279 0 0,-2 0-265 0 0,-1 2-168 0 0,1-2-40 0 0,-1 2-4 0 0,2-1 0 0 0,1-1-725 0 0,3-2-499 0 0,1 1-704 0 0,7-2-2384 0 0,-2 0-2125 0 0</inkml:trace>
  <inkml:trace contextRef="#ctx0" brushRef="#br0" timeOffset="1217.533">643 490 2392 0 0,'0'0'920'0'0,"0"0"2426"0"0,0 0-950 0 0,0 0-1079 0 0,0 0-327 0 0,0 0-53 0 0,0 0-253 0 0,0 0-416 0 0,0 0-159 0 0,18 12 1001 0 0,-17-7-962 0 0,-1 0-1 0 0,0 0 1 0 0,-1 0 0 0 0,1 0-1 0 0,-1 0 1 0 0,0 0-1 0 0,-1 0 1 0 0,1 0-1 0 0,-1-1 1 0 0,0 1-1 0 0,0 0 1 0 0,0-1 0 0 0,0 0-1 0 0,-1 1 1 0 0,0-1-1 0 0,0 0 1 0 0,0-1-1 0 0,0 1 1 0 0,-1 0-1 0 0,-3 2-147 0 0,3-1-107 0 0,0-1-1 0 0,-1 0 1 0 0,1 0-1 0 0,-1 0 1 0 0,0 0-1 0 0,0-1 1 0 0,0 0-1 0 0,-1 0 0 0 0,1 0 1 0 0,-1-1-1 0 0,1 0 1 0 0,-1 0-1 0 0,0 0 1 0 0,0-1-1 0 0,0 1 1 0 0,0-2-1 0 0,-2 1 108 0 0,6-1-57 0 0,1 0-1 0 0,-1-1 0 0 0,0 1 1 0 0,1-1-1 0 0,-1 0 1 0 0,1 0-1 0 0,-1 1 0 0 0,1-1 1 0 0,-1 0-1 0 0,1 0 1 0 0,-1 0-1 0 0,1 0 0 0 0,0-1 1 0 0,0 1-1 0 0,-1 0 1 0 0,1-1-1 0 0,0 1 0 0 0,0 0 1 0 0,0-1-1 0 0,1 1 1 0 0,-1-1-1 0 0,0 1 1 0 0,0-1-1 0 0,1 0 0 0 0,-1 1 1 0 0,1-1-1 0 0,0 0 1 0 0,-1 1-1 0 0,1-1 0 0 0,0 0 1 0 0,0 0-1 0 0,0 1 1 0 0,0-1-1 0 0,0 0 58 0 0,0 0 51 0 0,0 0 1 0 0,0 0-1 0 0,1 1 1 0 0,-1-1-1 0 0,0 0 0 0 0,1 1 1 0 0,-1-1-1 0 0,1 0 0 0 0,-1 1 1 0 0,1-1-1 0 0,0 1 1 0 0,0-1-1 0 0,0 1 0 0 0,0-1 1 0 0,0 1-1 0 0,0-1 0 0 0,0 1 1 0 0,0 0-1 0 0,1 0 0 0 0,-1 0 1 0 0,0-1-1 0 0,1 1 1 0 0,-1 0-1 0 0,1 1 0 0 0,-1-1 1 0 0,1 0-1 0 0,-1 0 0 0 0,1 1 1 0 0,0-1-1 0 0,-1 1 1 0 0,1-1-1 0 0,0 1 0 0 0,-1 0 1 0 0,1 0-1 0 0,1-1-51 0 0,5 3 106 0 0,0 0 0 0 0,0 1 0 0 0,0-1 0 0 0,-1 1 0 0 0,1 1 0 0 0,-1-1 0 0 0,0 1 0 0 0,0 1 0 0 0,-1-1 0 0 0,1 1 0 0 0,-1 0 0 0 0,0 1 0 0 0,0-1 0 0 0,0 1 0 0 0,-1 1 0 0 0,0-1 0 0 0,-1 1 0 0 0,1-1 0 0 0,-1 1 0 0 0,0 1 0 0 0,-1-1 0 0 0,0 0 0 0 0,0 1 0 0 0,0 0 0 0 0,-1 1-106 0 0,3-1-1874 0 0,-1-6-4811 0 0,-2-5-1966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6:32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13768 2576 5244 0 0,'0'0'1993'0'0,"0"0"-1207"0"0,0 0-775 0 0,0 0-206 0 0,0 0 178 0 0,0 0 309 0 0,-28 1 1057 0 0,-590-40 1907 0 0,-827-11-1522 0 0,1438 50-1710 0 0,-1480-17 1134 0 0,1224 7-2762 0 0,266 6-5948 0 0,14-4 1365 0 0</inkml:trace>
  <inkml:trace contextRef="#ctx0" brushRef="#br0" timeOffset="1039.842">13717 2344 5501 0 0,'0'0'4277'0'0,"0"0"-3674"0"0,-7 2-724 0 0,-29 1 331 0 0,1-2 1 0 0,-1-2 0 0 0,1-1 0 0 0,0-2 0 0 0,0-1 0 0 0,0-2 0 0 0,0-1 0 0 0,1-2-1 0 0,0-1 1 0 0,1-1 0 0 0,1-3 0 0 0,0 0 0 0 0,0-2 0 0 0,-22-17-211 0 0,-20-18 259 0 0,3-4 1 0 0,1-2 0 0 0,4-4-1 0 0,2-2 1 0 0,3-4-1 0 0,-12-21-259 0 0,58 71 86 0 0,-79-102 66 0 0,6-5 0 0 0,6-3 0 0 0,-29-66-152 0 0,-171-259-12 0 0,201 345-18 0 0,-4 4 1 0 0,-4 3 0 0 0,-16-6 29 0 0,68 71 11 0 0,-2 3 0 0 0,-2 1-1 0 0,-1 1 1 0 0,-1 3 0 0 0,-2 2 0 0 0,0 1 0 0 0,-2 3 0 0 0,0 1 0 0 0,-34-8-11 0 0,52 23-8 0 0,-1 1-1 0 0,1 1 0 0 0,-1 2 0 0 0,0 1 0 0 0,0 1 0 0 0,0 2 0 0 0,1 0 0 0 0,-1 3 0 0 0,0 0 0 0 0,1 2 1 0 0,1 1-1 0 0,-1 1 0 0 0,1 2 0 0 0,1 0 0 0 0,0 2 0 0 0,0 1 0 0 0,1 1 0 0 0,1 2 0 0 0,1 0 0 0 0,0 1 1 0 0,2 2-1 0 0,0 0 0 0 0,1 2 0 0 0,1 0 0 0 0,1 1 0 0 0,-12 19 9 0 0,-166 210 570 0 0,-107 186-570 0 0,186-249 233 0 0,-22 38 316 0 0,-10-6 0 0 0,-62 60-549 0 0,164-222 172 0 0,-3-1-1 0 0,-3-3 1 0 0,-2-2 0 0 0,-2-3-1 0 0,-2-2 1 0 0,-3-3 0 0 0,-1-2 0 0 0,-2-4-1 0 0,-2-2 1 0 0,-1-4 0 0 0,-20 5-172 0 0,69-30-90 0 0,-48 15-573 0 0,24-16-4496 0 0,30-7-868 0 0</inkml:trace>
  <inkml:trace contextRef="#ctx0" brushRef="#br0" timeOffset="1520.351">9908 2407 4516 0 0,'0'0'5436'0'0,"-7"2"-4216"0"0,-256 58 2764 0 0,-164-55-2299 0 0,325-8-1524 0 0,41 1-570 0 0,-52 0 644 0 0,39 7-9400 0 0,70-4 2630 0 0</inkml:trace>
  <inkml:trace contextRef="#ctx0" brushRef="#br0" timeOffset="5701.167">10050 442 536 0 0,'0'0'455'0'0,"0"0"-105"0"0,0 0 200 0 0,0 0 747 0 0,0 0-529 0 0,0 0-224 0 0,0-6 24 0 0,0-20 136 0 0,2 76 3368 0 0,7 39-2277 0 0,3 53-1138 0 0,9 920 5237 0 0,-27-802-5187 0 0,0-111-51 0 0,6-1-1 0 0,17 124-655 0 0,1-204 314 0 0,-17-92-3772 0 0,2 6-4088 0 0,0-5-1772 0 0</inkml:trace>
  <inkml:trace contextRef="#ctx0" brushRef="#br0" timeOffset="8269.167">9846 1315 236 0 0,'0'0'2396'0'0,"0"0"-702"0"0,0 0-781 0 0,0 0 65 0 0,0 0 226 0 0,0 0 66 0 0,0 0-399 0 0,7 9-233 0 0,219 346 2178 0 0,-177-287-2526 0 0,-82-82-5684 0 0,13 2 2790 0 0,4 0-1412 0 0</inkml:trace>
  <inkml:trace contextRef="#ctx0" brushRef="#br0" timeOffset="8549.52">9703 1470 980 0 0,'0'0'860'0'0,"5"8"1158"0"0,174 217 6359 0 0,-35-55-6049 0 0,-145-149-4810 0 0,-37-43-4603 0 0,13 2 2089 0 0</inkml:trace>
  <inkml:trace contextRef="#ctx0" brushRef="#br0" timeOffset="8796.737">9665 1674 1828 0 0,'160'207'11295'0'0,"-10"-17"-9004"0"0,-151-189-2379 0 0,1-1 0 0 0,-1 0 0 0 0,1 0 0 0 0,0 0 0 0 0,-1 1 0 0 0,1-1 0 0 0,-1 0 1 0 0,1 0-1 0 0,-1 1 0 0 0,1-1 0 0 0,0 0 0 0 0,-1 1 0 0 0,1-1 0 0 0,0 0 0 0 0,-1 1 0 0 0,1-1 0 0 0,0 1 0 0 0,0-1 0 0 0,-1 1 0 0 0,1-1 0 0 0,0 0 0 0 0,0 1 0 0 0,0-1 0 0 0,0 1 1 0 0,0-1-1 0 0,-1 1 0 0 0,1-1 0 0 0,0 1 0 0 0,0-1 0 0 0,0 1 0 0 0,0-1 0 0 0,0 1 0 0 0,1-1 0 0 0,-1 1 0 0 0,0-1 0 0 0,0 1 0 0 0,0-1 0 0 0,0 1 0 0 0,0-1 0 0 0,1 1 0 0 0,-1-1 0 0 0,0 0 1 0 0,1 1 87 0 0,-39-29-4814 0 0,19 12 439 0 0</inkml:trace>
  <inkml:trace contextRef="#ctx0" brushRef="#br0" timeOffset="9049.015">9568 1803 4244 0 0,'4'6'2625'0'0,"257"299"6661"0"0,-216-225-9816 0 0,-99-96-5919 0 0,34 3 2267 0 0,-9-10-760 0 0</inkml:trace>
  <inkml:trace contextRef="#ctx0" brushRef="#br0" timeOffset="9252.069">9407 1907 1656 0 0,'0'0'3782'0'0,"5"9"-882"0"0,20 28-1407 0 0,3 0 1 0 0,0-2-1 0 0,2-1 1 0 0,2-1-1 0 0,26 20-1493 0 0,75 80 1190 0 0,-191-165-9656 0 0,39 17 4061 0 0</inkml:trace>
  <inkml:trace contextRef="#ctx0" brushRef="#br0" timeOffset="9495.1">9374 2081 4028 0 0,'5'7'4495'0'0,"256"251"4067"0"0,-261-258-8586 0 0,-1 0 0 0 0,1 0 0 0 0,-1 0-1 0 0,1 0 1 0 0,0 0 0 0 0,-1 0 0 0 0,1 0 0 0 0,-1 0 0 0 0,1 0 0 0 0,-1 1 0 0 0,1-1 0 0 0,0 0-1 0 0,-1 0 1 0 0,1 0 0 0 0,-1 0 0 0 0,1 1 0 0 0,0-1 0 0 0,-1 0 0 0 0,1 0 0 0 0,0 1-1 0 0,-1-1 1 0 0,1 0 0 0 0,0 1 0 0 0,0-1 0 0 0,-1 0 0 0 0,1 1 0 0 0,0-1 0 0 0,0 0 0 0 0,-1 1-1 0 0,1-1 1 0 0,0 1 0 0 0,0-1 0 0 0,0 0 0 0 0,0 1 0 0 0,0-1 0 0 0,0 1 0 0 0,0-1 0 0 0,-1 1-1 0 0,1-1 1 0 0,0 1 0 0 0,1-1 0 0 0,-1 0 0 0 0,0 1 0 0 0,0-1 0 0 0,0 1 0 0 0,0-1-1 0 0,0 0 1 0 0,0 1 0 0 0,0-1 0 0 0,1 1 0 0 0,-1-1 0 0 0,0 0 0 0 0,0 1 0 0 0,1-1 0 0 0,-1 0-1 0 0,0 1 1 0 0,0-1 24 0 0,-38-12-1579 0 0,-13-15-5475 0 0,15 3 1193 0 0</inkml:trace>
  <inkml:trace contextRef="#ctx0" brushRef="#br0" timeOffset="9496.1">9366 2259 9309 0 0,'7'6'1955'0'0,"142"128"3707"0"0,-149-133-5705 0 0,-1 1 0 0 0,0-1 0 0 0,0 0 0 0 0,0 0 0 0 0,0 0-1 0 0,0 1 1 0 0,0-1 0 0 0,-1 0 0 0 0,1 0 0 0 0,0 0 0 0 0,-1-1 0 0 0,1 1 0 0 0,0 0 0 0 0,-1 0-1 0 0,1-1 1 0 0,-1 1 0 0 0,1-1 0 0 0,-1 1 0 0 0,1-1 0 0 0,-1 0 0 0 0,1 0 0 0 0,-1 1-1 0 0,0-1 1 0 0,1 0 0 0 0,-1 0 0 0 0,1-1 0 0 0,-1 1 0 0 0,1 0 0 0 0,-1 0 0 0 0,0-1 0 0 0,1 1-1 0 0,-1-1 1 0 0,1 1 0 0 0,0-1 0 0 0,-1 0 0 0 0,1 0 0 0 0,-1 1 0 0 0,1-1 0 0 0,0 0-1 0 0,0 0 1 0 0,0 0 0 0 0,-1-1 0 0 0,1 0 43 0 0,-50-22-6475 0 0,18 4 42 0 0</inkml:trace>
  <inkml:trace contextRef="#ctx0" brushRef="#br0" timeOffset="9730.108">9238 2331 8945 0 0,'0'0'2688'0'0,"39"32"-1880"0"0,-25-18-56 0 0,3 0 100 0 0,0 0-156 0 0,-6-3-52 0 0,-4-4-168 0 0,-2 0-476 0 0,-5-1-200 0 0,-3-2 16 0 0,-6-2 184 0 0,-2-2 76 0 0,-9-2-76 0 0,-4-5-656 0 0,-5-3-788 0 0,-2-4-1428 0 0,7 1-2417 0 0</inkml:trace>
  <inkml:trace contextRef="#ctx0" brushRef="#br0" timeOffset="9898.895">9043 2327 7949 0 0,'7'5'3679'0'0,"89"79"108"0"0,-96-83-3785 0 0,-1 0-1 0 0,1 0 0 0 0,0 0 0 0 0,-1 0 1 0 0,1 0-1 0 0,-1 0 0 0 0,0 0 0 0 0,1 0 1 0 0,-1 0-1 0 0,0 0 0 0 0,0 0 0 0 0,0 0 0 0 0,0 0 1 0 0,1 0-1 0 0,-1-1 0 0 0,0 1 0 0 0,0 0 1 0 0,0-1-1 0 0,-1 1 0 0 0,1-1 0 0 0,0 1 1 0 0,0-1-1 0 0,0 0 0 0 0,0 1 0 0 0,0-1 1 0 0,-1 0-1 0 0,1 0 0 0 0,0 0 0 0 0,0 1 0 0 0,0-1 1 0 0,-1-1-1 0 0,1 1 0 0 0,0 0 0 0 0,0 0 1 0 0,0 0-1 0 0,-1-1 0 0 0,1 1 0 0 0,0 0 1 0 0,0-1-1 0 0,0 1 0 0 0,0-1 0 0 0,0 0 0 0 0,0 1 1 0 0,0-1-1 0 0,0 0 0 0 0,0 1 0 0 0,0-1-1 0 0,-87-36-4644 0 0,33 5-2618 0 0,34 19 4567 0 0</inkml:trace>
  <inkml:trace contextRef="#ctx0" brushRef="#br0" timeOffset="10070.07">8907 2328 1288 0 0,'0'0'2547'0'0,"0"0"-55"0"0,7 4-363 0 0,2 2-1541 0 0,-4-3-315 0 0,1 0-1 0 0,-1 0 1 0 0,1 0 0 0 0,-1 1 0 0 0,0 0-1 0 0,0 0 1 0 0,-1 0 0 0 0,1 1 0 0 0,-1 0-1 0 0,0-1 1 0 0,0 1 0 0 0,-1 1 0 0 0,0-1-1 0 0,1 0 1 0 0,-2 1 0 0 0,1 0 0 0 0,-1 0-1 0 0,1 0-272 0 0,-7-5-2 0 0,1 1 0 0 0,-1 0 0 0 0,1-1 0 0 0,-1 0-1 0 0,1 0 1 0 0,-1 0 0 0 0,0 0 0 0 0,1-1 0 0 0,-1 1 0 0 0,0-1-1 0 0,0 0 1 0 0,1 0 0 0 0,-1 0 0 0 0,0-1 0 0 0,0 1 0 0 0,1-1-1 0 0,-1 0 1 0 0,0 0 0 0 0,1 0 0 0 0,-2-1 2 0 0,-116-48-11028 0 0,140 52 16249 0 0,12 6-3996 0 0,-26-3-4895 0 0,-2-4-956 0 0</inkml:trace>
  <inkml:trace contextRef="#ctx0" brushRef="#br0" timeOffset="10956.145">9108 1430 744 0 0,'0'0'325'0'0,"0"0"-71"0"0,0 0 638 0 0,0 0 2148 0 0,0 0-1700 0 0,0 0-706 0 0,0 0-4 0 0,0 0 56 0 0,0 0 36 0 0,1 6 2853 0 0,2 20-3360 0 0,-4-18-114 0 0,0 0 0 0 0,-1 0 0 0 0,0 0 0 0 0,-1 0 0 0 0,0 0 0 0 0,0-1 0 0 0,0 1 1 0 0,-1-1-1 0 0,0 0 0 0 0,-1 0 0 0 0,1 0 0 0 0,-1-1 0 0 0,-1 0 0 0 0,1 0 0 0 0,-1 0 1 0 0,0 0-1 0 0,0-1 0 0 0,-1 0 0 0 0,0 0 0 0 0,0-1 0 0 0,0 0 0 0 0,0 0 0 0 0,0-1 1 0 0,-1 0-1 0 0,0 0 0 0 0,1-1 0 0 0,-1 1 0 0 0,-3-1-101 0 0,7-5 1 0 0,1-1 0 0 0,-1 1 0 0 0,1-1-1 0 0,0 0 1 0 0,0 1 0 0 0,1-2 0 0 0,-1 1 0 0 0,1 0 0 0 0,0 0-1 0 0,0-1 1 0 0,0 1 0 0 0,1-1 0 0 0,0 1 0 0 0,0-1 0 0 0,0 0-1 0 0,0 1 1 0 0,1-1 0 0 0,-1 0 0 0 0,1 0 0 0 0,0 0 0 0 0,1 1-1 0 0,-1-1 1 0 0,1 0 0 0 0,0-1-1 0 0,2 5-18 0 0,0 0 0 0 0,0 0-1 0 0,1 0 1 0 0,-1 0 0 0 0,0 0 0 0 0,0 0 0 0 0,0 1-1 0 0,1 0 1 0 0,-1 0 0 0 0,0 0 0 0 0,0 0 0 0 0,1 0-1 0 0,-1 0 1 0 0,0 1 0 0 0,0 0 0 0 0,0-1-1 0 0,1 1 1 0 0,-1 1 0 0 0,0-1 0 0 0,0 0 0 0 0,0 1-1 0 0,-1-1 1 0 0,1 1 0 0 0,0 0 0 0 0,-1 0 0 0 0,1 0-1 0 0,-1 0 1 0 0,2 2 18 0 0,122 132-284 0 0,-125-136-2466 0 0,-1-1-2783 0 0,0-4-1298 0 0</inkml:trace>
  <inkml:trace contextRef="#ctx0" brushRef="#br0" timeOffset="-49340.337">9263 5617 404 0 0,'0'0'187'0'0,"0"0"-6"0"0,0 0 114 0 0,1 8 54 0 0,5 16 234 0 0,1 0 0 0 0,1 0 0 0 0,1-1-1 0 0,1 0 1 0 0,1-1 0 0 0,1 0 0 0 0,0-1 0 0 0,14 17-583 0 0,-21-26 29 0 0,-9-12-2920 0 0,-3-3 1654 0 0</inkml:trace>
  <inkml:trace contextRef="#ctx0" brushRef="#br0" timeOffset="-49092.178">9216 5718 1356 0 0,'0'0'435'0'0,"5"10"404"0"0,118 237 3804 0 0,-123-247-4738 0 0,-1 0 1 0 0,1 0-1 0 0,-1 0 1 0 0,1 0-1 0 0,-1 0 1 0 0,1 0-1 0 0,-1 0 1 0 0,1 0-1 0 0,-1 0 1 0 0,1 0-1 0 0,-1 0 1 0 0,1 0-1 0 0,-1 0 1 0 0,1 0-1 0 0,-1 1 1 0 0,1-1-1 0 0,0 0 1 0 0,-1 0-1 0 0,1 0 1 0 0,-1 1-1 0 0,1-1 1 0 0,0 0-1 0 0,-1 1 1 0 0,1-1-1 0 0,0 0 1 0 0,-1 1-1 0 0,1-1 1 0 0,0 1-1 0 0,-1-1 1 0 0,1 0-1 0 0,0 1 1 0 0,0-1-1 0 0,0 1 1 0 0,-1-1 0 0 0,1 1-1 0 0,0-1 1 0 0,0 1-1 0 0,0-1 1 0 0,0 1-1 0 0,0-1 1 0 0,0 1-1 0 0,0-1 1 0 0,0 1-1 0 0,0-1 1 0 0,0 1-1 0 0,0-1 1 0 0,0 1-1 0 0,0-1 1 0 0,0 1-1 0 0,1-1 1 0 0,-1 0-1 0 0,0 1 1 0 0,0-1-1 0 0,1 1 95 0 0,-12-14-2170 0 0</inkml:trace>
  <inkml:trace contextRef="#ctx0" brushRef="#br0" timeOffset="-48829.25">9167 5826 664 0 0,'54'93'4379'0'0,"90"198"95"0"0,-144-291-4563 0 0,-1 0-1 0 0,1-1 1 0 0,0 1-1 0 0,-1-1 1 0 0,1 1 0 0 0,0 0-1 0 0,-1-1 1 0 0,1 1 0 0 0,-1 0-1 0 0,1 0 1 0 0,-1-1-1 0 0,1 1 1 0 0,0 0 0 0 0,-1 0-1 0 0,1 0 1 0 0,-1-1 0 0 0,1 1-1 0 0,-1 0 1 0 0,1 0 0 0 0,-1 0-1 0 0,0 0 1 0 0,1 0-1 0 0,-1 0 1 0 0,1 0 0 0 0,-1 0-1 0 0,1 0 1 0 0,-1 0 0 0 0,1 1-1 0 0,-1-1 1 0 0,1 0 0 0 0,-1 0-1 0 0,1 0 1 0 0,0 1-1 0 0,-1-1 1 0 0,1 0 0 0 0,-1 0-1 0 0,1 1 1 0 0,-1-1 0 0 0,1 0-1 0 0,0 1 1 0 0,-1-1 0 0 0,1 1-1 0 0,0-1 1 0 0,-1 0-1 0 0,1 1 1 0 0,0-1 0 0 0,0 1-1 0 0,-1-1 1 0 0,1 1 0 0 0,0-1-1 0 0,0 1 1 0 0,0-1 0 0 0,0 1-1 0 0,0-1 1 0 0,-1 1-1 0 0,1-1 1 0 0,0 1 0 0 0,0 0 89 0 0,-11-10-2242 0 0</inkml:trace>
  <inkml:trace contextRef="#ctx0" brushRef="#br0" timeOffset="-48673.922">9095 5894 612 0 0,'7'12'4236'0'0,"273"453"2052"0"0,-266-424-7788 0 0,-40-51-3756 0 0,14-3 2948 0 0</inkml:trace>
  <inkml:trace contextRef="#ctx0" brushRef="#br0" timeOffset="-48505.071">9016 5972 416 0 0,'3'7'991'0'0,"45"84"3290"0"0,46 46-2106 0 0,-62-92-1171 0 0,11 13 524 0 0,-25-36-1560 0 0,-1 0 0 0 0,-1 1 0 0 0,-1 1 0 0 0,-1 1 0 0 0,-1 0 0 0 0,-1 0 1 0 0,5 19 31 0 0,-19-35-3764 0 0,-25-31 2007 0 0,27 22 1608 0 0,-12-14-1921 0 0</inkml:trace>
  <inkml:trace contextRef="#ctx0" brushRef="#br0" timeOffset="-48300.735">8934 6020 992 0 0,'5'8'896'0'0,"391"572"8615"0"0,-383-549-10678 0 0,-29-29-2361 0 0,-18-38 690 0 0,17 16 68 0 0</inkml:trace>
  <inkml:trace contextRef="#ctx0" brushRef="#br0" timeOffset="-48055.082">8909 6130 1084 0 0,'0'0'3898'0'0,"5"9"-2809"0"0,309 446 4560 0 0,-241-318-7862 0 0,-75-141-1641 0 0,-5-4 2202 0 0,-6-6 116 0 0,-6-14-929 0 0</inkml:trace>
  <inkml:trace contextRef="#ctx0" brushRef="#br0" timeOffset="-47806.296">8851 6203 756 0 0,'4'7'1070'0'0,"164"219"7132"0"0,-33-50-7501 0 0,-128-164-1302 0 0,-7-9-4059 0 0,-2-3 600 0 0</inkml:trace>
  <inkml:trace contextRef="#ctx0" brushRef="#br0" timeOffset="-47497.158">8780 6384 3676 0 0,'0'0'888'0'0,"0"0"1177"0"0,0 0-1557 0 0,6 7-479 0 0,99 149 2866 0 0,-133-168-3903 0 0,-29-36-5006 0 0,34 24 2975 0 0</inkml:trace>
  <inkml:trace contextRef="#ctx0" brushRef="#br0" timeOffset="-47324.671">8703 6395 2752 0 0,'0'0'732'0'0,"5"7"2289"0"0,109 139 2200 0 0,-114-147-5243 0 0,-1 1 1 0 0,1 0 0 0 0,-1-1 0 0 0,1 1-1 0 0,-1 0 1 0 0,1 0 0 0 0,-1-1 0 0 0,1 1-1 0 0,-1 0 1 0 0,1 0 0 0 0,-1 0 0 0 0,0 0-1 0 0,1 0 1 0 0,-1 0 0 0 0,1 0 0 0 0,-1 0-1 0 0,1 0 1 0 0,-1 0 0 0 0,1 0 0 0 0,-1 0-1 0 0,0 0 1 0 0,1 0 0 0 0,-1 1 0 0 0,1-1-1 0 0,-1 0 1 0 0,1 0 0 0 0,-1 1 0 0 0,1-1-1 0 0,-1 0 1 0 0,1 1 0 0 0,-1-1 0 0 0,1 0-1 0 0,0 1 1 0 0,-1-1 0 0 0,1 1 0 0 0,0-1-1 0 0,-1 0 1 0 0,1 1 0 0 0,0-1 0 0 0,-1 1-1 0 0,1-1 1 0 0,0 1 0 0 0,0-1 0 0 0,0 1-1 0 0,-1 0 1 0 0,1-1 0 0 0,0 1 0 0 0,0-1-1 0 0,0 1 1 0 0,0-1 0 0 0,0 1 0 0 0,0-1-1 0 0,0 1 1 0 0,0 0 0 0 0,0-1 0 0 0,0 1-1 0 0,1-1 1 0 0,-1 1 0 0 0,0-1 0 0 0,0 1-1 0 0,0-1 1 0 0,1 1 0 0 0,-1-1 0 0 0,0 1-1 0 0,1-1 1 0 0,-1 1 21 0 0,-42-21-1991 0 0,4-10-3146 0 0,23 17 1950 0 0</inkml:trace>
  <inkml:trace contextRef="#ctx0" brushRef="#br0" timeOffset="-47060.334">8632 6473 1044 0 0,'0'0'624'0'0,"0"0"-296"0"0,24 48 2320 0 0,-11-30-1671 0 0,0 0-261 0 0,-3-3 12 0 0,-2-2-172 0 0,-2-1-124 0 0,-2-3-212 0 0,-4-1-132 0 0,0-4-88 0 0,-1-2-232 0 0,-5-2-300 0 0,-5 0 404 0 0,-4-7-548 0 0,-1-2-929 0 0,1 1-1471 0 0</inkml:trace>
  <inkml:trace contextRef="#ctx0" brushRef="#br0" timeOffset="-46796.749">8545 6621 1552 0 0,'0'0'352'0'0,"0"0"432"0"0,35 46 1784 0 0,-25-33-1787 0 0,1 0-233 0 0,-1-2 76 0 0,-4-1-68 0 0,-2-3-556 0 0,-4-1 0 0 0,0-3-336 0 0,-1-1-484 0 0,-8-2-365 0 0,1 0 65 0 0,-1-4-1384 0 0</inkml:trace>
  <inkml:trace contextRef="#ctx0" brushRef="#br0" timeOffset="-46795.749">8574 6783 3648 0 0,'0'0'2489'0'0,"0"0"-1593"0"0,43 48-740 0 0,-26-31-152 0 0,1 3 372 0 0,2-3 212 0 0,-6-3-240 0 0,0 0-164 0 0,-1-2 216 0 0,-5-4-400 0 0,1-1-400 0 0,-5-1-564 0 0,-1-3-388 0 0,0-3-1121 0 0,-3 0-735 0 0</inkml:trace>
  <inkml:trace contextRef="#ctx0" brushRef="#br0" timeOffset="-46531.223">8761 6911 1096 0 0,'0'0'484'0'0,"0"0"3925"0"0,0 0-3681 0 0,38 39-456 0 0,-25-26 276 0 0,-1-2-96 0 0,2 1 132 0 0,-2-3-220 0 0,-2 0-104 0 0,-1-3-92 0 0,-2-2-116 0 0,-2-2 24 0 0,-3-2-76 0 0,1 0-660 0 0,-3-6-728 0 0,0-3-392 0 0,-3-4-725 0 0,1 3-91 0 0</inkml:trace>
  <inkml:trace contextRef="#ctx0" brushRef="#br0" timeOffset="-46266.524">8903 6921 1396 0 0,'0'0'2534'0'0,"6"4"-735"0"0,14 11-894 0 0,-1 0 0 0 0,-1 2 0 0 0,-1 0 0 0 0,0 1 0 0 0,-1 0 0 0 0,-1 2 0 0 0,-1-1 0 0 0,0 3-905 0 0,-17-151-5768 0 0,6 128 5883 0 0,0 0 0 0 0,0 1 0 0 0,0-1 0 0 0,1 1 0 0 0,-1 0-1 0 0,0 0 1 0 0,0 0 0 0 0,1 0 0 0 0,-1 0 0 0 0,0 1 0 0 0,0-1-1 0 0,0 1 1 0 0,1 0 0 0 0,-1 0 0 0 0,0 0 0 0 0,0 1 0 0 0,0-1-1 0 0,-1 1 1 0 0,1 0 0 0 0,0-1 0 0 0,0 1 0 0 0,-1 0 0 0 0,1 1-1 0 0,-1-1 1 0 0,0 0 0 0 0,0 1 0 0 0,0-1 0 0 0,0 1 0 0 0,0 0 0 0 0,0-1-1 0 0,-1 1 1 0 0,2 3-115 0 0,-1-4 92 0 0,64 96 2475 0 0,-82-231-9618 0 0,45 88 6654 0 0,-22 45 705 0 0,1 1-1 0 0,-1-1 0 0 0,0 1 1 0 0,1 1-1 0 0,-1-1 1 0 0,0 1-1 0 0,0 0 1 0 0,0 1-1 0 0,0 0 0 0 0,0 0 1 0 0,-1 0-1 0 0,1 1 1 0 0,-1 0-1 0 0,0 0 1 0 0,0 1-1 0 0,-1 0 0 0 0,1 0 1 0 0,-1 0-1 0 0,0 1 1 0 0,0-1-1 0 0,-1 1 0 0 0,0 0 1 0 0,2 2-308 0 0,22 42 543 0 0,-33-30-2994 0 0,0-18-687 0 0,-2-5-2434 0 0</inkml:trace>
  <inkml:trace contextRef="#ctx0" brushRef="#br0" timeOffset="-46015.697">8438 6718 496 0 0,'0'0'6729'0'0,"8"9"-4314"0"0,159 199 1541 0 0,-167-208-4025 0 0,-1 0 0 0 0,1 0 0 0 0,-1 0 0 0 0,1 0 1 0 0,-1 0-1 0 0,1 0 0 0 0,-1 0 0 0 0,1 0 0 0 0,-1 0 0 0 0,1 0 0 0 0,-1 0 0 0 0,1 0 1 0 0,-1 0-1 0 0,1 0 0 0 0,-1 0 0 0 0,1 1 0 0 0,-1-1 0 0 0,1 0 0 0 0,-1 0 0 0 0,1 1 1 0 0,-1-1-1 0 0,1 0 0 0 0,-1 0 0 0 0,1 1 0 0 0,0-1 0 0 0,-1 1 0 0 0,1-1 0 0 0,0 0 1 0 0,-1 1-1 0 0,1-1 0 0 0,0 1 0 0 0,0-1 0 0 0,-1 1 0 0 0,1-1 0 0 0,0 1 0 0 0,0-1 1 0 0,0 1-1 0 0,-1-1 0 0 0,1 1 0 0 0,0-1 0 0 0,0 1 0 0 0,0-1 0 0 0,0 1 1 0 0,0-1-1 0 0,0 1 0 0 0,0-1 0 0 0,0 1 0 0 0,0-1 0 0 0,1 1 0 0 0,-1-1 0 0 0,0 1 1 0 0,0-1-1 0 0,0 1 0 0 0,1-1 0 0 0,-1 1 0 0 0,0-1 0 0 0,0 1 0 0 0,1-1 0 0 0,-1 1 1 0 0,0-1-1 0 0,1 0 0 0 0,-1 1 0 0 0,1-1 0 0 0,-1 0 0 0 0,0 1 0 0 0,1-1 0 0 0,-1 0 1 0 0,1 0-1 0 0,-1 1 0 0 0,1-1 69 0 0,-35-19-5577 0 0,21 8 2575 0 0</inkml:trace>
  <inkml:trace contextRef="#ctx0" brushRef="#br0" timeOffset="-45845.414">8473 6843 940 0 0,'0'0'1635'0'0,"0"0"1972"0"0,4 7-1680 0 0,70 123 2589 0 0,-74-129-4513 0 0,0-1-1 0 0,0 1 1 0 0,0 0 0 0 0,0-1-1 0 0,0 1 1 0 0,0 0-1 0 0,0-1 1 0 0,0 1 0 0 0,0 0-1 0 0,-1-1 1 0 0,1 1-1 0 0,0 0 1 0 0,0-1-1 0 0,-1 1 1 0 0,1-1 0 0 0,0 1-1 0 0,-1-1 1 0 0,1 1-1 0 0,-1-1 1 0 0,1 1 0 0 0,-1-1-1 0 0,1 1 1 0 0,-1-1-1 0 0,1 1 1 0 0,-1-1 0 0 0,1 0-1 0 0,-1 1 1 0 0,1-1-1 0 0,-1 0 1 0 0,0 1 0 0 0,1-1-1 0 0,-1 0 1 0 0,0 0-1 0 0,1 0 1 0 0,-1 0 0 0 0,0 0-1 0 0,1 0 1 0 0,-1 1-1 0 0,0-2 1 0 0,1 1 0 0 0,-1 0-1 0 0,0 0 1 0 0,1 0-1 0 0,-1 0 1 0 0,0 0 0 0 0,1 0-1 0 0,-1-1 1 0 0,1 1-1 0 0,-1 0 1 0 0,0-1 0 0 0,1 1-1 0 0,-1 0 1 0 0,1-1-1 0 0,-1 1 1 0 0,1-1 0 0 0,-1 1-1 0 0,1 0 1 0 0,-1-1-1 0 0,1 1 1 0 0,-1-1-1 0 0,1 0 1 0 0,0 1 0 0 0,-1-1-1 0 0,1 1-2 0 0,-44-25-1111 0 0,-24-24-5304 0 0,50 35 3486 0 0</inkml:trace>
  <inkml:trace contextRef="#ctx0" brushRef="#br0" timeOffset="-45255.069">8363 6889 2808 0 0,'0'0'1910'0'0,"7"6"-247"0"0,100 110 3787 0 0,-109-115-5453 0 0,1 0 1 0 0,-1 0-1 0 0,1 0 0 0 0,-1 0 1 0 0,1-1-1 0 0,-1 1 0 0 0,1-1 1 0 0,-1 1-1 0 0,1-1 0 0 0,-1 1 1 0 0,0-1-1 0 0,1 0 0 0 0,-1 0 1 0 0,0 0-1 0 0,0 0 0 0 0,1 0 0 0 0,-1 0 1 0 0,0-1-1 0 0,1 1 0 0 0,-1 0 1 0 0,1-1-1 0 0,-1 1 0 0 0,0-1 1 0 0,1 0-1 0 0,-1 1 0 0 0,1-1 1 0 0,-1 0-1 0 0,1 0 0 0 0,0 0 1 0 0,-1 0-1 0 0,1 0 0 0 0,0 0 0 0 0,0-1 1 0 0,0 1-1 0 0,0 0 0 0 0,0 0 1 0 0,0-1-1 0 0,0 1 3 0 0,-44-31-1089 0 0,-94-45-1682 0 0,157 119 5296 0 0,46 77-151 0 0,-118-131-2715 0 0,-110-88-3424 0 0,191 150 8251 0 0,-78-56-4083 0 0,-57-25-2144 0 0,115 84 1772 0 0,-74-48 270 0 0,-130-57-5618 0 0,194 111 11691 0 0,-57-52-6019 0 0,20-16-3497 0 0,20-2-833 0 0</inkml:trace>
  <inkml:trace contextRef="#ctx0" brushRef="#br0" timeOffset="-30605.669">7837 5638 3312 0 0,'0'0'101'0'0,"0"0"470"0"0,0 0 1515 0 0,0 0-594 0 0,0 0-602 0 0,0 0-322 0 0,0 0-24 0 0,0 0-34 0 0,0 0-125 0 0,-1-5-196 0 0,6 4-181 0 0,0 0 1 0 0,0 1-1 0 0,0 0 1 0 0,0 0-1 0 0,0 0 1 0 0,0 0-1 0 0,-1 1 1 0 0,1 0-1 0 0,0 0 1 0 0,0 0-1 0 0,0 1 0 0 0,-1-1 1 0 0,1 1-1 0 0,-1 0 1 0 0,1 1-1 0 0,-1-1 1 0 0,0 1-1 0 0,0 0 1 0 0,0 0-1 0 0,0 0 1 0 0,-1 0-1 0 0,1 1 1 0 0,-1-1-1 0 0,0 1 1 0 0,0 0-1 0 0,0 0 1 0 0,-1 0-1 0 0,1 0 1 0 0,-1 1-1 0 0,0-1 1 0 0,0 1-1 0 0,0-1 1 0 0,0 5-9 0 0,-4-4 137 0 0,0 0 1 0 0,0-1-1 0 0,-1 0 1 0 0,1 1-1 0 0,-1-1 1 0 0,0 0-1 0 0,-1 0 1 0 0,1 0-1 0 0,-1-1 1 0 0,1 1 0 0 0,-1-1-1 0 0,0 0 1 0 0,-1 0-1 0 0,1 0 1 0 0,0-1-1 0 0,-1 1 1 0 0,1-1-1 0 0,-2 0-137 0 0,-41 33 151 0 0,49-33-76 0 0,-1 1 0 0 0,1-1 1 0 0,0 0-1 0 0,0 1 0 0 0,0-1 0 0 0,0 0 1 0 0,1 0-1 0 0,-1 0 0 0 0,1-1 0 0 0,-1 1 1 0 0,1 0-1 0 0,-1-1 0 0 0,1 0 0 0 0,0 0 1 0 0,0 1-1 0 0,0-2 0 0 0,0 1 1 0 0,-1 0-1 0 0,1 0 0 0 0,0-1 0 0 0,0 0 1 0 0,0 0-1 0 0,1 0 0 0 0,-1 0-75 0 0,65 7-1174 0 0,-23-9-4785 0 0,-32 0 556 0 0</inkml:trace>
  <inkml:trace contextRef="#ctx0" brushRef="#br0" timeOffset="-30280.889">8184 5840 872 0 0,'0'0'7220'0'0,"0"0"-5184"0"0,0 0-1582 0 0,0 0 155 0 0,0 0 46 0 0,0 0-141 0 0,0 0-261 0 0,32 0 120 0 0,-30-3-413 0 0,-1 0-1 0 0,1 0 1 0 0,-1 0 0 0 0,1-1 0 0 0,-1 1-1 0 0,0 0 1 0 0,0-1 0 0 0,-1 1 0 0 0,1 0-1 0 0,-1-1 1 0 0,1 1 0 0 0,-1-1 0 0 0,0 1-1 0 0,-1-1 1 0 0,1 1 0 0 0,-1-1 0 0 0,1 1 0 0 0,-1 0-1 0 0,0-1 1 0 0,0 1 0 0 0,0 0 0 0 0,-1 0-1 0 0,1-1 1 0 0,-1 1 0 0 0,0 0 0 0 0,0 0-1 0 0,0 1 1 0 0,0-1 0 0 0,0 0 0 0 0,0 1-1 0 0,-1-1 1 0 0,1 1 0 0 0,-1 0 0 0 0,0 0-1 0 0,0 0 1 0 0,0 0 0 0 0,0 0 0 0 0,0 1-1 0 0,0-1 1 0 0,0 1 0 0 0,-1 0 0 0 0,0 0 40 0 0,1 2-9 0 0,-1 0 1 0 0,1 1-1 0 0,0-1 1 0 0,0 1-1 0 0,0 0 0 0 0,0 0 1 0 0,0 0-1 0 0,0 0 1 0 0,1 0-1 0 0,-1 1 1 0 0,1-1-1 0 0,0 1 1 0 0,-1 0-1 0 0,1-1 0 0 0,0 1 1 0 0,0 0-1 0 0,1 0 1 0 0,-1 1-1 0 0,1-1 1 0 0,0 0-1 0 0,-1 0 1 0 0,1 1-1 0 0,1-1 1 0 0,-1 1-1 0 0,0-1 0 0 0,1 1 1 0 0,0-1-1 0 0,0 1 1 0 0,0-1-1 0 0,0 1 1 0 0,0-1-1 0 0,1 1 1 0 0,0-1-1 0 0,-1 1 1 0 0,1-1-1 0 0,0 0 0 0 0,1 1 1 0 0,-1-1-1 0 0,1 0 1 0 0,-1 0-1 0 0,1 0 1 0 0,0 0-1 0 0,0 0 1 0 0,1 0-1 0 0,0 0 9 0 0,23 14-5413 0 0,-17-16 1135 0 0</inkml:trace>
  <inkml:trace contextRef="#ctx0" brushRef="#br0" timeOffset="-30016.519">8425 5678 9097 0 0,'0'0'1344'0'0,"0"0"-1344"0"0,4 43 0 0 0,-4-20 412 0 0,-5 3 388 0 0,-4-1 252 0 0,-1 1-188 0 0,-3 0-404 0 0,-1 0-296 0 0,-1-2-164 0 0,2-2-24 0 0,2-2-396 0 0,2-4-164 0 0,2-4-208 0 0,3-4-508 0 0,4-5-1024 0 0,-1 0-2473 0 0</inkml:trace>
  <inkml:trace contextRef="#ctx0" brushRef="#br0" timeOffset="-29859.947">8332 5639 1136 0 0,'0'0'9165'0'0,"0"0"-7917"0"0,0 0-1248 0 0,0 0-52 0 0,0 0-164 0 0,0 0-16 0 0,0 0 88 0 0,0 0 80 0 0,0 0-1292 0 0,0 0-2825 0 0</inkml:trace>
  <inkml:trace contextRef="#ctx0" brushRef="#br0" timeOffset="-29672.624">8505 5924 3968 0 0,'0'0'8097'0'0,"0"0"-7101"0"0,0 0-996 0 0,0 0-1064 0 0,0 0 372 0 0,0 0 76 0 0,0 0-860 0 0,0 0-2829 0 0</inkml:trace>
  <inkml:trace contextRef="#ctx0" brushRef="#br0" timeOffset="-7588.624">8330 6110 572 0 0,'0'0'1197'0'0,"0"0"1802"0"0,0 0-1442 0 0,0 0-946 0 0,0 0-282 0 0,8 0-93 0 0,53 5-58 0 0,158-9 1177 0 0,-210 2-1267 0 0,0 0 1 0 0,-1-1-1 0 0,0 0 1 0 0,0 0-1 0 0,0-1 1 0 0,0 0-1 0 0,0 0 0 0 0,-1 0 1 0 0,1-1-1 0 0,-1-1 1 0 0,-1 1-1 0 0,1-1 1 0 0,-1 0-1 0 0,0-1 0 0 0,0 1 1 0 0,-1-1-1 0 0,0 0 1 0 0,0-1-1 0 0,0 1 1 0 0,-1-1-1 0 0,0 0 0 0 0,-1 0 1 0 0,0 0-1 0 0,0-2-88 0 0,1-3 13 0 0,-1 0-1 0 0,-1-1 1 0 0,0 1 0 0 0,-1-1-1 0 0,-1 0 1 0 0,0 1-1 0 0,0-1 1 0 0,-2 0-1 0 0,0 1 1 0 0,0-1 0 0 0,-1 1-1 0 0,-1 0 1 0 0,0 0-1 0 0,-1 0 1 0 0,0 1-1 0 0,-1-1 1 0 0,0 1 0 0 0,-1 0-1 0 0,-7-8-12 0 0,-7-9-54 0 0,-1 0 1 0 0,-1 1-1 0 0,-2 1 0 0 0,-1 2 0 0 0,0 0 0 0 0,-27-17 54 0 0,27 21-34 0 0,0 0-1 0 0,-2 2 1 0 0,-1 1-1 0 0,0 1 1 0 0,-1 2-1 0 0,0 1 1 0 0,-1 1-1 0 0,-1 2 1 0 0,0 1-1 0 0,-1 1 0 0 0,0 2 1 0 0,0 2-1 0 0,0 0 1 0 0,-1 3-1 0 0,-21 0 35 0 0,33 8-18 0 0,0 1 0 0 0,0 1 0 0 0,1 1 1 0 0,0 0-1 0 0,0 2 0 0 0,1 1 0 0 0,1 0 0 0 0,0 1 0 0 0,0 1 0 0 0,2 1 0 0 0,0 1 0 0 0,0 0 0 0 0,2 1 0 0 0,0 1 0 0 0,1 0 0 0 0,0 1 0 0 0,2 0 0 0 0,0 1 0 0 0,2 1 0 0 0,0 0 1 0 0,1 0-1 0 0,-5 20 18 0 0,10-28 40 0 0,0-1 0 0 0,2 1 0 0 0,-1 1 1 0 0,2-1-1 0 0,-1 0 0 0 0,2 0 0 0 0,0 1 0 0 0,1-1 1 0 0,0 0-1 0 0,0 0 0 0 0,2 0 0 0 0,0 0 1 0 0,0 0-1 0 0,1 0 0 0 0,1 0 0 0 0,0-1 0 0 0,1 0 1 0 0,0 0-1 0 0,0-1 0 0 0,2 0 0 0 0,-1 0 1 0 0,1 0-1 0 0,1-1 0 0 0,0 0 0 0 0,0-1 0 0 0,1 0 1 0 0,0 0-1 0 0,1-1 0 0 0,0-1 0 0 0,8 5-40 0 0,27 11 318 0 0,0-2 0 0 0,1-2 0 0 0,1-2 0 0 0,1-2 1 0 0,0-2-1 0 0,1-3 0 0 0,0-1 0 0 0,1-3 0 0 0,0-2 0 0 0,0-3 0 0 0,34-3-318 0 0,-66-1-6170 0 0,-9-8-1761 0 0</inkml:trace>
  <inkml:trace contextRef="#ctx0" brushRef="#br0" timeOffset="17915.603">11592 3193 1004 0 0,'0'0'481'0'0,"0"0"-68"0"0,0 0 594 0 0,0 0 2110 0 0,0 0-1133 0 0,0 0-686 0 0,0 0-364 0 0,0 0-260 0 0,0 0-188 0 0,35-2 2339 0 0,-32 1-2820 0 0,0 0 0 0 0,0 0 1 0 0,0-1-1 0 0,-1 1 0 0 0,1-1 0 0 0,-1 0 1 0 0,1 0-1 0 0,-1 0 0 0 0,0 0 1 0 0,0 0-1 0 0,0 0 0 0 0,0-1 1 0 0,0 1-1 0 0,0-1 0 0 0,-1 1 1 0 0,1-1-1 0 0,-1 0 0 0 0,0 0 1 0 0,1 0-1 0 0,-1 1 0 0 0,-1-1 0 0 0,1 0 1 0 0,0 0-1 0 0,-1 0 0 0 0,1 0 1 0 0,-1-1-1 0 0,0 1 0 0 0,0 0 1 0 0,0 0-1 0 0,-1 0 0 0 0,1 0 1 0 0,-1 0-1 0 0,0 0 0 0 0,1 0 0 0 0,-1 0 1 0 0,-1 1-1 0 0,1-1 0 0 0,0 0 1 0 0,-1 0-1 0 0,1 1 0 0 0,-1-1 1 0 0,0 1-1 0 0,0-1 0 0 0,0 1 1 0 0,0 0-1 0 0,0 0 0 0 0,0 0 1 0 0,-1 0-1 0 0,1 0 0 0 0,-1 0 0 0 0,1 0 1 0 0,-1 1-1 0 0,0 0 0 0 0,0-1 1 0 0,1 1-1 0 0,-3 0-5 0 0,0-2-10 0 0,0 1-1 0 0,0 0 1 0 0,0 0 0 0 0,-1 0 0 0 0,1 0-1 0 0,0 1 1 0 0,-1 0 0 0 0,1 0-1 0 0,-1 1 1 0 0,1-1 0 0 0,-1 1 0 0 0,1 0-1 0 0,-1 1 1 0 0,1 0 0 0 0,0-1 0 0 0,-1 2-1 0 0,1-1 1 0 0,0 0 0 0 0,-1 1-1 0 0,1 0 1 0 0,0 1 0 0 0,0-1 0 0 0,1 1-1 0 0,-1 0 1 0 0,0 0 0 0 0,1 0-1 0 0,0 0 1 0 0,0 1 0 0 0,0 0 0 0 0,0 0-1 0 0,0 0 1 0 0,1 0 0 0 0,0 1 0 0 0,0-1-1 0 0,0 1 1 0 0,0 0 0 0 0,1 0-1 0 0,0 0 1 0 0,0 0 0 0 0,0 0 0 0 0,1 1-1 0 0,-1-1 1 0 0,1 0 0 0 0,1 1-1 0 0,-1-1 1 0 0,1 1 0 0 0,0-1 0 0 0,0 2 10 0 0,1-3 74 0 0,1 0 1 0 0,-1 0-1 0 0,1 0 1 0 0,0 0-1 0 0,0-1 1 0 0,1 1 0 0 0,-1-1-1 0 0,1 0 1 0 0,0 1-1 0 0,-1-1 1 0 0,1 0-1 0 0,1-1 1 0 0,-1 1-1 0 0,0 0 1 0 0,1-1 0 0 0,-1 0-1 0 0,1 0 1 0 0,0 0-1 0 0,0 0 1 0 0,0-1-1 0 0,0 1 1 0 0,0-1 0 0 0,0 0-1 0 0,0 0 1 0 0,0 0-1 0 0,0-1 1 0 0,0 0-1 0 0,1 1 1 0 0,-1-2-1 0 0,0 1 1 0 0,0 0 0 0 0,0-1-1 0 0,0 0 1 0 0,1 0-1 0 0,-1 0 1 0 0,0 0-1 0 0,0-1 1 0 0,-1 1 0 0 0,1-1-1 0 0,0 0 1 0 0,0 0-1 0 0,-1-1 1 0 0,1 1-1 0 0,-1-1 1 0 0,0 1-1 0 0,0-1 1 0 0,0 0 0 0 0,1-2-75 0 0,13-16 147 0 0,-17 21-185 0 0,0 0 1 0 0,0 1-1 0 0,1-1 0 0 0,-1 1 1 0 0,0-1-1 0 0,1 0 1 0 0,-1 1-1 0 0,1-1 0 0 0,-1 0 1 0 0,0 0-1 0 0,1 1 1 0 0,-1-1-1 0 0,1 0 1 0 0,-1 0-1 0 0,1 0 0 0 0,-1 1 1 0 0,1-1-1 0 0,-1 0 1 0 0,1 0-1 0 0,-1 0 1 0 0,1 0-1 0 0,-1 0 0 0 0,1 0 1 0 0,-1 0-1 0 0,1 0 1 0 0,-1 0-1 0 0,0 0 1 0 0,1 0-1 0 0,-1 0 0 0 0,1 0 1 0 0,-1-1-1 0 0,1 1 1 0 0,-1 0-1 0 0,1 0 1 0 0,-1 0-1 0 0,1-1 0 0 0,-1 1 1 0 0,0 0-1 0 0,1-1 1 0 0,-1 1-1 0 0,1 0 1 0 0,-1-1-1 0 0,0 1 0 0 0,1 0 38 0 0,-10 306 3238 0 0,12-292-4825 0 0,2-32-5787 0 0,-3 8 922 0 0</inkml:trace>
  <inkml:trace contextRef="#ctx0" brushRef="#br0" timeOffset="18132.745">11736 3397 9881 0 0,'0'0'2484'0'0,"0"0"-2200"0"0,0 0-220 0 0,0 0 460 0 0,-39 0 316 0 0,19-3-208 0 0,-1 0-340 0 0,-2 2-220 0 0,1-1-72 0 0,1 1-736 0 0,2 0-868 0 0,7-1-1392 0 0,-1-2-4349 0 0</inkml:trace>
  <inkml:trace contextRef="#ctx0" brushRef="#br0" timeOffset="18583.458">11852 3190 2520 0 0,'0'0'6938'0'0,"0"0"-4978"0"0,3 6-1512 0 0,2 3-212 0 0,0 0 0 0 0,-1 1 1 0 0,0-1-1 0 0,-1 1 0 0 0,0 0 0 0 0,0-1 1 0 0,-1 1-1 0 0,-1 1 0 0 0,1-1 0 0 0,-2 0 1 0 0,1 0-1 0 0,-1 0 0 0 0,-1 1 0 0 0,0-1 1 0 0,0 0-1 0 0,-1 0 0 0 0,-1 0 0 0 0,1 0 1 0 0,-2 0-1 0 0,-3 7-236 0 0,38-90-2334 0 0,-30 70 2340 0 0,-1 0 0 0 0,1 0 0 0 0,0-1 0 0 0,0 1-1 0 0,0 0 1 0 0,0 0 0 0 0,1 0 0 0 0,-1 1 0 0 0,1-1 0 0 0,0 0 0 0 0,0 0-1 0 0,0 1 1 0 0,0-1 0 0 0,0 1 0 0 0,0 0 0 0 0,1-1 0 0 0,-1 1-1 0 0,1 0 1 0 0,-1 1 0 0 0,1-1 0 0 0,0 0 0 0 0,0 1 0 0 0,0 0-1 0 0,0-1 1 0 0,0 1 0 0 0,0 0 0 0 0,0 0 0 0 0,0 1 0 0 0,1-1-1 0 0,-1 1 1 0 0,0 0 0 0 0,0-1 0 0 0,1 2 0 0 0,-1-1 0 0 0,0 0-1 0 0,0 0 1 0 0,0 1 0 0 0,1 0 0 0 0,-1 0 0 0 0,0 0 0 0 0,0 0-1 0 0,0 0 1 0 0,0 0 0 0 0,0 1 0 0 0,-1 0 0 0 0,1-1 0 0 0,0 1 0 0 0,-1 0-1 0 0,3 3-5 0 0,-2-1 73 0 0,0 1 0 0 0,0-1 0 0 0,0 1 0 0 0,-1 0-1 0 0,1 0 1 0 0,-1 1 0 0 0,-1-1 0 0 0,1 0-1 0 0,-1 1 1 0 0,0-1 0 0 0,0 1 0 0 0,0-1 0 0 0,-1 1-1 0 0,0-1 1 0 0,0 1 0 0 0,-1-1 0 0 0,1 1 0 0 0,-1-1-1 0 0,0 1 1 0 0,-1-1 0 0 0,0 3-73 0 0,-15 41-2872 0 0,17-47-661 0 0,2-2-2690 0 0</inkml:trace>
  <inkml:trace contextRef="#ctx0" brushRef="#br0" timeOffset="18910.004">12226 3459 13193 0 0,'0'0'1124'0'0,"0"0"-849"0"0,0 0-160 0 0,0 0 182 0 0,0 0 88 0 0,0 0 29 0 0,0 0-58 0 0,0 0-278 0 0,30-17 130 0 0,-9-61-2675 0 0,-20 76 2428 0 0,0 1-1 0 0,-1-1 1 0 0,0 1 0 0 0,1-1 0 0 0,-1 1-1 0 0,0-1 1 0 0,0 1 0 0 0,0-1 0 0 0,0 1-1 0 0,0-1 1 0 0,0 1 0 0 0,0-1 0 0 0,-1 1-1 0 0,1-1 1 0 0,0 1 0 0 0,-1-1 0 0 0,1 1-1 0 0,-1-1 1 0 0,0 1 0 0 0,1 0 0 0 0,-1-1-1 0 0,0 1 1 0 0,0 0 0 0 0,0 0 0 0 0,0-1-1 0 0,0 1 1 0 0,0 0 0 0 0,0 0 0 0 0,0 0-1 0 0,-1 0 1 0 0,1 1 0 0 0,0-1 0 0 0,0 0-1 0 0,-1 0 1 0 0,1 1 0 0 0,-1-1-1 0 0,1 1 1 0 0,-1-1 0 0 0,1 1 0 0 0,-1 0-1 0 0,1-1 1 0 0,-1 1 0 0 0,1 0 0 0 0,-1 0-1 0 0,1 0 1 0 0,-1 0 0 0 0,1 0 0 0 0,-1 1-1 0 0,0-1 40 0 0,-4 3 96 0 0,1 1-1 0 0,-1-1 1 0 0,1 1-1 0 0,0 0 0 0 0,1 0 1 0 0,-1 1-1 0 0,1-1 0 0 0,0 1 1 0 0,0 0-1 0 0,0 0 0 0 0,0 1 1 0 0,1-1-1 0 0,0 1 1 0 0,0 0-1 0 0,1 0 0 0 0,0-1 1 0 0,0 2-1 0 0,0-1 0 0 0,1 0 1 0 0,-1 0-1 0 0,1 0 0 0 0,1 1 1 0 0,-1-1-1 0 0,1 1 1 0 0,1-1-1 0 0,-1 0 0 0 0,1 1 1 0 0,0 2-96 0 0,40 18 340 0 0,-10-22-5007 0 0,-18-5-439 0 0</inkml:trace>
  <inkml:trace contextRef="#ctx0" brushRef="#br0" timeOffset="19297.881">12412 3445 5653 0 0,'0'0'4843'0'0,"0"0"-3383"0"0,0 0-1081 0 0,0 0-38 0 0,0 0 1 0 0,0 0-101 0 0,0 0-153 0 0,0 0 96 0 0,0 0 38 0 0,1 6-18 0 0,24 139 2294 0 0,-25-145-2220 0 0,0 0 305 0 0,12-66 2762 0 0,56-80-3875 0 0,-40 126-894 0 0,-21 22-1777 0 0,-1 9-3537 0 0,-3-4 2022 0 0</inkml:trace>
  <inkml:trace contextRef="#ctx0" brushRef="#br0" timeOffset="19904.744">12642 3469 9309 0 0,'0'0'2667'0'0,"0"0"-2106"0"0,0 0-269 0 0,0 0 204 0 0,0 0 72 0 0,0 0-116 0 0,0 0-149 0 0,5-8 3390 0 0,17-22-3898 0 0,-18 30 166 0 0,0 1 0 0 0,-1-1 0 0 0,1 1 0 0 0,0 0 0 0 0,0 0 1 0 0,-1 0-1 0 0,1 1 0 0 0,-1-1 0 0 0,1 1 0 0 0,-1 0 0 0 0,0 0 1 0 0,0 0-1 0 0,1 1 0 0 0,-2-1 0 0 0,1 1 0 0 0,0-1 0 0 0,0 1 1 0 0,-1 0-1 0 0,1 0 0 0 0,-1 0 0 0 0,0 0 0 0 0,0 1 0 0 0,0-1 0 0 0,-1 1 1 0 0,1-1-1 0 0,-1 1 0 0 0,0-1 0 0 0,0 1 0 0 0,0 0 0 0 0,0 0 1 0 0,0 1 38 0 0,10 91 1628 0 0,-10-170-902 0 0,0 73-752 0 0,0 0 1 0 0,0 0 0 0 0,0 0 0 0 0,1 1-1 0 0,-1-1 1 0 0,0 0 0 0 0,0 0-1 0 0,1 1 1 0 0,-1-1 0 0 0,1 1-1 0 0,-1-1 1 0 0,0 1 0 0 0,1 0-1 0 0,-1-1 1 0 0,1 1 0 0 0,-1 0-1 0 0,1 0 1 0 0,-1 0 0 0 0,1 0 0 0 0,-1 0-1 0 0,1 1 1 0 0,-1-1 0 0 0,0 0-1 0 0,1 1 1 0 0,-1-1 0 0 0,1 1-1 0 0,-1-1 1 0 0,0 1 0 0 0,1-1-1 0 0,-1 1 1 0 0,0 0 0 0 0,0 0-1 0 0,0 0 1 0 0,1 0 0 0 0,-1 0 0 0 0,0 0-1 0 0,0 0 1 0 0,0 0 0 0 0,-1 0-1 0 0,1 0 1 0 0,0 1 0 0 0,0-1-1 0 0,-1 0 1 0 0,1 1 0 0 0,0-1-1 0 0,-1 0 1 0 0,1 1 0 0 0,-1-1-1 0 0,0 1 1 0 0,0-1 0 0 0,1 1 0 0 0,-1-1-1 0 0,0 1 1 0 0,0-1 0 0 0,0 1-1 0 0,-1-1 1 0 0,1 0 0 0 0,0 1 25 0 0,7 55 384 0 0,38-130-467 0 0,-44 72 80 0 0,-1 0 0 0 0,1 0 0 0 0,-1 0 0 0 0,1 0 0 0 0,0 0 0 0 0,-1 0 0 0 0,1 0 0 0 0,0 0 0 0 0,0 1 0 0 0,0-1 0 0 0,0 0 0 0 0,0 0 0 0 0,0 1 0 0 0,0-1 0 0 0,0 0 0 0 0,0 1 0 0 0,0-1 0 0 0,0 1 0 0 0,0-1 0 0 0,1 1 0 0 0,-1 0 0 0 0,0 0 0 0 0,0-1 0 0 0,0 1 0 0 0,1 0 0 0 0,-1 0 0 0 0,0 0 0 0 0,0 0 1 0 0,0 0-1 0 0,1 1 0 0 0,-1-1 0 0 0,0 0 0 0 0,0 0 0 0 0,0 1 0 0 0,0-1 0 0 0,1 1 0 0 0,-1-1 0 0 0,0 1 0 0 0,0-1 0 0 0,0 1 0 0 0,0 0 0 0 0,0 0 0 0 0,0-1 0 0 0,0 1 0 0 0,-1 0 0 0 0,1 0 0 0 0,0 0 0 0 0,0 0 0 0 0,-1 0 0 0 0,1 0 0 0 0,0 0 0 0 0,-1 0 0 0 0,1 0 0 0 0,-1 0 0 0 0,1 1 0 0 0,-1-1 0 0 0,0 0 3 0 0,19 70-83 0 0,-21-55 378 0 0,1-8-2359 0 0,1-4-5924 0 0,3-4 3271 0 0</inkml:trace>
  <inkml:trace contextRef="#ctx0" brushRef="#br0" timeOffset="20153.971">13208 3336 5765 0 0,'0'0'4975'0'0,"0"0"-3773"0"0,0 0-980 0 0,0 8 424 0 0,-20 123 2300 0 0,14-109-2648 0 0,1 0 0 0 0,1 0 1 0 0,1 1-1 0 0,1-1 0 0 0,1 1 0 0 0,1 0 0 0 0,1 0 0 0 0,1-1 1 0 0,0 1-1 0 0,3 4-298 0 0,55 65-1517 0 0,-49-91-1845 0 0,-4-6-2242 0 0,0-8-1971 0 0</inkml:trace>
  <inkml:trace contextRef="#ctx0" brushRef="#br0" timeOffset="20493.051">13568 3544 11429 0 0,'0'0'1017'0'0,"-1"8"-720"0"0,0-2-216 0 0,0 1 0 0 0,-1 0 0 0 0,0-1 0 0 0,0 1 0 0 0,0-1 0 0 0,-1 0 0 0 0,0 0 0 0 0,0 0 1 0 0,-1 0-1 0 0,1 0 0 0 0,-1-1 0 0 0,-1 0 0 0 0,1 1 0 0 0,-1-2 0 0 0,0 1 0 0 0,0 0 0 0 0,0-1 0 0 0,0 0 0 0 0,-1 0 0 0 0,-1 0-81 0 0,5-2-50 0 0,0 1 0 0 0,-1-1 0 0 0,1 0 0 0 0,0 0 0 0 0,0-1 0 0 0,-1 1 0 0 0,0 0 0 0 0,1-1 0 0 0,-1 0 1 0 0,0 1-1 0 0,1-1 0 0 0,-1 0 0 0 0,0 0 0 0 0,0-1 0 0 0,0 1 0 0 0,0-1 0 0 0,0 1 0 0 0,0-1 0 0 0,0 0 0 0 0,0 0 0 0 0,0 0 0 0 0,0 0 0 0 0,0-1 0 0 0,0 1 0 0 0,1-1 0 0 0,-1 0 0 0 0,0 0 1 0 0,0 0-1 0 0,0 0 0 0 0,1 0 0 0 0,-1-1 0 0 0,0 1 0 0 0,1-1 0 0 0,-1 0 0 0 0,1 0 0 0 0,0 0 0 0 0,0 0 0 0 0,0 0 0 0 0,0 0 0 0 0,0 0 0 0 0,0-1 0 0 0,0 1 0 0 0,1-1 0 0 0,-1 1 0 0 0,1-2 50 0 0,0 2 36 0 0,0 0 0 0 0,1-1 0 0 0,-1 1-1 0 0,1 0 1 0 0,-1-1 0 0 0,1 1-1 0 0,0-1 1 0 0,0 1 0 0 0,0 0-1 0 0,1-1 1 0 0,-1 1 0 0 0,0-1-1 0 0,1 1 1 0 0,0 0 0 0 0,-1-1 0 0 0,1 1-1 0 0,0 0 1 0 0,0 0 0 0 0,0 0-1 0 0,1 0 1 0 0,-1 0 0 0 0,0 0-1 0 0,1 0 1 0 0,-1 0 0 0 0,1 0-1 0 0,0 0 1 0 0,0 1 0 0 0,0-1 0 0 0,-1 1-1 0 0,1-1 1 0 0,1 1 0 0 0,-1 0-1 0 0,0 0 1 0 0,0 0 0 0 0,0 0-1 0 0,1 0 1 0 0,-1 1 0 0 0,0-1-1 0 0,1 0 1 0 0,-1 1 0 0 0,0 0 0 0 0,1 0-1 0 0,-1 0 1 0 0,1 0 0 0 0,-1 0-1 0 0,0 0 1 0 0,1 0 0 0 0,-1 1-1 0 0,1-1 1 0 0,-1 1 0 0 0,0 0-1 0 0,0 0 1 0 0,1 0 0 0 0,-1 0 0 0 0,0 0-1 0 0,0 0 1 0 0,0 0 0 0 0,0 1-1 0 0,0-1 1 0 0,0 1-36 0 0,11 12 366 0 0,-1 2 0 0 0,0-1 0 0 0,-1 1-1 0 0,0 1 1 0 0,-2 0 0 0 0,0 1 0 0 0,-1 0 0 0 0,0 0 0 0 0,-2 0 0 0 0,0 1-1 0 0,1 7-365 0 0,5 14-603 0 0,-6-41-6482 0 0,2-9 227 0 0</inkml:trace>
  <inkml:trace contextRef="#ctx0" brushRef="#br0" timeOffset="20743.167">13750 3466 7293 0 0,'0'0'5625'0'0,"6"8"-4310"0"0,5 6-1105 0 0,-1 2-1 0 0,-1-1 1 0 0,-1 1-1 0 0,0 1 1 0 0,-1-1-1 0 0,0 1 1 0 0,-1 0-1 0 0,-2 1 1 0 0,1 0-1 0 0,-2-1 1 0 0,0 1-1 0 0,-2 0 1 0 0,0 1-1 0 0,0-1 0 0 0,-2 0 1 0 0,0 0-1 0 0,-1 0 1 0 0,-1 0-1 0 0,-1 0 1 0 0,-1-1-1 0 0,0 0 1 0 0,-2 3-210 0 0,2-7-567 0 0,0 0 0 0 0,-2 0 1 0 0,1-1-1 0 0,-2 0 0 0 0,1 0 1 0 0,-2-1-1 0 0,1 0 0 0 0,-2 0 1 0 0,1-1-1 0 0,-1 0 0 0 0,-1-1 1 0 0,-1 1 566 0 0,6-8-9662 0 0</inkml:trace>
  <inkml:trace contextRef="#ctx0" brushRef="#br0" timeOffset="6667.028">10019 2903 1188 0 0,'0'0'451'0'0,"0"0"385"0"0,0 0 1344 0 0,0 0-727 0 0,0 0-605 0 0,0 0-75 0 0,0 0 85 0 0,0 0-88 0 0,-14 4 1926 0 0,234 17 1437 0 0,-236 49-4565 0 0,-122 158 1864 0 0,139-224-1380 0 0,1 0-1 0 0,0-1 1 0 0,0 1 0 0 0,0-1-1 0 0,0 1 1 0 0,0-1-1 0 0,1 0 1 0 0,-1 0 0 0 0,1 0-1 0 0,0 0 1 0 0,0 0 0 0 0,0-1-1 0 0,0 1 1 0 0,1-1-1 0 0,-1 0 1 0 0,1 0 0 0 0,-1 0-1 0 0,1-1 1 0 0,0 1-1 0 0,-1-1 1 0 0,1 0 0 0 0,0 0-1 0 0,0 0 1 0 0,0 0-1 0 0,0-1 1 0 0,0 0 0 0 0,0 1-1 0 0,0-2 1 0 0,0 1-1 0 0,0 0 1 0 0,0-1 0 0 0,0 0-1 0 0,0 0-51 0 0,5 2 122 0 0,1 1-862 0 0,55-5 2564 0 0,-51-9-5357 0 0,-12-11-5584 0 0,-6 5 1672 0 0</inkml:trace>
  <inkml:trace contextRef="#ctx0" brushRef="#br0" timeOffset="6903.713">10232 3111 4788 0 0,'0'0'8529'0'0,"0"0"-8289"0"0,0 0 52 0 0,0 0-292 0 0,-48-1 508 0 0,30-1-228 0 0,-5-1-152 0 0,-2 1-28 0 0,1 0-100 0 0,0 1-1408 0 0,6-1-3064 0 0,4-7-4429 0 0</inkml:trace>
  <inkml:trace contextRef="#ctx0" brushRef="#br0" timeOffset="13009.696">10656 3260 4760 0 0,'0'0'3965'0'0,"0"0"-2258"0"0,0 0-1349 0 0,1 7-83 0 0,1-2-184 0 0,-1 0 1 0 0,0-1-1 0 0,0 1 1 0 0,-1 0-1 0 0,1 0 1 0 0,-1 0-1 0 0,0 0 1 0 0,-1 0-1 0 0,1-1 1 0 0,-1 1-1 0 0,0 0 1 0 0,0 0-1 0 0,0-1 1 0 0,0 1-1 0 0,-1 0 1 0 0,0-1-1 0 0,0 0 0 0 0,0 1 1 0 0,-1-1-1 0 0,0 0 1 0 0,1 0-1 0 0,-1 0 1 0 0,-1-1-1 0 0,1 1 1 0 0,0-1-1 0 0,-2 2-91 0 0,-87 31-17 0 0,90-35-25 0 0,0-1 1 0 0,0 0-1 0 0,0 1 0 0 0,-1-1 1 0 0,1 0-1 0 0,0 0 1 0 0,0 0-1 0 0,0-1 0 0 0,0 1 1 0 0,0 0-1 0 0,0-1 1 0 0,0 1-1 0 0,0-1 1 0 0,0 0-1 0 0,0 0 0 0 0,1 0 1 0 0,-1 0-1 0 0,0 0 1 0 0,0 0-1 0 0,1 0 1 0 0,-1 0-1 0 0,0-1 0 0 0,1 1 1 0 0,0-1-1 0 0,-1 1 1 0 0,1-1-1 0 0,0 1 0 0 0,0-1 1 0 0,-1 0-1 0 0,2 0 1 0 0,-1 0-1 0 0,0 1 1 0 0,0-1-1 0 0,0 0 0 0 0,1 0 1 0 0,-1 0-1 0 0,1 0 1 0 0,0 0-1 0 0,-1 0 1 0 0,1-1-1 0 0,0 1 0 0 0,0 0 1 0 0,0 0-1 0 0,1 0 1 0 0,-1 0-1 0 0,0 0 42 0 0,2 0 102 0 0,1 0 0 0 0,-1 0 0 0 0,0 0 0 0 0,0 0 0 0 0,1 0 0 0 0,-1 1 0 0 0,1-1 0 0 0,-1 1 0 0 0,1 0 0 0 0,0 0 0 0 0,0 0 0 0 0,-1 0-1 0 0,1 0 1 0 0,0 1 0 0 0,0-1 0 0 0,0 1 0 0 0,0 0 0 0 0,0 0 0 0 0,0 0 0 0 0,0 0 0 0 0,0 0 0 0 0,0 0 0 0 0,-1 1 0 0 0,1 0 0 0 0,0-1 0 0 0,0 1 0 0 0,0 0 0 0 0,-1 1 0 0 0,1-1 0 0 0,0 0 0 0 0,-1 1 0 0 0,1-1 0 0 0,-1 1 0 0 0,0 0 0 0 0,1 0 0 0 0,-1 0-1 0 0,0 0 1 0 0,1 2-102 0 0,143 144 627 0 0,-135-137-3574 0 0,3-7-4247 0 0</inkml:trace>
  <inkml:trace contextRef="#ctx0" brushRef="#br0" timeOffset="16140.847">9943 3178 848 0 0,'0'0'367'0'0,"0"0"-164"0"0,0 0-96 0 0,0 0 43 0 0,0 0 39 0 0,0 0 131 0 0,0 0 459 0 0,0 0-62 0 0,1 4 3987 0 0,-1 3-3650 0 0,0-1-7208 0 0,-5-21 2870 0 0</inkml:trace>
  <inkml:trace contextRef="#ctx0" brushRef="#br0" timeOffset="17098.025">11144 3289 4288 0 0,'0'0'4386'0'0,"0"0"-2569"0"0,0 0-595 0 0,0 0-122 0 0,0 0-290 0 0,0 0-196 0 0,0 0-120 0 0,0 0-167 0 0,0 0-40 0 0,-6 1-40 0 0,-105-4 88 0 0,65-10-3611 0 0,37 8-692 0 0,4-2-1803 0 0</inkml:trace>
  <inkml:trace contextRef="#ctx0" brushRef="#br0" timeOffset="17353.696">11187 3180 8689 0 0,'0'0'2260'0'0,"0"0"-1116"0"0,0 0 44 0 0,0 0-448 0 0,0 0-448 0 0,0 0-76 0 0,0 0 288 0 0,-38-9-152 0 0,16 6-264 0 0,-6 0-80 0 0,-2 1-8 0 0,2 1-708 0 0,0-2-1072 0 0,9 3-2292 0 0,1-3-2641 0 0</inkml:trace>
  <inkml:trace contextRef="#ctx0" brushRef="#br0" timeOffset="25637.069">9950 3101 3008 0 0,'0'0'6081'0'0,"0"0"-4358"0"0,0 0-1490 0 0,0 0-188 0 0,0 0 53 0 0,0 0 204 0 0,0 0 132 0 0,-31 7 270 0 0,-189 41 923 0 0,150-39-1487 0 0,-233 35 352 0 0,-1198 210 328 0 0,-650 209-450 0 0,597-100 247 0 0,671-157-308 0 0,-727 152-52 0 0,1571-350-263 0 0,-358 68 569 0 0,-254 11-563 0 0,645-87 12 0 0,-24 4 107 0 0,0-2 0 0 0,0-1 0 0 0,0-2-1 0 0,0 0 1 0 0,1-2 0 0 0,-1-2 0 0 0,-14-3-119 0 0,61-9-18186 0 0,-37 30 17711 0 0</inkml:trace>
  <inkml:trace contextRef="#ctx0" brushRef="#br0" timeOffset="26026.101">333 4959 92 0 0,'0'0'1385'0'0,"0"0"58"0"0,0 0 125 0 0,0 0-111 0 0,0 0-288 0 0,2-7-277 0 0,3-32 1680 0 0,-20 40 1597 0 0,-31 33-3607 0 0,16-12-242 0 0,30-22-318 0 0,-23 17 85 0 0,-1-2-1 0 0,0-1 1 0 0,-1-1 0 0 0,0-1-1 0 0,-1-1 1 0 0,-1-2 0 0 0,1 0-1 0 0,-22 3-86 0 0,125 19 1162 0 0,-17-8-667 0 0,150 83 1751 0 0,-203-90-2897 0 0,-9-16-7437 0 0,-3-9-2832 0 0</inkml:trace>
  <inkml:trace contextRef="#ctx0" brushRef="#br0" timeOffset="51473.591">10095 2491 260 0 0,'0'0'1461'0'0,"0"0"242"0"0,0 0-646 0 0,0 0-356 0 0,0 0-76 0 0,3-6 39 0 0,8-73 4505 0 0,-51 106-6409 0 0,39-26 1267 0 0,0 0 0 0 0,0 0 0 0 0,0 0-1 0 0,0 0 1 0 0,0 0 0 0 0,1 0 0 0 0,-1 0-1 0 0,0 1 1 0 0,0-1 0 0 0,1 0 0 0 0,-1 0-1 0 0,1 1 1 0 0,-1-1 0 0 0,1 0 0 0 0,0 1-1 0 0,-1-1 1 0 0,1 0 0 0 0,0 1 0 0 0,0-1-1 0 0,0 1 1 0 0,0-1 0 0 0,0 0 0 0 0,0 1-1 0 0,0-1 1 0 0,1 1 0 0 0,-1-1 0 0 0,0 0-1 0 0,1 1 1 0 0,-1-1 0 0 0,1 0 0 0 0,0 0-1 0 0,-1 1 1 0 0,1-1 0 0 0,0 0 0 0 0,0 0-1 0 0,-1 0 1 0 0,1 0 0 0 0,0 0 0 0 0,0 0-1 0 0,0 0 1 0 0,1 0 0 0 0,-1 0 0 0 0,0 0-1 0 0,0-1 1 0 0,0 1 0 0 0,1 0 0 0 0,-1-1-1 0 0,0 1 1 0 0,0-1 0 0 0,1 1 0 0 0,-1-1-1 0 0,1 0 1 0 0,-1 0 0 0 0,0 0 0 0 0,1 1-1 0 0,-1-1 1 0 0,1 0-27 0 0,83-3 2616 0 0,-84 0-2636 0 0,0 1 1 0 0,-1-1 0 0 0,1 0 0 0 0,-1 1 0 0 0,0-1 0 0 0,1 0-1 0 0,-1 1 1 0 0,-1-1 0 0 0,1 0 0 0 0,0 1 0 0 0,-1-1 0 0 0,1 0-1 0 0,-1 1 1 0 0,0-1 0 0 0,0 1 0 0 0,0-1 0 0 0,0 1 0 0 0,0-1-1 0 0,0 1 1 0 0,-1-1 0 0 0,1 1 0 0 0,-1 0 0 0 0,0 0 0 0 0,1 0-1 0 0,-1 0 1 0 0,0 0 0 0 0,0 0 0 0 0,0 1 0 0 0,-1-1-1 0 0,1 1 1 0 0,0-1 0 0 0,-1 1 0 0 0,1 0 0 0 0,-1 0 0 0 0,1 0-1 0 0,-1 0 1 0 0,0 0 19 0 0,0 1-22 0 0,1 0 0 0 0,-1 0 0 0 0,0 0 0 0 0,0 0 0 0 0,0 1 0 0 0,0-1 0 0 0,0 1 0 0 0,0 0 0 0 0,0 0 0 0 0,1 0 0 0 0,-1 0 0 0 0,0 0 0 0 0,1 0 0 0 0,-1 1 0 0 0,1-1 0 0 0,-1 1 0 0 0,1 0 0 0 0,0 0 0 0 0,0 0 0 0 0,-1 0 0 0 0,1 0 0 0 0,1 0 0 0 0,-1 1-1 0 0,0-1 1 0 0,1 1 0 0 0,-1-1 0 0 0,1 1 0 0 0,0-1 0 0 0,-1 1 0 0 0,1 0 0 0 0,1 0 0 0 0,-1-1 0 0 0,0 1 0 0 0,1 0 0 0 0,-1 0 0 0 0,1 0 0 0 0,0 0 0 0 0,0 0 0 0 0,0 0 0 0 0,0 0 0 0 0,1 0 0 0 0,-1 0 0 0 0,1-1 0 0 0,0 3 22 0 0,1-3 120 0 0,1 1 1 0 0,-1-1-1 0 0,1 0 0 0 0,-1 0 1 0 0,1 0-1 0 0,0 0 0 0 0,0 0 1 0 0,-1-1-1 0 0,1 1 0 0 0,0-1 1 0 0,1 0-1 0 0,-1 0 0 0 0,0 0 1 0 0,0 0-1 0 0,0 0 0 0 0,1-1 1 0 0,-1 1-1 0 0,0-1 0 0 0,1 0 1 0 0,-1 0-1 0 0,0-1 0 0 0,1 1 1 0 0,-1-1-1 0 0,0 1 0 0 0,0-1 1 0 0,1 0-1 0 0,-1 0 0 0 0,0 0 1 0 0,0-1-1 0 0,0 1 1 0 0,0-1-1 0 0,-1 1 0 0 0,1-1 1 0 0,1-1-121 0 0,-5 0-217 0 0,0 0 0 0 0,0 1-1 0 0,-1-1 1 0 0,1 1 0 0 0,-1-1 0 0 0,1 1 0 0 0,-1-1 0 0 0,0 1 0 0 0,0 0 0 0 0,0 0 0 0 0,0 0 0 0 0,0 0 0 0 0,-1 0 0 0 0,1 0 0 0 0,0 0 0 0 0,-1 1 0 0 0,1-1 0 0 0,-1 1 0 0 0,0 0 0 0 0,0 0 0 0 0,1 0 0 0 0,-1 0 0 0 0,0 0 0 0 0,0 1 0 0 0,0-1 0 0 0,0 1 0 0 0,0 0 0 0 0,0 0 217 0 0,-14-2-4094 0 0,-4 0-1177 0 0</inkml:trace>
  <inkml:trace contextRef="#ctx0" brushRef="#br0" timeOffset="51909.166">10008 2510 888 0 0,'0'0'459'0'0,"0"0"90"0"0,0 0 765 0 0,0 0-504 0 0,0 0-615 0 0,0 0 114 0 0,-7-1 176 0 0,-9 1 15 0 0,1 0-1 0 0,-1 2 0 0 0,1 0 1 0 0,-1 0-1 0 0,1 2 1 0 0,0 0-1 0 0,0 0 1 0 0,0 1-1 0 0,1 1 0 0 0,-11 6-499 0 0,-34 11 656 0 0,-213 68-874 0 0,289-134-383 0 0,-14 33-370 0 0,-17 45 1566 0 0,14-32-512 0 0,0-1 1 0 0,1 1-1 0 0,-1 0 1 0 0,1-1-1 0 0,0 1 1 0 0,-1-1 0 0 0,1 1-1 0 0,0-1 1 0 0,1 1-1 0 0,-1-1 1 0 0,0 0 0 0 0,1 1-1 0 0,-1-1 1 0 0,1 0-1 0 0,0 0 1 0 0,-1 0 0 0 0,1 0-1 0 0,0 0 1 0 0,0-1-1 0 0,1 1 1 0 0,-1-1 0 0 0,0 1-1 0 0,0-1 1 0 0,1 0-1 0 0,-1 0 1 0 0,1 0-1 0 0,-1 0 1 0 0,1 0-84 0 0,33 24-3233 0 0,-33-20-1070 0 0</inkml:trace>
  <inkml:trace contextRef="#ctx0" brushRef="#br0" timeOffset="52174.538">9170 2687 7129 0 0,'0'0'3970'0'0,"0"0"-3086"0"0,0 0-1191 0 0,0 0 231 0 0,0 0 152 0 0,0 0-268 0 0,4-3-299 0 0,1 1 505 0 0,-1 1-1 0 0,0 0 1 0 0,1 0-1 0 0,-1 0 1 0 0,0 0-1 0 0,1 1 1 0 0,-1 0-1 0 0,1 0 1 0 0,-1 0-1 0 0,1 0 1 0 0,-1 1-1 0 0,1 0 1 0 0,-1-1-1 0 0,0 2 1 0 0,1-1-1 0 0,-1 1 1 0 0,0-1-1 0 0,0 1 1 0 0,0 0-1 0 0,0 0 1 0 0,0 1 0 0 0,-1-1-1 0 0,1 1 1 0 0,-1 0-1 0 0,1 0 1 0 0,-1 0-1 0 0,0 0 1 0 0,0 1-1 0 0,-1-1 1 0 0,1 1-1 0 0,-1 0 1 0 0,1 0-1 0 0,-1 0 1 0 0,0 0-1 0 0,-1 0 1 0 0,1 0-1 0 0,-1 0 1 0 0,0 1-1 0 0,0 0-13 0 0,-2-1-4 0 0,-1 0 0 0 0,1 0-1 0 0,-1 0 1 0 0,0 0-1 0 0,-1-1 1 0 0,1 1 0 0 0,-1 0-1 0 0,1-1 1 0 0,-1 0-1 0 0,0 1 1 0 0,0-1 0 0 0,-1 0-1 0 0,1-1 1 0 0,-1 1 0 0 0,1-1-1 0 0,-1 1 1 0 0,0-1-1 0 0,0 0 1 0 0,0 0 0 0 0,-2 0 4 0 0,-10 7-2360 0 0,11-5-1601 0 0</inkml:trace>
  <inkml:trace contextRef="#ctx0" brushRef="#br0" timeOffset="52423.465">9403 2691 9501 0 0,'0'0'2876'0'0,"0"0"-2876"0"0,0 0-92 0 0,0 0 92 0 0,0 0 320 0 0,0 0 76 0 0,-36 42-76 0 0,31-25-192 0 0,2 3-124 0 0,3 4 108 0 0,7-1-112 0 0,6 2-188 0 0,6-3-1336 0 0,0-6-2396 0 0,19-4-4013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30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1152 35 964 0 0,'0'0'5804'0'0,"0"0"-3869"0"0,0 0-1401 0 0,0 0 253 0 0,0 0 249 0 0,0 0-148 0 0,-7 1 43 0 0,-424-1 1464 0 0,300-5-1573 0 0,-450-13 82 0 0,580 18-1454 0 0,7-4-6354 0 0,2-4-70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32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 2508 0 0,'0'0'7934'0'0,"0"0"-5291"0"0,0 0-1986 0 0,0 0 11 0 0,0 0-81 0 0,0 0-180 0 0,0 0 26 0 0,0 0-87 0 0,-9 6-146 0 0,5-4-217 0 0,-3 4-81 0 0,0-1 0 0 0,-1 1 1 0 0,0-2-1 0 0,0 1 1 0 0,0-1-1 0 0,0 0 0 0 0,-1 0 1 0 0,0-1-1 0 0,1-1 1 0 0,-1 1-1 0 0,0-1 0 0 0,-1-1 1 0 0,1 0-1 0 0,0 0 0 0 0,0-1 1 0 0,-1 0-1 0 0,1 0 1 0 0,-6-2 97 0 0,16 2 47 0 0,0 0 1 0 0,0 1 0 0 0,0-1 0 0 0,0 0 0 0 0,0 0-1 0 0,-1-1 1 0 0,1 1 0 0 0,0 0 0 0 0,0 0 0 0 0,0 0-1 0 0,0 0 1 0 0,0-1 0 0 0,0 1 0 0 0,0-1 0 0 0,-1 1-1 0 0,1 0 1 0 0,0-1 0 0 0,0 1 0 0 0,-1-1 0 0 0,1 0-1 0 0,0 1 1 0 0,0-1 0 0 0,-1 0 0 0 0,1 1-1 0 0,-1-1 1 0 0,1 0 0 0 0,-1 1 0 0 0,1-1 0 0 0,-1 0-1 0 0,1 0 1 0 0,-1 0 0 0 0,0 0 0 0 0,1 0 0 0 0,-1 1-1 0 0,0-1 1 0 0,0 0 0 0 0,0 0 0 0 0,1 0 0 0 0,-1 0-1 0 0,0 0 1 0 0,0 0 0 0 0,-1 0 0 0 0,1 0 0 0 0,0 0-48 0 0,7 7 62 0 0,-1 1 1 0 0,0 0 0 0 0,-1 0 0 0 0,1 0 0 0 0,-2 1 0 0 0,1 0-1 0 0,-1 0 1 0 0,0 0 0 0 0,0 0 0 0 0,-1 0 0 0 0,0 1 0 0 0,-1 0 0 0 0,0 0-1 0 0,0-1 1 0 0,-1 1 0 0 0,0 0 0 0 0,0 0 0 0 0,-1 0 0 0 0,-1 0-1 0 0,1 0 1 0 0,-1 0 0 0 0,-1 0 0 0 0,0 0 0 0 0,0 0 0 0 0,0-1-1 0 0,-1 1 1 0 0,-1-1 0 0 0,0 1 0 0 0,0-1 0 0 0,0 0 0 0 0,-1-1-63 0 0,4-5 3 0 0,0-1-1 0 0,-1 0 1 0 0,1 0 0 0 0,-1 0 0 0 0,1 0 0 0 0,-1 0-1 0 0,1-1 1 0 0,-1 1 0 0 0,1 0 0 0 0,-1-1 0 0 0,0 1 0 0 0,1-1-1 0 0,-1 1 1 0 0,0-1 0 0 0,0 0 0 0 0,1 0 0 0 0,-1 0 0 0 0,0 0-1 0 0,0 0 1 0 0,1 0 0 0 0,-1 0 0 0 0,0-1 0 0 0,0 1-1 0 0,1-1 1 0 0,-1 1 0 0 0,0-1 0 0 0,1 1 0 0 0,-1-1 0 0 0,1 0-1 0 0,-1 0 1 0 0,1 0 0 0 0,-1 0 0 0 0,1 0 0 0 0,0 0-1 0 0,-1 0 1 0 0,1-1 0 0 0,0 1 0 0 0,0 0 0 0 0,0-1 0 0 0,0 1-1 0 0,0-1 1 0 0,0 1 0 0 0,0-1 0 0 0,1 1 0 0 0,-1-1 0 0 0,0 0-1 0 0,1 1 1 0 0,0-1 0 0 0,-1-1-3 0 0,-27-86-64 0 0,27 84 78 0 0,0 0 0 0 0,1 0 0 0 0,0 0 0 0 0,0 0 0 0 0,0 0-1 0 0,0 0 1 0 0,1 0 0 0 0,0 0 0 0 0,0 0 0 0 0,0 0 0 0 0,1 0-1 0 0,0 0 1 0 0,0 1 0 0 0,0-1 0 0 0,0 1 0 0 0,1-1 0 0 0,-1 1-1 0 0,1 0 1 0 0,0 0 0 0 0,1 0 0 0 0,-1 1 0 0 0,1-1 0 0 0,2-2-14 0 0,19-4-3240 0 0,5 6-3528 0 0,-22 4-2081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21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245 718 12105 0 0,'0'0'1764'0'0,"0"0"-1760"0"0,0 0 324 0 0,0 0 532 0 0,0 0 96 0 0,-45 2-339 0 0,21-2-265 0 0,0 0-216 0 0,-3 0-88 0 0,1-3 4 0 0,2 1-52 0 0,-1-3-836 0 0,4-1-765 0 0,7-1-1255 0 0,0-7-4705 0 0</inkml:trace>
  <inkml:trace contextRef="#ctx0" brushRef="#br0" timeOffset="249.085">281 601 4468 0 0,'0'0'9397'0'0,"0"0"-8257"0"0,0 0-916 0 0,0 0 344 0 0,0 0 189 0 0,0 0 3 0 0,0 0-252 0 0,-57 7-224 0 0,30-7-200 0 0,-1 2-72 0 0,-2-2-12 0 0,2 0-244 0 0,-2 0-540 0 0,8 0-721 0 0,5-2-1575 0 0,2-9-5433 0 0</inkml:trace>
  <inkml:trace contextRef="#ctx0" brushRef="#br0" timeOffset="423.617">294 464 1280 0 0,'0'0'13209'0'0,"0"0"-11329"0"0,0 0-1855 0 0,0 0 111 0 0,0 0 216 0 0,-44 1 56 0 0,20 0-244 0 0,-2 0-164 0 0,-5 0-4 0 0,0 4-608 0 0,0-3-557 0 0,1 1-623 0 0,9-1-2340 0 0,-3-3-2865 0 0</inkml:trace>
  <inkml:trace contextRef="#ctx0" brushRef="#br0" timeOffset="749.213">589 256 5777 0 0,'0'0'7542'0'0,"0"0"-5787"0"0,0 0-1692 0 0,0 0-63 0 0,0 0-112 0 0,-10 1 261 0 0,48 4 29 0 0,107 27 428 0 0,-141-30-563 0 0,-1 0-1 0 0,1 0 1 0 0,-1 0 0 0 0,1 0 0 0 0,-1 0 0 0 0,0 1 0 0 0,0 0 0 0 0,0 0 0 0 0,0 0 0 0 0,-1 0 0 0 0,1 0 0 0 0,-1 0-1 0 0,1 1 1 0 0,-1-1 0 0 0,0 1 0 0 0,-1-1 0 0 0,1 1 0 0 0,-1 0 0 0 0,1 0 0 0 0,-1 0 0 0 0,0 0 0 0 0,-1 0 0 0 0,1 0-1 0 0,-1 0 1 0 0,1 0 0 0 0,-1 0 0 0 0,0 0 0 0 0,-1 0 0 0 0,1 0 0 0 0,-1 0 0 0 0,0 0 0 0 0,0 0 0 0 0,-1 3-43 0 0,-22 63 252 0 0,19-59-251 0 0,0 0 0 0 0,1 0 0 0 0,0 1 1 0 0,1-1-1 0 0,0 1 0 0 0,1 0 0 0 0,0 0 0 0 0,1-1 0 0 0,0 1 0 0 0,1 0 0 0 0,0 0 1 0 0,2 4-2 0 0,-1-13 27 0 0,1 0 0 0 0,0-1 1 0 0,0 1-1 0 0,0-1 0 0 0,0 0 0 0 0,1 1 1 0 0,-1-1-1 0 0,1 0 0 0 0,-1-1 1 0 0,1 1-1 0 0,0 0 0 0 0,0-1 1 0 0,-1 1-1 0 0,1-1 0 0 0,0 0 1 0 0,0 0-1 0 0,0 0 0 0 0,1 0 0 0 0,-1-1 1 0 0,0 1-1 0 0,0-1 0 0 0,0 0 1 0 0,0 0-1 0 0,1 0 0 0 0,-1 0 1 0 0,0 0-1 0 0,0-1 0 0 0,0 0 1 0 0,0 1-1 0 0,0-1 0 0 0,3-1-27 0 0,33-12-2719 0 0,-24 4-772 0 0,-5 1-2988 0 0</inkml:trace>
  <inkml:trace contextRef="#ctx0" brushRef="#br0" timeOffset="935.255">997 500 9881 0 0,'0'0'5076'0'0,"0"0"-4964"0"0,-45-1 64 0 0,19 1 152 0 0,-5 0-140 0 0,0 3-188 0 0,-1 0-452 0 0,-2-1-1204 0 0,11 0-3528 0 0,-8-2-3285 0 0</inkml:trace>
  <inkml:trace contextRef="#ctx0" brushRef="#br0" timeOffset="1293.006">998 705 328 0 0,'0'0'2087'0'0,"0"0"2582"0"0,0 0-2076 0 0,0 0-1651 0 0,0 0-289 0 0,0 0-27 0 0,0 0-278 0 0,7-1-280 0 0,-3 0 32 0 0,0 0-1 0 0,1 0 0 0 0,-1 0 0 0 0,1 0 0 0 0,0 1 0 0 0,-1-1 0 0 0,1 1 0 0 0,-1 1 1 0 0,1-1-1 0 0,0 0 0 0 0,-1 1 0 0 0,1 0 0 0 0,-1 0 0 0 0,1 1 0 0 0,-1-1 0 0 0,0 1 1 0 0,0 0-1 0 0,0 0 0 0 0,0 0 0 0 0,0 1 0 0 0,0-1 0 0 0,0 1 0 0 0,-1 0 0 0 0,1 0 0 0 0,-1 0 1 0 0,0 1-1 0 0,0-1 0 0 0,0 1 0 0 0,0 0 0 0 0,-1 0 0 0 0,1 0 0 0 0,-1 0 0 0 0,0 0 1 0 0,-1 0-1 0 0,1 0 0 0 0,0 1 0 0 0,-1-1 0 0 0,0 1 0 0 0,0-1 0 0 0,-1 1 0 0 0,1-1 1 0 0,-1 1-1 0 0,0 0 0 0 0,0-1 0 0 0,-1 1 0 0 0,1-1 0 0 0,-1 1 0 0 0,0-1 0 0 0,0 1 0 0 0,0-1 1 0 0,-1 1-1 0 0,0-1 0 0 0,0 0 0 0 0,-1 2-99 0 0,1-3-218 0 0,-28 30-150 0 0,7-28-6220 0 0,19-11-149 0 0</inkml:trace>
  <inkml:trace contextRef="#ctx0" brushRef="#br0" timeOffset="1572.631">1249 720 12837 0 0,'0'0'1500'0'0,"0"0"-1500"0"0,0 0 0 0 0,0 0 808 0 0,0 0-128 0 0,-42 52-188 0 0,32-33-167 0 0,4-1-225 0 0,-1 3-24 0 0,6-1-12 0 0,1-2 8 0 0,6-2 56 0 0,6-3 80 0 0,5-3-208 0 0,2-5-708 0 0,6-2-1209 0 0,-9-3-2127 0 0,10-5-5073 0 0</inkml:trace>
  <inkml:trace contextRef="#ctx0" brushRef="#br0" timeOffset="8133.04">1780 823 860 0 0,'0'0'431'0'0,"0"0"-77"0"0,0 0 327 0 0,0 0 1448 0 0,0 0-740 0 0,0 0-662 0 0,0 0 170 0 0,0 0 342 0 0,6 3 142 0 0,17 11 46 0 0,-28-11 5058 0 0,-32 2-5991 0 0,37-5-494 0 0,-81-2-364 0 0,33-18-6316 0 0,40 11 1427 0 0,5-6-944 0 0</inkml:trace>
  <inkml:trace contextRef="#ctx0" brushRef="#br0" timeOffset="8384.277">1832 730 1616 0 0,'0'0'7685'0'0,"0"0"-4953"0"0,0 0-1528 0 0,0 0-392 0 0,0 0-116 0 0,0 0-12 0 0,0 0 56 0 0,-41 3-235 0 0,16-2-293 0 0,-1 1-200 0 0,0-1-12 0 0,-1-1-789 0 0,4 0-1087 0 0,5 0-3296 0 0,1-10-3821 0 0</inkml:trace>
  <inkml:trace contextRef="#ctx0" brushRef="#br0" timeOffset="13185.624">1138 1031 848 0 0,'0'0'149'0'0,"0"0"99"0"0,6 5-105 0 0,15 11-62 0 0,59 13 9689 0 0,-38-35-8168 0 0,-31 1-1372 0 0,0 0 0 0 0,0-1 0 0 0,0 0 0 0 0,-1 0 0 0 0,0-2 0 0 0,0 1 0 0 0,-1-1 0 0 0,0 0 0 0 0,0-1 0 0 0,-1 0 0 0 0,0 0 0 0 0,-1-1 0 0 0,1 0 0 0 0,3-10-230 0 0,5-8-31 0 0,-2-2 0 0 0,-2 0 0 0 0,0-1 1 0 0,-2 0-1 0 0,-2 0 0 0 0,0-1 1 0 0,-2 0-1 0 0,-1-6 31 0 0,-3 18-17 0 0,-1 0 0 0 0,0 0 0 0 0,-2 0 0 0 0,0-1 0 0 0,-2 1 1 0 0,0 0-1 0 0,-1 0 0 0 0,-1 1 0 0 0,0-1 0 0 0,-2 1 0 0 0,0 0 0 0 0,-1 1 0 0 0,-1 0 0 0 0,-1 0 1 0 0,-1 1-1 0 0,0 0 0 0 0,-1 0 0 0 0,-1 2 0 0 0,0-1 0 0 0,-1 2 0 0 0,-1 0 0 0 0,-15-12 17 0 0,-2-1-27 0 0,-2 2-1 0 0,0 1 0 0 0,-2 1 0 0 0,0 2 0 0 0,-1 2 0 0 0,-2 1 0 0 0,1 2 0 0 0,-2 2 0 0 0,0 1 0 0 0,-1 2 0 0 0,0 2 0 0 0,0 2 1 0 0,-1 1-1 0 0,0 3 0 0 0,-41 1 28 0 0,62 3-55 0 0,1 1 1 0 0,-1 0-1 0 0,1 2 1 0 0,0 0 0 0 0,0 1-1 0 0,1 1 1 0 0,-1 1-1 0 0,1 1 1 0 0,1 1-1 0 0,-1 0 1 0 0,2 1 0 0 0,-1 1-1 0 0,1 1 1 0 0,1 0-1 0 0,0 1 1 0 0,1 1-1 0 0,0 1 1 0 0,1 0 0 0 0,1 0-1 0 0,0 2 1 0 0,2-1-1 0 0,0 2 1 0 0,0 0 0 0 0,2 0-1 0 0,0 0 1 0 0,1 1-1 0 0,-4 15 55 0 0,2 2-37 0 0,2 1 0 0 0,1-1 0 0 0,2 1 0 0 0,2 1 0 0 0,1-1-1 0 0,2 0 1 0 0,1 1 0 0 0,2-1 0 0 0,2 0 0 0 0,1 0 0 0 0,2-1-1 0 0,2 0 1 0 0,1 0 0 0 0,7 13 37 0 0,-5-31 163 0 0,0-1-1 0 0,2 0 1 0 0,0-1-1 0 0,1-1 1 0 0,1 0-1 0 0,0-1 1 0 0,1-1-1 0 0,0-1 1 0 0,1 0 0 0 0,0-2-1 0 0,1 0 1 0 0,0-1-1 0 0,1-1 1 0 0,-1 0-1 0 0,2-2 1 0 0,-1-1-1 0 0,1 0 1 0 0,17 0-163 0 0,4-1 297 0 0,2-2-1 0 0,-1-2 1 0 0,0-2 0 0 0,0-2 0 0 0,-1-1-1 0 0,1-3 1 0 0,-1-2 0 0 0,0-1 0 0 0,-1-2-1 0 0,-1-2 1 0 0,0-2 0 0 0,23-14-297 0 0,-59 29-323 0 0,26-14-1014 0 0,-11 0-5283 0 0,-1-4-4106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0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51 10377 0 0,'0'0'3168'0'0,"0"0"-1948"0"0,0 0-704 0 0,0 0 112 0 0,0 0 265 0 0,-40-3-345 0 0,22 3-312 0 0,-3-1-160 0 0,-3 0-76 0 0,-2 1-12 0 0,0 0-36 0 0,3 0-4 0 0,2 0-44 0 0,5-2-392 0 0,5-4-589 0 0,6-3-639 0 0,0 2-2128 0 0,10-14-3817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31.4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15 6597 0 0,'0'0'6208'0'0,"0"0"-4682"0"0,0 7-1368 0 0,-13 283 3601 0 0,12-287-3619 0 0,1 25-1297 0 0,18-38-8602 0 0,-6-7 2287 0 0</inkml:trace>
  <inkml:trace contextRef="#ctx0" brushRef="#br0" timeOffset="342.855">61 1 808 0 0,'0'0'6793'0'0,"0"0"-4596"0"0,0 0-1756 0 0,0 0-48 0 0,0 0 178 0 0,0 0-64 0 0,0 0-41 0 0,0 0 33 0 0,-4 6-15 0 0,1-2-432 0 0,0 0 0 0 0,1 0 0 0 0,-1 0-1 0 0,1 1 1 0 0,0-1 0 0 0,1 1 0 0 0,-1-1 0 0 0,1 1 0 0 0,0 0-1 0 0,0-1 1 0 0,0 1 0 0 0,1 0 0 0 0,0 0 0 0 0,0-1 0 0 0,0 1-1 0 0,0 0 1 0 0,1 0 0 0 0,-1 0 0 0 0,1-1 0 0 0,1 1-1 0 0,-1 0 1 0 0,1-1 0 0 0,-1 1 0 0 0,1-1 0 0 0,0 0 0 0 0,1 1-1 0 0,-1-1 1 0 0,1 0 0 0 0,0-1 0 0 0,0 1 0 0 0,0 0 0 0 0,1-1-1 0 0,1 2-51 0 0,1-5 60 0 0,-1 0-1 0 0,1 0 0 0 0,0-1 1 0 0,0 0-1 0 0,0 0 1 0 0,0 0-1 0 0,-1-1 0 0 0,1 0 1 0 0,-1 0-1 0 0,1 0 0 0 0,-1-1 1 0 0,0 0-1 0 0,0 0 0 0 0,0 0 1 0 0,0-1-1 0 0,0 1 1 0 0,-1-1-1 0 0,1 0 0 0 0,-1 0 1 0 0,0-1-1 0 0,-1 1 0 0 0,1-1 1 0 0,-1 0-1 0 0,0 0 0 0 0,0 0 1 0 0,0-1-1 0 0,-1 1 1 0 0,2-5-60 0 0,-3 39 332 0 0,7 59 1020 0 0,9-32-3883 0 0,-12-50-1737 0 0,-1-5-3529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30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4592 0 0,'0'0'5780'0'0,"0"0"-3918"0"0,0 0-1600 0 0,0 0-124 0 0,0 0 128 0 0,0 0 202 0 0,0 0-48 0 0,0 0-216 0 0,4-2-367 0 0,1 1 228 0 0,0 0 0 0 0,0 0 0 0 0,0 0 0 0 0,0 0 0 0 0,1 1 0 0 0,-1 0 0 0 0,0 0 0 0 0,0 0 0 0 0,0 1 0 0 0,0-1 0 0 0,1 1 0 0 0,-1 1 0 0 0,0-1 0 0 0,0 1 0 0 0,-1 0 0 0 0,1 0 0 0 0,0 0 0 0 0,-1 0 0 0 0,1 1 0 0 0,-1 0 0 0 0,0 0 0 0 0,0 0 0 0 0,0 1 0 0 0,0-1 0 0 0,0 1 0 0 0,-1 0 0 0 0,1 0 0 0 0,-1 0 0 0 0,0 0-1 0 0,-1 1 1 0 0,1-1 0 0 0,-1 1 0 0 0,0 0 0 0 0,0 0 0 0 0,0 0 0 0 0,-1 0 0 0 0,1 0 0 0 0,-1 0 0 0 0,-1 0 0 0 0,1 0 0 0 0,-1 0 0 0 0,0 0 0 0 0,0 1 0 0 0,0-1 0 0 0,0 0 0 0 0,-1 0 0 0 0,0 0 0 0 0,0 0 0 0 0,-1 0 0 0 0,0 0 0 0 0,-1 5-65 0 0,-2-4-293 0 0,-14 18 351 0 0,6-17-5392 0 0,13-9 996 0 0,1-6-1926 0 0</inkml:trace>
  <inkml:trace contextRef="#ctx0" brushRef="#br0" timeOffset="250.531">283 18 6097 0 0,'0'0'5650'0'0,"0"0"-4173"0"0,0 0-978 0 0,-6 8 90 0 0,1-3-465 0 0,0 1-69 0 0,-1 0 0 0 0,1 0 0 0 0,0 1 0 0 0,0 0 0 0 0,1 0 1 0 0,0 0-1 0 0,0 0 0 0 0,0 0 0 0 0,1 1 0 0 0,1 0 0 0 0,-1-1 0 0 0,1 1 1 0 0,0 0-1 0 0,1 0 0 0 0,0 1 0 0 0,0 4-55 0 0,5-9-44 0 0,0-1 0 0 0,0 0 0 0 0,0 0 1 0 0,0 0-1 0 0,0 0 0 0 0,1-1 0 0 0,0 1 0 0 0,-1-1 0 0 0,1-1 0 0 0,0 1 0 0 0,0-1 0 0 0,0 1 1 0 0,0-1-1 0 0,0-1 0 0 0,0 1 0 0 0,0-1 0 0 0,1 0 0 0 0,-1 0 0 0 0,0 0 0 0 0,0-1 0 0 0,0 1 0 0 0,0-2 1 0 0,2 1 43 0 0,-6 1-68 0 0,3-1-249 0 0,17-1-2103 0 0,-5-3-2135 0 0,4-7-2394 0 0</inkml:trace>
  <inkml:trace contextRef="#ctx0" brushRef="#br0" timeOffset="500.189">696 195 8989 0 0,'0'0'6332'0'0,"0"0"-5764"0"0,0 0-280 0 0,0 0 417 0 0,0 0-345 0 0,0 0-112 0 0,-49-7-76 0 0,27 6-144 0 0,-5 0-28 0 0,3 0-8 0 0,-4 1-4 0 0,8 0-184 0 0,-1 0-512 0 0,4 0-501 0 0,7 0-639 0 0,1 0-2256 0 0,9-2-2481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7:33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1419 11841 0 0,'0'0'2286'0'0,"0"0"-1385"0"0,0 0-568 0 0,0 0-3 0 0,-8-2 90 0 0,-339-39-415 0 0,344 40-419 0 0,-15-5-910 0 0,12-2-3373 0 0,6 3-680 0 0</inkml:trace>
  <inkml:trace contextRef="#ctx0" brushRef="#br0" timeOffset="170.984">366 1326 5228 0 0,'0'0'5459'0'0,"0"0"-3289"0"0,0 0-1584 0 0,0 0-320 0 0,0 0 104 0 0,-6 0 231 0 0,-306-40 399 0 0,310 40-1182 0 0,-10-5-1479 0 0,10-2-2608 0 0,3 3-1743 0 0</inkml:trace>
  <inkml:trace contextRef="#ctx0" brushRef="#br0" timeOffset="374.789">353 1195 1096 0 0,'7'0'5110'0'0,"93"33"2765"0"0,-93-29-7679 0 0,-1 2 1 0 0,1-1-1 0 0,-1 0 0 0 0,-1 1 0 0 0,1 0 0 0 0,-1 1 1 0 0,0-1-1 0 0,-1 1 0 0 0,1 0 0 0 0,-1 0 0 0 0,-1 1 1 0 0,1-1-1 0 0,-1 1 0 0 0,0-1 0 0 0,-1 1 0 0 0,0 0 1 0 0,0 0-1 0 0,-1 0 0 0 0,0 4-196 0 0,0-4 25 0 0,-1 1 1 0 0,-1-1-1 0 0,0 0 1 0 0,0 0-1 0 0,0 1 1 0 0,-1-1-1 0 0,0 0 1 0 0,-1 0-1 0 0,0-1 1 0 0,0 1-1 0 0,-1 0 1 0 0,1-1-1 0 0,-2 0 1 0 0,1 0-1 0 0,-1 0 1 0 0,0-1-1 0 0,0 1 1 0 0,-1-1-1 0 0,0 0-25 0 0,-58 21-7156 0 0,47-29-1285 0 0</inkml:trace>
  <inkml:trace contextRef="#ctx0" brushRef="#br0" timeOffset="6245.069">1877 1526 1316 0 0,'0'0'12085'0'0,"0"0"-10741"0"0,0 0-1344 0 0,0 0 0 0 0,0 0 668 0 0,0 0 228 0 0,-49 3-443 0 0,26-3-181 0 0,-2 0-152 0 0,-2 0-120 0 0,0 0-4 0 0,5 0-432 0 0,-1-3-509 0 0,5-1-1075 0 0,6 1-2796 0 0,7-12-3905 0 0</inkml:trace>
  <inkml:trace contextRef="#ctx0" brushRef="#br0" timeOffset="6444.949">1917 1393 6369 0 0,'0'0'8340'0'0,"0"0"-8340"0"0,0 0-228 0 0,0 0 228 0 0,-58 0 520 0 0,31 0-120 0 0,-3-1-400 0 0,-1 1-1364 0 0,9 0-2540 0 0,-9-3-3517 0 0</inkml:trace>
  <inkml:trace contextRef="#ctx0" brushRef="#br0" timeOffset="5842.044">980 1273 1120 0 0,'0'0'5984'0'0,"0"0"-2028"0"0,0 0-2591 0 0,0 0-775 0 0,0 0 94 0 0,0 0 96 0 0,0 0-229 0 0,0 0-270 0 0,-1-16-477 0 0,12 16 244 0 0,1 0-1 0 0,-1 0 0 0 0,1 2 1 0 0,-1-1-1 0 0,1 2 0 0 0,-1-1 0 0 0,0 2 1 0 0,0-1-1 0 0,0 1 0 0 0,-1 1 1 0 0,0 0-1 0 0,1 1 0 0 0,-2-1 1 0 0,1 2-1 0 0,-1 0 0 0 0,0 0 0 0 0,0 0 1 0 0,6 8-48 0 0,-14-12 40 0 0,0 0 0 0 0,0 0 0 0 0,0 0 1 0 0,0 0-1 0 0,-1 0 0 0 0,1 0 0 0 0,-1 0 0 0 0,0 1 1 0 0,1-1-1 0 0,-2 0 0 0 0,1 0 0 0 0,0 0 0 0 0,-1 0 1 0 0,1 0-1 0 0,-1 0 0 0 0,0 0 0 0 0,0 0 0 0 0,0 0 0 0 0,0 0 1 0 0,-1 0-1 0 0,1 0 0 0 0,-1-1 0 0 0,0 1 0 0 0,0-1 1 0 0,0 1-1 0 0,0-1 0 0 0,0 1 0 0 0,0-1 0 0 0,-1 0 1 0 0,1 0-1 0 0,-1 0 0 0 0,1-1 0 0 0,-1 1 0 0 0,-2 1-40 0 0,-37 29-2300 0 0,19-15-3555 0 0,22-17-1091 0 0</inkml:trace>
  <inkml:trace contextRef="#ctx0" brushRef="#br0" timeOffset="6044.377">1299 1267 10105 0 0,'0'0'2446'0'0,"0"0"-1775"0"0,0 0-408 0 0,-7 1 119 0 0,2 0-306 0 0,0 0 1 0 0,-1 0-1 0 0,1 1 1 0 0,0 0 0 0 0,0 0-1 0 0,0 0 1 0 0,0 1-1 0 0,1 0 1 0 0,-1 0 0 0 0,0 0-1 0 0,1 0 1 0 0,0 1-1 0 0,0-1 1 0 0,0 1 0 0 0,0 0-1 0 0,1 0 1 0 0,0 1-1 0 0,0-1 1 0 0,0 1 0 0 0,0-1-1 0 0,0 1 1 0 0,1 0-1 0 0,0 0 1 0 0,0 0 0 0 0,1 1-1 0 0,-1-1 1 0 0,1 0-1 0 0,0 1 1 0 0,0-1 0 0 0,1 0-1 0 0,0 1 1 0 0,0-1 0 0 0,0 1-1 0 0,1-1 1 0 0,-1 1-1 0 0,1-1 1 0 0,0 0 0 0 0,1 1-77 0 0,73 29-306 0 0,-18-34-3294 0 0,-52-1 2914 0 0,15-2-5427 0 0</inkml:trace>
  <inkml:trace contextRef="#ctx0" brushRef="#br0" timeOffset="7756.495">2487 1236 11041 0 0,'0'0'3738'0'0,"0"8"-3644"0"0,22 324 2985 0 0,-15-167-2819 0 0,8-183-5452 0 0,-9 5 136 0 0,2-12-2192 0 0</inkml:trace>
  <inkml:trace contextRef="#ctx0" brushRef="#br0" timeOffset="8114.833">2532 1235 5136 0 0,'0'0'4662'0'0,"0"0"-3092"0"0,0 0-1131 0 0,0 0 34 0 0,0 0-26 0 0,0 0-84 0 0,0 0-56 0 0,0 0 23 0 0,0 0 74 0 0,-3 10 22 0 0,-4 114 776 0 0,7-121-1173 0 0,0 1 0 0 0,0 0 0 0 0,0 0 0 0 0,1 0 0 0 0,-1-1 0 0 0,1 1 0 0 0,0 0 0 0 0,0 0 0 0 0,0-1-1 0 0,1 1 1 0 0,-1-1 0 0 0,1 0 0 0 0,0 1 0 0 0,0-1 0 0 0,0 0 0 0 0,0 0 0 0 0,1 0 0 0 0,-1 0 0 0 0,1 0-1 0 0,0-1 1 0 0,0 1 0 0 0,0-1 0 0 0,0 0 0 0 0,0 0 0 0 0,0 0 0 0 0,1 0 0 0 0,-1 0 0 0 0,1-1 0 0 0,-1 1-1 0 0,1-1 1 0 0,-1 0 0 0 0,1 0 0 0 0,0-1 0 0 0,0 1 0 0 0,-1-1 0 0 0,1 0 0 0 0,0 1 0 0 0,0-2 0 0 0,0 1-1 0 0,-1 0 1 0 0,1-1 0 0 0,0 0 0 0 0,0 0 0 0 0,-1 0 0 0 0,1 0 0 0 0,-1-1 0 0 0,1 1 0 0 0,-1-1 0 0 0,3-1-29 0 0,0-2-21 0 0,0-1 1 0 0,-1 0 0 0 0,0 0-1 0 0,0 0 1 0 0,0 0 0 0 0,-1-1-1 0 0,1 0 1 0 0,-2 0 0 0 0,1 0-1 0 0,-1 0 1 0 0,0-1 0 0 0,0 1-1 0 0,-1-1 1 0 0,0 1 0 0 0,-1-1-1 0 0,0 0 1 0 0,0 0 0 0 0,0 0 0 0 0,-1-3 20 0 0,18 148 1429 0 0,-18-125-2085 0 0,3 52 1528 0 0,5-48-3950 0 0,7-9-3968 0 0,-1-9-1217 0 0</inkml:trace>
  <inkml:trace contextRef="#ctx0" brushRef="#br0" timeOffset="8380.196">3258 1529 5673 0 0,'0'0'10472'0'0,"0"0"-10472"0"0,0 0-212 0 0,0 0 212 0 0,-48-4 408 0 0,26-1-135 0 0,-5 0-197 0 0,-3 2-72 0 0,-1-1-4 0 0,0 0-1081 0 0,3-1-459 0 0,-1 0-1416 0 0,10 0-2945 0 0</inkml:trace>
  <inkml:trace contextRef="#ctx0" brushRef="#br0" timeOffset="8625.789">3153 1495 10545 0 0,'0'0'4440'0'0,"0"0"-4160"0"0,31 51 184 0 0,-27-35 217 0 0,0-1-157 0 0,-4 1-188 0 0,0-2-76 0 0,-3-1-124 0 0,-2-2-60 0 0,-2 0-76 0 0,1-2-112 0 0,0-2-224 0 0,2-2-484 0 0,0-3-593 0 0,1-2-1203 0 0,3 0-2600 0 0,0-14-2013 0 0</inkml:trace>
  <inkml:trace contextRef="#ctx0" brushRef="#br0" timeOffset="8890.797">3655 1264 872 0 0,'0'0'8556'0'0,"0"0"-5809"0"0,-7-4-2412 0 0,-38-16 626 0 0,45 20-695 0 0,36 12 1755 0 0,7 0-1996 0 0,-30-10-13 0 0,0 1 0 0 0,0 1-1 0 0,0-1 1 0 0,0 2-1 0 0,-1 0 1 0 0,1 1 0 0 0,-1 0-1 0 0,-1 0 1 0 0,1 2-1 0 0,-1-1 1 0 0,0 1 0 0 0,-1 1-1 0 0,7 7-11 0 0,-15-10 74 0 0,-1 1 1 0 0,0 0-1 0 0,0-1 0 0 0,-1 1 0 0 0,0 0 0 0 0,0 0 1 0 0,-1-1-1 0 0,1 1 0 0 0,-1 0 0 0 0,-1-1 0 0 0,1 1 1 0 0,-1-1-1 0 0,-1 1 0 0 0,1-1 0 0 0,-1 0 0 0 0,0 0 1 0 0,0 0-1 0 0,-1 0 0 0 0,0 0 0 0 0,0-1 1 0 0,0 0-1 0 0,0 0 0 0 0,-1 0 0 0 0,0 0 0 0 0,-5 3-74 0 0,-11 19 33 0 0,13-15-22 0 0,6-11 0 0 0,0-1-1 0 0,1 1 0 0 0,-1 0 0 0 0,1 0 0 0 0,-1 0 0 0 0,1 0 0 0 0,-1 0 1 0 0,1 0-1 0 0,-1 0 0 0 0,1 0 0 0 0,0 1 0 0 0,0-1 0 0 0,0 0 0 0 0,0 1 0 0 0,0-1 1 0 0,0 1-1 0 0,0-1 0 0 0,0 1 0 0 0,0 0 0 0 0,1-1 0 0 0,-1 1 0 0 0,1 0 1 0 0,-1 0-1 0 0,1-1 0 0 0,0 1 0 0 0,-1 0 0 0 0,1 0 0 0 0,0-1 0 0 0,0 1 1 0 0,1 0-1 0 0,-1 0 0 0 0,0 0 0 0 0,0-1 0 0 0,1 1 0 0 0,-1 0 0 0 0,1-1 0 0 0,0 1 1 0 0,-1 0-1 0 0,1-1 0 0 0,0 1 0 0 0,0-1 0 0 0,0 1 0 0 0,0-1 0 0 0,0 1 1 0 0,0-1-1 0 0,1 0 0 0 0,-1 1 0 0 0,0-1 0 0 0,1 0 0 0 0,-1 0 0 0 0,1 0 1 0 0,-1 0-1 0 0,1 0 0 0 0,-1-1 0 0 0,1 1 0 0 0,0 0 0 0 0,-1-1 0 0 0,1 1 0 0 0,0-1 1 0 0,0 1-1 0 0,1-1-10 0 0,97-6-854 0 0,-69-8-2709 0 0,-4-7-3931 0 0,-11 0 953 0 0</inkml:trace>
  <inkml:trace contextRef="#ctx0" brushRef="#br0" timeOffset="9059.656">4001 1465 5064 0 0,'0'0'8669'0'0,"0"0"-6609"0"0,0 0-2000 0 0,-48 1 244 0 0,21-2 285 0 0,-3 0-213 0 0,-1 0-216 0 0,0-1-108 0 0,-1 2-52 0 0,-2 0-348 0 0,3 0-645 0 0,3 0-619 0 0,5 0-1520 0 0,9-2-3525 0 0</inkml:trace>
  <inkml:trace contextRef="#ctx0" brushRef="#br0" timeOffset="9897.788">3996 1721 4364 0 0,'0'0'5118'0'0,"0"0"-2458"0"0,0 0-1792 0 0,0 0-455 0 0,0 0 251 0 0,0 0 158 0 0,0 0-302 0 0,0 0-318 0 0,15-13-438 0 0,-12 13 264 0 0,0-1-1 0 0,1 1 1 0 0,-1 0 0 0 0,1 0-1 0 0,-1 0 1 0 0,1 1-1 0 0,-1-1 1 0 0,0 1-1 0 0,1 0 1 0 0,-1 0-1 0 0,0 0 1 0 0,0 0-1 0 0,0 1 1 0 0,0-1-1 0 0,0 1 1 0 0,0 0-1 0 0,0 0 1 0 0,0 0-1 0 0,0 0 1 0 0,-1 0-1 0 0,0 1 1 0 0,1-1-1 0 0,-1 1 1 0 0,0-1-1 0 0,0 1 1 0 0,0 0 0 0 0,0 0-1 0 0,-1 0 1 0 0,1 0-1 0 0,-1 0 1 0 0,0 0-1 0 0,1 1 1 0 0,-2-1-1 0 0,1 0 1 0 0,0 1-1 0 0,-1-1 1 0 0,1 0-1 0 0,-1 1 1 0 0,0-1-1 0 0,0 1 1 0 0,0-1-1 0 0,-1 1 1 0 0,1-1-1 0 0,-1 0 1 0 0,0 1-1 0 0,0-1 1 0 0,0 0-1 0 0,0 0 1 0 0,-1 0 0 0 0,1 0-1 0 0,-1 0 1 0 0,0 0-1 0 0,0 0 1 0 0,0 0-1 0 0,0-1 1 0 0,0 1-1 0 0,-1 0-27 0 0,-38 19-1126 0 0,28-24-7320 0 0,12-5 1054 0 0</inkml:trace>
  <inkml:trace contextRef="#ctx0" brushRef="#br0" timeOffset="10163.842">4180 1715 6689 0 0,'0'0'6023'0'0,"0"0"-4743"0"0,0 0-1153 0 0,-5 6 343 0 0,1 0-327 0 0,0-3-110 0 0,1-1 0 0 0,0 1 0 0 0,-1 0 0 0 0,1 1 0 0 0,0-1 1 0 0,1 0-1 0 0,-1 1 0 0 0,0 0 0 0 0,1-1 0 0 0,0 1 0 0 0,0 0 0 0 0,0 0 0 0 0,1 1 0 0 0,-1-1 0 0 0,1 0 0 0 0,0 0 0 0 0,0 1 0 0 0,1-1 0 0 0,-1 1 0 0 0,1-1 0 0 0,0 0 0 0 0,0 1 0 0 0,0-1 0 0 0,1 1 0 0 0,-1-1 0 0 0,1 0 0 0 0,0 1 1 0 0,1-1-1 0 0,-1 0 0 0 0,1 0 0 0 0,-1 0 0 0 0,1 0 0 0 0,3 4-33 0 0,57 18-1676 0 0,-14-19-2254 0 0,-11-6-1995 0 0</inkml:trace>
  <inkml:trace contextRef="#ctx0" brushRef="#br0" timeOffset="10738.467">4904 1480 4880 0 0,'0'0'6707'0'0,"0"0"-4773"0"0,0 0-1686 0 0,0 0-185 0 0,0 0 163 0 0,0 0 238 0 0,-10 0 45 0 0,-26 1-177 0 0,16 1-559 0 0,0-1 0 0 0,0-1 0 0 0,-1-1 0 0 0,1 0 0 0 0,0-2 0 0 0,0 0 0 0 0,1-2 0 0 0,-1 0 0 0 0,-5-3 227 0 0,16 1 720 0 0,31 22 87 0 0,-16-9-707 0 0,0 0-1 0 0,-1 0 0 0 0,1 1 0 0 0,-1-1 0 0 0,-1 1 0 0 0,1 0 0 0 0,-1 1 1 0 0,0-1-1 0 0,-1 1 0 0 0,0 0 0 0 0,0 0 0 0 0,0 0 0 0 0,-1 0 0 0 0,0 0 1 0 0,-1 0-1 0 0,0 0 0 0 0,0 1 0 0 0,-1-1 0 0 0,0 1 0 0 0,0-1 0 0 0,-1 0 0 0 0,0 1 1 0 0,-1-1-1 0 0,0 0 0 0 0,0 0 0 0 0,-1 0 0 0 0,0 0 0 0 0,0 0 0 0 0,0-1 1 0 0,-1 1-1 0 0,-1-1 0 0 0,1 0 0 0 0,-1 0 0 0 0,0 0 0 0 0,-1-1 0 0 0,1 0 1 0 0,-1 0-1 0 0,0 0 0 0 0,-1-1 0 0 0,-1 1-99 0 0,5-4 2 0 0,0-1-1 0 0,0 1 1 0 0,0-1-1 0 0,-1 1 1 0 0,1-1 0 0 0,0 0-1 0 0,-1 0 1 0 0,1-1-1 0 0,-1 1 1 0 0,1-1 0 0 0,-1 1-1 0 0,0-1 1 0 0,1 0-1 0 0,-1-1 1 0 0,1 1 0 0 0,-1-1-1 0 0,1 1 1 0 0,-1-1-1 0 0,1 0 1 0 0,0 0 0 0 0,-1-1-1 0 0,1 1 1 0 0,0-1-1 0 0,0 1 1 0 0,0-1 0 0 0,0 0-1 0 0,0 0 1 0 0,0 0-1 0 0,1-1 1 0 0,-1 1 0 0 0,1-1-1 0 0,-1 1 1 0 0,1-1-1 0 0,0 0 1 0 0,0 0 0 0 0,0 0-1 0 0,0 0 1 0 0,1 0-1 0 0,0 0 1 0 0,-1-1 0 0 0,1 1-1 0 0,0-1 1 0 0,0 1-1 0 0,1 0 1 0 0,-1-1 0 0 0,1 1-1 0 0,-1-1 1 0 0,1 0-1 0 0,0 1 1 0 0,1-1 0 0 0,-1 1-1 0 0,1-1 1 0 0,-1 0-2 0 0,1-5-63 0 0,0 0 1 0 0,1 0-1 0 0,0 0 1 0 0,0 0-1 0 0,1 0 1 0 0,0 1-1 0 0,1-1 1 0 0,0 1-1 0 0,0 0 1 0 0,0 0 0 0 0,1 0-1 0 0,1 0 1 0 0,-1 1-1 0 0,1 0 1 0 0,0 0-1 0 0,1 1 1 0 0,0 0-1 0 0,0 0 1 0 0,0 0-1 0 0,0 1 1 0 0,1 0-1 0 0,0 0 1 0 0,0 1-1 0 0,1 0 1 0 0,-1 0-1 0 0,1 1 1 0 0,8-2 62 0 0,1 7-2184 0 0,-10 6-5665 0 0,-7 1 671 0 0</inkml:trace>
  <inkml:trace contextRef="#ctx0" brushRef="#br0" timeOffset="11340.042">3985 2040 964 0 0,'0'0'3477'0'0,"0"0"-1849"0"0,0 0-1076 0 0,0 0 22 0 0,7 2 349 0 0,4 1-619 0 0,0 0 0 0 0,1-1 1 0 0,-1 0-1 0 0,0-1 0 0 0,1-1 0 0 0,-1 1 0 0 0,1-2 1 0 0,-1 0-1 0 0,1 0 0 0 0,-1-1 0 0 0,0 0 0 0 0,0-1 1 0 0,0 0-1 0 0,0-1 0 0 0,0 0 0 0 0,-1-1 0 0 0,1 0 1 0 0,-1-1-1 0 0,3-2-304 0 0,-3 1 31 0 0,0 0 0 0 0,0-1 0 0 0,-1 0 0 0 0,0 0-1 0 0,-1-1 1 0 0,0 0 0 0 0,0-1 0 0 0,-1 1 0 0 0,0-2 0 0 0,-1 1 0 0 0,0-1 0 0 0,0 0 0 0 0,-1 0 0 0 0,-1 0 0 0 0,0-1 0 0 0,0 0 0 0 0,-1 1 0 0 0,1-13-31 0 0,-3-15-169 0 0,-2 0 0 0 0,-1-1 0 0 0,-2 2 0 0 0,-2-1 1 0 0,-1 0-1 0 0,-2 1 0 0 0,-2 1 0 0 0,-1 0 1 0 0,-2 0-1 0 0,-2 1 0 0 0,-1 1 0 0 0,-1 1 0 0 0,-2 0 1 0 0,-2 1-1 0 0,-1 2 0 0 0,-1 0 0 0 0,-2 1 0 0 0,-25-22 169 0 0,43 44 42 0 0,0 0-1 0 0,0 0 0 0 0,-1 1 0 0 0,0 0 0 0 0,-1 0 1 0 0,1 1-1 0 0,-1 1 0 0 0,0-1 0 0 0,-1 1 1 0 0,1 1-1 0 0,-1 0 0 0 0,0 1 0 0 0,0 0 0 0 0,0 0 1 0 0,-1 2-1 0 0,1-1 0 0 0,0 1 0 0 0,-1 1 1 0 0,1 0-1 0 0,-1 0 0 0 0,1 1 0 0 0,0 1 0 0 0,-1 0 1 0 0,1 0-1 0 0,0 1 0 0 0,0 1 0 0 0,0 0 0 0 0,-5 3-41 0 0,0 1 31 0 0,-1 1-1 0 0,2 1 0 0 0,-1 0 0 0 0,1 1 0 0 0,1 1 0 0 0,0 1 0 0 0,1-1 0 0 0,0 2 0 0 0,1 0 0 0 0,1 1 0 0 0,0 0 1 0 0,1 0-1 0 0,0 1 0 0 0,1 0 0 0 0,1 1 0 0 0,1 0 0 0 0,0 0 0 0 0,1 1 0 0 0,1 0 0 0 0,1 0 0 0 0,0 2-30 0 0,0 7-14 0 0,0-1 0 0 0,2 1 0 0 0,0 0-1 0 0,2 0 1 0 0,1 0 0 0 0,1 0 0 0 0,2 0 0 0 0,1 0-1 0 0,0-1 1 0 0,2 0 0 0 0,1 0 0 0 0,1 0-1 0 0,2-1 1 0 0,3 6 14 0 0,-2-14 95 0 0,0-1 0 0 0,1 0 0 0 0,1-1 0 0 0,1-1-1 0 0,0 0 1 0 0,0-1 0 0 0,2 0 0 0 0,-1-1 0 0 0,2-1 0 0 0,-1-1-1 0 0,1-1 1 0 0,1 0 0 0 0,0-1 0 0 0,0-1 0 0 0,1-1 0 0 0,-1 0-1 0 0,1-2 1 0 0,0 0 0 0 0,1-1 0 0 0,-1-2 0 0 0,1 0 0 0 0,-1-1-1 0 0,1 0 1 0 0,-1-2 0 0 0,9-2-95 0 0,26-10-780 0 0,-22-12-6090 0 0,-11-2-854 0 0</inkml:trace>
  <inkml:trace contextRef="#ctx0" brushRef="#br0" timeOffset="11807.132">3713 261 3920 0 0,'0'0'4963'0'0,"0"0"-3340"0"0,0 0-1271 0 0,0 0 32 0 0,0 0-182 0 0,0 0-115 0 0,0 0 226 0 0,0 0 236 0 0,17 5 133 0 0,174 60-8 0 0,-190-62-606 0 0,1 0 0 0 0,-1-1 1 0 0,0 1-1 0 0,0 0 0 0 0,-1 0 0 0 0,1 1 0 0 0,-1-1 0 0 0,1 0 0 0 0,-1 0 0 0 0,0 0 0 0 0,0 0 1 0 0,0 0-1 0 0,0 1 0 0 0,-1-1 0 0 0,0 0 0 0 0,1 0 0 0 0,-1 0 0 0 0,0 0 0 0 0,0 0 0 0 0,-1 0 1 0 0,1-1-1 0 0,0 1 0 0 0,-1 0 0 0 0,0 0 0 0 0,0-1 0 0 0,0 1 0 0 0,0-1 0 0 0,0 0 0 0 0,0 0 0 0 0,-1 0 1 0 0,1 0-1 0 0,-1 0 0 0 0,1 0 0 0 0,-1 0 0 0 0,0-1 0 0 0,1 1 0 0 0,-1-1 0 0 0,0 0 0 0 0,-1 0-68 0 0,-18 20 111 0 0,19-19-99 0 0,1-1 0 0 0,0 1 0 0 0,0 0 0 0 0,0-1 0 0 0,0 1 0 0 0,0 0 0 0 0,0 0 0 0 0,0 0 0 0 0,1 1 0 0 0,-1-1 0 0 0,1 0 0 0 0,0 0 0 0 0,-1 1 0 0 0,1-1 0 0 0,0 1 0 0 0,0 0 0 0 0,1-1 0 0 0,-1 1 0 0 0,0-1 0 0 0,1 1 0 0 0,0 0 0 0 0,0 0 0 0 0,-1-1 0 0 0,2 1 0 0 0,-1 0 0 0 0,0-1 0 0 0,0 1 0 0 0,1 0 0 0 0,0-1 0 0 0,-1 1 0 0 0,1 0 0 0 0,0-1 0 0 0,0 1 0 0 0,0-1 0 0 0,1 0 0 0 0,-1 1 0 0 0,1-1 0 0 0,-1 0 0 0 0,1 0 0 0 0,0 0 0 0 0,0 0 0 0 0,0 0 0 0 0,0 0 0 0 0,0 0 0 0 0,0-1 0 0 0,0 1 0 0 0,0-1 0 0 0,1 0 0 0 0,-1 1 0 0 0,1-1 0 0 0,-1 0 0 0 0,1 0 0 0 0,-1-1 0 0 0,1 1 0 0 0,0 0 0 0 0,1-1-12 0 0,64 10-198 0 0,-45-14-2885 0 0,-4-8-4340 0 0,-7-2 939 0 0</inkml:trace>
  <inkml:trace contextRef="#ctx0" brushRef="#br0" timeOffset="11976.922">4041 445 6657 0 0,'0'0'7516'0'0,"0"0"-7136"0"0,0 0-372 0 0,-39 0-8 0 0,18-1 356 0 0,-2 1-232 0 0,-1 0-124 0 0,-1 0-76 0 0,-1 1-820 0 0,4 2-636 0 0,2-1-900 0 0,5-1-2096 0 0,3-1-785 0 0</inkml:trace>
  <inkml:trace contextRef="#ctx0" brushRef="#br0" timeOffset="12242.264">4232 626 5440 0 0,'0'0'3783'0'0,"1"7"-2578"0"0,-1-3-1081 0 0,0 1 0 0 0,0-1 0 0 0,-1 1 0 0 0,1-1-1 0 0,-1 1 1 0 0,0-1 0 0 0,0 1 0 0 0,-1-1 0 0 0,1 0-1 0 0,-1 0 1 0 0,0 0 0 0 0,0 0 0 0 0,0 0 0 0 0,-1 0-1 0 0,0 0 1 0 0,1-1 0 0 0,-1 1 0 0 0,0-1 0 0 0,-1 0 0 0 0,1 0-1 0 0,0 0 1 0 0,-1 0 0 0 0,0-1 0 0 0,0 1 0 0 0,0-1-1 0 0,0 0 1 0 0,0 0-124 0 0,2 0-55 0 0,1-1 0 0 0,-1 0 0 0 0,0 1-1 0 0,1-1 1 0 0,-1 0 0 0 0,0 0 0 0 0,0 0-1 0 0,0 0 1 0 0,0 0 0 0 0,0-1 0 0 0,0 1-1 0 0,0-1 1 0 0,0 1 0 0 0,0-1 0 0 0,0 0 0 0 0,0 1-1 0 0,0-1 1 0 0,0 0 0 0 0,-1-1 0 0 0,1 1-1 0 0,0 0 1 0 0,0 0 0 0 0,0-1 0 0 0,0 1-1 0 0,0-1 1 0 0,0 0 0 0 0,0 0 0 0 0,0 0 0 0 0,0 0-1 0 0,1 0 1 0 0,-1 0 0 0 0,0 0 0 0 0,0 0-1 0 0,1-1 1 0 0,-1 1 0 0 0,1-1 0 0 0,-1 1-1 0 0,1-1 1 0 0,0 1 0 0 0,0-1 0 0 0,0 0 0 0 0,-1 0-1 0 0,2 0 1 0 0,-1 0 0 0 0,0 0 0 0 0,0 0-1 0 0,1 0 1 0 0,-1 0 0 0 0,1 0 0 0 0,-1 0-1 0 0,1 0 1 0 0,0 0 0 0 0,0 0 0 0 0,0 0 0 0 0,0 0-1 0 0,0-1 56 0 0,2 2 105 0 0,0-1-1 0 0,0 0 0 0 0,0 0 1 0 0,0 1-1 0 0,0-1 0 0 0,0 1 1 0 0,0 0-1 0 0,1-1 0 0 0,-1 1 1 0 0,1 0-1 0 0,-1 1 0 0 0,1-1 1 0 0,-1 0-1 0 0,1 1 0 0 0,-1-1 1 0 0,1 1-1 0 0,-1 0 0 0 0,1 0 1 0 0,0 0-1 0 0,-1 0 1 0 0,1 0-1 0 0,-1 0 0 0 0,1 1 1 0 0,0 0-1 0 0,-1-1 0 0 0,1 1 1 0 0,-1 0-1 0 0,0 0 0 0 0,1 0 1 0 0,-1 0-1 0 0,0 1 0 0 0,1-1 1 0 0,-1 1-1 0 0,0-1 0 0 0,0 1 1 0 0,0 0-1 0 0,-1 0 0 0 0,1 0 1 0 0,0 0-1 0 0,0 1-104 0 0,73 104 711 0 0,-67-91-1829 0 0,-1-4-1889 0 0,3-5-2878 0 0</inkml:trace>
  <inkml:trace contextRef="#ctx0" brushRef="#br0" timeOffset="12771.806">5349 575 8505 0 0,'1'9'3838'0'0,"46"525"-38"0"0,7 175-2655 0 0,-54-701-1127 0 0,0 0-1 0 0,1 0 1 0 0,0 1-1 0 0,1-1 1 0 0,0 0-1 0 0,0-1 1 0 0,0 1-1 0 0,1 0 1 0 0,0-1-1 0 0,1 1 1 0 0,0-1 0 0 0,0 0-1 0 0,0 0 1 0 0,3 2-18 0 0,-5-39-2710 0 0,-10-125-5823 0 0,5 88 3490 0 0</inkml:trace>
  <inkml:trace contextRef="#ctx0" brushRef="#br0" timeOffset="13521.083">5225 360 2692 0 0,'-9'-6'6716'0'0,"-50"-23"-6474"0"0,-1 4 0 0 0,-2 1 0 0 0,0 4 0 0 0,-1 2 0 0 0,-1 3 0 0 0,-1 3 0 0 0,-31-1-242 0 0,-1210-153 101 0 0,886 138 22 0 0,-324 24-123 0 0,-31 45 289 0 0,613-31-286 0 0,-326 42-264 0 0,474-50 310 0 0,-1 1 0 0 0,1 1 0 0 0,0 0 0 0 0,1 1-1 0 0,-1 0 1 0 0,1 1 0 0 0,0 1 0 0 0,1 0 0 0 0,-1 1 0 0 0,-9 7-49 0 0,7 97 1433 0 0,17-5-1455 0 0,4 0 0 0 0,4-1 0 0 0,6 0 0 0 0,3-1 0 0 0,7 4 22 0 0,127 363 1010 0 0,-57-211-751 0 0,-73-175-59 0 0,-3 0 0 0 0,-4 1 0 0 0,-4 1 0 0 0,-4 1 0 0 0,-3 4-200 0 0,-6-77 97 0 0,2 0 0 0 0,0 0 0 0 0,1 0 0 0 0,0-1 0 0 0,2 1 0 0 0,-1 0 0 0 0,2-1 0 0 0,0 0 0 0 0,1 0 0 0 0,1 0-1 0 0,0-1 1 0 0,1 0 0 0 0,0 0 0 0 0,1-1 0 0 0,1 0 0 0 0,0-1 0 0 0,0 0 0 0 0,1 0 0 0 0,1-1 0 0 0,11 8-97 0 0,14 3 80 0 0,2-1-1 0 0,0-2 1 0 0,2-2 0 0 0,0-1 0 0 0,0-2-1 0 0,2-2 1 0 0,-1-2 0 0 0,1-2 0 0 0,1-1-1 0 0,0-3-79 0 0,447 1 321 0 0,-379-9-276 0 0,1603 45 2640 0 0,-1196-16-2182 0 0,-141-22-606 0 0,-349-21-1319 0 0,-42-7-7001 0 0,-12-3-2805 0 0</inkml:trace>
  <inkml:trace contextRef="#ctx0" brushRef="#br0" timeOffset="13767.218">4641 2537 15017 0 0,'0'0'4089'0'0,"0"0"-4089"0"0,0 0-2064 0 0,0 0-6481 0 0,0 0 48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8:32.799"/>
    </inkml:context>
    <inkml:brush xml:id="br0">
      <inkml:brushProperty name="width" value="0.1" units="cm"/>
      <inkml:brushProperty name="height" value="0.6" units="cm"/>
      <inkml:brushProperty name="color" value="#CC0066"/>
      <inkml:brushProperty name="inkEffects" value="pencil"/>
    </inkml:brush>
  </inkml:definitions>
  <inkml:trace contextRef="#ctx0" brushRef="#br0">2987 887 912 312873 45248,'-6'-11'628'0'0,"-5"-12"-536"0"0,-7-13 88 0 0,-5-10-176-2118-98,-1-6-4 2118 98,-3-4-216 0 0,1 0 216 0 0,2 3 156-1021-603,2 6 484 1021 603,3 9 144 0 0,3 7-68 0 0,4 9 416-1006-616,1 6-507 1006 616,2 4-349 0 0,2 3-120 0 0,1 4-12 0 0,2 2-68 0 0,1 1 248 0 0,2 1 120 0 0,0 2-120 0 0,2 1-64 0 0,0 2 196 0 0,2 2 128 0 0,2 5-68 0 0,3 5-36 0 0,7 10-28 0 0,9 15 128 0 0,12 19 540 1006 616,10 19 160 65-1070,10 14 80-1071 454,5 11-440 1027 584,4 5-316-1027-584,-1 1-376 2111 65,-2-1 73-2111-65,-5-3-225 1057 539,-4-6-76-1057-539,-6-8-24 2127-33,-5-8 12-1045 526,-5-10-100-1082-493,-6-12 72 1094 479,-5-13 40-64-1089,-7-11 100 69 1057,-3-10-12-1099-447,-4-7 48 0 0,-3-5-88 0 0,-1-4-48 1110 433,-3-4-212-1110-433,-2-3-321 0 0,-3-4 33 0 0,-2-6 148 0 0,-4-9-28 0 0,-7-11-60 0 0,-7-13-32 0 0,-8-14-24 0 0,-8-12-180-1110-433,-5-10-272 1110 433,-7-8-392 0 0,-4-9 8 0 0,-6-8 52-2129 163,-3-6 68 2129-163,-5-6-817 0 0,-3-3 113-1049 598,-3-3 480-49-1097,-1 1 784 1098 499,1 2 508-1070 565,2 5-288-16-1097,4 11 432 1086 532,7 13 248-2156-33,9 15 836 2156 33,10 16 0 0 0,9 14 60-1053-578,8 13-124 1053 578,7 9-384 0 0,4 7-63 0 0,3 4 27-1036-591,2 3-508 1036 591,3 5 168 0 0,3 5 688-1021-603,5 9 104 1021 603,7 12-4 0 0,8 17-56 0 0,11 17 180 0 0,8 15-84 0 0,9 13-68 0 0,8 11-24 0 0,5 10-164 1021 603,5 9-51 56-1076,5 7-85-36 1044,1 5-136 29-1077,2 2-316-13 1045,-2 0 52 14-14,-3-4-160-1071-525,-4-7-84 2138-65,-6-8-52-1044 544,-7-12-52-1094-479,-7-12 44 1106 466,-8-12 8-83-1095,-7-15 12 87 1062,-7-13-8-1110-433,-6-13-4 1120 420,-5-10-108-1120-420,-3-8-68 1131 406,-3-5-216-1131-406,-2-6-428 0 0,-3-8-373 0 0,-5-9 541 0 0,-7-17-132 0 0,-9-19-484 0 0,-11-21-320 0 0,-9-19-556 0 0,-11-17-280-1131-406,-7-14-429 1131 406,-3-4-1103 0 0,9 17 3688 0 0</inkml:trace>
  <inkml:trace contextRef="#ctx0" brushRef="#br0" timeOffset="255.698">2163 0 1932 310633 47303,'0'0'6045'-1042'-617,"0"0"-4981"1042"617,0 0-804 0 0,0 0 268 0 0,0 0-528-1023-629,8 14 984 1023 629,11 19 196 0 0,16 25 140 0 0,16 26-76 0 0,14 25-136 1099-447,11 19-412-1099 447,7 16-211 1030 610,6 10-109 64-1089,1 7-56-41 1057,-1 3-32 32-1091,-2-1 32-14 1059,-3-5 0 15-14,-7-7-36 16-14,-5-9-112-36-1102,-6-11 24 47 1069,-8-12-96 13-13,-6-12-100 15-14,-8-14-160-116-1114,-7-15 160 118 1082,-7-15 36 13-15,-7-15-36-1156-411,-7-13-96 1168 398,-5-11-116-207-1122,-5-9-416 202 1090,-3-7-464-1163-366,-3-8-373 0 0,-6-13 529 0 0,-8-18-700 0 0,-9-22-948-1163-366,-8-18-1924 1163 366,-5-12-561 0 0,2 7 4197 0 0</inkml:trace>
  <inkml:trace contextRef="#ctx0" brushRef="#br0" timeOffset="1827.88">2005 56 3252 309507 47775,'0'0'6117'-1034'-637,"11"14"-5729"1034"637,12 16 0 0 0,14 19 732-1015-648,12 20 52 2125 215,10 18-12-1110 433,9 18-56 0 0,6 16 28 1023 629,4 16-115 83-1095,5 14-257-57 1064,2 11-80-1049-598,3 7-320 2168 66,0 3-128-1082 486,-2 0-36 0-1104,-2-7-60 16 1070,-6-10 36 15-12,-6-13-76 1071-639,-7-15 4-1047 591,-7-16-40 13-13,-9-16-8 15-15,-8-16-52 1000-726,-9-15-4-2169 296,-9-15-84 1181 384,-7-15 16-1181-384,-5-12-16 0 0,-6-9-32 1193 369,-3-11-856-1193-369,-5-11-272 0 0,-7-19 371 0 0,-11-22-67 0 0,-10-25-144-1193-369,-13-23-556 1193 369,-10-19-1536 0 0,-6-10-1781 0 0,8 16 557 0 0</inkml:trace>
  <inkml:trace contextRef="#ctx0" brushRef="#br0" timeOffset="3385.538">1888 145 6493 310562 48399,'0'0'6092'-1055'-624,"0"0"-6088"1055"624,11 14 48 0 0,13 19 660 0 0,18 25 216-1034-637,16 26 248 2152 185,16 26-95-76 1069,12 22 39-1042-617,10 19-276 0 0,6 16-328 2179 99,2 10-272-1094 473,0 7-60 18-1110,-3-1-60 0 1076,-6-6-52 1099-604,-8-11 16-1069 557,-10-15-16-78-1115,-8-16 28 86 1082,-11-18 8 13-13,-9-17-108 15-15,-8-16 0 1000-726,-8-15 48-2169 296,-9-17-48 1181 384,-6-15 0-1181-384,-6-11-12 1193 369,-5-11-84-1193-369,-3-8-332 0 0,-3-8-952 0 0,-7-15 624 0 0,-8-19 72 0 0,-12-24-233 0 0,-11-25-91-1193-369,-13-24-964 1193 369,-10-19-2356 0 0,-5-9-1157 0 0,-2-1 2493-1181-384,11 22 2992 1181 384</inkml:trace>
  <inkml:trace contextRef="#ctx0" brushRef="#br0" timeOffset="3386.538">1875 259 5897 312776 48500,'0'0'6028'-2214'-101,"0"0"-5412"2214"101,0 0-616 0 0,7 9 0-1055-624,9 15 740 1055 624,11 18 356 0 0,12 20 40-1034-637,12 22 121 1034 637,11 21-129 2160 165,9 19-348-2160-165,8 17-312 1113-485,7 15-236-47 1069,3 11-84 19-12,2 6-40 18-1110,0 2-36 0 1076,-2-6-68 18-12,-5-8 64 1093-627,-5-14 40-1065 579,-7-16-8-1149-478,-9-17-16 2201-199,-7-16 28-1032 629,-10-16-64 15-13,-10-16-4-1184-417,-9-16-44 2166-329,-7-14-60-2166 329,-8-11-36 1193 369,-4-11-64-1193-369,-4-7-368 0 0,-5-8-776 924-759,-5-12 548-924 759,-7-18 172 0 0,-12-21-309 0 0,-11-24-139-924 759,-11-23-720 924-759,-11-18-2544-1193-369,-4-8-1077 1193 369,7 16 1933 0 0</inkml:trace>
  <inkml:trace contextRef="#ctx0" brushRef="#br0" timeOffset="3387.538">1692 361 5156 310483 49509,'0'0'6561'0'0,"2"7"-6293"0"0,7 10 388-1070-632,9 17 516 1070 632,14 21 56 0 0,15 23-56-1047-644,16 22-71 2188 186,13 20-65-86 1082,12 18-320-1055-624,9 13-348 1133-491,6 12-60-52 1083,2 7-188 1143-559,-1 2-44-2224-33,-3-3-68 2224-33,-7-9 4-1086 544,-8-11 48 17-13,-11-17-60 19-14,-12-18 8 1068-686,-11-17-8-2242 202,-11-18 0 1197 436,-10-17-8 16-15,-10-17-76-218-1142,-7-15 76 217 1109,-6-11-80-1212-388,-5-10-156 0 0,-2-7-728 1225 374,-4-10-288-1225-374,-4-12 211 0 0,-9-18-135 0 0,-9-21-208-1225-374,-10-20-1360 1225 374,-4-13-2909 0 0,3 9 337 0 0</inkml:trace>
  <inkml:trace contextRef="#ctx0" brushRef="#br0" timeOffset="3448.493">2123 436 312 300563 43721,'0'0'808'0'0,"0"0"-388"0"0,0 0 412 0 0,-2-6 1960 0 0,-1-4-1815 0 0,0-1 23 0 0,0 0 300 0 0,2 2-148 0 0,0 2-272 0 0,2 3-120 0 0,0 1-260 0 0,0 2-500 0 0,1 3-76 0 0,2 4 76 0 0,2 8 500 0 0,7 12 140 1054-318,5 15 12-1054 318,7 13-56 0 0,6 12 64 0 0,2 7 60 1052-329,1 3-120-130 1034,-1 1-308-922-705,-1 0-292 0 0,-2-2-160 2015 317,-3 0-44-2015-317,-1 0 32 0 0,-1 1 120 969 666,1 4 40 112-1075,4 2 12-84 1044,2 5 64-997-635,6 4-64 1014 622,3 3-152-1014-622,3 1-136 2124 131,2-2-192-2124-131,-2-5-244 1053 578,-3-9 204-1053-578,-6-13 240 2156 33,-6-13 88-2156-33,-7-14 92 1086 532,-6-12-16-1086-532,-6-9 40 0 0,-3-7-12 0 0,-5-7-12 0 0,-6-8 96 0 0,-7-12-580 0 0,-12-15-1324 0 0,-11-16-760 0 0,-8-14-2013 0 0,-4-7 1861 0 0,4 7 2820 0 0</inkml:trace>
  <inkml:trace contextRef="#ctx0" brushRef="#br0" timeOffset="3449.493">1865 729 4164 305488 45157,'0'0'4037'0'0,"0"0"-3841"0"0,0 0-196-958-683,0 0 0 958 683,2 10 156 0 0,5 12 672 0 0,10 15 220 0 0,12 19-4 958 683,13 20 20-958-683,14 21 96 0 0,12 19-4 2075 258,9 16-264-2075-258,8 14-223 1005 642,4 8-257 1124-479,1 2-236-2129-163,-4-4-64 1049 598,-6-11 12 1119-532,-8-14 112-1082 486,-10-16-24-1086-552,-10-16 20 2188-34,-10-17-44-2188 34,-9-15-104 1117 506,-9-14-32-1117-506,-7-14-48 1133 491,-6-11-4-78-1115,-4-8-200-1055 624,-4-7-480 1141 458,-3-8-357-1141-458,-7-10 609 0 0,-8-16-604 0 0,-10-20-376-2196 166,-12-20-332 2196-166,-11-19-852-1133-491,-10-16-136 1133 491,-9-13-33-1117-506,-4-6 33 1117 506,10 18 1816 0 0</inkml:trace>
  <inkml:trace contextRef="#ctx0" brushRef="#br0" timeOffset="9125.489">1714 828 3024 309507 47775,'0'0'1268'0'0,"0"0"1893"-1141"458,0 0-2497 1141-458,3 9-224-1024-656,10 18 996 1024 656,15 24 588 0 0,18 29-288 1131-439,19 29-140-1131 439,15 22-375 0 0,12 18-289 1118-452,7 12-360-76 1069,2 5-412 71-1102,-2-1 96-47 1069,-7-8-120 19-12,-10-12-124-1085-572,-11-16-12 2206 0,-12-17 0-2206 0,-13-19 0 1121 526,-10-17 8-1121-526,-11-17 36 2214-101,-7-17-36-2214 101,-7-14-8 1149 478,-6-12-4-1149-478,-4-9-476 0 0,-6-12 120 0 0,-9-13 272 0 0,-13-21-36 0 0,-15-25-148-1149-478,-17-24-112 1149 478,-15-23-52-1076 612,-12-16-285-62-1123,-8-14-539 1138 511,-8-8 116-1102 578,-3-5-440-20-1123,-3-2-260 0 1090,1 3 148-1118-612,4 7-56 2240 67,11 17 1752-1155 498,14 22 584-1080-666,19 26 1128 2235 168,19 28 488 0 0,19 27-1840 0 0,19 29-296-1036-663,22 32 656 1036 663,23 37 1040-1014-675,22 33 132 1014 675,20 29-427 2168 230,11 20-545-2168-230,7 11-368 1141-458,-1 4-232-86 1082,-4-4-308 1159-523,-8-9-12-2214-101,-12-16-172 1102 578,-14-17-24 20-1123,-13-21 0 0 1090,-13-21 72-1122-545,-11-23 76 0 0,-11-17 36 2240-67,-7-16-40-2240 67,-7-12-144 0 0,-5-11-560 0 0,-9-13 656 0 0,-12-18 92 0 0,-14-21-152 0 0,-13-23-140 0 0,-14-21-137-2240 67,-10-14-171 2240-67,-8-13-512 0 0,-7-7-72-2244 0,-6-7-256 2244 0,-4 0-212-1141 532,0 6-320 1141-532,5 13 592-2254-101,13 20 1388 2254 101,16 26 1460 0 0,20 27 588-1174 484,22 29-1676 113-1136,23 33 248 1061 652,25 34 828 1165-464,22 33 256-1165 464,19 27-272 0 0,13 19-251 0 0,6 10-389 2225 134,3 2-384-2225-134,-4-3-296 1099 599,-6-10-112 42-1131,-11-13 0-19 1098,-13-19-136-1122-566,-13-20 0 1143 552,-13-20 12-22-1138,-11-18 36-1121 586,-9-14-60 1160 518,-8-13-284-1160-518,-7-9-40 0 0,-11-12 372 0 0,-14-15 96-1160-518,-15-19-160 39 1104,-16-21-273 1121-586,-13-19-107-1143-552,-9-16-552 1143 552,-6-13-656-1143 552,-3-9-1076 1143-552,0-3-116-2281-68,7 5-245 2281 68,12 15 2797 0 0,15 22 392 0 0,21 27 3921-1093-619,21 29-2457 1093 619,22 32-40 0 0,22 30 504 0 0,21 29-80 0 0,16 22-444 0 0,9 14-311 0 0,4 4-245 1155-498,-2 0-280-56 1097,-7-8-108-1099-599,-10-9-300 0 0,-11-12-112 2263 34,-11-13-48-2263-34,-12-14-112 0 0,-8-12 0 1143 552,-7-11-120-22-1138,-6-10-164-1121 586,-8-8-336 0 0,-8-8 484-1121 586,-14-11 240 1121-586,-15-16 4 0 0,-15-16-56 0 0,-13-18-188-2286 0,-11-17-285 2286 0,-6-13-347-1165 538,-4-10-624 49-1144,0-2-608-65 1110,6 6 360 1181-504,12 15 752-1086-639,18 21 1000 1086 639,19 23 1488 0 0,22 27-624 0 0,22 27 48 0 0,21 28 584 0 0,19 23 64 0 0,13 16-388 0 0,6 8-411 1086 639,0-1-101-1086-639,-6-6-180 0 0,-9-9-208 0 0,-11-13-112 1111 627,-11-13-88-1111-627,-9-13-72 0 0,-8-10-64 0 0,-6-8-32 1137 613,-5-4-240-1137-613,-5-5-296 0 0,-6-4 632 0 0,-8-8 0 0 0,-14-12 0 0 0,-15-15-96 0 0,-14-16-16 0 0,-14-16-288-1137-613,-9-11-237-71 1122,-4-7-155 1208-509,3 3-332-2325-171,9 8 360 2325 171,16 16 764 0 0,17 17 152 0 0,17 19-136 0 0,18 20 440 0 0,17 22 264 0 0,17 19 72 0 0,12 15-123 0 0,9 7-117 0 0,-1 0 44 1221-475,-2-7-360-117 1121,-8-10 24-1104-646,-7-11-100 0 0,-8-10-76 0 0,-5-7-24 1208-509,-4-6-60-1208 509,-5-4-100 0 0,-4-4-356 0 0,-5-3 132 0 0,-7-5 224-1208 509,-9-4 92 1208-509,-14-10-64 0 0,-14-9-216 0 0,-15-10-12-1231 496,-10-9-113 1231-496,-4-3-179-1094-667,2 1 24 1094 667,9 7 256-1241 460,14 10 120 1241-460,15 13 192 0 0,16 15 224 0 0,18 17 332 1082 687,14 17 84-1082-687,12 10-87 0 0,7 4-29 0 0,1-3-28 1253-480,-3-8-172-1253 480,-6-7-188 0 0,-5-6-124 1123 654,-4-6-4-1123-654,-5-4-4 0 0,-4-4-4 0 0,-6-3-76 0 0,-6-4 76 0 0,-11-3 56-1263 501,-13-6-44 1263-501,-16-6-12 0 0,-11-6-212-1289 486,-9-4-184 1289-486,1-1 24 0 0,5 3 84 0 0,12 4 116-2399-246,11 6-92 2399 246,13 7 203 0 0,10 5 61 0 0,8 7 461 0 0,8 6-113 0 0,3 3-160 0 0,4 3-100 0 0,-1 0-16 0 0,0-1 4 0 0,-3-4-4 0 0,-1-2 4 0 0,-1-5 48 0 0,-3-3 12 0 0,-1-3 136 0 0,-4-3-24 0 0,-4-1-100 0 0,-3-3-80 0 0,-5 0-68 0 0,-3-1-60 0 0,-3 0-52 0 0,0 1-48 0 0,0 1 0 0 0,1 2 12 0 0,3 3 36 0 0,2 2 104 0 0,2 3 8 0 0,2 1 0 0 0,2 0 4 0 0,0 1-12 0 0,2-1-16 0 0,-1-1-400 0 0,0-2-24 0 0,1-1-172 0 0,-1-3-213 0 0,1-2-899 0 0,1-3-4352 0 0,1-2-1721 0 0</inkml:trace>
  <inkml:trace contextRef="#ctx0" brushRef="#br0" timeOffset="9189.737">1096 2095 508 297951 46472,'0'0'8405'0'0,"0"0"-7137"1111"-302,0 0-1180-1111 302,7 11 132 0 0,8 13 772 0 0,10 15 36 873 771,10 16-136 253-1102,5 12-140-1126 331,4 5-144 0 0,-1 0-92 914 744,-5-5-116 222-1105,-5-10-136-1136 361,-7-10-176 0 0,-6-12-48 954 716,-6-8-40-954-716,-4-6-88 0 0,-4-5-40 0 0,-4-4 128 0 0,-4-3 12 0 0,-6-4 240 0 0,-9-7-240 0 0,-10-7-12 0 0,-11-9-212 0 0,-8-10-100 0 0,-5-7-104 0 0,-1-7-88 0 0,1-6-28 0 0,2-2 60-2090-355,4-3 232 2090 355,4 2 168 0 0,7 6 72-1144 348,7 8 292 248-1109,9 11 280 896 761,7 10-40 0 0,6 9-396 0 0,8 12-60 0 0,7 11 128 0 0,10 14 360 0 0,8 15 281 0 0,6 9-85 2040 413,2 4-192-2040-413,-2-2-232 0 0,-7-7-140 0 0,-7-10-96 2090 355,-6-8-100-2090-355,-7-7-48 0 0,-6-4 32 0 0,-6-4 8 0 0,-4-4 8 0 0,-6-3 52 0 0,-8-6-44-1152 379,-8-7-8 1152-379,-8-8-92 0 0,-5-7-92 0 0,-3-8 12-1163 366,1-3-40 244-1118,4-1-60 919 752,6 1-12 0 0,7 4 84 0 0,6 6 136 0 0,6 4 16 0 0,5 5-176 0 0,5 4 224 0 0,4 6 164 0 0,3 6 160 0 0,3 5-112 0 0,3 5-88 0 0,0 4 48 0 0,0 2 140 0 0,0 2-116 0 0,-4 0-84 0 0,-4-2-40 0 0,-4-2 16 0 0,-7-2 12 0 0,-8-3 8 0 0,-10-4-8-1154 335,-9-3-52 1154-335,-8-4-40 0 0,-2-3-8 0 0,2-3 0-1162 321,6 0-84 1162-321,7-1-4 0 0,7 1-8 0 0,6 2-80-1170 308,4 2-68 1170-308,4 2 68 0 0,3 4 116 0 0,3 1 60 0 0,0 2 0 0 0,0 2 12 0 0,-3 1 76 0 0,-8 1 8 854 802,-14 1-32-854-802,-14-2-64-1204 311,-13-2-1028 1204-311,-4-4-4217 0 0,7-3-6744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59:45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18273 4977 15105 0 0,'0'0'1297'0'0,"0"0"-1274"0"0,0 0 70 0 0,-4 8-56 0 0,3-7-4 0 0,-1 0 0 0 0,1 1 0 0 0,0-1 0 0 0,0 1 0 0 0,0-1 0 0 0,-1 1 0 0 0,1-1 0 0 0,1 1 0 0 0,-1 0 0 0 0,0 0 0 0 0,0-1 0 0 0,1 1 0 0 0,-1 0 0 0 0,1 0 0 0 0,-1 0 0 0 0,1 0 0 0 0,0 0 0 0 0,0 0 0 0 0,0-1 0 0 0,0 1 0 0 0,0 0 0 0 0,0 0 0 0 0,0 0 0 0 0,1 0 0 0 0,-1 0 0 0 0,1 0 0 0 0,-1 0 0 0 0,1-1 0 0 0,0 1 0 0 0,0 0 0 0 0,0 0 0 0 0,0-1 0 0 0,0 1 0 0 0,0-1 0 0 0,0 1 0 0 0,0-1 0 0 0,1 1 0 0 0,-1-1 0 0 0,1 0 1 0 0,-1 0-1 0 0,1 1 0 0 0,-1-1 0 0 0,1 0 0 0 0,0 0 0 0 0,-1-1 0 0 0,1 1 0 0 0,0 0 0 0 0,0 0 0 0 0,0-1 0 0 0,-1 1 0 0 0,1-1 0 0 0,2 0-33 0 0,-2 1 8 0 0,0-1-1 0 0,0 0 1 0 0,1 0 0 0 0,-1-1 0 0 0,0 1 0 0 0,0 0 0 0 0,0-1 0 0 0,0 1-1 0 0,0-1 1 0 0,0 0 0 0 0,0 1 0 0 0,0-1 0 0 0,0 0 0 0 0,0 0 0 0 0,0-1-1 0 0,-1 1 1 0 0,1 0 0 0 0,0 0 0 0 0,-1-1 0 0 0,1 1 0 0 0,-1-1 0 0 0,1 0-1 0 0,-1 1 1 0 0,0-1 0 0 0,0 0 0 0 0,0 0 0 0 0,0 0 0 0 0,0 0 0 0 0,0 0 0 0 0,0 0-1 0 0,0 0 1 0 0,-1 0 0 0 0,1 0 0 0 0,-1 0 0 0 0,0 0 0 0 0,0 0 0 0 0,0 0-1 0 0,0 0 1 0 0,0-1 0 0 0,0 1 0 0 0,0 0 0 0 0,0 0 0 0 0,-1 0 0 0 0,1 0-1 0 0,-1 0 1 0 0,0 0 0 0 0,0 0 0 0 0,0 0 0 0 0,0 0 0 0 0,0 0 0 0 0,0 0-1 0 0,0 1 1 0 0,0-1 0 0 0,-1 0 0 0 0,1 1 0 0 0,-1-1 0 0 0,-1 0-8 0 0,-29 4-2033 0 0,24 9-5279 0 0,8-7-783 0 0</inkml:trace>
  <inkml:trace contextRef="#ctx0" brushRef="#br0" timeOffset="466.02">18647 4791 11561 0 0,'0'0'2032'0'0,"0"0"-1062"0"0,0 0-432 0 0,0 0-180 0 0,0 0 17 0 0,0 0-1 0 0,0 0-83 0 0,0 0-91 0 0,1-4-93 0 0,0 1-102 0 0,0 1-1 0 0,0-1 1 0 0,0 1-1 0 0,1-1 1 0 0,-1 1-1 0 0,0 0 1 0 0,1-1 0 0 0,0 1-1 0 0,-1 0 1 0 0,1 0-1 0 0,0 0 1 0 0,0 0-1 0 0,0 1 1 0 0,0-1-1 0 0,1 0 1 0 0,-1 1-1 0 0,0 0 1 0 0,1-1-1 0 0,-1 1 1 0 0,1 0 0 0 0,-1 0-1 0 0,1 0 1 0 0,0 1-1 0 0,-1-1 1 0 0,1 1-1 0 0,0-1 1 0 0,-1 1-1 0 0,1 0 1 0 0,0 0-1 0 0,-1 0 1 0 0,1 0 0 0 0,0 1-1 0 0,0-1 1 0 0,-1 1-1 0 0,1 0 1 0 0,-1-1-1 0 0,1 1 1 0 0,0 0-1 0 0,-1 0 1 0 0,0 1-1 0 0,3 0-4 0 0,1 1-3 0 0,0 0 0 0 0,0 0 0 0 0,0 1 0 0 0,0-1-1 0 0,-1 1 1 0 0,0 0 0 0 0,1 1 0 0 0,-2-1 0 0 0,1 1 0 0 0,0 0-1 0 0,-1 0 1 0 0,0 1 0 0 0,0-1 0 0 0,-1 1 0 0 0,1 0-1 0 0,-1 0 1 0 0,2 6 3 0 0,-6 1 3 0 0,-1-1 0 0 0,0 1 0 0 0,0-1 0 0 0,-1 0 0 0 0,-1 0 0 0 0,0 0 0 0 0,-1-1 0 0 0,0 1 0 0 0,0-1 0 0 0,-2 0 0 0 0,1-1 0 0 0,-1 1 0 0 0,-1-1-1 0 0,0-1 1 0 0,0 1 0 0 0,-1-1 0 0 0,0-1 0 0 0,0 0 0 0 0,-1 0 0 0 0,0-1 0 0 0,-1 0 0 0 0,0 0 0 0 0,0-1 0 0 0,-4 1-3 0 0,13-6-38 0 0,-2 2 98 0 0,19-7 43 0 0,0 1 0 0 0,0 1 1 0 0,1 1-1 0 0,-1 0 0 0 0,1 1 1 0 0,-1 0-1 0 0,1 1 0 0 0,-1 1 0 0 0,0 1 1 0 0,0 0-1 0 0,0 1 0 0 0,0 0 0 0 0,0 1 1 0 0,12 7-104 0 0,19 3 179 0 0,-27-9-344 0 0,11 4 88 0 0,-10-10-3989 0 0,-15-4-1016 0 0,2-11-3984 0 0</inkml:trace>
  <inkml:trace contextRef="#ctx0" brushRef="#br0" timeOffset="937.642">19242 4963 14693 0 0,'0'0'1703'0'0,"0"0"-1176"0"0,0 0-414 0 0,0 0-25 0 0,0 0 136 0 0,0 0 108 0 0,0 0-2 0 0,5-1-166 0 0,-4 1-157 0 0,93-41 643 0 0,-92 40-663 0 0,0 0 0 0 0,0 0 1 0 0,-1 0-1 0 0,1 0 0 0 0,0-1 1 0 0,-1 1-1 0 0,1-1 0 0 0,0 1 0 0 0,-1-1 1 0 0,0 0-1 0 0,1 1 0 0 0,-1-1 1 0 0,0 0-1 0 0,0 0 0 0 0,0 0 1 0 0,0 0-1 0 0,0 0 0 0 0,0 0 1 0 0,-1 0-1 0 0,1 0 0 0 0,-1-1 1 0 0,0 1-1 0 0,1 0 0 0 0,-1 0 0 0 0,0 0 1 0 0,0-1-1 0 0,0 1 0 0 0,-1 0 1 0 0,1 0-1 0 0,0 0 0 0 0,-1 0 1 0 0,1 0-1 0 0,-1-1 0 0 0,0 1 1 0 0,0 0-1 0 0,0 0 0 0 0,0 0 1 0 0,0 1-1 0 0,0-1 0 0 0,0 0 0 0 0,-1 0 1 0 0,1 1-1 0 0,-1-1 0 0 0,1 1 1 0 0,-3-2 12 0 0,-2-3-65 0 0,0 1 0 0 0,-1 0 0 0 0,1 1 0 0 0,-1-1 0 0 0,-1 1-1 0 0,1 1 1 0 0,0-1 0 0 0,-1 1 0 0 0,0 1 0 0 0,0-1 0 0 0,0 1 0 0 0,0 0 0 0 0,0 1 0 0 0,0 0 0 0 0,0 1 0 0 0,0-1 0 0 0,-1 1 0 0 0,1 1 0 0 0,-3 0 65 0 0,7-1-14 0 0,0 1 1 0 0,0-1-1 0 0,1 1 0 0 0,-1 0 0 0 0,0 0 0 0 0,0 0 1 0 0,0 0-1 0 0,1 1 0 0 0,-1-1 0 0 0,0 1 1 0 0,1 0-1 0 0,0 0 0 0 0,-1 1 0 0 0,1-1 0 0 0,0 1 1 0 0,0-1-1 0 0,0 1 0 0 0,0 0 0 0 0,1 0 1 0 0,-1 0-1 0 0,1 0 0 0 0,0 1 0 0 0,0-1 0 0 0,0 1 1 0 0,0-1-1 0 0,1 1 0 0 0,-1 0 0 0 0,1 0 1 0 0,0-1-1 0 0,0 1 0 0 0,1 0 0 0 0,-1 0 0 0 0,1 0 1 0 0,-1 0-1 0 0,1 0 0 0 0,1 0 0 0 0,-1 0 1 0 0,0 0-1 0 0,2 3 14 0 0,1 6 68 0 0,1-1 0 0 0,1 0 0 0 0,0 1 0 0 0,1-2 1 0 0,0 1-1 0 0,1-1 0 0 0,0 0 0 0 0,1 0 0 0 0,0-1 0 0 0,1 0 0 0 0,0 0 1 0 0,0-1-1 0 0,1 0 0 0 0,0-1 0 0 0,7 5-68 0 0,75 81 547 0 0,-91-93-546 0 0,0 0 0 0 0,0 0-1 0 0,0 1 1 0 0,0-1 0 0 0,-1 0-1 0 0,1 0 1 0 0,0 1 0 0 0,0-1 0 0 0,-1 0-1 0 0,1 1 1 0 0,-1-1 0 0 0,0 1-1 0 0,1-1 1 0 0,-1 0 0 0 0,0 1-1 0 0,0-1 1 0 0,0 1 0 0 0,1-1-1 0 0,-2 1 1 0 0,1-1 0 0 0,0 1-1 0 0,0-1 1 0 0,0 1 0 0 0,-1-1 0 0 0,1 0-1 0 0,-1 1 1 0 0,1-1 0 0 0,-1 1-1 0 0,0-1 1 0 0,1 0 0 0 0,-1 0-1 0 0,0 1 1 0 0,0-1 0 0 0,0 0-1 0 0,0 0 1 0 0,0 0 0 0 0,0 0 0 0 0,0 0-1 0 0,0 0 1 0 0,0 0 0 0 0,-1 0-1 0 0,1-1 1 0 0,0 1 0 0 0,0 0-1 0 0,-1-1 1 0 0,1 1 0 0 0,-1-1-1 0 0,1 1 1 0 0,0-1 0 0 0,-1 0-1 0 0,1 0 1 0 0,-1 1 0 0 0,1-1-1 0 0,-81-1 661 0 0,78 0-653 0 0,0 0 0 0 0,0 1 0 0 0,1-1 0 0 0,-1-1 0 0 0,1 1 0 0 0,-1 0 0 0 0,1-1 0 0 0,-1 0 0 0 0,1 1 0 0 0,0-2 0 0 0,0 1 1 0 0,0 0-1 0 0,0 0 0 0 0,0-1 0 0 0,1 0 0 0 0,-1 1 0 0 0,1-1 0 0 0,-1 0 0 0 0,1 0 0 0 0,0-1 0 0 0,0 1 0 0 0,1 0 0 0 0,-1-1 0 0 0,1 1 0 0 0,-1-1 0 0 0,1 1 1 0 0,0-1-1 0 0,0 1 0 0 0,1-1 0 0 0,-1 0 0 0 0,1 0 0 0 0,0 1 0 0 0,0-1 0 0 0,0 0 0 0 0,0 0 0 0 0,1 1 0 0 0,-1-1 0 0 0,1 0 0 0 0,0 1 0 0 0,0-1 0 0 0,1 0 1 0 0,-1 1-1 0 0,1 0 0 0 0,-1-1 0 0 0,1 1 0 0 0,0 0 0 0 0,0 0 0 0 0,1 0 0 0 0,-1 0 0 0 0,1 0 0 0 0,0 0-8 0 0,87-28-3231 0 0,-57 24-3162 0 0,-4 0-2904 0 0</inkml:trace>
  <inkml:trace contextRef="#ctx0" brushRef="#br0" timeOffset="-277.469">17949 4621 8917 0 0,'0'0'3880'0'0,"0"0"-2188"0"0,0 0-914 0 0,0 0 77 0 0,-3 7 37 0 0,-8 131-550 0 0,30 62-296 0 0,-12-181-1569 0 0,5-5-3606 0 0,0-15-3781 0 0</inkml:trace>
  <inkml:trace contextRef="#ctx0" brushRef="#br0" timeOffset="-884.919">17367 5002 7965 0 0,'0'0'2281'0'0,"0"0"-1197"0"0,0 0-662 0 0,0 0 178 0 0,0 0 405 0 0,0 0 113 0 0,-8 1-39 0 0,-382-5 2451 0 0,387 4-3621 0 0,-43-3-893 0 0,22-9-4027 0 0,22 5-636 0 0,11-8-1704 0 0</inkml:trace>
  <inkml:trace contextRef="#ctx0" brushRef="#br0" timeOffset="-636.039">17379 4864 6645 0 0,'0'0'6088'0'0,"0"0"-5080"0"0,0 0-664 0 0,0 0-232 0 0,0 0 220 0 0,0 0 436 0 0,-71-12 228 0 0,10 10-71 0 0,-6 1-469 0 0,-4 1-332 0 0,8 0-124 0 0,9 3 0 0 0,6 0-208 0 0,13-1-840 0 0,8-2-625 0 0,10 0-947 0 0,9-1-3360 0 0</inkml:trace>
  <inkml:trace contextRef="#ctx0" brushRef="#br0" timeOffset="3241.448">5681 9752 1280 0 0,'0'0'1942'0'0,"0"0"2143"0"0,0 0-1896 0 0,0 0-1075 0 0,0 0-104 0 0,0 0 100 0 0,0 0-120 0 0,0 0-98 0 0,0 0-77 0 0,-10 1-158 0 0,-163 13 155 0 0,100-28-3713 0 0,48-3-3391 0 0,14 2-79 0 0</inkml:trace>
  <inkml:trace contextRef="#ctx0" brushRef="#br0" timeOffset="3503.91">5521 9642 1644 0 0,'0'0'4823'0'0,"0"0"-2643"0"0,7 8-738 0 0,-1-2-1037 0 0,-1-1 0 0 0,0 1 0 0 0,-1 0 0 0 0,0 1 0 0 0,1-1-1 0 0,-2 1 1 0 0,1 0 0 0 0,-1 0 0 0 0,0 0 0 0 0,-1 0 0 0 0,1 1 0 0 0,-2-1 0 0 0,1 1 0 0 0,-1-1 0 0 0,1 6-405 0 0,-21 112 849 0 0,32-123-7503 0 0,-9-5 1252 0 0</inkml:trace>
  <inkml:trace contextRef="#ctx0" brushRef="#br0" timeOffset="3767.601">5873 9523 10785 0 0,'0'0'2566'0'0,"0"0"-1962"0"0,0 0-351 0 0,0 0 391 0 0,2 9 393 0 0,-2 161 1574 0 0,-1-159-3146 0 0,2 82 1691 0 0,15-72-3357 0 0,13-12-3729 0 0,-20-9-260 0 0</inkml:trace>
  <inkml:trace contextRef="#ctx0" brushRef="#br0" timeOffset="3940.277">6122 9806 12237 0 0,'0'0'3140'0'0,"0"0"-2824"0"0,0 0 32 0 0,0 0 557 0 0,0 0-221 0 0,0 0-276 0 0,0 0-184 0 0,0 0-100 0 0,0 0-112 0 0,0 0-12 0 0,3 20-76 0 0,-6-19-196 0 0,2-1-408 0 0,-2 0-533 0 0,2-2-959 0 0,-2-2-2048 0 0,3-11-5361 0 0</inkml:trace>
  <inkml:trace contextRef="#ctx0" brushRef="#br0" timeOffset="4221.109">6307 9595 8521 0 0,'0'0'5341'0'0,"0"0"-3744"0"0,0 0-1343 0 0,0 0-48 0 0,2-7-112 0 0,-2 5-107 0 0,0 0-1 0 0,1 0 1 0 0,0 0 0 0 0,-1 0 0 0 0,1 0 0 0 0,0 0-1 0 0,0 0 1 0 0,0 1 0 0 0,1-1 0 0 0,-1 0 0 0 0,0 0 0 0 0,0 1-1 0 0,1-1 1 0 0,-1 1 0 0 0,1-1 0 0 0,0 1 0 0 0,-1 0-1 0 0,1 0 1 0 0,0 0 0 0 0,0 0 0 0 0,0 0 0 0 0,0 0 0 0 0,0 0-1 0 0,0 0 1 0 0,0 1 0 0 0,0-1 0 0 0,0 1 0 0 0,0-1-1 0 0,0 1 1 0 0,0 0 0 0 0,0 0 0 0 0,0 0 0 0 0,0 0-1 0 0,0 0 1 0 0,1 1 0 0 0,-1-1 0 0 0,0 0 0 0 0,0 1 0 0 0,0 0-1 0 0,0-1 1 0 0,0 1 0 0 0,0 0 0 0 0,-1 0 0 0 0,1 0-1 0 0,0 1 14 0 0,3-2 45 0 0,0 1-1 0 0,0 0 0 0 0,-1 1 1 0 0,1-1-1 0 0,-1 1 0 0 0,1 0 0 0 0,-1 0 1 0 0,1 0-1 0 0,-1 1 0 0 0,0 0 1 0 0,0 0-1 0 0,0 0 0 0 0,-1 0 1 0 0,1 0-1 0 0,-1 1 0 0 0,1-1 0 0 0,-1 1 1 0 0,0 0-1 0 0,-1 0 0 0 0,1 0 1 0 0,-1 1-1 0 0,0-1 0 0 0,0 0 1 0 0,0 1-1 0 0,0 0 0 0 0,-1-1 0 0 0,0 1 1 0 0,0 0-1 0 0,0 0 0 0 0,0 0 1 0 0,-1-1-1 0 0,0 1 0 0 0,0 0 1 0 0,0 0-1 0 0,-1 0 0 0 0,1 0 0 0 0,-1 0 1 0 0,-1-1-1 0 0,1 1 0 0 0,0 0 1 0 0,-2 2-45 0 0,-113 149 418 0 0,171-159 461 0 0,39-33-933 0 0,-56 14-6394 0 0,-25 13-1167 0 0</inkml:trace>
  <inkml:trace contextRef="#ctx0" brushRef="#br0" timeOffset="4612.895">6752 9764 10033 0 0,'0'0'5222'0'0,"6"-4"-4168"0"0,10-5-899 0 0,0 0 1 0 0,-1 0-1 0 0,0-2 0 0 0,-1 0 1 0 0,0 0-1 0 0,-1-2 0 0 0,0 1 1 0 0,-1-2-1 0 0,0 0-155 0 0,-11 13-6 0 0,-1 0 0 0 0,1-1 0 0 0,-1 0 0 0 0,1 1 0 0 0,-1-1 0 0 0,0 1 0 0 0,0-1 0 0 0,1 1 0 0 0,-1-1 0 0 0,0 0 0 0 0,0 1 0 0 0,-1-1 0 0 0,1 1 0 0 0,0-1 0 0 0,0 1 0 0 0,-1-1 0 0 0,1 1 0 0 0,-1-1 0 0 0,1 1 0 0 0,-1-1 0 0 0,0 1 0 0 0,0-1 0 0 0,1 1 0 0 0,-1 0 0 0 0,0-1 0 0 0,0 1 0 0 0,0 0 0 0 0,-1 0 0 0 0,1 0 0 0 0,0 0 0 0 0,0 0 0 0 0,-1 0 0 0 0,1 0-1 0 0,0 0 1 0 0,-1 1 0 0 0,1-1 0 0 0,-1 0 0 0 0,1 1 0 0 0,-1-1 0 0 0,1 1 0 0 0,-1-1 0 0 0,1 1 0 0 0,-1 0 0 0 0,1 0 0 0 0,-1 0 0 0 0,0 0 0 0 0,1 0 0 0 0,-2 0 6 0 0,-82-3-614 0 0,81 4 604 0 0,-1 0 0 0 0,1 1 1 0 0,0 0-1 0 0,-1 0 0 0 0,1 0 1 0 0,0 0-1 0 0,0 0 0 0 0,0 1 1 0 0,0 0-1 0 0,1-1 1 0 0,-1 2-1 0 0,1-1 0 0 0,0 0 1 0 0,0 1-1 0 0,0-1 0 0 0,0 1 1 0 0,0 0-1 0 0,1 0 0 0 0,0 0 1 0 0,0 0-1 0 0,0 0 1 0 0,0 1-1 0 0,1-1 0 0 0,-1 1 1 0 0,1-1-1 0 0,0 1 0 0 0,1-1 1 0 0,-1 1-1 0 0,1 0 1 0 0,0-1-1 0 0,0 1 0 0 0,0-1 1 0 0,1 1-1 0 0,-1 0 0 0 0,1-1 1 0 0,0 1-1 0 0,1-1 0 0 0,-1 1 1 0 0,1-1-1 0 0,0 0 1 0 0,0 0-1 0 0,0 1 0 0 0,0-1 1 0 0,1-1-1 0 0,0 1 0 0 0,0 0 1 0 0,0-1-1 0 0,0 1 0 0 0,0-1 1 0 0,1 0-1 0 0,1 1 10 0 0,127 125 1526 0 0,-132-128-1508 0 0,1 1 0 0 0,0-1 0 0 0,0 0 1 0 0,-1 0-1 0 0,1 0 0 0 0,-1 1 0 0 0,1-1 1 0 0,-1 0-1 0 0,1 1 0 0 0,-1-1 0 0 0,0 0 1 0 0,0 1-1 0 0,0-1 0 0 0,0 0 0 0 0,0 1 1 0 0,0-1-1 0 0,0 1 0 0 0,0-1 0 0 0,0 0 1 0 0,-1 1-1 0 0,1-1 0 0 0,0 0 0 0 0,-1 1 1 0 0,0-1-1 0 0,1 0 0 0 0,-1 0 0 0 0,1 1 1 0 0,-1-1-1 0 0,0 0 0 0 0,0 0 0 0 0,0 0 1 0 0,0 0-1 0 0,0 0 0 0 0,0 0 0 0 0,0 0 1 0 0,0 0-1 0 0,0-1 0 0 0,0 1 0 0 0,0 0 1 0 0,-1-1-1 0 0,1 1 0 0 0,0-1 0 0 0,0 1 1 0 0,-1-1-1 0 0,1 1 0 0 0,0-1 0 0 0,-1 0 1 0 0,1 0-1 0 0,-1 0 0 0 0,1 0 0 0 0,0 0 1 0 0,-1 0-1 0 0,1 0 0 0 0,-1 0-18 0 0,-73-24 837 0 0,71 21-855 0 0,1-1-1 0 0,1 0 0 0 0,-1 0 0 0 0,1 0 0 0 0,-1-1 0 0 0,1 1 0 0 0,0 0 1 0 0,1-1-1 0 0,-1 1 0 0 0,1-1 0 0 0,0 0 0 0 0,0 0 0 0 0,0 1 0 0 0,1-1 1 0 0,0 0-1 0 0,0 0 0 0 0,0 0 0 0 0,0 0 0 0 0,1 1 0 0 0,0-1 0 0 0,0 0 1 0 0,0 1-1 0 0,1-2 19 0 0,34-62-6668 0 0,-29 58 1226 0 0,-2-1-1675 0 0</inkml:trace>
  <inkml:trace contextRef="#ctx0" brushRef="#br0" timeOffset="-42021.318">4268 9397 52 0 0,'0'0'1778'0'0,"0"0"596"0"0,0 0 477 0 0,0 0-1011 0 0,0 0-611 0 0,0 0-75 0 0,0 0-200 0 0,0 0-260 0 0,0 0-271 0 0,-5 1-177 0 0,-22 7 150 0 0,72 4 1905 0 0,185-4-743 0 0,-243 54-1579 0 0,-115 201 542 0 0,131-260-491 0 0,-1 0-1 0 0,1 0 1 0 0,0-1-1 0 0,-1 0 1 0 0,1 1-1 0 0,0-1 1 0 0,1 0-1 0 0,-1 0 0 0 0,0 0 1 0 0,0-1-1 0 0,1 1 1 0 0,-1-1-1 0 0,1 0 1 0 0,0 0-1 0 0,-1 0 1 0 0,1 0-1 0 0,0-1 0 0 0,-1 1 1 0 0,1-1-1 0 0,0 0 1 0 0,0 0-1 0 0,-1-1 1 0 0,1 1-1 0 0,0-1 1 0 0,0 0-1 0 0,-1 1 1 0 0,1-2-1 0 0,-1 1 0 0 0,3-1-29 0 0,4 1-2 0 0,10 1-246 0 0,26-2 649 0 0,-20-4-4833 0 0,-22 4 137 0 0,-4-4-2225 0 0</inkml:trace>
  <inkml:trace contextRef="#ctx0" brushRef="#br0" timeOffset="-41772.542">4553 9646 2812 0 0,'0'0'10221'0'0,"0"0"-8621"0"0,0 0-856 0 0,0 0 20 0 0,0 0-183 0 0,-45-18-329 0 0,23 15-140 0 0,-4 2-64 0 0,0 0-48 0 0,-6 1 0 0 0,4 0-232 0 0,-1 0-1149 0 0,10 0-1539 0 0,-5-7-6229 0 0</inkml:trace>
  <inkml:trace contextRef="#ctx0" brushRef="#br0" timeOffset="2711.006">5077 9815 5372 0 0,'0'0'4984'0'0,"0"0"-2887"0"0,0 0-714 0 0,0 0-8 0 0,0 0-181 0 0,0 0-349 0 0,0 0-490 0 0,-8 0-196 0 0,-36 0-149 0 0,-47-1-128 0 0,40-9-2806 0 0,35-5-4079 0 0,13 7 970 0 0</inkml:trace>
  <inkml:trace contextRef="#ctx0" brushRef="#br0" timeOffset="2962.617">5085 9697 1564 0 0,'0'0'5917'0'0,"0"0"-3533"0"0,0 0-1056 0 0,0 0-56 0 0,0 0-160 0 0,0 0-692 0 0,0 0 20 0 0,-56 1-136 0 0,32 0-200 0 0,-3 0-104 0 0,0-1-128 0 0,1 2-964 0 0,-4-2-644 0 0,12 0-2700 0 0,-12-11-3017 0 0</inkml:trace>
  <inkml:trace contextRef="#ctx0" brushRef="#br0" timeOffset="32614.686">17206 7921 14969 0 0,'0'0'1472'0'0,"0"0"-1079"0"0,0 0-333 0 0,0 0-8 0 0,0 0-238 0 0,0 0-393 0 0,6 1 257 0 0,-2 0 264 0 0,5-1 86 0 0,-1 1 0 0 0,0 0-1 0 0,1 1 1 0 0,-1 0-1 0 0,0 0 1 0 0,0 1-1 0 0,0 0 1 0 0,0 0 0 0 0,0 1-1 0 0,-1 0 1 0 0,0 0-1 0 0,1 1 1 0 0,-2-1-1 0 0,1 2 1 0 0,0-1 0 0 0,-1 1-1 0 0,0 0 1 0 0,-1 0-1 0 0,1 1 1 0 0,0 2-28 0 0,-7-5 61 0 0,-1 1 0 0 0,0 0 0 0 0,0-1 0 0 0,0 1 0 0 0,0-1 0 0 0,-1 0 0 0 0,0 0 0 0 0,0 0 0 0 0,0 0 0 0 0,0 0 0 0 0,-1 0 0 0 0,0-1 0 0 0,1 0 0 0 0,-1 0 0 0 0,0 0 0 0 0,0 0 0 0 0,-1-1 0 0 0,1 1 0 0 0,-1-1 0 0 0,1 0 0 0 0,-1 0 0 0 0,-4 1-61 0 0,-13 8 7 0 0,-31 37-189 0 0,106-35 1588 0 0,-20-10-1537 0 0,58 1 635 0 0,-38-15-5090 0 0,-41 4-533 0 0,2-8-4067 0 0</inkml:trace>
  <inkml:trace contextRef="#ctx0" brushRef="#br0" timeOffset="32863.994">17686 7844 13597 0 0,'7'8'2084'0'0,"2"3"-1981"0"0,0 0 0 0 0,0 1 0 0 0,-1 0 0 0 0,-1 0 0 0 0,0 1 0 0 0,-1 0 0 0 0,0 0 0 0 0,-1 0 0 0 0,0 1 0 0 0,-1 0 0 0 0,-1 0 0 0 0,0 0 0 0 0,-1 0 0 0 0,-1 1 0 0 0,0-1 0 0 0,-1 1 0 0 0,0-1 0 0 0,-1 0 0 0 0,-1 1 0 0 0,0-1 0 0 0,-1 0 0 0 0,0 0 0 0 0,-1 0 0 0 0,-1-1 0 0 0,0 1 0 0 0,-1-1 0 0 0,-6 10-103 0 0,-74 91-322 0 0,40-78-3903 0 0,28-29-3941 0 0</inkml:trace>
  <inkml:trace contextRef="#ctx0" brushRef="#br0" timeOffset="32038.604">16811 7559 8945 0 0,'0'0'4666'0'0,"0"0"-3368"0"0,0 0-1316 0 0,0 0-226 0 0,-6 8 387 0 0,-9 22 81 0 0,0-1-1 0 0,2 2 1 0 0,2 0-1 0 0,0 1 0 0 0,2 0 1 0 0,2 0-1 0 0,1 1 1 0 0,-2 29-224 0 0,5-38 170 0 0,-8 148 939 0 0,11-166-1118 0 0,0-1-1 0 0,1 1 1 0 0,-1 0 0 0 0,2 0-1 0 0,-1-1 1 0 0,0 1-1 0 0,1-1 1 0 0,0 1-1 0 0,1-1 1 0 0,-1 0-1 0 0,1 1 1 0 0,0-1-1 0 0,0-1 1 0 0,0 1-1 0 0,1 0 1 0 0,0-1-1 0 0,0 0 1 0 0,0 0-1 0 0,0 0 1 0 0,1 0-1 0 0,-1-1 1 0 0,1 1 0 0 0,0-1-1 0 0,0 0 1 0 0,0-1-1 0 0,1 1 1 0 0,4 1 9 0 0,28-2-5488 0 0,-22-7-225 0 0</inkml:trace>
  <inkml:trace contextRef="#ctx0" brushRef="#br0" timeOffset="32320.549">16967 7781 7461 0 0,'0'0'5767'0'0,"0"0"-4489"0"0,1 6-1111 0 0,6 34 312 0 0,-1 0 0 0 0,-2 0-1 0 0,-3 0 1 0 0,0 0 0 0 0,-3 0 0 0 0,-2 6-479 0 0,4-44-281 0 0,0 35 413 0 0,10-22-7979 0 0,1-20-723 0 0</inkml:trace>
  <inkml:trace contextRef="#ctx0" brushRef="#br0" timeOffset="-84263.053">9420 3854 1292 0 0,'0'0'442'0'0,"0"0"-110"0"0,0 0 415 0 0,0 0 1563 0 0,0 0-873 0 0,0 0-1050 0 0,0 0-284 0 0,0 0 181 0 0,-4-3 145 0 0,-9-3 45 0 0,0 1-1 0 0,0 0 1 0 0,0 1 0 0 0,0 1-1 0 0,-1 0 1 0 0,0 0-1 0 0,1 1 1 0 0,-1 1-1 0 0,0 1 1 0 0,-8 0-474 0 0,-34-4 213 0 0,-331-24 2388 0 0,-318 20-2601 0 0,-205 35 2099 0 0,0 7-1235 0 0,694-42-2252 0 0,214 7 415 0 0,4 1-5394 0 0,2 0 759 0 0</inkml:trace>
  <inkml:trace contextRef="#ctx0" brushRef="#br0" timeOffset="-83611.061">9197 3885 1032 0 0,'0'0'5457'0'0,"-9"-4"-3927"0"0,-42-12-1109 0 0,0 4 1 0 0,0 1-1 0 0,-2 3 1 0 0,1 1 0 0 0,-1 4-1 0 0,1 1 1 0 0,-1 3-1 0 0,0 2 1 0 0,-28 6-422 0 0,-47-1 538 0 0,-1502 6 4025 0 0,1070-16-3931 0 0,545 2-970 0 0,-38 4 638 0 0,25 7-4469 0 0,27-9-983 0 0,5-3-2995 0 0</inkml:trace>
  <inkml:trace contextRef="#ctx0" brushRef="#br0" timeOffset="-94528.742">2683 8398 1472 0 0,'0'0'7797'0'0,"0"0"-5233"0"0,0 0-2166 0 0,0 7 16 0 0,29 269 3306 0 0,-27-192-3245 0 0,8-78-1288 0 0,6-27-4995 0 0,-15 21 5316 0 0,7-10-5627 0 0</inkml:trace>
  <inkml:trace contextRef="#ctx0" brushRef="#br0" timeOffset="-94182.3">2680 8388 756 0 0,'0'0'7035'0'0,"0"0"-4571"0"0,0 0-1816 0 0,0 0 81 0 0,1 9 247 0 0,28 91 966 0 0,-28-98-1905 0 0,-1 0 0 0 0,1 0 0 0 0,-1 0 0 0 0,1 0 0 0 0,0 0 0 0 0,0 0 0 0 0,0-1 0 0 0,0 1 0 0 0,0 0 0 0 0,0 0 0 0 0,1-1 0 0 0,-1 1 0 0 0,0-1 0 0 0,1 1 0 0 0,0-1 0 0 0,-1 0 0 0 0,1 1 0 0 0,0-1 0 0 0,-1 0 0 0 0,1 0 0 0 0,0 0 0 0 0,0 0 0 0 0,0-1 0 0 0,0 1 0 0 0,0 0 0 0 0,0-1 0 0 0,0 1 0 0 0,0-1 0 0 0,0 0 0 0 0,0 0 1 0 0,0 0-1 0 0,0 0 0 0 0,0 0 0 0 0,0 0 0 0 0,0 0 0 0 0,0-1 0 0 0,0 1 0 0 0,0-1 0 0 0,0 0 0 0 0,0 1 0 0 0,0-1 0 0 0,0 0 0 0 0,0 0 0 0 0,0 0 0 0 0,-1 0 0 0 0,1-1 0 0 0,0 1 0 0 0,-1 0 0 0 0,1-1 0 0 0,-1 1 0 0 0,1-1 0 0 0,-1 0-37 0 0,2-2-24 0 0,1 0 0 0 0,-2-1 1 0 0,1 0-1 0 0,-1 1 0 0 0,1-1 1 0 0,-1 0-1 0 0,0 0 0 0 0,-1-1 1 0 0,0 1-1 0 0,1 0 0 0 0,-2 0 1 0 0,1-1-1 0 0,0 1 0 0 0,-1 0 1 0 0,0-1-1 0 0,-1 1 0 0 0,1 0 1 0 0,-1-1-1 0 0,0-1 24 0 0,0-2-520 0 0,7 181 1548 0 0,3-160-2759 0 0,0-7-4035 0 0,4-7-1370 0 0</inkml:trace>
  <inkml:trace contextRef="#ctx0" brushRef="#br0" timeOffset="-93934.246">3192 8660 7265 0 0,'0'0'7012'0'0,"0"0"-5948"0"0,0 0-952 0 0,0 0 264 0 0,0 0 156 0 0,-37 4-95 0 0,20-8-201 0 0,-5 2-148 0 0,-1-2-88 0 0,2 1-372 0 0,0-2-193 0 0,2-1-239 0 0,5-1-572 0 0,3-3-936 0 0,5 3-3096 0 0</inkml:trace>
  <inkml:trace contextRef="#ctx0" brushRef="#br0" timeOffset="-93685.337">3138 8548 3800 0 0,'0'0'3997'0'0,"0"0"-1445"0"0,0 0-1652 0 0,0 0-192 0 0,0 0 304 0 0,0 0-160 0 0,0 0-280 0 0,0 0-144 0 0,0 0-136 0 0,-45 0-140 0 0,24 0-76 0 0,0 0-76 0 0,1-2-1000 0 0,3-1-884 0 0,4-2-2848 0 0,5-5-2993 0 0</inkml:trace>
  <inkml:trace contextRef="#ctx0" brushRef="#br0" timeOffset="-93483.644">3384 8383 5613 0 0,'0'0'5706'0'0,"0"0"-3712"0"0,0 0-1247 0 0,0 0-62 0 0,0 0-124 0 0,0 0-364 0 0,0 0-306 0 0,-8 5 200 0 0,92 14-50 0 0,-18-18 1 0 0,-59 60-163 0 0,-40 171 1850 0 0,54-227-6745 0 0,-13-10-559 0 0</inkml:trace>
  <inkml:trace contextRef="#ctx0" brushRef="#br0" timeOffset="-93311.025">3659 8562 4864 0 0,'0'0'7973'0'0,"0"0"-6169"0"0,0 0-1716 0 0,0 0 40 0 0,-40 0 224 0 0,19-1 52 0 0,-3 1-104 0 0,-3 0-212 0 0,1 0-88 0 0,-1 0-352 0 0,0 1-1012 0 0,2-1-892 0 0,6 0-2996 0 0,2-5-1525 0 0</inkml:trace>
  <inkml:trace contextRef="#ctx0" brushRef="#br0" timeOffset="-92940.325">3793 8506 9881 0 0,'0'0'3684'0'0,"0"0"-3216"0"0,-7-2-571 0 0,5 2 131 0 0,-37-14-973 0 0,28-15-2893 0 0,14 28 3946 0 0,0 0 0 0 0,0 0 0 0 0,0 0 0 0 0,-1 1-1 0 0,1-1 1 0 0,0 1 0 0 0,0 0 0 0 0,0-1-1 0 0,0 1 1 0 0,0 0 0 0 0,0 1 0 0 0,0-1-1 0 0,0 1 1 0 0,0-1 0 0 0,0 1 0 0 0,-1 0-1 0 0,1 0 1 0 0,0 0 0 0 0,0 0 0 0 0,-1 0-1 0 0,1 1 1 0 0,-1-1 0 0 0,1 1 0 0 0,-1 0-1 0 0,0 0 1 0 0,1 0 0 0 0,-1 0 0 0 0,0 0-1 0 0,1 1-107 0 0,70 112 3931 0 0,-70-109-3886 0 0,-1 1-1 0 0,1-1 0 0 0,-2 0 0 0 0,1 0 0 0 0,0 1 0 0 0,-1-1 0 0 0,0 1 0 0 0,-1-1 0 0 0,0 1 0 0 0,0-1 0 0 0,0 1 0 0 0,-1 0 0 0 0,1-1 0 0 0,-2 1 1 0 0,1-1-1 0 0,-1 0 0 0 0,0 1 0 0 0,0-1 0 0 0,0 0 0 0 0,-1 0 0 0 0,0 0 0 0 0,-1-1 0 0 0,1 1 0 0 0,-1-1 0 0 0,0 0 0 0 0,0 0 0 0 0,-1 0 0 0 0,1 0 0 0 0,-1-1 1 0 0,0 0-1 0 0,0 1-44 0 0,6-6-7 0 0,0 1 1 0 0,1-1-1 0 0,-1 1 1 0 0,1-1-1 0 0,-1 1 1 0 0,0-1-1 0 0,1 0 1 0 0,-1 1-1 0 0,0-1 1 0 0,0 0-1 0 0,0 0 1 0 0,1 0 0 0 0,-1 0-1 0 0,0 0 1 0 0,0 0-1 0 0,0 0 1 0 0,-1-1-1 0 0,1 1 1 0 0,0 0-1 0 0,0-1 1 0 0,-1 1-1 0 0,1 0 1 0 0,-1-1-1 0 0,1 1 1 0 0,-1 0-1 0 0,1-1 1 0 0,-1 1 0 0 0,0-1-1 0 0,0 1 1 0 0,0-1-1 0 0,0 1 1 0 0,0-1-1 0 0,0 1 1 0 0,0-1-1 0 0,0 1 1 0 0,-1-1-1 0 0,1 1 1 0 0,0-1-1 0 0,-1 1 1 0 0,1 0-1 0 0,-1-1 1 0 0,0 1 0 0 0,1 0-1 0 0,-1-1 1 0 0,0 1-1 0 0,0 0 1 0 0,0 0-1 0 0,0 0 1 0 0,0 0-1 0 0,0 0 1 0 0,0 0-1 0 0,0 0 1 0 0,0 0-1 0 0,-1 0 1 0 0,1 0-1 0 0,0 1 1 0 0,-1-1 0 0 0,1 0-1 0 0,0 1 1 0 0,-1-1-1 0 0,1 1 1 0 0,-1 0-1 0 0,0-1 7 0 0,131 41 955 0 0,-73-15-2859 0 0,-46-22-1979 0 0,0-5-4463 0 0</inkml:trace>
  <inkml:trace contextRef="#ctx0" brushRef="#br0" timeOffset="-98890.132">4685 8073 1852 0 0,'0'0'1378'0'0,"0"0"1909"0"0,0 0-1683 0 0,0 0-1279 0 0,0 0-204 0 0,0 0 211 0 0,0 0 329 0 0,0 0 37 0 0,-7 0-80 0 0,-315-11 4156 0 0,79-4-4351 0 0,-72 13-146 0 0,-989-37 427 0 0,237-2 166 0 0,595 32-239 0 0,-130 6 150 0 0,322 5-641 0 0,285-8-5673 0 0,1 2-933 0 0,5-6-1011 0 0</inkml:trace>
  <inkml:trace contextRef="#ctx0" brushRef="#br0" timeOffset="-97364.441">0 7807 640 0 0,'0'0'1822'0'0,"0"0"2527"0"0,0 0-2581 0 0,0 0-1674 0 0,0 0 52 0 0,0 0 309 0 0,0 0 129 0 0,27 36 1517 0 0,-18-33-1930 0 0,-1 0 1 0 0,0 0-1 0 0,1-1 0 0 0,-1 0 1 0 0,1 0-1 0 0,0-1 0 0 0,0 0 1 0 0,0 0-1 0 0,-1-1 0 0 0,1 0 1 0 0,0-1-1 0 0,0 0 1 0 0,0-1-1 0 0,-1 1 0 0 0,1-2 1 0 0,-1 1-1 0 0,1-1 0 0 0,-1 0 1 0 0,0-1-1 0 0,0 0 0 0 0,1-1-171 0 0,-1 2 107 0 0,82-40-10 0 0,-2-4 0 0 0,-2-4 0 0 0,-2-4 0 0 0,-2-3 0 0 0,-4-4 0 0 0,-1-3 0 0 0,-4-4 0 0 0,28-36-97 0 0,45-44 347 0 0,-6-5 0 0 0,-7-7 1 0 0,65-107-348 0 0,312-587 223 0 0,-220 348 16 0 0,-268 464-257 0 0,1 1-1 0 0,2 2 1 0 0,2 0-1 0 0,1 1 1 0 0,2 2-1 0 0,2 1 1 0 0,1 2-1 0 0,2 1 0 0 0,1 1 1 0 0,1 3-1 0 0,2 0 1 0 0,1 3-1 0 0,1 1 1 0 0,1 2-1 0 0,37-14 19 0 0,-60 33-40 0 0,1 1 0 0 0,0 0 0 0 0,0 1 0 0 0,0 1 0 0 0,0 1-1 0 0,0 1 1 0 0,0 1 0 0 0,0 0 0 0 0,-1 2 0 0 0,1 0 0 0 0,-1 1 0 0 0,0 1-1 0 0,0 1 1 0 0,0 1 0 0 0,-1 0 0 0 0,0 2 0 0 0,-1 0 0 0 0,0 0 0 0 0,-1 2-1 0 0,0 0 1 0 0,-1 1 0 0 0,11 11 40 0 0,168 199 83 0 0,-91-67 351 0 0,27 60-101 0 0,-9 6 1 0 0,-10 6-1 0 0,4 37-333 0 0,-15-23 228 0 0,11-5 0 0 0,11-5 1 0 0,9-5-1 0 0,83 100-228 0 0,-166-267 78 0 0,2-3 0 0 0,2-1 0 0 0,3-3 0 0 0,2-3 0 0 0,3-2 0 0 0,1-2 0 0 0,2-3 0 0 0,2-3 0 0 0,2-3 0 0 0,1-3 0 0 0,2-3 0 0 0,40 11-78 0 0,14-12 219 0 0,-70-27-5326 0 0,-54-3 352 0 0,-3 1-1547 0 0</inkml:trace>
  <inkml:trace contextRef="#ctx0" brushRef="#br0" timeOffset="-96790.314">5964 8156 1684 0 0,'0'0'5758'0'0,"0"0"-3892"0"0,0 0-1610 0 0,0 0 67 0 0,-8-1 154 0 0,-327-26 3354 0 0,169 21-2909 0 0,-619-35 810 0 0,671 23-3832 0 0,108 15-1125 0 0,8-4-3847 0 0</inkml:trace>
  <inkml:trace contextRef="#ctx0" brushRef="#br0" timeOffset="-95323.928">3135 4402 980 0 0,'0'0'971'0'0,"0"0"1193"0"0,0 0-176 0 0,0 0-1432 0 0,0 0-304 0 0,0 0 214 0 0,0 4 75 0 0,-30 129 4385 0 0,-13 189-1437 0 0,17 331-1528 0 0,31-256-1549 0 0,5 109 156 0 0,-32-199-319 0 0,-1-101-123 0 0,8 300 170 0 0,-7-61-291 0 0,22-444-611 0 0,0-10-7540 0 0,0-1-260 0 0</inkml:trace>
  <inkml:trace contextRef="#ctx0" brushRef="#br0" timeOffset="-92226.029">6760 8135 7857 0 0,'0'0'5322'0'0,"0"0"-4021"0"0,0 0-985 0 0,0 0-155 0 0,-6 9 267 0 0,-247 292 1889 0 0,162-194-2015 0 0,91-127-6094 0 0,4 7-1332 0 0</inkml:trace>
  <inkml:trace contextRef="#ctx0" brushRef="#br0" timeOffset="-92040.614">6524 8207 5733 0 0,'0'0'6476'0'0,"3"7"-4588"0"0,16 56-334 0 0,-16-46-1390 0 0,1 1 1 0 0,0-1-1 0 0,1 0 1 0 0,1 0 0 0 0,1 0-1 0 0,1-1 1 0 0,0 0-1 0 0,1-1 1 0 0,0 0-1 0 0,1 0 1 0 0,1-1-1 0 0,0 0 1 0 0,1-1 0 0 0,1 0-1 0 0,0-1 1 0 0,2 1-165 0 0,9-4-1510 0 0,-6-10-4533 0 0,-2-5-2844 0 0</inkml:trace>
  <inkml:trace contextRef="#ctx0" brushRef="#br0" timeOffset="-91513.366">7370 8323 6385 0 0,'0'0'5434'0'0,"0"0"-3782"0"0,1 7-1168 0 0,0-3-389 0 0,0 0 1 0 0,-1 0 0 0 0,1 0-1 0 0,-1 0 1 0 0,0 0 0 0 0,0 0-1 0 0,0 0 1 0 0,0-1 0 0 0,-1 1 0 0 0,1 0-1 0 0,-1 0 1 0 0,0 0 0 0 0,-1 0-1 0 0,1-1 1 0 0,0 1 0 0 0,-1-1-1 0 0,0 1 1 0 0,0-1 0 0 0,0 1 0 0 0,0-1-1 0 0,-1 0 1 0 0,1 0 0 0 0,-1 0-1 0 0,0 0 1 0 0,0-1 0 0 0,0 1-1 0 0,0-1 1 0 0,0 0 0 0 0,-1 0 0 0 0,-1 1-96 0 0,-5 1-51 0 0,-1 0 0 0 0,0-1 0 0 0,-1 0 0 0 0,1-1 0 0 0,0 0 0 0 0,-1 0 0 0 0,0-2 0 0 0,1 1 0 0 0,-1-2 0 0 0,1 1 0 0 0,-1-2 0 0 0,1 1 0 0 0,-1-2 0 0 0,1 1 0 0 0,0-2 0 0 0,0 1 0 0 0,0-2 0 0 0,1 1 0 0 0,-1-1 0 0 0,1-1 0 0 0,0 0 0 0 0,1 0 0 0 0,-1-1 0 0 0,1 0 0 0 0,1-1 0 0 0,-1 0 0 0 0,-4-6 51 0 0,12 13 16 0 0,-1 0-1 0 0,1 0 1 0 0,0 0 0 0 0,-1 0-1 0 0,1 0 1 0 0,-1 0-1 0 0,1 0 1 0 0,-1 1-1 0 0,1-1 1 0 0,-1 1-1 0 0,1-1 1 0 0,-1 1-1 0 0,0-1 1 0 0,1 1-1 0 0,-1 0 1 0 0,0 0 0 0 0,1 0-1 0 0,-1 0 1 0 0,0 0-1 0 0,0 0 1 0 0,1 1-1 0 0,-1-1 1 0 0,1 1-1 0 0,-1-1 1 0 0,0 1-1 0 0,1-1 1 0 0,-1 1-1 0 0,1 0 1 0 0,-1 0-1 0 0,1-1 1 0 0,0 1 0 0 0,-1 0-1 0 0,1 1 1 0 0,0-1-1 0 0,-1 0 1 0 0,1 0-1 0 0,0 0 1 0 0,0 1-1 0 0,0-1 1 0 0,0 1-1 0 0,1-1 1 0 0,-1 0-1 0 0,0 1 1 0 0,0 0-1 0 0,1-1 1 0 0,-1 1 0 0 0,1-1-1 0 0,-1 1 1 0 0,1 0-1 0 0,0-1 1 0 0,0 1-1 0 0,0 0-15 0 0,-6 9 50 0 0,1-3-114 0 0,0-1 5 0 0,0 0 1 0 0,1 0-1 0 0,0 1 1 0 0,1-1-1 0 0,-1 1 0 0 0,2 0 1 0 0,-1 0-1 0 0,1 0 1 0 0,0 0-1 0 0,0 0 1 0 0,1 0-1 0 0,0 1 0 0 0,1 6 59 0 0,6-3-3405 0 0,10-2-4047 0 0</inkml:trace>
  <inkml:trace contextRef="#ctx0" brushRef="#br0" timeOffset="-90925.057">7580 8535 3544 0 0,'0'0'7173'0'0,"0"0"-5121"0"0,0 0-1802 0 0,0 0 233 0 0,0 0 312 0 0,0 0-87 0 0,0 0-209 0 0,0 0-134 0 0,0 0-48 0 0,4 8 823 0 0,30-230-1455 0 0,-34 222 312 0 0,0 1 1 0 0,0 0-1 0 0,0-1 1 0 0,1 1-1 0 0,-1-1 0 0 0,0 1 1 0 0,1-1-1 0 0,-1 1 1 0 0,0-1-1 0 0,1 1 1 0 0,-1-1-1 0 0,1 0 0 0 0,-1 1 1 0 0,0-1-1 0 0,1 0 1 0 0,-1 1-1 0 0,1-1 1 0 0,-1 0-1 0 0,1 1 0 0 0,0-1 1 0 0,-1 0-1 0 0,1 0 1 0 0,-1 1-1 0 0,1-1 1 0 0,-1 0-1 0 0,1 0 0 0 0,0 0 1 0 0,-1 0-1 0 0,1 0 1 0 0,-1 0-1 0 0,1 0 1 0 0,-1 0-1 0 0,1 0 0 0 0,0 0 1 0 0,-1 0-1 0 0,1-1 1 0 0,-1 1-1 0 0,1 0 1 0 0,-1 0-1 0 0,1-1 0 0 0,-1 1 1 0 0,1 0-1 0 0,-1 0 1 0 0,1-1-1 0 0,-1 1 1 0 0,1-1-1 0 0,-1 1 0 0 0,1 0 1 0 0,-1-1-1 0 0,0 1 1 0 0,1-1-1 0 0,-1 1 1 0 0,0-1-1 0 0,1 1 0 0 0,-1-1 1 0 0,0 1-1 0 0,0-1 1 0 0,1 1-1 0 0,-1-1 1 0 0,0 0-1 0 0,0 1 0 0 0,0-1 1 0 0,0 1-1 0 0,0-1 1 0 0,0 1-1 0 0,0-1 3 0 0,28 47-150 0 0,-27-45 200 0 0,16 35 107 0 0,-14-26-39 0 0,1-1-1 0 0,0 1 1 0 0,0-1 0 0 0,0 1 0 0 0,2-1 0 0 0,-1-1 0 0 0,1 1 0 0 0,0-1 0 0 0,1 0 0 0 0,-1 0 0 0 0,2-1 0 0 0,-1 0 0 0 0,1 0 0 0 0,0 0 0 0 0,1-1 0 0 0,-1-1 0 0 0,1 1-1 0 0,0-1 1 0 0,3 0-118 0 0,-10-5 29 0 0,0 0 0 0 0,0 0 0 0 0,0-1 0 0 0,0 1-1 0 0,0-1 1 0 0,0 1 0 0 0,0-1 0 0 0,0 0-1 0 0,0 1 1 0 0,0-1 0 0 0,-1 0 0 0 0,1 0 0 0 0,0-1-1 0 0,-1 1 1 0 0,1 0 0 0 0,0-1 0 0 0,-1 1-1 0 0,0 0 1 0 0,1-1 0 0 0,-1 0 0 0 0,0 1 0 0 0,0-1-1 0 0,0 0 1 0 0,0 0 0 0 0,0 1 0 0 0,0-1-1 0 0,0 0 1 0 0,-1 0 0 0 0,1 0 0 0 0,-1 0 0 0 0,1 0-1 0 0,-1 0 1 0 0,0 0 0 0 0,0 0 0 0 0,0 0-1 0 0,0 0 1 0 0,0-1-29 0 0,3-84-504 0 0,-4 84 487 0 0,-5-112-1985 0 0,8 110 195 0 0,7 10-5054 0 0,-8-3 5699 0 0,7 4-5044 0 0</inkml:trace>
  <inkml:trace contextRef="#ctx0" brushRef="#br0" timeOffset="-90660.387">8127 8154 9805 0 0,'0'0'3926'0'0,"0"0"-3080"0"0,0 0-551 0 0,-6 10 214 0 0,-11 19-288 0 0,1 0 0 0 0,2 2 0 0 0,1 0 0 0 0,1 0 0 0 0,2 1 0 0 0,1 0 0 0 0,1 1 0 0 0,2 0 1 0 0,1 0-1 0 0,1 16-221 0 0,43 64 496 0 0,-4-83-5185 0 0,-25-26-1169 0 0</inkml:trace>
  <inkml:trace contextRef="#ctx0" brushRef="#br0" timeOffset="-90024.193">8326 8316 8129 0 0,'0'0'5818'0'0,"0"0"-4145"0"0,0 0-1382 0 0,0 0 69 0 0,0 0-67 0 0,0 0-169 0 0,0 0-118 0 0,7 4 40 0 0,141 58 739 0 0,-138 16-1542 0 0,-25 149 2103 0 0,30-198-1809 0 0,-6-32-2715 0 0,2-11-3644 0 0,0-7-829 0 0</inkml:trace>
  <inkml:trace contextRef="#ctx0" brushRef="#br0" timeOffset="-89773.324">8591 8546 4152 0 0,'0'0'10557'0'0,"0"0"-9249"0"0,0 0-1220 0 0,0 0-88 0 0,0 0 429 0 0,-43 9-65 0 0,22-7-140 0 0,1-1-64 0 0,-4 0-80 0 0,1-1-80 0 0,-1 0-612 0 0,-1-1-369 0 0,4-4-799 0 0,7 0-3072 0 0,4-9-4189 0 0</inkml:trace>
  <inkml:trace contextRef="#ctx0" brushRef="#br0" timeOffset="-89433.053">8752 8400 8129 0 0,'0'0'5741'0'0,"0"0"-4153"0"0,0 0-1697 0 0,0 0 201 0 0,0 0 16 0 0,0 0-276 0 0,-5-3-261 0 0,5 2 365 0 0,1 1 1 0 0,-1 0-1 0 0,0-1 1 0 0,0 1-1 0 0,1 0 1 0 0,-1-1-1 0 0,0 1 1 0 0,0-1-1 0 0,0 1 1 0 0,0-1-1 0 0,0 1 1 0 0,0-1-1 0 0,0 1 0 0 0,1 0 1 0 0,-1-1-1 0 0,0 1 1 0 0,-1-1-1 0 0,1 1 1 0 0,0-1-1 0 0,0 1 1 0 0,0-1-1 0 0,0 1 1 0 0,0 0-1 0 0,0-1 0 0 0,0 1 1 0 0,-1-1 63 0 0,8 5 87 0 0,0-1-1 0 0,-1 1 1 0 0,0 1 0 0 0,0-1-1 0 0,0 1 1 0 0,0 0 0 0 0,-1 0-1 0 0,0 1 1 0 0,0-1-1 0 0,0 1 1 0 0,-1 0 0 0 0,0 1-1 0 0,0-1 1 0 0,0 1 0 0 0,-1 0-1 0 0,0 0 1 0 0,0 0 0 0 0,-1 0-1 0 0,0 0 1 0 0,0 0 0 0 0,-1 1-1 0 0,0-1 1 0 0,0 1 0 0 0,-1-1-1 0 0,0 1 1 0 0,0-1 0 0 0,0 1-1 0 0,-1-1 1 0 0,0 1 0 0 0,-1-1-1 0 0,0 0 1 0 0,0 1 0 0 0,0-1-1 0 0,-1 0 1 0 0,0 0 0 0 0,-1-1-1 0 0,1 1 1 0 0,-1-1 0 0 0,-1 0-1 0 0,1 1 1 0 0,-1-2 0 0 0,0 1-1 0 0,0-1 1 0 0,-1 1 0 0 0,1-2-1 0 0,-1 1 1 0 0,-1-1 0 0 0,1 1-1 0 0,0-2 1 0 0,-1 1 0 0 0,-6 2-87 0 0,11-5-3 0 0,1-1 0 0 0,-1 1 0 0 0,1 0 0 0 0,-1-1 0 0 0,1 0 1 0 0,-1 1-1 0 0,1-1 0 0 0,-1 0 0 0 0,1 0 0 0 0,-1 0 0 0 0,0 0 1 0 0,1 0-1 0 0,-1 0 0 0 0,1 0 0 0 0,-1 0 0 0 0,1-1 0 0 0,-1 1 0 0 0,1 0 1 0 0,-1-1-1 0 0,1 0 0 0 0,-1 1 0 0 0,1-1 0 0 0,0 0 0 0 0,-1 0 1 0 0,1 0-1 0 0,0 0 0 0 0,-1 0 0 0 0,1 0 0 0 0,0 0 0 0 0,0 0 0 0 0,0 0 1 0 0,0 0-1 0 0,0-1 0 0 0,0 1 0 0 0,1 0 0 0 0,-1-1 0 0 0,0 1 1 0 0,1-1-1 0 0,-1 1 0 0 0,1-1 0 0 0,-1 1 0 0 0,1-1 0 0 0,0 1 1 0 0,-1-1-1 0 0,1 1 0 0 0,0-1 0 0 0,0 0 0 0 0,0 1 0 0 0,0-1 0 0 0,1 1 1 0 0,-1-1-1 0 0,0 1 0 0 0,1-1 0 0 0,-1 1 0 0 0,1-1 0 0 0,-1 1 1 0 0,1-1-1 0 0,0 1 0 0 0,0-1 0 0 0,-1 1 0 0 0,1 0 0 0 0,0 0 0 0 0,0-1 1 0 0,0 1-1 0 0,1 0 0 0 0,-1 0 0 0 0,0 0 0 0 0,1 0 3 0 0,4-1 59 0 0,1 1-1 0 0,0 0 0 0 0,0 0 0 0 0,0 0 1 0 0,-1 1-1 0 0,1 0 0 0 0,0 1 0 0 0,0-1 1 0 0,0 1-1 0 0,0 1 0 0 0,-1-1 0 0 0,1 1 1 0 0,0 0-1 0 0,-1 1 0 0 0,0-1 0 0 0,1 1 1 0 0,-1 1-1 0 0,0-1 0 0 0,-1 1 0 0 0,1 0 1 0 0,-1 0-1 0 0,1 1 0 0 0,-1-1 0 0 0,-1 1 1 0 0,1 1-1 0 0,-1-1 0 0 0,1 0 0 0 0,-2 1 1 0 0,1 0-1 0 0,0 0-58 0 0,4 3 27 0 0,10 0-1501 0 0,-2-10-4919 0 0,-1-4-2169 0 0</inkml:trace>
  <inkml:trace contextRef="#ctx0" brushRef="#br0" timeOffset="-89183.304">9129 8729 8373 0 0,'0'0'7160'0'0,"0"0"-6588"0"0,0 0-568 0 0,-3 43 473 0 0,-7-28 7 0 0,-2-1-108 0 0,-3-1-44 0 0,0 2-108 0 0,-3-3-76 0 0,2 1-48 0 0,-1-1-100 0 0,-1-2 0 0 0,5-3-608 0 0,0-2-424 0 0,5-3-529 0 0,4-2-1315 0 0,2-2-4425 0 0</inkml:trace>
  <inkml:trace contextRef="#ctx0" brushRef="#br0" timeOffset="-88884.019">9375 8487 2600 0 0,'0'0'1620'0'0,"0"0"2299"0"0,0 0-1711 0 0,0 0-1033 0 0,0 0-200 0 0,0 0-1 0 0,0 0-104 0 0,-1 7-146 0 0,-20 251 1869 0 0,19-251-3123 0 0,-4 13 1945 0 0,7-16-3528 0 0,6-12-4642 0 0,5-8-2640 0 0</inkml:trace>
  <inkml:trace contextRef="#ctx0" brushRef="#br0" timeOffset="-88421.035">9655 8569 8141 0 0,'0'0'6058'0'0,"0"0"-4434"0"0,0 0-1861 0 0,0 0 223 0 0,-7 0 127 0 0,7 0-47 0 0,-3 1-212 0 0,1-1 0 0 0,-1 1 0 0 0,0-1 1 0 0,1 1-1 0 0,-1-1 0 0 0,0 0 0 0 0,1 0 0 0 0,-1 0 0 0 0,0 0 0 0 0,1-1 0 0 0,-1 1 0 0 0,0-1 0 0 0,1 0 0 0 0,-1 1 1 0 0,1-1-1 0 0,-1 0 0 0 0,1-1 0 0 0,-1 1 0 0 0,1 0 0 0 0,0-1 0 0 0,0 1 0 0 0,-1-1 0 0 0,1 0 0 0 0,0 0 1 0 0,1 1-1 0 0,-1-2 0 0 0,-1 1 146 0 0,5 1 40 0 0,-1 0 1 0 0,1 0-1 0 0,0 1 0 0 0,-1-1 1 0 0,1 0-1 0 0,0 1 1 0 0,-1 0-1 0 0,1-1 0 0 0,0 1 1 0 0,0 0-1 0 0,-1 0 1 0 0,1 0-1 0 0,0 0 0 0 0,0 0 1 0 0,-1 1-1 0 0,1-1 1 0 0,0 0-1 0 0,-1 1 0 0 0,1-1 1 0 0,0 1-1 0 0,-1 0 1 0 0,1-1-1 0 0,-1 1 0 0 0,1 0 1 0 0,-1 0-1 0 0,1 0 1 0 0,-1 0-1 0 0,0 0 0 0 0,1 1 1 0 0,-1-1-1 0 0,0 0 1 0 0,0 1-1 0 0,0-1 0 0 0,0 0 1 0 0,1 2-41 0 0,4 3 147 0 0,1 1 0 0 0,-1 0-1 0 0,-1 1 1 0 0,1-1 0 0 0,-1 1 0 0 0,-1 1 0 0 0,1-1 0 0 0,-1 0 0 0 0,-1 1 0 0 0,0 0-1 0 0,0 0 1 0 0,0 0 0 0 0,-1 0 0 0 0,-1 0 0 0 0,1 0 0 0 0,-2 1 0 0 0,1-1-1 0 0,-1 0 1 0 0,-1 1 0 0 0,1-1 0 0 0,-2 0 0 0 0,1 1 0 0 0,-1-1 0 0 0,-1 0 0 0 0,0 0-1 0 0,0 0 1 0 0,0-1 0 0 0,-1 1 0 0 0,-1-1 0 0 0,1 0 0 0 0,-1 0 0 0 0,-1 0-1 0 0,1-1 1 0 0,-1 0 0 0 0,-1 0 0 0 0,-6 6-147 0 0,11-12-47 0 0,0 0 0 0 0,-1 0 0 0 0,1 0 0 0 0,-1 0-1 0 0,0-1 1 0 0,1 1 0 0 0,-1-1 0 0 0,1 0 0 0 0,-1 1 0 0 0,0-1 0 0 0,1 0-1 0 0,-1 0 1 0 0,0-1 0 0 0,1 1 0 0 0,-1-1 0 0 0,0 1 0 0 0,1-1 0 0 0,-1 0 0 0 0,1 0-1 0 0,-1 0 1 0 0,1 0 0 0 0,0 0 0 0 0,-1 0 0 0 0,1-1 0 0 0,0 0 0 0 0,0 1-1 0 0,0-1 1 0 0,0 0 0 0 0,0 0 0 0 0,0 0 0 0 0,0 0 0 0 0,1 0 0 0 0,-1 0 0 0 0,1 0-1 0 0,0-1 1 0 0,-1 1 0 0 0,1 0 0 0 0,0-1 0 0 0,0 1 0 0 0,1-1 0 0 0,-1 0 0 0 0,0 1-1 0 0,1-1 1 0 0,0 0 0 0 0,-1 1 0 0 0,1-1 0 0 0,0 0 0 0 0,1 1 0 0 0,-1-1-1 0 0,0 1 1 0 0,1-1 0 0 0,-1 0 0 0 0,1 1 0 0 0,0-1 0 0 0,1-1 47 0 0,2 1 75 0 0,0 1 0 0 0,1 0 1 0 0,0 1-1 0 0,-1-1 0 0 0,1 1 0 0 0,0 0 0 0 0,0 0 1 0 0,0 0-1 0 0,0 0 0 0 0,0 1 0 0 0,0 0 1 0 0,0 0-1 0 0,-1 1 0 0 0,1-1 0 0 0,0 1 1 0 0,0 0-1 0 0,0 0 0 0 0,0 1 0 0 0,-1-1 1 0 0,1 1-1 0 0,0 0 0 0 0,-1 0 0 0 0,0 1 1 0 0,0 0-1 0 0,1-1 0 0 0,-1 1 0 0 0,-1 0 1 0 0,1 1-1 0 0,0-1 0 0 0,-1 1 0 0 0,2 2-75 0 0,-2-4 43 0 0,103 89 543 0 0,-94-86-3003 0 0,-3-10-4100 0 0,-1-9-3095 0 0</inkml:trace>
  <inkml:trace contextRef="#ctx0" brushRef="#br0" timeOffset="-88169.944">10045 8529 5885 0 0,'0'0'9456'0'0,"36"67"-8436"0"0,-19-23-971 0 0,-3 7-45 0 0,-8-4 496 0 0,-3-3-264 0 0,-6-2 112 0 0,-5 0-160 0 0,-4 0-40 0 0,-3-9-64 0 0,-1-5 16 0 0,4-7-12 0 0,-3-2-16 0 0,-6 1-72 0 0,0 4-296 0 0,-6-2-748 0 0,8-8-1665 0 0,-5-8-8716 0 0</inkml:trace>
  <inkml:trace contextRef="#ctx0" brushRef="#br0" timeOffset="-78006.25">4494 6809 888 0 0,'0'0'677'0'0,"0"0"-408"0"0,0 0-88 0 0,0 0 31 0 0,0 0 569 0 0,0 0 1315 0 0,0 0-891 0 0,0 0-929 0 0,-6-9 39 0 0,4 8 5383 0 0,-8 326-1162 0 0,7 199-2692 0 0,2-117-1240 0 0,-8-316-429 0 0,21-67-2730 0 0,-5-19-7990 0 0,-5-7 3888 0 0</inkml:trace>
  <inkml:trace contextRef="#ctx0" brushRef="#br0" timeOffset="-77056.405">4374 8456 2916 0 0,'0'0'403'0'0,"0"0"1324"0"0,0 0 469 0 0,0 0-649 0 0,0 0-402 0 0,0 0-3 0 0,0 0-142 0 0,0 0-329 0 0,-5-4-273 0 0,-10-11-17 0 0,31 21-118 0 0,-8-2-157 0 0,-1 0 1 0 0,-1 1 0 0 0,1-1 0 0 0,-1 1-1 0 0,1 1 1 0 0,-2-1 0 0 0,1 1-1 0 0,0 0 1 0 0,-1 0 0 0 0,0 1 0 0 0,-1 0-1 0 0,0-1 1 0 0,0 2 0 0 0,0-1 0 0 0,-1 0-1 0 0,0 1 1 0 0,0-1 0 0 0,-1 1 0 0 0,0 0-1 0 0,0 0 1 0 0,-1 0 0 0 0,0 0-1 0 0,0 6-106 0 0,-2-11-20 0 0,-1 0 0 0 0,0 0-1 0 0,1 0 1 0 0,-1-1-1 0 0,0 1 1 0 0,0 0 0 0 0,-1-1-1 0 0,1 1 1 0 0,-1-1-1 0 0,1 0 1 0 0,-1 1 0 0 0,0-1-1 0 0,1-1 1 0 0,-1 1-1 0 0,0 0 1 0 0,0-1-1 0 0,-1 1 1 0 0,1-1 0 0 0,0 0-1 0 0,0 0 1 0 0,-1 0-1 0 0,1-1 1 0 0,0 1 0 0 0,-1-1-1 0 0,1 0 1 0 0,-2 0 20 0 0,3-13-8463 0 0,4 4 1213 0 0</inkml:trace>
  <inkml:trace contextRef="#ctx0" brushRef="#br0" timeOffset="-76793.094">4527 8479 1344 0 0,'0'0'6653'0'0,"0"0"-4114"0"0,0 0-1899 0 0,0 0-183 0 0,0 0 381 0 0,0 0 118 0 0,-4 6-94 0 0,-34 87 1589 0 0,40-42-2616 0 0,44-29-4998 0 0,-40-22-228 0 0</inkml:trace>
  <inkml:trace contextRef="#ctx0" brushRef="#br0" timeOffset="-76512.676">4774 8683 4440 0 0,'0'0'6449'0'0,"0"0"-4449"0"0,0 0-1844 0 0,0 0 100 0 0,0 0 444 0 0,0 0 84 0 0,0 0-292 0 0,-39 8-268 0 0,25-8-132 0 0,2 0-32 0 0,-4 0-60 0 0,3-3-328 0 0,2 1-452 0 0,1-3-540 0 0,5 0-1056 0 0,2 0-3405 0 0</inkml:trace>
  <inkml:trace contextRef="#ctx0" brushRef="#br0" timeOffset="-76511.676">4855 8601 9081 0 0,'0'0'3248'0'0,"0"0"-2304"0"0,0 0-496 0 0,0 0 120 0 0,0 0 128 0 0,0 0-116 0 0,-36-2-264 0 0,17 0-204 0 0,1-1-100 0 0,-3 1-12 0 0,2-1-488 0 0,0-1-676 0 0,7-1-964 0 0,1 2-3120 0 0,7-7-1729 0 0</inkml:trace>
  <inkml:trace contextRef="#ctx0" brushRef="#br0" timeOffset="-76234.954">5009 8494 10265 0 0,'0'0'2003'0'0,"0"0"-1271"0"0,0 0-468 0 0,0 0 313 0 0,0 0 34 0 0,0 0-316 0 0,0 0-359 0 0,0 0-108 0 0,6 0 60 0 0,-3-1 137 0 0,0 1-1 0 0,0 0 0 0 0,0 1 0 0 0,0-1 1 0 0,0 1-1 0 0,0-1 0 0 0,0 1 1 0 0,0 0-1 0 0,0 0 0 0 0,0 0 0 0 0,-1 0 1 0 0,1 1-1 0 0,0-1 0 0 0,-1 1 0 0 0,1-1 1 0 0,-1 1-1 0 0,1 0 0 0 0,-1 0 1 0 0,0 0-1 0 0,0 1 0 0 0,0-1 0 0 0,0 0 1 0 0,0 1-1 0 0,-1-1 0 0 0,1 1 0 0 0,-1 0 1 0 0,1-1-1 0 0,-1 1 0 0 0,0 0 1 0 0,0 0-1 0 0,0 0 0 0 0,-1 0 0 0 0,1 0 1 0 0,-1 0-1 0 0,0 0 0 0 0,1 0 0 0 0,-1 1-24 0 0,-2 3 89 0 0,1-1 0 0 0,-1 1 0 0 0,0 0 0 0 0,-1-1 0 0 0,1 1 0 0 0,-1-1 0 0 0,0 0 0 0 0,-1 0 1 0 0,0 0-1 0 0,0-1 0 0 0,0 1 0 0 0,0-1 0 0 0,-1 0 0 0 0,0 0 0 0 0,0 0 0 0 0,0-1 0 0 0,-4 2-89 0 0,-21 24-2378 0 0,26-23-2290 0 0,3-2-3137 0 0</inkml:trace>
  <inkml:trace contextRef="#ctx0" brushRef="#br0" timeOffset="-75985.596">5040 8858 10709 0 0,'0'0'5520'0'0,"0"0"-5520"0"0,0 0 0 0 0,0 0 441 0 0,0 0-81 0 0,0 0-248 0 0,0 0-104 0 0,0 0 80 0 0,0 0-88 0 0,0 0-200 0 0,-20 27-1445 0 0,25-27-5491 0 0</inkml:trace>
  <inkml:trace contextRef="#ctx0" brushRef="#br0" timeOffset="-59433.934">2591 6301 1120 0 0,'0'0'5891'0'0,"0"0"-2906"0"0,0 0-1530 0 0,0 0-482 0 0,0 0 14 0 0,0 0 22 0 0,0 0-72 0 0,0 0-261 0 0,43 4 341 0 0,-37-5-984 0 0,0 0 0 0 0,0 0 1 0 0,0 0-1 0 0,0-1 0 0 0,0 0 1 0 0,0 0-1 0 0,-1 0 1 0 0,1-1-1 0 0,-1 0 0 0 0,1 0 1 0 0,-1 0-1 0 0,0-1 1 0 0,0 0-1 0 0,-1 0 0 0 0,1 0 1 0 0,-1 0-1 0 0,0-1 0 0 0,0 0 1 0 0,0 0-1 0 0,-1 0 1 0 0,0 0-1 0 0,0 0 0 0 0,0-1 1 0 0,0 1-1 0 0,-1-1 0 0 0,0 0 1 0 0,0 0-1 0 0,-1 0 1 0 0,1 0-1 0 0,-1 0 0 0 0,-1 0 1 0 0,1 0-1 0 0,-1 0 1 0 0,0 0-1 0 0,0 0 0 0 0,-1-1 1 0 0,0 1-1 0 0,0 0 0 0 0,0 0 1 0 0,-1 0-1 0 0,0 1 1 0 0,0-1-1 0 0,0 0 0 0 0,-2 0-33 0 0,0 0-25 0 0,-1 1 1 0 0,0 0-1 0 0,0 0 0 0 0,-1 0 0 0 0,1 1 0 0 0,-1 0 0 0 0,0 0 0 0 0,0 0 1 0 0,-1 1-1 0 0,1 0 0 0 0,-1 0 0 0 0,0 1 0 0 0,1-1 0 0 0,-1 2 0 0 0,0-1 0 0 0,0 1 1 0 0,0 0-1 0 0,-1 0 0 0 0,1 1 0 0 0,0 0 0 0 0,0 0 0 0 0,0 1 0 0 0,0-1 1 0 0,0 2-1 0 0,0-1 0 0 0,0 1 0 0 0,0 0 0 0 0,0 1 0 0 0,0-1 0 0 0,1 1 1 0 0,0 1-1 0 0,-1-1 0 0 0,1 1 0 0 0,0 0 0 0 0,1 0 0 0 0,-1 1 0 0 0,1 0 0 0 0,0 0 1 0 0,0 0-1 0 0,0 1 0 0 0,1-1 0 0 0,0 1 0 0 0,0 0 0 0 0,-2 6 25 0 0,-1-5-14 0 0,0 1-1 0 0,1 0 1 0 0,1 1-1 0 0,-1-1 1 0 0,1 1 0 0 0,1 0-1 0 0,-1 0 1 0 0,2 1-1 0 0,-1-1 1 0 0,1 1-1 0 0,1 0 1 0 0,0 0-1 0 0,0 0 1 0 0,1 0 0 0 0,0 0-1 0 0,1 0 1 0 0,0 1-1 0 0,1 1 15 0 0,3-7 67 0 0,1-2 0 0 0,-1 1 0 0 0,1 0 0 0 0,0-1 0 0 0,0 0 0 0 0,0 0 0 0 0,0 0-1 0 0,0-1 1 0 0,1 0 0 0 0,-1 0 0 0 0,1 0 0 0 0,0-1 0 0 0,0 0 0 0 0,-1 0 0 0 0,1 0 0 0 0,0 0-1 0 0,0-1 1 0 0,0 0 0 0 0,0-1 0 0 0,0 1 0 0 0,-1-1 0 0 0,1 0 0 0 0,0-1 0 0 0,0 1 0 0 0,-1-1-1 0 0,1 0 1 0 0,-1 0 0 0 0,0-1 0 0 0,0 0 0 0 0,1 0-67 0 0,4-3 36 0 0,-1 0 0 0 0,0-1 0 0 0,0 0-1 0 0,0-1 1 0 0,-1 1 0 0 0,0-2 0 0 0,0 1 0 0 0,-1-1 0 0 0,-1 0 0 0 0,1-1-1 0 0,-1 0 1 0 0,-1 0 0 0 0,1-1-36 0 0,7 53-2247 0 0,-13 297 2573 0 0,9-313-184 0 0,1-29-5922 0 0,-3-10-2606 0 0</inkml:trace>
  <inkml:trace contextRef="#ctx0" brushRef="#br0" timeOffset="-59045.941">2996 6565 6705 0 0,'0'0'4930'0'0,"0"0"-3753"0"0,0 0-902 0 0,0 0 205 0 0,0 0 143 0 0,0 0-176 0 0,0 0-63 0 0,0 0 48 0 0,0 0-95 0 0,12 8 597 0 0,-4-15-883 0 0,0-1 0 0 0,0-1 0 0 0,-1 0 0 0 0,-1 0 1 0 0,1 0-1 0 0,-1 0 0 0 0,-1-1 0 0 0,0 0 1 0 0,0-1-1 0 0,-1 1 0 0 0,-1-1 0 0 0,1 1 1 0 0,-1-3-52 0 0,-2 8-9 0 0,0 0 0 0 0,0 1 0 0 0,-1-1 0 0 0,1 0 0 0 0,-1 1-1 0 0,0-1 1 0 0,0 0 0 0 0,-1 0 0 0 0,0 1 0 0 0,1-1 0 0 0,-2 1 0 0 0,1-1 0 0 0,0 0 0 0 0,-1 1 0 0 0,0 0 0 0 0,0-1 0 0 0,0 1 0 0 0,0 0 0 0 0,-1 0 0 0 0,0 0 0 0 0,0 1 0 0 0,0-1 0 0 0,0 1 0 0 0,0-1 0 0 0,-1 1 0 0 0,0 0 0 0 0,1 0 0 0 0,-1 1 0 0 0,0-1 0 0 0,0 1 0 0 0,-1 0 0 0 0,-2-2 9 0 0,1 2-17 0 0,0 1 0 0 0,0-1 0 0 0,0 1 0 0 0,0 0 0 0 0,-1 0 0 0 0,1 1 0 0 0,0-1 0 0 0,0 2 0 0 0,-1-1 0 0 0,1 1 0 0 0,0-1 0 0 0,0 2 0 0 0,0-1 0 0 0,0 1 0 0 0,0 0 0 0 0,0 0 0 0 0,1 0 0 0 0,-1 1 0 0 0,0 0 0 0 0,1 0 0 0 0,0 1 0 0 0,0-1 17 0 0,-5 4-31 0 0,1-1-1 0 0,1 1 1 0 0,-1 1-1 0 0,1-1 1 0 0,0 1 0 0 0,1 1-1 0 0,0-1 1 0 0,0 1-1 0 0,1 1 1 0 0,0-1-1 0 0,1 1 1 0 0,0 0 0 0 0,0 0-1 0 0,1 0 1 0 0,1 1-1 0 0,-1 0 1 0 0,2 0-1 0 0,-2 10 32 0 0,4-17 21 0 0,1 1-1 0 0,-1-1 0 0 0,1 0 0 0 0,0 1 1 0 0,0-1-1 0 0,1 0 0 0 0,-1 0 0 0 0,1 0 0 0 0,0 0 1 0 0,0 0-1 0 0,0 0 0 0 0,1-1 0 0 0,-1 1 0 0 0,1-1 1 0 0,0 1-1 0 0,0-1 0 0 0,0 0 0 0 0,0 0 0 0 0,1-1 1 0 0,-1 1-1 0 0,1 0 0 0 0,0-1 0 0 0,0 0 0 0 0,-1 0 1 0 0,1 0-1 0 0,1-1 0 0 0,-1 1 0 0 0,0-1 0 0 0,0 0 1 0 0,0 0-1 0 0,1-1 0 0 0,-1 1 0 0 0,0-1 1 0 0,1 0-1 0 0,0 0-20 0 0,7 2 0 0 0,1-1 0 0 0,0-1 0 0 0,0 0 0 0 0,-1-1 0 0 0,1 0 0 0 0,0-1 0 0 0,-1 0 0 0 0,1-1 0 0 0,-1-1 0 0 0,0 0 0 0 0,11-5 0 0 0,16-18-6845 0 0,-14 5-1467 0 0</inkml:trace>
  <inkml:trace contextRef="#ctx0" brushRef="#br0" timeOffset="-58795.181">3645 6141 15017 0 0,'0'0'1567'0'0,"-1"8"-1735"0"0,-5 22 324 0 0,-2-1 0 0 0,-1-1 0 0 0,-2 0-1 0 0,-1 0 1 0 0,0-1 0 0 0,-3 0 0 0 0,0-1-1 0 0,-1-1 1 0 0,-1 0 0 0 0,-2-2 0 0 0,-17 18-156 0 0,-17 30 83 0 0,-126 191-1068 0 0,176-259 87 0 0,5-9-6812 0 0,9-15-810 0 0</inkml:trace>
  <inkml:trace contextRef="#ctx0" brushRef="#br0" timeOffset="-58501.97">3375 5985 5533 0 0,'0'0'5881'0'0,"-7"2"-4329"0"0,0 0-1406 0 0,0 0-1 0 0,1 1 1 0 0,-1 0 0 0 0,0 1 0 0 0,1-1 0 0 0,0 1-1 0 0,0 1 1 0 0,0-1 0 0 0,1 1 0 0 0,-1 0 0 0 0,1 0-1 0 0,0 0 1 0 0,1 1 0 0 0,-1 0 0 0 0,1 0 0 0 0,0 0-1 0 0,0 0 1 0 0,1 2-146 0 0,0-6 42 0 0,1 0 0 0 0,0 0 0 0 0,0 1-1 0 0,0-1 1 0 0,0 1 0 0 0,1-1 0 0 0,-1 1 0 0 0,1 0-1 0 0,-1 0 1 0 0,1-1 0 0 0,0 1 0 0 0,0 0 0 0 0,1 0-1 0 0,-1 0 1 0 0,0 0 0 0 0,1 0 0 0 0,0 0 0 0 0,0 1-1 0 0,0-1 1 0 0,0 0 0 0 0,0 0 0 0 0,0 0 0 0 0,1 0-1 0 0,0 0 1 0 0,-1 0 0 0 0,1 0 0 0 0,0 0 0 0 0,0 0-1 0 0,1-1 1 0 0,-1 1 0 0 0,1 0 0 0 0,-1-1 0 0 0,1 1-1 0 0,0-1 1 0 0,0 1 0 0 0,0-1 0 0 0,0 0 0 0 0,1 0-1 0 0,-1 0 1 0 0,0 0 0 0 0,1 0 0 0 0,-1-1 0 0 0,1 1-1 0 0,0-1 1 0 0,0 1 0 0 0,0-1 0 0 0,-1 0 0 0 0,1 0-1 0 0,0 0 1 0 0,0-1 0 0 0,0 1 0 0 0,0-1 0 0 0,3 1-42 0 0,-1-2 24 0 0,-1 1 1 0 0,0-1 0 0 0,0 0 0 0 0,0 0 0 0 0,0 0 0 0 0,0 0 0 0 0,0-1-1 0 0,0 0 1 0 0,0 0 0 0 0,-1 0 0 0 0,1 0 0 0 0,-1 0 0 0 0,1-1-1 0 0,-1 0 1 0 0,0 1 0 0 0,0-1 0 0 0,0 0 0 0 0,0-1 0 0 0,-1 1-1 0 0,1 0 1 0 0,-1-1 0 0 0,0 0 0 0 0,0 1 0 0 0,0-1 0 0 0,0 0-1 0 0,-1 0 1 0 0,1 0 0 0 0,-1 0 0 0 0,0 0 0 0 0,-1 0 0 0 0,1 0-1 0 0,-1-1 1 0 0,1 1 0 0 0,-1 0 0 0 0,-1 0 0 0 0,1-1 0 0 0,0 1 0 0 0,-1 0-1 0 0,0 0 1 0 0,0 0 0 0 0,0 0 0 0 0,-1 0 0 0 0,0-2-25 0 0,0 5-162 0 0,1 0 0 0 0,-1 0 0 0 0,0 0 0 0 0,0 0 1 0 0,0 0-1 0 0,0 0 0 0 0,0 1 0 0 0,0-1 0 0 0,0 1 1 0 0,0-1-1 0 0,0 1 0 0 0,0 0 0 0 0,0 0 0 0 0,0 0 1 0 0,0 0-1 0 0,0 0 0 0 0,0 0 0 0 0,0 1 0 0 0,0-1 0 0 0,0 1 1 0 0,0-1-1 0 0,0 1 0 0 0,0 0 0 0 0,0-1 0 0 0,0 1 1 0 0,0 0-1 0 0,0 1 0 0 0,1-1 0 0 0,-1 0 0 0 0,0 0 1 0 0,1 1-1 0 0,-1-1 0 0 0,1 1 0 0 0,0-1 0 0 0,-1 1 1 0 0,1 0-1 0 0,0-1 0 0 0,0 1 0 0 0,0 0 0 0 0,0 0 0 0 0,0 0 1 0 0,0 0-1 0 0,1 0 0 0 0,-1 0 0 0 0,1 0 0 0 0,-1 0 162 0 0,-10 16-5249 0 0</inkml:trace>
  <inkml:trace contextRef="#ctx0" brushRef="#br0" timeOffset="-58160.936">3641 6813 5184 0 0,'0'0'7370'0'0,"0"0"-5404"0"0,0 0-1725 0 0,0 0-78 0 0,0 0 204 0 0,-8-1 5 0 0,3 2-340 0 0,1-1-1 0 0,-1 1 0 0 0,0-1 0 0 0,0 2 0 0 0,1-1 0 0 0,-1 0 1 0 0,1 1-1 0 0,-1 0 0 0 0,1 0 0 0 0,0 0 0 0 0,0 0 1 0 0,0 1-1 0 0,0 0 0 0 0,0 0 0 0 0,0 0 0 0 0,1 0 0 0 0,-1 0 1 0 0,1 1-1 0 0,0 0 0 0 0,0-1 0 0 0,0 1 0 0 0,1 0 0 0 0,-1 0 1 0 0,1 1-1 0 0,-1 3-31 0 0,0-6 41 0 0,1 0-1 0 0,0 0 1 0 0,0 1 0 0 0,0-1-1 0 0,0 1 1 0 0,0-1 0 0 0,1 1-1 0 0,-1 0 1 0 0,1-1 0 0 0,0 1-1 0 0,0 0 1 0 0,0 0 0 0 0,0 0-1 0 0,0 0 1 0 0,1 0 0 0 0,-1 0-1 0 0,1 0 1 0 0,0 1 0 0 0,0-1-1 0 0,0 0 1 0 0,0 0 0 0 0,0 0 0 0 0,1 0-1 0 0,-1 0 1 0 0,1 0 0 0 0,0 0-1 0 0,0 0 1 0 0,0 0 0 0 0,1 0-1 0 0,-1 0 1 0 0,0-1 0 0 0,1 1-1 0 0,0 0 1 0 0,0-1 0 0 0,0 0-1 0 0,0 1 1 0 0,0-1 0 0 0,0 0-1 0 0,1 0 1 0 0,-1 0 0 0 0,1 0-1 0 0,-1 0 1 0 0,1-1 0 0 0,0 1 0 0 0,-1-1-1 0 0,1 0 1 0 0,0 0 0 0 0,0 0-1 0 0,0 0 1 0 0,0 0 0 0 0,0 0-1 0 0,0-1 1 0 0,1 0-41 0 0,-1 1 29 0 0,1 0-1 0 0,0 0 1 0 0,-1 0 0 0 0,1 0 0 0 0,0-1-1 0 0,0 0 1 0 0,0 0 0 0 0,-1 0-1 0 0,1 0 1 0 0,0-1 0 0 0,0 0 0 0 0,-1 1-1 0 0,1-1 1 0 0,0 0 0 0 0,-1-1-1 0 0,1 1 1 0 0,-1-1 0 0 0,1 0 0 0 0,-1 1-1 0 0,0-1 1 0 0,0-1 0 0 0,1 1-1 0 0,-2 0 1 0 0,1-1 0 0 0,0 0 0 0 0,0 1-1 0 0,-1-1 1 0 0,0 0 0 0 0,1 0-1 0 0,-1-1 1 0 0,0 1 0 0 0,-1 0 0 0 0,1-1-1 0 0,-1 1 1 0 0,1-1 0 0 0,-1 0-1 0 0,0 1 1 0 0,0-1 0 0 0,0 0 0 0 0,-1 0-1 0 0,0 1 1 0 0,1-1 0 0 0,-1 0-1 0 0,-1 0 1 0 0,1-3-29 0 0,-20-8-2165 0 0,0 29-4486 0 0,15-3 1493 0 0</inkml:trace>
  <inkml:trace contextRef="#ctx0" brushRef="#br0" timeOffset="-57894.424">4043 7266 6049 0 0,'0'0'5368'0'0,"0"0"-3318"0"0,0 0-1534 0 0,0 0 42 0 0,-13 1 353 0 0,-429-40 1255 0 0,-596-52-1642 0 0,1281 89-8687 0 0,-160 2 1572 0 0</inkml:trace>
  <inkml:trace contextRef="#ctx0" brushRef="#br0" timeOffset="-57628.075">3727 7346 6929 0 0,'0'0'5335'0'0,"0"0"-3805"0"0,0 0-1270 0 0,-11 4 115 0 0,-26 3 115 0 0,0-1 0 0 0,-1-2 0 0 0,1-1-1 0 0,-1-3 1 0 0,0 0 0 0 0,1-3 0 0 0,-32-5-490 0 0,-17 0 257 0 0,-707-60 597 0 0,830 55-9237 0 0,4 2-1791 0 0</inkml:trace>
  <inkml:trace contextRef="#ctx0" brushRef="#br0" timeOffset="-54184.534">2326 6489 2000 0 0,'0'0'1358'0'0,"0"0"1140"0"0,0 0-1169 0 0,0 0 243 0 0,0 0 158 0 0,0 0-62 0 0,0 0-22 0 0,0 0-8 0 0,-6 4-302 0 0,2-2-1217 0 0,-1 0 0 0 0,0 0 0 0 0,0 0 0 0 0,0-1 0 0 0,0 0 0 0 0,0 0-1 0 0,0 0 1 0 0,-1 0 0 0 0,1-1 0 0 0,0 0 0 0 0,0 0 0 0 0,-1-1 0 0 0,1 1 0 0 0,0-1 0 0 0,0 0 0 0 0,0 0 0 0 0,0-1 0 0 0,0 0-119 0 0,-9 0 22 0 0,-275-42-316 0 0,287 36-5816 0 0,9 4-255 0 0</inkml:trace>
  <inkml:trace contextRef="#ctx0" brushRef="#br0" timeOffset="-53934.481">2197 6336 5244 0 0,'0'0'8577'0'0,"0"0"-6869"0"0,0 0-851 0 0,0 0-421 0 0,0 0-172 0 0,-59 0 80 0 0,15-2 4 0 0,-9 2-48 0 0,-4 1-196 0 0,11 2-104 0 0,10 0-72 0 0,14-2-128 0 0,1 0-516 0 0,-5-1-341 0 0,-2 0-655 0 0,5-1-1444 0 0,-12-8-4473 0 0</inkml:trace>
  <inkml:trace contextRef="#ctx0" brushRef="#br0" timeOffset="-53605.19">1060 6053 208 0 0,'0'0'9949'0'0,"0"0"-6464"0"0,0 0-2556 0 0,0 0-663 0 0,0 0-130 0 0,3 6 323 0 0,-1-1-354 0 0,-1 0 1 0 0,1-1-1 0 0,-1 1 1 0 0,0 0-1 0 0,0 0 1 0 0,-1 0-1 0 0,0 0 0 0 0,1 0 1 0 0,-2-1-1 0 0,1 1 1 0 0,0 0-1 0 0,-1 0 0 0 0,0 0 1 0 0,0 0-1 0 0,-1-1 1 0 0,1 1-1 0 0,-1 0 0 0 0,0-1 1 0 0,0 1-1 0 0,0-1 1 0 0,-3 4-106 0 0,-6 8 52 0 0,0 1 0 0 0,-1-2-1 0 0,0 0 1 0 0,-1 0 0 0 0,-1-1 0 0 0,-1-1 0 0 0,0 0 0 0 0,0-1 0 0 0,-1 0 0 0 0,-1-2 0 0 0,0 0 0 0 0,0 0 0 0 0,-1-2 0 0 0,-6 2-52 0 0,22-9-7 0 0,0 0 0 0 0,-1 0 0 0 0,1 0 0 0 0,0-1 0 0 0,-1 1 0 0 0,1 0 0 0 0,0-1 0 0 0,-1 0 0 0 0,1 0-1 0 0,-1 0 1 0 0,1 0 0 0 0,-1 0 0 0 0,1 0 0 0 0,0 0 0 0 0,-1-1 0 0 0,1 1 0 0 0,0-1 0 0 0,-1 0 0 0 0,1 0 0 0 0,0 0 0 0 0,0 0 0 0 0,-1 0 0 0 0,1 0 0 0 0,0-1 0 0 0,0 1 0 0 0,0-1-1 0 0,1 1 1 0 0,-1-1 0 0 0,0 0 0 0 0,1 1 0 0 0,-1-1 0 0 0,1 0 0 0 0,-1 0 0 0 0,1 0 0 0 0,0-1 0 0 0,0 1 0 0 0,0 0 0 0 0,0 0 0 0 0,0 0 0 0 0,0-1 0 0 0,1 1 0 0 0,-1-1 0 0 0,1 1 0 0 0,0 0-1 0 0,-1-1 1 0 0,1 1 0 0 0,0-1 0 0 0,1 1 0 0 0,-1-1 0 0 0,0 1 0 0 0,1 0 0 0 0,-1-1 0 0 0,1 1 0 0 0,0 0 0 0 0,0-1 0 0 0,0 1 0 0 0,0 0 0 0 0,0 0 0 0 0,0 0 0 0 0,1-1 7 0 0,2-1-24 0 0,1 1 1 0 0,1-1-1 0 0,-1 1 1 0 0,0 0 0 0 0,1 1-1 0 0,0-1 1 0 0,-1 1-1 0 0,1 0 1 0 0,0 1-1 0 0,0-1 1 0 0,0 1 0 0 0,0 0-1 0 0,0 1 1 0 0,1-1-1 0 0,-1 1 1 0 0,0 0-1 0 0,0 1 1 0 0,0 0 0 0 0,0 0-1 0 0,0 0 1 0 0,0 0-1 0 0,0 1 1 0 0,0 0-1 0 0,0 0 1 0 0,-1 1 0 0 0,1 0-1 0 0,-1 0 1 0 0,0 0-1 0 0,5 4 24 0 0,10 1 126 0 0,0 1-1 0 0,0 1 1 0 0,-1 2-1 0 0,0-1 1 0 0,-1 2-1 0 0,0 0 1 0 0,-1 2-1 0 0,-1 0 1 0 0,0 0 0 0 0,-1 2-1 0 0,6 9-125 0 0,-12-13-244 0 0,55 63 796 0 0,-8-58-4600 0 0,-34-25-2690 0 0</inkml:trace>
  <inkml:trace contextRef="#ctx0" brushRef="#br0" timeOffset="-40716.342">4453 8134 756 0 0,'0'0'544'0'0,"0"0"281"0"0,0 0 1484 0 0,0 0-819 0 0,0 0-611 0 0,0 0 23 0 0,0 0 28 0 0,0-7-83 0 0,-8-30 1249 0 0,8 69-781 0 0,1-29-1213 0 0,0-1 1 0 0,0 0 0 0 0,0 0 0 0 0,1 0 0 0 0,-1 1 0 0 0,1-1 0 0 0,-1-1-1 0 0,1 1 1 0 0,0 0 0 0 0,0 0 0 0 0,0-1 0 0 0,0 1 0 0 0,0-1-1 0 0,0 1 1 0 0,1-1 0 0 0,-1 0 0 0 0,0 0 0 0 0,1 0 0 0 0,-1 0 0 0 0,0 0-1 0 0,1-1 1 0 0,-1 1 0 0 0,1-1 0 0 0,-1 0 0 0 0,1 0 0 0 0,0 1 0 0 0,-1-2-1 0 0,1 1 1 0 0,-1 0 0 0 0,1 0 0 0 0,-1-1 0 0 0,1 1 0 0 0,-1-1 0 0 0,1 0-1 0 0,-1 0 1 0 0,0 0 0 0 0,1 0 0 0 0,-1 0 0 0 0,0-1 0 0 0,0 1 0 0 0,0 0-1 0 0,0-1 1 0 0,0 0 0 0 0,0 1 0 0 0,0-1 0 0 0,-1 0 0 0 0,1 0 0 0 0,-1 0-1 0 0,1 0 1 0 0,-1-1 0 0 0,0 1 0 0 0,1-1-103 0 0,-2 0-33 0 0,-1 0 0 0 0,1-1 0 0 0,-1 1 0 0 0,0 0 0 0 0,0 0 0 0 0,0 0 0 0 0,0 0 0 0 0,-1 0 0 0 0,1 0 0 0 0,-1 1 0 0 0,0-1 0 0 0,0 0 0 0 0,0 1 0 0 0,0-1 0 0 0,0 1 0 0 0,0 0 0 0 0,-1 0 0 0 0,1 0 0 0 0,-1 0 0 0 0,1 0 0 0 0,-1 0 0 0 0,0 1 0 0 0,0-1 0 0 0,0 1 0 0 0,0 0 0 0 0,0 0 0 0 0,0 0 0 0 0,0 0 0 0 0,0 0 0 0 0,0 1 0 0 0,-1-1 0 0 0,1 1 0 0 0,0 0 0 0 0,0 0 0 0 0,0 0 0 0 0,-1 1 0 0 0,1-1 0 0 0,0 1 0 0 0,0-1 0 0 0,0 1 0 0 0,0 0 0 0 0,0 0 0 0 0,0 1 0 0 0,0-1 0 0 0,0 1 1 0 0,0-1-1 0 0,1 1 0 0 0,-1 0 0 0 0,0 0 0 0 0,0 1 33 0 0,1-2 23 0 0,1 0 1 0 0,-1 0-1 0 0,1 0 1 0 0,-1 0 0 0 0,1 0-1 0 0,-1 0 1 0 0,1 1 0 0 0,-1-1-1 0 0,1 0 1 0 0,0 1-1 0 0,0-1 1 0 0,0 1 0 0 0,0 0-1 0 0,0-1 1 0 0,0 1 0 0 0,0 0-1 0 0,1-1 1 0 0,-1 1-1 0 0,1 0 1 0 0,-1 0 0 0 0,1 0-1 0 0,-1 0 1 0 0,1-1 0 0 0,0 1-1 0 0,0 0 1 0 0,0 0 0 0 0,0 0-1 0 0,1 0 1 0 0,-1 0-1 0 0,0 0 1 0 0,1 0 0 0 0,-1-1-1 0 0,1 1 1 0 0,-1 0 0 0 0,1 0-1 0 0,0-1 1 0 0,0 1-1 0 0,0 0 1 0 0,0-1 0 0 0,0 1-1 0 0,0-1 1 0 0,1 1 0 0 0,-1-1-1 0 0,0 0 1 0 0,1 1 0 0 0,-1-1-1 0 0,1 0 1 0 0,-1 0-1 0 0,1 0 1 0 0,0 0 0 0 0,-1 0-1 0 0,1-1 1 0 0,0 1 0 0 0,0 0-1 0 0,-1-1 1 0 0,1 1-1 0 0,0-1 1 0 0,0 0 0 0 0,0 0-1 0 0,0 1 1 0 0,0-1 0 0 0,0 0-1 0 0,0-1 1 0 0,-1 1-1 0 0,1 0 1 0 0,0 0 0 0 0,0-1-1 0 0,1 0-23 0 0,1 1 65 0 0,0-1 0 0 0,0 1 0 0 0,0-1-1 0 0,0 0 1 0 0,0 0 0 0 0,0-1 0 0 0,-1 1 0 0 0,1-1-1 0 0,0 0 1 0 0,-1 0 0 0 0,1 0 0 0 0,-1 0-1 0 0,0-1 1 0 0,1 1 0 0 0,-1-1 0 0 0,-1 0 0 0 0,1 0-1 0 0,0 0 1 0 0,-1 0 0 0 0,1-1 0 0 0,-1 1-1 0 0,0-1 1 0 0,0 1 0 0 0,0-1 0 0 0,1-3-65 0 0,-6 4-49 0 0,1-1-1 0 0,-1 1 1 0 0,0 0 0 0 0,0 0 0 0 0,0 0 0 0 0,0 0 0 0 0,0 1-1 0 0,-1-1 1 0 0,1 1 0 0 0,-1 0 0 0 0,1 0 0 0 0,-1 0-1 0 0,0 1 1 0 0,0-1 0 0 0,0 1 0 0 0,0 0 0 0 0,0 0-1 0 0,0 0 1 0 0,0 0 0 0 0,0 1 0 0 0,-1 0 0 0 0,-2 0 49 0 0,5 0-15 0 0,-1-1 0 0 0,1 1 0 0 0,0 0 0 0 0,0 0 0 0 0,0 0 0 0 0,-1 1 0 0 0,1-1 0 0 0,0 0 0 0 0,0 1 0 0 0,0-1 0 0 0,0 1-1 0 0,-1 0 1 0 0,1 0 0 0 0,0 0 0 0 0,0 0 0 0 0,1 0 0 0 0,-1 0 0 0 0,0 1 0 0 0,0-1 0 0 0,0 0 0 0 0,1 1 0 0 0,-1-1 0 0 0,1 1 0 0 0,-1 0 0 0 0,1 0 0 0 0,0 0 0 0 0,0-1 0 0 0,0 1 0 0 0,0 0 0 0 0,0 0 0 0 0,0 0 0 0 0,0 1 0 0 0,1-1 0 0 0,-1 0 0 0 0,1 0 0 0 0,-1 0 0 0 0,1 0 0 0 0,0 1 0 0 0,0-1 0 0 0,0 0 0 0 0,0 0 0 0 0,0 1 0 0 0,0-1 0 0 0,1 0 0 0 0,-1 0 0 0 0,1 0 0 0 0,0 0 0 0 0,0 0 0 0 0,-1 1 0 0 0,1-1 0 0 0,0 0 0 0 0,1-1 0 0 0,-1 1 0 0 0,0 0 0 0 0,0 0 0 0 0,1 0 0 0 0,-1-1 0 0 0,1 1 0 0 0,1 0 15 0 0,-4-3 38 0 0,1-1 1 0 0,-1 1 0 0 0,0-1 0 0 0,1 1-1 0 0,-1-1 1 0 0,1 0 0 0 0,-1 1 0 0 0,1-1-1 0 0,0 0 1 0 0,0 1 0 0 0,0-1 0 0 0,0 0-1 0 0,0 1 1 0 0,0-1 0 0 0,0 0 0 0 0,0 1-1 0 0,1-1 1 0 0,-1 0 0 0 0,1 1 0 0 0,-1-1-1 0 0,1 1 1 0 0,0-1 0 0 0,-1 1 0 0 0,1-1-1 0 0,0 1 1 0 0,0-1 0 0 0,0 1 0 0 0,0 0-1 0 0,0-1 1 0 0,1 1 0 0 0,-1 0 0 0 0,0 0-1 0 0,0 0 1 0 0,1 0 0 0 0,-1 0 0 0 0,1 0-1 0 0,-1 1 1 0 0,1-1 0 0 0,-1 0 0 0 0,1 1-1 0 0,0-1 1 0 0,-1 1 0 0 0,1-1 0 0 0,-1 1-1 0 0,1 0 1 0 0,0 0 0 0 0,-1 0 0 0 0,1 0-1 0 0,0 0 1 0 0,0 0 0 0 0,-1 0 0 0 0,1 0-1 0 0,0 1 1 0 0,-1-1 0 0 0,1 1 0 0 0,-1-1-1 0 0,1 1 1 0 0,-1 0 0 0 0,1-1 0 0 0,-1 1-1 0 0,1 0 1 0 0,-1 0 0 0 0,1 0 0 0 0,-1 0-1 0 0,0 0 1 0 0,1 1-39 0 0,-2-1-30 0 0,-1-1 1 0 0,1 1-1 0 0,0 0 0 0 0,0-1 1 0 0,-1 1-1 0 0,1-1 0 0 0,0 1 1 0 0,-1 0-1 0 0,1-1 0 0 0,-1 1 0 0 0,1-1 1 0 0,0 1-1 0 0,-1-1 0 0 0,1 1 1 0 0,-1-1-1 0 0,0 0 0 0 0,1 1 0 0 0,-1-1 1 0 0,1 0-1 0 0,-1 1 0 0 0,0-1 1 0 0,1 0-1 0 0,-1 0 0 0 0,1 1 0 0 0,-1-1 1 0 0,0 0-1 0 0,1 0 0 0 0,-1 0 1 0 0,0 0-1 0 0,0 0 0 0 0,1 0 0 0 0,-1 0 1 0 0,0 0-1 0 0,1 0 0 0 0,-1 0 1 0 0,0-1-1 0 0,1 1 0 0 0,-1 0 0 0 0,1 0 1 0 0,-1 0-1 0 0,0-1 0 0 0,1 1 1 0 0,-1 0-1 0 0,1-1 0 0 0,-1 1 0 0 0,1-1 1 0 0,-1 1-1 0 0,1-1 0 0 0,-1 1 1 0 0,1-1-1 0 0,-1 1 0 0 0,1-1 0 0 0,-1 1 1 0 0,1-1 29 0 0,16 60 73 0 0,-14-59-25 0 0,-1 1-1 0 0,1-1 1 0 0,-1 0-1 0 0,1 0 1 0 0,0 1-1 0 0,-1-1 1 0 0,1 0-1 0 0,-1 0 1 0 0,1-1-1 0 0,-1 1 1 0 0,1 0-1 0 0,0 0 1 0 0,-1-1-1 0 0,1 1 1 0 0,-1-1-1 0 0,0 0 1 0 0,1 1-1 0 0,-1-1 1 0 0,1 0-1 0 0,-1 0 1 0 0,0 0-1 0 0,0 0 1 0 0,1 0-1 0 0,-1 0 1 0 0,0 0-1 0 0,0 0 1 0 0,0 0-1 0 0,0 0 1 0 0,0-1-1 0 0,0 1 1 0 0,-1 0-1 0 0,1-1 1 0 0,0 1-1 0 0,-1-1 1 0 0,1 1-1 0 0,-1-1 1 0 0,1 1-1 0 0,-1-1 1 0 0,0 1-1 0 0,0-1 1 0 0,1 1-1 0 0,-1-2-47 0 0,-23-2-3708 0 0,11 5-854 0 0,7 1 507 0 0,-10 0-4491 0 0</inkml:trace>
  <inkml:trace contextRef="#ctx0" brushRef="#br0" timeOffset="-37600.101">12495 4763 11369 0 0,'0'0'5465'0'0,"0"0"-4917"0"0,0 0-548 0 0,0 0 0 0 0,0 0 64 0 0,-55-9 208 0 0,27 4-112 0 0,-1 0-160 0 0,-5 0-60 0 0,1-1-560 0 0,-1 3-473 0 0,3-4-239 0 0,9 4-1588 0 0,1-12-5097 0 0</inkml:trace>
  <inkml:trace contextRef="#ctx0" brushRef="#br0" timeOffset="-37353.243">12498 4612 13969 0 0,'0'0'1792'0'0,"0"0"-1792"0"0,0 0-380 0 0,0 0 380 0 0,-52 1 264 0 0,13-3-264 0 0,-16-1-12 0 0,-6-6-1212 0 0,16-1-3440 0 0,5-3-4933 0 0</inkml:trace>
  <inkml:trace contextRef="#ctx0" brushRef="#br0" timeOffset="-36250.835">13171 4537 1044 0 0,'0'0'521'0'0,"0"0"-213"0"0,0 0 250 0 0,0 0 1239 0 0,0 0-96 0 0,0 0-610 0 0,0 0-357 0 0,0 0-89 0 0,5 2 48 0 0,0-1-396 0 0,-1 1 1 0 0,1-1-1 0 0,-1 0 1 0 0,1-1-1 0 0,0 1 1 0 0,-1-1-1 0 0,1 0 1 0 0,0 0-1 0 0,-1 0 1 0 0,1 0-1 0 0,0-1 1 0 0,-1 0 0 0 0,1 0-1 0 0,-1 0 1 0 0,1-1-1 0 0,-1 1 1 0 0,0-1-1 0 0,1 0 1 0 0,-1-1-1 0 0,0 1 1 0 0,0-1-1 0 0,0 1-297 0 0,-1 0-2 0 0,0 1-1 0 0,1-1 1 0 0,-1 1-1 0 0,0-1 0 0 0,0 0 1 0 0,0 0-1 0 0,-1 0 1 0 0,1-1-1 0 0,0 1 0 0 0,-1-1 1 0 0,1 1-1 0 0,-1-1 1 0 0,0 0-1 0 0,0 0 0 0 0,0 0 1 0 0,0 0-1 0 0,-1 0 1 0 0,1-1-1 0 0,-1 1 0 0 0,0 0 1 0 0,0-1-1 0 0,0 1 0 0 0,0-1 1 0 0,-1 1-1 0 0,1-1 1 0 0,-1 1-1 0 0,0-1 0 0 0,0 1 1 0 0,0-1-1 0 0,-1 1 1 0 0,1-1-1 0 0,-1 0 0 0 0,0 1 1 0 0,0 0-1 0 0,0-1 1 0 0,0 1-1 0 0,0 0 0 0 0,-1-1 1 0 0,0 1-1 0 0,1 0 1 0 0,-1 0-1 0 0,0 0 0 0 0,-1 1 1 0 0,1-1-1 0 0,0 0 1 0 0,-1 1-1 0 0,0-1 0 0 0,1 1 1 0 0,-1 0-1 0 0,0 0 1 0 0,0 0-1 0 0,0 0 0 0 0,-1 1 1 0 0,1-1-1 0 0,-2 0 3 0 0,-2 3-9 0 0,1-1 1 0 0,0 1-1 0 0,0 0 0 0 0,0 0 1 0 0,0 1-1 0 0,1 0 0 0 0,-1 0 1 0 0,0 0-1 0 0,1 1 0 0 0,-1 0 1 0 0,1 0-1 0 0,0 0 0 0 0,0 1 1 0 0,0 0-1 0 0,0 0 0 0 0,1 0 1 0 0,0 0-1 0 0,0 1 0 0 0,0-1 1 0 0,0 1-1 0 0,1 0 0 0 0,-1 0 1 0 0,1 1-1 0 0,0-1 0 0 0,1 1 1 0 0,0-1-1 0 0,0 1 0 0 0,0 0 1 0 0,0 0-1 0 0,1 0 0 0 0,0 0 1 0 0,0 0-1 0 0,1 0 0 0 0,-1 0 1 0 0,2 0-1 0 0,-1 0 0 0 0,0 0 1 0 0,1 1 8 0 0,2-4 80 0 0,0 0-1 0 0,0-1 1 0 0,-1 1 0 0 0,2-1 0 0 0,-1 1 0 0 0,0-1 0 0 0,1 0-1 0 0,-1 0 1 0 0,1 0 0 0 0,-1-1 0 0 0,1 1 0 0 0,0-1-1 0 0,0 0 1 0 0,-1 0 0 0 0,1 0 0 0 0,0 0 0 0 0,0-1 0 0 0,0 0-1 0 0,0 0 1 0 0,0 0 0 0 0,0 0 0 0 0,0 0 0 0 0,0-1 0 0 0,0 0-1 0 0,0 0 1 0 0,0 0 0 0 0,-1 0 0 0 0,1 0 0 0 0,0-1-1 0 0,-1 0 1 0 0,1 0 0 0 0,-1 0 0 0 0,4-2-80 0 0,26-64 115 0 0,-18 122-1888 0 0,-24 221 3660 0 0,16-256-3003 0 0,-5-20-8306 0 0,-1-9 2096 0 0</inkml:trace>
  <inkml:trace contextRef="#ctx0" brushRef="#br0" timeOffset="-36081.173">13383 4730 8857 0 0,'0'0'3108'0'0,"0"0"-1104"0"0,0 0-964 0 0,0 0-488 0 0,0 0-364 0 0,0 0 0 0 0,-51-7-12 0 0,27 6-88 0 0,-3-1-88 0 0,0 0-376 0 0,2-1-1644 0 0,8 0-3460 0 0,3-9-2845 0 0</inkml:trace>
  <inkml:trace contextRef="#ctx0" brushRef="#br0" timeOffset="-35568.993">13566 4418 1644 0 0,'0'0'1456'0'0,"0"0"4149"0"0,0 0-3098 0 0,0 0-1847 0 0,4 8-49 0 0,3 7-126 0 0,1 0-83 0 0,0 0 1 0 0,-1 0-1 0 0,0 1 0 0 0,-2 0 1 0 0,0 0-1 0 0,0 0 0 0 0,-2 0 1 0 0,0 1-1 0 0,-1 0 1 0 0,-1 0-1 0 0,0-1 0 0 0,-1 1 1 0 0,-1 0-1 0 0,0 1-402 0 0,76-180-765 0 0,-72 161 772 0 0,0 0 0 0 0,0 0 0 0 0,1 0 0 0 0,-1 1 0 0 0,0-1 0 0 0,1 1 0 0 0,-1 0 1 0 0,0 0-1 0 0,1 0 0 0 0,-1 0 0 0 0,0 1 0 0 0,1-1 0 0 0,-1 1 0 0 0,0 0 0 0 0,0 0 0 0 0,1 0 1 0 0,-1 0-1 0 0,0 0 0 0 0,0 1 0 0 0,0 0 0 0 0,-1-1 0 0 0,1 1 0 0 0,0 0 0 0 0,0 0 0 0 0,-1 1 1 0 0,0-1-1 0 0,1 0 0 0 0,-1 1 0 0 0,0 0 0 0 0,0-1 0 0 0,0 1 0 0 0,-1 0 0 0 0,1 0 0 0 0,0 0 1 0 0,-1 0-1 0 0,0 0 0 0 0,0 0 0 0 0,0 1 0 0 0,0-1 0 0 0,-1 0 0 0 0,1 1 0 0 0,-1-1 0 0 0,0 0 1 0 0,0 1-1 0 0,0 0-7 0 0,-9 104-1233 0 0,12-98-4852 0 0,1-8 1072 0 0</inkml:trace>
  <inkml:trace contextRef="#ctx0" brushRef="#br0" timeOffset="-35120.066">14095 4646 1252 0 0,'0'0'584'0'0,"0"0"-326"0"0,0 0 170 0 0,0 0 1212 0 0,0 0 524 0 0,0 0-657 0 0,0 0-405 0 0,0 0-216 0 0,0 0-142 0 0,7 10 3469 0 0,-4-11-4181 0 0,-1 1-1 0 0,1 0 1 0 0,0-1-1 0 0,-1 1 1 0 0,1-1 0 0 0,-1 0-1 0 0,1 0 1 0 0,-1 0-1 0 0,1 0 1 0 0,-1 0 0 0 0,0-1-1 0 0,0 1 1 0 0,1-1-1 0 0,-1 1 1 0 0,0-1 0 0 0,0 0-1 0 0,0 0 1 0 0,-1 0-1 0 0,1 0 1 0 0,0 0 0 0 0,-1 0-1 0 0,1-1 1 0 0,-1 1-1 0 0,0 0 1 0 0,0-1 0 0 0,0 1-1 0 0,0-1 1 0 0,0 1-1 0 0,-1-1 1 0 0,1 0 0 0 0,-1 1-1 0 0,1-1 1 0 0,-1 1 0 0 0,0-1-1 0 0,0 0 1 0 0,0 1-1 0 0,-1-1 1 0 0,1 0 0 0 0,0 1-1 0 0,-1-1 1 0 0,0 0-1 0 0,0 1 1 0 0,0-1 0 0 0,0 1-1 0 0,0 0 1 0 0,0-1-1 0 0,0 1 1 0 0,-1 0 0 0 0,1 0-1 0 0,-1-1 1 0 0,0 1-1 0 0,0 0 1 0 0,0 1 0 0 0,0-1-1 0 0,-1-1-31 0 0,1 0-8 0 0,0-1 0 0 0,0 1 0 0 0,-1 0 0 0 0,1 0 0 0 0,-1 0 0 0 0,0 0-1 0 0,1 0 1 0 0,-1 0 0 0 0,-1 1 0 0 0,1-1 0 0 0,0 1 0 0 0,-1 0 0 0 0,1 0 0 0 0,-1 0 0 0 0,1 1 0 0 0,-1-1-1 0 0,0 1 1 0 0,0 0 0 0 0,0 0 0 0 0,0 0 0 0 0,0 1 0 0 0,0-1 0 0 0,0 1 0 0 0,0 0 0 0 0,0 0 0 0 0,0 0-1 0 0,0 1 1 0 0,0 0 0 0 0,0-1 0 0 0,1 1 0 0 0,-1 0 0 0 0,0 1 0 0 0,0-1 0 0 0,1 1 0 0 0,-1 0 0 0 0,0 0 0 0 0,1 0-1 0 0,0 0 1 0 0,0 0 0 0 0,-1 1 0 0 0,1-1 0 0 0,1 1 0 0 0,-1 0 0 0 0,0 0 0 0 0,1 0 0 0 0,-1 1 0 0 0,1-1-1 0 0,0 0 1 0 0,0 1 0 0 0,0-1 0 0 0,1 1 0 0 0,-1 0 0 0 0,1 0 0 0 0,0 0 8 0 0,-1 0 15 0 0,1-1 1 0 0,0 1-1 0 0,0 0 1 0 0,1 0 0 0 0,-1 0-1 0 0,1-1 1 0 0,0 1-1 0 0,0 0 1 0 0,0 0-1 0 0,0 0 1 0 0,1 0-1 0 0,-1 0 1 0 0,1-1-1 0 0,0 1 1 0 0,0 0 0 0 0,0 0-1 0 0,1-1 1 0 0,0 1-1 0 0,-1-1 1 0 0,1 1-1 0 0,0-1 1 0 0,0 0-1 0 0,1 0 1 0 0,-1 0-1 0 0,1 0 1 0 0,0 0 0 0 0,1 1-17 0 0,40 21-4539 0 0,-27-20-1177 0 0</inkml:trace>
  <inkml:trace contextRef="#ctx0" brushRef="#br0" timeOffset="-34730.082">14246 4596 11385 0 0,'0'0'1750'0'0,"0"0"-1217"0"0,1 7 34 0 0,21 134 2228 0 0,-20-168 587 0 0,16-36-3283 0 0,-7 30 66 0 0,38-68-375 0 0,-29 90-4049 0 0,5 7-4291 0 0,-17 4 893 0 0</inkml:trace>
  <inkml:trace contextRef="#ctx0" brushRef="#br0" timeOffset="-34150.1">14472 4693 6613 0 0,'0'0'1964'0'0,"0"0"-1198"0"0,0 0-98 0 0,0 0 385 0 0,0 0 85 0 0,0 0 46 0 0,0 0-77 0 0,0 0-359 0 0,0 0-270 0 0,0 2 619 0 0,-1-4-1123 0 0,1-1 1 0 0,-1 1-1 0 0,1 0 1 0 0,0-1 0 0 0,0 1-1 0 0,0-1 1 0 0,0 1-1 0 0,0 0 1 0 0,1-1 0 0 0,-1 1-1 0 0,1 0 1 0 0,-1-1-1 0 0,1 1 1 0 0,0 0 0 0 0,0 0-1 0 0,0 0 1 0 0,0-1-1 0 0,0 1 1 0 0,1 0 0 0 0,-1 0-1 0 0,1 1 1 0 0,-1-1 0 0 0,1 0-1 0 0,-1 0 1 0 0,1 1-1 0 0,0-1 1 0 0,0 1 0 0 0,0 0-1 0 0,0-1 1 0 0,0 1-1 0 0,0 0 1 0 0,0 0 0 0 0,1 0-1 0 0,-1 0 1 0 0,0 1-1 0 0,0-1 1 0 0,1 1 0 0 0,-1-1-1 0 0,1 1 1 0 0,-1 0-1 0 0,0 0 1 0 0,1 0 0 0 0,-1 0-1 0 0,0 0 1 0 0,1 1 0 0 0,-1-1-1 0 0,0 1 1 0 0,3 0 25 0 0,3 10 257 0 0,0 1 1 0 0,-1 0-1 0 0,-1 0 0 0 0,0 0 1 0 0,0 1-1 0 0,-2 0 1 0 0,1 0-1 0 0,-2 0 0 0 0,1 1 1 0 0,-2-1-1 0 0,0 1 1 0 0,0 10-258 0 0,22-139-2048 0 0,-22 115 2052 0 0,1 0-1 0 0,-1 0 1 0 0,1 0-1 0 0,-1 1 1 0 0,1-1-1 0 0,-1 1 1 0 0,1-1-1 0 0,-1 1 1 0 0,0 0-1 0 0,1 0 1 0 0,-1 0 0 0 0,0 0-1 0 0,0 0 1 0 0,1 1-1 0 0,-1-1 1 0 0,0 1-1 0 0,0-1 1 0 0,-1 1-1 0 0,1 0 1 0 0,0 0-1 0 0,-1 0 1 0 0,1 0-1 0 0,-1 0 1 0 0,1 0-1 0 0,-1 0 1 0 0,0 0-1 0 0,0 0 1 0 0,0 1-1 0 0,0-1 1 0 0,0 1 0 0 0,-1-1-1 0 0,1 0 1 0 0,-1 1-1 0 0,1-1 1 0 0,-1 1-1 0 0,0-1 1 0 0,0 1-1 0 0,0 0-3 0 0,72-59 1083 0 0,-68 56-1062 0 0,0 0 1 0 0,-1 1-1 0 0,1 0 0 0 0,0 0 1 0 0,-1 0-1 0 0,1 0 0 0 0,-1 1 1 0 0,1 0-1 0 0,-1-1 0 0 0,0 1 1 0 0,1 0-1 0 0,-1 1 0 0 0,0-1 0 0 0,-1 0 1 0 0,1 1-1 0 0,0 0 0 0 0,-1-1 1 0 0,1 1-1 0 0,-1 0 0 0 0,0 0 1 0 0,0 1-1 0 0,0-1 0 0 0,0 0 1 0 0,-1 1-1 0 0,1-1 0 0 0,-1 1 1 0 0,0-1-1 0 0,1 4-21 0 0,10 66-3147 0 0,-10-74-1785 0 0,2-2 2340 0 0,6-9-5189 0 0</inkml:trace>
  <inkml:trace contextRef="#ctx0" brushRef="#br0" timeOffset="-33903.855">15121 4442 10213 0 0,'0'0'2317'0'0,"0"0"-1330"0"0,-4 9-157 0 0,0 0-556 0 0,-10 21 162 0 0,0 1 1 0 0,3 0-1 0 0,0 0 1 0 0,2 1-1 0 0,1 1 1 0 0,2-1 0 0 0,1 1-1 0 0,1 1 1 0 0,2 17-437 0 0,4-41 29 0 0,0 1 0 0 0,0-1 0 0 0,2 1 0 0 0,-1-1 0 0 0,1 0-1 0 0,1 0 1 0 0,0 0 0 0 0,0-1 0 0 0,1 0 0 0 0,0 0 0 0 0,1 0 0 0 0,3 4-29 0 0,35 22-2265 0 0,-30-31-1192 0 0,-4-5-1759 0 0,4-7-2743 0 0</inkml:trace>
  <inkml:trace contextRef="#ctx0" brushRef="#br0" timeOffset="-33573.799">15331 4777 5064 0 0,'0'0'6242'0'0,"0"0"-4829"0"0,0 0-1147 0 0,0 0 184 0 0,0 0-60 0 0,26 11 2326 0 0,-22-13-2724 0 0,0 1 1 0 0,0-1-1 0 0,0 0 1 0 0,0 0 0 0 0,0-1-1 0 0,0 1 1 0 0,0-1-1 0 0,-1 0 1 0 0,1 0-1 0 0,-1 0 1 0 0,0 0-1 0 0,0-1 1 0 0,0 1-1 0 0,-1-1 1 0 0,1 0-1 0 0,-1 0 1 0 0,0 0 0 0 0,0 0-1 0 0,0 0 1 0 0,0 0-1 0 0,-1-1 1 0 0,1 1-1 0 0,-1-1 1 0 0,-1 1-1 0 0,1-1 1 0 0,0 1-1 0 0,-1-1 1 0 0,0 1-1 0 0,0-1 1 0 0,-1 1 0 0 0,1-1-1 0 0,-1 1 1 0 0,0-1-1 0 0,0 1 1 0 0,0 0-1 0 0,-1-1 1 0 0,1 1-1 0 0,-1 0 1 0 0,0 0-1 0 0,-1 0 1 0 0,1 0 0 0 0,-1 0-1 0 0,1 1 1 0 0,-1-1-1 0 0,0 1 1 0 0,0-1-1 0 0,-1 1 1 0 0,1 0-1 0 0,-1 0 1 0 0,1 1-1 0 0,-1-1 1 0 0,0 1-1 0 0,-3-1 8 0 0,0 4 36 0 0,1 1 0 0 0,-1 0 0 0 0,0 0 0 0 0,1 0-1 0 0,0 1 1 0 0,-1 0 0 0 0,1 1 0 0 0,0-1-1 0 0,1 1 1 0 0,-1 0 0 0 0,1 0 0 0 0,-1 1-1 0 0,1 0 1 0 0,1 0 0 0 0,-1 0 0 0 0,1 1-1 0 0,0-1 1 0 0,0 1 0 0 0,0 0 0 0 0,1 0 0 0 0,0 0-1 0 0,0 1 1 0 0,0-1 0 0 0,1 1 0 0 0,0 2-36 0 0,0-7 13 0 0,1 1 1 0 0,0 0-1 0 0,0-1 1 0 0,0 1-1 0 0,0 0 1 0 0,0 0-1 0 0,0 0 1 0 0,1 0-1 0 0,-1 0 1 0 0,1 0-1 0 0,0 0 1 0 0,0 0-1 0 0,0 0 1 0 0,1-1-1 0 0,-1 1 1 0 0,1 0-1 0 0,-1 0 1 0 0,1 0-1 0 0,0 0 1 0 0,0 0-1 0 0,0-1 1 0 0,0 1-1 0 0,1 0 1 0 0,-1-1-1 0 0,1 1 1 0 0,0-1-1 0 0,1 2-13 0 0,54 19-6282 0 0,-28-23-872 0 0</inkml:trace>
  <inkml:trace contextRef="#ctx0" brushRef="#br0" timeOffset="-33309.624">15588 4803 13773 0 0,'0'0'3105'0'0,"0"0"-3105"0"0,0 0 248 0 0,0 0-248 0 0,0 0 508 0 0,0 0-124 0 0,0 0-64 0 0,0 0-320 0 0,0 0 0 0 0,0 0-48 0 0,-4 14 0 0 0,1-13-620 0 0,3 0-593 0 0,0-1-579 0 0,0 0-2056 0 0,9-4-3825 0 0</inkml:trace>
  <inkml:trace contextRef="#ctx0" brushRef="#br0" timeOffset="-32967.047">15846 4729 13477 0 0,'0'0'1274'0'0,"0"0"-914"0"0,0 0-311 0 0,0 0 48 0 0,0 0 30 0 0,7-4 88 0 0,-3 2-208 0 0,-1 0 0 0 0,0 0-1 0 0,1 0 1 0 0,-1-1 0 0 0,0 1 0 0 0,0-1 0 0 0,0 0 0 0 0,0 0 0 0 0,0 0 0 0 0,-1 0 0 0 0,0 0 0 0 0,1-1-1 0 0,-1 1 1 0 0,0-1 0 0 0,-1 0 0 0 0,1 1 0 0 0,-1-1 0 0 0,1 0 0 0 0,-1 0 0 0 0,0 0 0 0 0,-1 0-1 0 0,1 0 1 0 0,-1 0 0 0 0,0 0 0 0 0,0 0 0 0 0,0 0 0 0 0,0 0 0 0 0,0 0 0 0 0,-1 0 0 0 0,0 0 0 0 0,0 0-1 0 0,-2-4-6 0 0,0 5-16 0 0,0-1 0 0 0,-1 1 0 0 0,0 0-1 0 0,0-1 1 0 0,0 2 0 0 0,0-1 0 0 0,0 0-1 0 0,-1 1 1 0 0,1 0 0 0 0,-1 0 0 0 0,0 0 0 0 0,1 1-1 0 0,-1 0 1 0 0,0-1 0 0 0,0 2 0 0 0,0-1-1 0 0,0 0 1 0 0,0 1 0 0 0,0 0 0 0 0,0 0-1 0 0,0 1 1 0 0,0-1 0 0 0,0 1 0 0 0,1 0-1 0 0,-1 1 1 0 0,0-1 0 0 0,0 1 0 0 0,1 0-1 0 0,-1 0 1 0 0,1 0 0 0 0,-1 1 0 0 0,1-1-1 0 0,0 1 1 0 0,0 0 0 0 0,0 0 0 0 0,1 1-1 0 0,-1-1 1 0 0,1 1 0 0 0,0 0 0 0 0,-1 0-1 0 0,2 0 1 0 0,-1 0 0 0 0,0 0 0 0 0,1 1-1 0 0,0-1 1 0 0,0 1 0 0 0,0-1 0 0 0,1 1-1 0 0,0 0 1 0 0,-1 0 0 0 0,2 0 0 0 0,-1 0 16 0 0,1-2 59 0 0,1 0 0 0 0,-1-1 0 0 0,1 1 1 0 0,-1 0-1 0 0,1-1 0 0 0,0 1 1 0 0,0-1-1 0 0,1 1 0 0 0,-1-1 0 0 0,0 0 1 0 0,1 1-1 0 0,-1-1 0 0 0,1 0 0 0 0,0 0 1 0 0,0 0-1 0 0,0 0 0 0 0,0 0 0 0 0,0-1 1 0 0,0 1-1 0 0,0-1 0 0 0,1 1 1 0 0,-1-1-1 0 0,0 0 0 0 0,1 0 0 0 0,-1 0 1 0 0,1 0-1 0 0,-1 0 0 0 0,1 0 0 0 0,0-1 1 0 0,-1 1-1 0 0,1-1 0 0 0,0 0 0 0 0,0 0 1 0 0,-1 0-1 0 0,1 0 0 0 0,1-1-59 0 0,99-21 833 0 0,-87 7-611 0 0,-16 15-260 0 0,0 0-1 0 0,0 1 0 0 0,0-1 1 0 0,0 1-1 0 0,0-1 0 0 0,0 1 1 0 0,0-1-1 0 0,0 0 0 0 0,0 1 1 0 0,1-1-1 0 0,-1 0 0 0 0,0 1 1 0 0,0-1-1 0 0,1 1 0 0 0,-1-1 1 0 0,0 0-1 0 0,0 1 0 0 0,1-1 1 0 0,-1 0-1 0 0,0 0 0 0 0,1 1 1 0 0,-1-1-1 0 0,0 0 0 0 0,1 0 1 0 0,-1 1-1 0 0,1-1 0 0 0,-1 0 1 0 0,0 0-1 0 0,1 0 0 0 0,-1 0 1 0 0,1 0-1 0 0,-1 0 0 0 0,0 0 1 0 0,1 0-1 0 0,-1 0 0 0 0,1 0 1 0 0,-1 0-1 0 0,1 0 0 0 0,-1 0 1 0 0,0 0-1 0 0,1 0 0 0 0,-1 0 1 0 0,1 0-1 0 0,-1 0 0 0 0,0 0 1 0 0,1-1-1 0 0,-1 1 0 0 0,1 0 1 0 0,-1 0-1 0 0,0-1 39 0 0,20 258 1186 0 0,-20-256-1173 0 0,4 7-1923 0 0,5-12-5006 0 0,2-10-1587 0 0</inkml:trace>
  <inkml:trace contextRef="#ctx0" brushRef="#br0" timeOffset="-32719.584">16210 4529 12285 0 0,'0'0'1605'0'0,"6"6"-912"0"0,5 9-553 0 0,-1 0 0 0 0,-1 1-1 0 0,0 0 1 0 0,-1 0 0 0 0,-1 1-1 0 0,-1 0 1 0 0,0 0 0 0 0,-1 1-1 0 0,-1 0 1 0 0,-1-1 0 0 0,-1 1-1 0 0,0 1 1 0 0,-1-1 0 0 0,-1 0-1 0 0,0 0 1 0 0,-2 0 0 0 0,0 0-1 0 0,-1 0 1 0 0,-1 0 0 0 0,0 0-1 0 0,-2-1 1 0 0,0 0 0 0 0,-1 0-1 0 0,0 0 1 0 0,-1-1 0 0 0,-1 0-1 0 0,-8 10-139 0 0,8-15-552 0 0,-32 40-909 0 0,8-23-6003 0 0,18-21-1345 0 0</inkml:trace>
  <inkml:trace contextRef="#ctx0" brushRef="#br0" timeOffset="-39136.309">10730 4215 952 0 0,'0'0'767'0'0,"0"0"419"0"0,0 0 1458 0 0,0 0-650 0 0,0 0-709 0 0,0 0-144 0 0,0 0-140 0 0,0 0-224 0 0,-5 0-169 0 0,4 0-576 0 0,2 1 11 0 0,-1-1 1 0 0,0 1-1 0 0,0-1 0 0 0,0 0 0 0 0,0 1 0 0 0,0-1 0 0 0,0 1 1 0 0,0-1-1 0 0,0 0 0 0 0,0 1 0 0 0,0-1 0 0 0,0 1 0 0 0,0-1 1 0 0,0 0-1 0 0,0 1 0 0 0,0-1 0 0 0,0 0 0 0 0,0 1 1 0 0,0-1-1 0 0,-1 1 0 0 0,1-1 0 0 0,0 0 0 0 0,0 1 0 0 0,0-1 1 0 0,-1 0-1 0 0,1 1 0 0 0,0-1 0 0 0,-1 0 0 0 0,1 0 0 0 0,0 1 1 0 0,0-1-1 0 0,-1 0 0 0 0,1 0 0 0 0,0 1 0 0 0,-1-1 1 0 0,1 0-1 0 0,-1 0 0 0 0,1 0 0 0 0,0 0 0 0 0,-1 0 0 0 0,1 0 1 0 0,-1 1-44 0 0,201 13 1660 0 0,-198-14-1670 0 0,-1 0-1 0 0,1 1 1 0 0,0-1-1 0 0,-1 0 0 0 0,1 1 1 0 0,-1-1-1 0 0,1 1 0 0 0,-1-1 1 0 0,1 1-1 0 0,-1 0 0 0 0,1 0 1 0 0,-1 0-1 0 0,0 0 1 0 0,1 0-1 0 0,-1 0 0 0 0,0 0 1 0 0,0 0-1 0 0,0 0 0 0 0,0 0 1 0 0,0 1-1 0 0,0-1 1 0 0,0 0-1 0 0,0 1 0 0 0,-1-1 1 0 0,1 1-1 0 0,0-1 0 0 0,-1 1 1 0 0,1-1-1 0 0,-1 1 0 0 0,0 0 1 0 0,1-1-1 0 0,-1 1 1 0 0,0 0-1 0 0,0-1 0 0 0,0 1 1 0 0,0-1-1 0 0,0 1 0 0 0,-1 0 1 0 0,1-1-1 0 0,0 1 0 0 0,-1-1 1 0 0,1 1-1 0 0,-1-1 1 0 0,1 1-1 0 0,-1-1 0 0 0,0 1 1 0 0,0-1-1 0 0,0 1 0 0 0,0-1 1 0 0,0 1 10 0 0,-53 78 497 0 0,49-74-337 0 0,-11 13 50 0 0,10-13-180 0 0,-1 1 0 0 0,1 0 0 0 0,0 1 0 0 0,0-1 0 0 0,1 1 0 0 0,0 0 0 0 0,1 0 0 0 0,0 1 0 0 0,0-1 0 0 0,0 1-1 0 0,1 0 1 0 0,1 0 0 0 0,-1 0 0 0 0,0 10-30 0 0,6-17 47 0 0,0 1-1 0 0,0 0 0 0 0,0-1 0 0 0,0 1 1 0 0,0-1-1 0 0,0 0 0 0 0,1 0 1 0 0,-1 0-1 0 0,1-1 0 0 0,-1 1 1 0 0,1-1-1 0 0,0 0 0 0 0,0 0 0 0 0,0 0 1 0 0,-1 0-1 0 0,1-1 0 0 0,0 1 1 0 0,0-1-1 0 0,0 0 0 0 0,0 0 1 0 0,0-1-1 0 0,0 1 0 0 0,0-1 1 0 0,0 0-47 0 0,3 1 32 0 0,6 0-364 0 0,46-2 1128 0 0,-32-17-6113 0 0,-23 7-1709 0 0</inkml:trace>
  <inkml:trace contextRef="#ctx0" brushRef="#br0" timeOffset="-38883.288">10997 4413 8265 0 0,'0'0'5848'0'0,"0"0"-5732"0"0,0 0 96 0 0,-41-1-212 0 0,16-2 496 0 0,-1 0-208 0 0,0 2-160 0 0,-1 1-128 0 0,0 0-4 0 0,3 0-652 0 0,3 0-1048 0 0,7 1-1496 0 0,1-1-4389 0 0</inkml:trace>
  <inkml:trace contextRef="#ctx0" brushRef="#br0" timeOffset="-38590.136">11216 4681 784 0 0,'0'0'4271'0'0,"0"0"-499"0"0,0 0-2827 0 0,0 0-687 0 0,0 0 295 0 0,0 0 202 0 0,0 0 41 0 0,0 0-192 0 0,0 0-265 0 0,7 3-132 0 0,-5-1-135 0 0,1-1-1 0 0,0 0 1 0 0,-1 1 0 0 0,1-1 0 0 0,0 0-1 0 0,-1-1 1 0 0,1 1 0 0 0,0 0 0 0 0,0-1 0 0 0,0 1-1 0 0,-1-1 1 0 0,1 0 0 0 0,0 0 0 0 0,0 0-1 0 0,0-1 1 0 0,0 1 0 0 0,0-1 0 0 0,-1 1-1 0 0,1-1 1 0 0,0 0 0 0 0,0 0 0 0 0,-1 0 0 0 0,1 0-1 0 0,-1-1 1 0 0,1 1 0 0 0,-1-1 0 0 0,1 1-1 0 0,-1-1 1 0 0,0 0 0 0 0,0 0 0 0 0,0 0-1 0 0,0 0 1 0 0,0 0 0 0 0,0-1 0 0 0,-1 1 0 0 0,1 0-1 0 0,-1-1 1 0 0,0 0 0 0 0,1 1 0 0 0,-1-1-1 0 0,0 0 1 0 0,0-2-72 0 0,0 2-16 0 0,-1-1 1 0 0,0 1-1 0 0,0 0 0 0 0,0-1 0 0 0,-1 1 0 0 0,1-1 1 0 0,-1 1-1 0 0,0 0 0 0 0,0 0 0 0 0,0-1 1 0 0,0 1-1 0 0,0 0 0 0 0,-1 0 0 0 0,0 0 0 0 0,1 0 1 0 0,-1 0-1 0 0,0 1 0 0 0,0-1 0 0 0,-1 0 1 0 0,1 1-1 0 0,0 0 0 0 0,-1-1 0 0 0,0 1 0 0 0,1 0 1 0 0,-1 0-1 0 0,0 1 0 0 0,0-1 0 0 0,0 1 0 0 0,0-1 1 0 0,0 1-1 0 0,0 0 0 0 0,-1 0 0 0 0,1 0 1 0 0,0 0-1 0 0,-1 1 0 0 0,1 0 0 0 0,0-1 0 0 0,-1 1 1 0 0,1 0-1 0 0,-1 1 0 0 0,1-1 0 0 0,0 0 1 0 0,-1 1-1 0 0,1 0 0 0 0,0 0 0 0 0,0 0 0 0 0,-1 0 1 0 0,1 1-1 0 0,0-1 0 0 0,0 1 0 0 0,0-1 0 0 0,1 1 1 0 0,-1 0-1 0 0,0 0 0 0 0,1 1 0 0 0,-1-1 1 0 0,1 0-1 0 0,-2 3 16 0 0,2-2 17 0 0,0-1 0 0 0,0 1 0 0 0,0 0 0 0 0,1 0 0 0 0,-1 0 0 0 0,1 0 0 0 0,-1 0 0 0 0,1 0 0 0 0,0 0 0 0 0,1 1 0 0 0,-1-1 0 0 0,0 0 0 0 0,1 0 0 0 0,0 1 0 0 0,0-1 0 0 0,0 0 0 0 0,0 1 0 0 0,0-1-1 0 0,1 0 1 0 0,-1 1 0 0 0,1-1 0 0 0,0 0 0 0 0,0 0 0 0 0,0 0 0 0 0,0 0 0 0 0,1 0 0 0 0,-1 0 0 0 0,1 0 0 0 0,0 0 0 0 0,0 0 0 0 0,0-1 0 0 0,0 1 0 0 0,1-1-17 0 0,44 21-8118 0 0,-29-22 293 0 0</inkml:trace>
  <inkml:trace contextRef="#ctx0" brushRef="#br0" timeOffset="-38324.351">11450 4698 11997 0 0,'0'0'2400'0'0,"0"0"-1568"0"0,0 0-376 0 0,0 0 285 0 0,0 0 219 0 0,0 0-168 0 0,0 0-336 0 0,0 0-456 0 0,0 0-72 0 0,0 0-124 0 0,4 4 180 0 0,-4-1-292 0 0,0-1-660 0 0,0 0-689 0 0,6 0-1183 0 0,-2-1-3012 0 0</inkml:trace>
  <inkml:trace contextRef="#ctx0" brushRef="#br0" timeOffset="-37970.271">11691 4616 10045 0 0,'0'0'2647'0'0,"0"0"-1722"0"0,0 0-601 0 0,0 0 341 0 0,0 0 125 0 0,0 0-207 0 0,0 0-341 0 0,25-5 139 0 0,-23 3-402 0 0,0 0 1 0 0,0 0 0 0 0,-1 0 0 0 0,1 0 0 0 0,-1 0 0 0 0,0 0 0 0 0,0-1 0 0 0,1 1 0 0 0,-1 0 0 0 0,-1-1 0 0 0,1 1 0 0 0,0-1-1 0 0,-1 1 1 0 0,1-1 0 0 0,-1 1 0 0 0,1-1 0 0 0,-1 1 0 0 0,0-1 0 0 0,0 1 0 0 0,-1-1 0 0 0,1 1 0 0 0,0-1 0 0 0,-1 1 0 0 0,0-1 0 0 0,1 1-1 0 0,-1-1 1 0 0,0 1 0 0 0,0 0 0 0 0,0-1 0 0 0,-1 1 0 0 0,1 0 0 0 0,0 0 0 0 0,-1 0 0 0 0,0 0 0 0 0,1 0 0 0 0,-1 0 0 0 0,0 0 0 0 0,0 1-1 0 0,0-1 1 0 0,0 1 0 0 0,0-1 0 0 0,0 1 0 0 0,-1 0 0 0 0,1 0 0 0 0,0 0 0 0 0,-1 0 0 0 0,1 0 0 0 0,-1 0 0 0 0,1 1 0 0 0,0-1 0 0 0,-1 1-1 0 0,-1 0 21 0 0,-1-1-15 0 0,0 1-1 0 0,0 0 1 0 0,0 0-1 0 0,1 1 0 0 0,-1 0 1 0 0,0-1-1 0 0,1 1 0 0 0,-1 1 1 0 0,1-1-1 0 0,-1 1 1 0 0,1 0-1 0 0,-1 0 0 0 0,1 0 1 0 0,0 0-1 0 0,0 1 1 0 0,0 0-1 0 0,0 0 0 0 0,1 0 1 0 0,-1 0-1 0 0,1 0 0 0 0,0 1 1 0 0,0 0-1 0 0,0-1 1 0 0,0 1-1 0 0,1 0 0 0 0,-1 0 1 0 0,1 1-1 0 0,0-1 1 0 0,0 0-1 0 0,1 1 0 0 0,-1-1 1 0 0,1 1-1 0 0,0 0 0 0 0,0-1 1 0 0,1 1-1 0 0,-1 0 1 0 0,1 0-1 0 0,0 0 16 0 0,3-2 61 0 0,1 0 0 0 0,-1 0 0 0 0,1 0 0 0 0,-1-1 0 0 0,1 0 0 0 0,0 0 0 0 0,0 0 0 0 0,0 0 0 0 0,0 0 0 0 0,0-1 0 0 0,0 0 0 0 0,0 0 0 0 0,1 0 0 0 0,-1 0 0 0 0,0-1 0 0 0,1 0 0 0 0,-1 0 0 0 0,0 0 0 0 0,1 0 0 0 0,-1 0-1 0 0,0-1 1 0 0,1 0 0 0 0,-1 0 0 0 0,0 0 0 0 0,0-1 0 0 0,0 1 0 0 0,0-1 0 0 0,0 0 0 0 0,0 0 0 0 0,0 0 0 0 0,2-3-61 0 0,30-34 116 0 0,-30 79-1308 0 0,-4-10 1353 0 0,26 130-803 0 0,-19-145-3033 0 0,8-3-4507 0 0</inkml:trace>
  <inkml:trace contextRef="#ctx0" brushRef="#br0" timeOffset="8049.654">12181 6333 5989 0 0,'0'0'8320'0'0,"0"0"-7524"0"0,0 0-796 0 0,0 0-100 0 0,0 0 100 0 0,-38 0 276 0 0,17-2 52 0 0,-5 0-128 0 0,-1 2-136 0 0,-1-3-64 0 0,-2 1-648 0 0,4-3-680 0 0,2-2-844 0 0,7 0-2808 0 0,3-10-1765 0 0</inkml:trace>
  <inkml:trace contextRef="#ctx0" brushRef="#br0" timeOffset="8302.723">12184 6170 8505 0 0,'0'0'6716'0'0,"0"0"-5836"0"0,0 0-880 0 0,0 0-80 0 0,0 0 80 0 0,-53 2 268 0 0,27-2-91 0 0,-3 2-133 0 0,-4 0-44 0 0,1-1-1625 0 0,8 0-1123 0 0,-7-3-3916 0 0</inkml:trace>
  <inkml:trace contextRef="#ctx0" brushRef="#br0" timeOffset="11700.18">15350 6457 18370 0 0,'0'0'2280'0'0,"0"0"-2280"0"0,0 0-12 0 0,0 0-552 0 0,0 0 468 0 0,0 0 96 0 0,0 0-8 0 0,0 0-324 0 0,0 0-932 0 0,0 0-905 0 0,-9 5-3231 0 0,12-7-4673 0 0</inkml:trace>
  <inkml:trace contextRef="#ctx0" brushRef="#br0" timeOffset="12339.231">16041 6314 7585 0 0,'0'0'5892'0'0,"0"0"-4176"0"0,0 0-1372 0 0,0 0-149 0 0,0 0 87 0 0,0 0 9 0 0,0 0 92 0 0,-8 2 23 0 0,-8 2-463 0 0,-1-1 0 0 0,0 0 0 0 0,0-1-1 0 0,0-1 1 0 0,0-1 0 0 0,0 0 0 0 0,0-2 0 0 0,0 1-1 0 0,0-2 1 0 0,1 0 0 0 0,-1-1 0 0 0,1-1 0 0 0,-1-1-1 0 0,2 0 1 0 0,-5-3 57 0 0,16 1 1043 0 0,28 22-1047 0 0,-20-9 41 0 0,1 0 0 0 0,0 0 0 0 0,-1 1 0 0 0,0-1 0 0 0,0 1 0 0 0,-1 0 0 0 0,0 0-1 0 0,0 0 1 0 0,0 1 0 0 0,-1-1 0 0 0,0 1 0 0 0,0-1 0 0 0,0 1 0 0 0,-1 0 0 0 0,0-1 0 0 0,0 1 0 0 0,-1 0 0 0 0,0 0 0 0 0,0 0 0 0 0,-1 0 0 0 0,0 0 0 0 0,0-1 0 0 0,0 1 0 0 0,-1 0 0 0 0,0-1-1 0 0,0 1 1 0 0,-1-1 0 0 0,0 0 0 0 0,0 1 0 0 0,0-2 0 0 0,-1 1 0 0 0,0 0 0 0 0,0-1 0 0 0,-1 1 0 0 0,1-1 0 0 0,-1 0 0 0 0,0-1 0 0 0,0 1 0 0 0,-1-1 0 0 0,1 0 0 0 0,-1 0 0 0 0,0-1 0 0 0,0 0-1 0 0,0 0 1 0 0,-1 0 0 0 0,1-1 0 0 0,-1 1 0 0 0,1-2 0 0 0,-1 1 0 0 0,0-1 0 0 0,-1 0-37 0 0,5-1 24 0 0,-1 0 0 0 0,1 0 0 0 0,-1-1-1 0 0,1 1 1 0 0,-1-1 0 0 0,1 0 0 0 0,0 0 0 0 0,-1 0 0 0 0,1 0-1 0 0,0-1 1 0 0,0 1 0 0 0,0-1 0 0 0,0 0 0 0 0,0 0-1 0 0,0 0 1 0 0,1 0 0 0 0,-1 0 0 0 0,1-1 0 0 0,-1 1 0 0 0,1-1-1 0 0,0 0 1 0 0,0 0 0 0 0,0 1 0 0 0,0-1 0 0 0,1-1 0 0 0,-1 1-1 0 0,1 0 1 0 0,0 0 0 0 0,0 0 0 0 0,0-1 0 0 0,0 1 0 0 0,0-1-1 0 0,1 1 1 0 0,-1 0 0 0 0,1-1 0 0 0,0 1 0 0 0,1-4-24 0 0,27-130 379 0 0,33 83-1098 0 0,-3 49-5193 0 0,-31 8-1104 0 0</inkml:trace>
  <inkml:trace contextRef="#ctx0" brushRef="#br0" timeOffset="10271.175">13872 6027 4212 0 0,'0'0'4177'0'0,"0"0"-2694"0"0,0 0-1228 0 0,0 0-44 0 0,0 0 417 0 0,0 0 249 0 0,0 0 152 0 0,0 0-72 0 0,0 0-275 0 0,-4 0 918 0 0,141 29 541 0 0,69-13-1888 0 0,-230 23-1364 0 0,-184 206 1440 0 0,206-243-321 0 0,1 0 0 0 0,0 0-1 0 0,-1 0 1 0 0,1 0 0 0 0,0 1 0 0 0,0-1 0 0 0,0 0-1 0 0,1 1 1 0 0,-1-1 0 0 0,0 1 0 0 0,1-1-1 0 0,0 0 1 0 0,0 1 0 0 0,-1-1 0 0 0,1 1 0 0 0,1 0-1 0 0,-1-1 1 0 0,0 0 0 0 0,1 1 0 0 0,-1-1 0 0 0,1 1-1 0 0,0-1 1 0 0,0 1 0 0 0,0-1 0 0 0,0 0 0 0 0,0 0-1 0 0,0 0 1 0 0,0 1 0 0 0,1-1 0 0 0,-1 0 0 0 0,1 0-1 0 0,0-1 1 0 0,0 1 0 0 0,-1 0 0 0 0,1-1-1 0 0,0 1 1 0 0,1-1 0 0 0,-1 1 0 0 0,0-1 0 0 0,0 0-1 0 0,0 0 1 0 0,1 0 0 0 0,-1 0 0 0 0,0 0 0 0 0,1-1-1 0 0,-1 1 1 0 0,3-1-8 0 0,124 17 566 0 0,-115-16-922 0 0,33-4 360 0 0,-21-14-7437 0 0,-15 2-1329 0 0</inkml:trace>
  <inkml:trace contextRef="#ctx0" brushRef="#br0" timeOffset="10517.269">14255 6277 6157 0 0,'0'0'9828'0'0,"0"0"-9247"0"0,-44-2-445 0 0,20 0-88 0 0,-6-1 276 0 0,-1 3-272 0 0,3 0-48 0 0,-1 0-4 0 0,2 0-1217 0 0,0 4-1083 0 0,10-3-2348 0 0,0-1-3253 0 0</inkml:trace>
  <inkml:trace contextRef="#ctx0" brushRef="#br0" timeOffset="10842.377">14483 6585 588 0 0,'0'0'953'0'0,"0"0"-388"0"0,0 0 586 0 0,0 0 2661 0 0,0 0-943 0 0,0 0-1247 0 0,0 0-456 0 0,0 0-159 0 0,0 0-279 0 0,36 10 759 0 0,-33-11-1473 0 0,0 0 0 0 0,0 0 0 0 0,0 0 0 0 0,-1-1 0 0 0,1 1 1 0 0,0-1-1 0 0,-1 0 0 0 0,1 1 0 0 0,-1-1 0 0 0,0 0 0 0 0,0 0 0 0 0,0-1 0 0 0,0 1 0 0 0,0 0 0 0 0,0-1 0 0 0,0 1 0 0 0,-1-1 0 0 0,1 0 0 0 0,-1 1 0 0 0,0-1 0 0 0,1 0 1 0 0,-1 0-1 0 0,-1 0 0 0 0,1 0 0 0 0,0 0 0 0 0,-1 0 0 0 0,0 0 0 0 0,1 0 0 0 0,-1 0 0 0 0,0 0 0 0 0,-1 0 0 0 0,1 0 0 0 0,0 0 0 0 0,-1 0 0 0 0,0 0 0 0 0,0 0 0 0 0,0 0 1 0 0,0 0-1 0 0,0 1 0 0 0,0-1 0 0 0,-1 0 0 0 0,1 1 0 0 0,-1-1 0 0 0,0 1 0 0 0,0-1 0 0 0,0 1 0 0 0,0 0 0 0 0,0 0 0 0 0,0 0 0 0 0,-1 0 0 0 0,1 0 0 0 0,-1 0 0 0 0,1 1 1 0 0,-3-2-15 0 0,1 2-13 0 0,0-1 0 0 0,0 1 0 0 0,0 0 1 0 0,0 0-1 0 0,0 0 0 0 0,0 0 1 0 0,0 1-1 0 0,0 0 0 0 0,0-1 1 0 0,-1 2-1 0 0,1-1 0 0 0,0 0 1 0 0,0 1-1 0 0,0 0 0 0 0,0 0 1 0 0,0 0-1 0 0,0 0 0 0 0,0 1 1 0 0,0 0-1 0 0,0-1 0 0 0,1 1 1 0 0,-1 1-1 0 0,1-1 0 0 0,-1 0 0 0 0,1 1 1 0 0,0 0-1 0 0,0 0 0 0 0,0 0 1 0 0,0 0-1 0 0,1 0 0 0 0,-1 1 1 0 0,1-1-1 0 0,0 1 0 0 0,0-1 1 0 0,0 1-1 0 0,0 0 0 0 0,1 0 1 0 0,-1 0-1 0 0,1 0 0 0 0,0 0 1 0 0,0 0-1 0 0,1 0 0 0 0,-1 0 0 0 0,1 0 1 0 0,0 1-1 0 0,0 0 13 0 0,38 39-902 0 0,4-34-7572 0 0,-18-9 1726 0 0</inkml:trace>
  <inkml:trace contextRef="#ctx0" brushRef="#br0" timeOffset="11046.564">14689 6624 5076 0 0,'0'0'7985'0'0,"0"0"-6129"0"0,0 0-1128 0 0,0 0-288 0 0,0 0 265 0 0,0 0-33 0 0,0 0-252 0 0,0 0-236 0 0,0 0-120 0 0,0 0 8 0 0,2 9-72 0 0,-4-7-96 0 0,0-1-448 0 0,2-1-717 0 0,0 0-1251 0 0,2 0-1852 0 0,10-8-4169 0 0</inkml:trace>
  <inkml:trace contextRef="#ctx0" brushRef="#br0" timeOffset="11418.253">14894 6578 5717 0 0,'0'0'7828'0'0,"0"0"-5538"0"0,0 0-2192 0 0,0 0 144 0 0,0 0 41 0 0,0 0-116 0 0,0 0-134 0 0,24-4 432 0 0,-22 2-521 0 0,-1 0-1 0 0,1-1 1 0 0,-1 1 0 0 0,0 0 0 0 0,0 0 0 0 0,0 0-1 0 0,0-1 1 0 0,0 1 0 0 0,0-1 0 0 0,0 1 0 0 0,-1-1-1 0 0,0 1 1 0 0,1-1 0 0 0,-1 1 0 0 0,0-1-1 0 0,0 1 1 0 0,0-1 0 0 0,-1 1 0 0 0,1-1 0 0 0,0 1-1 0 0,-1-1 1 0 0,0 1 0 0 0,1 0 0 0 0,-1-1-1 0 0,0 1 1 0 0,0 0 0 0 0,-1-1 0 0 0,1 1 0 0 0,0 0-1 0 0,-1 0 1 0 0,1 0 0 0 0,-1 0 0 0 0,0 0 0 0 0,0 1-1 0 0,0-1 1 0 0,1 0 0 0 0,-2 1 0 0 0,1-1-1 0 0,0 1 1 0 0,0 0 0 0 0,0 0 0 0 0,-1 0 0 0 0,1 0-1 0 0,0 0 1 0 0,-1 0 0 0 0,1 1 0 0 0,-1-1 0 0 0,1 1-1 0 0,-1-1 1 0 0,1 1 0 0 0,-1 0 0 0 0,1 0-1 0 0,-1 0 1 0 0,1 1 0 0 0,-1-1 0 0 0,1 0 0 0 0,-1 1-1 0 0,1 0 1 0 0,-1 0 0 0 0,-1 0 56 0 0,-1 3 75 0 0,1 0 1 0 0,0 0-1 0 0,1 0 1 0 0,-1 0-1 0 0,1 1 1 0 0,-1-1-1 0 0,1 1 1 0 0,1 0-1 0 0,-1 0 1 0 0,1 0-1 0 0,0 0 1 0 0,0 1-1 0 0,0-1 0 0 0,1 0 1 0 0,-1 1-1 0 0,2 0 1 0 0,-1-1-1 0 0,0 1 1 0 0,1-1-1 0 0,0 1 1 0 0,1 5-76 0 0,2-9 80 0 0,1 0 0 0 0,-1-1 0 0 0,1 1 0 0 0,-1-1 0 0 0,1 1 0 0 0,-1-1 0 0 0,1 0 0 0 0,0-1 0 0 0,0 1 0 0 0,0-1 0 0 0,-1 1 0 0 0,1-1 1 0 0,0 0-1 0 0,0-1 0 0 0,0 1 0 0 0,-1 0 0 0 0,1-1 0 0 0,0 0 0 0 0,0 0 0 0 0,-1 0 0 0 0,1-1 0 0 0,-1 1 0 0 0,1-1 0 0 0,2-1-80 0 0,11-8 115 0 0,-17 12-130 0 0,-1-1 0 0 0,1 1-1 0 0,0 0 1 0 0,0-1 0 0 0,-1 1 0 0 0,1 0 0 0 0,0-1 0 0 0,0 1 0 0 0,0 0 0 0 0,0-1-1 0 0,0 1 1 0 0,0 0 0 0 0,0 0 0 0 0,0-1 0 0 0,0 1 0 0 0,0 0 0 0 0,0-1-1 0 0,0 1 1 0 0,0 0 0 0 0,1-1 0 0 0,-1 1 0 0 0,0 0 0 0 0,0-1 0 0 0,1 1 0 0 0,-1 0-1 0 0,1-1 1 0 0,-1 1 0 0 0,0-1 0 0 0,1 1 0 0 0,-1-1 0 0 0,1 1 0 0 0,-1-1 0 0 0,1 1-1 0 0,0-1 1 0 0,-1 0 0 0 0,1 1 0 0 0,-1-1 0 0 0,1 0 0 0 0,0 1 0 0 0,-1-1-1 0 0,1 0 1 0 0,0 0 0 0 0,-1 0 0 0 0,1 1 0 0 0,0-1 0 0 0,-1 0 0 0 0,1 0 0 0 0,0 0-1 0 0,-1 0 1 0 0,1 0 0 0 0,0 0 0 0 0,0 0 0 0 0,-1-1 0 0 0,1 1 0 0 0,0 0 0 0 0,-1 0-1 0 0,1 0 1 0 0,0-1 0 0 0,-1 1 0 0 0,1 0 0 0 0,-1-1 0 0 0,1 1 0 0 0,0-1-1 0 0,-1 1 1 0 0,1 0 0 0 0,-1-1 0 0 0,1 1 0 0 0,-1-1 0 0 0,1 0 15 0 0,-1 148-1132 0 0,3-142-2729 0 0,1-4-4057 0 0</inkml:trace>
  <inkml:trace contextRef="#ctx0" brushRef="#br0" timeOffset="9042.254">13465 6298 13525 0 0,'0'0'2012'0'0,"0"0"-2012"0"0,0 0-76 0 0,0 0 76 0 0,-44-1 476 0 0,21-2-144 0 0,-1 0-43 0 0,-2 1-189 0 0,-1-1-100 0 0,0 1-264 0 0,3-3-657 0 0,1 1-303 0 0,8-5-932 0 0,2 3-2656 0 0,5-12-2469 0 0</inkml:trace>
  <inkml:trace contextRef="#ctx0" brushRef="#br0" timeOffset="9212.961">13353 6200 5440 0 0,'0'0'7513'0'0,"0"0"-6697"0"0,40 54-16 0 0,-32-31 20 0 0,1 0 52 0 0,-8-1-299 0 0,-1 1-149 0 0,-1-4-128 0 0,-4-1-168 0 0,-2 0-88 0 0,3-2-40 0 0,-1-2-100 0 0,0-3-84 0 0,4 0-452 0 0,1-5-773 0 0,0-1-1831 0 0,1-5-4853 0 0</inkml:trace>
  <inkml:trace contextRef="#ctx0" brushRef="#br0" timeOffset="8533.199">12655 5998 4456 0 0,'0'0'6093'0'0,"0"0"-4092"0"0,0 0-1561 0 0,2 7-125 0 0,6 46 436 0 0,-2 0 1 0 0,-2 0 0 0 0,-3 0 0 0 0,-2 0 0 0 0,-3 7-752 0 0,1 76 115 0 0,10-106-1122 0 0,9-40-5018 0 0,-7-9-1206 0 0</inkml:trace>
  <inkml:trace contextRef="#ctx0" brushRef="#br0" timeOffset="8873.89">12749 5971 560 0 0,'0'0'6469'0'0,"0"0"-4801"0"0,0 0-1460 0 0,0 0 111 0 0,0 0 187 0 0,0 0-52 0 0,-6 4-104 0 0,3-1-293 0 0,-1 0 0 0 0,1 1 0 0 0,0-1 0 0 0,0 0 0 0 0,0 1 0 0 0,0 0 0 0 0,1 0 0 0 0,-1-1 0 0 0,1 2 0 0 0,0-1 0 0 0,0 0 0 0 0,1 0 0 0 0,-1 1 0 0 0,1-1 0 0 0,0 0 0 0 0,0 1 0 0 0,0 0 0 0 0,1-1 0 0 0,-1 1 0 0 0,1-1 0 0 0,0 1 0 0 0,1 0 0 0 0,-1-1 0 0 0,1 1 0 0 0,0-1 0 0 0,0 1 0 0 0,0-1-1 0 0,1 0 1 0 0,0 1-57 0 0,2 0 201 0 0,1 0-1 0 0,0-1 1 0 0,1 1-1 0 0,-1-1 1 0 0,1 0-1 0 0,0-1 1 0 0,0 0-1 0 0,0 1 1 0 0,0-2-1 0 0,1 1 1 0 0,-1-1-1 0 0,1 0 1 0 0,-1 0-1 0 0,1-1 1 0 0,0 0-1 0 0,0 0 1 0 0,-1-1-1 0 0,1 1 1 0 0,0-1-1 0 0,7-2-200 0 0,-8-3-3 0 0,0-1-1 0 0,-1 0 0 0 0,1-1 1 0 0,-1 1-1 0 0,0-1 1 0 0,-1 0-1 0 0,1 0 0 0 0,-1-1 1 0 0,-1 1-1 0 0,1-1 0 0 0,-1 0 1 0 0,-1 0-1 0 0,0 0 1 0 0,0 0-1 0 0,0 0 0 0 0,-1-1 1 0 0,0 0 3 0 0,12 105 793 0 0,-12-84-935 0 0,25 108 1991 0 0,36-76-8169 0 0,-52-43 306 0 0</inkml:trace>
  <inkml:trace contextRef="#ctx0" brushRef="#br0" timeOffset="7521.898">11072 5991 808 0 0,'0'0'7995'0'0,"0"0"-5451"0"0,0 0-1925 0 0,0 0-186 0 0,0 0 81 0 0,0 0 130 0 0,0 0 90 0 0,0 0-4 0 0,-4-1-131 0 0,-3-8-293 0 0,34 10-654 0 0,39 12 8 0 0,59 52 937 0 0,-123-62-564 0 0,1-1 0 0 0,0 1 0 0 0,-1 0 0 0 0,1 0-1 0 0,-1 0 1 0 0,0 0 0 0 0,0 0 0 0 0,0 1 0 0 0,0-1 0 0 0,-1 1 0 0 0,1-1-1 0 0,-1 1 1 0 0,0-1 0 0 0,0 1 0 0 0,0 0 0 0 0,-1-1 0 0 0,1 1-1 0 0,-1 0 1 0 0,0 0 0 0 0,0 0 0 0 0,0-1 0 0 0,-1 1 0 0 0,1 0 0 0 0,-1 0-1 0 0,0-1 1 0 0,0 1 0 0 0,0 0 0 0 0,0-1 0 0 0,-1 1 0 0 0,1-1 0 0 0,-1 1-1 0 0,0-1 1 0 0,0 0 0 0 0,-1 0 0 0 0,-1 2-33 0 0,-66 61-144 0 0,34-52-3612 0 0,29-15-390 0 0,3-6-2461 0 0</inkml:trace>
  <inkml:trace contextRef="#ctx0" brushRef="#br0" timeOffset="7803.51">11419 5988 10785 0 0,'0'0'2240'0'0,"0"0"-1542"0"0,0 0-484 0 0,-3 7 82 0 0,1-2-255 0 0,-6 11 168 0 0,1 0-1 0 0,1 1 1 0 0,1 0 0 0 0,0 0 0 0 0,1 1 0 0 0,0-1-1 0 0,2 1 1 0 0,0 0 0 0 0,1 8-209 0 0,3-22 10 0 0,0 0 1 0 0,1 0-1 0 0,-1 0 1 0 0,1-1-1 0 0,-1 1 1 0 0,1-1-1 0 0,0 0 1 0 0,0 0-1 0 0,1 0 1 0 0,-1 0-1 0 0,1-1 1 0 0,-1 1-1 0 0,1-1 1 0 0,0 0-1 0 0,0 0 1 0 0,0 0-1 0 0,0 0 1 0 0,0-1-1 0 0,0 0 0 0 0,1 0 1 0 0,-1 0-1 0 0,0 0 1 0 0,1-1-1 0 0,-1 1 1 0 0,1-1-1 0 0,-1 0 1 0 0,0-1-1 0 0,2 1-10 0 0,47-2-8240 0 0,-29-4 962 0 0</inkml:trace>
  <inkml:trace contextRef="#ctx0" brushRef="#br0" timeOffset="16502.177">11571 717 16838 0 0,'0'0'1648'0'0,"0"0"-1648"0"0,0 0-988 0 0,0 0 988 0 0,-41 3 176 0 0,23-3-24 0 0,-3-3-80 0 0,0 0-72 0 0,-2-4-868 0 0,5 0-1861 0 0,4 0-3935 0 0,4-12-973 0 0</inkml:trace>
  <inkml:trace contextRef="#ctx0" brushRef="#br0" timeOffset="16749.939">11628 584 8733 0 0,'0'0'8901'0'0,"0"0"-8865"0"0,0 0-36 0 0,0 0-516 0 0,0 0 516 0 0,-50 1 260 0 0,12-3-196 0 0,-11 0-64 0 0,-3-1-772 0 0,11-2-1761 0 0,13-1-4287 0 0</inkml:trace>
  <inkml:trace contextRef="#ctx0" brushRef="#br0" timeOffset="19118.047">13207 970 6857 0 0,'0'0'7137'0'0,"0"0"-5664"0"0,0 0-1310 0 0,-10 5 206 0 0,-110 35 275 0 0,115-38-818 0 0,0-1-1 0 0,0 0 1 0 0,0-1 0 0 0,0 1 0 0 0,0-1-1 0 0,0 0 1 0 0,0 0 0 0 0,0-1-1 0 0,0 0 1 0 0,0 1 0 0 0,0-2 0 0 0,1 1-1 0 0,-1 0 1 0 0,0-1 0 0 0,0 0 0 0 0,1 0-1 0 0,-1-1 1 0 0,1 1 0 0 0,0-1-1 0 0,0 0 1 0 0,0 0 0 0 0,0 0 0 0 0,0 0-1 0 0,1-1 1 0 0,0 0 0 0 0,-1 0 0 0 0,1 0-1 0 0,1 0 1 0 0,-2-2 174 0 0,13-1 3855 0 0,11 32-3472 0 0,-16-15-298 0 0,0-1 1 0 0,-1 1-1 0 0,0 0 1 0 0,0 0-1 0 0,-1 0 0 0 0,-1 0 1 0 0,0 1-1 0 0,0-1 1 0 0,-1 0-1 0 0,0 1 1 0 0,-1-1-1 0 0,0 0 0 0 0,-1 0 1 0 0,0 0-1 0 0,0 0 1 0 0,-1 0-1 0 0,0 0 1 0 0,-1 0-1 0 0,0-1 0 0 0,-1 0 1 0 0,0 0-1 0 0,0 0 1 0 0,-1 0-1 0 0,0-1 1 0 0,-1 0-1 0 0,0 0 0 0 0,0-1 1 0 0,0 0-1 0 0,-1 0 1 0 0,-8 5-86 0 0,15-10 13 0 0,-1-1 1 0 0,1 0-1 0 0,-1 0 1 0 0,0 0-1 0 0,1 0 1 0 0,-1 0-1 0 0,0 0 1 0 0,0 0 0 0 0,0 0-1 0 0,0-1 1 0 0,0 1-1 0 0,0-1 1 0 0,0 1-1 0 0,0-1 1 0 0,0 0-1 0 0,0 0 1 0 0,0 0-1 0 0,0 0 1 0 0,0 0-1 0 0,0 0 1 0 0,0-1 0 0 0,0 1-1 0 0,0-1 1 0 0,0 1-1 0 0,0-1 1 0 0,0 0-1 0 0,1 1 1 0 0,-1-1-1 0 0,0 0 1 0 0,0-1-1 0 0,1 1 1 0 0,-1 0-1 0 0,0 0 1 0 0,1-1 0 0 0,-1 1-1 0 0,1-1 1 0 0,0 1-1 0 0,0-1 1 0 0,-1 1-1 0 0,1-1 1 0 0,0 0-1 0 0,0 0 1 0 0,0 1-1 0 0,1-1 1 0 0,-1 0-1 0 0,0 0 1 0 0,1 0 0 0 0,-1 0-1 0 0,1 0 1 0 0,0 0-1 0 0,0 0 1 0 0,-1 0-1 0 0,1 0 1 0 0,1-1-14 0 0,4-111 657 0 0,-3 105-774 0 0,0-1 0 0 0,1 1 0 0 0,0-1 0 0 0,1 1 0 0 0,0 0 0 0 0,0 0 0 0 0,1 0 0 0 0,0 1 0 0 0,1 0 0 0 0,0 0 0 0 0,0 0 0 0 0,0 1 0 0 0,1 0 0 0 0,0 0 0 0 0,1 0 0 0 0,-1 1 1 0 0,1 0-1 0 0,0 1 0 0 0,3-1 117 0 0,25-13-4848 0 0,-23 12 769 0 0,11-6-4550 0 0</inkml:trace>
  <inkml:trace contextRef="#ctx0" brushRef="#br0" timeOffset="17214.992">13714 819 12733 0 0,'0'0'1501'0'0,"-9"-1"-2022"0"0,-517-36 2753 0 0,-487-20-763 0 0,901 49-1589 0 0,139-7-8915 0 0,4 1 824 0 0</inkml:trace>
  <inkml:trace contextRef="#ctx0" brushRef="#br0" timeOffset="17554.284">12237 210 3240 0 0,'0'0'9652'0'0,"0"0"-7033"0"0,0 0-2404 0 0,0 0-96 0 0,0 0-55 0 0,0 0-78 0 0,0 0-11 0 0,8-3-78 0 0,-3 1 93 0 0,0 1-1 0 0,0 0 0 0 0,0 0 0 0 0,0 0 0 0 0,0 1 0 0 0,1 0 0 0 0,-1 0 1 0 0,0 0-1 0 0,0 0 0 0 0,0 1 0 0 0,0 0 0 0 0,0 0 0 0 0,0 0 0 0 0,0 1 1 0 0,0 0-1 0 0,0 0 0 0 0,-1 0 0 0 0,1 0 0 0 0,-1 1 0 0 0,1 0 1 0 0,-1 0-1 0 0,0 0 0 0 0,0 0 0 0 0,0 1 0 0 0,2 2 11 0 0,-3-3 45 0 0,-1 0 0 0 0,1-1 0 0 0,-1 1 1 0 0,0 1-1 0 0,0-1 0 0 0,0 0 0 0 0,0 0 0 0 0,0 1 0 0 0,-1-1 0 0 0,0 1 0 0 0,1-1 0 0 0,-1 1 1 0 0,-1 0-1 0 0,1 0 0 0 0,0-1 0 0 0,-1 1 0 0 0,0 0 0 0 0,0 0 0 0 0,0-1 0 0 0,0 1 0 0 0,-1 0 0 0 0,1 0 1 0 0,-1-1-1 0 0,0 1 0 0 0,0 0 0 0 0,0-1 0 0 0,-1 1 0 0 0,1-1 0 0 0,-1 1 0 0 0,0-1 0 0 0,0 0 1 0 0,0 0-1 0 0,0 0 0 0 0,-1 0 0 0 0,1 0 0 0 0,-2 1-45 0 0,-69 51-680 0 0,19-42-3772 0 0,47-13-1295 0 0</inkml:trace>
  <inkml:trace contextRef="#ctx0" brushRef="#br0" timeOffset="17800.983">12532 196 6777 0 0,'0'0'6926'0'0,"0"0"-5922"0"0,-7 8-884 0 0,5-6-55 0 0,-72 92 754 0 0,72-92-802 0 0,1 0-1 0 0,-1 1 1 0 0,1-1-1 0 0,-1 0 0 0 0,1 1 1 0 0,0-1-1 0 0,0 1 0 0 0,0 0 1 0 0,0-1-1 0 0,1 1 1 0 0,-1 0-1 0 0,1-1 0 0 0,-1 1 1 0 0,1 0-1 0 0,0-1 1 0 0,0 1-1 0 0,0 0 0 0 0,1 0 1 0 0,-1-1-1 0 0,0 1 0 0 0,1 0 1 0 0,0-1-1 0 0,0 1 1 0 0,0-1-1 0 0,0 1 0 0 0,0-1 1 0 0,0 1-1 0 0,1-1 0 0 0,-1 1 1 0 0,1-1-1 0 0,-1 0 1 0 0,1 0-1 0 0,0 0 0 0 0,0 0 1 0 0,0 0-1 0 0,0-1 1 0 0,0 1-1 0 0,1 0 0 0 0,-1-1 1 0 0,0 0-1 0 0,1 1 0 0 0,-1-1 1 0 0,1 0-1 0 0,1 0-16 0 0,95 26-907 0 0,-29-26-6579 0 0,-41-6-321 0 0</inkml:trace>
  <inkml:trace contextRef="#ctx0" brushRef="#br0" timeOffset="18032.588">13247 522 9129 0 0,'0'0'7385'0'0,"0"0"-6849"0"0,0 0-536 0 0,0 0-148 0 0,0 0 148 0 0,-53-6 284 0 0,25 2 28 0 0,-12 0-112 0 0,-5-1-200 0 0,-7 1-4 0 0,4 1-4 0 0,13 0-564 0 0,11 2-773 0 0,7-3-839 0 0,4 1-2680 0 0,3-14-3797 0 0</inkml:trace>
  <inkml:trace contextRef="#ctx0" brushRef="#br0" timeOffset="18253.128">13442 270 5368 0 0,'0'0'7853'0'0,"1"8"-6059"0"0,2 19-1499 0 0,-1 1 1 0 0,-2 0 0 0 0,0 0 0 0 0,-2 0 0 0 0,-1 0-1 0 0,-2 0 1 0 0,0-1 0 0 0,-4 7-296 0 0,-5 52-2403 0 0,23-82-4154 0 0,-3-7 656 0 0</inkml:trace>
  <inkml:trace contextRef="#ctx0" brushRef="#br0" timeOffset="18595.037">13468 216 1708 0 0,'0'0'8674'0'0,"0"0"-6444"0"0,0 0-1995 0 0,-1 8 19 0 0,1-4-196 0 0,6 106 1561 0 0,-6-107-1558 0 0,1-1 1 0 0,0 1-1 0 0,0 0 1 0 0,0 0 0 0 0,0-1-1 0 0,1 1 1 0 0,-1-1-1 0 0,1 1 1 0 0,-1-1-1 0 0,1 0 1 0 0,0 1-1 0 0,0-1 1 0 0,0 0-1 0 0,0 0 1 0 0,0 0-1 0 0,0-1 1 0 0,1 1-1 0 0,-1 0 1 0 0,1-1-1 0 0,-1 0 1 0 0,1 1-1 0 0,0-1 1 0 0,-1 0-1 0 0,1 0 1 0 0,0-1-1 0 0,0 1 1 0 0,0 0-1 0 0,-1-1 1 0 0,1 0-1 0 0,0 0 1 0 0,0 0-1 0 0,0 0 1 0 0,0 0 0 0 0,0 0-1 0 0,0-1 1 0 0,-1 1-1 0 0,1-1 1 0 0,1-1-62 0 0,1 0-10 0 0,-1 0 0 0 0,0 0 0 0 0,0-1 0 0 0,0 1 0 0 0,0-1 0 0 0,-1 0 0 0 0,1 0 1 0 0,-1-1-1 0 0,0 1 0 0 0,0-1 0 0 0,0 1 0 0 0,0-1 0 0 0,0 0 0 0 0,-1 0 1 0 0,0-1-1 0 0,0 1 0 0 0,0 0 0 0 0,0-1 0 0 0,-1 1 0 0 0,0-1 0 0 0,0 1 0 0 0,0-1 1 0 0,0 0-1 0 0,-1 1 0 0 0,0-1 0 0 0,0 0 0 0 0,0 0 0 0 0,0 1 0 0 0,-1-1 0 0 0,0 0 1 0 0,0 0 9 0 0,5 92-1075 0 0,3-32 1328 0 0,-2-14-1687 0 0,0-15-2946 0 0,-1-12-3086 0 0</inkml:trace>
  <inkml:trace contextRef="#ctx0" brushRef="#br0" timeOffset="14134.13">9939 0 692 0 0,'0'0'6892'0'0,"0"0"-4942"0"0,0 0-1685 0 0,0 0-38 0 0,0 0 145 0 0,0 0-86 0 0,0 0 240 0 0,0 0 287 0 0,18 9 697 0 0,100-4-815 0 0,61 14 809 0 0,-178-19-1512 0 0,0 1-1 0 0,1-1 1 0 0,-1 1-1 0 0,0-1 1 0 0,1 1-1 0 0,-1 0 1 0 0,0 0-1 0 0,0-1 1 0 0,0 1 0 0 0,0 0-1 0 0,0 0 1 0 0,0 0-1 0 0,0 0 1 0 0,0 1-1 0 0,0-1 1 0 0,0 0-1 0 0,-1 0 1 0 0,1 0-1 0 0,0 1 1 0 0,-1-1 0 0 0,1 0-1 0 0,-1 1 1 0 0,1-1-1 0 0,-1 0 1 0 0,0 1-1 0 0,0-1 1 0 0,0 1-1 0 0,0-1 1 0 0,1 0-1 0 0,-2 1 1 0 0,1-1 0 0 0,0 1-1 0 0,0-1 1 0 0,0 0-1 0 0,-1 1 1 0 0,1-1-1 0 0,-1 1 1 0 0,1-1-1 0 0,-1 0 1 0 0,1 0-1 0 0,-1 1 1 0 0,0-1 0 0 0,0 0-1 0 0,1 0 1 0 0,-1 0-1 0 0,0 0 9 0 0,-47 58 1018 0 0,42-53-1121 0 0,-24 25 162 0 0,16-18-71 0 0,0 0-1 0 0,0 1 0 0 0,1 0 1 0 0,1 1-1 0 0,1 1 0 0 0,0 0 1 0 0,1 0-1 0 0,1 1 0 0 0,0 0 1 0 0,1 1-1 0 0,-3 13 13 0 0,10-29 30 0 0,1 1 1 0 0,0-1-1 0 0,0 1 0 0 0,1-1 0 0 0,-1 0 0 0 0,0 1 0 0 0,1-1 1 0 0,-1 0-1 0 0,1 0 0 0 0,0 1 0 0 0,0-1 0 0 0,0 0 0 0 0,0 0 1 0 0,0 0-1 0 0,0 0 0 0 0,1 0 0 0 0,-1 0 0 0 0,1 0 1 0 0,-1-1-1 0 0,1 1 0 0 0,0 0 0 0 0,-1-1 0 0 0,1 1 0 0 0,0-1 1 0 0,0 0-1 0 0,0 1 0 0 0,0-1 0 0 0,0 0 0 0 0,1 0 1 0 0,-1-1-1 0 0,0 1 0 0 0,0 0 0 0 0,1-1 0 0 0,-1 1 0 0 0,0-1 1 0 0,1 0-1 0 0,0 0-30 0 0,100 9 1335 0 0,-93-9-1355 0 0,89-4-497 0 0,-96-11-8142 0 0,-6 8 1705 0 0</inkml:trace>
  <inkml:trace contextRef="#ctx0" brushRef="#br0" timeOffset="14376.273">10311 281 10393 0 0,'0'0'4788'0'0,"0"0"-3836"0"0,0 0-359 0 0,0 0-593 0 0,-43-17-48 0 0,16 16-4 0 0,-3 0 40 0 0,-2 1-48 0 0,-2 0-4 0 0,3 2 52 0 0,3 2-1549 0 0,1-1-935 0 0,10-1-3100 0 0,0-5-1229 0 0</inkml:trace>
  <inkml:trace contextRef="#ctx0" brushRef="#br0" timeOffset="15628.825">10561 691 1264 0 0,'0'0'1404'0'0,"0"0"1918"0"0,0 0-1089 0 0,0 0-1342 0 0,0 0-349 0 0,0 0 116 0 0,0 0 186 0 0,0 0-11 0 0,0 0-100 0 0,19 12 2091 0 0,-16-13-2732 0 0,0 1 0 0 0,0-1 0 0 0,0 0 0 0 0,0 0 0 0 0,0 0 0 0 0,0-1 0 0 0,0 1 0 0 0,0-1 0 0 0,-1 1 0 0 0,1-1 0 0 0,-1 0 0 0 0,1 0 0 0 0,-1 0 0 0 0,1 0 0 0 0,-1 0 0 0 0,0-1 0 0 0,0 1 0 0 0,0-1 0 0 0,-1 0 0 0 0,1 1 0 0 0,-1-1 0 0 0,1 0 0 0 0,-1 0 0 0 0,0 0-1 0 0,0 0 1 0 0,0 0-92 0 0,-1 0-30 0 0,1-1 0 0 0,-1 1 0 0 0,0 0-1 0 0,0-1 1 0 0,0 1 0 0 0,-1 0-1 0 0,1-1 1 0 0,-1 1 0 0 0,0 0-1 0 0,0-1 1 0 0,0 1 0 0 0,0 0 0 0 0,-1 0-1 0 0,1 0 1 0 0,-1 0 0 0 0,1 0-1 0 0,-1 0 1 0 0,0 0 0 0 0,-1 1-1 0 0,1-1 1 0 0,0 1 0 0 0,-1-1 0 0 0,1 1-1 0 0,-1 0 1 0 0,0 0 0 0 0,1 0-1 0 0,-1 0 1 0 0,0 1 0 0 0,0-1-1 0 0,0 1 1 0 0,-1 0 0 0 0,1 0 0 0 0,0 0-1 0 0,0 0 1 0 0,-1 0 30 0 0,0 2-17 0 0,0 0 0 0 0,-1-1 0 0 0,2 1 0 0 0,-1 1 0 0 0,0-1 1 0 0,0 1-1 0 0,0-1 0 0 0,0 1 0 0 0,1 0 0 0 0,-1 1 0 0 0,1-1 0 0 0,0 0 0 0 0,0 1 0 0 0,0 0 1 0 0,0 0-1 0 0,0 0 0 0 0,0 0 0 0 0,1 0 0 0 0,-1 1 0 0 0,1-1 0 0 0,0 1 0 0 0,0-1 0 0 0,0 1 1 0 0,1 0-1 0 0,-1 0 0 0 0,1 0 0 0 0,0 0 0 0 0,0 0 0 0 0,0 0 0 0 0,1 0 0 0 0,0 0 0 0 0,-1 0 1 0 0,1 0-1 0 0,1 0 0 0 0,-1 0 0 0 0,0 0 0 0 0,1 0 0 0 0,0 0 0 0 0,0 0 0 0 0,0 0 0 0 0,1 0 0 0 0,0 1 17 0 0,27 28-29 0 0,-8-33-5183 0 0,-6-4-1496 0 0</inkml:trace>
  <inkml:trace contextRef="#ctx0" brushRef="#br0" timeOffset="15878.595">10774 674 6917 0 0,'0'0'7568'0'0,"0"0"-7012"0"0,0 0-556 0 0,0 0 0 0 0,0 0 376 0 0,0 0-24 0 0,0 0-24 0 0,0 0-148 0 0,0 0-92 0 0,0 0-11 0 0,14 19 39 0 0,-10-16-116 0 0,1 1-797 0 0,0-3-651 0 0,2 1-784 0 0,-1-2-2492 0 0,8-9-2633 0 0</inkml:trace>
  <inkml:trace contextRef="#ctx0" brushRef="#br0" timeOffset="16238.862">10976 592 6461 0 0,'0'0'6157'0'0,"0"0"-4364"0"0,0 0-1623 0 0,0 0-34 0 0,0 0 116 0 0,0 0-104 0 0,0 0-53 0 0,0 0 27 0 0,0 0-34 0 0,26-9 6 0 0,-24 7-108 0 0,0 0 0 0 0,-1 0 0 0 0,1 0 0 0 0,-1 0 0 0 0,0 0 0 0 0,0-1 0 0 0,0 1 0 0 0,0 0 0 0 0,0-1 1 0 0,-1 1-1 0 0,1-1 0 0 0,0 1 0 0 0,-1-1 0 0 0,0 1 0 0 0,0-1 0 0 0,0 1 0 0 0,0-1 0 0 0,0 1 0 0 0,0-1 0 0 0,-1 1 0 0 0,1-1 0 0 0,-1 1 0 0 0,0-1 0 0 0,1 1 0 0 0,-1 0 0 0 0,0-1 0 0 0,-1 1 0 0 0,1 0 0 0 0,0 0 0 0 0,-1 0 0 0 0,1-1 0 0 0,-1 2 0 0 0,1-1 0 0 0,-1 0 1 0 0,0 0-1 0 0,0 0 0 0 0,0 1 0 0 0,0-1 0 0 0,0 1 0 0 0,0 0 0 0 0,0 0 0 0 0,-1-1 0 0 0,1 1 0 0 0,0 1 0 0 0,-1-1 0 0 0,1 0 0 0 0,-1 0 0 0 0,1 1 0 0 0,-1 0 0 0 0,1-1 0 0 0,-1 1 0 0 0,1 0 0 0 0,-1 0 0 0 0,1 1 0 0 0,-1-1 0 0 0,1 0 0 0 0,-1 1 0 0 0,1-1 1 0 0,-1 1-1 0 0,1 0 0 0 0,0 0 0 0 0,-2 0 14 0 0,0 1 49 0 0,1-1-1 0 0,-1 1 1 0 0,0 0 0 0 0,1 0 0 0 0,0 1 0 0 0,-1-1 0 0 0,1 1 0 0 0,0-1 0 0 0,0 1 0 0 0,0 0 0 0 0,0 0 0 0 0,1 0-1 0 0,-1 1 1 0 0,1-1 0 0 0,0 0 0 0 0,0 1 0 0 0,0 0 0 0 0,1-1 0 0 0,-1 1 0 0 0,1 0 0 0 0,0 0 0 0 0,0 0 0 0 0,0 0-1 0 0,0 0 1 0 0,1 0 0 0 0,-1 0 0 0 0,1 0 0 0 0,0 0 0 0 0,1 0 0 0 0,-1 0 0 0 0,1 1 0 0 0,-1-1 0 0 0,1 0-1 0 0,1-1 1 0 0,-1 1 0 0 0,0 0 0 0 0,1 0 0 0 0,0 0 0 0 0,0-1 0 0 0,0 1 0 0 0,0-1 0 0 0,0 0 0 0 0,1 1 0 0 0,0-1-1 0 0,0 0 1 0 0,-1-1 0 0 0,2 1 0 0 0,-1 0 0 0 0,0-1 0 0 0,0 0 0 0 0,1 1 0 0 0,-1-1 0 0 0,1-1 0 0 0,2 2-49 0 0,-2-3 35 0 0,0 0 1 0 0,0 0 0 0 0,0-1-1 0 0,1 1 1 0 0,-1-1 0 0 0,0 0 0 0 0,0 0-1 0 0,0 0 1 0 0,0-1 0 0 0,-1 0-1 0 0,1 1 1 0 0,0-1 0 0 0,-1-1-1 0 0,1 1 1 0 0,-1 0 0 0 0,1-1 0 0 0,-1 0-1 0 0,0 1 1 0 0,0-1 0 0 0,-1 0-1 0 0,1-1 1 0 0,0 1 0 0 0,-1 0 0 0 0,0-1-1 0 0,0 0 1 0 0,0 1 0 0 0,0-2-36 0 0,-1 66-1626 0 0,-7 122 2224 0 0,14-164-1730 0 0,2-11-5286 0 0,2-10-2844 0 0</inkml:trace>
  <inkml:trace contextRef="#ctx0" brushRef="#br0" timeOffset="22021.261">9499 847 4592 0 0,'0'0'966'0'0,"0"0"67"0"0,0 0-535 0 0,0 0-3 0 0,0 0-156 0 0,-5 7-3 0 0,-94 146 2578 0 0,-86 160-869 0 0,88-57-842 0 0,11 3-1 0 0,-1 53-1202 0 0,54-174 182 0 0,5 1 0 0 0,6 1-1 0 0,7 2 1 0 0,6-1 0 0 0,6 1-1 0 0,6 0 1 0 0,6 0 0 0 0,7-1-1 0 0,13 38-181 0 0,-1-37 15 0 0,6-1-1 0 0,7-2 0 0 0,54 123-14 0 0,-51-162 15 0 0,5-3-1 0 0,4-1 1 0 0,27 31-15 0 0,526 669 241 0 0,-562-732-191 0 0,3-1 1 0 0,2-3-1 0 0,3-3 1 0 0,3-1 0 0 0,1-3-1 0 0,3-3 1 0 0,3-2-1 0 0,1-2 1 0 0,2-4 0 0 0,40 18-51 0 0,-33-39 373 0 0,-96-77-3839 0 0,0 24 1886 0 0,-108-162-1055 0 0,133 194 2677 0 0,-1 0 0 0 0,0 0 0 0 0,1 0 0 0 0,-1 0-1 0 0,1 0 1 0 0,-1 0 0 0 0,1 0 0 0 0,-1 0-1 0 0,1 0 1 0 0,-1 0 0 0 0,1 0 0 0 0,-1 0 0 0 0,0-1-1 0 0,1 1 1 0 0,-1 0 0 0 0,1 0 0 0 0,-1 0 0 0 0,1-1-1 0 0,-1 1 1 0 0,0 0 0 0 0,1 0 0 0 0,-1-1 0 0 0,0 1-1 0 0,1 0 1 0 0,-1-1 0 0 0,0 1 0 0 0,1-1 0 0 0,-1 1-1 0 0,0 0 1 0 0,0-1 0 0 0,0 1 0 0 0,1-1 0 0 0,-1 1-1 0 0,0 0 1 0 0,0-1 0 0 0,0 1 0 0 0,0-1 0 0 0,0 1-1 0 0,0-1 1 0 0,0 1 0 0 0,0-1 0 0 0,0 1-42 0 0,41 32 501 0 0,-27-20-198 0 0,-1 1 1 0 0,0 0 0 0 0,-1 1-1 0 0,-1 1 1 0 0,0-1 0 0 0,0 2 0 0 0,-2 0-1 0 0,0 0 1 0 0,-1 0 0 0 0,0 1-1 0 0,-2 0 1 0 0,0 1 0 0 0,1 5-304 0 0,-7-20 31 0 0,0-1-1 0 0,0 1 1 0 0,0 0 0 0 0,0-1 0 0 0,-1 1 0 0 0,1-1-1 0 0,-1 1 1 0 0,0-1 0 0 0,0 0 0 0 0,0 1 0 0 0,0-1-1 0 0,0 0 1 0 0,0 1 0 0 0,0-1 0 0 0,-1 0 0 0 0,1 0-1 0 0,-1 0 1 0 0,0 0 0 0 0,0 0 0 0 0,1-1 0 0 0,-1 1-1 0 0,0-1 1 0 0,0 1 0 0 0,-1-1 0 0 0,1 1 0 0 0,0-1-1 0 0,-3 1-30 0 0,-109 28 514 0 0,99-28-706 0 0,-39 3-612 0 0,24-10-4246 0 0,18-6-2946 0 0</inkml:trace>
  <inkml:trace contextRef="#ctx0" brushRef="#br0" timeOffset="25326.354">11834 7624 1436 0 0,'0'0'2580'0'0,"0"0"3097"0"0,0 0-3063 0 0,0 0-1222 0 0,0 0-228 0 0,0 0-185 0 0,0 0-341 0 0,-9-1-252 0 0,-267-22 26 0 0,247 10-1774 0 0,43 1-5288 0 0,-4 8 788 0 0</inkml:trace>
  <inkml:trace contextRef="#ctx0" brushRef="#br0" timeOffset="25481.874">11861 7517 6461 0 0,'0'0'5184'0'0,"0"0"-4120"0"0,0 0-352 0 0,0 0 420 0 0,0 0-312 0 0,0 0-492 0 0,-47 0-52 0 0,13 0-100 0 0,3 0-72 0 0,-4 0-56 0 0,0 0-36 0 0,6 0-4 0 0,-2 0-8 0 0,6 0-4 0 0,5 0-1068 0 0,5-3-752 0 0,5 1-1152 0 0,8-9-4225 0 0</inkml:trace>
  <inkml:trace contextRef="#ctx0" brushRef="#br0" timeOffset="25794.867">11845 7385 8001 0 0,'0'0'3113'0'0,"0"0"-2247"0"0,0 0-602 0 0,4 8 502 0 0,2 5-501 0 0,1-2 0 0 0,0 1 0 0 0,0-1 0 0 0,2 0 0 0 0,-1 0 0 0 0,1-1 0 0 0,1-1 0 0 0,0 1-1 0 0,0-1 1 0 0,10 6-265 0 0,-6-8 85 0 0,-1 1-1 0 0,1-2 0 0 0,0 0 0 0 0,1-1 0 0 0,-1 0 1 0 0,1-1-1 0 0,0-1 0 0 0,0 0 0 0 0,0-1 0 0 0,1 0 1 0 0,2-2-85 0 0,-18 0 245 0 0,0 0 164 0 0,-26 17-701 0 0,-126 149 834 0 0,152-165-831 0 0,-8 11-577 0 0,9-5-5979 0 0,3-6-1257 0 0</inkml:trace>
  <inkml:trace contextRef="#ctx0" brushRef="#br0" timeOffset="26104.165">12407 7510 9625 0 0,'0'0'2875'0'0,"0"0"-1631"0"0,0 0-667 0 0,0 0 25 0 0,0 0-124 0 0,0 0-260 0 0,0 0-227 0 0,0 0-374 0 0,7-4-40 0 0,-2 1 458 0 0,0 1 1 0 0,0 0-1 0 0,0 0 1 0 0,0 0-1 0 0,0 1 1 0 0,1-1-1 0 0,-1 1 1 0 0,1 0-1 0 0,-1 1 1 0 0,1 0-1 0 0,-1-1 1 0 0,1 2-1 0 0,-1-1 0 0 0,1 1 1 0 0,-1-1-1 0 0,0 2 1 0 0,1-1-1 0 0,-1 0 1 0 0,0 1-1 0 0,0 0 1 0 0,0 1-1 0 0,4 1-35 0 0,-6-3 40 0 0,1 0 0 0 0,-1 0 0 0 0,0 1 0 0 0,0-1 0 0 0,0 1 0 0 0,0 0 0 0 0,0 0 0 0 0,0 0 0 0 0,0 0 0 0 0,-1 0 0 0 0,1 1 0 0 0,-1-1 0 0 0,1 1 0 0 0,-1-1 0 0 0,0 1 0 0 0,0 0 0 0 0,0 0 0 0 0,-1 0 0 0 0,1 0 0 0 0,-1 0 0 0 0,1 1 0 0 0,-1-1 0 0 0,0 0 0 0 0,0 1 0 0 0,-1-1 0 0 0,1 1 0 0 0,-1-1 0 0 0,1 1 0 0 0,-1-1 0 0 0,0 1 0 0 0,0-1 0 0 0,-1 0 0 0 0,1 1 0 0 0,-1-1 0 0 0,0 1 0 0 0,0-1 0 0 0,0 0 0 0 0,0 1 0 0 0,-1-1 0 0 0,0 1-40 0 0,-89 86 325 0 0,44-69-6021 0 0,42-21 268 0 0</inkml:trace>
  <inkml:trace contextRef="#ctx0" brushRef="#br0" timeOffset="26293.335">12690 7508 4456 0 0,'0'0'7840'0'0,"0"0"-5454"0"0,0 0-2173 0 0,-5 8 213 0 0,-3 3-361 0 0,1 0-1 0 0,1 0 1 0 0,0 0-1 0 0,0 1 1 0 0,1 0-1 0 0,1 0 1 0 0,0 0-1 0 0,0 1 1 0 0,1-1-1 0 0,1 1 1 0 0,0 0-1 0 0,1 0 1 0 0,0 0-1 0 0,1 1-64 0 0,2-11-4 0 0,0 1 0 0 0,0-1 0 0 0,1 1 0 0 0,-1-1 1 0 0,1 0-1 0 0,-1 0 0 0 0,1 0 0 0 0,0 0 0 0 0,0-1 0 0 0,0 1 0 0 0,1-1 0 0 0,-1 0 0 0 0,0 1 0 0 0,1-2 0 0 0,0 1 0 0 0,-1 0 0 0 0,1-1 0 0 0,0 1 1 0 0,0-1-1 0 0,0 0 0 0 0,0-1 0 0 0,0 1 0 0 0,0-1 0 0 0,0 1 0 0 0,4-1 4 0 0,36-4-8553 0 0,-20-7 980 0 0</inkml:trace>
  <inkml:trace contextRef="#ctx0" brushRef="#br0" timeOffset="26557.985">13277 7740 9897 0 0,'0'0'6276'0'0,"0"0"-6084"0"0,0 0-192 0 0,0 0 0 0 0,0 0 213 0 0,0 0 135 0 0,-35 9 24 0 0,9-9-160 0 0,2 0-212 0 0,-2 0-272 0 0,0 0-476 0 0,6-2-777 0 0,8-1-1647 0 0,0-11-4849 0 0</inkml:trace>
  <inkml:trace contextRef="#ctx0" brushRef="#br0" timeOffset="26821.158">13345 7634 7505 0 0,'0'0'9373'0'0,"0"0"-8937"0"0,0 0-436 0 0,0 0 0 0 0,-40 1 108 0 0,18-2 140 0 0,-5-2-172 0 0,-4 3-76 0 0,-2 0-484 0 0,0 0-805 0 0,0-1-1139 0 0,11 0-2100 0 0,-8-6-2917 0 0</inkml:trace>
  <inkml:trace contextRef="#ctx0" brushRef="#br0" timeOffset="27561.32">13738 7419 5549 0 0,'0'0'4113'0'0,"0"0"-2347"0"0,0 0-1141 0 0,0 0-199 0 0,0 0 198 0 0,0 0 14 0 0,0 0-338 0 0,0 0-238 0 0,0 0 101 0 0,-6 6 949 0 0,82 23 267 0 0,60-23-140 0 0,-136 32-2590 0 0,-35 282 2868 0 0,58-301-3893 0 0,0-28-5915 0 0,-7-5 796 0 0</inkml:trace>
  <inkml:trace contextRef="#ctx0" brushRef="#br0" timeOffset="27716.534">14090 7666 5044 0 0,'0'0'6085'0'0,"0"0"-3461"0"0,0 0-1356 0 0,0 0-452 0 0,0 0-628 0 0,0 0-188 0 0,0 0 280 0 0,-44-8 57 0 0,23 11-173 0 0,-2 0-152 0 0,-1-1-12 0 0,-1 1-48 0 0,2 0-821 0 0,2-1-807 0 0,8-1-1420 0 0,2-5-4249 0 0</inkml:trace>
  <inkml:trace contextRef="#ctx0" brushRef="#br0" timeOffset="28137.338">14308 7531 5521 0 0,'0'0'7549'0'0,"0"0"-5867"0"0,0 0-1903 0 0,0 0 216 0 0,-6-4-54 0 0,-20-9-363 0 0,25 12 402 0 0,1 0-1 0 0,0 0 1 0 0,0 1-1 0 0,0-1 1 0 0,0 0-1 0 0,1 0 1 0 0,-1 1-1 0 0,0-1 1 0 0,0 0-1 0 0,0 0 1 0 0,1 1-1 0 0,-1-1 1 0 0,0 0-1 0 0,1 1 1 0 0,-1-1-1 0 0,0 0 1 0 0,1 1-1 0 0,-1-1 1 0 0,1 0 0 0 0,-1 1-1 0 0,1-1 1 0 0,0 1-1 0 0,-1-1 1 0 0,1 1-1 0 0,-1-1 1 0 0,1 1-1 0 0,0 0 1 0 0,-1-1-1 0 0,1 1 1 0 0,0 0-1 0 0,0 0 1 0 0,-1-1-1 0 0,1 1 1 0 0,0 0-1 0 0,-1 0 1 0 0,1 0-1 0 0,0 0 1 0 0,0 0-1 0 0,0 0 1 0 0,-1 0-1 0 0,1 0 1 0 0,0 0-1 0 0,0 0 1 0 0,-1 0-1 0 0,1 0 1 0 0,0 1-1 0 0,-1-1 1 0 0,1 0-1 0 0,0 1 1 0 0,0-1-1 0 0,-1 0 1 0 0,1 1 20 0 0,5-1 98 0 0,-1 0 1 0 0,1 0 0 0 0,-1 0-1 0 0,0 1 1 0 0,1 0 0 0 0,-1 0-1 0 0,0 0 1 0 0,0 1 0 0 0,1 0-1 0 0,-1 0 1 0 0,0 0-1 0 0,-1 0 1 0 0,1 1 0 0 0,0 0-1 0 0,-1 0 1 0 0,1 0 0 0 0,-1 0-1 0 0,0 1 1 0 0,0 0 0 0 0,-1 0-1 0 0,1 0 1 0 0,-1 0-1 0 0,1 0 1 0 0,-1 1 0 0 0,-1 0-1 0 0,1-1 1 0 0,-1 1 0 0 0,0 0-1 0 0,0 0 1 0 0,0 1-1 0 0,-1-1 1 0 0,1 0 0 0 0,-1 0-1 0 0,0 1 1 0 0,-1-1 0 0 0,0 0-1 0 0,0 1 1 0 0,0-1 0 0 0,0 1-1 0 0,-1-1 1 0 0,0 0-1 0 0,0 1 1 0 0,0-1 0 0 0,-1 0-1 0 0,1 0 1 0 0,-1 0 0 0 0,-3 4-99 0 0,-144 114 282 0 0,171-116 44 0 0,52 8-41 0 0,20 2-124 0 0,-33-12-3691 0 0,-53-7-1433 0 0,3-3-3126 0 0</inkml:trace>
  <inkml:trace contextRef="#ctx0" brushRef="#br0" timeOffset="28354.386">15052 7783 7505 0 0,'0'0'7304'0'0,"0"0"-6308"0"0,0 0-972 0 0,0 0 52 0 0,0 0-28 0 0,0 0 421 0 0,-38 1 7 0 0,14-1-116 0 0,-3 1-212 0 0,-1 2-136 0 0,-3-1 40 0 0,0-1-52 0 0,1 1-200 0 0,6-2-797 0 0,2 0-971 0 0,5-2-2368 0 0,3-8-3249 0 0</inkml:trace>
  <inkml:trace contextRef="#ctx0" brushRef="#br0" timeOffset="28509.003">14897 7730 3452 0 0,'0'0'9149'0'0,"0"0"-7517"0"0,28 40-1024 0 0,-25-24 260 0 0,1 2 37 0 0,-4 0-345 0 0,0 1-260 0 0,-1-2-128 0 0,-4 0-84 0 0,0-2-28 0 0,-2 0-60 0 0,1-3 0 0 0,2 0-108 0 0,0-3-192 0 0,4-3-484 0 0,0-2-1449 0 0,1-2-3639 0 0,12-11-2625 0 0</inkml:trace>
  <inkml:trace contextRef="#ctx0" brushRef="#br0" timeOffset="28744.55">15430 7595 12865 0 0,'0'0'3929'0'0,"0"0"-3929"0"0,13 41 0 0 0,-10-22 124 0 0,-2 2 300 0 0,-1 1-116 0 0,0 0 4 0 0,0-1-52 0 0,-4 1-124 0 0,-2-2-88 0 0,2-3-44 0 0,0 0 0 0 0,-1-3-4 0 0,1-3-124 0 0,3 0-272 0 0,1-5-408 0 0,0 1-1445 0 0,5-10-4995 0 0</inkml:trace>
  <inkml:trace contextRef="#ctx0" brushRef="#br0" timeOffset="28992.25">15636 7852 12045 0 0,'0'0'5805'0'0,"0"0"-5805"0"0,0 0-496 0 0,0 0 496 0 0,0 0 284 0 0,0 0 40 0 0,0 0-104 0 0,0 0-108 0 0,0 0-112 0 0,0 0-60 0 0,-11 21-224 0 0,11-19-276 0 0,0-2-537 0 0,0 0-1367 0 0,4 0-2512 0 0,5-13-3825 0 0</inkml:trace>
  <inkml:trace contextRef="#ctx0" brushRef="#br0" timeOffset="29273.271">15821 7617 7201 0 0,'0'0'6994'0'0,"0"0"-5052"0"0,0 0-1691 0 0,0 0-151 0 0,0 0 10 0 0,0 0 40 0 0,0 0-86 0 0,0 0-202 0 0,8-1-42 0 0,-3 0 191 0 0,0 1-1 0 0,1-1 0 0 0,-1 1 1 0 0,1 0-1 0 0,-1 1 1 0 0,0-1-1 0 0,1 1 0 0 0,-1 0 1 0 0,0 1-1 0 0,1-1 1 0 0,-1 1-1 0 0,0 0 0 0 0,0 0 1 0 0,-1 1-1 0 0,1-1 1 0 0,0 1-1 0 0,-1 0 0 0 0,1 0 1 0 0,-1 1-1 0 0,0-1 1 0 0,0 1-1 0 0,0 0 0 0 0,-1 0 1 0 0,0 0-1 0 0,1 1 0 0 0,-1-1 1 0 0,2 5-11 0 0,-5-4 22 0 0,1 0 0 0 0,-1 0 0 0 0,0 1 0 0 0,0-1 0 0 0,0 0-1 0 0,-1 0 1 0 0,1 0 0 0 0,-1 0 0 0 0,-1 0 0 0 0,1 0 0 0 0,-1 0 0 0 0,0 0 0 0 0,0 0 0 0 0,0 0 0 0 0,-1-1 0 0 0,1 1 0 0 0,-1-1 0 0 0,0 0 0 0 0,-1 0-1 0 0,1 0 1 0 0,-1 0 0 0 0,0-1 0 0 0,1 1 0 0 0,-1-1 0 0 0,-1 0 0 0 0,1 0-22 0 0,-54 79 22 0 0,61-79 17 0 0,-1-1 1 0 0,1 1-1 0 0,-1 0 1 0 0,1 0-1 0 0,0-1 0 0 0,0 0 1 0 0,0 1-1 0 0,0-1 0 0 0,0 0 1 0 0,1-1-1 0 0,-1 1 1 0 0,1-1-1 0 0,-1 1 0 0 0,1-1 1 0 0,-1 0-1 0 0,1 0 1 0 0,0-1-1 0 0,-1 1 0 0 0,1-1 1 0 0,0 1-1 0 0,0-1 1 0 0,0-1-1 0 0,-1 1 0 0 0,1 0 1 0 0,0-1-1 0 0,0 0 1 0 0,-1 0-1 0 0,1 0 0 0 0,-1 0 1 0 0,1 0-1 0 0,-1-1 1 0 0,1 0-1 0 0,-1 0 0 0 0,0 0-39 0 0,16-8-1492 0 0,-5 0-5008 0 0,-2 0-1810 0 0</inkml:trace>
  <inkml:trace contextRef="#ctx0" brushRef="#br0" timeOffset="29720.235">16270 7802 12225 0 0,'0'0'2215'0'0,"0"0"-1538"0"0,0 0-597 0 0,0 0 48 0 0,6-2 161 0 0,-3 3-261 0 0,-1-1 0 0 0,1 0 0 0 0,0-1 0 0 0,-1 1 1 0 0,1 0-1 0 0,-1-1 0 0 0,1 1 0 0 0,-1-1 0 0 0,1 0 0 0 0,-1 0 0 0 0,0 0 0 0 0,1 0 0 0 0,-1 0 0 0 0,0 0 0 0 0,0-1 1 0 0,0 1-1 0 0,0-1 0 0 0,0 0 0 0 0,0 0 0 0 0,0 1 0 0 0,0-1 0 0 0,-1 0 0 0 0,1 0 0 0 0,-1-1 0 0 0,1 1 0 0 0,-1 0 0 0 0,0 0 1 0 0,0-1-1 0 0,0 1 0 0 0,0-1 0 0 0,0 1 0 0 0,-1 0 0 0 0,1-1 0 0 0,-1 0 0 0 0,1 1 0 0 0,-1-1 0 0 0,0 1 0 0 0,0-1 1 0 0,0 1-1 0 0,-1-1 0 0 0,1 0 0 0 0,0 1 0 0 0,-1-1 0 0 0,0 1 0 0 0,0-1 0 0 0,0 1 0 0 0,0-1-28 0 0,-2 0-26 0 0,0 0-1 0 0,0 0 1 0 0,0 0-1 0 0,-1 1 1 0 0,1-1-1 0 0,-1 1 0 0 0,0 0 1 0 0,1 0-1 0 0,-1 0 1 0 0,0 1-1 0 0,0-1 1 0 0,0 1-1 0 0,0 0 1 0 0,0 0-1 0 0,0 1 1 0 0,-1-1-1 0 0,1 1 1 0 0,0 0-1 0 0,0 0 0 0 0,-1 0 1 0 0,1 0-1 0 0,0 1 1 0 0,0 0-1 0 0,0 0 1 0 0,0 0-1 0 0,0 0 1 0 0,0 1-1 0 0,0-1 1 0 0,0 1-1 0 0,0 0 1 0 0,1 0-1 0 0,-1 1 1 0 0,1-1-1 0 0,-1 1 0 0 0,1 0 1 0 0,0-1-1 0 0,0 1 1 0 0,0 1-1 0 0,1-1 1 0 0,-1 0-1 0 0,1 1 1 0 0,0-1-1 0 0,0 1 1 0 0,0 0-1 0 0,0 0 1 0 0,0 0-1 0 0,1 0 0 0 0,0 0 1 0 0,0 0-1 0 0,0 0 1 0 0,0 0-1 0 0,1 0 1 0 0,-1 0-1 0 0,1 1 1 0 0,0-1-1 0 0,1 0 1 0 0,-1 0-1 0 0,1 0 1 0 0,-1 1-1 0 0,2 2 27 0 0,58 85 1390 0 0,-54-85-1350 0 0,0-1 1 0 0,1 1-1 0 0,-2 1 0 0 0,1-1 0 0 0,-1 1 0 0 0,-1 0 0 0 0,1 0 0 0 0,-1 0 1 0 0,-1 1-1 0 0,1 0 0 0 0,-2-1 0 0 0,1 1 0 0 0,-1 0 0 0 0,1 9-40 0 0,-4-15 23 0 0,-1-1-1 0 0,1 1 1 0 0,-1-1-1 0 0,0 0 0 0 0,0 0 1 0 0,0 0-1 0 0,0 0 1 0 0,0 0-1 0 0,0 0 1 0 0,0 0-1 0 0,-1 0 0 0 0,1-1 1 0 0,0 0-1 0 0,-1 1 1 0 0,0-1-1 0 0,1 0 0 0 0,-1 0 1 0 0,0 0-1 0 0,1-1 1 0 0,-1 1-1 0 0,0 0 1 0 0,0-1-1 0 0,0 0 0 0 0,1 0 1 0 0,-1 0-1 0 0,0 0 1 0 0,0 0-1 0 0,0-1 1 0 0,0 1-1 0 0,1-1 0 0 0,-1 0 1 0 0,0 1-1 0 0,0-1 1 0 0,1-1-1 0 0,-1 1 1 0 0,1 0-1 0 0,-1-1 0 0 0,1 1 1 0 0,0-1-1 0 0,-1 0 1 0 0,1 1-1 0 0,0-1 1 0 0,0 0-1 0 0,0-1 0 0 0,0 1 1 0 0,1 0-1 0 0,-1 0 1 0 0,1-1-1 0 0,-1 1 1 0 0,1-1-1 0 0,0 1 0 0 0,-1-2-22 0 0,0 0-7 0 0,0-1-1 0 0,1 0 0 0 0,-1 1 0 0 0,1-1 1 0 0,0 0-1 0 0,0 0 0 0 0,0 0 1 0 0,1 0-1 0 0,0 0 0 0 0,0 0 0 0 0,0 0 1 0 0,0 0-1 0 0,1 0 0 0 0,0 1 0 0 0,0-1 1 0 0,0 0-1 0 0,1 0 0 0 0,-1 0 1 0 0,1 1-1 0 0,0-1 0 0 0,1 1 0 0 0,-1 0 1 0 0,1 0-1 0 0,0-1 0 0 0,0 2 0 0 0,0-1 1 0 0,0 0-1 0 0,1 1 0 0 0,-1-1 1 0 0,1 1-1 0 0,0 0 0 0 0,0 0 0 0 0,0 0 1 0 0,1 1-1 0 0,-1 0 0 0 0,1 0 0 0 0,-1 0 1 0 0,1 0-1 0 0,3 0 8 0 0,-7 1-669 0 0,3-2 1015 0 0,-3 1-2901 0 0,-1 0-3290 0 0,0-3-3327 0 0</inkml:trace>
  <inkml:trace contextRef="#ctx0" brushRef="#br0" timeOffset="33505.522">12517 8967 7021 0 0,'0'0'6679'0'0,"0"0"-4616"0"0,0 0-1692 0 0,0 0-264 0 0,-10 0 208 0 0,-80 1 565 0 0,-296 0-286 0 0,365-4-1611 0 0,39-7-6531 0 0,13 0-1 0 0</inkml:trace>
  <inkml:trace contextRef="#ctx0" brushRef="#br0" timeOffset="33787.766">12514 8869 6977 0 0,'0'0'6500'0'0,"0"0"-5216"0"0,0 0-1020 0 0,0 0-152 0 0,-45-9-112 0 0,1 8 264 0 0,-14 1-36 0 0,-4 0-76 0 0,3 3-40 0 0,6 3-64 0 0,17-3-36 0 0,6-1 52 0 0,10 0-64 0 0,5-2-768 0 0,1 0-432 0 0,1-2-752 0 0,3-1-3072 0 0,10-12-2049 0 0</inkml:trace>
  <inkml:trace contextRef="#ctx0" brushRef="#br0" timeOffset="34037.37">12371 8721 6433 0 0,'0'0'6824'0'0,"7"6"-5029"0"0,41 37-846 0 0,-33-26-780 0 0,1-2 0 0 0,1 1 0 0 0,1-2 1 0 0,0 0-1 0 0,0-2 0 0 0,2 0 0 0 0,-1 0 0 0 0,2-2 0 0 0,-1-1 0 0 0,1 0 0 0 0,1-2 0 0 0,5 2-169 0 0,43 5-544 0 0,-223 167 1297 0 0,146-173-1127 0 0,-20 22 698 0 0,13-8-6549 0 0,12-19-174 0 0</inkml:trace>
  <inkml:trace contextRef="#ctx0" brushRef="#br0" timeOffset="34284.962">13120 8859 13805 0 0,'0'0'1835'0'0,"0"0"-1077"0"0,0 0-383 0 0,0 0-37 0 0,0 0-94 0 0,0 0-167 0 0,0 0-293 0 0,8-5-174 0 0,-3 2 392 0 0,0 0-1 0 0,0 1 0 0 0,0 0 0 0 0,1 0 1 0 0,-1 0-1 0 0,1 0 0 0 0,-1 1 1 0 0,1 0-1 0 0,0 0 0 0 0,-1 0 1 0 0,1 1-1 0 0,0 0 0 0 0,-1 0 0 0 0,1 1 1 0 0,0-1-1 0 0,-1 1 0 0 0,1 0 1 0 0,0 1-1 0 0,-1-1 0 0 0,1 1 1 0 0,-1 0-1 0 0,4 3-1 0 0,-4-4 27 0 0,0 1-1 0 0,0 1 1 0 0,0-1 0 0 0,-1 1 0 0 0,1 0-1 0 0,-1 0 1 0 0,0 0 0 0 0,0 0-1 0 0,0 1 1 0 0,0 0 0 0 0,-1 0 0 0 0,1 0-1 0 0,-1 0 1 0 0,0 0 0 0 0,0 1 0 0 0,0-1-1 0 0,-1 1 1 0 0,0 0 0 0 0,0 0-1 0 0,0 0 1 0 0,0 0 0 0 0,-1 0 0 0 0,0 0-1 0 0,0 0 1 0 0,0 0 0 0 0,-1 1 0 0 0,1-1-1 0 0,-1 0 1 0 0,-1 0 0 0 0,1 1-1 0 0,-1-1 1 0 0,0 0 0 0 0,0 0 0 0 0,0 0-1 0 0,-1 1 1 0 0,0-2 0 0 0,0 1 0 0 0,0 0-1 0 0,0 0 1 0 0,-1-1 0 0 0,0 1-1 0 0,0-1 1 0 0,0 0 0 0 0,-1 1 0 0 0,-2 2-27 0 0,-61 50 180 0 0,37-35-3115 0 0,25-19-2396 0 0,4-7-4289 0 0</inkml:trace>
  <inkml:trace contextRef="#ctx0" brushRef="#br0" timeOffset="34485.737">13424 8890 14321 0 0,'0'0'1600'0'0,"0"0"-1177"0"0,-7 8 28 0 0,-1 0-359 0 0,-2 2-4 0 0,1 0 0 0 0,0 0 0 0 0,0 1 0 0 0,1 1-1 0 0,0-1 1 0 0,1 1 0 0 0,1 0 0 0 0,0 1 0 0 0,0 0 0 0 0,1 0 0 0 0,1 0 0 0 0,-1 6-88 0 0,6-15 12 0 0,-1-1-1 0 0,1 0 0 0 0,1 1 0 0 0,-1-1 0 0 0,0 0 1 0 0,1 0-1 0 0,0 0 0 0 0,0 0 0 0 0,0 0 1 0 0,0 0-1 0 0,0-1 0 0 0,0 1 0 0 0,1-1 0 0 0,-1 1 1 0 0,1-1-1 0 0,0 0 0 0 0,0 0 0 0 0,0 0 1 0 0,0 0-1 0 0,0-1 0 0 0,0 1 0 0 0,0-1 1 0 0,0 0-1 0 0,1 0 0 0 0,-1 0 0 0 0,1 0 0 0 0,-1 0 1 0 0,2-1-12 0 0,32 8-2551 0 0,-5-7-3689 0 0,1-5-3026 0 0</inkml:trace>
  <inkml:trace contextRef="#ctx0" brushRef="#br0" timeOffset="34671.029">14042 9185 3920 0 0,'0'0'13262'0'0,"0"0"-11850"0"0,0 0-1412 0 0,0 0-260 0 0,0 0 260 0 0,-37 0 212 0 0,13-3-128 0 0,-4-1-76 0 0,-3 0-8 0 0,1 0-352 0 0,2-1-452 0 0,3-2-885 0 0,10 1-2423 0 0,6-12-3573 0 0</inkml:trace>
  <inkml:trace contextRef="#ctx0" brushRef="#br0" timeOffset="34935.511">14056 9038 7737 0 0,'0'0'8276'0'0,"0"0"-7235"0"0,0 0-893 0 0,0 0-144 0 0,0 0 140 0 0,-41-1 80 0 0,0-1-100 0 0,-15 0-124 0 0,-4-3-608 0 0,8 1-1277 0 0,20 0-2851 0 0,3-7-5465 0 0</inkml:trace>
  <inkml:trace contextRef="#ctx0" brushRef="#br0" timeOffset="40487.321">14482 9018 1684 0 0,'0'0'3598'0'0,"0"0"661"0"0,0 0-2503 0 0,0 0-808 0 0,0 0 50 0 0,0 0 150 0 0,0 0-162 0 0,0 0-293 0 0,36 0 79 0 0,-31 0-756 0 0,0 0 0 0 0,0 0 0 0 0,1-1 0 0 0,-1 0 1 0 0,0 0-1 0 0,0 0 0 0 0,0-1 0 0 0,0 0 0 0 0,0 1 0 0 0,-1-2 0 0 0,1 1 0 0 0,0-1 0 0 0,-1 1 0 0 0,0-1 0 0 0,1 0 0 0 0,-1-1 0 0 0,-1 1 0 0 0,1-1 0 0 0,0 0 1 0 0,-1 0-1 0 0,0 0 0 0 0,0 0 0 0 0,0 0 0 0 0,0-1 0 0 0,-1 0 0 0 0,1 1 0 0 0,-1-1 0 0 0,-1 0 0 0 0,1 0 0 0 0,-1 0 0 0 0,1 0 0 0 0,-1 0 0 0 0,-1 0 1 0 0,1-1-1 0 0,-1 1 0 0 0,0 0 0 0 0,0 0 0 0 0,0 0 0 0 0,-1-1 0 0 0,0 1 0 0 0,0 0 0 0 0,0 0 0 0 0,-1 0 0 0 0,0 0 0 0 0,0 0 0 0 0,0 1 0 0 0,0-1 0 0 0,-1 0 1 0 0,1 1-1 0 0,-4-4-16 0 0,4 5-26 0 0,0 1 0 0 0,0-1 0 0 0,0 1 0 0 0,-1 0 0 0 0,1 0 0 0 0,-1-1 0 0 0,1 2 0 0 0,-1-1 1 0 0,0 0-1 0 0,1 0 0 0 0,-1 1 0 0 0,0 0 0 0 0,0 0 0 0 0,0-1 0 0 0,0 2 0 0 0,-1-1 0 0 0,1 0 0 0 0,0 1 1 0 0,0-1-1 0 0,0 1 0 0 0,-1 0 0 0 0,1 0 0 0 0,0 0 0 0 0,0 0 0 0 0,0 1 0 0 0,-1 0 0 0 0,1-1 0 0 0,0 1 1 0 0,0 0-1 0 0,0 0 0 0 0,0 1 0 0 0,0-1 0 0 0,0 1 0 0 0,1-1 0 0 0,-1 1 0 0 0,0 0 0 0 0,1 0 1 0 0,-1 0-1 0 0,1 0 0 0 0,0 0 0 0 0,0 1 0 0 0,0-1 0 0 0,0 1 0 0 0,0 0 0 0 0,0-1 0 0 0,1 1 0 0 0,-1 0 1 0 0,1 0-1 0 0,0 0 0 0 0,0 0 0 0 0,0 0 0 0 0,0 0 0 0 0,0 0 0 0 0,1 1 0 0 0,-1-1 0 0 0,1 0 0 0 0,0 3 26 0 0,0 9 92 0 0,1-1 0 0 0,1 1 0 0 0,0-1 0 0 0,1 0 0 0 0,1 0 0 0 0,0 0 0 0 0,1 0 0 0 0,0 0 0 0 0,1-1 0 0 0,1 0 0 0 0,0 0 0 0 0,5 6-92 0 0,34 76 477 0 0,-45-92-458 0 0,0 0 1 0 0,1 0 0 0 0,-1 1 0 0 0,-1-1 0 0 0,1 0 0 0 0,0 0-1 0 0,-1 1 1 0 0,0-1 0 0 0,1 1 0 0 0,-1-1 0 0 0,-1 0 0 0 0,1 1-1 0 0,0-1 1 0 0,-1 0 0 0 0,0 1 0 0 0,0-1 0 0 0,0 0 0 0 0,0 0-1 0 0,0 0 1 0 0,-1 0 0 0 0,1 0 0 0 0,-1 0 0 0 0,0 0-1 0 0,0 0 1 0 0,0 0 0 0 0,0-1 0 0 0,0 1 0 0 0,-1-1 0 0 0,1 0-1 0 0,-1 1 1 0 0,1-1 0 0 0,-1 0 0 0 0,0-1 0 0 0,0 1 0 0 0,0 0-1 0 0,0-1 1 0 0,0 0 0 0 0,0 0 0 0 0,-1 0 0 0 0,1 0 0 0 0,0 0-1 0 0,0 0 1 0 0,-1-1 0 0 0,1 0 0 0 0,-1 0 0 0 0,1 0 0 0 0,0 0-1 0 0,-1 0 1 0 0,1-1 0 0 0,0 1 0 0 0,-1-1 0 0 0,1 0-1 0 0,0 0 1 0 0,0 0 0 0 0,0 0 0 0 0,-1-1 0 0 0,2 1 0 0 0,-1-1-1 0 0,0 0 1 0 0,0 0 0 0 0,0-1-20 0 0,-1 1 3 0 0,2-1-1 0 0,-1 1 1 0 0,0-1 0 0 0,0 0 0 0 0,1 0-1 0 0,0 0 1 0 0,0-1 0 0 0,0 1-1 0 0,0-1 1 0 0,0 1 0 0 0,0-1 0 0 0,1 1-1 0 0,0-1 1 0 0,0 0 0 0 0,0 0-1 0 0,0 0 1 0 0,1 0 0 0 0,-1 1-1 0 0,1-1 1 0 0,0 0 0 0 0,0 0 0 0 0,0 0-1 0 0,1 0 1 0 0,-1 0 0 0 0,1 0-1 0 0,0 0 1 0 0,0 1 0 0 0,1-1 0 0 0,-1 0-1 0 0,1 1 1 0 0,-1-1 0 0 0,1 1-1 0 0,0-1 1 0 0,1 1 0 0 0,-1 0-1 0 0,0 0 1 0 0,1 0 0 0 0,0 0 0 0 0,0 0-1 0 0,0 1 1 0 0,0-1 0 0 0,0 1-1 0 0,0 0 1 0 0,1 0 0 0 0,-1 0-1 0 0,1 0 1 0 0,-1 1 0 0 0,1 0 0 0 0,0-1-1 0 0,-1 1 1 0 0,1 0 0 0 0,0 1-1 0 0,3-1-2 0 0,69-13-1129 0 0,-43 13-3847 0 0,-28 0-555 0 0,-2-3-1935 0 0</inkml:trace>
  <inkml:trace contextRef="#ctx0" brushRef="#br0" timeOffset="41015.84">14935 8943 2948 0 0,'0'0'1756'0'0,"0"0"-337"0"0,0 0-842 0 0,0 0 219 0 0,0 0 438 0 0,0 0 136 0 0,0 0-263 0 0,0 0-289 0 0,0 0-164 0 0,-3-3-22 0 0,3 4-546 0 0,1-1 0 0 0,-1 1 0 0 0,1 0 0 0 0,-1-1-1 0 0,1 1 1 0 0,-1-1 0 0 0,1 1 0 0 0,-1-1 0 0 0,1 1 0 0 0,0-1 0 0 0,-1 1-1 0 0,1-1 1 0 0,0 0 0 0 0,-1 1 0 0 0,1-1 0 0 0,0 0 0 0 0,-1 0-1 0 0,1 1 1 0 0,0-1 0 0 0,0 0 0 0 0,-1 0 0 0 0,1 0 0 0 0,0 0 0 0 0,0 0-1 0 0,-1 0 1 0 0,1 0 0 0 0,0 0 0 0 0,0 0 0 0 0,-1 0 0 0 0,1-1-1 0 0,0 1 1 0 0,0 0 0 0 0,-1 0 0 0 0,1-1 0 0 0,0 1 0 0 0,-1 0 0 0 0,1-1-1 0 0,-1 1 1 0 0,1-1 0 0 0,0 1 0 0 0,-1-1 0 0 0,1 1 0 0 0,-1-1-1 0 0,1 1 1 0 0,-1-1 0 0 0,1 0 0 0 0,-1 1 0 0 0,0-1 0 0 0,1 0 0 0 0,-1 1-1 0 0,0-1 1 0 0,1 0 0 0 0,-1 1 0 0 0,0-1 0 0 0,0 0 0 0 0,0 0-1 0 0,0 1 1 0 0,0-1 0 0 0,0 0 0 0 0,0 0 0 0 0,0 1 0 0 0,0-1 0 0 0,0 0-1 0 0,0 0 1 0 0,0 1 0 0 0,0-1 0 0 0,0 0 0 0 0,-1 0-86 0 0,21 2-892 0 0,146 24 743 0 0,-163-20 154 0 0,0 0 1 0 0,0 0-1 0 0,0 0 1 0 0,-1 0-1 0 0,1 0 1 0 0,-1 1-1 0 0,0-1 0 0 0,-1 1 1 0 0,1 0-1 0 0,-1 0 1 0 0,-1-1-1 0 0,1 1 1 0 0,-1 0-1 0 0,0 0 1 0 0,0 0-1 0 0,0 0 1 0 0,-1-1-1 0 0,0 1 1 0 0,0 0-1 0 0,-1-1 1 0 0,1 1-1 0 0,-1 0 1 0 0,0-1-1 0 0,-1 0 1 0 0,1 1-1 0 0,-1-1 1 0 0,0 0-1 0 0,-2 1-5 0 0,-13 32 209 0 0,-30 115 91 0 0,55-145-1523 0 0,7-14-4510 0 0,0-5-2877 0 0</inkml:trace>
  <inkml:trace contextRef="#ctx0" brushRef="#br0" timeOffset="41187.671">15268 9185 7021 0 0,'0'0'9232'0'0,"0"0"-7827"0"0,0 0-1185 0 0,0 0-216 0 0,0 0 228 0 0,-48-5-60 0 0,21 4-84 0 0,-4 0-80 0 0,0 1-8 0 0,-1 0-480 0 0,-2 0-924 0 0,11 0-1413 0 0,-4-5-4347 0 0</inkml:trace>
  <inkml:trace contextRef="#ctx0" brushRef="#br0" timeOffset="41360.08">15571 9288 12137 0 0,'0'0'7769'0'0,"0"0"-7561"0"0,0 0-208 0 0,0 0-216 0 0,0 0 216 0 0,0 0 0 0 0,0 0-100 0 0,0 0-48 0 0,0 0-244 0 0,0 0-356 0 0,-32 13-1569 0 0,28-14-5499 0 0</inkml:trace>
  <inkml:trace contextRef="#ctx0" brushRef="#br0" timeOffset="44219.179">15992 9104 4244 0 0,'0'0'2641'0'0,"0"0"-750"0"0,0 0-977 0 0,0 0 68 0 0,0 0 376 0 0,-5-6 67 0 0,-25-34 1915 0 0,61 44-1582 0 0,-16 0-1817 0 0,-1 0 0 0 0,0 0 0 0 0,0 1-1 0 0,0 1 1 0 0,0 1 0 0 0,-1 0 0 0 0,0 0 0 0 0,-1 1-1 0 0,0 1 1 0 0,0 0 0 0 0,-1 1 0 0 0,7 7 59 0 0,-17-16 4 0 0,0 0 1 0 0,0 1-1 0 0,0-1 0 0 0,0 1 1 0 0,-1 0-1 0 0,1-1 0 0 0,0 1 1 0 0,-1-1-1 0 0,1 1 0 0 0,-1 0 1 0 0,0 0-1 0 0,0-1 0 0 0,0 1 1 0 0,0 0-1 0 0,0-1 0 0 0,0 1 1 0 0,0 0-1 0 0,0-1 0 0 0,0 1 0 0 0,-1 0 1 0 0,1 0-1 0 0,-1-1 0 0 0,1 1 1 0 0,-1-1-1 0 0,0 1 0 0 0,0-1 1 0 0,0 1-1 0 0,0-1 0 0 0,0 1 1 0 0,0-1-1 0 0,0 0 0 0 0,0 1 1 0 0,0-1-1 0 0,0 0 0 0 0,-1 0 1 0 0,1 0-1 0 0,-1 0 0 0 0,1 0 1 0 0,-1 0-1 0 0,1-1 0 0 0,-1 1 1 0 0,1 0-1 0 0,-1-1 0 0 0,0 1 1 0 0,1-1-1 0 0,-1 1 0 0 0,0-1 1 0 0,1 0-1 0 0,-1 0 0 0 0,0 0 1 0 0,0 0-1 0 0,1 0 0 0 0,-1 0 1 0 0,0 0-5 0 0,-98 5 552 0 0,93-4-677 0 0,34 7-183 0 0,-14-3 277 0 0,0 1 0 0 0,-1 0 0 0 0,0 1 0 0 0,0 0 0 0 0,0 0 0 0 0,-1 2 0 0 0,0-1-1 0 0,0 2 1 0 0,-1-1 0 0 0,0 1 0 0 0,-1 1 0 0 0,4 5 31 0 0,-12-14 16 0 0,0 0 0 0 0,-1 0-1 0 0,1 0 1 0 0,0 0 0 0 0,-1 0 0 0 0,0 0-1 0 0,1 0 1 0 0,-1 0 0 0 0,0 0 0 0 0,0 0 0 0 0,0 0-1 0 0,0 1 1 0 0,0-1 0 0 0,-1 0 0 0 0,1 0-1 0 0,-1 0 1 0 0,1 0 0 0 0,-1 0 0 0 0,0 0 0 0 0,0 0-1 0 0,0 0 1 0 0,0 0 0 0 0,0-1 0 0 0,0 1-1 0 0,0 0 1 0 0,-1 0 0 0 0,1-1 0 0 0,-1 1-1 0 0,1-1 1 0 0,-1 0 0 0 0,0 1 0 0 0,1-1 0 0 0,-1 0-1 0 0,0 0 1 0 0,0 0 0 0 0,0 0 0 0 0,0 0-1 0 0,0 0 1 0 0,0-1 0 0 0,0 1 0 0 0,0-1 0 0 0,0 1-1 0 0,0-1 1 0 0,0 0 0 0 0,-2 0-16 0 0,-97 12 208 0 0,68-17-1525 0 0,15-4-4560 0 0,12-1-2158 0 0</inkml:trace>
  <inkml:trace contextRef="#ctx0" brushRef="#br0" timeOffset="44546.615">16638 9075 14425 0 0,'0'0'1580'0'0,"-7"7"-1568"0"0,-11 8 145 0 0,1 2-1 0 0,1 0 0 0 0,0 1 0 0 0,1 0 0 0 0,1 1 0 0 0,1 1 0 0 0,0 0 0 0 0,2 1 1 0 0,0 1-1 0 0,2-1 0 0 0,0 1 0 0 0,-1 9-156 0 0,10-28 19 0 0,0 1 0 0 0,0-1 0 0 0,0 1 0 0 0,1-1 0 0 0,-1 1 0 0 0,1-1 0 0 0,0 1 0 0 0,0-1 0 0 0,0 0 0 0 0,1 1 0 0 0,-1-1 0 0 0,1 0 0 0 0,-1 0 0 0 0,1 0 0 0 0,0 0 0 0 0,1 0-1 0 0,-1-1 1 0 0,0 1 0 0 0,1-1 0 0 0,-1 1 0 0 0,1-1 0 0 0,0 0 0 0 0,0 0 0 0 0,0 0 0 0 0,0 0 0 0 0,0 0 0 0 0,0-1 0 0 0,0 0 0 0 0,0 1 0 0 0,1-1 0 0 0,-1 0 0 0 0,1-1 0 0 0,1 1-19 0 0,122 10 613 0 0,-125-12-613 0 0,0-1 0 0 0,0 1 0 0 0,0 0 0 0 0,0-1-1 0 0,0 0 1 0 0,0 1 0 0 0,0-1 0 0 0,0 0 0 0 0,-1 0-1 0 0,1 0 1 0 0,-1 0 0 0 0,1 0 0 0 0,-1-1 0 0 0,0 1-1 0 0,0 0 1 0 0,0-1 0 0 0,0 1 0 0 0,0-1-1 0 0,-1 1 1 0 0,1-1 0 0 0,-1 1 0 0 0,1-1 0 0 0,-1 1-1 0 0,0-1 1 0 0,0 1 0 0 0,0-1 0 0 0,0 1 0 0 0,-1-1-1 0 0,1 1 1 0 0,-1-1 0 0 0,1 1 0 0 0,-1-1 0 0 0,0 1-1 0 0,0-1 1 0 0,0 1 0 0 0,0 0 0 0 0,-1 0 0 0 0,1-1-1 0 0,-1 1 1 0 0,1 0 0 0 0,-1 0 0 0 0,0 1 0 0 0,1-1-1 0 0,-1 0 1 0 0,0 0 0 0 0,0 1 0 0 0,0-1-1 0 0,-1 1 1 0 0,1 0 0 0 0,0 0 0 0 0,0 0 0 0 0,-1 0-1 0 0,1 0 1 0 0,-1 0 0 0 0,1 0 0 0 0,-1 1 0 0 0,1-1-1 0 0,-3 1 1 0 0,-120-19-1363 0 0,70 24-6152 0 0,52-5 6821 0 0,-14 1-6324 0 0</inkml:trace>
  <inkml:trace contextRef="#ctx0" brushRef="#br0" timeOffset="44829.098">17047 8971 15733 0 0,'2'11'1002'0'0,"4"39"-729"0"0,-3 1 0 0 0,-2 0-1 0 0,-2-1 1 0 0,-2 1 0 0 0,-6 24-273 0 0,-2 57 118 0 0,9-120-192 0 0,1 0 0 0 0,1 0-1 0 0,-1 0 1 0 0,2 0 0 0 0,0 0 0 0 0,0 0 0 0 0,1 0-1 0 0,1 0 1 0 0,0 0 0 0 0,0-1 0 0 0,2 1 0 0 0,-1-1-1 0 0,1 0 1 0 0,1 1 74 0 0,-6-12-161 0 0,5 4-2077 0 0,-2-5-2323 0 0,2-10-2065 0 0</inkml:trace>
  <inkml:trace contextRef="#ctx0" brushRef="#br0" timeOffset="45675.581">17016 8833 14101 0 0,'-7'-4'2216'0'0,"-41"-19"-2139"0"0,0 2 1 0 0,-2 3-1 0 0,0 1 0 0 0,-1 3 1 0 0,-1 2-1 0 0,-21-1-77 0 0,61 10 26 0 0,-544-87-157 0 0,-2 25 0 0 0,-83 20 131 0 0,379 27-56 0 0,-55-2 16 0 0,-59-3 480 0 0,2-16 1 0 0,-13-19-441 0 0,334 47 6 0 0,27 4 19 0 0,0 2 0 0 0,0 0 0 0 0,-1 1 0 0 0,0 2 0 0 0,1 1 0 0 0,-1 1 1 0 0,-6 2-26 0 0,29 1 2 0 0,1-1 0 0 0,0 2 0 0 0,0-1 0 0 0,0 0 1 0 0,0 1-1 0 0,0-1 0 0 0,1 1 0 0 0,-1 0 1 0 0,1 0-1 0 0,0-1 0 0 0,0 2 0 0 0,1-1 0 0 0,-1 0 1 0 0,1 0-1 0 0,0 1 0 0 0,0-1 0 0 0,0 0 1 0 0,1 1-1 0 0,-1-1 0 0 0,1 1 0 0 0,0-1 1 0 0,1 1-1 0 0,-1-1 0 0 0,1 0 0 0 0,0 1 0 0 0,0-1 1 0 0,1 5-3 0 0,131 473-277 0 0,-86-16 549 0 0,-38-296 12 0 0,-9-168-279 0 0,-1 6 27 0 0,0 1 1 0 0,0 0-1 0 0,0-1 1 0 0,1 1-1 0 0,1 0 1 0 0,0 0-1 0 0,0-1 1 0 0,0 1-1 0 0,1-1 1 0 0,1 1-1 0 0,-1-1 0 0 0,1 0 1 0 0,1 0-1 0 0,-1 0 1 0 0,2 0-1 0 0,-1 0 1 0 0,1-1-1 0 0,0 0 1 0 0,0 0-1 0 0,1 0 1 0 0,0-1-1 0 0,0 0 1 0 0,0 0-1 0 0,1 0 0 0 0,0-1 1 0 0,0 0-1 0 0,1 0 1 0 0,-1-1-1 0 0,1 0 1 0 0,7 2-33 0 0,57 7 177 0 0,1-4-1 0 0,1-4 1 0 0,-1-2 0 0 0,72-7-177 0 0,-45 1 85 0 0,2813 35 283 0 0,-2073-7-99 0 0,-821-28-1376 0 0,-14-8-6943 0 0,-10-3-2640 0 0</inkml:trace>
  <inkml:trace contextRef="#ctx0" brushRef="#br0" timeOffset="56865.736">19464 5621 5461 0 0,'0'0'1991'0'0,"0"0"-1164"0"0,0 0-1250 0 0,0 0 353 0 0,0 0 217 0 0,-45 5 1154 0 0,-262 1 2131 0 0,-154-45-2962 0 0,238 17-151 0 0,-2119-121 1328 0 0,767 132-1396 0 0,465 19 436 0 0,1105-8-677 0 0,-18 1 32 0 0,-1-1 0 0 0,1-2 0 0 0,-1 0 0 0 0,1-1 0 0 0,0-1 0 0 0,0-2 0 0 0,0 0 0 0 0,-6-4-42 0 0,20 3 48 0 0,1-2 1 0 0,-1 1 0 0 0,1-1 0 0 0,1 0 0 0 0,0-1 0 0 0,0 0-1 0 0,1 0 1 0 0,0 0 0 0 0,0-1 0 0 0,2 0 0 0 0,-1 0 0 0 0,0-5-49 0 0,-4-4 74 0 0,-64-264 191 0 0,49 156-316 0 0,2 39-133 0 0,5 0 0 0 0,3-1 0 0 0,4 0 1 0 0,4-1-1 0 0,6-83 184 0 0,-1 164-10 0 0,1 1 1 0 0,-1 0-1 0 0,2-1 1 0 0,-1 1-1 0 0,2 0 0 0 0,-1 0 1 0 0,1-1-1 0 0,0 1 1 0 0,1 0-1 0 0,0 1 1 0 0,1-1-1 0 0,-1 0 0 0 0,2 1 1 0 0,-1 0-1 0 0,1 0 1 0 0,1 0-1 0 0,-1 1 1 0 0,1 0-1 0 0,0 0 1 0 0,1 0-1 0 0,0 1 0 0 0,0 0 1 0 0,0 0-1 0 0,1 1 1 0 0,-1-1-1 0 0,7-1 10 0 0,261-12-296 0 0,-202 20 250 0 0,1837-46 214 0 0,-1716 44-171 0 0,2125 33-72 0 0,-1694 12-392 0 0,23 31 467 0 0,-542-62 125 0 0,0 5-1 0 0,-1 4 0 0 0,-2 5 1 0 0,89 36-125 0 0,-179-54-25 0 0,-1 0 0 0 0,0 2 0 0 0,0-1 0 0 0,-1 2 0 0 0,0-1 0 0 0,-1 2 0 0 0,-1-1 0 0 0,0 1 0 0 0,0 1 0 0 0,-2-1 0 0 0,1 1 0 0 0,-2 1 0 0 0,0-1 1 0 0,0 1-1 0 0,-2 0 0 0 0,0 1 0 0 0,0-1 0 0 0,-2 1 0 0 0,0-1 0 0 0,0 1 0 0 0,-2 0 0 0 0,0 1 25 0 0,3 1 61 0 0,6 340 1455 0 0,-13-145-913 0 0,4-76-99 0 0,0-66-5598 0 0,1-63-251 0 0,6-6-2222 0 0</inkml:trace>
  <inkml:trace contextRef="#ctx0" brushRef="#br0" timeOffset="57422.333">19939 5433 6233 0 0,'3'6'3405'0'0,"0"-1"-3301"0"0,0-1 0 0 0,-1 1 0 0 0,1-1 0 0 0,-1 1 0 0 0,0 0 0 0 0,0 0 0 0 0,-1 0 1 0 0,1 0-1 0 0,-1 0 0 0 0,0 0 0 0 0,-1 1 0 0 0,1-1 0 0 0,-1 0 0 0 0,0 0 0 0 0,0 1 1 0 0,0-1-1 0 0,-1 0 0 0 0,0 0 0 0 0,0 1 0 0 0,-1-1 0 0 0,1 0 0 0 0,-1 0 0 0 0,0 0 1 0 0,0-1-1 0 0,-1 1 0 0 0,1 0 0 0 0,-1-1 0 0 0,0 0 0 0 0,0 1 0 0 0,-1-1 0 0 0,1 0 1 0 0,-1-1-1 0 0,0 1 0 0 0,0-1 0 0 0,0 1 0 0 0,-1-1 0 0 0,1-1 0 0 0,-1 1 0 0 0,1 0 1 0 0,-5 0-105 0 0,-155 8-958 0 0,123-11-2621 0 0,21 0-1743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10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 8173 0 0,'0'0'3363'0'0,"0"0"-2899"0"0,0 0-256 0 0,0 0 30 0 0,0 0-81 0 0,0 0-56 0 0,7 0-169 0 0,-4-1 123 0 0,0 1-1 0 0,0 0 0 0 0,0 0 0 0 0,0 0 0 0 0,1 0 0 0 0,-1 1 0 0 0,0-1 0 0 0,0 1 0 0 0,0 0 1 0 0,-1 0-1 0 0,1 0 0 0 0,0 0 0 0 0,0 0 0 0 0,0 1 0 0 0,-1-1 0 0 0,1 1 0 0 0,-1 0 0 0 0,1-1 1 0 0,-1 1-1 0 0,1 0 0 0 0,-1 1 0 0 0,0-1 0 0 0,0 0 0 0 0,0 1 0 0 0,-1-1 0 0 0,1 1 0 0 0,0-1 1 0 0,-1 1-1 0 0,0 0 0 0 0,0 0 0 0 0,1 0 0 0 0,-1 2-54 0 0,1 3 100 0 0,0 0 0 0 0,0-1 0 0 0,-1 1 0 0 0,0 0 0 0 0,-1 0-1 0 0,0 0 1 0 0,0 0 0 0 0,0 0 0 0 0,-1 0 0 0 0,0 0 0 0 0,-1 0 0 0 0,0 0 0 0 0,0-1 0 0 0,-1 1 0 0 0,0-1-1 0 0,0 1 1 0 0,-1-1 0 0 0,1 0 0 0 0,-2-1 0 0 0,1 1 0 0 0,-1 0 0 0 0,0-1 0 0 0,0 0 0 0 0,-1-1 0 0 0,0 1 0 0 0,0-1-1 0 0,0 0 1 0 0,0 0 0 0 0,-1-1 0 0 0,0 0 0 0 0,0 0 0 0 0,-3 1-100 0 0,-15 11-115 0 0,-6 3-1052 0 0,11-4-2375 0 0,11-6-2526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11.2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15441 0 0,'0'0'1941'0'0,"0"0"-1941"0"0,0 0-112 0 0,0 0 112 0 0,0 0 144 0 0,0 0-92 0 0,0 0-44 0 0,0 0-8 0 0,-16 38-848 0 0,7-36-1013 0 0,2 0-3915 0 0,3-4-3185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10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156 226 8645 0 0,'0'0'8353'0'0,"0"0"-7869"0"0,0 0-484 0 0,0 0-636 0 0,0 0 636 0 0,0 0 188 0 0,-42-17 0 0 0,26 9-188 0 0,-2-2 0 0 0,-2 0-224 0 0,2 0-128 0 0,-1 0-137 0 0,7 0-179 0 0,3 0-592 0 0,8 2-512 0 0,1-1-972 0 0,4 2-2397 0 0</inkml:trace>
  <inkml:trace contextRef="#ctx0" brushRef="#br0" timeOffset="170.149">195 88 8645 0 0,'0'0'2440'0'0,"0"0"-1128"0"0,0 0-152 0 0,0 0 540 0 0,0 0-760 0 0,0 0-760 0 0,0 0-167 0 0,0 0 99 0 0,0 0-24 0 0,0 0-40 0 0,-50-32-48 0 0,30 23-425 0 0,-1 0-343 0 0,2-1-320 0 0,2 0-860 0 0,8 3-3116 0 0,4-4-2281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10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9 5092 0 0,'0'0'5764'0'0,"0"0"-3941"0"0,0 0-1259 0 0,0 0-127 0 0,0 0 144 0 0,0 0 31 0 0,0 0-51 0 0,0 0-116 0 0,6-4-234 0 0,-4 3-215 0 0,0 1 1 0 0,0-1-1 0 0,0 0 0 0 0,-1 1 0 0 0,1 0 0 0 0,0-1 1 0 0,0 1-1 0 0,0 0 0 0 0,0 0 0 0 0,0 0 1 0 0,0 0-1 0 0,0 0 0 0 0,0 0 0 0 0,0 1 0 0 0,0-1 1 0 0,0 1-1 0 0,0-1 0 0 0,0 1 0 0 0,0 0 0 0 0,0 0 1 0 0,-1 0-1 0 0,1 0 0 0 0,0 0 0 0 0,-1 0 1 0 0,1 0-1 0 0,0 1 0 0 0,-1-1 0 0 0,0 0 0 0 0,1 1 1 0 0,-1-1-1 0 0,0 1 0 0 0,0 0 0 0 0,0-1 1 0 0,0 1-1 0 0,0 0 0 0 0,0 0 0 0 0,0 0 0 0 0,-1-1 1 0 0,1 1-1 0 0,0 0 0 0 0,-1 0 0 0 0,0 0 0 0 0,1 0 1 0 0,-1 0-1 0 0,0 0 0 0 0,0 2 4 0 0,20 139 901 0 0,-20-139-939 0 0,-1 0 0 0 0,0 0 0 0 0,0 0 0 0 0,0 0 0 0 0,0 0 0 0 0,0 0 0 0 0,-1-1 0 0 0,0 1 0 0 0,0-1 0 0 0,0 1 0 0 0,0-1 0 0 0,0 0 0 0 0,-1 1 0 0 0,1-1 0 0 0,-1 0 0 0 0,0-1 0 0 0,0 1 0 0 0,0 0 0 0 0,0-1 0 0 0,-1 0 0 0 0,1 0 0 0 0,0 0 0 0 0,-1 0 0 0 0,0 0 0 0 0,1-1 0 0 0,-1 1 0 0 0,0-1 0 0 0,0 0 0 0 0,0 0 0 0 0,0-1 0 0 0,0 1 0 0 0,0-1 0 0 0,0 0 0 0 0,-3 0 38 0 0,-1-3-5249 0 0,9-7-1635 0 0</inkml:trace>
  <inkml:trace contextRef="#ctx0" brushRef="#br0" timeOffset="263.252">256 73 12525 0 0,'0'0'1369'0'0,"-5"7"-546"0"0,-14 15-192 0 0,14-19-569 0 0,0 1-1 0 0,0-1 1 0 0,1 1-1 0 0,-1 0 1 0 0,1 0-1 0 0,0 0 1 0 0,0 1-1 0 0,1-1 1 0 0,-1 1-1 0 0,1 0 1 0 0,0 0-1 0 0,1 0 1 0 0,-1 1-1 0 0,1-1 1 0 0,0 0-1 0 0,0 1 1 0 0,0 0-1 0 0,1-1 1 0 0,0 1-1 0 0,0 0 1 0 0,1 0-1 0 0,-1 0 1 0 0,1-1-1 0 0,1 1 1 0 0,-1 0-1 0 0,1 0 1 0 0,0 0-1 0 0,0 0 1 0 0,1-1-1 0 0,-1 1 1 0 0,1-1-1 0 0,0 1 1 0 0,2 1-62 0 0,37 29-1464 0 0,-6-20-4698 0 0,-14-11-778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07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2656 31 4156 0 0,'0'0'547'0'0,"0"0"-257"0"0,0 0-47 0 0,0 0 6 0 0,0 0 7 0 0,0 0 358 0 0,0 0 1095 0 0,0 0-588 0 0,-13 50 1076 0 0,-4 109 703 0 0,7 0 0 0 0,8 84-2900 0 0,11 153 985 0 0,11 238-102 0 0,5 58-582 0 0,-23-680-917 0 0,5-12-7118 0 0,0-11-223 0 0</inkml:trace>
  <inkml:trace contextRef="#ctx0" brushRef="#br0" timeOffset="1391.427">2688 2147 5184 0 0,'0'0'339'0'0,"0"0"82"0"0,0 0 224 0 0,0 0 1013 0 0,0 0-347 0 0,0 0-357 0 0,0 0-212 0 0,-2-6-218 0 0,-10-27-2 0 0,9 33-494 0 0,0 1 0 0 0,1 0-1 0 0,-1 0 1 0 0,1 0-1 0 0,0 0 1 0 0,-1 0 0 0 0,1 1-1 0 0,0-1 1 0 0,-1 1-1 0 0,1-1 1 0 0,0 1 0 0 0,0 0-1 0 0,0 0 1 0 0,1 0-1 0 0,-1 0 1 0 0,0 0 0 0 0,1 0-1 0 0,-1 0 1 0 0,1 1-1 0 0,0-1 1 0 0,0 0 0 0 0,0 1-1 0 0,0-1 1 0 0,0 1-1 0 0,0 0 1 0 0,1-1-1 0 0,-1 1 1 0 0,1-1 0 0 0,0 1-1 0 0,0 0 1 0 0,0 1-28 0 0,2-1 149 0 0,0 1 0 0 0,0-1 1 0 0,1 0-1 0 0,-1 0 0 0 0,1 0 0 0 0,0 0 0 0 0,0-1 1 0 0,0 1-1 0 0,0-1 0 0 0,0 1 0 0 0,0-1 1 0 0,1 0-1 0 0,-1-1 0 0 0,1 1 0 0 0,0-1 1 0 0,-1 1-1 0 0,1-1 0 0 0,0 0 0 0 0,0 0 1 0 0,0-1-1 0 0,0 1 0 0 0,0-1 0 0 0,0 0 0 0 0,0 0 1 0 0,-1 0-1 0 0,1 0 0 0 0,0-1 0 0 0,0 1 1 0 0,4-2-150 0 0,-7 0-17 0 0,0 0 0 0 0,0 0 0 0 0,0 0-1 0 0,0 0 1 0 0,0-1 0 0 0,0 1 0 0 0,-1 0 0 0 0,1 0 0 0 0,-1-1 0 0 0,0 1 0 0 0,1 0 0 0 0,-1-1 0 0 0,0 1 0 0 0,0 0 0 0 0,0 0 0 0 0,-1-1 0 0 0,1 1 0 0 0,-1 0 0 0 0,1-1 0 0 0,-1 1 0 0 0,0 0 0 0 0,1 0 0 0 0,-1 0 0 0 0,0 0 0 0 0,-1 0 0 0 0,1 0 0 0 0,0 0 0 0 0,0 0 0 0 0,-1 0 0 0 0,1 1 0 0 0,-1-1 0 0 0,0 0 0 0 0,0 0 17 0 0,-1 1-6 0 0,-1 1 0 0 0,1-1 0 0 0,0 1 0 0 0,-1 0 0 0 0,1 0 0 0 0,0 0 0 0 0,-1 0 0 0 0,1 0 1 0 0,0 1-1 0 0,-1-1 0 0 0,1 1 0 0 0,0 0 0 0 0,0 0 0 0 0,0 0 0 0 0,0 1 0 0 0,0-1 0 0 0,0 1 1 0 0,0 0-1 0 0,0-1 0 0 0,1 1 0 0 0,-1 0 0 0 0,0 1 0 0 0,1-1 0 0 0,0 0 0 0 0,-1 1 0 0 0,1-1 1 0 0,0 1-1 0 0,1 0 0 0 0,-1 0 0 0 0,0 0 0 0 0,1 0 0 0 0,-1 0 0 0 0,1 0 0 0 0,0 0 0 0 0,0 0 0 0 0,0 0 1 0 0,1 1-1 0 0,-1-1 0 0 0,1 0 0 0 0,0 1 0 0 0,0-1 0 0 0,0 3 6 0 0,1-4 56 0 0,-1 0-1 0 0,1-1 0 0 0,0 1 1 0 0,0-1-1 0 0,1 1 0 0 0,-1-1 1 0 0,0 0-1 0 0,0 1 0 0 0,1-1 1 0 0,-1 0-1 0 0,0 0 0 0 0,1 0 1 0 0,-1 0-1 0 0,1 0 0 0 0,0 0 1 0 0,-1 0-1 0 0,1 0 0 0 0,0-1 1 0 0,0 1-1 0 0,-1-1 0 0 0,1 1 1 0 0,0-1-1 0 0,0 0 0 0 0,0 0 1 0 0,-1 0-1 0 0,1 0 0 0 0,0 0 1 0 0,0 0-1 0 0,0 0 0 0 0,-1 0 1 0 0,1-1-1 0 0,0 1 0 0 0,0-1 1 0 0,0 1-1 0 0,-1-1 0 0 0,1 0 1 0 0,0 0-1 0 0,-1 0 0 0 0,1 0 1 0 0,-1 0-1 0 0,1 0 0 0 0,-1 0 1 0 0,0 0-1 0 0,1 0 0 0 0,-1-1 1 0 0,0 1-1 0 0,0-1 0 0 0,0 1 1 0 0,0-1-1 0 0,0 1 0 0 0,0-1 1 0 0,0 0-1 0 0,0 0-55 0 0,-11-37-2650 0 0,-15 29-4635 0 0,19 11 2549 0 0</inkml:trace>
  <inkml:trace contextRef="#ctx0" brushRef="#br0" timeOffset="1948.863">2684 2295 784 0 0,'0'0'6040'0'0,"0"0"-4263"0"0,0 0-1202 0 0,0 0 13 0 0,0 0 216 0 0,0 0-154 0 0,0 0-222 0 0,0 0-125 0 0,-7 2 26 0 0,3-1-249 0 0,0 1 0 0 0,0-1 0 0 0,0 1 0 0 0,0 0 1 0 0,0 0-1 0 0,0 0 0 0 0,1 1 0 0 0,-1-1 0 0 0,1 1 0 0 0,0 0 1 0 0,0 0-1 0 0,0 0 0 0 0,0 0 0 0 0,0 0 0 0 0,1 1 0 0 0,-1 0 1 0 0,1-1-1 0 0,0 1 0 0 0,0 0 0 0 0,0 0 0 0 0,0 2-80 0 0,-28 52 466 0 0,3 2 0 0 0,2 1 0 0 0,2 0 0 0 0,4 2 0 0 0,2 1 0 0 0,3 0 0 0 0,3 0-1 0 0,2 2 1 0 0,3 9-466 0 0,4-31 140 0 0,-1-22-17 0 0,2 1 1 0 0,0 0-1 0 0,1 0 0 0 0,1-1 0 0 0,2 1 0 0 0,0 0 0 0 0,1-1 0 0 0,1 0 0 0 0,1 0 0 0 0,6 13-123 0 0,-12-34-23 0 0,1-1-1 0 0,-1 1 1 0 0,1 0-1 0 0,-1 0 0 0 0,1-1 1 0 0,0 1-1 0 0,-1 0 1 0 0,1 0-1 0 0,0-1 1 0 0,-1 1-1 0 0,1-1 1 0 0,0 1-1 0 0,0-1 1 0 0,0 1-1 0 0,0-1 1 0 0,-1 1-1 0 0,1-1 0 0 0,0 0 1 0 0,0 0-1 0 0,0 1 1 0 0,0-1-1 0 0,0 0 1 0 0,0 0-1 0 0,0 0 1 0 0,0 0-1 0 0,0 0 1 0 0,0 0-1 0 0,0 0 1 0 0,0 0-1 0 0,0 0 0 0 0,0-1 1 0 0,-1 1-1 0 0,1 0 1 0 0,0-1-1 0 0,0 1 1 0 0,0 0-1 0 0,0-1 1 0 0,0 1-1 0 0,-1-1 1 0 0,1 1-1 0 0,0-1 1 0 0,0 0-1 0 0,-1 1 1 0 0,1-1-1 0 0,0 0 0 0 0,-1 0 1 0 0,1 1-1 0 0,-1-1 1 0 0,1 0-1 0 0,-1 0 1 0 0,1 0-1 0 0,-1 1 1 0 0,0-1-1 0 0,1 0 1 0 0,-1 0-1 0 0,0 0 1 0 0,0 0-1 0 0,0 0 0 0 0,1 0 25 0 0,27-57-2357 0 0,0 4 1177 0 0,-11 108 1963 0 0,-15-48-701 0 0,0 0-1 0 0,0 0 1 0 0,-1 0 0 0 0,0 0-1 0 0,-1 1 1 0 0,1-1 0 0 0,-1 0-1 0 0,0 0 1 0 0,-1 1-1 0 0,1-1 1 0 0,-1 0 0 0 0,-1 0-1 0 0,1 1 1 0 0,-1-1 0 0 0,0 0-1 0 0,0-1 1 0 0,-1 1 0 0 0,0 0-1 0 0,0-1 1 0 0,0 1-1 0 0,0-1 1 0 0,-1 0 0 0 0,0 0-1 0 0,0 0 1 0 0,-1-1 0 0 0,1 1-1 0 0,-1-1 1 0 0,0 0 0 0 0,0-1-1 0 0,0 1 1 0 0,-1-1-1 0 0,1 0 1 0 0,-1 0 0 0 0,0 0-1 0 0,0-1 1 0 0,0 0 0 0 0,-6 1-83 0 0,7-2-13 0 0,0-1-1 0 0,0 1 1 0 0,0-1 0 0 0,0-1 0 0 0,0 1 0 0 0,0 0 0 0 0,0-1 0 0 0,0 0 0 0 0,0-1-1 0 0,0 1 1 0 0,0-1 0 0 0,0 0 0 0 0,1 0 0 0 0,-1 0 0 0 0,1 0 0 0 0,0-1 0 0 0,-1 0-1 0 0,1 0 1 0 0,-1-2 13 0 0,-35-53-5181 0 0,34 40-831 0 0</inkml:trace>
  <inkml:trace contextRef="#ctx0" brushRef="#br0" timeOffset="4133.092">2501 1466 196 0 0,'0'0'6985'0'0,"0"0"-4892"0"0,0 0-1719 0 0,0 0-248 0 0,0 0 108 0 0,0 0 490 0 0,-1 9 79 0 0,1 19-365 0 0,1-1 1 0 0,2 0-1 0 0,0 0 0 0 0,2 0 1 0 0,1-1-1 0 0,1 1 0 0 0,1-1 0 0 0,2-1 1 0 0,0 0-1 0 0,2 0 0 0 0,0-1 1 0 0,2 0-1 0 0,5 5-438 0 0,-45-59-10468 0 0,10 3 5023 0 0</inkml:trace>
  <inkml:trace contextRef="#ctx0" brushRef="#br0" timeOffset="4397.386">2417 1492 8717 0 0,'3'6'863'0'0,"36"94"1815"0"0,-4 1 0 0 0,-5 2 0 0 0,8 60-2678 0 0,-38-163-98 0 0,-1 0 1 0 0,1 0-1 0 0,-1 0 0 0 0,0-1 0 0 0,1 1 0 0 0,-1 0 1 0 0,1 0-1 0 0,-1 0 0 0 0,1 1 0 0 0,-1-1 0 0 0,1 0 1 0 0,-1 0-1 0 0,1 0 0 0 0,-1 0 0 0 0,1 0 0 0 0,-1 1 0 0 0,1-1 1 0 0,-1 0-1 0 0,1 0 0 0 0,-1 1 0 0 0,1-1 0 0 0,-1 0 1 0 0,1 1-1 0 0,0-1 0 0 0,-1 0 0 0 0,1 1 0 0 0,0-1 1 0 0,-1 1-1 0 0,1-1 0 0 0,0 1 0 0 0,-1-1 0 0 0,1 1 1 0 0,0-1-1 0 0,0 1 0 0 0,0-1 0 0 0,-1 1 0 0 0,1-1 0 0 0,0 1 1 0 0,0-1-1 0 0,0 1 0 0 0,0-1 0 0 0,0 1 0 0 0,0-1 1 0 0,0 1-1 0 0,0 0 0 0 0,0-1 0 0 0,0 1 0 0 0,0-1 1 0 0,1 1-1 0 0,-1-1 0 0 0,0 1 0 0 0,0-1 0 0 0,0 1 0 0 0,1-1 1 0 0,-1 1 97 0 0,-32-43-8974 0 0,12 10 5713 0 0</inkml:trace>
  <inkml:trace contextRef="#ctx0" brushRef="#br0" timeOffset="4647.732">2323 1627 6401 0 0,'0'0'2083'0'0,"3"12"-742"0"0,119 331 6271 0 0,-123-343-7640 0 0,1-1 0 0 0,-1 1 1 0 0,1 0-1 0 0,-1 0 0 0 0,0 0 1 0 0,1 0-1 0 0,-1 0 0 0 0,0 0 0 0 0,1 0 1 0 0,-1 0-1 0 0,0 0 0 0 0,1 1 0 0 0,-1-1 1 0 0,0 0-1 0 0,1 0 0 0 0,-1 0 0 0 0,0 1 1 0 0,1-1-1 0 0,-1 0 0 0 0,1 1 0 0 0,-1-1 1 0 0,1 1-1 0 0,-1-1 0 0 0,1 0 1 0 0,-1 1-1 0 0,1-1 0 0 0,-1 1 0 0 0,1-1 1 0 0,0 1-1 0 0,-1 0 0 0 0,1-1 0 0 0,0 1 1 0 0,-1-1-1 0 0,1 1 0 0 0,0 0 0 0 0,0-1 1 0 0,0 1-1 0 0,-1 0 0 0 0,1-1 1 0 0,0 1-1 0 0,0 0 0 0 0,0-1 0 0 0,0 1 1 0 0,0 0-1 0 0,0-1 0 0 0,0 1 0 0 0,1 0 1 0 0,-1-1-1 0 0,0 1 0 0 0,0-1 0 0 0,0 1 1 0 0,1 0-1 0 0,-1-1 0 0 0,0 1 0 0 0,1-1 1 0 0,-1 1-1 0 0,0 0 0 0 0,1-1 28 0 0,-39-44-3184 0 0,-38-86-5560 0 0,50 82 6048 0 0</inkml:trace>
  <inkml:trace contextRef="#ctx0" brushRef="#br0" timeOffset="5440.022">2244 1727 3104 0 0,'0'0'2371'0'0,"3"10"-313"0"0,89 236 6859 0 0,-91-245-8921 0 0,0-1 0 0 0,0 1 0 0 0,-1-1 0 0 0,1 1 0 0 0,0-1 0 0 0,-1 1 0 0 0,1 0 0 0 0,0-1 0 0 0,-1 1 1 0 0,1 0-1 0 0,-1 0 0 0 0,1-1 0 0 0,-1 1 0 0 0,1 0 0 0 0,-1 0 0 0 0,0 0 0 0 0,1-1 0 0 0,-1 1 0 0 0,0 0 1 0 0,0 0-1 0 0,0 0 0 0 0,1 0 0 0 0,-1 0 0 0 0,0 0 0 0 0,0-1 0 0 0,0 1 0 0 0,0 0 0 0 0,-1 0 1 0 0,1 0-1 0 0,0 0 0 0 0,0 0 0 0 0,0 0 0 0 0,-1-1 0 0 0,1 1 0 0 0,0 0 0 0 0,-1 0 0 0 0,1 0 0 0 0,-1-1 1 0 0,1 1-1 0 0,-1 0 0 0 0,1 0 0 0 0,-1-1 0 0 0,0 1 0 0 0,1-1 0 0 0,-1 1 0 0 0,0 0 0 0 0,0-1 1 0 0,1 1-1 0 0,-1-1 0 0 0,0 0 0 0 0,0 1 0 0 0,0-1 0 0 0,1 0 0 0 0,-1 1 0 0 0,0-1 0 0 0,0 0 0 0 0,0 0 1 0 0,0 0-1 0 0,0 0 0 0 0,0 1 0 0 0,1-1 0 0 0,-1-1 0 0 0,0 1 0 0 0,0 0 0 0 0,0 0 0 0 0,0 0 0 0 0,0 0 1 0 0,0-1-1 0 0,1 1 0 0 0,-1 0 4 0 0,-19-15-739 0 0,1-1 1 0 0,1-1 0 0 0,0-1-1 0 0,2 0 1 0 0,0-1-1 0 0,1-1 1 0 0,-7-13 738 0 0,-65-74-8467 0 0,87 108 8482 0 0,0-1 0 0 0,-1 1-1 0 0,1 0 1 0 0,0-1 0 0 0,0 1 0 0 0,-1-1 0 0 0,1 1-1 0 0,0-1 1 0 0,-1 1 0 0 0,1-1 0 0 0,-1 1 0 0 0,1-1 0 0 0,0 1-1 0 0,-1-1 1 0 0,1 1 0 0 0,-1-1 0 0 0,1 0 0 0 0,-1 1-1 0 0,0-1 1 0 0,1 0 0 0 0,-1 1 0 0 0,1-1 0 0 0,-1 0 0 0 0,0 0-1 0 0,1 0 1 0 0,-1 0 0 0 0,1 1 0 0 0,-1-1 0 0 0,0 0-1 0 0,1 0 1 0 0,-1 0 0 0 0,0 0 0 0 0,1 0 0 0 0,-1-1 0 0 0,0 1-1 0 0,1 0 1 0 0,-1 0 0 0 0,1 0 0 0 0,-1 0 0 0 0,0-1 0 0 0,1 1-1 0 0,-1 0 1 0 0,1-1 0 0 0,-1 1 0 0 0,1 0 0 0 0,-1-1-1 0 0,1 1 1 0 0,-1-1 0 0 0,1 1 0 0 0,-1-1 0 0 0,1 1 0 0 0,0-1-1 0 0,-1 1 1 0 0,1-1 0 0 0,0 1 0 0 0,-1-1 0 0 0,1 1-1 0 0,0-1 1 0 0,0 0 0 0 0,0 1 0 0 0,-1-1-15 0 0,14 51 4065 0 0,78 159 4285 0 0,-138-225-8505 0 0,-147-175-6114 0 0,194 191 6267 0 0,0 1 0 0 0,0-1 1 0 0,0 1-1 0 0,0-1 1 0 0,1 1-1 0 0,-1-1 0 0 0,0 1 1 0 0,0-1-1 0 0,0 0 1 0 0,-1 1-1 0 0,1-1 1 0 0,0 1-1 0 0,0-1 0 0 0,0 1 1 0 0,0-1-1 0 0,0 1 1 0 0,0-1-1 0 0,-1 0 0 0 0,1 1 1 0 0,0-1-1 0 0,0 0 1 0 0,-1 1-1 0 0,1-1 0 0 0,0 1 1 0 0,0-1-1 0 0,-1 0 1 0 0,1 0-1 0 0,0 1 1 0 0,-1-1-1 0 0,1 0 0 0 0,-1 1 1 0 0,1-1-1 0 0,0 0 1 0 0,-1 0-1 0 0,1 0 0 0 0,-1 0 1 0 0,1 1-1 0 0,-1-1 1 0 0,1 0-1 0 0,0 0 1 0 0,-1 0-1 0 0,1 0 0 0 0,-1 0 1 0 0,1 0-1 0 0,-1 0 1 0 0,1 0-1 0 0,-1 0 0 0 0,1 0 1 0 0,0 0-1 0 0,-1-1 1 0 0,1 1-1 0 0,-1 0 0 0 0,1 0 1 0 0,-1 0-1 0 0,1 0 1 0 0,0-1-1 0 0,-1 1 2 0 0,18 42 1726 0 0,-16-41-1681 0 0,67 166 4780 0 0,-69-166-4817 0 0,0-1 0 0 0,0 1 0 0 0,0 0-1 0 0,0 0 1 0 0,0-1 0 0 0,-1 1-1 0 0,1 0 1 0 0,0-1 0 0 0,0 1-1 0 0,-1-1 1 0 0,1 0 0 0 0,0 1-1 0 0,-1-1 1 0 0,1 0 0 0 0,0 0 0 0 0,-1 0-1 0 0,1 0 1 0 0,0 0 0 0 0,-1 0-1 0 0,1 0 1 0 0,0 0 0 0 0,-1-1-1 0 0,1 1 1 0 0,0 0 0 0 0,-1-1-1 0 0,1 1 1 0 0,0-1 0 0 0,0 0 0 0 0,0 1-1 0 0,-1-1 1 0 0,1 0 0 0 0,0 0-1 0 0,0 0 1 0 0,0 0 0 0 0,0 1-1 0 0,0-1 1 0 0,0-1 0 0 0,1 1-1 0 0,-1 0-7 0 0,-194-155-3202 0 0,209 194 4019 0 0,44 90 1600 0 0,-100-129-1690 0 0,-168-115-2246 0 0,226 161 1761 0 0,0-22-57 0 0,27 74 561 0 0,-90-92-249 0 0,-121-81-1604 0 0,180 127 1392 0 0,-114-63 460 0 0,-26-33-887 0 0,124 47-1081 0 0,1 2-4688 0 0,2-4-3123 0 0</inkml:trace>
  <inkml:trace contextRef="#ctx0" brushRef="#br0" timeOffset="6265.987">2168 1577 6733 0 0,'0'0'1346'0'0,"0"0"-782"0"0,0 0-202 0 0,0 0 379 0 0,0 0 302 0 0,0 0-40 0 0,0 0-421 0 0,-5-7-300 0 0,-14-18-186 0 0,-2 2 1 0 0,-1 0-1 0 0,-1 1 0 0 0,-1 2 1 0 0,0 0-1 0 0,-2 2 1 0 0,-3-1-97 0 0,7 2 94 0 0,-85-47 8 0 0,-2 4 1 0 0,-3 5 0 0 0,-2 4 0 0 0,-2 6 0 0 0,-2 5 0 0 0,-2 5-1 0 0,-1 6 1 0 0,-67-6-103 0 0,157 29-176 0 0,-85-35-1829 0 0,116 39 1896 0 0,0-1 0 0 0,1 1 1 0 0,-1-1-1 0 0,1 1 0 0 0,-1 0 1 0 0,1-1-1 0 0,0 1 0 0 0,-1 0 0 0 0,1-1 1 0 0,1 1-1 0 0,-1 0 0 0 0,0 0 1 0 0,0 0-1 0 0,1 0 0 0 0,-1 0 1 0 0,1 0-1 0 0,0 0 0 0 0,-1 1 0 0 0,1-1 1 0 0,0 1-1 0 0,0-1 0 0 0,0 1 1 0 0,0-1-1 0 0,0 1 0 0 0,1 0 1 0 0,-1 0-1 0 0,0 0 0 0 0,0 1 0 0 0,1-1 1 0 0,-1 0-1 0 0,1 1 0 0 0,-1-1 1 0 0,0 1-1 0 0,1 0 0 0 0,-1 0 1 0 0,1 0-1 0 0,0 0 109 0 0,1-1 17 0 0,133-27 3725 0 0,-167 62-3138 0 0,6-18-439 0 0,17-12-104 0 0,0-1-1 0 0,1 1 1 0 0,-1 0-1 0 0,1 1 1 0 0,0 0 0 0 0,0 0-1 0 0,0 0 1 0 0,1 0-1 0 0,-1 1 1 0 0,1 0-1 0 0,1 0 1 0 0,-1 1-1 0 0,1-1 1 0 0,0 1-1 0 0,1 0 1 0 0,0 0 0 0 0,0 0-1 0 0,0 0 1 0 0,-1 8-61 0 0,51 40 299 0 0,-3-32-3388 0 0,-39-20 2268 0 0,10 4-3843 0 0</inkml:trace>
  <inkml:trace contextRef="#ctx0" brushRef="#br0" timeOffset="9371.882">110 197 888 0 0,'0'0'2820'0'0,"0"0"137"0"0,0 0-1036 0 0,0 0-929 0 0,0 0-359 0 0,0 0 250 0 0,0 0 317 0 0,0 0-30 0 0,30-7 2316 0 0,-27 5-3424 0 0,-1 0-1 0 0,1 0 1 0 0,-1 0-1 0 0,1-1 1 0 0,-1 1-1 0 0,0-1 1 0 0,0 1-1 0 0,0-1 1 0 0,-1 0-1 0 0,1 0 0 0 0,0 0 1 0 0,-1 0-1 0 0,0 0 1 0 0,0 0-1 0 0,0 0 1 0 0,0 0-1 0 0,0-1 1 0 0,-1 1-1 0 0,1 0 1 0 0,-1 0-1 0 0,0-1 1 0 0,0 1-1 0 0,0 0 1 0 0,-1-1-1 0 0,1 1 1 0 0,-1 0-62 0 0,0-3-58 0 0,0-1 1 0 0,0 1 0 0 0,-1 0 0 0 0,0 0-1 0 0,0 0 1 0 0,0 1 0 0 0,-1-1-1 0 0,0 1 1 0 0,0-1 0 0 0,0 1-1 0 0,-1 0 1 0 0,1 0 0 0 0,-1 0 0 0 0,-1 0-1 0 0,1 1 1 0 0,-1 0 0 0 0,1 0-1 0 0,-1 0 1 0 0,-1 0 0 0 0,1 1 0 0 0,-3-2 57 0 0,3 7-37 0 0,0-1 1 0 0,0 1 0 0 0,0-1 0 0 0,1 1 0 0 0,-1 1 0 0 0,1-1 0 0 0,0 1-1 0 0,-1-1 1 0 0,1 1 0 0 0,0 0 0 0 0,1 1 0 0 0,-1-1 0 0 0,0 1-1 0 0,1 0 1 0 0,0 0 0 0 0,0 0 0 0 0,0 0 0 0 0,0 0 0 0 0,1 0 0 0 0,0 1-1 0 0,0 0 1 0 0,0-1 0 0 0,0 1 0 0 0,1 0 0 0 0,-1 0 0 0 0,1 0-1 0 0,1 0 1 0 0,-1 0 0 0 0,1 0 0 0 0,0 0 0 0 0,0 1 36 0 0,-1-2 76 0 0,0 1 0 0 0,0 0 1 0 0,1 0-1 0 0,0 0 0 0 0,0 0 1 0 0,0 0-1 0 0,0 0 0 0 0,1 0 0 0 0,0 0 1 0 0,0 0-1 0 0,0-1 0 0 0,1 1 0 0 0,0 0 1 0 0,-1-1-1 0 0,2 1 0 0 0,-1-1 1 0 0,0 1-1 0 0,1-1 0 0 0,0 0 0 0 0,2 2-76 0 0,16 3-3248 0 0,7-10-3761 0 0,-9-4-484 0 0</inkml:trace>
  <inkml:trace contextRef="#ctx0" brushRef="#br0" timeOffset="9633.053">295 230 13045 0 0,'0'0'1460'0'0,"0"0"-1460"0"0,0 0 0 0 0,0 0 508 0 0,0 0 156 0 0,0 0-324 0 0,0 0-152 0 0,0 0-72 0 0,0 0-39 0 0,0 0-1 0 0,-4 27-76 0 0,4-21-241 0 0,0-2-1195 0 0,0-1-1020 0 0,1-2-2596 0 0,8-1-2237 0 0</inkml:trace>
  <inkml:trace contextRef="#ctx0" brushRef="#br0" timeOffset="9893.804">460 116 14233 0 0,'0'0'1689'0'0,"0"0"-887"0"0,0 0-362 0 0,0 0-3 0 0,0 0-96 0 0,0 0-132 0 0,0 0-101 0 0,6-2-262 0 0,-2 0 120 0 0,0 1 0 0 0,0 0 0 0 0,0 0 0 0 0,-1 1 0 0 0,1-1 0 0 0,0 1 0 0 0,0 0 0 0 0,0 0-1 0 0,0 0 1 0 0,0 0 0 0 0,0 1 0 0 0,0-1 0 0 0,-1 1 0 0 0,1 0 0 0 0,0 1 0 0 0,0-1 0 0 0,-1 0 0 0 0,1 1 0 0 0,-1 0 0 0 0,1 0 0 0 0,-1 0 0 0 0,0 0 0 0 0,0 1 0 0 0,0-1 0 0 0,2 3 34 0 0,-1-2 7 0 0,-1 0 0 0 0,0 0 0 0 0,0 0 0 0 0,0 1 0 0 0,0-1 0 0 0,0 1 0 0 0,-1-1 0 0 0,1 1 0 0 0,-1 0 0 0 0,0 0 0 0 0,0 0 0 0 0,-1 1 0 0 0,1-1 0 0 0,-1 0 0 0 0,0 0 0 0 0,0 1 1 0 0,0-1-1 0 0,-1 1 0 0 0,1-1 0 0 0,-1 1 0 0 0,0-1 0 0 0,-1 1 0 0 0,1-1 0 0 0,-1 1 0 0 0,0-1 0 0 0,0 1 0 0 0,0-1 0 0 0,0 0 0 0 0,-1 0 0 0 0,0 1 0 0 0,0-1 0 0 0,0-1 0 0 0,0 1 0 0 0,-1 0 0 0 0,0 0 1 0 0,1-1-1 0 0,-1 1 0 0 0,0-1 0 0 0,-1 0 0 0 0,1 0 0 0 0,-1 0 0 0 0,1 0 0 0 0,-2 0-7 0 0,-40 45 295 0 0,101-34 1330 0 0,43-10-695 0 0,-66-3-2962 0 0,1 0-4127 0 0,-21-1-2601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0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27 3756 0 0,'0'0'6085'0'0,"0"0"-3845"0"0,0 0-1408 0 0,0 0-260 0 0,0 0 268 0 0,-43 1 68 0 0,19-2-280 0 0,-7 0-388 0 0,0-1-240 0 0,-5-1-100 0 0,2-1-1652 0 0,8 1-2360 0 0,-11-10-4081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18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813 345 4668 0 0,'0'0'7277'0'0,"0"0"-5885"0"0,0 0-464 0 0,0 0-192 0 0,0 0-120 0 0,0 0 52 0 0,0 0-191 0 0,0 0-81 0 0,0 0-84 0 0,0 0-76 0 0,-55 6-152 0 0,31-10-80 0 0,5 2-4 0 0,-2-3-620 0 0,2-1-509 0 0,5 0-1219 0 0,3-1-4388 0 0</inkml:trace>
  <inkml:trace contextRef="#ctx0" brushRef="#br0" timeOffset="250.025">797 222 6141 0 0,'0'0'7320'0'0,"0"0"-6228"0"0,0 0-928 0 0,0 0-164 0 0,-41-7 516 0 0,17 2-164 0 0,-3-1-160 0 0,-8-1-140 0 0,-12 0-52 0 0,6 0-780 0 0,9 0-1492 0 0,-6-2-4380 0 0</inkml:trace>
  <inkml:trace contextRef="#ctx0" brushRef="#br0" timeOffset="468.603">214 0 13373 0 0,'0'0'2430'0'0,"1"8"-2176"0"0,0-1-161 0 0,0-1 0 0 0,-1 1-1 0 0,1-1 1 0 0,-1 1-1 0 0,-1 0 1 0 0,1-1-1 0 0,-1 1 1 0 0,0-1-1 0 0,-1 1 1 0 0,0-1-1 0 0,0 0 1 0 0,0 0-1 0 0,-1 0 1 0 0,1 0-1 0 0,-2 0 1 0 0,1 0-1 0 0,0-1 1 0 0,-2 2-93 0 0,0 0-14 0 0,0 0 0 0 0,0-1 0 0 0,0 0 0 0 0,-1 0 0 0 0,0 0 0 0 0,0-1 0 0 0,0 0 0 0 0,-1 0 0 0 0,1-1 0 0 0,-1 0 0 0 0,0 0 0 0 0,-1 0 0 0 0,1-1-1 0 0,-1 0 1 0 0,1 0 0 0 0,-1-1 0 0 0,0 0 0 0 0,0-1 0 0 0,0 1 0 0 0,0-1 0 0 0,-3-1 14 0 0,9 0 7 0 0,0-1 0 0 0,0 0 0 0 0,0 0 0 0 0,0 0 0 0 0,0 0 0 0 0,1 0 0 0 0,-1 0 0 0 0,0-1 0 0 0,1 1-1 0 0,-1-1 1 0 0,1 1 0 0 0,-1-1 0 0 0,1 1 0 0 0,-1-1 0 0 0,1 0 0 0 0,0 0 0 0 0,0 1 0 0 0,0-1 0 0 0,0 0 0 0 0,1 0 0 0 0,-1 0-1 0 0,0 0 1 0 0,1 0 0 0 0,-1 0 0 0 0,1 0 0 0 0,0-1 0 0 0,-1 1 0 0 0,1 0 0 0 0,0 0 0 0 0,1 0 0 0 0,-1 0 0 0 0,0 0 0 0 0,0 0 0 0 0,1 0-1 0 0,-1 0 1 0 0,1 0 0 0 0,0 0 0 0 0,0 0 0 0 0,0 0 0 0 0,0 0 0 0 0,0 0 0 0 0,0 0 0 0 0,0 1 0 0 0,0-1 0 0 0,1 0 0 0 0,-1 1-1 0 0,1-1 1 0 0,-1 1 0 0 0,1-1 0 0 0,0 1 0 0 0,-1 0 0 0 0,1 0 0 0 0,0 0 0 0 0,0 0 0 0 0,0 0 0 0 0,0 0 0 0 0,0 1 0 0 0,1-1-7 0 0,12 5 75 0 0,0 2 1 0 0,0 0-1 0 0,-1 1 1 0 0,0 0-1 0 0,0 1 1 0 0,-1 0 0 0 0,0 1-1 0 0,0 1 1 0 0,-1 0-1 0 0,0 1 1 0 0,-1 0-1 0 0,0 1 1 0 0,-1 0 0 0 0,0 1-1 0 0,6 11-75 0 0,10 12-53 0 0,5 6-765 0 0,-6-16-3247 0 0,0-8-5278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2:26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0 258 1068 0 0,'0'0'1111'0'0,"0"0"1319"0"0,0 0-908 0 0,0 0-660 0 0,0 0-212 0 0,0 0-375 0 0,8 7 87 0 0,60 59 1203 0 0,-2 4 0 0 0,-4 2 0 0 0,46 70-1565 0 0,-2-32 810 0 0,-131-126-8219 0 0,8-1 1033 0 0</inkml:trace>
  <inkml:trace contextRef="#ctx0" brushRef="#br0" timeOffset="419.956">125 142 484 0 0,'0'0'1564'0'0,"0"0"1987"0"0,0 0-1741 0 0,0 0-974 0 0,0 0-96 0 0,0 0 97 0 0,0 0 74 0 0,0 0-73 0 0,0 0-120 0 0,26-26 1197 0 0,-25 21-1934 0 0,-1 1 1 0 0,0 0-1 0 0,0-1 0 0 0,0 1 1 0 0,0 0-1 0 0,-1 0 1 0 0,1-1-1 0 0,-1 1 0 0 0,0 0 1 0 0,0 0-1 0 0,-1 0 0 0 0,0 0 1 0 0,1 0-1 0 0,-1 0 0 0 0,0 0 1 0 0,-1 0-1 0 0,1 1 1 0 0,-1-1-1 0 0,1 1 0 0 0,-1 0 1 0 0,0 0-1 0 0,0 0 0 0 0,-1 0 1 0 0,1 0-1 0 0,-1 1 0 0 0,1-1 1 0 0,-1 1-1 0 0,0 0 1 0 0,0 0-1 0 0,1 1 0 0 0,-2-1 1 0 0,1 1-1 0 0,0-1 0 0 0,0 1 1 0 0,0 1-1 0 0,0-1 0 0 0,-1 1 1 0 0,1-1-1 0 0,0 1 1 0 0,-1 0 18 0 0,2 3-6 0 0,0-1 1 0 0,1 1 0 0 0,0 0-1 0 0,-1 0 1 0 0,1 0 0 0 0,0 0 0 0 0,1 0-1 0 0,-1 0 1 0 0,0 0 0 0 0,1 1 0 0 0,0-1-1 0 0,0 0 1 0 0,0 1 0 0 0,0-1-1 0 0,0 1 1 0 0,1-1 0 0 0,-1 1 0 0 0,1 0-1 0 0,0-1 1 0 0,0 1 0 0 0,0 0 0 0 0,1-1-1 0 0,0 1 1 0 0,-1-1 0 0 0,2 2 5 0 0,-2 6 84 0 0,0-7-3 0 0,0-1-1 0 0,0 1 0 0 0,0-1 1 0 0,1 1-1 0 0,-1-1 0 0 0,1 1 1 0 0,0-1-1 0 0,0 1 1 0 0,0-1-1 0 0,1 0 0 0 0,-1 0 1 0 0,1 1-1 0 0,-1-1 1 0 0,1 0-1 0 0,0 0 0 0 0,1-1 1 0 0,-1 1-1 0 0,0 0 0 0 0,1-1 1 0 0,-1 1-1 0 0,1-1 1 0 0,0 0-1 0 0,0 0 0 0 0,0 0 1 0 0,0 0-1 0 0,0-1 0 0 0,0 1 1 0 0,0-1-1 0 0,1 0 1 0 0,-1 1-1 0 0,0-2 0 0 0,1 1 1 0 0,-1 0-1 0 0,2-1-80 0 0,51 9-5744 0 0,-47-8-76 0 0</inkml:trace>
  <inkml:trace contextRef="#ctx0" brushRef="#br0" timeOffset="669.474">322 177 11909 0 0,'0'0'1956'0'0,"0"0"-1676"0"0,0 0 84 0 0,0 0 292 0 0,0 0 556 0 0,0 0-275 0 0,0 0-417 0 0,0 0-520 0 0,0 0-176 0 0,0 0-184 0 0,3 0-76 0 0,-3 0-769 0 0,0 0-551 0 0,0 1-2240 0 0,1-1 844 0 0,6-1-3437 0 0</inkml:trace>
  <inkml:trace contextRef="#ctx0" brushRef="#br0" timeOffset="930.86">451 41 10077 0 0,'0'0'2220'0'0,"0"0"-1156"0"0,0 0-457 0 0,0 0 36 0 0,0 0-130 0 0,0 0-156 0 0,0 0-153 0 0,0 0-244 0 0,25-9-1501 0 0,-22 11 1579 0 0,-1 0 1 0 0,1 0-1 0 0,0 0 0 0 0,-1 0 1 0 0,1 0-1 0 0,-1 0 0 0 0,0 1 1 0 0,0-1-1 0 0,0 1 0 0 0,0-1 1 0 0,0 1-1 0 0,-1 0 0 0 0,1 0 1 0 0,-1 0-1 0 0,1 0 0 0 0,-1 0 1 0 0,0 0-1 0 0,0 0 0 0 0,-1 0 1 0 0,1 0-1 0 0,-1 1 0 0 0,1-1 1 0 0,-1 0-1 0 0,0 0 0 0 0,0 1 1 0 0,0-1-1 0 0,-1 0 0 0 0,1 0 1 0 0,-1 1-1 0 0,0-1 0 0 0,0 0 1 0 0,0 0-1 0 0,0 0 0 0 0,-1 0 1 0 0,1 0-1 0 0,-1 0 0 0 0,1-1 0 0 0,-1 1 1 0 0,0 0-1 0 0,0-1 0 0 0,-1 1 1 0 0,1-1-1 0 0,0 0 0 0 0,-1 0 1 0 0,0 1-39 0 0,2-2 17 0 0,3-1-5 0 0,-1 0 1 0 0,0 0-1 0 0,0 0 0 0 0,0 0 0 0 0,0 0 1 0 0,0 1-1 0 0,1-1 0 0 0,-1 0 0 0 0,0 1 1 0 0,0-1-1 0 0,0 1 0 0 0,0-1 0 0 0,0 1 1 0 0,0 0-1 0 0,0-1 0 0 0,0 1 0 0 0,0 0 1 0 0,-1 0-1 0 0,1 0 0 0 0,0 0 0 0 0,0-1 1 0 0,-1 1-1 0 0,1 0 0 0 0,0 0 0 0 0,-1 0 1 0 0,1 1-1 0 0,-1-1 0 0 0,1 0 0 0 0,-1 0 1 0 0,0 0-1 0 0,1 0 0 0 0,-1 0 0 0 0,0 0 1 0 0,0 1-1 0 0,0-1 0 0 0,0 0 0 0 0,0 0 1 0 0,0 0-1 0 0,0 0 0 0 0,0 1 0 0 0,-1-1 1 0 0,1 0-1 0 0,0 0 0 0 0,-1 0 0 0 0,1 0 1 0 0,0 0-1 0 0,-1 0 0 0 0,0 0 0 0 0,1 0 1 0 0,-1 0-1 0 0,0 0 0 0 0,1 0 0 0 0,-1 0 1 0 0,0 0-1 0 0,0 0 0 0 0,0-1 0 0 0,0 1 1 0 0,0 0-1 0 0,0-1 0 0 0,0 1 0 0 0,0 0 1 0 0,0-1-1 0 0,0 1 0 0 0,0-1-12 0 0,45 3-138 0 0,47 4 639 0 0,-31 3-5414 0 0,-53-10-2395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38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170 209 11177 0 0,'0'0'3503'0'0,"0"0"-2236"0"0,0 0-445 0 0,0 0-171 0 0,0 0-265 0 0,0 0-154 0 0,0 0-88 0 0,-5 0-85 0 0,-41-11-136 0 0,-13-1-361 0 0,21 15-9500 0 0,32 0 4558 0 0</inkml:trace>
  <inkml:trace contextRef="#ctx0" brushRef="#br0" timeOffset="434.935">431 261 6873 0 0,'0'0'4146'0'0,"0"0"-2789"0"0,0 0-766 0 0,0 0 385 0 0,0 0 166 0 0,0 0-409 0 0,0 0-392 0 0,0 0-156 0 0,0 0 98 0 0,21-23 1185 0 0,-18 17-1517 0 0,-1 0 0 0 0,1 0 0 0 0,-1 0 0 0 0,-1 0 0 0 0,1 0-1 0 0,-1-1 1 0 0,0 1 0 0 0,0 0 0 0 0,-1-1 0 0 0,0 1 0 0 0,0-1 0 0 0,0 1 0 0 0,-1 0 0 0 0,0-1 0 0 0,0 1-1 0 0,0 0 1 0 0,-1 0 0 0 0,0 0 0 0 0,-1 0 0 0 0,1 0 0 0 0,-1 0 0 0 0,0 0 0 0 0,0 1 0 0 0,-1 0 0 0 0,0-1 0 0 0,0 1-1 0 0,0 1 1 0 0,0-1 0 0 0,-1 0 0 0 0,0 1 49 0 0,0 4-21 0 0,1 0-1 0 0,-1 1 0 0 0,0-1 1 0 0,1 1-1 0 0,-1 0 0 0 0,1 0 1 0 0,-1 0-1 0 0,1 1 1 0 0,-1 0-1 0 0,1 0 0 0 0,0 0 1 0 0,0 0-1 0 0,0 0 1 0 0,0 1-1 0 0,0 0 0 0 0,0 0 1 0 0,1 0-1 0 0,0 0 0 0 0,-1 1 1 0 0,1-1-1 0 0,0 1 1 0 0,1 0-1 0 0,-1 0 0 0 0,1 0 1 0 0,0 0-1 0 0,0 0 0 0 0,0 0 1 0 0,0 1-1 0 0,1-1 1 0 0,-1 1-1 0 0,1-1 0 0 0,0 1 1 0 0,1 0-1 0 0,-1-1 1 0 0,1 1-1 0 0,0 0 0 0 0,0-1 1 0 0,0 1-1 0 0,1 0 0 0 0,0-1 1 0 0,0 1-1 0 0,0-1 1 0 0,0 1-1 0 0,1-1 0 0 0,0 1 1 0 0,-1-1-1 0 0,4 4 22 0 0,-5-7-119 0 0,13 7-2733 0 0,-1-5-1952 0 0,10-2-3027 0 0</inkml:trace>
  <inkml:trace contextRef="#ctx0" brushRef="#br0" timeOffset="683.011">565 260 11309 0 0,'0'0'5353'0'0,"0"0"-5353"0"0,0 0-441 0 0,0 0 441 0 0,0 0 441 0 0,0 0-117 0 0,0 0-188 0 0,0 0-12 0 0,0 0-48 0 0,0 0-76 0 0,-13 15-348 0 0,12-14-317 0 0,-1 1-495 0 0,2-1-1432 0 0,0 0-2832 0 0,6-1-1709 0 0</inkml:trace>
  <inkml:trace contextRef="#ctx0" brushRef="#br0" timeOffset="1184.968">730 139 11477 0 0,'0'0'3180'0'0,"0"0"-2866"0"0,0 0-204 0 0,0 0 208 0 0,0 0-122 0 0,0 0-92 0 0,0 0 4 0 0,8 3 43 0 0,-5-2-146 0 0,0 1 0 0 0,0 0 0 0 0,1-1 0 0 0,-1 0 0 0 0,0 1 0 0 0,1-1 0 0 0,-1-1 0 0 0,1 1 0 0 0,-1 0 0 0 0,1-1 0 0 0,-1 0 0 0 0,1 0 0 0 0,-1 0 0 0 0,1 0 0 0 0,-1 0 0 0 0,1-1 0 0 0,-1 0 0 0 0,1 0 0 0 0,-1 0 0 0 0,0 0 0 0 0,1 0 0 0 0,-1 0 0 0 0,0-1 0 0 0,0 0 0 0 0,0 0 0 0 0,0 1 0 0 0,0-2 0 0 0,0 1 0 0 0,-1 0 0 0 0,1-1 0 0 0,-1 1 0 0 0,1-1 0 0 0,-1 0 0 0 0,0 1 0 0 0,0-1 0 0 0,0 0 0 0 0,-1 0 0 0 0,1-1 0 0 0,-1 1 0 0 0,1 0 0 0 0,-1-1 0 0 0,0 1 0 0 0,0 0 0 0 0,-1-1 0 0 0,1-2-5 0 0,-1 2-31 0 0,0 1-1 0 0,-1-1 0 0 0,0 0 0 0 0,1 1 0 0 0,-1-1 0 0 0,-1 1 0 0 0,1 0 0 0 0,0-1 0 0 0,-1 1 0 0 0,0 0 0 0 0,1 0 0 0 0,-1 0 0 0 0,-1 0 0 0 0,1 0 0 0 0,0 0 0 0 0,-1 0 0 0 0,1 1 0 0 0,-1-1 0 0 0,0 1 0 0 0,0 0 0 0 0,0 0 0 0 0,0 0 0 0 0,0 0 0 0 0,0 1 0 0 0,-1-1 0 0 0,1 1 0 0 0,0 0 0 0 0,-1 0 0 0 0,1 0 0 0 0,-1 0 0 0 0,0 0 0 0 0,1 1 0 0 0,-1 0 0 0 0,1-1 1 0 0,-1 2-1 0 0,0-1 0 0 0,1 0 0 0 0,-1 1 0 0 0,1-1 0 0 0,-1 1 0 0 0,1 0 0 0 0,-1 0 0 0 0,1 1 0 0 0,-1-1 0 0 0,1 1 0 0 0,0-1 0 0 0,0 1 0 0 0,0 0 0 0 0,0 0 0 0 0,0 0 0 0 0,0 1 0 0 0,1-1 0 0 0,-1 1 0 0 0,1 0 0 0 0,-1-1 0 0 0,1 1 0 0 0,0 0 0 0 0,0 0 0 0 0,0 1 0 0 0,1-1 0 0 0,-1 0 0 0 0,1 1 0 0 0,-1 0 32 0 0,2 6 113 0 0,1 0 0 0 0,0 0 0 0 0,0 0 0 0 0,1 0-1 0 0,0 0 1 0 0,0-1 0 0 0,1 1 0 0 0,1-1 0 0 0,0 1-1 0 0,0-1 1 0 0,1 0 0 0 0,5 7-113 0 0,28 100 1138 0 0,-39-114-1134 0 0,0 0 0 0 0,-1 0 0 0 0,1-1 0 0 0,-1 1 0 0 0,1 0 0 0 0,-1 0 0 0 0,0-1 0 0 0,0 1 0 0 0,1-1 1 0 0,-1 0-1 0 0,0 1 0 0 0,0-1 0 0 0,-1 0 0 0 0,1 0 0 0 0,0 0 0 0 0,0-1 0 0 0,0 1 0 0 0,-1 0 0 0 0,1-1 0 0 0,0 1 0 0 0,-1-1 0 0 0,1 0 0 0 0,0 0 0 0 0,-1 0 1 0 0,1 0-1 0 0,-1 0 0 0 0,1-1 0 0 0,0 1 0 0 0,-1-1 0 0 0,1 1 0 0 0,0-1 0 0 0,0 0 0 0 0,0 0 0 0 0,-1 0 0 0 0,1 0 0 0 0,0 0 0 0 0,0 0 0 0 0,0-1 1 0 0,1 1-1 0 0,-1-1 0 0 0,0 1 0 0 0,0-1 0 0 0,1 0 0 0 0,-1 0 0 0 0,1 0 0 0 0,0 0 0 0 0,-1 0 0 0 0,1 0 0 0 0,-1-1-4 0 0,0 0-29 0 0,-1 0-1 0 0,1 0 1 0 0,0 1 0 0 0,0-2-1 0 0,0 1 1 0 0,0 0-1 0 0,1 0 1 0 0,-1-1 0 0 0,1 1-1 0 0,0-1 1 0 0,0 1 0 0 0,0-1-1 0 0,0 1 1 0 0,1-1-1 0 0,-1 1 1 0 0,1-1 0 0 0,0 0-1 0 0,0 0 1 0 0,0 1-1 0 0,1-1 1 0 0,-1 1 0 0 0,1-1-1 0 0,0 0 1 0 0,0 1 0 0 0,0-1-1 0 0,1 1 1 0 0,-1 0-1 0 0,1-1 1 0 0,-1 1 0 0 0,1 0-1 0 0,0 0 1 0 0,1 0-1 0 0,-1 0 1 0 0,0 0 0 0 0,1 1-1 0 0,0-1 1 0 0,-1 1-1 0 0,1 0 1 0 0,0-1 0 0 0,0 1-1 0 0,0 0 1 0 0,1 1 0 0 0,-1-1-1 0 0,0 1 1 0 0,1-1-1 0 0,-1 1 1 0 0,1 0 0 0 0,-1 0-1 0 0,1 1 1 0 0,0-1-1 0 0,-1 1 1 0 0,2-1 29 0 0,52 6-1226 0 0,-19 6-4215 0 0,-20-6-936 0 0</inkml:trace>
  <inkml:trace contextRef="#ctx0" brushRef="#br0" timeOffset="1882.266">1008 100 14073 0 0,'0'0'664'0'0,"0"0"-56"0"0,0 0-212 0 0,0 0-284 0 0,0 0-219 0 0,28-6 1493 0 0,-70 129-1904 0 0,8-54 1086 0 0,34-67-531 0 0,0-1 0 0 0,0 1 0 0 0,0-1 0 0 0,0 1 0 0 0,0-1 0 0 0,0 1 0 0 0,0-1 0 0 0,0 1 0 0 0,0-1 0 0 0,1 1 0 0 0,-1-1 0 0 0,0 1 0 0 0,1-1 0 0 0,0 1 0 0 0,-1-1 0 0 0,1 0 0 0 0,0 1 0 0 0,0-1 0 0 0,-1 0 0 0 0,1 0 0 0 0,0 0 0 0 0,0 0 0 0 0,0 0 0 0 0,1 0 0 0 0,-1 0 0 0 0,0 0 0 0 0,0 0 0 0 0,0 0 0 0 0,1 0 0 0 0,-1-1 0 0 0,1 1 0 0 0,-1 0 0 0 0,0-1 0 0 0,1 0 0 0 0,-1 1 0 0 0,1-1 0 0 0,-1 0 0 0 0,1 1 1 0 0,-1-1-1 0 0,1 0 0 0 0,-1 0 0 0 0,1 0 0 0 0,-1 0 0 0 0,1-1 0 0 0,-1 1 0 0 0,1 0 0 0 0,0-1-37 0 0,78-6 392 0 0,6-31-153 0 0,-141 4-643 0 0,54 63-796 0 0,-2 126 2072 0 0,3-89-3088 0 0,0-23-2517 0 0,0-24-3647 0 0</inkml:trace>
  <inkml:trace contextRef="#ctx0" brushRef="#br0" timeOffset="2430.257">196 283 5885 0 0,'0'0'4631'0'0,"0"0"-2786"0"0,0 0-1155 0 0,0 0 150 0 0,0 0 99 0 0,0 0-315 0 0,0 0-312 0 0,0 0-138 0 0,0 0-41 0 0,-7-5 1 0 0,-146-50 317 0 0,118 53-823 0 0,56 14-349 0 0,161 20 1836 0 0,-248-52-1527 0 0,32 15-404 0 0,0 1-5088 0 0,11-2-2824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37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5044 0 0,'0'0'2455'0'0,"0"0"889"0"0,0 0-1829 0 0,0 0-637 0 0,0 0-95 0 0,0 0-33 0 0,0 0-238 0 0,0 0-273 0 0,15-11-305 0 0,12 14 198 0 0,-1 1 0 0 0,1 1 0 0 0,-1 2-1 0 0,0 0 1 0 0,0 2 0 0 0,-1 1 0 0 0,0 0 0 0 0,22 14-132 0 0,-46-21-3 0 0,0 0 1 0 0,0 0-1 0 0,0 0 1 0 0,0 0 0 0 0,-1 0-1 0 0,1 0 1 0 0,-1 1-1 0 0,0-1 1 0 0,0 0-1 0 0,0 0 1 0 0,0 0-1 0 0,0 0 1 0 0,-1 0-1 0 0,1 0 1 0 0,-1 0 0 0 0,0 0-1 0 0,0 0 1 0 0,0 0-1 0 0,-1 0 1 0 0,1 0-1 0 0,0 0 1 0 0,-1-1-1 0 0,0 1 1 0 0,0-1-1 0 0,0 1 1 0 0,0-1 0 0 0,0 1-1 0 0,0-1 1 0 0,-1 0-1 0 0,1 0 1 0 0,-2 0 2 0 0,-5 10 132 0 0,-86 128 673 0 0,97-137-738 0 0,0 0-1 0 0,0 0 1 0 0,0 0-1 0 0,1-1 1 0 0,-1 1-1 0 0,1-1 1 0 0,-1 0-1 0 0,1 1 1 0 0,0-1-1 0 0,0-1 1 0 0,0 1-1 0 0,0 0 1 0 0,0-1-1 0 0,1 1 1 0 0,-1-1-1 0 0,0 0 1 0 0,1 0 0 0 0,-1 0-1 0 0,1-1 1 0 0,-1 1-1 0 0,1-1 1 0 0,1 1-67 0 0,-4-1 11 0 0,0 0-80 0 0,73 5-485 0 0,-61-12-3282 0 0,-3-4-3488 0 0,-3-2 262 0 0</inkml:trace>
  <inkml:trace contextRef="#ctx0" brushRef="#br0" timeOffset="153.796">340 270 6901 0 0,'0'0'8100'0'0,"0"0"-7008"0"0,0 0-1016 0 0,0 0 277 0 0,-40-20 47 0 0,25 14-188 0 0,-5-1-124 0 0,0 2-88 0 0,2 1-4 0 0,1 2 0 0 0,3 1-360 0 0,1 1-513 0 0,2 0-1055 0 0,5 2-2528 0 0,6 2-2885 0 0</inkml:trace>
  <inkml:trace contextRef="#ctx0" brushRef="#br0" timeOffset="326.352">664 427 10725 0 0,'0'0'6633'0'0,"0"0"-6633"0"0,0 0-224 0 0,0 0 224 0 0,0 0 200 0 0,-45-17 48 0 0,27 8-184 0 0,-8 1-64 0 0,2 0-48 0 0,-3-1-28 0 0,2 2-420 0 0,4 0-253 0 0,3-1-727 0 0,8 3-2788 0 0,5-6-4337 0 0</inkml:trace>
  <inkml:trace contextRef="#ctx0" brushRef="#br0" timeOffset="513.632">740 307 14821 0 0,'0'0'2037'0'0,"0"0"-2037"0"0,0 0-112 0 0,0 0 112 0 0,0 0 252 0 0,-53-21-80 0 0,29 15-160 0 0,-3-1-12 0 0,-3 1-440 0 0,3 2-313 0 0,2-1-999 0 0,7 3-2724 0 0,4-5-3553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43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291 149 15105 0 0,'0'0'2009'0'0,"0"0"-2009"0"0,0 0-176 0 0,-38-4 176 0 0,15 1 176 0 0,-1-2-132 0 0,-5 1-44 0 0,1 1-48 0 0,-2 1-476 0 0,5-3-685 0 0,1 1-867 0 0,5-3-2176 0 0,7 1-2061 0 0</inkml:trace>
  <inkml:trace contextRef="#ctx0" brushRef="#br0" timeOffset="1">229 21 9941 0 0,'0'0'2996'0'0,"0"0"-2064"0"0,0 0-136 0 0,0 0 488 0 0,0 0-515 0 0,0 0-469 0 0,0 0-188 0 0,-42-12-112 0 0,9 12-72 0 0,-10-2-793 0 0,2 2-835 0 0,10-1-2692 0 0,-8-5-3789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43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39 980 0 0,'0'0'1361'0'0,"0"0"-798"0"0,0 0-338 0 0,0 0-65 0 0,0 0 301 0 0,0 0 795 0 0,0 0-12 0 0,0 0-304 0 0,-16-4 489 0 0,11 3 3153 0 0,8-2-4556 0 0,-1 0-1 0 0,1 0 0 0 0,0 1 1 0 0,0-1-1 0 0,0 1 0 0 0,0 0 1 0 0,0 0-1 0 0,0 0 0 0 0,0 0 1 0 0,1 0-1 0 0,-1 1 0 0 0,1 0 1 0 0,0-1-1 0 0,-1 1 0 0 0,1 1 1 0 0,0-1-1 0 0,-1 0 0 0 0,1 1 1 0 0,0 0-1 0 0,0 0 0 0 0,0 0 1 0 0,-1 0-1 0 0,1 1 0 0 0,0-1 1 0 0,0 1-1 0 0,-1 0 0 0 0,1 0 1 0 0,-1 1-1 0 0,1-1 0 0 0,-1 1 1 0 0,2 0-26 0 0,1-1 86 0 0,0 0 0 0 0,0 0 1 0 0,-1 0-1 0 0,1 1 1 0 0,0 0-1 0 0,-1 0 0 0 0,0 1 1 0 0,1 0-1 0 0,-1-1 1 0 0,0 2-1 0 0,0-1 1 0 0,0 1-1 0 0,-1-1 0 0 0,1 1 1 0 0,-1 0-1 0 0,0 1 1 0 0,0-1-1 0 0,-1 1 0 0 0,1 0 1 0 0,-1 0-1 0 0,0 0 1 0 0,0 0-1 0 0,-1 1 0 0 0,1-1 1 0 0,-1 1-1 0 0,0-1 1 0 0,-1 1-1 0 0,1 0 0 0 0,-1 0 1 0 0,0 0-1 0 0,-1-1 1 0 0,0 1-1 0 0,0 0 0 0 0,0 0 1 0 0,0 0-1 0 0,-1 0 1 0 0,0 0-1 0 0,0 0 1 0 0,-1 0-1 0 0,-1 2-86 0 0,-65 70 40 0 0,32-60-5076 0 0,33-18 2 0 0,2-1-1647 0 0</inkml:trace>
  <inkml:trace contextRef="#ctx0" brushRef="#br0" timeOffset="250.772">415 30 10649 0 0,'0'0'1724'0'0,"0"0"-1298"0"0,0 0-128 0 0,0 0 420 0 0,-7 8 228 0 0,-5 5-547 0 0,4-6-304 0 0,0 1 1 0 0,0-1-1 0 0,1 1 0 0 0,0 0 0 0 0,1 1 1 0 0,0 0-1 0 0,0 0 0 0 0,1 0 1 0 0,0 0-1 0 0,0 1 0 0 0,1 0 1 0 0,0 0-1 0 0,1 0 0 0 0,1 1 1 0 0,-2 3-96 0 0,8-9-163 0 0,0-1 0 0 0,0 1 0 0 0,1-1 0 0 0,-1 0 0 0 0,1 0 0 0 0,0 0 0 0 0,0-1 0 0 0,0 0 0 0 0,0 0 0 0 0,1 0 0 0 0,-1-1 0 0 0,1 0 0 0 0,0 0 0 0 0,-1 0 0 0 0,1 0 0 0 0,0-1 0 0 0,0 0 0 0 0,0 0 0 0 0,0-1 0 0 0,0 0 0 0 0,0 0 0 0 0,0 0 0 0 0,4-1 163 0 0,-8 1-117 0 0,38 1-2693 0 0,-7 0-2316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49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1 5276 0 0,'-36'13'0'0'0,"-7"-8"-1212"0"0,-8-3-1540 0 0,-11-2 1440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0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37 4424 0 0,'0'0'7655'0'0,"0"0"-5288"0"0,0 0-1374 0 0,0 0 349 0 0,0 0-400 0 0,-9-3-597 0 0,-16-5-498 0 0,-1 1 0 0 0,1 1 0 0 0,-1 1-1 0 0,0 2 1 0 0,0 0 0 0 0,0 2-1 0 0,-1 1 1 0 0,1 1 0 0 0,-8 1 153 0 0,27 1-1182 0 0,7-2-3039 0 0,3 0-1344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0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132 235 6081 0 0,'0'0'6766'0'0,"0"0"-4921"0"0,0 0-1526 0 0,0 0 183 0 0,0 0 81 0 0,0 0-21 0 0,0 0-144 0 0,4-1-298 0 0,104-59-917 0 0,-106 58 772 0 0,1 0-1 0 0,-1 0 0 0 0,0 0 0 0 0,1-1 0 0 0,-1 1 0 0 0,0-1 0 0 0,0 1 0 0 0,-1-1 0 0 0,1 0 0 0 0,-1 0 0 0 0,1 1 0 0 0,-1-1 0 0 0,0 0 0 0 0,0 0 0 0 0,0-1 0 0 0,0 1 0 0 0,-1 0 0 0 0,1 0 0 0 0,-1 0 0 0 0,0 0 0 0 0,0-1 0 0 0,0 1 0 0 0,0 0 0 0 0,0 0 0 0 0,-1 0 0 0 0,0-1 0 0 0,1 1 0 0 0,-1 0 0 0 0,0 0 1 0 0,-1 0-1 0 0,1 0 0 0 0,0 0 0 0 0,-1 1 0 0 0,0-1 0 0 0,1 0 0 0 0,-1 1 0 0 0,-2-2 26 0 0,1-2-11 0 0,-1 1 0 0 0,0 1 0 0 0,-1-1 0 0 0,1 0 0 0 0,-1 1 0 0 0,0 0 0 0 0,0 0 0 0 0,0 0 0 0 0,-1 1 0 0 0,1 0 0 0 0,-1 0 0 0 0,0 0 0 0 0,1 1 0 0 0,-1 0 0 0 0,-1 0 0 0 0,1 0 1 0 0,0 1-1 0 0,0 0 0 0 0,-1 0 0 0 0,1 0 0 0 0,0 1 0 0 0,-1 0 0 0 0,1 0 0 0 0,0 1 0 0 0,-1 0 0 0 0,1 0 0 0 0,0 0 0 0 0,0 1 0 0 0,0 0 0 0 0,0 0 0 0 0,0 0 0 0 0,0 1 0 0 0,0 0 0 0 0,1 0 0 0 0,-4 3 11 0 0,3 1 110 0 0,1 1 0 0 0,0-1-1 0 0,0 1 1 0 0,1 0-1 0 0,0 1 1 0 0,0-1-1 0 0,1 1 1 0 0,0 0-1 0 0,0 0 1 0 0,1-1 0 0 0,1 2-1 0 0,-1-1 1 0 0,1 0-1 0 0,1 0 1 0 0,0 0-1 0 0,0 1 1 0 0,1-1 0 0 0,0 0-110 0 0,1-5-4 0 0,0 0 1 0 0,0-1 0 0 0,0 1 0 0 0,1-1 0 0 0,0 1-1 0 0,0-1 1 0 0,0 0 0 0 0,0 0 0 0 0,0 0 0 0 0,0-1 0 0 0,1 1-1 0 0,-1-1 1 0 0,1 0 0 0 0,0 0 0 0 0,0 0 0 0 0,0 0-1 0 0,0-1 1 0 0,0 1 0 0 0,0-1 0 0 0,2 0 3 0 0,53 12-5434 0 0,-39-12-776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1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 7901 0 0,'0'0'5521'0'0,"0"0"-3722"0"0,0 0-1539 0 0,0 0-48 0 0,0 0-49 0 0,-7 7-51 0 0,-2 4-119 0 0,1-5 44 0 0,1 1-1 0 0,0 0 1 0 0,1 1-1 0 0,0 0 1 0 0,0 0 0 0 0,0 0-1 0 0,1 1 1 0 0,0 0 0 0 0,1 0-1 0 0,0 0 1 0 0,0 0-1 0 0,1 1 1 0 0,0 0 0 0 0,1-1-1 0 0,-1 10-36 0 0,5-16 54 0 0,1 0-1 0 0,1 0 0 0 0,-1 0 1 0 0,0 0-1 0 0,1-1 1 0 0,-1 1-1 0 0,1-1 1 0 0,0 0-1 0 0,0 0 0 0 0,0-1 1 0 0,0 1-1 0 0,0-1 1 0 0,0 0-1 0 0,0 0 1 0 0,0 0-1 0 0,0 0 0 0 0,1-1 1 0 0,-1 0-1 0 0,0 0 1 0 0,0 0-1 0 0,1 0 1 0 0,-1-1-1 0 0,3 0-53 0 0,-1 1 27 0 0,-2 1-18 0 0,-1 0 1 0 0,1 0 0 0 0,0-1 0 0 0,0 1 0 0 0,0-1 0 0 0,0 0-1 0 0,0 0 1 0 0,0 0 0 0 0,0-1 0 0 0,0 1 0 0 0,0-1 0 0 0,0 0-1 0 0,0 0 1 0 0,-1-1 0 0 0,1 1 0 0 0,0-1 0 0 0,-1 0 0 0 0,1 0-1 0 0,-1 0 1 0 0,1 0 0 0 0,-1 0 0 0 0,0-1 0 0 0,0 1 0 0 0,0-1-1 0 0,-1 0 1 0 0,1 0 0 0 0,-1 0 0 0 0,1 0 0 0 0,-1-1 0 0 0,0 1-1 0 0,0-1 1 0 0,0 1 0 0 0,-1-1 0 0 0,1 0 0 0 0,-1 1 0 0 0,0-1-1 0 0,0 0 1 0 0,0 0 0 0 0,-1 0 0 0 0,1 0 0 0 0,-1 0 0 0 0,0 0-1 0 0,0 0 1 0 0,0 0-10 0 0,4 113-146 0 0,-4-62 397 0 0,3 27-29 0 0,13-28-3184 0 0,-11-41-1157 0 0,5-4-2033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5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263 172 1056 0 0,'0'0'1200'0'0,"3"-7"1920"0"0,-1 3-2886 0 0,0 1 0 0 0,0-1 0 0 0,0-1 0 0 0,0 1 0 0 0,-1 0 0 0 0,1 0 0 0 0,-1-1 0 0 0,0 1 0 0 0,-1 0 0 0 0,1-1 0 0 0,-1 1 0 0 0,0-1 0 0 0,0 1 0 0 0,0-1 0 0 0,-1 1 0 0 0,1-1 0 0 0,-1 1-1 0 0,0 0 1 0 0,0-1 0 0 0,-1 1 0 0 0,1 0 0 0 0,-1 0 0 0 0,0 0 0 0 0,0 0 0 0 0,0 0 0 0 0,-1 0 0 0 0,0 1 0 0 0,1-1 0 0 0,-1 1 0 0 0,0 0 0 0 0,-1-1 0 0 0,1 1 0 0 0,0 1 0 0 0,-1-1-1 0 0,0 0 1 0 0,1 1 0 0 0,-1 0 0 0 0,0 0 0 0 0,0 0 0 0 0,-1 0 0 0 0,1 1 0 0 0,-2-1-234 0 0,0 0 43 0 0,-1 0-1 0 0,1 0 1 0 0,-1 1 0 0 0,1 0 0 0 0,-1 0-1 0 0,1 1 1 0 0,-1 0 0 0 0,0 0 0 0 0,1 0-1 0 0,-1 1 1 0 0,1 0 0 0 0,-1 0-1 0 0,1 0 1 0 0,-1 1 0 0 0,1 0 0 0 0,0 1-1 0 0,-1-1 1 0 0,1 1 0 0 0,1 0-1 0 0,-1 1 1 0 0,0-1 0 0 0,1 1 0 0 0,0 0-1 0 0,0 1 1 0 0,0-1 0 0 0,0 1 0 0 0,1 0-1 0 0,0 0 1 0 0,0 1 0 0 0,0-1-1 0 0,0 1 1 0 0,1 0 0 0 0,0-1 0 0 0,0 2-1 0 0,1-1 1 0 0,0 0 0 0 0,0 0-1 0 0,0 1 1 0 0,1-1 0 0 0,-1 7-43 0 0,3 21 32 0 0,1 1 0 0 0,2 0 0 0 0,1-1 1 0 0,2 0-1 0 0,1 0 0 0 0,1-1 0 0 0,2 0 0 0 0,2 0 1 0 0,1-2-1 0 0,1 1 0 0 0,2-2 0 0 0,9 13-32 0 0,-13-18 16 0 0,24 42 120 0 0,-22-44 27 0 0,-1 0 0 0 0,-1 1 0 0 0,-1 1 0 0 0,-1 0 0 0 0,-1 1 0 0 0,-1 0 0 0 0,-2 1-1 0 0,-1-1 1 0 0,0 1 0 0 0,0 27-163 0 0,-7-49-10 0 0,-1 0 0 0 0,0 0-1 0 0,0 0 1 0 0,0 0 0 0 0,-1 0-1 0 0,0 0 1 0 0,0-1-1 0 0,0 1 1 0 0,-1-1 0 0 0,1 0-1 0 0,-1 0 1 0 0,0 0 0 0 0,0-1-1 0 0,0 1 1 0 0,-1-1-1 0 0,1 0 1 0 0,-1 0 0 0 0,0-1-1 0 0,0 1 1 0 0,0-1 0 0 0,0 0-1 0 0,0 0 1 0 0,0-1-1 0 0,0 0 1 0 0,-1 0 0 0 0,1 0-1 0 0,-1 0 1 0 0,1-1-1 0 0,0 0 1 0 0,-1 0 0 0 0,1 0-1 0 0,-1-1 1 0 0,1 0 0 0 0,0 0-1 0 0,-1 0 1 0 0,1 0-1 0 0,0-1 1 0 0,0 0 0 0 0,0 0-1 0 0,0-1 1 0 0,0 1 0 0 0,0-1-1 0 0,1 0 1 0 0,0-1-1 0 0,-1 1 1 0 0,1-1 0 0 0,0 1-1 0 0,0-2 11 0 0,-4-1-839 0 0,-29-29-1315 0 0,27 10-6840 0 0,15 17 3405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0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0 281 8565 0 0,'0'0'8313'0'0,"0"0"-7221"0"0,0 0-1092 0 0,0 0 0 0 0,0 0 296 0 0,0 0 24 0 0,0 0-184 0 0,0 0-136 0 0,0 0-248 0 0,0 0-380 0 0,3 6-92 0 0,-4-6-497 0 0,1 3-855 0 0,0-3-2348 0 0,4-3-2349 0 0</inkml:trace>
  <inkml:trace contextRef="#ctx0" brushRef="#br0" timeOffset="341.94">252 96 9097 0 0,'0'0'5253'0'0,"0"0"-3662"0"0,0 0-1343 0 0,4-7-130 0 0,-3 6-120 0 0,1 0-1 0 0,-1 0 1 0 0,0-1 0 0 0,1 1-1 0 0,-1-1 1 0 0,0 1 0 0 0,0-1 0 0 0,0 0-1 0 0,0 1 1 0 0,0-1 0 0 0,0 0-1 0 0,-1 1 1 0 0,1-1 0 0 0,0 0 0 0 0,-1 0-1 0 0,0 0 1 0 0,1 0 0 0 0,-1 0-1 0 0,0 0 1 0 0,0 0 0 0 0,0 0 0 0 0,0 1-1 0 0,0-1 1 0 0,-1 0 0 0 0,1 0-1 0 0,0 0 1 0 0,-1 0 0 0 0,0 0 0 0 0,1 1-1 0 0,-1-1 1 0 0,0 0 0 0 0,0 0-1 0 0,0 1 1 0 0,0-1 0 0 0,0 1 0 0 0,0-1-1 0 0,-1 1 1 0 0,1-1 0 0 0,0 1-1 0 0,-1 0 1 0 0,1-1 0 0 0,-1 1 0 0 0,1 0-1 0 0,-1 0 1 0 0,0 0 0 0 0,1 0-1 0 0,-1 1 1 0 0,0-1 0 0 0,0 0 0 0 0,0 1-1 0 0,0-1 1 0 0,1 1 0 0 0,-1 0-1 0 0,-1-1 3 0 0,0 0-16 0 0,1 0 0 0 0,-1-1 0 0 0,1 1 0 0 0,-1 0 0 0 0,1 0 0 0 0,-1 1 0 0 0,1-1 0 0 0,-1 0 0 0 0,0 1 0 0 0,1 0 0 0 0,-1 0 0 0 0,0 0 0 0 0,1 0 0 0 0,-1 0 0 0 0,0 0 0 0 0,0 0 0 0 0,1 1 0 0 0,-1 0 0 0 0,1-1 0 0 0,-1 1 0 0 0,0 0 0 0 0,1 0 0 0 0,0 0 0 0 0,-1 1 0 0 0,1-1 0 0 0,0 1 0 0 0,-1-1 0 0 0,1 1-1 0 0,0 0 1 0 0,0 0 0 0 0,0-1 0 0 0,1 2 0 0 0,-1-1 0 0 0,0 0 0 0 0,1 0 0 0 0,-1 0 0 0 0,1 1 0 0 0,0-1 0 0 0,0 1 0 0 0,0-1 0 0 0,0 1 0 0 0,0-1 0 0 0,0 1 0 0 0,1 0 0 0 0,0-1 0 0 0,-1 1 0 0 0,1 0 0 0 0,0-1 0 0 0,0 1 0 0 0,0 0 0 0 0,0-1 0 0 0,1 1 0 0 0,-1 0 0 0 0,1-1 0 0 0,0 1 0 0 0,0 0 0 0 0,0-1-1 0 0,0 1 1 0 0,0-1 0 0 0,1 2 16 0 0,139 193 2549 0 0,-140-195-2541 0 0,-1 0 1 0 0,1 0-1 0 0,-1 0 0 0 0,0 0 1 0 0,0 0-1 0 0,0 1 1 0 0,0-1-1 0 0,0 0 1 0 0,0 0-1 0 0,0 0 1 0 0,-1 0-1 0 0,1 0 1 0 0,-1 0-1 0 0,0 0 1 0 0,1 0-1 0 0,-1-1 0 0 0,0 1 1 0 0,0 0-1 0 0,0 0 1 0 0,0-1-1 0 0,-1 1 1 0 0,1 0-1 0 0,0-1 1 0 0,-1 1-1 0 0,1-1 1 0 0,-1 0-1 0 0,0 1 1 0 0,1-1-1 0 0,-1 0 0 0 0,0 0 1 0 0,1 0-1 0 0,-1 0 1 0 0,0 0-1 0 0,0-1 1 0 0,0 1-1 0 0,0 0 1 0 0,0-1-1 0 0,0 0 1 0 0,0 1-1 0 0,0-1 1 0 0,0 0-1 0 0,0 0 0 0 0,0 0 1 0 0,0 0-1 0 0,0 0 1 0 0,-1-1-9 0 0,-1 2-3 0 0,-1-1 0 0 0,1 0 1 0 0,0-1-1 0 0,0 1 0 0 0,-1-1 0 0 0,1 1 1 0 0,0-1-1 0 0,0-1 0 0 0,0 1 0 0 0,0 0 1 0 0,0-1-1 0 0,0 0 0 0 0,0 0 0 0 0,0 0 1 0 0,1 0-1 0 0,-1-1 0 0 0,1 0 0 0 0,0 1 1 0 0,0-1-1 0 0,0 0 0 0 0,0-1 0 0 0,0 1 1 0 0,-1-2 2 0 0,3 0 6 0 0,-1 1 1 0 0,1-1 0 0 0,1 0 0 0 0,-1 0 0 0 0,1 1 0 0 0,0-1-1 0 0,0 0 1 0 0,0 0 0 0 0,0 1 0 0 0,1-1 0 0 0,0 0-1 0 0,0 0 1 0 0,0 1 0 0 0,1-1 0 0 0,-1 1 0 0 0,1-1-1 0 0,0 1 1 0 0,1 0 0 0 0,-1 0 0 0 0,1 0 0 0 0,-1 0-1 0 0,1 0 1 0 0,1 0 0 0 0,-1 1 0 0 0,0 0 0 0 0,1-1-1 0 0,-1 1 1 0 0,1 0 0 0 0,0 1 0 0 0,0-1 0 0 0,0 1 0 0 0,3-2-7 0 0,57-21-3621 0 0,-63 25-1104 0 0,1-3-3495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48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21 4396 0 0,'0'0'6572'0'0,"-7"-3"-4787"0"0,-50-14-1146 0 0,80 42-640 0 0,-4-15 201 0 0,0-1 1 0 0,0-1 0 0 0,0 0 0 0 0,1-1-1 0 0,1-2 1 0 0,-1 0 0 0 0,1-1-1 0 0,0-1 1 0 0,-1-1 0 0 0,1 0 0 0 0,0-2-1 0 0,0-1 1 0 0,12-1-201 0 0,-41 58 897 0 0,-81 207 390 0 0,108-236-3553 0 0,8-23-5099 0 0,-5-6-656 0 0</inkml:trace>
  <inkml:trace contextRef="#ctx0" brushRef="#br0" timeOffset="267.595">426 294 6949 0 0,'0'0'6408'0'0,"0"0"-5744"0"0,-37-10-664 0 0,11 9 0 0 0,-2-2 492 0 0,-1 2-100 0 0,-2-1-240 0 0,0 2-148 0 0,2 0-4 0 0,4 2-740 0 0,0-1-1108 0 0,9 0-2900 0 0,3-2-2977 0 0</inkml:trace>
  <inkml:trace contextRef="#ctx0" brushRef="#br0" timeOffset="529.963">603 172 12657 0 0,'0'0'1936'0'0,"0"0"-1941"0"0,-7-1-183 0 0,-56-17-241 0 0,111 15-1273 0 0,-36 4 1928 0 0,-1 1 0 0 0,1 0 1 0 0,-1 1-1 0 0,1 0 0 0 0,-1 0 0 0 0,0 1 0 0 0,0 1 1 0 0,-1 0-1 0 0,1 1 0 0 0,-1 0 0 0 0,6 5-226 0 0,-13-9 78 0 0,0 0 0 0 0,0 0 0 0 0,0 1 0 0 0,0 0 0 0 0,-1-1 0 0 0,1 1 1 0 0,-1 0-1 0 0,0 0 0 0 0,0 0 0 0 0,0 1 0 0 0,0-1 0 0 0,0 0 0 0 0,-1 1 0 0 0,1-1 0 0 0,-1 1 0 0 0,0 0 0 0 0,0-1 0 0 0,-1 1 0 0 0,1 0 0 0 0,-1 0 0 0 0,0-1 1 0 0,0 1-1 0 0,0 0 0 0 0,0 0 0 0 0,-1-1 0 0 0,1 1 0 0 0,-1 0 0 0 0,0-1 0 0 0,0 1 0 0 0,0 0 0 0 0,-1-1 0 0 0,1 1 0 0 0,-1-1 0 0 0,0 0 0 0 0,0 0 1 0 0,0 1-1 0 0,-1-1-78 0 0,-134 134 439 0 0,172-129 141 0 0,98-10 261 0 0,22 0-4207 0 0,-146 2-2250 0 0,2-3-4376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3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62 16950 0 0,'0'0'2228'0'0,"0"0"-2068"0"0,0 0-160 0 0,0 0-284 0 0,0 0 284 0 0,-45-9 124 0 0,7 4-72 0 0,-9-2-52 0 0,2 2-100 0 0,7 1-96 0 0,14-1-368 0 0,7 2-240 0 0,-1-3-573 0 0,1-2-1799 0 0,4-2-4228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4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38 8385 0 0,'0'0'7776'0'0,"0"0"-6459"0"0,0 0-1317 0 0,0 0-536 0 0,0 0 536 0 0,-38-5 276 0 0,12 0-152 0 0,-5 1-124 0 0,0 0-632 0 0,-1 0-889 0 0,7 0-1199 0 0,-2-8-4621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4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13 16586 0 0,'0'0'2612'0'0,"0"0"-2612"0"0,0 0-676 0 0,0 0 168 0 0,0 0 356 0 0,0 0 144 0 0,0 0-84 0 0,0 0-564 0 0,-43-1-2025 0 0,30-11-4979 0 0</inkml:trace>
  <inkml:trace contextRef="#ctx0" brushRef="#br0" timeOffset="1">302 37 9413 0 0,'0'0'7785'0'0,"0"0"-6957"0"0,0 0-828 0 0,35 10-12 0 0,-33-9-48 0 0,-2 0-16 0 0,-6 0-2009 0 0,0-1-127 0 0,-1 0-2984 0 0,-3-9-3189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3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93 12597 0 0,'0'0'3599'0'0,"0"0"-2603"0"0,0 0-801 0 0,0 0 152 0 0,0 0-7 0 0,0 0-141 0 0,0 0-146 0 0,0 0-120 0 0,5-5-89 0 0,18-16-63 0 0,-20 21 183 0 0,-1 0 0 0 0,0 0 0 0 0,1 0 0 0 0,-1 0 1 0 0,0 0-1 0 0,0 0 0 0 0,1 1 0 0 0,-1-1 1 0 0,0 1-1 0 0,0-1 0 0 0,0 1 0 0 0,0 0 0 0 0,1 0 1 0 0,-1 0-1 0 0,0 0 0 0 0,-1 0 0 0 0,1 1 0 0 0,0-1 1 0 0,0 1-1 0 0,0-1 0 0 0,-1 1 0 0 0,1-1 0 0 0,-1 1 1 0 0,1 0-1 0 0,-1 0 0 0 0,0 0 0 0 0,0 0 1 0 0,1 2 35 0 0,1 1 28 0 0,-1 1 0 0 0,0 0 0 0 0,0 0 0 0 0,0 0 1 0 0,-1 1-1 0 0,0-1 0 0 0,0 0 0 0 0,0 1 0 0 0,-1-1 1 0 0,0 0-1 0 0,0 1 0 0 0,-1-1 0 0 0,0 0 0 0 0,0 0 0 0 0,0 1 1 0 0,-1-1-1 0 0,0 0 0 0 0,0 0 0 0 0,0 0 0 0 0,-1-1 1 0 0,0 1-1 0 0,0 0 0 0 0,0-1 0 0 0,-1 0 0 0 0,0 0 1 0 0,0 0-1 0 0,0 0 0 0 0,-1-1 0 0 0,0 0 0 0 0,1 1 1 0 0,-1-2-1 0 0,-1 1 0 0 0,0 0-28 0 0,-3 6-51 0 0,10-7 88 0 0,0-1 0 0 0,0 0 0 0 0,0 0 0 0 0,1 1 0 0 0,-1-1 0 0 0,1 0 0 0 0,-1 0 0 0 0,1 0 1 0 0,0 0-1 0 0,0-1 0 0 0,0 1 0 0 0,0 0 0 0 0,0-1 0 0 0,0 0 0 0 0,0 1 0 0 0,1-1 0 0 0,-1 0 0 0 0,0 0 0 0 0,1 0 0 0 0,-1 0 0 0 0,1-1 0 0 0,-1 1 0 0 0,1-1 1 0 0,0 1-1 0 0,-1-1 0 0 0,1 0 0 0 0,-1 0 0 0 0,1 0 0 0 0,-1 0 0 0 0,1-1 0 0 0,0 1 0 0 0,-1-1 0 0 0,1 1 0 0 0,-1-1 0 0 0,2-1-37 0 0,4 3 97 0 0,15 1-83 0 0,19 2 355 0 0,-14-5-4261 0 0,-24-2-719 0 0,4-9-3012 0 0</inkml:trace>
  <inkml:trace contextRef="#ctx0" brushRef="#br0" timeOffset="249.857">352 0 10165 0 0,'0'0'5512'0'0,"7"3"-4249"0"0,4 3-1212 0 0,-1 0 1 0 0,0 0 0 0 0,0 1 0 0 0,0 1 0 0 0,-1 0-1 0 0,0 0 1 0 0,-1 1 0 0 0,0 0 0 0 0,0 0 0 0 0,-1 1-1 0 0,0 0 1 0 0,-1 0 0 0 0,0 0 0 0 0,0 1 0 0 0,-1 0-1 0 0,-1 1 1 0 0,0-1 0 0 0,0 1 0 0 0,-1-1 0 0 0,-1 1 0 0 0,0 0-1 0 0,0 0 1 0 0,-1 0 0 0 0,-1 0 0 0 0,0 0 0 0 0,-1 0-1 0 0,0 0 1 0 0,-1 0 0 0 0,0 0 0 0 0,-1 0 0 0 0,0 0-1 0 0,-1-1 1 0 0,0 0 0 0 0,-1 1 0 0 0,0-1 0 0 0,-1-1-1 0 0,0 1 1 0 0,-1-1 0 0 0,0 0 0 0 0,0-1 0 0 0,-1 0-52 0 0,6-7-30 0 0,-58 53-368 0 0,13-27-2773 0 0,19-19-2837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1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0 10197 0 0,'0'0'4080'0'0,"-7"11"-2998"0"0,-66 134 767 0 0,68-132-1770 0 0,0 1 1 0 0,0 0-1 0 0,1 0 0 0 0,1 0 0 0 0,0 1 0 0 0,1-1 0 0 0,1 1 1 0 0,0 0-1 0 0,1-1 0 0 0,1 1 0 0 0,0-1 0 0 0,1 1 0 0 0,0-1 1 0 0,2 1-1 0 0,-1-1 0 0 0,2 0 0 0 0,0 0 0 0 0,0-1 0 0 0,1 0 1 0 0,1 0-1 0 0,0 0 0 0 0,1-1 0 0 0,6 8-79 0 0,27 23-319 0 0,-22-26-3750 0 0,-17-16-1338 0 0,-2-6-2899 0 0</inkml:trace>
  <inkml:trace contextRef="#ctx0" brushRef="#br0" timeOffset="1027.248">198 144 912 0 0,'0'0'8148'0'0,"0"0"-5378"0"0,0 0-1696 0 0,0 0-127 0 0,0 0-165 0 0,5 7 12 0 0,5 9-544 0 0,-1 1 0 0 0,0 1 0 0 0,-2-1-1 0 0,0 1 1 0 0,-1 0 0 0 0,-1 1 0 0 0,0-1-1 0 0,-2 1 1 0 0,0 0 0 0 0,-1 0 0 0 0,-1 1-1 0 0,0-1 1 0 0,-2 0 0 0 0,-1 10-250 0 0,1-24-247 0 0,2 23-253 0 0,8-15-4306 0 0,4-10-2040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3:55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11461 0 0,'0'0'6765'0'0,"0"0"-5869"0"0,0 0-748 0 0,0 0-136 0 0,0 0 308 0 0,0 0-24 0 0,0 0-296 0 0,0 0-300 0 0,0 0-808 0 0,9-3-1433 0 0,-9 3-5271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0:56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92 0 0,'0'0'0'0'0,"0"0"-92"0"0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0:56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0 111 756 0 0,'0'0'224'0'0,"46"-20"-148"0"0,-17 9 80 0 0,-1 0-64 0 0,2-1 4 0 0,1 0-96 0 0,-3-3-12 0 0,3-1-108 0 0,-8 2-360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5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73 1696 0 0,'0'0'7560'0'0,"0"0"-5259"0"0,0 0-1623 0 0,0 0 418 0 0,0 0 156 0 0,0 0-352 0 0,0 0-261 0 0,0 0-222 0 0,0-7-245 0 0,-1 4-176 0 0,0-1 1 0 0,-1 1-1 0 0,1-1 0 0 0,0 1 1 0 0,-1 0-1 0 0,0 0 1 0 0,0-1-1 0 0,0 1 0 0 0,0 0 1 0 0,0 1-1 0 0,-1-1 1 0 0,1 0-1 0 0,-1 1 0 0 0,0-1 1 0 0,0 1-1 0 0,0 0 0 0 0,0 0 1 0 0,0 0-1 0 0,0 0 1 0 0,0 1-1 0 0,-1-1 0 0 0,1 1 1 0 0,-1 0-1 0 0,1 0 1 0 0,-1 0-1 0 0,1 0 0 0 0,-1 1 1 0 0,0-1-1 0 0,1 1 0 0 0,-1 0 1 0 0,0 0 3 0 0,1 3 11 0 0,0 0 0 0 0,1-1 0 0 0,-1 2 1 0 0,1-1-1 0 0,-1 0 0 0 0,1 0 0 0 0,0 1 0 0 0,0-1 1 0 0,1 1-1 0 0,-1 0 0 0 0,1-1 0 0 0,0 1 0 0 0,0 0 1 0 0,0 0-1 0 0,0 0 0 0 0,0 0 0 0 0,1 0 0 0 0,0 0 1 0 0,0 0-1 0 0,0 0 0 0 0,0 0 0 0 0,1 0 0 0 0,0 3-11 0 0,-1-4 2 0 0,12 64 338 0 0,-12-66-320 0 0,0 1 0 0 0,1-1 0 0 0,-1 0 0 0 0,0 1 0 0 0,1-1 0 0 0,-1 0 0 0 0,1 0 0 0 0,0 1 0 0 0,-1-1 0 0 0,1 0 0 0 0,0 0 1 0 0,0 0-1 0 0,0 0 0 0 0,0 0 0 0 0,0 0 0 0 0,0 0 0 0 0,0 0 0 0 0,0 0 0 0 0,0 0 0 0 0,0-1 0 0 0,0 1 0 0 0,1 0 0 0 0,-1-1 0 0 0,0 1 0 0 0,1-1 0 0 0,-1 0 0 0 0,0 1 0 0 0,1-1 0 0 0,-1 0 0 0 0,0 0 0 0 0,1 1 0 0 0,-1-1 0 0 0,0 0 0 0 0,1-1 0 0 0,-1 1 0 0 0,1 0 0 0 0,-1 0 0 0 0,0 0 0 0 0,1-1 0 0 0,-1 1 0 0 0,0-1 0 0 0,0 1 1 0 0,1-1-1 0 0,-1 0 0 0 0,0 1 0 0 0,0-1 0 0 0,0 0 0 0 0,1 0-20 0 0,0-1 21 0 0,1-1 1 0 0,0 0-1 0 0,-1 0 1 0 0,1 0-1 0 0,-1 0 1 0 0,0 0 0 0 0,0 0-1 0 0,0-1 1 0 0,0 1-1 0 0,-1 0 1 0 0,0-1-1 0 0,1 0 1 0 0,-1 1 0 0 0,0-1-1 0 0,-1 0 1 0 0,1 0-1 0 0,-1 1 1 0 0,1-1-1 0 0,-1 0 1 0 0,0 0 0 0 0,-1 0-1 0 0,1 1 1 0 0,-1-2-22 0 0,3-33-106 0 0,48 82-714 0 0,-27-12 601 0 0,22 28 654 0 0,-9-31-4552 0 0,-25-24-1639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15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102 153 3300 0 0,'0'0'7741'0'0,"0"0"-5507"0"0,0 0-1892 0 0,0 0 189 0 0,0 0-2 0 0,0 0-173 0 0,0 0-30 0 0,0 0 9 0 0,0 0-124 0 0,9 6 844 0 0,-6-8-1060 0 0,0-1 0 0 0,1 1-1 0 0,-1-1 1 0 0,0 1-1 0 0,-1-1 1 0 0,1 0 0 0 0,0 0-1 0 0,-1 0 1 0 0,0 0 0 0 0,1 0-1 0 0,-1-1 1 0 0,-1 1 0 0 0,1-1-1 0 0,0 1 1 0 0,-1-1 0 0 0,0 0-1 0 0,0 0 1 0 0,0 1 0 0 0,0-1-1 0 0,0 0 1 0 0,-1 0-1 0 0,0 0 1 0 0,0 0 0 0 0,0 0-1 0 0,0 0 1 0 0,-1 0 0 0 0,1 0-1 0 0,-1 0 1 0 0,0 1 0 0 0,0-1-1 0 0,-1 0 1 0 0,1 1 0 0 0,-1-1-1 0 0,1 0 1 0 0,-1 1 0 0 0,0 0-1 0 0,-1-1 1 0 0,1 1 0 0 0,-1 0-1 0 0,1 0 6 0 0,-1 1-4 0 0,0 0 1 0 0,0 0-1 0 0,0 0 0 0 0,0 0 0 0 0,0 1 0 0 0,0-1 0 0 0,0 1 1 0 0,0 0-1 0 0,-1 0 0 0 0,1 0 0 0 0,-1 1 0 0 0,1-1 1 0 0,0 1-1 0 0,-1-1 0 0 0,1 1 0 0 0,-1 0 0 0 0,1 1 0 0 0,-1-1 1 0 0,1 1-1 0 0,0-1 0 0 0,-1 1 0 0 0,1 0 0 0 0,0 0 0 0 0,-1 0 1 0 0,1 1-1 0 0,0-1 0 0 0,0 1 0 0 0,0 0 0 0 0,0 0 1 0 0,0 0-1 0 0,1 0 0 0 0,-1 0 0 0 0,1 0 0 0 0,-1 1 0 0 0,1 0 1 0 0,0-1-1 0 0,0 1 0 0 0,0 0 0 0 0,0 0 0 0 0,0 0 0 0 0,1 0 1 0 0,-1 0-1 0 0,1 0 0 0 0,0 1 0 0 0,0-1 0 0 0,0 0 1 0 0,1 1-1 0 0,-1-1 0 0 0,1 0 0 0 0,-1 1 0 0 0,1-1 0 0 0,0 1 1 0 0,1-1-1 0 0,-1 1 0 0 0,1-1 0 0 0,-1 2 4 0 0,16 30-694 0 0,5-21-3424 0 0,-11-8-1193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15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5869 0 0,'0'0'6728'0'0,"0"0"-5364"0"0,0 0-908 0 0,0 0 416 0 0,0 0 160 0 0,0 0-379 0 0,0 0-209 0 0,0 0-156 0 0,0 0-284 0 0,0 0-4 0 0,4 18 0 0 0,-7-16-424 0 0,3 0-597 0 0,0 1-1127 0 0,3-2-2660 0 0,3-2-3789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14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0 2780 0 0,'0'0'2054'0'0,"0"0"2117"0"0,0 0-2386 0 0,0 0-1357 0 0,0 0-258 0 0,0 0 267 0 0,1 7 254 0 0,-1-1-469 0 0,1 0 1 0 0,-1 0-1 0 0,-1 0 1 0 0,1 0 0 0 0,-1 0-1 0 0,0 1 1 0 0,-1-2-1 0 0,1 1 1 0 0,-1 0-1 0 0,0 0 1 0 0,-1 0-1 0 0,1-1 1 0 0,-1 1-1 0 0,0-1 1 0 0,-1 0 0 0 0,1 0-1 0 0,-1 0 1 0 0,0 0-1 0 0,-2 1-222 0 0,2-1-27 0 0,0 0-1 0 0,-1-1 0 0 0,1 1 0 0 0,-1-1 1 0 0,0 0-1 0 0,-1 0 0 0 0,1 0 1 0 0,-1-1-1 0 0,0 0 0 0 0,1 0 1 0 0,-1 0-1 0 0,-1-1 0 0 0,1 0 1 0 0,0 0-1 0 0,0-1 0 0 0,-1 1 1 0 0,1-1-1 0 0,-1-1 0 0 0,-5 1 28 0 0,10-3 19 0 0,-1-1 0 0 0,1 1 0 0 0,0-1 0 0 0,0 1 0 0 0,0-1 0 0 0,1 0 0 0 0,-1 1 0 0 0,1-1 0 0 0,-1 0 1 0 0,1 0-1 0 0,0 0 0 0 0,0 0 0 0 0,0 0 0 0 0,1-1 0 0 0,-1 1 0 0 0,1 0 0 0 0,-1 0 0 0 0,1 0 0 0 0,0-1 0 0 0,1 1 0 0 0,-1 0 0 0 0,0 0 0 0 0,1 0 0 0 0,0-1 0 0 0,0 1 0 0 0,0 0 0 0 0,0 0 0 0 0,0 0 0 0 0,2-2-19 0 0,0 5-1 0 0,1 0 0 0 0,0 1 0 0 0,-1 0 0 0 0,1 0 0 0 0,-1 0 0 0 0,1 0 0 0 0,-1 0 0 0 0,0 1 0 0 0,0-1 0 0 0,1 1 0 0 0,-1 0 0 0 0,0 0 0 0 0,0 0 0 0 0,-1 0 0 0 0,1 1 0 0 0,0-1 0 0 0,-1 1 0 0 0,1-1-1 0 0,-1 1 1 0 0,0 0 0 0 0,0 0 0 0 0,0 0 0 0 0,0 0 0 0 0,-1 1 0 0 0,1-1 0 0 0,-1 0 0 0 0,0 2 1 0 0,10 27 105 0 0,8 22 329 0 0,1-33-3379 0 0,-15-21-1273 0 0,4-1-2832 0 0</inkml:trace>
  <inkml:trace contextRef="#ctx0" brushRef="#br0" timeOffset="156.25">357 248 4804 0 0,'0'0'5361'0'0,"0"0"-2585"0"0,0 0-1552 0 0,0 0-416 0 0,0 0 136 0 0,0 0-327 0 0,0 0-293 0 0,0 0-124 0 0,-44 2-112 0 0,23-4-88 0 0,1 0-813 0 0,-1 0-611 0 0,4-2-1168 0 0,4-1-3020 0 0</inkml:trace>
  <inkml:trace contextRef="#ctx0" brushRef="#br0" timeOffset="311.462">392 152 3980 0 0,'0'0'7529'0'0,"0"0"-5661"0"0,0 0-1080 0 0,0 0-436 0 0,0 0-248 0 0,0 0 72 0 0,-40-5 12 0 0,22 2-72 0 0,-3-1-116 0 0,0 2-608 0 0,2-3-1328 0 0,5 2-3244 0 0,2-8-2197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16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105 167 6081 0 0,'0'0'5112'0'0,"0"0"-3216"0"0,0 0-1354 0 0,0 0 66 0 0,0 0 82 0 0,0 0-287 0 0,0 0-178 0 0,2-4-137 0 0,2-4-149 0 0,0-1-1 0 0,0 1 1 0 0,-1-1 0 0 0,0 0 0 0 0,0 0 0 0 0,-1 0-1 0 0,0 0 1 0 0,0 0 0 0 0,-1-1 0 0 0,-1 1 0 0 0,0 0-1 0 0,0-1 1 0 0,0 1 0 0 0,-2-1 61 0 0,0 8 6 0 0,0 0 1 0 0,0-1-1 0 0,0 1 1 0 0,-1 0-1 0 0,1 0 0 0 0,-1 1 1 0 0,1-1-1 0 0,-1 0 0 0 0,0 1 1 0 0,0 0-1 0 0,1-1 0 0 0,-1 1 1 0 0,0 0-1 0 0,0 1 1 0 0,0-1-1 0 0,-1 0 0 0 0,1 1 1 0 0,0 0-1 0 0,0 0 0 0 0,0 0 1 0 0,0 0-1 0 0,0 0 1 0 0,0 0-1 0 0,0 1 0 0 0,0 0 1 0 0,0 0-1 0 0,0-1 0 0 0,0 2 1 0 0,0-1-1 0 0,0 0 1 0 0,0 1-1 0 0,0-1 0 0 0,1 1 1 0 0,-1 0-1 0 0,1-1 0 0 0,-1 1 1 0 0,1 1-1 0 0,0-1 1 0 0,0 0-1 0 0,0 1 0 0 0,0-1 1 0 0,0 1-1 0 0,0-1-6 0 0,4-4 35 0 0,0 0-1 0 0,-1 1 0 0 0,1-1 1 0 0,0 0-1 0 0,0 0 1 0 0,0 1-1 0 0,0 0 1 0 0,0-1-1 0 0,0 1 1 0 0,0 0-1 0 0,1 0 1 0 0,-1 0-1 0 0,0 0 1 0 0,1 0-1 0 0,-1 1 1 0 0,0-1-1 0 0,1 1 0 0 0,-1-1 1 0 0,1 1-1 0 0,-1 0 1 0 0,1 0-1 0 0,-1 0 1 0 0,1 0-1 0 0,-1 1 1 0 0,1-1-1 0 0,-1 1 1 0 0,1-1-1 0 0,-1 1 1 0 0,0 0-1 0 0,1 0 1 0 0,-1 0-1 0 0,0 0 0 0 0,0 1 1 0 0,0-1-1 0 0,0 0 1 0 0,0 1-1 0 0,0-1 1 0 0,0 1-1 0 0,0 0 1 0 0,0 0-1 0 0,-1 0 1 0 0,1 0-1 0 0,-1 0 1 0 0,0 0-1 0 0,1 0 1 0 0,-1 0-1 0 0,0 0 0 0 0,0 1 1 0 0,0-1-1 0 0,-1 1 1 0 0,1-1-1 0 0,-1 0 1 0 0,1 1-1 0 0,-1-1 1 0 0,0 1-1 0 0,1-1 1 0 0,-1 1-1 0 0,-1-1 1 0 0,1 1-1 0 0,0-1 1 0 0,-1 1-1 0 0,1-1 1 0 0,-1 1-1 0 0,0-1 0 0 0,1 0 1 0 0,-2 1-35 0 0,22 67-483 0 0,-18-41 394 0 0,5 33 601 0 0,4-26-3561 0 0,-7-33-2562 0 0</inkml:trace>
  <inkml:trace contextRef="#ctx0" brushRef="#br0" timeOffset="1692.226">38 13 732 0 0,'0'0'543'0'0,"0"0"-179"0"0,0 0-113 0 0,0 0 447 0 0,0 0 1637 0 0,0 0-696 0 0,0 0-713 0 0,0 0-136 0 0,-4 1-55 0 0,2 0-626 0 0,0 0 1 0 0,0 0-1 0 0,0 0 1 0 0,0 0-1 0 0,1 1 0 0 0,-1-1 1 0 0,0 1-1 0 0,0-1 1 0 0,1 1-1 0 0,-1 0 1 0 0,1-1-1 0 0,-1 1 0 0 0,1 0 1 0 0,0 0-1 0 0,0 0 1 0 0,0 0-1 0 0,0 0 1 0 0,0 0-1 0 0,0 0 0 0 0,0 0 1 0 0,1 1-1 0 0,-1-1 1 0 0,1 0-1 0 0,0 0 0 0 0,-1 1 1 0 0,1-1-1 0 0,0 0 1 0 0,0 0-1 0 0,1 1 1 0 0,-1-1-1 0 0,0 0 0 0 0,1 1-109 0 0,-2 1 82 0 0,1-1 0 0 0,-1 1 0 0 0,1 0-1 0 0,0-1 1 0 0,0 1 0 0 0,0 0-1 0 0,1-1 1 0 0,-1 1 0 0 0,1 0-1 0 0,0-1 1 0 0,0 1 0 0 0,0-1 0 0 0,0 1-1 0 0,1-1 1 0 0,-1 0 0 0 0,1 1-1 0 0,0-1 1 0 0,0 0 0 0 0,0 0-1 0 0,1 0 1 0 0,-1-1 0 0 0,1 1 0 0 0,-1 0-1 0 0,1-1 1 0 0,0 0 0 0 0,0 1-1 0 0,0-1 1 0 0,0 0 0 0 0,0-1-1 0 0,4 2-81 0 0,-6-1 43 0 0,0-1 0 0 0,1 0-1 0 0,-1 0 1 0 0,1 0-1 0 0,-1 0 1 0 0,1 0 0 0 0,0 0-1 0 0,-1 0 1 0 0,1 0 0 0 0,0 0-1 0 0,0-1 1 0 0,-1 1-1 0 0,1-1 1 0 0,0 0 0 0 0,0 1-1 0 0,0-1 1 0 0,0 0 0 0 0,0 0-1 0 0,0 0 1 0 0,-1 0-1 0 0,1 0 1 0 0,0-1 0 0 0,0 1-1 0 0,0-1 1 0 0,0 1 0 0 0,-1-1-1 0 0,1 0 1 0 0,0 1-1 0 0,0-1 1 0 0,-1 0 0 0 0,1 0-1 0 0,-1 0 1 0 0,1 0 0 0 0,-1 0-1 0 0,1-1 1 0 0,-1 1-1 0 0,1 0 1 0 0,-1-1 0 0 0,0 1-1 0 0,0-1 1 0 0,0 1-1 0 0,0-1 1 0 0,0 0 0 0 0,0 1-1 0 0,-1-1 1 0 0,1 0 0 0 0,0 0-1 0 0,-1 0 1 0 0,1 1-1 0 0,-1-1 1 0 0,0 0 0 0 0,0 0-1 0 0,1 0 1 0 0,-1 0 0 0 0,-1-2-43 0 0,18-43-244 0 0,-7 74-628 0 0,-33 154 2549 0 0,28-168-2717 0 0,1-7-8412 0 0,-3-6 2073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29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904 36 1056 0 0,'0'0'428'0'0,"0"0"-159"0"0,0 0-172 0 0,0 0 445 0 0,0 0 1173 0 0,0 0-418 0 0,0 0-564 0 0,0 0-427 0 0,0 0-240 0 0,-40 7 2915 0 0,-325-21 658 0 0,25 4-2612 0 0,192-8-754 0 0,148 18-217 0 0,0 0 72 0 0,0 0 50 0 0,-8 21-780 0 0,5-15-2790 0 0,3-7-4571 0 0,11-25 5129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49.3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767 129 548 0 0,'0'0'671'0'0,"0"0"-379"0"0,0 0-239 0 0,0 0-17 0 0,0 0-22 0 0,0 0 12 0 0,0 0 57 0 0,0 0 42 0 0,-3-5 9 0 0,-87-53 2189 0 0,-199-7-2382 0 0,264 65 403 0 0,1 1 0 0 0,0 1 0 0 0,0 1 0 0 0,0 1 0 0 0,0 1 0 0 0,1 1-1 0 0,0 1 1 0 0,-15 8-344 0 0,30-11 80 0 0,0 0-1 0 0,1 1 1 0 0,0 0-1 0 0,0 1 1 0 0,1 0-1 0 0,-1 0 1 0 0,1 0-1 0 0,0 1 1 0 0,1-1-1 0 0,0 2 0 0 0,0-1 1 0 0,0 0-1 0 0,1 1 1 0 0,-2 4-80 0 0,-33 46 447 0 0,37-56-414 0 0,0 0 0 0 0,-1 1 1 0 0,1-1-1 0 0,0 1 0 0 0,0 0 1 0 0,1 0-1 0 0,-1 0 0 0 0,0 0 0 0 0,1 0 1 0 0,0 0-1 0 0,0 0 0 0 0,0 0 1 0 0,0 0-1 0 0,0 1 0 0 0,1-1 1 0 0,-1 0-1 0 0,1 0 0 0 0,0 1 0 0 0,0-1 1 0 0,0 0-1 0 0,1 1 0 0 0,-1-1 1 0 0,1 0-1 0 0,-1 1 0 0 0,1-1 1 0 0,0 0-1 0 0,1 0 0 0 0,-1 0 0 0 0,0 0 1 0 0,1 0-1 0 0,0 0 0 0 0,-1 0 1 0 0,1-1-1 0 0,0 1 0 0 0,1 0 1 0 0,-1-1-1 0 0,0 0 0 0 0,1 1 0 0 0,-1-1 1 0 0,1 0-1 0 0,0 0 0 0 0,0-1 1 0 0,-1 1-1 0 0,1-1 0 0 0,0 1 1 0 0,1-1-1 0 0,-1 0 0 0 0,0 0 0 0 0,0 0 1 0 0,0 0-1 0 0,1-1 0 0 0,-1 1 1 0 0,2-1-34 0 0,58 16 93 0 0,0-2 1 0 0,1-3 0 0 0,0-3 0 0 0,1-2 0 0 0,-1-4-1 0 0,20-3-93 0 0,33-10-440 0 0,-117 5-2235 0 0,0 2-218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53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419 3 692 0 0,'0'0'441'0'0,"0"0"-187"0"0,0 0-168 0 0,0 0-17 0 0,0 0 49 0 0,0 0-11 0 0,0 0 9 0 0,0 0-23 0 0,44-3 3532 0 0,-131 4 1902 0 0,-15 0-4303 0 0,-136 0-1321 0 0,202 2 159 0 0,64 1 263 0 0,89-5-232 0 0,157 16-300 0 0,-408-19 407 0 0,-117-6-201 0 0,562 13 681 0 0,-310-3-724 0 0,-44 0-186 0 0,-250-1 889 0 0,301 4-6982 0 0,-3-4-290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3:01:54.4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541 39 4804 0 0,'0'0'1844'0'0,"0"0"-795"0"0,0 0-890 0 0,0 0-632 0 0,0 0 10 0 0,0 0 560 0 0,-33 2 1403 0 0,-455-43 1831 0 0,650 67-1686 0 0,238 38-1514 0 0,-490-66-298 0 0,-398-47 1163 0 0,485 52 353 0 0,9 2-5216 0 0,1-4-2207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6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6433 0 0,'0'0'4091'0'0,"0"0"-2838"0"0,7 5-1030 0 0,-1-1 43 0 0,0 1 1 0 0,0-1 0 0 0,-1 1 0 0 0,1 1-1 0 0,-1-1 1 0 0,0 1 0 0 0,-1 0 0 0 0,0 0-1 0 0,0 0 1 0 0,0 1 0 0 0,0-1-1 0 0,-1 1 1 0 0,0 0 0 0 0,-1 0 0 0 0,0 0-1 0 0,0 0 1 0 0,0 0 0 0 0,-1 1 0 0 0,1 5-267 0 0,-27 126 828 0 0,61-190-5661 0 0,-28 50 4922 0 0,0 0 1 0 0,0 0 0 0 0,0 0 0 0 0,0 1-1 0 0,0 1 1 0 0,0-1 0 0 0,0 1 0 0 0,0 0-1 0 0,0 1 1 0 0,0 0 0 0 0,-1 0 0 0 0,1 1 0 0 0,-1 0-1 0 0,1 0 1 0 0,-1 1 0 0 0,0 0 0 0 0,0 0-1 0 0,-1 1 1 0 0,1 0 0 0 0,-1 0 0 0 0,0 0-1 0 0,0 1 1 0 0,-1 0 0 0 0,1 0 0 0 0,0 2-90 0 0,-5-7 50 0 0,0 1 0 0 0,0-1 0 0 0,0 1 1 0 0,0 0-1 0 0,0-1 0 0 0,0 1 1 0 0,-1 0-1 0 0,1 0 0 0 0,0-1 0 0 0,-1 1 1 0 0,0 0-1 0 0,1 0 0 0 0,-1 0 0 0 0,0 0 1 0 0,0 0-1 0 0,0 0 0 0 0,0-1 0 0 0,0 1 1 0 0,-1 0-1 0 0,1 0 0 0 0,0 0 0 0 0,-1 0 1 0 0,0-1-1 0 0,1 1 0 0 0,-1 0 0 0 0,0 0 1 0 0,0-1-1 0 0,0 1 0 0 0,0-1 0 0 0,0 1 1 0 0,0-1-1 0 0,0 1 0 0 0,-1-1 0 0 0,1 1 1 0 0,-1-1-1 0 0,1 0 0 0 0,-1 0 0 0 0,1 0 1 0 0,-1 0-1 0 0,1 0 0 0 0,-1 0 0 0 0,0 0 1 0 0,0-1-1 0 0,1 1 0 0 0,-1-1 0 0 0,0 1 1 0 0,0-1-1 0 0,0 0 0 0 0,0 1 0 0 0,0-1-50 0 0,-97 13-1649 0 0,75-15-866 0 0,0-6-3605 0 0,3-4-1415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10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 1384 0 0,'0'0'9152'0'0,"0"0"-6067"0"0,0 7-2633 0 0,-1 240 3385 0 0,5-189-4235 0 0,-17-102-957 0 0,12 40 1385 0 0,-1 1 0 0 0,0 0-1 0 0,0-1 1 0 0,0 1-1 0 0,0 0 1 0 0,0 0 0 0 0,-1 0-1 0 0,1 1 1 0 0,-1-1-1 0 0,0 0 1 0 0,0 1-1 0 0,0 0 1 0 0,0 0 0 0 0,0 0-1 0 0,0 0 1 0 0,-1 0-1 0 0,1 1 1 0 0,0-1-1 0 0,-1 1 1 0 0,0 0 0 0 0,1 0-1 0 0,-1 0 1 0 0,0 1-1 0 0,1-1 1 0 0,-1 1-1 0 0,0 0 1 0 0,1 0 0 0 0,-1 0-1 0 0,0 0 1 0 0,0 1-1 0 0,1 0 1 0 0,-1 0-1 0 0,0 0 1 0 0,1 0 0 0 0,-1 0-1 0 0,1 0 1 0 0,0 1-1 0 0,-1 0 1 0 0,1 0-1 0 0,0 0 1 0 0,0 0 0 0 0,-2 2-30 0 0,2-2 18 0 0,1-1 0 0 0,-1 1 0 0 0,1 0 0 0 0,-1-1 0 0 0,1 1 0 0 0,0 1 0 0 0,0-1-1 0 0,0 0 1 0 0,0 0 0 0 0,0 1 0 0 0,1-1 0 0 0,-1 1 0 0 0,1 0 0 0 0,-1-1 0 0 0,1 1 0 0 0,0 0 0 0 0,0 0 0 0 0,0 0 0 0 0,0 0 0 0 0,1 0 0 0 0,-1 0 0 0 0,1 0 0 0 0,0 0 0 0 0,0 0 0 0 0,0 0 0 0 0,0 0 0 0 0,1 0 0 0 0,-1 0 0 0 0,1 0 0 0 0,-1 0 0 0 0,1 0 0 0 0,0-1 0 0 0,0 1 0 0 0,1 0 0 0 0,-1 0 0 0 0,0-1 0 0 0,1 1 0 0 0,0-1 0 0 0,-1 1 0 0 0,1-1 0 0 0,0 0 0 0 0,0 1 0 0 0,1-1 0 0 0,-1 0 0 0 0,0 0 0 0 0,1-1 0 0 0,-1 1-18 0 0,100 9-1679 0 0,-34-28-7242 0 0,-36 1 1276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10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6385 0 0,'0'0'5797'0'0,"0"0"-4254"0"0,0 0-1290 0 0,0 0 295 0 0,0 0 93 0 0,0 0-164 0 0,0 0-190 0 0,0 0-152 0 0,11-16-1163 0 0,74 25-154 0 0,-80-8 1287 0 0,0 1 0 0 0,0-1 0 0 0,-1 1-1 0 0,1 1 1 0 0,-1-1 0 0 0,1 1-1 0 0,-1-1 1 0 0,0 1 0 0 0,0 0 0 0 0,0 1-1 0 0,0-1 1 0 0,-1 1 0 0 0,0 0-1 0 0,1 0 1 0 0,-1 0 0 0 0,-1 0 0 0 0,1 0-1 0 0,0 1 1 0 0,-1-1 0 0 0,0 1-1 0 0,0-1 1 0 0,-1 1 0 0 0,1 0-1 0 0,-1 0 1 0 0,1 2-105 0 0,-4-2 84 0 0,1 0 0 0 0,0-1 0 0 0,-1 1 0 0 0,0-1 0 0 0,0 0 0 0 0,0 1 0 0 0,0-1 0 0 0,-1 0 0 0 0,1 0 0 0 0,-1-1 0 0 0,0 1 0 0 0,-1-1 0 0 0,1 1 0 0 0,0-1 0 0 0,-1 0 0 0 0,0 0 0 0 0,0 0 0 0 0,0-1 0 0 0,-3 2-84 0 0,-53 14-4754 0 0,57-21-81 0 0,5-7-3498 0 0</inkml:trace>
  <inkml:trace contextRef="#ctx0" brushRef="#br0" timeOffset="154.373">271 11 5593 0 0,'0'0'9200'0'0,"0"0"-8068"0"0,0 0-968 0 0,0 0 141 0 0,-29 49-181 0 0,24-31-72 0 0,5 3-44 0 0,0-1 40 0 0,5 2 4 0 0,2-1 8 0 0,4 1-60 0 0,5-1 0 0 0,2-1-513 0 0,6-1-771 0 0,-4-6-1556 0 0,14-6-5905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5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13461 0 0,'0'0'1812'0'0,"0"0"-1712"0"0,0 0-100 0 0,0 0-292 0 0,0 0 56 0 0,0 0-156 0 0,0 0-360 0 0,0 0-728 0 0,0 0-2616 0 0,0 0-1817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9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1 964 0 0,'0'0'8307'0'0,"0"0"-5462"0"0,0 0-1710 0 0,0 0-129 0 0,0 0-298 0 0,0 0-390 0 0,0 0-108 0 0,0 0 116 0 0,-3 8 53 0 0,-23 106 670 0 0,26-111-1115 0 0,-1 0 1 0 0,0 1 0 0 0,1-1 0 0 0,0 1 0 0 0,0-1 0 0 0,0 0 0 0 0,0 1 0 0 0,1-1 0 0 0,-1 1-1 0 0,1-1 1 0 0,0 0 0 0 0,0 1 0 0 0,0-1 0 0 0,0 0 0 0 0,0 0 0 0 0,1 0 0 0 0,0 0 0 0 0,-1 0-1 0 0,1 0 1 0 0,0 0 0 0 0,1 0 0 0 0,-1-1 0 0 0,0 1 0 0 0,1-1 0 0 0,-1 0 0 0 0,1 1 0 0 0,0-1-1 0 0,0-1 1 0 0,0 1 0 0 0,0 0 0 0 0,0-1 0 0 0,0 1 0 0 0,0-1 0 0 0,2 1 65 0 0,5-2-3123 0 0,0-2-2482 0 0</inkml:trace>
  <inkml:trace contextRef="#ctx0" brushRef="#br0" timeOffset="247.998">151 98 4348 0 0,'0'0'6944'0'0,"0"0"-5091"0"0,0 0-1679 0 0,0 0-60 0 0,0 0 104 0 0,0 0-222 0 0,6 0-155 0 0,0-1 222 0 0,-1 1 0 0 0,0 1 0 0 0,1-1 1 0 0,-1 1-1 0 0,0 0 0 0 0,0 0 0 0 0,0 1 0 0 0,0-1 0 0 0,0 1 1 0 0,0 0-1 0 0,0 1 0 0 0,0-1 0 0 0,-1 1 0 0 0,1 0 0 0 0,-1 0 1 0 0,0 0-1 0 0,0 1 0 0 0,0-1 0 0 0,0 1 0 0 0,-1 0 1 0 0,0 0-1 0 0,1 0 0 0 0,-1 1 0 0 0,-1-1 0 0 0,1 1 0 0 0,-1 0 1 0 0,1 0-1 0 0,-2-1 0 0 0,1 1 0 0 0,0 1 0 0 0,-1-1 0 0 0,0 0 1 0 0,0 0-1 0 0,0 0 0 0 0,-1 1 0 0 0,0-1-63 0 0,-59 50 1314 0 0,7-43-5133 0 0,45-14-871 0 0,5-5-2973 0 0</inkml:trace>
  <inkml:trace contextRef="#ctx0" brushRef="#br0" timeOffset="497.848">371 79 2856 0 0,'0'0'6077'0'0,"0"0"-4744"0"0,0 0-993 0 0,0 0 444 0 0,-2 7 178 0 0,-3 14-91 0 0,2-18-820 0 0,1 1 1 0 0,0-1-1 0 0,0 1 0 0 0,0 0 1 0 0,0-1-1 0 0,0 1 0 0 0,1 0 1 0 0,0 0-1 0 0,0 0 0 0 0,0 0 1 0 0,0 0-1 0 0,1 0 0 0 0,-1 1 1 0 0,1-1-1 0 0,0 0 0 0 0,1 0 1 0 0,-1 0-1 0 0,1 0 0 0 0,-1 0 1 0 0,1 0-1 0 0,0 0 0 0 0,1 0 1 0 0,-1 0-1 0 0,1 0 0 0 0,0 0 1 0 0,0 0-1 0 0,0-1 0 0 0,0 1 1 0 0,0-1-1 0 0,1 0 0 0 0,0 0 1 0 0,0 0-1 0 0,-1 0 0 0 0,2 0 0 0 0,-1 0 1 0 0,0-1-1 0 0,1 1 0 0 0,-1-1 1 0 0,1 0-1 0 0,-1 0 0 0 0,1-1 1 0 0,0 1-1 0 0,0-1-51 0 0,-2 0-141 0 0,34 1-1584 0 0,-14-10-4410 0 0,-10-6-1294 0 0</inkml:trace>
  <inkml:trace contextRef="#ctx0" brushRef="#br0" timeOffset="672.983">561 91 8613 0 0,'0'0'2676'0'0,"0"0"-2292"0"0,30 44 412 0 0,-24-25 264 0 0,-2 2-84 0 0,-4 3-216 0 0,-1-1-208 0 0,-11 3-176 0 0,-2 0-47 0 0,-7 0-105 0 0,-3-1-84 0 0,-3-2-116 0 0,0-1-24 0 0,1-6-917 0 0,7-3-1711 0 0,-5-8-2924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08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95 10025 0 0,'0'0'815'0'0,"0"0"-125"0"0,0 0-208 0 0,0 0-308 0 0,0 0-15 0 0,8 4 20 0 0,7 3 165 0 0,0 0 0 0 0,0-2 0 0 0,1 1 0 0 0,0-2 0 0 0,0 0-1 0 0,0-1 1 0 0,0-1 0 0 0,0 0 0 0 0,1-1 0 0 0,10-2-344 0 0,-27 2 30 0 0,1-1 1 0 0,0 0 0 0 0,0 0 0 0 0,0 0-1 0 0,-1-1 1 0 0,1 1 0 0 0,0 0-1 0 0,0 0 1 0 0,-1 0 0 0 0,1 0-1 0 0,0-1 1 0 0,0 1 0 0 0,-1 0 0 0 0,1-1-1 0 0,0 1 1 0 0,-1-1 0 0 0,1 1-1 0 0,0-1 1 0 0,-1 1 0 0 0,1-1-1 0 0,-1 1 1 0 0,1-1 0 0 0,-1 1 0 0 0,1-1-1 0 0,-1 0 1 0 0,1 1 0 0 0,-1-1-1 0 0,0 0 1 0 0,1 0 0 0 0,-1 1-1 0 0,0-1 1 0 0,0 0 0 0 0,1 0 0 0 0,-1 1-1 0 0,0-1 1 0 0,0 0 0 0 0,0 0-1 0 0,0 0 1 0 0,0 1 0 0 0,0-1-1 0 0,0 0 1 0 0,0 0 0 0 0,0 1 0 0 0,-1-1-1 0 0,1 0 1 0 0,0 0 0 0 0,0 1-1 0 0,-1-1 1 0 0,1 0 0 0 0,0 0-1 0 0,-1 1 1 0 0,1-1 0 0 0,-1 0-1 0 0,1 1 1 0 0,-1-1 0 0 0,1 1 0 0 0,-1-1-1 0 0,1 1 1 0 0,-1-1 0 0 0,0 1-1 0 0,1-1 1 0 0,-1 1 0 0 0,0-1-1 0 0,1 1 1 0 0,-1 0 0 0 0,0-1-31 0 0,-42-34-575 0 0,30 25 465 0 0,-1 1 0 0 0,0 1 0 0 0,0 0 1 0 0,-1 1-1 0 0,0 1 0 0 0,0 0 0 0 0,-1 1 0 0 0,1 1 0 0 0,-11-2 110 0 0,16 72-182 0 0,22 175 1849 0 0,4-188-1732 0 0,6-45-6765 0 0,-10-8 219 0 0</inkml:trace>
  <inkml:trace contextRef="#ctx0" brushRef="#br0" timeOffset="266.764">270 324 4424 0 0,'0'0'8457'0'0,"0"0"-7381"0"0,0 0-1068 0 0,0 0 768 0 0,-53 3 84 0 0,28-3-496 0 0,-9 0-304 0 0,3 0-60 0 0,-4-1-624 0 0,0-1-1492 0 0,12 1-3132 0 0,-11-7-2789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8:42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0 1772 0 0,'0'0'9345'0'0,"0"0"-6422"0"0,0 0-2529 0 0,0 0 43 0 0,-3 7 409 0 0,2-4-673 0 0,-12 20 83 0 0,1 0 0 0 0,2 1 0 0 0,0 0-1 0 0,2 0 1 0 0,0 1 0 0 0,2 0 0 0 0,0 1 0 0 0,2-1 0 0 0,1 1 0 0 0,1 0 0 0 0,1 0-1 0 0,2 9-255 0 0,51 25-119 0 0,-4-58-6692 0 0,-41-9 1661 0 0,1-11-1730 0 0</inkml:trace>
  <inkml:trace contextRef="#ctx0" brushRef="#br0" timeOffset="342.75">300 73 5701 0 0,'0'0'6779'0'0,"0"0"-5108"0"0,1 7-1359 0 0,-17 261 4151 0 0,68-290-8415 0 0,37-18 910 0 0,-84 39 3212 0 0,-1 0 0 0 0,1 0 0 0 0,-1 1 1 0 0,1-1-1 0 0,-1 1 0 0 0,1 0 0 0 0,-1 0 0 0 0,1 1 0 0 0,-1-1 0 0 0,1 1 0 0 0,-1 0 0 0 0,1 0 1 0 0,-1 0-1 0 0,1 1 0 0 0,-1 0 0 0 0,0 0 0 0 0,0 0 0 0 0,0 0 0 0 0,0 0 0 0 0,0 1 0 0 0,-1 0 1 0 0,1 0-1 0 0,-1 0 0 0 0,0 0 0 0 0,1 0 0 0 0,-2 1 0 0 0,1 0 0 0 0,0-1 0 0 0,-1 1 0 0 0,1 0 1 0 0,-1 1-171 0 0,-1-3 55 0 0,0 0 0 0 0,-1 0 0 0 0,1 1 1 0 0,-1-1-1 0 0,0 0 0 0 0,0 0 0 0 0,1 0 0 0 0,-1 0 1 0 0,-1 0-1 0 0,1 0 0 0 0,0 0 0 0 0,-1 1 1 0 0,1-1-1 0 0,-1 0 0 0 0,1 0 0 0 0,-1 0 1 0 0,0 0-1 0 0,0 0 0 0 0,0-1 0 0 0,0 1 1 0 0,0 0-1 0 0,0 0 0 0 0,-1-1 0 0 0,1 1 1 0 0,0 0-1 0 0,-1-1 0 0 0,0 0 0 0 0,1 1 0 0 0,-1-1 1 0 0,0 0-1 0 0,1 0 0 0 0,-1 0 0 0 0,0 0 1 0 0,0 0-1 0 0,0 0 0 0 0,0 0 0 0 0,0-1 1 0 0,0 1-1 0 0,0-1 0 0 0,0 1 0 0 0,-1-1-55 0 0,-90 18 113 0 0,91-18-239 0 0,-72-4-1391 0 0,50-4-1627 0 0,4-7-3540 0 0,5-4-1428 0 0</inkml:trace>
  <inkml:trace contextRef="#ctx0" brushRef="#br0" timeOffset="604.088">631 79 5136 0 0,'0'0'4115'0'0,"6"-1"-2416"0"0,-4 1-1586 0 0,1 0 1 0 0,-1 0 0 0 0,1 0 0 0 0,-1 0 0 0 0,1 1-1 0 0,0-1 1 0 0,-1 1 0 0 0,0 0 0 0 0,1-1 0 0 0,-1 1-1 0 0,1 0 1 0 0,-1 0 0 0 0,0 1 0 0 0,0-1 0 0 0,1 0-1 0 0,-1 1 1 0 0,0-1 0 0 0,0 1 0 0 0,-1 0 0 0 0,1-1-1 0 0,0 1 1 0 0,0 0 0 0 0,-1 0 0 0 0,1 0 0 0 0,-1 1-1 0 0,0-1 1 0 0,0 0 0 0 0,0 0 0 0 0,0 1 0 0 0,0-1-1 0 0,0 1 1 0 0,0-1 0 0 0,-1 1 0 0 0,1 1-114 0 0,4 15 276 0 0,-1 1 1 0 0,-1 0-1 0 0,0 0 0 0 0,-2 0 1 0 0,0 1-1 0 0,-1-1 1 0 0,-1 0-1 0 0,-1 0 1 0 0,-1 0-1 0 0,0 0 1 0 0,-4 8-277 0 0,-22 51-2353 0 0,-13-11-4689 0 0,37-64-91 0 0</inkml:trace>
  <inkml:trace contextRef="#ctx0" brushRef="#br0" timeOffset="31167.657">205 475 1804 0 0,'0'0'992'0'0,"0"0"612"0"0,0 0-419 0 0,0 0-1029 0 0,0 0-156 0 0,0 0-1433 0 0,0 0-275 0 0,0 0 496 0 0,0 0 364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9:26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64 0 0,'0'0'348'0'0,"0"0"-80"0"0,0 0 279 0 0,0 0 1092 0 0,0 0-294 0 0,0 0-804 0 0,0 0-281 0 0,0 0-136 0 0,35 29-1096 0 0,168 165 2007 0 0,-196-184-1046 0 0,0 0 0 0 0,1-1 0 0 0,0 0 0 0 0,1 0 0 0 0,-1-1 0 0 0,2-1 0 0 0,-1 1 0 0 0,1-1 0 0 0,1-1 0 0 0,-1 0-1 0 0,1 0 1 0 0,0-1 0 0 0,0 0 0 0 0,0-1 0 0 0,1-1 0 0 0,0 1 0 0 0,-1-2 0 0 0,1 0 0 0 0,0 0 0 0 0,0-1 0 0 0,0-1 0 0 0,1 0 0 0 0,-1 0 0 0 0,0-1 0 0 0,0-1 0 0 0,0 0-1 0 0,3-2 12 0 0,278-106-1525 0 0,-34 7 1929 0 0,-155 78-1257 0 0,0 5 0 0 0,2 3 0 0 0,81 0 853 0 0,-68 45 3047 0 0,-44 69-3371 0 0,-63-64-513 0 0,-12-31 854 0 0,0 1-1 0 0,1 0 1 0 0,-1-1-1 0 0,1 1 1 0 0,0 0 0 0 0,0-1-1 0 0,0 1 1 0 0,0-1-1 0 0,1 1 1 0 0,-1-1-1 0 0,0 0 1 0 0,1 0-1 0 0,0 1 1 0 0,0-1 0 0 0,-1 0-1 0 0,1 0 1 0 0,0-1-1 0 0,0 1 1 0 0,1 0-1 0 0,-1-1 1 0 0,0 1 0 0 0,1-1-1 0 0,-1 0 1 0 0,1 1-1 0 0,-1-1 1 0 0,1-1-1 0 0,-1 1 1 0 0,1 0-1 0 0,0-1 1 0 0,1 1-17 0 0,203 29 4300 0 0,-191-29-4475 0 0,1-1 0 0 0,-1 0-1 0 0,1-1 1 0 0,-1 0 0 0 0,0-2-1 0 0,0 0 1 0 0,0 0-1 0 0,0-2 1 0 0,0 0 0 0 0,-1-1-1 0 0,1 0 1 0 0,-2-1 0 0 0,1-1-1 0 0,-1 0 1 0 0,0-1-1 0 0,-1-1 1 0 0,0 0 0 0 0,6-6 175 0 0,-7 7-184 0 0,30-14 263 0 0,1 2-1 0 0,0 2 1 0 0,1 2 0 0 0,1 2-1 0 0,1 1 1 0 0,0 3 0 0 0,1 2 0 0 0,0 2-1 0 0,0 2 1 0 0,37 1-79 0 0,120-21-3705 0 0,-191 23 2656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6:21.531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22139 6868 12765 0 0,'0'6'1043'0'0,"-31"171"1883"0"0,31-178-2874 0 0,0-1-1 0 0,0 1 1 0 0,0-1-1 0 0,1 0 1 0 0,-1 1 0 0 0,0-1-1 0 0,1 0 1 0 0,-1 1-1 0 0,1-1 1 0 0,-1 1-1 0 0,1-1 1 0 0,0 1 0 0 0,0 0-1 0 0,0-1 1 0 0,0 1-1 0 0,0 0 1 0 0,0-1-1 0 0,0 1 1 0 0,0 0 0 0 0,0 0-1 0 0,1 0 1 0 0,-1 0-1 0 0,0 0 1 0 0,1 0-1 0 0,-1 0 1 0 0,1 1 0 0 0,-1-1-1 0 0,1 0 1 0 0,-1 1-1 0 0,1-1 1 0 0,-1 1-1 0 0,1 0 1 0 0,0-1-1 0 0,-1 1 1 0 0,1 0 0 0 0,-1 0-1 0 0,1 0 1 0 0,0 0-1 0 0,-1 0 1 0 0,1 1-1 0 0,0-1 1 0 0,-1 0 0 0 0,1 1-1 0 0,-1-1 1 0 0,1 1-1 0 0,-1 0 1 0 0,1-1-1 0 0,-1 1 1 0 0,1 0 0 0 0,-1 0-1 0 0,0 0 1 0 0,1 0-1 0 0,-1 0 1 0 0,0 0-1 0 0,0 0 1 0 0,0 1 0 0 0,0-1-1 0 0,0 0 1 0 0,0 0-1 0 0,0 1 1 0 0,0-1-1 0 0,0 1 1 0 0,-1-1-1 0 0,1 1 1 0 0,-1-1 0 0 0,1 1-1 0 0,-1 0 1 0 0,1-1-1 0 0,-1 1 1 0 0,0 0-52 0 0,-33-56-2665 0 0,12 33-1266 0 0,6 5-2161 0 0,-5-4-1564 0 0</inkml:trace>
  <inkml:trace contextRef="#ctx0" brushRef="#br1" timeOffset="-92364.827">2891 476 13281 0 0,'0'0'1083'0'0,"3"9"-1198"0"0,21 234 2809 0 0,5-266-6987 0 0,26-8 3141 0 0,-51 30 1323 0 0,0 0 0 0 0,-1 0 0 0 0,1 0 0 0 0,0 0-1 0 0,1 0 1 0 0,-1 1 0 0 0,0 0 0 0 0,0 0 0 0 0,0 0-1 0 0,0 0 1 0 0,0 1 0 0 0,0-1 0 0 0,0 1 0 0 0,0 0-1 0 0,0 0 1 0 0,0 1 0 0 0,0-1 0 0 0,-1 1 0 0 0,1 0-1 0 0,-1 0 1 0 0,1 0 0 0 0,0 1-171 0 0,-3 0 80 0 0,0-1-1 0 0,-1 1 1 0 0,1 0 0 0 0,-1 0 0 0 0,0 0-1 0 0,0 0 1 0 0,0 0 0 0 0,0-1-1 0 0,-1 1 1 0 0,1 0 0 0 0,-1 0-1 0 0,0 0 1 0 0,0-1 0 0 0,0 1-1 0 0,0 0 1 0 0,0-1 0 0 0,0 1-1 0 0,-1-1 1 0 0,1 1 0 0 0,-1-1 0 0 0,0 0-1 0 0,1 0 1 0 0,-1 1 0 0 0,0-1-1 0 0,0 0 1 0 0,-1-1 0 0 0,1 1-1 0 0,0 0 1 0 0,-1-1 0 0 0,1 1-1 0 0,-1-1 1 0 0,1 0 0 0 0,-1 0 0 0 0,0 0-1 0 0,1 0 1 0 0,-1 0 0 0 0,0 0-1 0 0,0-1 1 0 0,0 0 0 0 0,1 1-1 0 0,-1-1 1 0 0,-1 0-80 0 0,-67 11-652 0 0,29-26-6343 0 0,34 0-889 0 0</inkml:trace>
  <inkml:trace contextRef="#ctx0" brushRef="#br1" timeOffset="-92037.056">3247 687 5593 0 0,'0'0'5253'0'0,"0"0"-3815"0"0,0 0-1084 0 0,0 0 117 0 0,0 0 31 0 0,0 0-60 0 0,0 0-162 0 0,4 7-72 0 0,-1-4-155 0 0,0 0-1 0 0,-1 0 1 0 0,1 0 0 0 0,0 0 0 0 0,0 0 0 0 0,1 0 0 0 0,-1-1-1 0 0,0 0 1 0 0,1 1 0 0 0,0-1 0 0 0,-1-1 0 0 0,1 1 0 0 0,0 0 0 0 0,0-1-1 0 0,0 0 1 0 0,0 0 0 0 0,0 0 0 0 0,0-1 0 0 0,0 1 0 0 0,0-1 0 0 0,1 0-1 0 0,-1 0 1 0 0,0 0 0 0 0,0-1 0 0 0,0 1 0 0 0,1-1-53 0 0,-2 1 10 0 0,0 0 0 0 0,0 0 1 0 0,0 0-1 0 0,0 0 0 0 0,0-1 0 0 0,0 1 0 0 0,0-1 1 0 0,0 0-1 0 0,-1 0 0 0 0,1 0 0 0 0,0 0 1 0 0,0 0-1 0 0,-1 0 0 0 0,1-1 0 0 0,-1 0 1 0 0,1 1-1 0 0,-1-1 0 0 0,0 0 0 0 0,1 0 1 0 0,-1 0-1 0 0,0 0 0 0 0,0-1 0 0 0,-1 1 1 0 0,1 0-1 0 0,0-1 0 0 0,-1 1 0 0 0,0-1 1 0 0,1 0-1 0 0,-1 0 0 0 0,0 1 0 0 0,0-1 1 0 0,-1 0-1 0 0,1-1-10 0 0,-3 3-59 0 0,0 0 1 0 0,-1 0 0 0 0,1 0-1 0 0,-1 0 1 0 0,1 0 0 0 0,-1 0-1 0 0,1 1 1 0 0,-1 0-1 0 0,0-1 1 0 0,1 1 0 0 0,-1 0-1 0 0,0 0 1 0 0,1 0 0 0 0,-1 1-1 0 0,1-1 1 0 0,-1 0 0 0 0,0 1-1 0 0,1 0 1 0 0,-1 0-1 0 0,1 0 1 0 0,0 0 0 0 0,-1 0-1 0 0,1 0 1 0 0,0 0 0 0 0,-1 1-1 0 0,1-1 1 0 0,0 1-1 0 0,0 0 1 0 0,0 0 0 0 0,1 0-1 0 0,-3 1 59 0 0,2-1 35 0 0,-1-1 0 0 0,0 1-1 0 0,0 0 1 0 0,1-1 0 0 0,-1 1-1 0 0,1 0 1 0 0,-1 1 0 0 0,1-1-1 0 0,0 0 1 0 0,0 1 0 0 0,0-1 0 0 0,0 1-1 0 0,1 0 1 0 0,-1-1 0 0 0,0 1-1 0 0,1 0 1 0 0,0 0 0 0 0,0 0-1 0 0,0 0 1 0 0,0 0 0 0 0,0 0-1 0 0,1 1 1 0 0,0-1 0 0 0,-1 0-1 0 0,1 0 1 0 0,0 0 0 0 0,0 1-1 0 0,1-1 1 0 0,-1 0 0 0 0,1 0-1 0 0,-1 0 1 0 0,1 0 0 0 0,0 0-1 0 0,0 0 1 0 0,1 0 0 0 0,-1 0 0 0 0,1 0-1 0 0,-1 0 1 0 0,1-1 0 0 0,0 1-1 0 0,0 0 1 0 0,0-1 0 0 0,0 0-1 0 0,0 1 1 0 0,1-1 0 0 0,-1 0-1 0 0,1 0 1 0 0,-1-1 0 0 0,1 1-1 0 0,0 0 1 0 0,0-1 0 0 0,0 1-1 0 0,0-1 1 0 0,0 0 0 0 0,0 0-1 0 0,0 0 1 0 0,1-1-35 0 0,77-4-1547 0 0,-27-15-5113 0 0,-25 2-741 0 0</inkml:trace>
  <inkml:trace contextRef="#ctx0" brushRef="#br1" timeOffset="-90588.729">4847 769 10153 0 0,'0'0'2988'0'0,"0"0"-2707"0"0,-7-1-393 0 0,5 0 107 0 0,0 1 0 0 0,1-1-1 0 0,-1 1 1 0 0,0 0 0 0 0,0-1 0 0 0,0 1 0 0 0,1 0 0 0 0,-1 0-1 0 0,0 0 1 0 0,0 0 0 0 0,0 0 0 0 0,0 1 0 0 0,1-1 0 0 0,-1 1-1 0 0,0-1 1 0 0,0 1 0 0 0,1-1 0 0 0,-1 1 0 0 0,0 0 0 0 0,1 0-1 0 0,-1 0 1 0 0,1 0 0 0 0,-1 0 0 0 0,1 0 0 0 0,-1 0 0 0 0,1 1-1 0 0,0-1 1 0 0,0 0 0 0 0,0 1 0 0 0,0-1 0 0 0,0 1 0 0 0,0-1-1 0 0,0 1 1 0 0,0 0 0 0 0,0-1 0 0 0,1 1 0 0 0,-1 0 0 0 0,1 0-1 0 0,-1-1 1 0 0,1 1 0 0 0,0 0 0 0 0,-1 0 0 0 0,1 0 0 0 0,0 0 0 0 0,0-1-1 0 0,0 1 1 0 0,1 0 0 0 0,-1 0 0 0 0,0 0 0 0 0,1-1 0 0 0,-1 1-1 0 0,1 0 1 0 0,0 0 0 0 0,-1-1 0 0 0,1 1 5 0 0,38 40 2303 0 0,-36-40-2237 0 0,0 0 0 0 0,0-1 0 0 0,0 1 0 0 0,0 0 1 0 0,-1 1-1 0 0,1-1 0 0 0,-1 0 0 0 0,0 1 0 0 0,1 0 0 0 0,-1-1 0 0 0,0 1 1 0 0,0 0-1 0 0,-1 0 0 0 0,1 0 0 0 0,-1 0 0 0 0,1 0 0 0 0,-1 1 0 0 0,0-1 1 0 0,0 0-1 0 0,0 1 0 0 0,-1-1 0 0 0,1 0 0 0 0,-1 3-66 0 0,-55 29-313 0 0,8-35-7029 0 0,16-9-1837 0 0</inkml:trace>
  <inkml:trace contextRef="#ctx0" brushRef="#br1" timeOffset="-91615.791">3730 612 8309 0 0,'0'0'3337'0'0,"-7"4"-2410"0"0,0 2-759 0 0,1-1-1 0 0,0 1 0 0 0,0 0 1 0 0,0 1-1 0 0,1-1 1 0 0,0 1-1 0 0,0 0 0 0 0,0 0 1 0 0,1 1-1 0 0,0-1 0 0 0,1 1 1 0 0,0 0-1 0 0,0 0 1 0 0,0 0-1 0 0,1 4-167 0 0,-2 70 557 0 0,4-80-537 0 0,1-1-1 0 0,-1 1 0 0 0,1-1 0 0 0,0 1 0 0 0,-1-1 1 0 0,1 1-1 0 0,0-1 0 0 0,0 1 0 0 0,0-1 0 0 0,0 0 1 0 0,0 1-1 0 0,1-1 0 0 0,-1 0 0 0 0,0 0 0 0 0,1 0 0 0 0,-1 0 1 0 0,0 0-1 0 0,1 0 0 0 0,-1 0 0 0 0,1-1 0 0 0,-1 1 1 0 0,1 0-1 0 0,0-1 0 0 0,-1 1 0 0 0,1-1 0 0 0,0 0 1 0 0,-1 1-1 0 0,1-1 0 0 0,0 0 0 0 0,-1 0 0 0 0,1 0 1 0 0,0 0-1 0 0,0-1 0 0 0,-1 1 0 0 0,1 0 0 0 0,0-1 0 0 0,-1 1 1 0 0,1-1-1 0 0,-1 1 0 0 0,1-1 0 0 0,-1 0 0 0 0,1 0 1 0 0,-1 0-1 0 0,1 0 0 0 0,-1 0 0 0 0,1 0-19 0 0,76-70-529 0 0,-76 71 522 0 0,1 1-1 0 0,0 0 1 0 0,-1-1-1 0 0,1 1 0 0 0,0 0 1 0 0,-1 0-1 0 0,0 1 0 0 0,1-1 1 0 0,-1 1-1 0 0,1-1 0 0 0,-1 1 1 0 0,0-1-1 0 0,0 1 0 0 0,0 0 1 0 0,0 0-1 0 0,0 0 0 0 0,-1 1 1 0 0,1-1-1 0 0,-1 0 1 0 0,1 0-1 0 0,-1 1 0 0 0,0-1 1 0 0,0 1-1 0 0,1 1 8 0 0,-2-3 27 0 0,7 10 365 0 0,-7-8-332 0 0,1-1 0 0 0,-1 1 0 0 0,1-1 0 0 0,0 1 0 0 0,0-1 0 0 0,0 0 0 0 0,0 1 0 0 0,0-1 0 0 0,1 0-1 0 0,-1 0 1 0 0,1 0 0 0 0,-1 0 0 0 0,1 0 0 0 0,0 0 0 0 0,0 0 0 0 0,0 0 0 0 0,0-1 0 0 0,0 1-1 0 0,0-1 1 0 0,0 1 0 0 0,1-1 0 0 0,-1 0 0 0 0,0 0 0 0 0,1 0 0 0 0,-1 0 0 0 0,1 0 0 0 0,-1-1 0 0 0,1 1-1 0 0,-1-1 1 0 0,1 0 0 0 0,-1 1 0 0 0,1-1 0 0 0,0 0 0 0 0,-1-1 0 0 0,1 1 0 0 0,0 0-60 0 0,-3-4-78 0 0,1 0 1 0 0,0 1-1 0 0,-1-1 0 0 0,0 1 1 0 0,1-1-1 0 0,-2 0 1 0 0,1 1-1 0 0,0-1 1 0 0,-1 0-1 0 0,1 1 0 0 0,-1-1 1 0 0,0 1-1 0 0,0-1 1 0 0,-1 1-1 0 0,1 0 1 0 0,-1-1-1 0 0,1 1 0 0 0,-1 0 1 0 0,0 0-1 0 0,0 0 1 0 0,-1 0-1 0 0,1 0 1 0 0,-1 1-1 0 0,1-1 1 0 0,-1 1-1 0 0,0 0 0 0 0,0-1 1 0 0,0 1-1 0 0,0 0 1 0 0,0 1-1 0 0,0-1 1 0 0,-2 0 77 0 0,-2-4-533 0 0,0 0 1070 0 0,-2 0-4986 0 0,16 13-3504 0 0,1-1 6273 0 0</inkml:trace>
  <inkml:trace contextRef="#ctx0" brushRef="#br1" timeOffset="-91132.876">3981 831 2872 0 0,'0'0'5537'0'0,"0"0"-2682"0"0,0 0-1800 0 0,0 0-355 0 0,0 0-37 0 0,0 0-102 0 0,0 0-265 0 0,0 0-468 0 0,-2-3-317 0 0,1 2 449 0 0,0 0 1 0 0,0 0 0 0 0,0 0-1 0 0,0 1 1 0 0,1-1-1 0 0,-1 0 1 0 0,0 0-1 0 0,1 0 1 0 0,-1 0-1 0 0,1 0 1 0 0,-1-1 0 0 0,1 1-1 0 0,-1 0 1 0 0,1 0-1 0 0,0 0 1 0 0,-1 0-1 0 0,1 0 1 0 0,0-1-1 0 0,0 1 1 0 0,0 0 0 0 0,0 0-1 0 0,0 0 1 0 0,0-1-1 0 0,0 1 1 0 0,0 0-1 0 0,1 0 1 0 0,-1 0-1 0 0,0 0 1 0 0,1-1 0 0 0,-1 1-1 0 0,1 0 1 0 0,-1 0-1 0 0,1 0 1 0 0,0 0-1 0 0,-1 0 1 0 0,1 0-1 0 0,0 0 1 0 0,0 0 0 0 0,-1 1-1 0 0,1-1 1 0 0,0 0-1 0 0,0 0 1 0 0,0 1-1 0 0,0-1 1 0 0,0 0-1 0 0,0 1 1 0 0,0-1 0 0 0,1 1-1 0 0,-1-1 1 0 0,0 1-1 0 0,0 0 1 0 0,0 0-1 0 0,0-1 1 0 0,1 1-1 0 0,-1 0 1 0 0,0 0 0 0 0,0 0-1 0 0,0 0 1 0 0,1 0-1 0 0,-1 0 1 0 0,0 1-1 0 0,0-1 1 0 0,0 0-1 0 0,0 1 1 0 0,0-1 0 0 0,1 1-1 0 0,-1-1 1 0 0,1 1 39 0 0,4 2 245 0 0,1 0 1 0 0,-1 1 0 0 0,1-1 0 0 0,-1 1-1 0 0,0 1 1 0 0,0-1 0 0 0,-1 1 0 0 0,1 0-1 0 0,-1 0 1 0 0,0 1 0 0 0,-1-1 0 0 0,1 1-1 0 0,-1 0 1 0 0,0 1 0 0 0,-1-1-1 0 0,1 1 1 0 0,-1-1 0 0 0,-1 1 0 0 0,1 0-1 0 0,-1 0 1 0 0,1 5-246 0 0,-4-14-40 0 0,0 1 1 0 0,1-1-1 0 0,-1 1 0 0 0,1-1 0 0 0,-1 0 0 0 0,1 1 1 0 0,0-1-1 0 0,-1 0 0 0 0,1 0 0 0 0,0 1 1 0 0,0-1-1 0 0,0 0 0 0 0,0 1 0 0 0,1-1 0 0 0,-1 0 1 0 0,0 1-1 0 0,1-1 0 0 0,-1 0 0 0 0,1 1 1 0 0,-1-1-1 0 0,1 0 0 0 0,0 1 0 0 0,0-1 0 0 0,0 1 1 0 0,0 0-1 0 0,0-1 0 0 0,0 1 0 0 0,0 0 1 0 0,0 0-1 0 0,1-1 0 0 0,-1 1 0 0 0,0 0 0 0 0,1 0 1 0 0,-1 0-1 0 0,1 0 0 0 0,-1 1 0 0 0,1-1 0 0 0,-1 0 1 0 0,1 1-1 0 0,-1-1 0 0 0,1 1 0 0 0,0-1 1 0 0,0 1-1 0 0,-1 0 0 0 0,1 0 0 0 0,0 0 0 0 0,-1 0 1 0 0,1 0-1 0 0,0 0 0 0 0,-1 0 0 0 0,1 0 1 0 0,0 1-1 0 0,0-1 0 0 0,-1 1 0 0 0,1-1 0 0 0,-1 1 1 0 0,2 0 39 0 0,40 62 2868 0 0,-30-125-5286 0 0,-13 61 2427 0 0,1 0 1 0 0,0 1-1 0 0,-1-1 1 0 0,1 0-1 0 0,-1 0 1 0 0,1 0-1 0 0,0 1 1 0 0,0-1-1 0 0,-1 0 1 0 0,1 1-1 0 0,0-1 1 0 0,0 1-1 0 0,0-1 1 0 0,0 1-1 0 0,0-1 1 0 0,0 1-1 0 0,0 0 0 0 0,0-1 1 0 0,0 1-1 0 0,0 0 1 0 0,0 0-1 0 0,0 0 1 0 0,0 0-1 0 0,0 0 1 0 0,0 0-1 0 0,0 0 1 0 0,0 0-1 0 0,0 0 1 0 0,0 0-1 0 0,0 0 1 0 0,0 1-1 0 0,0-1 1 0 0,0 0-1 0 0,0 1 1 0 0,0-1-1 0 0,-1 1 1 0 0,1-1-1 0 0,0 1 1 0 0,0-1-1 0 0,0 1 1 0 0,0 0-1 0 0,-1-1 0 0 0,1 1 1 0 0,0 0-1 0 0,-1 0 1 0 0,1-1-1 0 0,0 1 1 0 0,-1 0-1 0 0,1 0 1 0 0,-1 0-1 0 0,0 0 1 0 0,1 0-1 0 0,-1 0 1 0 0,0 0-1 0 0,1 0 1 0 0,-1 0-1 0 0,0 0 1 0 0,0 1-10 0 0,11 32-19 0 0,-7-11-7201 0 0,-1-20 1522 0 0</inkml:trace>
  <inkml:trace contextRef="#ctx0" brushRef="#br1" timeOffset="-90835.597">4386 884 9685 0 0,'0'0'4316'0'0,"0"0"-3524"0"0,0 0-648 0 0,0 0 116 0 0,0 0 28 0 0,6 3-75 0 0,60 16 432 0 0,-65-19-668 0 0,1 1-1 0 0,-1-1 1 0 0,0 0-1 0 0,1 1 1 0 0,-1-1 0 0 0,0 0-1 0 0,1 0 1 0 0,-1 1-1 0 0,1-1 1 0 0,-1 0 0 0 0,0-1-1 0 0,1 1 1 0 0,-1 0-1 0 0,1 0 1 0 0,-1-1 0 0 0,0 1-1 0 0,1 0 1 0 0,-1-1-1 0 0,0 0 1 0 0,1 1 0 0 0,-1-1-1 0 0,0 0 1 0 0,0 1-1 0 0,0-1 1 0 0,0 0 0 0 0,0 0-1 0 0,0 0 1 0 0,0 0-1 0 0,0 0 1 0 0,0 0 0 0 0,0 0-1 0 0,0-1 1 0 0,0 1-1 0 0,-1 0 1 0 0,1 0 0 0 0,-1-1-1 0 0,1 1 1 0 0,-1 0-1 0 0,1-1 1 0 0,-1 1 0 0 0,0 0-1 0 0,1-1 1 0 0,-1 1-1 0 0,0-1 1 0 0,0 1 0 0 0,0 0-1 0 0,0-1 1 0 0,0 1-1 0 0,-1-1 1 0 0,1 1 0 0 0,0 0-1 0 0,-1-1 1 0 0,1 1-1 0 0,-1 0 1 0 0,1-1 23 0 0,-1 1-12 0 0,1 0-1 0 0,-1 0 1 0 0,0 0-1 0 0,1 0 1 0 0,-1 1 0 0 0,0-1-1 0 0,1 0 1 0 0,-1 0 0 0 0,0 1-1 0 0,0-1 1 0 0,0 0-1 0 0,0 1 1 0 0,0-1 0 0 0,0 1-1 0 0,0-1 1 0 0,0 1-1 0 0,0-1 1 0 0,0 1 0 0 0,0 0-1 0 0,0 0 1 0 0,0-1 0 0 0,0 1-1 0 0,0 0 1 0 0,0 0-1 0 0,0 0 1 0 0,0 0 0 0 0,0 0-1 0 0,0 0 1 0 0,0 1-1 0 0,0-1 1 0 0,-1 0 0 0 0,1 0-1 0 0,0 1 1 0 0,0-1-1 0 0,0 1 1 0 0,0-1 0 0 0,1 1-1 0 0,-1-1 1 0 0,0 1 0 0 0,0 0-1 0 0,0-1 1 0 0,0 1-1 0 0,0 0 1 0 0,1 0 0 0 0,-1-1-1 0 0,0 1 1 0 0,1 0-1 0 0,-1 0 1 0 0,1 0 0 0 0,-1 0-1 0 0,1 0 1 0 0,-1 0-1 0 0,1 0 1 0 0,0 0 0 0 0,-1 0-1 0 0,1 0 1 0 0,0 0 0 0 0,0 0-1 0 0,0 0 1 0 0,0 0-1 0 0,0 0 1 0 0,0 1 12 0 0,2 64 275 0 0,44-55-2870 0 0,-29-15-25 0 0,-2-1-2056 0 0</inkml:trace>
  <inkml:trace contextRef="#ctx0" brushRef="#br1" timeOffset="-93566.539">1840 408 3860 0 0,'0'0'7142'0'0,"0"0"-5522"0"0,0 0-1399 0 0,-2 7 251 0 0,-9 20-138 0 0,1 1 0 0 0,2 0 0 0 0,1 0 0 0 0,1 1 1 0 0,2 0-1 0 0,0 0 0 0 0,2 0 0 0 0,2 12-334 0 0,4-27-1677 0 0,5-8-2596 0 0,1-6-1629 0 0</inkml:trace>
  <inkml:trace contextRef="#ctx0" brushRef="#br1" timeOffset="-93410.995">1918 544 5733 0 0,'0'0'3985'0'0,"0"0"-2931"0"0,0 0-1125 0 0,7-1-93 0 0,1 0 218 0 0,-1 0 0 0 0,1 1 0 0 0,-1 0 0 0 0,0 0 0 0 0,1 1 0 0 0,-1 0 0 0 0,1 0-1 0 0,-1 1 1 0 0,0-1 0 0 0,0 2 0 0 0,0-1 0 0 0,0 1 0 0 0,0 0 0 0 0,-1 0 0 0 0,1 1 0 0 0,-1 0 0 0 0,0 0 0 0 0,0 1 0 0 0,0-1 0 0 0,0 2-54 0 0,-4-4 88 0 0,0 0 0 0 0,0 1 0 0 0,1-1 0 0 0,-2 1 0 0 0,1 0 0 0 0,0 0 0 0 0,0 0 0 0 0,-1 0 0 0 0,0 0 0 0 0,1 0 0 0 0,-1 0 0 0 0,0 0 0 0 0,-1 0 0 0 0,1 1 0 0 0,-1-1 0 0 0,1 0 0 0 0,-1 0 0 0 0,0 1 0 0 0,0-1 0 0 0,0 0 0 0 0,-1 1 0 0 0,1-1 0 0 0,-1 0 0 0 0,0 0 0 0 0,0 1 0 0 0,0-1 0 0 0,0 0 0 0 0,0 0 0 0 0,-2 2-88 0 0,-36 21-2468 0 0,34-25 19 0 0,3-1-1526 0 0</inkml:trace>
  <inkml:trace contextRef="#ctx0" brushRef="#br1" timeOffset="-93255.015">2168 537 5645 0 0,'0'0'4198'0'0,"0"0"-2995"0"0,-7 7-547 0 0,4-3-603 0 0,-2 1 42 0 0,0 0 1 0 0,0 0-1 0 0,1 1 1 0 0,0 0-1 0 0,0 0 1 0 0,0 0 0 0 0,0 1-1 0 0,1-1 1 0 0,0 1-1 0 0,1 0 1 0 0,0-1 0 0 0,0 1-1 0 0,0 0 1 0 0,1 0-1 0 0,0 1 1 0 0,0 0-96 0 0,2-6-6 0 0,0 0 0 0 0,0 0 1 0 0,0 0-1 0 0,1-1 0 0 0,-1 1 0 0 0,1 0 1 0 0,-1 0-1 0 0,1-1 0 0 0,-1 1 1 0 0,1-1-1 0 0,0 1 0 0 0,0-1 0 0 0,0 0 1 0 0,0 0-1 0 0,0 0 0 0 0,0 0 0 0 0,0 0 1 0 0,0 0-1 0 0,1 0 0 0 0,-1-1 0 0 0,0 1 1 0 0,0-1-1 0 0,1 0 0 0 0,-1 0 0 0 0,0 1 1 0 0,0-1-1 0 0,1-1 0 0 0,-1 1 1 0 0,0 0-1 0 0,1-1 6 0 0,44-1-3437 0 0,-29-1-982 0 0</inkml:trace>
  <inkml:trace contextRef="#ctx0" brushRef="#br1" timeOffset="-93085.291">2302 530 9201 0 0,'0'0'3932'0'0,"0"0"-3928"0"0,35 47 468 0 0,-21-28 480 0 0,-1 4-32 0 0,-1 0-204 0 0,-2-2-375 0 0,-5 1-177 0 0,-3 0-116 0 0,-2 2 40 0 0,-8 0 36 0 0,-5 1-124 0 0,-4-5-1097 0 0,3-4-947 0 0,-8-9-3588 0 0</inkml:trace>
  <inkml:trace contextRef="#ctx0" brushRef="#br1" timeOffset="-94265.64">1372 422 3648 0 0,'0'0'6212'0'0,"0"0"-4573"0"0,3 6-1234 0 0,25 97 4241 0 0,-41 11-4201 0 0,13-112-722 0 0,-7 21 744 0 0,10-16-5476 0 0,1-7 266 0 0</inkml:trace>
  <inkml:trace contextRef="#ctx0" brushRef="#br1" timeOffset="-94001.695">1665 418 6309 0 0,'0'0'7184'0'0,"0"0"-6788"0"0,0 0-296 0 0,-39-1 384 0 0,13 1 224 0 0,-2-2-44 0 0,-6 2-324 0 0,2 0-236 0 0,0 3-100 0 0,0-1 0 0 0,3 0-4 0 0,2-2-260 0 0,9 0-632 0 0,1 0-512 0 0,7 0-476 0 0,6 0-1372 0 0,5-5-3005 0 0</inkml:trace>
  <inkml:trace contextRef="#ctx0" brushRef="#br1" timeOffset="-93735.602">1605 490 1148 0 0,'0'0'2164'0'0,"0"0"-144"0"0,0 0-691 0 0,0 0 295 0 0,0 0 60 0 0,-41 17-432 0 0,15-13-444 0 0,0-2-348 0 0,-3 3-304 0 0,0 0-156 0 0,2-1-824 0 0,9-3-1292 0 0,-2-1-3633 0 0</inkml:trace>
  <inkml:trace contextRef="#ctx0" brushRef="#br1" timeOffset="-89373.113">5581 800 2936 0 0,'0'0'6003'0'0,"0"0"-3701"0"0,0 0-1717 0 0,0 0-33 0 0,0 0 229 0 0,0 0-95 0 0,0 0-193 0 0,2-7-176 0 0,-2 5-327 0 0,1 0 0 0 0,-1 0-1 0 0,0 0 1 0 0,0 0 0 0 0,1 0-1 0 0,-1 0 1 0 0,-1 0 0 0 0,1 0-1 0 0,0 0 1 0 0,0 0 0 0 0,-1 0-1 0 0,1-1 1 0 0,-1 2-1 0 0,0-1 1 0 0,1 0 0 0 0,-1 0-1 0 0,0 0 1 0 0,0 0 0 0 0,0 0-1 0 0,-1 1 1 0 0,1-1 0 0 0,0 0-1 0 0,-1 1 1 0 0,1-1 0 0 0,0 1-1 0 0,-1-1 1 0 0,0 1 0 0 0,1 0-1 0 0,-1 0 1 0 0,0 0 0 0 0,0 0-1 0 0,0 0 1 0 0,0 0 0 0 0,0 0-1 0 0,0 1 1 0 0,0-1-1 0 0,0 1 1 0 0,0-1 0 0 0,0 1-1 0 0,0 0 1 0 0,0 0 0 0 0,0 0-1 0 0,0 0 1 0 0,0 0 0 0 0,0 0-1 0 0,0 1 1 0 0,0-1 0 0 0,0 1-1 0 0,0-1 1 0 0,-1 1 10 0 0,-1 0-8 0 0,0 1 0 0 0,0-1 0 0 0,0 1 0 0 0,0-1 0 0 0,1 1-1 0 0,-1 0 1 0 0,1 0 0 0 0,0 1 0 0 0,-1-1 0 0 0,1 1 0 0 0,0 0 0 0 0,0-1 0 0 0,1 1 0 0 0,-1 1 0 0 0,1-1 0 0 0,-1 0-1 0 0,1 1 1 0 0,0-1 0 0 0,0 1 0 0 0,0-1 0 0 0,1 1 0 0 0,-1 0 0 0 0,1 0 0 0 0,0 0 0 0 0,0 0 0 0 0,1 0 0 0 0,-1 0 0 0 0,1 0-1 0 0,0 0 1 0 0,0 0 0 0 0,0 4 8 0 0,2-7 68 0 0,1 0 0 0 0,-1 0-1 0 0,1-1 1 0 0,-1 1 0 0 0,1 0-1 0 0,-1-1 1 0 0,1 0-1 0 0,-1 0 1 0 0,1 0 0 0 0,-1 0-1 0 0,1 0 1 0 0,0 0 0 0 0,-1 0-1 0 0,1-1 1 0 0,-1 0 0 0 0,0 1-1 0 0,1-1 1 0 0,-1 0 0 0 0,1 0-1 0 0,-1 0 1 0 0,0 0 0 0 0,0-1-1 0 0,1 1 1 0 0,-1-1-1 0 0,0 1 1 0 0,1-3-68 0 0,20-14 160 0 0,-21 16-174 0 0,-1-1-1 0 0,1 1 0 0 0,0 0 1 0 0,0 0-1 0 0,0 0 0 0 0,0 0 1 0 0,0 1-1 0 0,0-1 1 0 0,0 0-1 0 0,1 1 0 0 0,-1-1 1 0 0,0 1-1 0 0,1 0 0 0 0,-1 0 1 0 0,1 0-1 0 0,0 0 0 0 0,-1 0 1 0 0,1 1-1 0 0,0-1 1 0 0,-1 1-1 0 0,1 0 0 0 0,0 0 1 0 0,0-1-1 0 0,-1 2 0 0 0,1-1 1 0 0,0 0-1 0 0,0 1 1 0 0,-1-1-1 0 0,1 1 0 0 0,0 0 1 0 0,-1 0-1 0 0,1 0 0 0 0,-1 0 1 0 0,2 1 14 0 0,48 77 1340 0 0,-40-41-5389 0 0,-11-34-1110 0 0</inkml:trace>
  <inkml:trace contextRef="#ctx0" brushRef="#br1" timeOffset="-88736.86">6303 637 12045 0 0,'0'0'2771'0'0,"0"0"-1942"0"0,0 0-1021 0 0,-7 0-64 0 0,1 1 267 0 0,1 0 0 0 0,0 0 0 0 0,0 0-1 0 0,0 1 1 0 0,0 0 0 0 0,0 0 0 0 0,1 0 0 0 0,-1 0 0 0 0,1 1 0 0 0,-1 0 0 0 0,1 0 0 0 0,0 0 0 0 0,0 0 0 0 0,0 0 0 0 0,0 1 0 0 0,1 0 0 0 0,-1 0-1 0 0,1 0 1 0 0,0 0 0 0 0,0 1 0 0 0,1-1 0 0 0,-1 1 0 0 0,0 1-11 0 0,1-3 22 0 0,-1-1 0 0 0,1 1 0 0 0,-1 0 1 0 0,1 0-1 0 0,0 1 0 0 0,0-1 0 0 0,1 0 0 0 0,-1 1 0 0 0,1-1 0 0 0,-1 1 0 0 0,1-1 1 0 0,0 1-1 0 0,1 0 0 0 0,-1-1 0 0 0,0 1 0 0 0,1 0 0 0 0,0 0 0 0 0,0-1 0 0 0,0 1 1 0 0,0 0-1 0 0,1 0 0 0 0,0-1 0 0 0,-1 1 0 0 0,1 0 0 0 0,1-1 0 0 0,-1 1 0 0 0,0-1 0 0 0,1 1 1 0 0,0-1-1 0 0,0 0 0 0 0,0 1 0 0 0,0-1 0 0 0,0 0 0 0 0,1 0 0 0 0,-1-1 0 0 0,1 1 1 0 0,0 0-1 0 0,-1-1 0 0 0,2 0-22 0 0,4 0-44 0 0,0-1 1 0 0,0 0-1 0 0,1-1 1 0 0,-1 0-1 0 0,1 0 1 0 0,-1 0-1 0 0,0-1 1 0 0,1-1-1 0 0,-1 0 1 0 0,0 0-1 0 0,0 0 1 0 0,0-1-1 0 0,0 0 1 0 0,-1 0-1 0 0,6-4 44 0 0,-10 7 7 0 0,-1 0-1 0 0,1 1 1 0 0,0-1-1 0 0,-1 1 1 0 0,1-1 0 0 0,0 1-1 0 0,-1 0 1 0 0,1 0-1 0 0,-1 0 1 0 0,1 1 0 0 0,-1-1-1 0 0,0 1 1 0 0,1-1-1 0 0,-1 1 1 0 0,0 0 0 0 0,0-1-1 0 0,0 1 1 0 0,0 0-1 0 0,-1 0 1 0 0,1 1 0 0 0,0-1-1 0 0,-1 0 1 0 0,1 1-1 0 0,-1-1 1 0 0,0 0 0 0 0,0 1-1 0 0,1 1-6 0 0,20 25 648 0 0,-23-31-629 0 0,0 1 1 0 0,0-1 0 0 0,0 1-1 0 0,1-1 1 0 0,-1 1 0 0 0,1-1-1 0 0,-1 1 1 0 0,1-1 0 0 0,0 1 0 0 0,-1-1-1 0 0,1 0 1 0 0,0 1 0 0 0,0-1-1 0 0,0 0 1 0 0,0 1 0 0 0,1-1 0 0 0,-1 1-1 0 0,0-1 1 0 0,1 0 0 0 0,-1 1-1 0 0,1-1 1 0 0,-1 1 0 0 0,1-1 0 0 0,0 1-1 0 0,-1-1 1 0 0,1 1 0 0 0,0 0-1 0 0,0-1 1 0 0,0 1 0 0 0,0 0 0 0 0,0 0-1 0 0,1 0 1 0 0,-1-1 0 0 0,0 1-1 0 0,0 1 1 0 0,1-1 0 0 0,-1 0 0 0 0,1 0-1 0 0,-1 0 1 0 0,1 1 0 0 0,-1-1-1 0 0,1 1 1 0 0,-1-1 0 0 0,1 1 0 0 0,0-1-1 0 0,-1 1 1 0 0,1 0 0 0 0,-1 0-1 0 0,1 0 1 0 0,0 0 0 0 0,-1 0 0 0 0,1 0-1 0 0,0 1 1 0 0,-1-1 0 0 0,1 0-1 0 0,-1 1 1 0 0,1-1 0 0 0,-1 1 0 0 0,1 0-1 0 0,-1-1 1 0 0,1 1 0 0 0,0 1-20 0 0,-90-53-1748 0 0,50 68-6211 0 0,33-12 1976 0 0</inkml:trace>
  <inkml:trace contextRef="#ctx0" brushRef="#br1" timeOffset="-88440.749">6636 816 116 0 0,'0'0'12867'0'0,"0"0"-9292"0"0,2 7-3160 0 0,-2-7-413 0 0,1 3 36 0 0,0-1 0 0 0,0 1 0 0 0,0 0 0 0 0,0-1 0 0 0,-1 1 0 0 0,1 0 0 0 0,-1 0 0 0 0,0-1 0 0 0,0 1 0 0 0,0 0 0 0 0,0 0 0 0 0,0-1 0 0 0,-1 1 0 0 0,1 0 0 0 0,-1 0 0 0 0,0-1 0 0 0,1 1 0 0 0,-1-1 1 0 0,-1 1-1 0 0,1 0 0 0 0,0-1 0 0 0,0 0 0 0 0,-1 1 0 0 0,0-1 0 0 0,1 0 0 0 0,-1 0 0 0 0,0 0-38 0 0,0-52-5826 0 0,23 21 3895 0 0,20 36 3746 0 0,1 65 2611 0 0,-48-49-4140 0 0,-5-15-3149 0 0,10-9-803 0 0,0-8-3317 0 0</inkml:trace>
  <inkml:trace contextRef="#ctx0" brushRef="#br1" timeOffset="-88180.81">6963 639 3800 0 0,'0'0'9799'0'0,"6"9"-7240"0"0,0 3-2372 0 0,0 0 0 0 0,-1 0 0 0 0,0 1 0 0 0,-1 0 0 0 0,0 0 0 0 0,-1 0 0 0 0,0 1 0 0 0,-1-1 0 0 0,-1 1 0 0 0,0-1 0 0 0,-1 1 0 0 0,-1-1 0 0 0,0 1 0 0 0,-2 9-187 0 0,-12 19 0 0 0,13-42-3329 0 0,3-9-3426 0 0,3-10-1937 0 0</inkml:trace>
  <inkml:trace contextRef="#ctx0" brushRef="#br1" timeOffset="-87911.168">7111 783 5885 0 0,'0'0'10216'0'0,"0"0"-10216"0"0,0 0-1256 0 0,0 0 1256 0 0,-45 10 452 0 0,24-10-176 0 0,-3 0-276 0 0,2-3-640 0 0,-4-2-1292 0 0,9 1-2848 0 0,2-8-3353 0 0</inkml:trace>
  <inkml:trace contextRef="#ctx0" brushRef="#br1" timeOffset="-87910.168">7168 861 7021 0 0,'0'0'6900'0'0,"0"0"-6404"0"0,20 38-380 0 0,-20-28 236 0 0,0 0 140 0 0,0-3-116 0 0,-2 0-48 0 0,1-3 25 0 0,-6-1-41 0 0,3-3-36 0 0,-5 0-276 0 0,1-3-224 0 0,1-7-793 0 0,-2-3-1119 0 0,2 1-3512 0 0,3-16-2349 0 0</inkml:trace>
  <inkml:trace contextRef="#ctx0" brushRef="#br1" timeOffset="-87745.313">7168 689 8433 0 0,'0'0'8301'0'0,"0"0"-8237"0"0,0 0-64 0 0,0 0-276 0 0,0 0 276 0 0,0 0 52 0 0,0 0-52 0 0,0 0 0 0 0,0 0-909 0 0,0 0-1419 0 0,18 11-2660 0 0,-16-14-3309 0 0</inkml:trace>
  <inkml:trace contextRef="#ctx0" brushRef="#br1" timeOffset="-85344.372">7720 818 12345 0 0,'0'0'1831'0'0,"2"7"-1296"0"0,1 1-408 0 0,-1-1 0 0 0,0 1 0 0 0,-1 0-1 0 0,1 0 1 0 0,-2 0 0 0 0,1 0 0 0 0,-1 0 0 0 0,0 0-1 0 0,0 0 1 0 0,-1 0 0 0 0,0 0 0 0 0,-1 0 0 0 0,0 0-1 0 0,0-1 1 0 0,-1 1 0 0 0,0 0 0 0 0,0-1-1 0 0,0 0 1 0 0,-3 3-127 0 0,2-90-6773 0 0,5 78 6822 0 0,0 0-1 0 0,0 0 1 0 0,-1 0-1 0 0,1 0 1 0 0,1 0 0 0 0,-1 0-1 0 0,0 0 1 0 0,0 0 0 0 0,1 0-1 0 0,-1 1 1 0 0,1-1-1 0 0,-1 0 1 0 0,1 1 0 0 0,0-1-1 0 0,0 1 1 0 0,0 0-1 0 0,0-1 1 0 0,0 1 0 0 0,0 0-1 0 0,0 0 1 0 0,0 1 0 0 0,0-1-1 0 0,0 0 1 0 0,0 1-1 0 0,1-1 1 0 0,-1 1 0 0 0,0 0-1 0 0,1-1 1 0 0,-1 1-1 0 0,0 0 1 0 0,0 0 0 0 0,1 1-1 0 0,-1-1 1 0 0,0 1 0 0 0,0-1-1 0 0,1 1 1 0 0,-1-1-1 0 0,0 1 1 0 0,0 0 0 0 0,0 0-1 0 0,0 0 1 0 0,0 0 0 0 0,0 1-1 0 0,0-1 1 0 0,0 0-1 0 0,-1 1 1 0 0,1 0-49 0 0,3 1 233 0 0,0 1 0 0 0,0 0 0 0 0,0 0 0 0 0,-1 0 0 0 0,0 1 0 0 0,0 0 0 0 0,0 0 0 0 0,0 0 0 0 0,-1 0 0 0 0,0 0 0 0 0,0 1 0 0 0,0-1 0 0 0,-1 1 0 0 0,0 0 0 0 0,0 0 0 0 0,0 0 1 0 0,0 5-234 0 0,-1-9-105 0 0,-4 40 1012 0 0,-12-27-4487 0 0,13-17-1068 0 0,-1-10-3692 0 0</inkml:trace>
  <inkml:trace contextRef="#ctx0" brushRef="#br1" timeOffset="-85034.212">7996 800 5396 0 0,'0'0'6048'0'0,"0"0"-4137"0"0,1 8-1589 0 0,-6 151 2133 0 0,6-157-2417 0 0,0 1 1 0 0,1-1-1 0 0,-1 0 1 0 0,1 0-1 0 0,0-1 0 0 0,0 1 1 0 0,-1 0-1 0 0,1 0 0 0 0,0-1 1 0 0,0 1-1 0 0,0-1 0 0 0,1 0 1 0 0,-1 0-1 0 0,0 0 0 0 0,0 0 1 0 0,1 0-1 0 0,-1 0 0 0 0,1 0 1 0 0,-1-1-1 0 0,1 1 0 0 0,-1-1 1 0 0,1 0-1 0 0,-1 1 1 0 0,1-1-1 0 0,-1-1 0 0 0,1 1 1 0 0,-1 0-1 0 0,1-1 0 0 0,-1 1 1 0 0,1-1-1 0 0,-1 1 0 0 0,0-1 1 0 0,1 0-1 0 0,-1 0 0 0 0,0 0 1 0 0,1-1-1 0 0,-1 1 0 0 0,0 0 1 0 0,0-1-1 0 0,0 0 1 0 0,0 1-1 0 0,-1-1 0 0 0,1 0 1 0 0,0 0-1 0 0,-1 0 0 0 0,1 0 1 0 0,-1 0-1 0 0,0 0 0 0 0,1 0 1 0 0,-1-1-1 0 0,0 1 0 0 0,0-1-38 0 0,0-2-101 0 0,0 1-1 0 0,1-1 0 0 0,-2 0 1 0 0,1 0-1 0 0,-1 0 0 0 0,1 0 1 0 0,-1 0-1 0 0,-1 0 0 0 0,1 0 1 0 0,-1 0-1 0 0,1 1 0 0 0,-2-1 1 0 0,1 0-1 0 0,0 0 0 0 0,-1 1 1 0 0,0-1-1 0 0,0 1 0 0 0,-2-3 102 0 0,-31-47-6330 0 0,26 45 1252 0 0</inkml:trace>
  <inkml:trace contextRef="#ctx0" brushRef="#br1" timeOffset="-84549.636">8339 963 2736 0 0,'0'0'3682'0'0,"0"0"-2087"0"0,0 0-1909 0 0,0 0 244 0 0,0 0 273 0 0,0 0 128 0 0,0 0 135 0 0,5-1 4342 0 0,15-7-4768 0 0,-22 10-39 0 0,0-1-1 0 0,-1 1 0 0 0,0 0 0 0 0,1-1 1 0 0,-1 1-1 0 0,0-1 0 0 0,0 0 1 0 0,0 0-1 0 0,0 0 0 0 0,0 0 1 0 0,0-1-1 0 0,0 1 0 0 0,0-1 0 0 0,0 0 1 0 0,0 0-1 0 0,0 0 0 0 0,0 0 1 0 0,0 0-1 0 0,0 0 0 0 0,0-1 1 0 0,0 0-1 0 0,0 0 0 0 0,0 0 0 0 0,0 0 1 0 0,0 0-1 0 0,1 0 0 0 0,-1-1 1 0 0,0 1-1 0 0,1-1 0 0 0,-1 0 1 0 0,1 0-1 0 0,-1 0 0 0 0,1 0 0 0 0,0 0 1 0 0,0 0-1 0 0,0-1 0 0 0,0 1 1 0 0,0-1-1 0 0,1 1 0 0 0,-1-1 1 0 0,1 0-1 0 0,0 0 0 0 0,0 1 0 0 0,-1-1 1 0 0,2 0-1 0 0,-1 0 0 0 0,0 0 1 0 0,1 0-1 0 0,-1 0 0 0 0,1 0 1 0 0,0-1-1 0 0,0 1 0 0 0,0 0 0 0 0,1 0 1 0 0,-1 0-1 0 0,1 0 0 0 0,-1 0 1 0 0,1 0-1 0 0,0 0 0 0 0,0 0 1 0 0,0 1-1 0 0,1-1 0 0 0,-1 0 0 0 0,1 0 1 0 0,0 1-1 0 0,-1-1 0 0 0,1 1 1 0 0,0 0-1 0 0,2-2 0 0 0,-7 6 37 0 0,0 0-1 0 0,0 1 1 0 0,0-1 0 0 0,1 1 0 0 0,-1-1 0 0 0,1 1-1 0 0,-1 0 1 0 0,1 0 0 0 0,0 0 0 0 0,0 0-1 0 0,1 1 1 0 0,-1-1 0 0 0,1 0 0 0 0,-1 1-1 0 0,1-1 1 0 0,0 1 0 0 0,0-1 0 0 0,1 1 0 0 0,-1-1-1 0 0,1 1 1 0 0,0 0 0 0 0,0-1 0 0 0,0 1-1 0 0,0 0 1 0 0,1-1 0 0 0,-1 1 0 0 0,1-1 0 0 0,0 1-1 0 0,0-1 1 0 0,0 1 0 0 0,0-1 0 0 0,1 1-1 0 0,0-1 1 0 0,-1 0 0 0 0,1 0 0 0 0,0 0-1 0 0,1 0 1 0 0,-1 0 0 0 0,0 0 0 0 0,1-1 0 0 0,0 1-1 0 0,-1-1 1 0 0,1 0 0 0 0,0 1 0 0 0,0-1-1 0 0,1-1 1 0 0,-1 1 0 0 0,0 0 0 0 0,0-1 0 0 0,1 0-1 0 0,-1 1 1 0 0,4-1-37 0 0,31-8-1980 0 0,-15-9-4806 0 0,-8-1 142 0 0</inkml:trace>
  <inkml:trace contextRef="#ctx0" brushRef="#br1" timeOffset="-84255.992">8487 867 6021 0 0,'0'0'5451'0'0,"2"6"-4090"0"0,7 119 1763 0 0,-7-124-3140 0 0,0 0-1 0 0,-1 0 1 0 0,1 0 0 0 0,0 0 0 0 0,-1 0 0 0 0,1-1 0 0 0,0 1-1 0 0,0 0 1 0 0,0-1 0 0 0,0 0 0 0 0,0 1 0 0 0,0-1 0 0 0,0 0-1 0 0,0 0 1 0 0,0 0 0 0 0,-1 0 0 0 0,1 0 0 0 0,0 0 0 0 0,0-1 0 0 0,0 1-1 0 0,0-1 1 0 0,0 1 0 0 0,0-1 0 0 0,0 0 0 0 0,-1 0 0 0 0,1 0-1 0 0,0 0 1 0 0,-1 0 0 0 0,1 0 0 0 0,-1 0 0 0 0,1 0 0 0 0,-1-1-1 0 0,1 1 1 0 0,-1-1 0 0 0,0 1 0 0 0,0-1 0 0 0,0 1 0 0 0,1-1-1 0 0,-2 0 1 0 0,1 1 0 0 0,0-2 16 0 0,40-42-338 0 0,-26 101 1926 0 0,-17 1-1939 0 0,13-61-7952 0 0,1-7 545 0 0</inkml:trace>
  <inkml:trace contextRef="#ctx0" brushRef="#br1" timeOffset="-84021.964">8875 824 8173 0 0,'0'0'5942'0'0,"0"0"-4593"0"0,0 0-1573 0 0,0 0 56 0 0,0 0 227 0 0,0 0-33 0 0,-6 7-22 0 0,6-7-4 0 0,-2 2 13 0 0,0 0 0 0 0,0 0 1 0 0,0 0-1 0 0,0 1 0 0 0,0-1 0 0 0,0 0 1 0 0,1 1-1 0 0,-1-1 0 0 0,1 1 0 0 0,0 0 1 0 0,-1 0-1 0 0,1-1 0 0 0,0 1 0 0 0,1 0 1 0 0,-1 0-1 0 0,1 0 0 0 0,-1 0 0 0 0,1 0 1 0 0,0 0-1 0 0,0 0 0 0 0,0 0 0 0 0,0 0 1 0 0,1 0-1 0 0,-1 0 0 0 0,1 0 0 0 0,-1 0 1 0 0,1 0-1 0 0,0-1 0 0 0,1 1 0 0 0,-1 0 1 0 0,0 0-1 0 0,1-1 0 0 0,1 3-13 0 0,0-1 136 0 0,43 78 1024 0 0,-45-80-1154 0 0,-1 0-1 0 0,1 0 1 0 0,-1 0 0 0 0,1-1 0 0 0,-1 1 0 0 0,0 0-1 0 0,0 0 1 0 0,0 0 0 0 0,0 0 0 0 0,0 0 0 0 0,0 0-1 0 0,-1 0 1 0 0,1 0 0 0 0,-1 0 0 0 0,1-1 0 0 0,-1 1-1 0 0,0 0 1 0 0,1 0 0 0 0,-1 0 0 0 0,0-1 0 0 0,0 1-1 0 0,0 0 1 0 0,-1-1 0 0 0,1 1 0 0 0,0-1 0 0 0,0 0-1 0 0,-1 1 1 0 0,1-1 0 0 0,-1 0 0 0 0,1 0 0 0 0,-1 0-1 0 0,0 0 1 0 0,1 0 0 0 0,-1 0 0 0 0,0 0 0 0 0,0-1-1 0 0,0 1 1 0 0,0 0 0 0 0,1-1 0 0 0,-1 0 0 0 0,0 1 0 0 0,0-1-1 0 0,0 0 1 0 0,0 0 0 0 0,0 0-6 0 0,-36 3-1250 0 0,12-8-2992 0 0,0-7-3981 0 0</inkml:trace>
  <inkml:trace contextRef="#ctx0" brushRef="#br1" timeOffset="-87169.564">7351 858 6993 0 0,'0'0'2499'0'0,"0"0"-1369"0"0,2 7-275 0 0,3 74 2976 0 0,2-108-5195 0 0,-6 30 1415 0 0,0 0-1 0 0,0 0 1 0 0,0-1-1 0 0,1 1 1 0 0,-1 0 0 0 0,1-1-1 0 0,-1 1 1 0 0,1-1 0 0 0,0 1-1 0 0,0-1 1 0 0,0 0 0 0 0,0 0-1 0 0,0 0 1 0 0,1 0-1 0 0,-1 0 1 0 0,1 0 0 0 0,-1-1-1 0 0,1 1 1 0 0,0-1 0 0 0,-1 0-1 0 0,1 0 1 0 0,0 0-1 0 0,0 0 1 0 0,0 0 0 0 0,0 0-1 0 0,0-1 1 0 0,0 0 0 0 0,0 1-1 0 0,0-1 1 0 0,0 0 0 0 0,0-1-1 0 0,0 1 1 0 0,0 0-1 0 0,1-1-50 0 0,0-2-60 0 0,0 0-1 0 0,1 0 0 0 0,-1 0 1 0 0,-1-1-1 0 0,1 0 0 0 0,0 1 0 0 0,-1-1 1 0 0,0-1-1 0 0,0 1 0 0 0,0 0 1 0 0,0-1-1 0 0,-1 1 0 0 0,0-1 0 0 0,0 0 1 0 0,0 0-1 0 0,0 0 0 0 0,-1 0 1 0 0,0 0-1 0 0,0 0 0 0 0,0 0 0 0 0,-1 0 1 0 0,0 0-1 0 0,0-1 0 0 0,0 1 1 0 0,0 0-1 0 0,-1 0 0 0 0,0 0 0 0 0,0 0 1 0 0,0 0-1 0 0,-1 0 0 0 0,0 0 1 0 0,0 0-1 0 0,0-1 61 0 0,1 5-161 0 0,3 34-445 0 0,16 109 3321 0 0,-4-133-3431 0 0,-2-13-4826 0 0,-3-7-2282 0 0</inkml:trace>
  <inkml:trace contextRef="#ctx0" brushRef="#br1" timeOffset="-85704.147">7382 802 3968 0 0,'0'0'7833'0'0,"0"0"-5865"0"0,0 0-2153 0 0,7 9 494 0 0,82 121 2526 0 0,-137-214-8784 0 0,44 71 5663 0 0,4 13 338 0 0,0 0 0 0 0,0 1 0 0 0,0-1 0 0 0,0 1 1 0 0,-1-1-1 0 0,1 0 0 0 0,0 1 0 0 0,0-1 0 0 0,-1 0 0 0 0,1 1 0 0 0,0-1 0 0 0,-1 0 1 0 0,1 1-1 0 0,0-1 0 0 0,-1 0 0 0 0,1 1 0 0 0,0-1 0 0 0,-1 0 0 0 0,1 0 0 0 0,0 0 0 0 0,-1 1 1 0 0,1-1-1 0 0,-1 0 0 0 0,1 0 0 0 0,-1 0 0 0 0,1 0 0 0 0,-1 0 0 0 0,1 0 0 0 0,0 0 0 0 0,-1 0 1 0 0,1 0-1 0 0,-1 0 0 0 0,1 0 0 0 0,-1 0 0 0 0,1 0 0 0 0,0 0 0 0 0,-1 0 0 0 0,1-1 0 0 0,-1 1 1 0 0,1 0-1 0 0,-1 0 0 0 0,1 0 0 0 0,0-1 0 0 0,-1 1 0 0 0,1 0 0 0 0,0 0 0 0 0,-1-1 0 0 0,1 1-51 0 0,0 2-24 0 0,-1 0 1 0 0,1 0 0 0 0,-1 0-1 0 0,0 0 1 0 0,0 0 0 0 0,0 0 0 0 0,0 0-1 0 0,0 0 1 0 0,0 0 0 0 0,0-1-1 0 0,0 1 1 0 0,-1 0 0 0 0,1-1 0 0 0,-1 1-1 0 0,1-1 1 0 0,-1 0 0 0 0,0 1-1 0 0,1-1 1 0 0,-1 0 0 0 0,0 0 0 0 0,0 0-1 0 0,0 0 1 0 0,0 0 0 0 0,0 0-1 0 0,0-1 1 0 0,0 1 0 0 0,0-1 0 0 0,0 1-1 0 0,0-1 1 0 0,0 0 0 0 0,-1 0-1 0 0,1 0 1 0 0,0 0 0 0 0,0 0 0 0 0,0 0-1 0 0,0-1 1 0 0,0 1 0 0 0,0-1-1 0 0,0 0 1 0 0,0 1 0 0 0,0-1 0 0 0,0 0-1 0 0,0 0 1 0 0,0 0 0 0 0,0 0-1 0 0,0-1 1 0 0,0 1 22 0 0,1-1-59 0 0,17 32 2136 0 0,22 84-445 0 0,-41-110-6405 0 0,1-4-210 0 0</inkml:trace>
  <inkml:trace contextRef="#ctx0" brushRef="#br1" timeOffset="-77680.069">1258 1850 6989 0 0,'0'0'5984'0'0,"0"0"-4102"0"0,0 0-1436 0 0,0 0 333 0 0,0 0 351 0 0,0 0-262 0 0,0 0-259 0 0,0 0-182 0 0,-32-2-463 0 0,5 4-133 0 0,-33 2-1327 0 0,23-10-2442 0 0,26 0-695 0 0,3-6-2253 0 0</inkml:trace>
  <inkml:trace contextRef="#ctx0" brushRef="#br1" timeOffset="-77395.812">1369 1737 6989 0 0,'0'0'6236'0'0,"0"0"-5616"0"0,0 0-504 0 0,0 0 240 0 0,0 0-156 0 0,0 0 320 0 0,0 0 184 0 0,-62 13-172 0 0,31-9-355 0 0,-4 0-173 0 0,1 0-4 0 0,4-2-845 0 0,-1-2-823 0 0,4 0-892 0 0,9-3-3000 0 0</inkml:trace>
  <inkml:trace contextRef="#ctx0" brushRef="#br1" timeOffset="-77131.47">1430 1608 1512 0 0,'0'0'11557'0'0,"0"0"-9589"0"0,0 0-1944 0 0,0 0-16 0 0,0 0-8 0 0,-36 2 380 0 0,0 0-40 0 0,-12 3-268 0 0,-6-2-72 0 0,1-1-460 0 0,6-2-1464 0 0,13 0-3168 0 0,5-4-3225 0 0</inkml:trace>
  <inkml:trace contextRef="#ctx0" brushRef="#br1" timeOffset="-75431.412">3675 1744 13013 0 0,'0'0'5637'0'0,"0"0"-5637"0"0,0 0-324 0 0,0 0 324 0 0,5 42 160 0 0,-6-33 16 0 0,-2-1-56 0 0,2 2-44 0 0,-2-1-16 0 0,1-1-60 0 0,-2-1-24 0 0,3 0-444 0 0,-2-2-608 0 0,3-5-1221 0 0,0 0-3107 0 0,0-14-2673 0 0</inkml:trace>
  <inkml:trace contextRef="#ctx0" brushRef="#br1" timeOffset="-75168.666">3718 1580 15309 0 0,'0'0'2405'0'0,"0"0"-2405"0"0,0 0-12 0 0,0 0-164 0 0,0 0 164 0 0,0 0 4 0 0,0 0-564 0 0,0 0-509 0 0,0 0-1231 0 0,0 0-2324 0 0,4 0-1669 0 0</inkml:trace>
  <inkml:trace contextRef="#ctx0" brushRef="#br1" timeOffset="-74917.955">3931 1638 4028 0 0,'0'0'6928'0'0,"0"0"-5630"0"0,0 0-961 0 0,0 0 123 0 0,-7 6-126 0 0,3-3-132 0 0,-49 50-800 0 0,51-52 579 0 0,1 0 0 0 0,0 0 0 0 0,0 0 0 0 0,0 1 0 0 0,0-1 0 0 0,1 0 0 0 0,-1 1-1 0 0,0-1 1 0 0,1 1 0 0 0,-1-1 0 0 0,0 1 0 0 0,1-1 0 0 0,0 1 0 0 0,-1-1 0 0 0,1 1-1 0 0,0-1 1 0 0,0 1 0 0 0,0 0 0 0 0,0-1 0 0 0,0 1 0 0 0,0-1 0 0 0,0 1-1 0 0,1 0 1 0 0,-1-1 0 0 0,1 1 0 0 0,-1-1 0 0 0,1 1 0 0 0,-1-1 0 0 0,1 0 0 0 0,0 1-1 0 0,0-1 1 0 0,-1 1 0 0 0,1-1 0 0 0,0 0 0 0 0,0 0 0 0 0,1 0 0 0 0,-1 0 0 0 0,0 1-1 0 0,0-1 1 0 0,0-1 0 0 0,1 1 0 0 0,-1 0 0 0 0,0 0 0 0 0,1 0 0 0 0,-1-1 0 0 0,1 1-1 0 0,0 0 20 0 0,146 58 4555 0 0,-147-58-4538 0 0,0 0-1 0 0,0 0 1 0 0,-1-1-1 0 0,1 1 1 0 0,0 0 0 0 0,-1 0-1 0 0,1 0 1 0 0,-1 0 0 0 0,1 0-1 0 0,-1 0 1 0 0,1 0 0 0 0,-1 0-1 0 0,0 0 1 0 0,1 0 0 0 0,-1 0-1 0 0,0 0 1 0 0,0 0 0 0 0,0 1-1 0 0,0-1 1 0 0,0 0 0 0 0,0 0-1 0 0,0 0 1 0 0,0 0 0 0 0,-1 0-1 0 0,1 0 1 0 0,0 0 0 0 0,-1 0-1 0 0,1 0 1 0 0,0 0 0 0 0,-1 0-1 0 0,1 0 1 0 0,-1 0 0 0 0,0 0-1 0 0,1 0 1 0 0,-1 0 0 0 0,0 0-1 0 0,0-1 1 0 0,1 1 0 0 0,-1 0-1 0 0,0-1 1 0 0,0 1 0 0 0,0 0-1 0 0,0-1 1 0 0,0 1 0 0 0,0-1-1 0 0,0 1 1 0 0,0-1 0 0 0,0 0-1 0 0,0 1 1 0 0,0-1 0 0 0,0 0-1 0 0,0 0 1 0 0,0 0-1 0 0,-1 0-16 0 0,-62 15-417 0 0,7-15-4916 0 0,27-6-3405 0 0</inkml:trace>
  <inkml:trace contextRef="#ctx0" brushRef="#br1" timeOffset="-76849.238">2196 1622 11069 0 0,'0'0'4732'0'0,"0"0"-4732"0"0,0 0-1376 0 0,0 0 1376 0 0,0 0 372 0 0,4 47 56 0 0,-4-31-76 0 0,-1 1-24 0 0,-4-1-152 0 0,-2 0-24 0 0,5 0-152 0 0,-3-3-264 0 0,1-4-480 0 0,0-2-572 0 0,4-3-1280 0 0,0-2-2116 0 0,4-6-1449 0 0</inkml:trace>
  <inkml:trace contextRef="#ctx0" brushRef="#br1" timeOffset="-76692.897">2403 1578 11717 0 0,'0'0'2412'0'0,"0"0"-1776"0"0,0 0-636 0 0,0 0-348 0 0,0 0 196 0 0,-56-4 88 0 0,32 4 0 0 0,-6 3 4 0 0,2 1-336 0 0,-3-1-740 0 0,6 1-1580 0 0,3-2-2909 0 0</inkml:trace>
  <inkml:trace contextRef="#ctx0" brushRef="#br1" timeOffset="-76537.457">2470 1656 3920 0 0,'0'0'7705'0'0,"0"0"-7401"0"0,0 0-300 0 0,0 0 444 0 0,-47 10-64 0 0,27-8-208 0 0,-7 0-20 0 0,1 1-92 0 0,-5 0-64 0 0,1-1-384 0 0,3 0-1168 0 0,7 1-2680 0 0,-1-3-2761 0 0</inkml:trace>
  <inkml:trace contextRef="#ctx0" brushRef="#br1" timeOffset="-76271.686">2652 1538 9533 0 0,'0'0'4063'0'0,"0"0"-3075"0"0,0 0-732 0 0,-8 8 126 0 0,-57 105 982 0 0,62-102-1349 0 0,0-1 1 0 0,1 1-1 0 0,0 0 1 0 0,1 0-1 0 0,0-1 1 0 0,0 1-1 0 0,1 0 1 0 0,1 0 0 0 0,0 0-1 0 0,1 0 1 0 0,0-1-1 0 0,0 1-15 0 0,40 26-5594 0 0,-29-34 57 0 0</inkml:trace>
  <inkml:trace contextRef="#ctx0" brushRef="#br1" timeOffset="-76019.926">2749 1669 10385 0 0,'0'0'1303'0'0,"0"0"-1181"0"0,0 0-329 0 0,7 0-22 0 0,1-1 375 0 0,0 1 1 0 0,0 0 0 0 0,0 0 0 0 0,0 1-1 0 0,0 0 1 0 0,0 0 0 0 0,0 1 0 0 0,0 0-1 0 0,-1 0 1 0 0,1 1 0 0 0,-1 0 0 0 0,1 0-1 0 0,-1 1 1 0 0,0 0 0 0 0,0 0 0 0 0,-1 0-1 0 0,1 1 1 0 0,-1 0 0 0 0,0 0 0 0 0,-1 1-1 0 0,1 0 1 0 0,-1 0 0 0 0,0 0 0 0 0,0 1-1 0 0,-1-1 1 0 0,0 1 0 0 0,0 0 0 0 0,-1 1-1 0 0,0-1 1 0 0,0 0 0 0 0,0 1-1 0 0,-1 0-146 0 0,-51 50 971 0 0,-1-46-4430 0 0,42-14-22 0 0,4-5-3223 0 0</inkml:trace>
  <inkml:trace contextRef="#ctx0" brushRef="#br1" timeOffset="-75852.816">3017 1676 2824 0 0,'0'0'8077'0'0,"0"0"-6310"0"0,-2 7-1329 0 0,-25 117 2298 0 0,42-66-2970 0 0,47-49-3280 0 0,-49-16 505 0 0,-2 1-2276 0 0</inkml:trace>
  <inkml:trace contextRef="#ctx0" brushRef="#br1" timeOffset="-75665.163">3131 1573 5989 0 0,'0'0'6583'0'0,"5"7"-5074"0"0,6 8-1269 0 0,-1 1 0 0 0,0 0 0 0 0,-2 0 0 0 0,0 1 0 0 0,-1 0 0 0 0,0 0 0 0 0,-2 1 0 0 0,0-1 0 0 0,-1 1 0 0 0,0 1 0 0 0,-2-1 0 0 0,0 0 0 0 0,-1 1 0 0 0,-1-1 0 0 0,-1 6-240 0 0,-28 38-806 0 0,-7-36-7742 0 0,19-25 221 0 0</inkml:trace>
  <inkml:trace contextRef="#ctx0" brushRef="#br1" timeOffset="-73532.764">4534 1498 7173 0 0,'0'0'4958'0'0,"0"0"-3550"0"0,0 0-1302 0 0,4 9 309 0 0,34 164 3091 0 0,-38-54-2953 0 0,9-134-2213 0 0,-10 11 1613 0 0,-1-1-1 0 0,0 1 1 0 0,0 0 0 0 0,0 0-1 0 0,0 0 1 0 0,-1 0 0 0 0,0 0-1 0 0,0 1 1 0 0,0-1 0 0 0,0 1-1 0 0,0-1 1 0 0,-1 1 0 0 0,1 0-1 0 0,-1 1 1 0 0,0-1 0 0 0,0 1-1 0 0,0-1 1 0 0,0 1 0 0 0,-1 0-1 0 0,1 1 1 0 0,0-1 0 0 0,-1 1-1 0 0,0 0 1 0 0,0 0 47 0 0,3 0 16 0 0,-1 0-1 0 0,1 0 1 0 0,-1 0 0 0 0,1 1 0 0 0,-1 0-1 0 0,1-1 1 0 0,-1 1 0 0 0,0 0-1 0 0,1 0 1 0 0,-1 0 0 0 0,0 1 0 0 0,1-1-1 0 0,-1 1 1 0 0,1-1 0 0 0,-1 1-1 0 0,1 0 1 0 0,-1 0 0 0 0,1 0 0 0 0,0 0-1 0 0,-1 0 1 0 0,1 1 0 0 0,0-1-1 0 0,0 1 1 0 0,0-1 0 0 0,0 1 0 0 0,0 0-1 0 0,0 0 1 0 0,0 0 0 0 0,1 0-1 0 0,-1 0 1 0 0,1 0 0 0 0,-1 0 0 0 0,1 1-1 0 0,0-1 1 0 0,0 0 0 0 0,0 1 0 0 0,0-1-1 0 0,0 1 1 0 0,1-1 0 0 0,-1 1-1 0 0,1 0 1 0 0,0-1 0 0 0,0 2-16 0 0,-1-1 49 0 0,1 1 0 0 0,0 0 1 0 0,1-1-1 0 0,-1 1 0 0 0,1 0 1 0 0,-1-1-1 0 0,1 1 0 0 0,0-1 1 0 0,1 1-1 0 0,-1-1 0 0 0,0 1 1 0 0,1-1-1 0 0,0 0 0 0 0,0 0 1 0 0,0 0-1 0 0,0 0 0 0 0,0 0 1 0 0,1 0-1 0 0,0 0 0 0 0,-1-1 0 0 0,1 1 1 0 0,0-1-1 0 0,0 0 0 0 0,0 0 1 0 0,0 0-1 0 0,0 0 0 0 0,1-1 1 0 0,-1 1-1 0 0,1-1 0 0 0,-1 0 1 0 0,1 0-1 0 0,-1 0 0 0 0,1 0 1 0 0,-1-1-1 0 0,2 1-49 0 0,68 0-943 0 0,-9-22-6283 0 0,-40 4-742 0 0</inkml:trace>
  <inkml:trace contextRef="#ctx0" brushRef="#br1" timeOffset="-73299.906">4809 1699 4620 0 0,'0'0'9909'0'0,"0"0"-9077"0"0,0 0-720 0 0,8 42 440 0 0,-8-28 41 0 0,0-2-117 0 0,-4 0-104 0 0,0-3-100 0 0,0-2-100 0 0,-1 0-60 0 0,4-1-24 0 0,-3-2 24 0 0,4-2-112 0 0,-3-1-856 0 0,3-1-837 0 0,0-3-671 0 0,3-14-5252 0 0</inkml:trace>
  <inkml:trace contextRef="#ctx0" brushRef="#br1" timeOffset="-73142.08">4836 1559 9973 0 0,'0'0'5952'0'0,"0"0"-5952"0"0,0 0-892 0 0,0 0 236 0 0,0 0 300 0 0,0 0-280 0 0,0 0-824 0 0,0 0-2928 0 0,0 0-3149 0 0</inkml:trace>
  <inkml:trace contextRef="#ctx0" brushRef="#br1" timeOffset="-70188.526">7275 1901 5885 0 0,'0'0'5778'0'0,"0"0"-4383"0"0,0 0-1213 0 0,0 0 142 0 0,0 0 199 0 0,0 0-228 0 0,0 0-176 0 0,0 0-110 0 0,-7-5-87 0 0,5 3 109 0 0,1 0-47 0 0,0 1 0 0 0,0-1 1 0 0,0 1-1 0 0,0-1 1 0 0,0 1-1 0 0,-1 0 0 0 0,1-1 1 0 0,0 1-1 0 0,-1 0 1 0 0,1 0-1 0 0,-1 0 0 0 0,1 0 1 0 0,-1 0-1 0 0,0 0 1 0 0,1 0-1 0 0,-1 1 0 0 0,0-1 1 0 0,0 1-1 0 0,1-1 1 0 0,-1 1-1 0 0,0-1 0 0 0,0 1 1 0 0,0 0-1 0 0,0 0 1 0 0,1 0-1 0 0,-1 0 0 0 0,0 0 1 0 0,0 1-1 0 0,0-1 1 0 0,1 0-1 0 0,-1 1 0 0 0,0 0 1 0 0,0-1-1 0 0,1 1 1 0 0,-1 0-1 0 0,0 0 0 0 0,1 0 1 0 0,-1 0-1 0 0,1 0 1 0 0,-2 1 15 0 0,-24 116 1596 0 0,29-117-1597 0 0,0 1 1 0 0,1-1 0 0 0,-1 1 0 0 0,0-1-1 0 0,1 0 1 0 0,-1 0 0 0 0,1 0-1 0 0,-1 0 1 0 0,1 0 0 0 0,0-1 0 0 0,-1 1-1 0 0,1-1 1 0 0,0 0 0 0 0,-1 1 0 0 0,1-1-1 0 0,0 0 1 0 0,-1-1 0 0 0,1 1-1 0 0,0 0 1 0 0,-1-1 0 0 0,1 0 0 0 0,0 1-1 0 0,-1-1 1 0 0,1 0 0 0 0,-1 0-1 0 0,0-1 1 0 0,1 1 0 0 0,-1 0 0 0 0,0-1-1 0 0,0 0 1 0 0,1 1 0 0 0,-1-1-1 0 0,-1 0 1 0 0,1 0 0 0 0,0 0 0 0 0,0 0-1 0 0,-1 0 1 0 0,1-1 0 0 0,8-13-279 0 0,-10 16 269 0 0,0 1 1 0 0,0-1-1 0 0,0 0 1 0 0,0 1-1 0 0,0-1 0 0 0,0 1 1 0 0,1-1-1 0 0,-1 0 1 0 0,0 1-1 0 0,0-1 1 0 0,0 1-1 0 0,1-1 1 0 0,-1 0-1 0 0,0 1 0 0 0,0-1 1 0 0,1 0-1 0 0,-1 1 1 0 0,0-1-1 0 0,1 0 1 0 0,-1 1-1 0 0,0-1 1 0 0,1 0-1 0 0,-1 0 1 0 0,0 1-1 0 0,1-1 0 0 0,-1 0 1 0 0,1 0-1 0 0,-1 0 1 0 0,0 0-1 0 0,1 0 1 0 0,-1 1-1 0 0,1-1 1 0 0,-1 0-1 0 0,1 0 0 0 0,-1 0 1 0 0,0 0-1 0 0,1 0 1 0 0,-1 0-1 0 0,1 0 1 0 0,-1 0-1 0 0,1-1 1 0 0,-1 1-1 0 0,0 0 0 0 0,1 0 1 0 0,-1 0-1 0 0,1 0 10 0 0,8 59 744 0 0,-7-33-5069 0 0,-2-21-562 0 0</inkml:trace>
  <inkml:trace contextRef="#ctx0" brushRef="#br1" timeOffset="-70968.591">6729 1716 9973 0 0,'18'36'4364'0'0,"-9"-9"-3984"0"0,-2 0 652 0 0,-1 2-199 0 0,-6-10-349 0 0,2 4-96 0 0,-2 2-116 0 0,-2-3-76 0 0,-3-5-72 0 0,1-2-24 0 0,0-5-24 0 0,0-1-76 0 0,2-5-124 0 0,-1-3-260 0 0,3-1-76 0 0,0-7-64 0 0,0 0-1149 0 0,5-14-4695 0 0</inkml:trace>
  <inkml:trace contextRef="#ctx0" brushRef="#br1" timeOffset="-70703.047">6938 1874 8917 0 0,'0'0'7172'0'0,"0"0"-7172"0"0,0 0 0 0 0,-54-5 0 0 0,26-2 240 0 0,-2-2-87 0 0,2 0-93 0 0,-1 1-60 0 0,3-1-389 0 0,4 1-455 0 0,3 1-636 0 0,7 0-604 0 0,2 1-2640 0 0,10-4-2297 0 0</inkml:trace>
  <inkml:trace contextRef="#ctx0" brushRef="#br1" timeOffset="-70450.847">6987 1989 6705 0 0,'0'0'6296'0'0,"0"0"-5912"0"0,0 0 24 0 0,0 0 376 0 0,0 0-28 0 0,0 0 48 0 0,0 0-99 0 0,0 0-193 0 0,0 0-164 0 0,0 0-140 0 0,0 28-20 0 0,0-28 56 0 0,0-2 4 0 0,-1-2-248 0 0,-2-3-928 0 0,-1-4-873 0 0,2 3-907 0 0,1-16-5649 0 0</inkml:trace>
  <inkml:trace contextRef="#ctx0" brushRef="#br1" timeOffset="-70449.847">7049 1769 5917 0 0,'0'0'11369'0'0,"0"0"-11369"0"0,0 0-60 0 0,0 0-400 0 0,0 0-497 0 0,0 0-227 0 0,0 0-148 0 0,0 0-2508 0 0,0 0-3525 0 0</inkml:trace>
  <inkml:trace contextRef="#ctx0" brushRef="#br1" timeOffset="-72488.743">5338 1659 11761 0 0,'0'0'2325'0'0,"7"3"-1828"0"0,87 20 972 0 0,-92-23-1484 0 0,1 1 0 0 0,-1-1 1 0 0,1 0-1 0 0,-1 0 0 0 0,1 0 1 0 0,-1 0-1 0 0,1-1 0 0 0,-1 1 1 0 0,0 0-1 0 0,1-1 0 0 0,-1 0 1 0 0,0 0-1 0 0,1 0 0 0 0,-1 0 1 0 0,0 0-1 0 0,0 0 0 0 0,0 0 1 0 0,0-1-1 0 0,0 1 0 0 0,0-1 1 0 0,0 1-1 0 0,0-1 1 0 0,0 0-1 0 0,-1 0 0 0 0,1 0 1 0 0,-1 0-1 0 0,0 0 0 0 0,1 0 1 0 0,-1 0-1 0 0,0 0 0 0 0,0 0 1 0 0,0-1-1 0 0,0 1 0 0 0,-1 0 1 0 0,1-1-1 0 0,-1 1 0 0 0,1-1 1 0 0,-1 1-1 0 0,0-1 0 0 0,0 1 1 0 0,0-1 14 0 0,-2-3-86 0 0,0-1 0 0 0,0 1 0 0 0,0 1 0 0 0,-1-1 0 0 0,0 0 1 0 0,0 1-1 0 0,0-1 0 0 0,-1 1 0 0 0,1 0 0 0 0,-1 0 0 0 0,-1 0 1 0 0,1 1-1 0 0,-1-1 0 0 0,0 1 0 0 0,0 0 0 0 0,0 1 0 0 0,0-1 0 0 0,0 1 1 0 0,-1 0-1 0 0,0 0 0 0 0,0 0 86 0 0,4 4 22 0 0,0 1 1 0 0,0-1-1 0 0,1 0 1 0 0,-1 0-1 0 0,1 1 1 0 0,-1-1-1 0 0,1 0 1 0 0,-1 1-1 0 0,1 0 1 0 0,0-1-1 0 0,0 1 1 0 0,0 0-1 0 0,0-1 1 0 0,0 1-1 0 0,0 0 1 0 0,0 0-1 0 0,0 0 1 0 0,1 0-1 0 0,-1 0 1 0 0,1 0-1 0 0,0 0 1 0 0,-1 0-1 0 0,1 0 1 0 0,0 0-1 0 0,0 0 1 0 0,0 0-1 0 0,1 0 1 0 0,-1 0-1 0 0,0 0 1 0 0,1 0-1 0 0,-1 0 1 0 0,1 0-1 0 0,0 0 1 0 0,0 2-23 0 0,0 6 271 0 0,-8 231 2565 0 0,6-216-3791 0 0,3-18-4986 0 0,4-7-691 0 0</inkml:trace>
  <inkml:trace contextRef="#ctx0" brushRef="#br1" timeOffset="-72241.672">5555 1816 4608 0 0,'0'0'11025'0'0,"0"0"-11025"0"0,0 0-808 0 0,-36 3 808 0 0,10-6 64 0 0,4 2 52 0 0,-5-1-116 0 0,1 0-724 0 0,8 0-1764 0 0,-5-7-4953 0 0</inkml:trace>
  <inkml:trace contextRef="#ctx0" brushRef="#br1" timeOffset="-71837.293">5627 1805 10365 0 0,'0'0'2452'0'0,"0"0"-1952"0"0,0 0-454 0 0,0 0 141 0 0,0 0 50 0 0,7 6-1 0 0,-4-2-210 0 0,0-1 0 0 0,0 0 0 0 0,0-1 0 0 0,1 1-1 0 0,-1 0 1 0 0,1-1 0 0 0,0 0 0 0 0,-1 0 0 0 0,1 0 0 0 0,0 0-1 0 0,0-1 1 0 0,0 1 0 0 0,1-1 0 0 0,-1 0 0 0 0,0 0 0 0 0,0-1-1 0 0,1 1 1 0 0,-1-1 0 0 0,0 0 0 0 0,1 0 0 0 0,-1-1 0 0 0,0 1 0 0 0,1-1-1 0 0,-1 0 1 0 0,0 0 0 0 0,0 0 0 0 0,0-1 0 0 0,0 1 0 0 0,0-1-1 0 0,0 0 1 0 0,0 0 0 0 0,0-1-26 0 0,-3 3-48 0 0,1-1 0 0 0,0 0 0 0 0,-1 0 1 0 0,1 0-1 0 0,0 0 0 0 0,-1-1 0 0 0,0 1 0 0 0,1 0 0 0 0,-1-1 0 0 0,0 1 0 0 0,1-1 1 0 0,-1 1-1 0 0,0-1 0 0 0,0 0 0 0 0,0 1 0 0 0,0-1 0 0 0,-1 0 0 0 0,1 0 1 0 0,0 1-1 0 0,-1-1 0 0 0,1 0 0 0 0,-1 0 0 0 0,0 0 0 0 0,0 0 0 0 0,0 0 0 0 0,0 0 1 0 0,0 0-1 0 0,0 0 0 0 0,0 1 0 0 0,0-1 0 0 0,-1 0 0 0 0,1 0 0 0 0,-1 0 0 0 0,1 0 1 0 0,-1 0-1 0 0,0 1 0 0 0,0-1 0 0 0,0 0 0 0 0,0 1 0 0 0,0-1 0 0 0,0 1 1 0 0,0-1-1 0 0,0 1 0 0 0,-1-1 0 0 0,1 1 0 0 0,-1 0 0 0 0,1-1 0 0 0,-1 1 0 0 0,1 0 1 0 0,-1 0-1 0 0,0 0 0 0 0,1 1 0 0 0,-1-1 0 0 0,0 0 0 0 0,0 1 0 0 0,0-1 1 0 0,0 1-1 0 0,1-1 0 0 0,-1 1 48 0 0,-2 3 63 0 0,0 0 1 0 0,0 0-1 0 0,1 1 1 0 0,-1 0-1 0 0,1-1 1 0 0,0 1-1 0 0,0 0 1 0 0,1 0 0 0 0,-1 1-1 0 0,1-1 1 0 0,0 1-1 0 0,0-1 1 0 0,0 1-1 0 0,1 0 1 0 0,0-1-1 0 0,0 1 1 0 0,0 0-1 0 0,0 0 1 0 0,1 0-1 0 0,-1 0 1 0 0,1 0-1 0 0,1 0 1 0 0,-1 0-1 0 0,1-1 1 0 0,0 1 0 0 0,0 0-1 0 0,0 0 1 0 0,1 2-64 0 0,2-3 1 0 0,0-1 0 0 0,-1 0 0 0 0,1-1 0 0 0,0 1 0 0 0,0-1 0 0 0,1 0 0 0 0,-1 0 0 0 0,0 0 0 0 0,1 0 0 0 0,0-1 1 0 0,-1 0-1 0 0,1 0 0 0 0,-1 0 0 0 0,1 0 0 0 0,0-1 0 0 0,0 0 0 0 0,0 0 0 0 0,-1 0 0 0 0,1-1 0 0 0,0 1 0 0 0,-1-1 0 0 0,1 0 1 0 0,0 0-1 0 0,-1-1 0 0 0,1 0 0 0 0,-1 1 0 0 0,0-1 0 0 0,1-1 0 0 0,-1 1 0 0 0,0-1 0 0 0,0 1 0 0 0,2-3-1 0 0,39 7-1007 0 0,-43-1 1101 0 0,-1-1 1 0 0,1 1 0 0 0,0 1 0 0 0,-1-1 0 0 0,1 0 0 0 0,-1 0-1 0 0,0 0 1 0 0,1 1 0 0 0,-1-1 0 0 0,0 1 0 0 0,0-1 0 0 0,0 1-1 0 0,0 0 1 0 0,0-1 0 0 0,0 1 0 0 0,0 0 0 0 0,-1-1 0 0 0,1 1-1 0 0,-1 0 1 0 0,1 0 0 0 0,-1 0 0 0 0,0 0 0 0 0,1 0 0 0 0,-1-1-1 0 0,0 1 1 0 0,0 0 0 0 0,0 0 0 0 0,-1 0 0 0 0,1 0 0 0 0,0 0-1 0 0,-1 0 1 0 0,1-1 0 0 0,-1 1 0 0 0,0 0 0 0 0,0 1-95 0 0,6-46 1639 0 0,56-69-4164 0 0,-55 107 1217 0 0,-2 5-2816 0 0,0 1-1637 0 0</inkml:trace>
  <inkml:trace contextRef="#ctx0" brushRef="#br1" timeOffset="-71233.931">6103 1847 6293 0 0,'0'0'6879'0'0,"0"0"-5246"0"0,0 0-1638 0 0,6 3 209 0 0,77 12 993 0 0,-81-16-1272 0 0,0 1 0 0 0,0-1 0 0 0,-1 1 0 0 0,1-1 0 0 0,0 0 0 0 0,0 0 0 0 0,-1 0 0 0 0,1 0 0 0 0,-1 0 0 0 0,1 0 0 0 0,-1 0 0 0 0,1-1 0 0 0,-1 1-1 0 0,0 0 1 0 0,1-1 0 0 0,-1 1 0 0 0,0-1 0 0 0,0 1 0 0 0,0-1 0 0 0,0 0 0 0 0,0 0 0 0 0,-1 1 0 0 0,1-1 0 0 0,0 0 0 0 0,-1 0 0 0 0,0 0 0 0 0,1 0 0 0 0,-1 1 0 0 0,0-1 0 0 0,0 0 0 0 0,0 0 0 0 0,0 0 0 0 0,0-1 75 0 0,-1 4-29 0 0,1 0-1 0 0,-1-1 1 0 0,1 1-1 0 0,-1 0 1 0 0,1 0-1 0 0,-1-1 1 0 0,0 1-1 0 0,1 0 1 0 0,-1-1-1 0 0,0 1 0 0 0,0 0 1 0 0,0-1-1 0 0,1 1 1 0 0,-1-1-1 0 0,0 1 1 0 0,0-1-1 0 0,0 0 1 0 0,0 1-1 0 0,0-1 1 0 0,0 0-1 0 0,0 0 1 0 0,0 0-1 0 0,0 0 1 0 0,0 1-1 0 0,0-1 1 0 0,0 0-1 0 0,0-1 1 0 0,1 1-1 0 0,-1 0 1 0 0,0 0-1 0 0,0 0 0 0 0,0-1 1 0 0,0 1-1 0 0,0 0 1 0 0,0-1-1 0 0,0 1 1 0 0,0-1-1 0 0,0 1 1 0 0,1-1-1 0 0,-1 1 1 0 0,0-1-1 0 0,0 1 1 0 0,1-1-1 0 0,-1 0 1 0 0,0 0-1 0 0,1 1 1 0 0,-1-1-1 0 0,1 0 1 0 0,-1 0-1 0 0,1 0 1 0 0,-1 0-1 0 0,1 1 0 0 0,-1-2 30 0 0,-1 96 1575 0 0,2-92-1532 0 0,0 0 1 0 0,0 0-1 0 0,0 0 0 0 0,1 0 0 0 0,-1 0 1 0 0,1 0-1 0 0,-1 0 0 0 0,1 0 1 0 0,0-1-1 0 0,0 1 0 0 0,-1 0 1 0 0,1 0-1 0 0,1-1 0 0 0,-1 1 1 0 0,0-1-1 0 0,0 1 0 0 0,1-1 1 0 0,-1 1-1 0 0,0-1 0 0 0,1 0 1 0 0,0 0-1 0 0,-1 1 0 0 0,1-1 0 0 0,0 0 1 0 0,-1-1-1 0 0,1 1 0 0 0,0 0 1 0 0,0 0-1 0 0,0-1 0 0 0,0 1 1 0 0,0-1-1 0 0,0 0 0 0 0,-1 1 1 0 0,1-1-1 0 0,0 0 0 0 0,0 0 1 0 0,0 0-1 0 0,0 0 0 0 0,0-1 1 0 0,0 1-1 0 0,0-1 0 0 0,0 1 0 0 0,0-1 1 0 0,0 1-1 0 0,1-2-43 0 0,34-40-3933 0 0,-11 6 2554 0 0,17 43 3846 0 0,-40-5-2349 0 0,-1 0 1 0 0,1 1 0 0 0,-1-1 0 0 0,1 0 0 0 0,-1 1 0 0 0,0 0 0 0 0,0-1 0 0 0,0 1 0 0 0,0 0 0 0 0,-1 0 0 0 0,1 0 0 0 0,-1 0 0 0 0,0 1 0 0 0,0-1 0 0 0,0 0 0 0 0,0 0 0 0 0,0 1 0 0 0,-1-1 0 0 0,1 1 0 0 0,-1-1 0 0 0,0 0 0 0 0,0 1 0 0 0,-1 0-119 0 0,23-75-4785 0 0,27 70 6265 0 0,-45 3-1368 0 0,0 0-1 0 0,0 1 0 0 0,0-1 1 0 0,-1 1-1 0 0,1 0 0 0 0,-1 0 1 0 0,0 0-1 0 0,1 1 0 0 0,-1-1 1 0 0,-1 1-1 0 0,1-1 0 0 0,-1 1 1 0 0,1 0-1 0 0,-1 0 0 0 0,0 0 1 0 0,0 0-1 0 0,-1 1 0 0 0,1-1 0 0 0,-1 0 1 0 0,0 1-1 0 0,0-1 0 0 0,-1 1 1 0 0,1-1-1 0 0,-1 1 0 0 0,0 3-111 0 0,0-8-468 0 0,-1 0 145 0 0,1-2-3946 0 0,0-8-1116 0 0</inkml:trace>
  <inkml:trace contextRef="#ctx0" brushRef="#br1" timeOffset="-72954.259">5057 1621 11341 0 0,'0'0'2157'0'0,"0"0"-1688"0"0,0 0-379 0 0,7 2 86 0 0,59 6 204 0 0,-64-8-400 0 0,-1 0 1 0 0,1 0 0 0 0,-1 0 0 0 0,1 0 0 0 0,-1 0 0 0 0,1 0 0 0 0,-1-1 0 0 0,1 1 0 0 0,-1-1-1 0 0,0 1 1 0 0,1-1 0 0 0,-1 1 0 0 0,0-1 0 0 0,1 0 0 0 0,-1 0 0 0 0,0 0 0 0 0,0 1 0 0 0,0-1-1 0 0,1 0 1 0 0,-1-1 0 0 0,0 1 0 0 0,0 0 0 0 0,-1 0 0 0 0,1 0 0 0 0,0-1 0 0 0,0 1 0 0 0,0 0-1 0 0,-1-1 1 0 0,1 1 0 0 0,-1 0 0 0 0,1-1 0 0 0,-1 1 0 0 0,0-1 0 0 0,1 1 0 0 0,-1-1 0 0 0,0 1-1 0 0,0-1 1 0 0,0 1 0 0 0,0-1 0 0 0,0 1 0 0 0,-1-1 0 0 0,1 1 0 0 0,0-1 0 0 0,-1 1 0 0 0,1-1-1 0 0,-1 1 1 0 0,1 0 0 0 0,-1-1 0 0 0,0 1 0 0 0,1 0 0 0 0,-1-1 19 0 0,-2-3-151 0 0,0-1 0 0 0,-1 1 0 0 0,1 0 0 0 0,-1-1 0 0 0,0 2 0 0 0,-1-1 0 0 0,1 0 0 0 0,-1 1-1 0 0,0 0 1 0 0,0 0 0 0 0,0 0 0 0 0,0 1 0 0 0,-1 0 0 0 0,0 0 0 0 0,1 0 0 0 0,-1 0 0 0 0,0 1 0 0 0,0 0 0 0 0,-1 1 0 0 0,0-1 151 0 0,-2 54 1594 0 0,23 210 2705 0 0,-14-260-4424 0 0,5 34-521 0 0,14-23-7076 0 0,-5-15 733 0 0</inkml:trace>
  <inkml:trace contextRef="#ctx0" brushRef="#br1" timeOffset="-72767.723">5187 1779 9941 0 0,'0'0'4920'0'0,"0"0"-4920"0"0,0 0-544 0 0,-47 0 380 0 0,22 0 164 0 0,0 0-4 0 0,-2 0-900 0 0,9-3-1596 0 0,-6-5-5597 0 0</inkml:trace>
  <inkml:trace contextRef="#ctx0" brushRef="#br1" timeOffset="-69102.014">7600 1727 11205 0 0,'3'7'3231'0'0,"4"9"-2987"0"0,0 0-1 0 0,0 0 1 0 0,-2 0-1 0 0,0 1 1 0 0,-1 0-1 0 0,0 0 1 0 0,-2 1-1 0 0,0-1 1 0 0,-1 0-1 0 0,-1 1 1 0 0,0-1-1 0 0,-1 1 1 0 0,-1-1-1 0 0,-1 0 1 0 0,0 1-1 0 0,-2 2-243 0 0,56-66-5607 0 0,-48 44 5678 0 0,1 0 0 0 0,-1 1 0 0 0,1-1 1 0 0,-1 1-1 0 0,1 0 0 0 0,-1 0 0 0 0,1 0 0 0 0,0 0 0 0 0,-1 1 0 0 0,1 0 0 0 0,0-1 1 0 0,-1 1-1 0 0,1 1 0 0 0,0-1 0 0 0,0 1 0 0 0,-1-1 0 0 0,1 1 0 0 0,0 0 1 0 0,-1 0-1 0 0,1 0 0 0 0,-1 1 0 0 0,1 0-71 0 0,-1-1 82 0 0,0-1-1 0 0,0 1 1 0 0,0 0 0 0 0,-1 0-1 0 0,1 0 1 0 0,0 1 0 0 0,-1-1-1 0 0,1 1 1 0 0,-1-1 0 0 0,0 1-1 0 0,1 0 1 0 0,-1 0 0 0 0,0 0-1 0 0,0 0 1 0 0,0 0 0 0 0,0 0-1 0 0,-1 1 1 0 0,1-1 0 0 0,-1 1-1 0 0,1-1 1 0 0,-1 1 0 0 0,0 0-1 0 0,0-1 1 0 0,0 1 0 0 0,0 0-1 0 0,0 0 1 0 0,-1 0 0 0 0,1 0-1 0 0,-1-1 1 0 0,0 1 0 0 0,0 0-1 0 0,0 0 1 0 0,0 0 0 0 0,-1 0-1 0 0,1 0 1 0 0,-1 0 0 0 0,1 0-1 0 0,-1-1 1 0 0,0 1 0 0 0,0 0-1 0 0,0 0 1 0 0,-1-1 0 0 0,1 1-1 0 0,-1-1 1 0 0,1 1 0 0 0,-1-1-1 0 0,0 0 1 0 0,0 0 0 0 0,0 0-1 0 0,0 0 1 0 0,0 0 0 0 0,-1 0-1 0 0,-1 1-81 0 0,-93 6 582 0 0,39-38-5673 0 0,44 10-861 0 0</inkml:trace>
  <inkml:trace contextRef="#ctx0" brushRef="#br1" timeOffset="-68834.906">7978 1711 14941 0 0,'0'0'2209'0'0,"0"0"-2205"0"0,22 51 320 0 0,-19-26 148 0 0,-3 2-176 0 0,0 1-76 0 0,-3 0-32 0 0,-2-1-92 0 0,-4 0 16 0 0,1-2-28 0 0,-1-1-8 0 0,4-4-64 0 0,0-2-12 0 0,3-5-160 0 0,2-3-492 0 0,2-3-964 0 0,4-4-2941 0 0,10-6-5088 0 0</inkml:trace>
  <inkml:trace contextRef="#ctx0" brushRef="#br1" timeOffset="-68587.303">8189 2030 12717 0 0,'0'0'3099'0'0,"0"0"-2491"0"0,0 0-288 0 0,0 0 77 0 0,0 0-43 0 0,0 0-118 0 0,0 0-128 0 0,6 2-65 0 0,-3 0-85 0 0,1-1 1 0 0,0 1-1 0 0,0-1 0 0 0,0 0 0 0 0,0 0 0 0 0,0-1 1 0 0,0 1-1 0 0,0-1 0 0 0,1 0 0 0 0,-1 0 0 0 0,0 0 0 0 0,0 0 1 0 0,0-1-1 0 0,0 0 0 0 0,0 0 0 0 0,0 0 0 0 0,0 0 0 0 0,0-1 1 0 0,0 1-1 0 0,-1-1 0 0 0,1 0 0 0 0,0 0 0 0 0,-1 0 1 0 0,0-1-1 0 0,1 1 0 0 0,-1-1 0 0 0,0 0 0 0 0,0 0 0 0 0,0 0 1 0 0,-1 0-1 0 0,1 0 0 0 0,-1-1 0 0 0,0 1 0 0 0,0-1 1 0 0,0 0-1 0 0,0 1 0 0 0,0-3 42 0 0,-4 5-23 0 0,1-1 0 0 0,-1 0 1 0 0,1 0-1 0 0,-1 1 0 0 0,0-1 0 0 0,0 1 1 0 0,0 0-1 0 0,0-1 0 0 0,0 1 1 0 0,0 0-1 0 0,0 0 0 0 0,0 0 0 0 0,0 1 1 0 0,-1-1-1 0 0,1 0 0 0 0,0 1 0 0 0,0 0 1 0 0,-1-1-1 0 0,1 1 0 0 0,0 0 1 0 0,-1 0-1 0 0,1 0 0 0 0,0 0 0 0 0,-1 1 1 0 0,1-1-1 0 0,0 1 0 0 0,0-1 0 0 0,-1 1 1 0 0,1 0-1 0 0,0 0 0 0 0,0 0 1 0 0,0 0-1 0 0,0 0 0 0 0,0 1 0 0 0,0-1 1 0 0,0 0-1 0 0,0 1 0 0 0,1-1 0 0 0,-1 1 1 0 0,0 0-1 0 0,1 0 0 0 0,0 0 1 0 0,-1-1-1 0 0,1 1 0 0 0,-1 2 23 0 0,-1-3 64 0 0,0 1-1 0 0,1-1 1 0 0,-1 0 0 0 0,0 1 0 0 0,1 0-1 0 0,-1-1 1 0 0,1 1 0 0 0,0 0-1 0 0,-1 1 1 0 0,1-1 0 0 0,0 0 0 0 0,0 0-1 0 0,0 1 1 0 0,1-1 0 0 0,-1 1-1 0 0,1 0 1 0 0,-1 0 0 0 0,1-1 0 0 0,0 1-1 0 0,0 0 1 0 0,0 0 0 0 0,0 0-1 0 0,1 0 1 0 0,-1 0 0 0 0,1 0 0 0 0,0 0-1 0 0,0 0 1 0 0,0 0 0 0 0,0 0-1 0 0,0 0 1 0 0,1 0 0 0 0,-1 0 0 0 0,1 0-1 0 0,0 0 1 0 0,0 0 0 0 0,0 0-1 0 0,0 0 1 0 0,1 0 0 0 0,-1-1 0 0 0,1 1-1 0 0,-1 0 1 0 0,1-1 0 0 0,0 0-1 0 0,0 1 1 0 0,0-1 0 0 0,0 0 0 0 0,1 0-1 0 0,-1 0 1 0 0,1 0 0 0 0,0 0-64 0 0,100 25 927 0 0,-33-29-7680 0 0,-43-6-2711 0 0</inkml:trace>
  <inkml:trace contextRef="#ctx0" brushRef="#br1" timeOffset="-61369.208">1347 3084 8461 0 0,'0'0'2569'0'0,"0"0"-1475"0"0,0 0-792 0 0,0 0 113 0 0,-1 6 593 0 0,18 221 1180 0 0,4-92-1149 0 0,-51-181-764 0 0,25 41-325 0 0,-1-1 1 0 0,0 1-1 0 0,0 0 1 0 0,0 0-1 0 0,-1 0 1 0 0,0 1-1 0 0,0 0 1 0 0,0 1-1 0 0,0-1 1 0 0,-1 1-1 0 0,1 1 1 0 0,-1-1-1 0 0,0 1 1 0 0,0 1-1 0 0,1-1 1 0 0,-3 1 49 0 0,8 4 41 0 0,-1 1 0 0 0,1-1 0 0 0,0 0 0 0 0,1 1 0 0 0,-1 0 0 0 0,1-1 0 0 0,-1 1 0 0 0,1 0 0 0 0,0 0 0 0 0,0-1 0 0 0,1 1 0 0 0,-1 0 0 0 0,1 0 0 0 0,0 0 0 0 0,0 0 0 0 0,0 0 0 0 0,0 0 0 0 0,1 0 0 0 0,-1 0 0 0 0,2 1-41 0 0,-2 7 76 0 0,0-8-59 0 0,0 0-1 0 0,1 0 1 0 0,-1 0-1 0 0,1 0 1 0 0,0 0 0 0 0,0-1-1 0 0,0 1 1 0 0,0 0 0 0 0,1 0-1 0 0,-1-1 1 0 0,1 1 0 0 0,0-1-1 0 0,0 1 1 0 0,0-1 0 0 0,1 0-1 0 0,-1 0 1 0 0,1 0-1 0 0,0 0 1 0 0,0 0 0 0 0,0-1-1 0 0,0 1 1 0 0,0-1 0 0 0,0 0-1 0 0,1 0 1 0 0,-1 0 0 0 0,1 0-1 0 0,0-1 1 0 0,-1 0-1 0 0,1 1 1 0 0,0-1 0 0 0,0 0-1 0 0,0-1 1 0 0,0 1 0 0 0,0-1-1 0 0,-1 0 1 0 0,1 0 0 0 0,0 0-1 0 0,0 0 1 0 0,0-1-1 0 0,0 1 1 0 0,0-1 0 0 0,0 0-1 0 0,0 0 1 0 0,1-1-17 0 0,73-15-3030 0 0,-29-6-5232 0 0,-31 9 2127 0 0</inkml:trace>
  <inkml:trace contextRef="#ctx0" brushRef="#br1" timeOffset="-59552.744">2899 3766 4592 0 0,'0'0'6074'0'0,"-8"0"-4738"0"0,-491-14 1923 0 0,-56-13-2203 0 0,74 3-3926 0 0,494 24 293 0 0,-2 2-2028 0 0</inkml:trace>
  <inkml:trace contextRef="#ctx0" brushRef="#br1" timeOffset="-59227.03">1845 3871 11369 0 0,'0'0'4575'0'0,"0"9"-3665"0"0,5 286 698 0 0,23-246-921 0 0,-40-108-2702 0 0,11 56 2014 0 0,-1-1-1 0 0,0 0 1 0 0,0 1 0 0 0,0-1 0 0 0,-1 1 0 0 0,1 0 0 0 0,-1 0 0 0 0,0 0 0 0 0,0 0 0 0 0,0 0 0 0 0,0 1 0 0 0,0-1 0 0 0,0 1 0 0 0,-1 0 0 0 0,1 0 0 0 0,-1 0 0 0 0,0 0-1 0 0,1 1 1 0 0,-1-1 0 0 0,0 1 0 0 0,0 0 0 0 0,0 0 0 0 0,0 0 0 0 0,0 1 0 0 0,0 0 0 0 0,0 0 0 0 0,0 0 0 0 0,0 0 0 0 0,-1 0 0 0 0,1 1 0 0 0,0-1 0 0 0,0 1 0 0 0,1 0 0 0 0,-1 1-1 0 0,0-1 1 0 0,0 1 0 0 0,0 0 0 0 0,1-1 0 0 0,-1 2 0 0 0,1-1 0 0 0,0 0 0 0 0,-1 1 0 0 0,1-1 0 0 0,0 2 1 0 0,1-3 16 0 0,0 0 1 0 0,1 1 0 0 0,-1-1-1 0 0,1 1 1 0 0,-1 0-1 0 0,1-1 1 0 0,0 1-1 0 0,0 0 1 0 0,0 0-1 0 0,0 0 1 0 0,0 0-1 0 0,0 0 1 0 0,0 0-1 0 0,0 0 1 0 0,1 0-1 0 0,-1 0 1 0 0,1 0 0 0 0,0 1-1 0 0,0-1 1 0 0,0 0-1 0 0,0 0 1 0 0,0 0-1 0 0,0 0 1 0 0,0 1-1 0 0,1-1 1 0 0,-1 0-1 0 0,1 0 1 0 0,-1 0-1 0 0,1 0 1 0 0,0 0 0 0 0,0 0-1 0 0,0 0 1 0 0,0 0-1 0 0,0 0 1 0 0,1-1-1 0 0,-1 1 1 0 0,0 0-1 0 0,1-1 1 0 0,-1 1-1 0 0,1-1 1 0 0,0 1-1 0 0,-1-1 1 0 0,1 0 0 0 0,0 0-1 0 0,0 0 1 0 0,0 0-1 0 0,0 0 1 0 0,0 0-1 0 0,0 0 1 0 0,0-1-1 0 0,0 1 1 0 0,0-1-1 0 0,0 1 1 0 0,0-1-1 0 0,1 0 1 0 0,-1 0-1 0 0,0 0 1 0 0,0 0 0 0 0,0 0-1 0 0,0 0 1 0 0,2-1-17 0 0,74-4-1729 0 0,-28-9-3423 0 0,-31 6-1223 0 0</inkml:trace>
  <inkml:trace contextRef="#ctx0" brushRef="#br1" timeOffset="-58975.953">2083 4108 4196 0 0,'0'0'8061'0'0,"0"0"-5752"0"0,0 0-1816 0 0,0 0-94 0 0,0 0-147 0 0,0 0-169 0 0,0 0-129 0 0,7 0-190 0 0,-2 0 264 0 0,-1-1 0 0 0,1 1 0 0 0,0 0 0 0 0,-1 1 0 0 0,1-1 0 0 0,0 1 0 0 0,-1 0 0 0 0,1 0 0 0 0,-1 1 0 0 0,1-1 0 0 0,-1 1 0 0 0,1 0 0 0 0,-1 0 0 0 0,0 0 0 0 0,0 1 0 0 0,0-1 0 0 0,0 1 0 0 0,-1 0 0 0 0,1 0 0 0 0,-1 1 0 0 0,0-1 0 0 0,0 1 0 0 0,0-1 0 0 0,0 1 0 0 0,0 0 0 0 0,-1 0 0 0 0,0 0 0 0 0,0 1 0 0 0,0-1 0 0 0,0 0 0 0 0,-1 1 0 0 0,1-1 0 0 0,-1 1 1 0 0,0 4-29 0 0,-62 41 831 0 0,11-38-4503 0 0,40-14-1249 0 0,4-8-3709 0 0</inkml:trace>
  <inkml:trace contextRef="#ctx0" brushRef="#br1" timeOffset="-58711.902">2310 4052 8897 0 0,'0'0'4233'0'0,"0"0"-3159"0"0,-1 6-861 0 0,-36 160 3378 0 0,38-162-3598 0 0,1-1 0 0 0,0 0 0 0 0,0 0 0 0 0,0-1 0 0 0,1 1 0 0 0,-1 0 0 0 0,1-1 0 0 0,-1 0 0 0 0,1 1 0 0 0,0-1 0 0 0,0 0 0 0 0,0 0 0 0 0,0 0 0 0 0,0-1 0 0 0,0 1 0 0 0,0-1 0 0 0,1 0 0 0 0,-1 0 0 0 0,1 0 0 0 0,-1 0 1 0 0,1-1-1 0 0,-1 1 0 0 0,1-1 0 0 0,-1 0 0 0 0,1 0 0 0 0,2 0 7 0 0,60-6-8605 0 0,-37-8-489 0 0</inkml:trace>
  <inkml:trace contextRef="#ctx0" brushRef="#br1" timeOffset="-57689.955">3691 3888 8249 0 0,'0'0'5336'0'0,"0"0"-5032"0"0,0 0-76 0 0,0 0-140 0 0,0 0 496 0 0,-50-5-16 0 0,30 0-52 0 0,-3 1-136 0 0,-2 1-256 0 0,-2-1-119 0 0,2 1-5 0 0,2-2-97 0 0,1 1-559 0 0,3-3-404 0 0,7 0-364 0 0,3-1-988 0 0,5-1-3541 0 0</inkml:trace>
  <inkml:trace contextRef="#ctx0" brushRef="#br1" timeOffset="-57501.667">3645 3735 3908 0 0,'0'0'7237'0'0,"0"0"-6105"0"0,0 0-980 0 0,0 0 120 0 0,0 0 136 0 0,0 0 252 0 0,-42 3-12 0 0,16-3-216 0 0,-1 1-320 0 0,-4-1-112 0 0,0 0-1044 0 0,4-4-1036 0 0,6 1-3828 0 0</inkml:trace>
  <inkml:trace contextRef="#ctx0" brushRef="#br1" timeOffset="-54387.741">5754 3998 964 0 0,'0'0'8439'0'0,"0"0"-5443"0"0,0 0-2431 0 0,0 0-270 0 0,-8 0 261 0 0,-307-12 1540 0 0,313 12-2226 0 0,-30-6-932 0 0,19-5-3632 0 0,16 1-1819 0 0</inkml:trace>
  <inkml:trace contextRef="#ctx0" brushRef="#br1" timeOffset="-54139.913">5756 3861 196 0 0,'0'0'11689'0'0,"0"0"-10093"0"0,0 0-1596 0 0,0 0 0 0 0,-41-4 484 0 0,7 2-16 0 0,-11 2-88 0 0,-9 0-52 0 0,-4 0-164 0 0,13 0-160 0 0,14 2-4 0 0,13-2-4 0 0,2 0-588 0 0,2-2-488 0 0,4-3-196 0 0,0-2-1080 0 0,7 1-2337 0 0</inkml:trace>
  <inkml:trace contextRef="#ctx0" brushRef="#br1" timeOffset="-53873.172">5727 3724 5565 0 0,'0'0'4688'0'0,"0"0"-2784"0"0,0 0-1179 0 0,0 0-377 0 0,0 0-73 0 0,-10-1 135 0 0,-311-1 113 0 0,303-2-1977 0 0,11-2-4453 0 0,12-3-1170 0 0</inkml:trace>
  <inkml:trace contextRef="#ctx0" brushRef="#br1" timeOffset="-52331.679">6448 3581 3788 0 0,'0'0'7096'0'0,"0"0"-5097"0"0,5 8-1509 0 0,48 190 3897 0 0,-35-101-3861 0 0,-100-179-2805 0 0,14 49 1929 0 0,66 33 360 0 0,0 0 0 0 0,1 0-1 0 0,-1 0 1 0 0,1 0 0 0 0,-1 0 0 0 0,1 0 0 0 0,-1 1-1 0 0,1-1 1 0 0,-1 0 0 0 0,1 1 0 0 0,-1-1 0 0 0,1 1 0 0 0,-1-1-1 0 0,1 1 1 0 0,0 0 0 0 0,-1 0 0 0 0,1-1 0 0 0,0 1-1 0 0,0 0 1 0 0,0 0 0 0 0,-1 0 0 0 0,1 1 0 0 0,0-1-1 0 0,0 0 1 0 0,0 0 0 0 0,1 1 0 0 0,-1-1 0 0 0,0 0-1 0 0,0 1 1 0 0,1-1 0 0 0,-1 0 0 0 0,1 1 0 0 0,-1-1-1 0 0,1 1 1 0 0,0-1 0 0 0,-1 1 0 0 0,1-1 0 0 0,0 1-1 0 0,0 0 1 0 0,0-1 0 0 0,0 1 0 0 0,1-1 0 0 0,-1 1 0 0 0,0-1-1 0 0,0 1 1 0 0,1 0-10 0 0,0 5 46 0 0,0 0 1 0 0,0 0-1 0 0,1 0 0 0 0,0 0 0 0 0,0-1 0 0 0,1 1 1 0 0,-1 0-1 0 0,2-1 0 0 0,-1 0 0 0 0,1 1 0 0 0,0-1 1 0 0,0-1-1 0 0,0 1 0 0 0,1-1 0 0 0,0 0 1 0 0,0 0-1 0 0,0 0 0 0 0,1 0 0 0 0,0-1 0 0 0,0 0 1 0 0,0 0-1 0 0,0-1 0 0 0,0 0 0 0 0,3 1-46 0 0,67 2-8924 0 0,-51-17 631 0 0</inkml:trace>
  <inkml:trace contextRef="#ctx0" brushRef="#br1" timeOffset="-51739.832">6732 3820 5004 0 0,'0'0'7606'0'0,"0"0"-6225"0"0,0 0-1197 0 0,0 0 145 0 0,0 0 36 0 0,0 0-72 0 0,3 6-82 0 0,-2-4-218 0 0,1 1 0 0 0,-1-1 0 0 0,0 1-1 0 0,1-1 1 0 0,-1 0 0 0 0,1 0-1 0 0,0 0 1 0 0,0 0 0 0 0,0 0 0 0 0,0 0-1 0 0,0 0 1 0 0,0-1 0 0 0,0 1-1 0 0,1-1 1 0 0,-1 1 0 0 0,0-1-1 0 0,1 0 1 0 0,-1 0 0 0 0,1 0 0 0 0,0 0-1 0 0,-1-1 1 0 0,1 1 0 0 0,0-1-1 0 0,-1 1 1 0 0,1-1 0 0 0,0 0 0 0 0,0 0-1 0 0,-1 0 1 0 0,1-1 0 0 0,0 1-1 0 0,-1-1 1 0 0,1 1 0 0 0,0-1 0 0 0,-1 0-1 0 0,1 0 1 0 0,-1 0 0 0 0,1 0-1 0 0,-1 0 1 0 0,0-1 0 0 0,1 1 0 0 0,-1-1-1 0 0,0 0 1 0 0,0 1 0 0 0,0-1-1 0 0,1-1 8 0 0,-4 4-9 0 0,0 0-1 0 0,0 0 1 0 0,0 0-1 0 0,0 0 0 0 0,0 0 1 0 0,0 0-1 0 0,0 0 1 0 0,0 0-1 0 0,-1-1 1 0 0,1 1-1 0 0,0 0 0 0 0,0-1 1 0 0,-1 1-1 0 0,1-1 1 0 0,0 0-1 0 0,-1 1 0 0 0,1-1 1 0 0,-1 0-1 0 0,1 0 1 0 0,0 0-1 0 0,-1 0 1 0 0,1 0-1 0 0,-1 0 0 0 0,1 0 1 0 0,0 0-1 0 0,-1 0 1 0 0,1-1-1 0 0,0 1 1 0 0,-1-1-1 0 0,1 1 0 0 0,0-1 1 0 0,-1 1-1 0 0,1-1 1 0 0,0 0-1 0 0,0 0 0 0 0,0 1 1 0 0,0-1-1 0 0,0 0 1 0 0,0 0-1 0 0,0 0 1 0 0,0 0-1 0 0,0 0 0 0 0,0-1 1 0 0,0 1-1 0 0,1 0 1 0 0,-1 0-1 0 0,0 0 0 0 0,1-1 1 0 0,-1 1-1 0 0,1 0 1 0 0,0-1-1 0 0,-1 1 1 0 0,1 0-1 0 0,0-1 0 0 0,0 1 1 0 0,0-1-1 0 0,-1 1 1 0 0,2 0-1 0 0,-1-1 0 0 0,0 1 1 0 0,0-1-1 0 0,0 1 1 0 0,1 0-1 0 0,-1-1 1 0 0,1 1-1 0 0,-1 0 0 0 0,1 0 1 0 0,-1-1-1 0 0,1 1 1 0 0,0-1 9 0 0,-4 7 86 0 0,1 0 0 0 0,0 1 0 0 0,0-1 0 0 0,0 1 0 0 0,0-1 0 0 0,1 1 0 0 0,0 0 0 0 0,0 0 0 0 0,0-1 0 0 0,1 1 0 0 0,0 0 0 0 0,0 0 0 0 0,1 0-1 0 0,-1 0 1 0 0,1-1 0 0 0,0 1 0 0 0,1 0 0 0 0,1 3-86 0 0,-2-7 19 0 0,0 0 0 0 0,-1 1 0 0 0,2-1-1 0 0,-1 0 1 0 0,0 0 0 0 0,0 0 0 0 0,1 0-1 0 0,-1 0 1 0 0,1-1 0 0 0,-1 1 0 0 0,1 0-1 0 0,0-1 1 0 0,0 1 0 0 0,0-1 0 0 0,0 1-1 0 0,0-1 1 0 0,0 0 0 0 0,0 0 0 0 0,0 0-1 0 0,1 0 1 0 0,-1 0 0 0 0,0-1 0 0 0,0 1-1 0 0,1-1 1 0 0,-1 1 0 0 0,0-1 0 0 0,1 0-1 0 0,-1 0 1 0 0,1 0 0 0 0,-1 0 0 0 0,0 0-1 0 0,1-1 1 0 0,-1 1 0 0 0,0-1 0 0 0,1 0-1 0 0,-1 1 1 0 0,0-1 0 0 0,0 0 0 0 0,1 0-1 0 0,-1 0 1 0 0,0-1 0 0 0,0 1 0 0 0,0 0-1 0 0,-1-1 1 0 0,2 0-19 0 0,33-27-1368 0 0,-34 26 1368 0 0,-1 1 0 0 0,0-1-1 0 0,1 1 1 0 0,-1-1 0 0 0,1 1-1 0 0,0 0 1 0 0,0 0 0 0 0,0 0 0 0 0,0 0-1 0 0,0 0 1 0 0,0 0 0 0 0,1 0-1 0 0,-1 1 1 0 0,1-1 0 0 0,-1 1-1 0 0,1 0 1 0 0,-1-1 0 0 0,1 1 0 0 0,0 1-1 0 0,0-1 1 0 0,-1 0 0 0 0,1 1-1 0 0,0-1 1 0 0,0 1 0 0 0,0 0 0 0 0,0 0-1 0 0,0 0 1 0 0,-1 0 0 0 0,1 0-1 0 0,0 1 1 0 0,0-1 0 0 0,0 1-1 0 0,-1 0 1 0 0,1 0 0 0 0,0 0 0 0 0,0 0-1 0 0,-1 0 1 0 0,1 1 0 0 0,-1-1-1 0 0,0 1 1 0 0,1 0 0 0 0,-1-1 0 0 0,0 1-1 0 0,0 0 1 0 0,0 0 0 0 0,0 1-1 0 0,0-1 1 0 0,0 1 0 0 0,16 83 2181 0 0,10-155-8389 0 0,-27 67 6278 0 0,0 0 0 0 0,1 0 0 0 0,-1 0 0 0 0,1 0 0 0 0,-1 0 0 0 0,1 0 0 0 0,0 0 0 0 0,0 0 0 0 0,0 0-1 0 0,0 1 1 0 0,0-1 0 0 0,0 1 0 0 0,0 0 0 0 0,0-1 0 0 0,1 1 0 0 0,-1 0 0 0 0,0 0 0 0 0,1 0 0 0 0,-1 1 0 0 0,1-1 0 0 0,-1 1-1 0 0,1-1 1 0 0,-1 1 0 0 0,1 0 0 0 0,-1 0 0 0 0,1 0 0 0 0,0 0 0 0 0,-1 0 0 0 0,1 1 0 0 0,-1-1 0 0 0,1 1 0 0 0,-1 0 0 0 0,0 0-1 0 0,1-1 1 0 0,-1 1 0 0 0,0 1 0 0 0,1-1 0 0 0,-1 0 0 0 0,0 1 0 0 0,0-1 0 0 0,0 1 0 0 0,0 0 0 0 0,0-1 0 0 0,0 1 0 0 0,-1 0 0 0 0,1 0-1 0 0,-1 0 1 0 0,1 1-70 0 0,15 62 1945 0 0,-29-40-5008 0 0,10-24-695 0 0,-1-4-3367 0 0</inkml:trace>
  <inkml:trace contextRef="#ctx0" brushRef="#br1" timeOffset="-51460.663">7498 3780 13109 0 0,'0'0'1668'0'0,"-9"-1"-1289"0"0,0 0-544 0 0,-1 1-1 0 0,1 0 0 0 0,0 0 1 0 0,-1 1-1 0 0,1 0 1 0 0,0 0-1 0 0,0 1 1 0 0,0 1-1 0 0,0-1 1 0 0,0 1-1 0 0,0 1 1 0 0,1 0-1 0 0,-1 0 1 0 0,-7 6 165 0 0,16-8-17 0 0,1 0 0 0 0,-1 0 0 0 0,0 0 0 0 0,1 0 0 0 0,-1 0 0 0 0,1 0 0 0 0,0 0 0 0 0,-1 0 0 0 0,1 0 0 0 0,0 0 0 0 0,0 0 0 0 0,0-1 0 0 0,1 1 0 0 0,-1 0 0 0 0,0 0 0 0 0,1-1 0 0 0,-1 1 0 0 0,1-1 0 0 0,-1 0 0 0 0,1 1 0 0 0,0-1 0 0 0,-1 0 0 0 0,1 0 0 0 0,0 0 0 0 0,0 0 0 0 0,0 0 0 0 0,0 0 0 0 0,0-1 0 0 0,0 1 0 0 0,0-1 1 0 0,0 1-1 0 0,2-1 17 0 0,4 5 132 0 0,-7-5-91 0 0,89 64 2149 0 0,-88-62-2123 0 0,1 0 0 0 0,-1 0 0 0 0,1 0-1 0 0,-1 0 1 0 0,0 1 0 0 0,0-1 0 0 0,0 0 0 0 0,0 1 0 0 0,0 0 0 0 0,-1-1 0 0 0,1 1 0 0 0,-1 0 0 0 0,0 0 0 0 0,0 0 0 0 0,0 0 0 0 0,0 0 0 0 0,0 0 0 0 0,0 0 0 0 0,-1 0 0 0 0,0 0 0 0 0,1 0 0 0 0,-1 0 0 0 0,-1 1 0 0 0,1-1 0 0 0,0 0 0 0 0,-1 0 0 0 0,1 0 0 0 0,-1 0 0 0 0,0 0 0 0 0,0 0 0 0 0,0 0 0 0 0,-2 2-67 0 0,-37 22 658 0 0,9-28-4539 0 0,23-9-1525 0 0</inkml:trace>
  <inkml:trace contextRef="#ctx0" brushRef="#br1" timeOffset="-51197.475">7721 4003 7749 0 0,'0'0'7532'0'0,"0"0"-7256"0"0,0 0-148 0 0,0 0 476 0 0,17 39 69 0 0,-21-34-73 0 0,-1 0-80 0 0,1-1-176 0 0,-1-1-148 0 0,0-1-60 0 0,1-1-12 0 0,3-1 0 0 0,-4 0-124 0 0,3-1-412 0 0,0-5-316 0 0,-1-4-1033 0 0,2 3-2803 0 0,1-17-6033 0 0</inkml:trace>
  <inkml:trace contextRef="#ctx0" brushRef="#br1" timeOffset="-50953.463">7776 3720 5032 0 0,'0'0'8553'0'0,"0"0"-7285"0"0,0 0-776 0 0,0 0 789 0 0,0 0-285 0 0,0 0-452 0 0,0 0-320 0 0,0 0-224 0 0,0 0-196 0 0,0 0-260 0 0,-11-20-800 0 0,7 20-697 0 0,-1-2-2351 0 0,5-3-3521 0 0</inkml:trace>
  <inkml:trace contextRef="#ctx0" brushRef="#br1" timeOffset="-50763.701">7974 3745 6825 0 0,'3'8'4925'0'0,"4"7"-4246"0"0,0 1-1 0 0,-2-1 1 0 0,0 1 0 0 0,0 0 0 0 0,-2 0 0 0 0,0 1 0 0 0,-1-1 0 0 0,0 1-1 0 0,-1 13-678 0 0,-2-23 17 0 0,1 0 0 0 0,-1 1 0 0 0,0-1 0 0 0,-1 0-1 0 0,0 0 1 0 0,0 0 0 0 0,0 0 0 0 0,-1 0 0 0 0,0-1-1 0 0,0 1 1 0 0,-1-1 0 0 0,0 0 0 0 0,0 0 0 0 0,-1 0 0 0 0,1 0-1 0 0,-2 1-16 0 0,6-16-8676 0 0,6-8-612 0 0</inkml:trace>
  <inkml:trace contextRef="#ctx0" brushRef="#br1" timeOffset="-50762.701">8112 3908 9037 0 0,'0'0'6652'0'0,"0"0"-6652"0"0,0 0-908 0 0,-41-2 908 0 0,18-3 12 0 0,-2 1 88 0 0,1 2-100 0 0,-1-1-824 0 0,8 1-1928 0 0,1-5-5533 0 0</inkml:trace>
  <inkml:trace contextRef="#ctx0" brushRef="#br1" timeOffset="-50439.157">8250 3953 11969 0 0,'0'0'2526'0'0,"2"8"-1740"0"0,5 119 1823 0 0,26-142-2037 0 0,-32 13-595 0 0,0 1 0 0 0,0 0 0 0 0,1-1 0 0 0,-1 1 0 0 0,0 0 1 0 0,1 0-1 0 0,-1 0 0 0 0,1 0 0 0 0,-1 1 0 0 0,1-1 0 0 0,-1 0 0 0 0,1 0 1 0 0,0 1-1 0 0,-1-1 0 0 0,1 1 0 0 0,0 0 0 0 0,-1-1 0 0 0,1 1 0 0 0,0 0 1 0 0,-1 0-1 0 0,1 0 0 0 0,0 0 0 0 0,0 0 0 0 0,-1 1 0 0 0,1-1 0 0 0,0 0 1 0 0,-1 1-1 0 0,1-1 0 0 0,0 1 0 0 0,-1 0 0 0 0,1 0 0 0 0,-1-1 0 0 0,1 1 1 0 0,-1 0-1 0 0,1 0 0 0 0,-1 0 0 0 0,0 1 0 0 0,1-1 0 0 0,-1 0 0 0 0,0 0 1 0 0,0 1-1 0 0,0-1 0 0 0,0 0 0 0 0,0 1 0 0 0,0-1 0 0 0,-1 1 0 0 0,1 0 1 0 0,0-1-1 0 0,-1 1 0 0 0,1 0 0 0 0,-1-1 0 0 0,1 1 0 0 0,-1 1 23 0 0,9 13 165 0 0,-1-1 0 0 0,-1 1 0 0 0,0 1 0 0 0,-1-1 0 0 0,0 1 0 0 0,-2 1 0 0 0,0-1 0 0 0,-1 0 0 0 0,-1 1 0 0 0,0 0 0 0 0,-1-1 0 0 0,-1 1 0 0 0,-2 13-165 0 0,1-27-12 0 0,0 0 0 0 0,0 1 0 0 0,0-1 0 0 0,-1 0 0 0 0,0 0 0 0 0,1 0 0 0 0,-1-1 0 0 0,-1 1 0 0 0,1 0 0 0 0,0-1 0 0 0,-1 1 0 0 0,0-1 0 0 0,0 0 1 0 0,0 0-1 0 0,0 0 0 0 0,0 0 0 0 0,-1-1 0 0 0,1 1 0 0 0,-1-1 0 0 0,0 0 0 0 0,0 0 0 0 0,0 0 0 0 0,0 0 0 0 0,0-1 0 0 0,0 0 0 0 0,0 0 0 0 0,0 0 0 0 0,0 0 0 0 0,-1 0 0 0 0,1-1 0 0 0,0 0 0 0 0,-1 0 0 0 0,1 0 0 0 0,0-1 0 0 0,0 1 0 0 0,-1-1 0 0 0,1 0 0 0 0,0 0 0 0 0,0 0 0 0 0,0-1 0 0 0,0 0 0 0 0,0 1 0 0 0,0-2 0 0 0,0 1 0 0 0,1 0 0 0 0,-1-1 1 0 0,1 1-1 0 0,0-1 0 0 0,-1 0 0 0 0,1 0 0 0 0,1 0 0 0 0,-1-1 0 0 0,0 1 0 0 0,1-1 0 0 0,-1 1 0 0 0,1-1 0 0 0,0 0 0 0 0,1 0 0 0 0,-1 0 0 0 0,1 0 0 0 0,-1 0 0 0 0,1 0 0 0 0,0-4 12 0 0,0-1-8 0 0,1 0 0 0 0,0 0 0 0 0,1 0 0 0 0,0 0-1 0 0,1 0 1 0 0,-1 0 0 0 0,2 0 0 0 0,-1 1 0 0 0,1-1 0 0 0,1 1 0 0 0,0-1 0 0 0,0 1 0 0 0,0 0-1 0 0,1 0 1 0 0,0 1 0 0 0,0 0 0 0 0,1 0 0 0 0,0 0 0 0 0,1 0 0 0 0,-1 1 0 0 0,1 0 0 0 0,0 0-1 0 0,1 1 1 0 0,-1 0 0 0 0,1 0 0 0 0,0 1 0 0 0,1 0 0 0 0,-1 1 0 0 0,8-3 8 0 0,76-12-3633 0 0,-50 14-2195 0 0</inkml:trace>
  <inkml:trace contextRef="#ctx0" brushRef="#br1" timeOffset="-56786.236">4449 3609 5440 0 0,'0'0'7342'0'0,"0"0"-5570"0"0,-4 7-1517 0 0,-55 128 2802 0 0,57-131-3107 0 0,1 1-1 0 0,-1 0 0 0 0,1 0 1 0 0,0 0-1 0 0,0-1 0 0 0,1 1 1 0 0,0 0-1 0 0,-1 0 0 0 0,1 0 1 0 0,1 0-1 0 0,-1 0 0 0 0,1 0 1 0 0,0 0-1 0 0,0 0 0 0 0,1-1 1 0 0,-1 1-1 0 0,1 0 1 0 0,0-1-1 0 0,0 1 0 0 0,1-1 1 0 0,-1 0-1 0 0,1 0 0 0 0,0 0 1 0 0,0 0-1 0 0,0 0 0 0 0,0-1 1 0 0,1 1-1 0 0,0-1 0 0 0,3 3 52 0 0,14-2-8702 0 0,-7-10 1004 0 0</inkml:trace>
  <inkml:trace contextRef="#ctx0" brushRef="#br1" timeOffset="-56536.74">4569 3742 3980 0 0,'0'0'6859'0'0,"0"0"-5155"0"0,6 0-1635 0 0,1 0 49 0 0,0 0-1 0 0,0 0 1 0 0,0 1-1 0 0,0 0 0 0 0,0 0 1 0 0,-1 0-1 0 0,1 1 0 0 0,0 0 1 0 0,-1 1-1 0 0,1 0 1 0 0,-1 0-1 0 0,0 0 0 0 0,0 0 1 0 0,0 1-1 0 0,0 0 0 0 0,0 1 1 0 0,-1-1-1 0 0,0 1 0 0 0,0 0 1 0 0,0 0-1 0 0,-1 0 1 0 0,0 1-1 0 0,0 0 0 0 0,0 0 1 0 0,-1 0-1 0 0,1 0 0 0 0,-1 0 1 0 0,-1 1-1 0 0,0 0 0 0 0,1-1 1 0 0,-2 1-1 0 0,1 3-117 0 0,-2-6 68 0 0,-1-1 0 0 0,0 1-1 0 0,0 0 1 0 0,-1-1 0 0 0,1 1 0 0 0,-1-1-1 0 0,0 1 1 0 0,0-1 0 0 0,0 0-1 0 0,0 0 1 0 0,0 0 0 0 0,-1 0 0 0 0,1 0-1 0 0,-1 0 1 0 0,0-1 0 0 0,0 1 0 0 0,0-1-1 0 0,0 0 1 0 0,0 0 0 0 0,0 0 0 0 0,-1 0-1 0 0,1-1 1 0 0,-1 1 0 0 0,1-1-1 0 0,-2 1-67 0 0,-60 4-5182 0 0,59-10-218 0 0,5-7-2079 0 0</inkml:trace>
  <inkml:trace contextRef="#ctx0" brushRef="#br1" timeOffset="-56365.881">4803 3796 6401 0 0,'0'0'4834'0'0,"0"0"-3622"0"0,0 0-1044 0 0,0 0 320 0 0,-2 8 104 0 0,-1 0-482 0 0,1 0 0 0 0,0-1 0 0 0,0 1-1 0 0,1 0 1 0 0,0 0 0 0 0,0 0 0 0 0,1 0-1 0 0,0 0 1 0 0,0 0 0 0 0,1 0 0 0 0,0 0-1 0 0,0 0 1 0 0,1 0 0 0 0,0 0 0 0 0,2 4-110 0 0,52 13-3505 0 0,-44-26-797 0 0,4-9-3117 0 0</inkml:trace>
  <inkml:trace contextRef="#ctx0" brushRef="#br1" timeOffset="-56179.113">4950 3709 7461 0 0,'0'0'5616'0'0,"0"0"-5476"0"0,27 40 92 0 0,-19-16 644 0 0,1 4 72 0 0,-4 2-84 0 0,1 2-219 0 0,-6-1-309 0 0,0 0-212 0 0,-6-2-124 0 0,-4 1 48 0 0,-6-2 28 0 0,-10-1-76 0 0,-1-4-108 0 0,3-7-1109 0 0,-11-9-3559 0 0</inkml:trace>
  <inkml:trace contextRef="#ctx0" brushRef="#br1" timeOffset="-57142.357">4071 3575 13013 0 0,'0'0'1060'0'0,"0"0"-1230"0"0,0 0-126 0 0,0 0 336 0 0,0 0 309 0 0,7 5-40 0 0,-3 0-262 0 0,1-1 1 0 0,0 0 0 0 0,0-1 0 0 0,0 1-1 0 0,0-1 1 0 0,1 0 0 0 0,-1 0 0 0 0,1-1-1 0 0,0 0 1 0 0,0 0 0 0 0,0 0-1 0 0,0 0 1 0 0,0-1 0 0 0,0 0 0 0 0,0-1-1 0 0,1 1 1 0 0,-1-1 0 0 0,0 0 0 0 0,0-1-1 0 0,1 1 1 0 0,-1-1 0 0 0,0-1 0 0 0,0 1-1 0 0,0-1 1 0 0,0 0 0 0 0,0 0 0 0 0,-1-1-1 0 0,1 1 1 0 0,-1-1 0 0 0,2-1-48 0 0,-8-2-49 0 0,1 1-1 0 0,-1-1 1 0 0,0 1 0 0 0,-1-1 0 0 0,1 1 0 0 0,-1 0 0 0 0,0-1-1 0 0,0 1 1 0 0,-1 0 0 0 0,1 0 0 0 0,-1 1 0 0 0,0-1-1 0 0,-1 0 1 0 0,1 1 0 0 0,-1 0 0 0 0,0 0 0 0 0,0 0-1 0 0,0 0 1 0 0,0 1 0 0 0,-1-1 0 0 0,1 1 0 0 0,-1 0 0 0 0,0 1-1 0 0,0-1 1 0 0,0 1 0 0 0,0 0 0 0 0,0 0 0 0 0,-1 1-1 0 0,1-1 1 0 0,-5 1 49 0 0,8-1 18 0 0,0 0 0 0 0,0 0 0 0 0,0 1 0 0 0,-1 0 0 0 0,1-1-1 0 0,-1 1 1 0 0,1 0 0 0 0,-1 0 0 0 0,1 0 0 0 0,-1 0 0 0 0,0 1 0 0 0,0-1-1 0 0,1 1 1 0 0,-1 0 0 0 0,0-1 0 0 0,1 1 0 0 0,-1 0 0 0 0,0 1 0 0 0,0-1-1 0 0,1 0 1 0 0,-1 1 0 0 0,0 0 0 0 0,1 0 0 0 0,-1-1 0 0 0,0 1 0 0 0,1 1-1 0 0,-1-1 1 0 0,1 0 0 0 0,0 1 0 0 0,-1-1 0 0 0,1 1 0 0 0,0 0 0 0 0,0-1-1 0 0,0 1 1 0 0,0 0 0 0 0,0 1 0 0 0,1-1 0 0 0,-1 0 0 0 0,1 0 0 0 0,-1 1-1 0 0,1-1 1 0 0,0 1 0 0 0,0-1 0 0 0,0 1 0 0 0,0-1 0 0 0,0 1 0 0 0,0 0-1 0 0,1-1 1 0 0,-1 1 0 0 0,1 0 0 0 0,0 0 0 0 0,0-1 0 0 0,0 1 0 0 0,0 0-1 0 0,1 2-17 0 0,4 303 2747 0 0,9-266-3516 0 0,15-37-8359 0 0,-11-14 1215 0 0</inkml:trace>
  <inkml:trace contextRef="#ctx0" brushRef="#br1" timeOffset="-56987.565">4256 3777 10553 0 0,'0'0'3244'0'0,"0"0"-2572"0"0,0 0-660 0 0,-47-5-12 0 0,12 2 140 0 0,-2 2-40 0 0,5-1-88 0 0,1 2 0 0 0,5 0-12 0 0,0 0-1520 0 0,3 0-1692 0 0,2-5-4589 0 0</inkml:trace>
  <inkml:trace contextRef="#ctx0" brushRef="#br1" timeOffset="-42187.646">4600 3981 520 0 0,'0'0'6621'0'0,"0"0"-6621"0"0,0 0-2277 0 0,0 0-619 0 0</inkml:trace>
  <inkml:trace contextRef="#ctx0" brushRef="#br1" timeOffset="-41936.815">4507 4039 964 0 0,'0'0'1632'0'0,"0"0"-1632"0"0,0 0-2596 0 0</inkml:trace>
  <inkml:trace contextRef="#ctx0" brushRef="#br1" timeOffset="-40863.214">5047 4206 860 0 0,'0'0'421'0'0,"0"0"-185"0"0,0 0-34 0 0,-6 5-188 0 0,-19 10-23 0 0,-1-2 1 0 0,0-1-1 0 0,0-1 1 0 0,-2-2-1 0 0,1 0 0 0 0,-1-2 1 0 0,0-1-1 0 0,0-1 1 0 0,-1-1-1 0 0,1-2 1 0 0,-1-1-1 0 0,0-1 0 0 0,1-1 1 0 0,-25-5 8 0 0,-3 0-63 0 0,-1-2 1 0 0,1-2 0 0 0,1-3-1 0 0,0-2 1 0 0,1-3-1 0 0,1-2 1 0 0,0-2-1 0 0,-42-26 63 0 0,86 44 142 0 0,-8-4 974 0 0,28 10-499 0 0,411 134-1098 0 0,-63-126 1229 0 0,-205-14-2258 0 0,-131 4 317 0 0</inkml:trace>
  <inkml:trace contextRef="#ctx0" brushRef="#br1" timeOffset="-40551.609">5032 4239 300 0 0,'-11'0'281'0'0,"-242"16"259"0"0,171-7-404 0 0,0-3 0 0 0,-1-4-1 0 0,0-4 1 0 0,-10-4-136 0 0,69 3 5 0 0,4 1-162 0 0,0 0 0 0 0,-1-1 0 0 0,1-1 1 0 0,1-1-1 0 0,-1-1 0 0 0,1 0 0 0 0,0-2 1 0 0,0 0-1 0 0,-1-2 157 0 0,21 8 61 0 0,0 1-1 0 0,1-1 0 0 0,-1 1 1 0 0,0-1-1 0 0,1 1 1 0 0,-1 0-1 0 0,1 0 1 0 0,-1 0-1 0 0,1 0 1 0 0,0 0-1 0 0,0 0 1 0 0,-1 0-1 0 0,1 0 1 0 0,0 1-1 0 0,0-1 1 0 0,0 1-1 0 0,0-1 1 0 0,-1 1-1 0 0,1 0 1 0 0,0-1-1 0 0,0 1 0 0 0,0 0 1 0 0,0 1-1 0 0,0-1 1 0 0,0 0-1 0 0,0 0 1 0 0,0 1-1 0 0,0-1 1 0 0,-1 1-1 0 0,1 0 1 0 0,0-1-1 0 0,0 1 1 0 0,-1 0-1 0 0,2 1-60 0 0,469 80 1385 0 0,-419-84-352 0 0,-58-3-3233 0 0,-3 2-116 0 0</inkml:trace>
  <inkml:trace contextRef="#ctx0" brushRef="#br1" timeOffset="-61119.585">1682 3246 9837 0 0,'0'0'1889'0'0,"0"0"-1373"0"0,4 7 40 0 0,4 8-46 0 0,-2 0 0 0 0,0 0 0 0 0,-1 1 0 0 0,0 0 0 0 0,-1 0 0 0 0,-1 0 0 0 0,-1 0 0 0 0,0 1 0 0 0,-1-1 0 0 0,0 1 0 0 0,-3 10-510 0 0,7-12-1878 0 0,6-18-3944 0 0,-3-8-686 0 0</inkml:trace>
  <inkml:trace contextRef="#ctx0" brushRef="#br1" timeOffset="-60871.709">1911 3210 3312 0 0,'0'0'9181'0'0,"0"0"-7965"0"0,0 0-1208 0 0,0 0-8 0 0,-45-4 444 0 0,18 1 24 0 0,-3 3 48 0 0,-1 0-124 0 0,3 0-304 0 0,1 0-88 0 0,5 0 0 0 0,3 3-480 0 0,4-2-656 0 0,6 1-332 0 0,8-1-1532 0 0,1 2-3357 0 0</inkml:trace>
  <inkml:trace contextRef="#ctx0" brushRef="#br1" timeOffset="-60621.704">1946 3360 3940 0 0,'0'0'7569'0'0,"0"0"-6649"0"0,0 0-828 0 0,0 0 444 0 0,-44 2 128 0 0,22-5-272 0 0,-2 1-228 0 0,-3 1-164 0 0,-3-1 0 0 0,2 2-140 0 0,-1 0-900 0 0,2 0-384 0 0,8 0-1428 0 0,1-1-3573 0 0</inkml:trace>
  <inkml:trace contextRef="#ctx0" brushRef="#br1" timeOffset="-60437.704">2142 3196 2752 0 0,'0'0'7214'0'0,"0"0"-5294"0"0,0 0-1633 0 0,0 0 206 0 0,-7 8 320 0 0,-1 1-580 0 0,0 0 0 0 0,0 0 0 0 0,1 1 1 0 0,1 0-1 0 0,-1 0 0 0 0,2 1 1 0 0,0-1-1 0 0,0 1 0 0 0,0 1 1 0 0,2-1-1 0 0,-1 1 0 0 0,2-1 1 0 0,-2 10-234 0 0,3-15 38 0 0,1 0 0 0 0,0 1-1 0 0,0-1 1 0 0,0 1 0 0 0,1-1 0 0 0,-1 1 0 0 0,2-1 0 0 0,-1 1 0 0 0,1-1 0 0 0,0 0 0 0 0,0 0 0 0 0,1 0 0 0 0,-1 0 0 0 0,1 0 0 0 0,1-1 0 0 0,-1 1 0 0 0,1-1 0 0 0,0 0 0 0 0,0 0 0 0 0,1 0 0 0 0,-1 0 0 0 0,2-1-38 0 0,58 11-4791 0 0,-55-19-35 0 0,1-6-2860 0 0</inkml:trace>
  <inkml:trace contextRef="#ctx0" brushRef="#br1" timeOffset="-60204.5">2302 3306 11249 0 0,'0'0'1574'0'0,"0"0"-1382"0"0,0 0-274 0 0,0 0-21 0 0,8 1-60 0 0,-2-1 216 0 0,1 1 0 0 0,0 0 0 0 0,-1 0 0 0 0,0 1 0 0 0,1 0 0 0 0,-1 0 0 0 0,0 0 0 0 0,0 1 0 0 0,0 0 0 0 0,0 0 0 0 0,-1 0 0 0 0,1 1 0 0 0,-1 0 0 0 0,0 0 0 0 0,0 0 0 0 0,0 1-1 0 0,-1 0 1 0 0,1 0 0 0 0,-1 0 0 0 0,0 0 0 0 0,-1 0 0 0 0,1 1 0 0 0,-1 0 0 0 0,0 0 0 0 0,-1 0 0 0 0,1 0 0 0 0,-1 0 0 0 0,0 0 0 0 0,-1 1 0 0 0,1 4-53 0 0,-2-8 71 0 0,-1 0 0 0 0,0 0 1 0 0,0-1-1 0 0,0 1 0 0 0,0 0 0 0 0,0-1 0 0 0,0 1 0 0 0,-1-1 1 0 0,1 1-1 0 0,-1-1 0 0 0,0 0 0 0 0,0 0 0 0 0,0 1 1 0 0,0-1-1 0 0,0-1 0 0 0,0 1 0 0 0,-1 0 0 0 0,1-1 0 0 0,0 1 1 0 0,-1-1-1 0 0,0 1 0 0 0,1-1 0 0 0,-1 0 0 0 0,0 0 1 0 0,1 0-1 0 0,-2-1-71 0 0,-46 6-3631 0 0,43-10-558 0 0,4-7-2170 0 0</inkml:trace>
  <inkml:trace contextRef="#ctx0" brushRef="#br1" timeOffset="-59957.903">2564 3301 5260 0 0,'0'0'5614'0'0,"0"0"-4669"0"0,-3 7-576 0 0,-75 127 3632 0 0,78-133-4015 0 0,0 1-1 0 0,0-1 1 0 0,0 0 0 0 0,1 1 0 0 0,-1-1 0 0 0,1 0 0 0 0,-1 1-1 0 0,1-1 1 0 0,-1 0 0 0 0,1 0 0 0 0,-1 1 0 0 0,1-1-1 0 0,0 0 1 0 0,0 0 0 0 0,0 0 0 0 0,0 0 0 0 0,0 0 0 0 0,0 0-1 0 0,0 0 1 0 0,0 0 0 0 0,0-1 0 0 0,0 1 0 0 0,0 0-1 0 0,1-1 1 0 0,-1 1 0 0 0,0-1 0 0 0,0 1 0 0 0,1-1-1 0 0,-1 1 1 0 0,0-1 0 0 0,1 0 0 0 0,-1 0 0 0 0,0 0 0 0 0,1 0-1 0 0,-1 0 1 0 0,1 0 0 0 0,-1 0 0 0 0,0 0 0 0 0,1 0-1 0 0,-1 0 1 0 0,0-1 14 0 0,60-7-4641 0 0,-46 3-272 0 0</inkml:trace>
  <inkml:trace contextRef="#ctx0" brushRef="#br1" timeOffset="-59708.863">2736 3321 3436 0 0,'0'0'6297'0'0,"0"0"-5729"0"0,40 49 152 0 0,-29-28 476 0 0,2 2-148 0 0,-3 1-108 0 0,-3-3-280 0 0,-6 0-268 0 0,-1 2-116 0 0,-1-2-112 0 0,-9 2-76 0 0,-1-3 36 0 0,-2-2-76 0 0,-3-1-48 0 0,-1-4-540 0 0,0-3-1168 0 0,5-3-2652 0 0,-2-7-4925 0 0</inkml:trace>
  <inkml:trace contextRef="#ctx0" brushRef="#br1" timeOffset="-43542.251">3119 3401 104 0 0,'1'-8'985'0'0,"1"-1"-903"0"0,0 0 0 0 0,-1 0 1 0 0,-1 0-1 0 0,0 0 0 0 0,0-1 0 0 0,0 1 1 0 0,-1 0-1 0 0,-1 0 0 0 0,1 0 1 0 0,-2 0-1 0 0,1 0 0 0 0,-1 0 0 0 0,0 1 1 0 0,-1-1-1 0 0,-1-1-82 0 0,-15-16 29 0 0,-1 1-1 0 0,0 2 1 0 0,-2 0 0 0 0,-1 1-1 0 0,-1 1 1 0 0,-1 1 0 0 0,0 2-1 0 0,-1 0 1 0 0,-2 2 0 0 0,1 1-1 0 0,-21-7-28 0 0,-102-40-677 0 0,118 50-256 0 0</inkml:trace>
  <inkml:trace contextRef="#ctx0" brushRef="#br1" timeOffset="-42810.835">2714 3456 1252 0 0,'0'0'4641'0'0,"0"0"-4329"0"0,0 0-312 0 0,0 0-572 0 0,0 0 115 0 0,0 0 301 0 0,0 0 144 0 0,0 0-92 0 0,0 0-368 0 0,0 0-440 0 0,0 0-836 0 0</inkml:trace>
  <inkml:trace contextRef="#ctx0" brushRef="#br1" timeOffset="-37545.653">2134 3503 496 0 0,'0'0'324'0'0,"0"0"-324"0"0,0 0-632 0 0</inkml:trace>
  <inkml:trace contextRef="#ctx0" brushRef="#br1" timeOffset="-33553.861">3684 6127 10817 0 0,'0'0'6105'0'0,"0"0"-5829"0"0,0 0-276 0 0,0 0-340 0 0,0 0 340 0 0,0 0 0 0 0,-43 5-124 0 0,24-6-605 0 0,0-2-1099 0 0,3-1-2616 0 0,2-9-3449 0 0</inkml:trace>
  <inkml:trace contextRef="#ctx0" brushRef="#br1" timeOffset="-33304.547">3715 6001 10817 0 0,'0'0'5068'0'0,"0"0"-4163"0"0,0 0-221 0 0,0 0 144 0 0,0 0-336 0 0,0 0-476 0 0,0 0-8 0 0,-55-26-8 0 0,12 21-4 0 0,-10-5-1120 0 0,10 2-1457 0 0,9-5-5335 0 0</inkml:trace>
  <inkml:trace contextRef="#ctx0" brushRef="#br1" timeOffset="-34389.944">2687 5725 5004 0 0,'0'0'5958'0'0,"0"0"-3973"0"0,0 0-1646 0 0,0 0-154 0 0,-3 6 277 0 0,-10 22 71 0 0,1 0 0 0 0,1 1-1 0 0,2 0 1 0 0,1 1-1 0 0,1 0 1 0 0,1 0 0 0 0,2 1-1 0 0,0 28-532 0 0,27-13-77 0 0,-8-38-2464 0 0,4-7-3687 0 0,-3-7-2708 0 0</inkml:trace>
  <inkml:trace contextRef="#ctx0" brushRef="#br1" timeOffset="-34141.169">2773 5900 6321 0 0,'0'0'3675'0'0,"0"0"-3282"0"0,0 0-1242 0 0,8-2 187 0 0,-1 1 792 0 0,0 0-1 0 0,0 0 1 0 0,0 0-1 0 0,0 1 1 0 0,0 0-1 0 0,0 0 1 0 0,0 1-1 0 0,0 0 1 0 0,0 0-1 0 0,0 1 1 0 0,0 0-1 0 0,-1 0 1 0 0,1 0-1 0 0,0 1 1 0 0,-1 0-1 0 0,0 1 1 0 0,0-1-1 0 0,4 4-129 0 0,-6-6 73 0 0,-1 1-1 0 0,1 0 1 0 0,-1 0-1 0 0,0 1 1 0 0,1-1 0 0 0,-1 1-1 0 0,0-1 1 0 0,-1 1-1 0 0,1 0 1 0 0,0 0 0 0 0,-1 0-1 0 0,1 1 1 0 0,-1-1-1 0 0,0 0 1 0 0,0 1 0 0 0,-1 0-1 0 0,1-1 1 0 0,-1 1-1 0 0,0 0 1 0 0,0 0-1 0 0,0 0 1 0 0,0 0 0 0 0,0 0-1 0 0,-1 0 1 0 0,0 0-1 0 0,0 0 1 0 0,0 0 0 0 0,0 0-1 0 0,-1-1 1 0 0,0 1-1 0 0,1 0 1 0 0,-1 0 0 0 0,-1 0-1 0 0,1 0 1 0 0,-1 0-1 0 0,1-1 1 0 0,-1 1 0 0 0,0-1-1 0 0,0 1 1 0 0,-1-1-1 0 0,1 0 1 0 0,-1 0 0 0 0,1 0-1 0 0,-1 0 1 0 0,0 0-1 0 0,0-1 1 0 0,0 1-1 0 0,-1-1 1 0 0,1 0 0 0 0,0 0-1 0 0,-1 0 1 0 0,0 0-1 0 0,1-1 1 0 0,-1 1 0 0 0,0-1-1 0 0,0 0 1 0 0,0 0-1 0 0,-3 0-72 0 0,-16 1-2182 0 0,9-4-2156 0 0,7-3-1773 0 0</inkml:trace>
  <inkml:trace contextRef="#ctx0" brushRef="#br1" timeOffset="-33894.573">3044 5875 4516 0 0,'0'0'4108'0'0,"0"0"-2063"0"0,0 0-1590 0 0,0 0-221 0 0,0 7 404 0 0,-10 46 1211 0 0,4 67 72 0 0,72-83-1700 0 0,-17-43-6028 0 0,-37-6-5 0 0</inkml:trace>
  <inkml:trace contextRef="#ctx0" brushRef="#br1" timeOffset="-33738.867">3230 5793 328 0 0,'0'0'9114'0'0,"0"0"-6330"0"0,7 9-2471 0 0,0-2-169 0 0,0-1 0 0 0,-1 1 1 0 0,0 1-1 0 0,0-1 0 0 0,-1 1 0 0 0,0 0 0 0 0,0 1 0 0 0,-1-1 0 0 0,0 1 0 0 0,0 0 1 0 0,-1 0-1 0 0,0 0 0 0 0,-1 0 0 0 0,0 1 0 0 0,0-1 0 0 0,-1 0 0 0 0,0 1 1 0 0,-1-1-1 0 0,0 1 0 0 0,-1 0 0 0 0,0-1 0 0 0,0 1 0 0 0,-1-1 0 0 0,0 0 1 0 0,0 0-1 0 0,-1 1 0 0 0,-1-2 0 0 0,0 1 0 0 0,0 0 0 0 0,0-1 0 0 0,-1 1 0 0 0,0-1 1 0 0,-2 1-145 0 0,-49 33 43 0 0,13-31-4918 0 0,32-11-376 0 0</inkml:trace>
  <inkml:trace contextRef="#ctx0" brushRef="#br1" timeOffset="-35577.767">2151 5741 692 0 0,'0'0'756'0'0,"0"0"-52"0"0,0 0 744 0 0,0 0-1448 0 0,0 0-80 0 0,0 0-388 0 0,0 0 248 0 0,0 0-276 0 0,0 0 180 0 0,0 0 304 0 0,-10 7 12 0 0,10-6 80 0 0,4 0-80 0 0,-2 1-172 0 0,2-2-688 0 0</inkml:trace>
  <inkml:trace contextRef="#ctx0" brushRef="#br1" timeOffset="-35326.717">2151 5741 784 0 0,'-1'19'12520'0'0,"8"18"-10525"0"0,-1-3-1567 0 0,-10 178 1305 0 0,12-201-2767 0 0,4-17-3699 0 0,1-7-1568 0 0</inkml:trace>
  <inkml:trace contextRef="#ctx0" brushRef="#br1" timeOffset="-35062.605">2439 5730 300 0 0,'0'0'13637'0'0,"0"0"-11897"0"0,0 0-1248 0 0,0 0-492 0 0,0 0 152 0 0,-40-10 137 0 0,22 8 23 0 0,-3 0 0 0 0,-1 1-212 0 0,0 1-100 0 0,3 0 0 0 0,3 0 0 0 0,0 0-636 0 0,3-1-345 0 0,5 0-395 0 0,4 0-1008 0 0,-1-2-2688 0 0,8-4-1813 0 0</inkml:trace>
  <inkml:trace contextRef="#ctx0" brushRef="#br1" timeOffset="-34811.807">2458 5842 3816 0 0,'0'0'5661'0'0,"0"0"-5145"0"0,0 0 364 0 0,0 0 264 0 0,0 0 20 0 0,-36 26-96 0 0,19-24-72 0 0,-3-1-252 0 0,-3 0-452 0 0,2-1-228 0 0,-4 1-56 0 0,2-1-8 0 0,3 0-256 0 0,4 0-712 0 0,1 0-576 0 0,7-1-1444 0 0,5-6-4185 0 0</inkml:trace>
  <inkml:trace contextRef="#ctx0" brushRef="#br1" timeOffset="-31204.299">4599 5467 5521 0 0,'0'-6'2887'0'0,"0"1"-2777"0"0,0 0 0 0 0,-1 0-1 0 0,1 0 1 0 0,-1 1 0 0 0,0-1 0 0 0,0 0-1 0 0,-1 0 1 0 0,0 1 0 0 0,1-1 0 0 0,-1 1 0 0 0,-1-1-1 0 0,1 1 1 0 0,-1 0 0 0 0,0 0 0 0 0,0 0-1 0 0,0 0 1 0 0,0 0 0 0 0,0 1 0 0 0,-1 0-1 0 0,0-1 1 0 0,0 1 0 0 0,0 1 0 0 0,0-1 0 0 0,0 0-1 0 0,0 1 1 0 0,-1 0 0 0 0,1 0 0 0 0,-1 0-1 0 0,0 1 1 0 0,1 0 0 0 0,-1 0 0 0 0,0 0-1 0 0,-5 0-109 0 0,4 0 45 0 0,-1 0 0 0 0,1 1 0 0 0,-1 0 0 0 0,1 0-1 0 0,0 0 1 0 0,-1 1 0 0 0,1 0 0 0 0,-1 0-1 0 0,1 1 1 0 0,0 0 0 0 0,0 0 0 0 0,0 0-1 0 0,0 1 1 0 0,0 0 0 0 0,0 0 0 0 0,1 0-1 0 0,0 1 1 0 0,-1 0 0 0 0,1 0 0 0 0,1 0 0 0 0,-1 1-1 0 0,1 0 1 0 0,-1 0 0 0 0,1 0 0 0 0,1 0-1 0 0,-1 0 1 0 0,1 1 0 0 0,0 0 0 0 0,0-1-1 0 0,0 1 1 0 0,1 0 0 0 0,0 0 0 0 0,0 1-45 0 0,-3 11 159 0 0,1-1 0 0 0,0 1 1 0 0,1 0-1 0 0,1 0 1 0 0,1 1-1 0 0,1-1 0 0 0,0 0 1 0 0,1 0-1 0 0,1 0 0 0 0,1 0 1 0 0,2 6-160 0 0,107 262 2117 0 0,-49-152-1219 0 0,-60-128-863 0 0,0 0 1 0 0,0 1 0 0 0,0-1 0 0 0,-1 0-1 0 0,0 1 1 0 0,0 0 0 0 0,-1-1 0 0 0,1 1-1 0 0,-1 0 1 0 0,-1 0 0 0 0,1-1-1 0 0,-1 1 1 0 0,-1 0 0 0 0,1 0 0 0 0,-1 0-1 0 0,0-1 1 0 0,-1 1 0 0 0,0 0 0 0 0,0-1-1 0 0,0 1 1 0 0,-1-1 0 0 0,1 0 0 0 0,-2 0-1 0 0,1 0 1 0 0,-1 0 0 0 0,0 0-1 0 0,0-1 1 0 0,0 0 0 0 0,-1 0 0 0 0,0 0-1 0 0,0 0 1 0 0,0-1 0 0 0,0 1 0 0 0,-1-1-1 0 0,0-1 1 0 0,0 1 0 0 0,0-1 0 0 0,0 0-1 0 0,0-1 1 0 0,-1 1 0 0 0,1-1-1 0 0,-1 0 1 0 0,1-1 0 0 0,-1 0 0 0 0,0 0-1 0 0,0 0 1 0 0,-2-1-36 0 0,5 0-28 0 0,0 0 0 0 0,0 0 1 0 0,-1 0-1 0 0,1-1 0 0 0,0 1 0 0 0,0-1 0 0 0,0 0 0 0 0,0-1 0 0 0,0 1 0 0 0,0-1 0 0 0,0 1 1 0 0,0-1-1 0 0,1 0 0 0 0,-1-1 0 0 0,1 1 0 0 0,-1 0 0 0 0,1-1 0 0 0,0 0 0 0 0,0 0 0 0 0,0 0 1 0 0,0 0-1 0 0,1-1 0 0 0,-1 1 0 0 0,1-1 0 0 0,0 1 0 0 0,-2-5 28 0 0,-9-44-8346 0 0,13 42 946 0 0</inkml:trace>
  <inkml:trace contextRef="#ctx0" brushRef="#br1" timeOffset="-28868.682">4707 6585 1828 0 0,'0'0'542'0'0,"0"0"-376"0"0,0 0 26 0 0,0 0 447 0 0,0 0 93 0 0,0 0-290 0 0,0 0 135 0 0,0 0 1169 0 0,4 1 696 0 0,-25 2 4484 0 0,-130-10-6384 0 0,142 6-229 0 0,1 0-1610 0 0,21-2-5181 0 0,-10 2 5010 0 0,15-3-6184 0 0</inkml:trace>
  <inkml:trace contextRef="#ctx0" brushRef="#br1" timeOffset="-28388.735">4989 6510 2840 0 0,'0'0'1592'0'0,"0"0"-321"0"0,0 0-145 0 0,0 0-1 0 0,0 0-12 0 0,0 0-46 0 0,0 0-163 0 0,0 0-290 0 0,0 0-113 0 0,-1 4 1 0 0,-3 3-433 0 0,-1 0-1 0 0,1 0 0 0 0,-2-1 1 0 0,1 1-1 0 0,-1-1 1 0 0,0 0-1 0 0,0-1 0 0 0,0 0 1 0 0,-1 0-1 0 0,0 0 1 0 0,0 0-1 0 0,0-1 0 0 0,0-1 1 0 0,-1 1-1 0 0,0-1 1 0 0,1 0-1 0 0,-1-1 0 0 0,0 0 1 0 0,0 0-1 0 0,-1-1 1 0 0,1 0-1 0 0,0 0 0 0 0,0-1 1 0 0,-1 0-1 0 0,1 0 1 0 0,0-1-1 0 0,-1 0-68 0 0,8 0-7 0 0,-1 0-1 0 0,1 1 1 0 0,-1-1 0 0 0,1 0 0 0 0,0 0-1 0 0,0 0 1 0 0,-1 0 0 0 0,1 0 0 0 0,0 0-1 0 0,0-1 1 0 0,0 1 0 0 0,0 0 0 0 0,0 0-1 0 0,0-1 1 0 0,0 1 0 0 0,1-1 0 0 0,-1 1-1 0 0,0-1 1 0 0,1 1 0 0 0,-1-1 0 0 0,1 1-1 0 0,0-1 1 0 0,-1 1 0 0 0,1-1 0 0 0,0 0-1 0 0,0 1 1 0 0,0-1 0 0 0,0 1 0 0 0,0-1-1 0 0,0 0 1 0 0,1 1 0 0 0,-1-1 0 0 0,1 1-1 0 0,-1-1 1 0 0,1 1 0 0 0,-1-1 0 0 0,1 1-1 0 0,0-1 1 0 0,0 1 0 0 0,-1-1 0 0 0,1 1-1 0 0,0 0 1 0 0,0 0 0 0 0,1-1 0 0 0,-1 1-1 0 0,0 0 1 0 0,0 0 0 0 0,0 0 0 0 0,1 0-1 0 0,-1 0 1 0 0,0 1 0 0 0,1-1 0 0 0,-1 0-1 0 0,1 1 1 0 0,-1-1 0 0 0,1 1 0 0 0,0-1-1 0 0,-1 1 1 0 0,1 0 0 0 0,-1-1 0 0 0,1 1-1 0 0,0 0 1 0 0,-1 0 0 0 0,1 0 0 0 0,0 1 7 0 0,4-1 90 0 0,0 1 0 0 0,-1 0 0 0 0,1 1 0 0 0,0 0 0 0 0,0 0 0 0 0,-1 0 0 0 0,1 0 0 0 0,-1 1 0 0 0,1 0 0 0 0,-1 0 0 0 0,0 0 0 0 0,0 1 0 0 0,-1 0 0 0 0,1 0 0 0 0,-1 0 0 0 0,0 0 0 0 0,0 1 0 0 0,0 0 0 0 0,-1 0 0 0 0,1 0 1 0 0,-1 0-1 0 0,1 2-90 0 0,66 62 1650 0 0,-67-67-1599 0 0,0-1 1 0 0,0 0-1 0 0,0 0 0 0 0,0 0 0 0 0,0-1 0 0 0,0 1 0 0 0,1-1 0 0 0,-1 0 1 0 0,0 0-1 0 0,0 0 0 0 0,0 0 0 0 0,0 0 0 0 0,1-1 0 0 0,-1 1 0 0 0,0-1 1 0 0,0 0-1 0 0,0 0 0 0 0,0 0 0 0 0,0 0 0 0 0,-1 0 0 0 0,1-1 0 0 0,0 0 0 0 0,0 1 1 0 0,-1-1-1 0 0,1 0 0 0 0,-1 0 0 0 0,0 0 0 0 0,1-1 0 0 0,-1 1 0 0 0,0 0 1 0 0,0-1-1 0 0,-1 0 0 0 0,1 1 0 0 0,-1-1 0 0 0,1 0 0 0 0,-1 0 0 0 0,0 0 1 0 0,0 0-1 0 0,0 0 0 0 0,0 0 0 0 0,0 0 0 0 0,-1 0 0 0 0,1 0 0 0 0,-1 0 1 0 0,0 0-1 0 0,0-1-51 0 0,0 1-86 0 0,1-1 0 0 0,-1 0 1 0 0,0 0-1 0 0,0 0 1 0 0,0 0-1 0 0,0 0 0 0 0,-1 0 1 0 0,0 1-1 0 0,0-1 0 0 0,0 0 1 0 0,0 0-1 0 0,0 1 1 0 0,-1-1-1 0 0,0 1 0 0 0,1-1 1 0 0,-1 1-1 0 0,-1 0 0 0 0,1-1 1 0 0,0 1-1 0 0,-1 0 1 0 0,0 1-1 0 0,1-1 0 0 0,-1 0 1 0 0,-3-1 85 0 0,-1 1-6309 0 0,7 3-870 0 0</inkml:trace>
  <inkml:trace contextRef="#ctx0" brushRef="#br1" timeOffset="-23661.771">5502 5863 9521 0 0,'0'0'927'0'0,"0"0"-681"0"0,0 0-188 0 0,0 0 6 0 0,0 0 197 0 0,0 0 185 0 0,7 2 72 0 0,6 3-313 0 0,-3 1-18 0 0,1-1 0 0 0,0-1 0 0 0,0 0 0 0 0,0-1-1 0 0,0 0 1 0 0,0 0 0 0 0,1-1 0 0 0,-1-1 0 0 0,1 0 0 0 0,0 0-1 0 0,-1-1 1 0 0,1-1 0 0 0,0 0 0 0 0,-1 0 0 0 0,1-1-1 0 0,7-3-186 0 0,-17 4-10 0 0,-1 0 1 0 0,0 1-1 0 0,1-1 0 0 0,-1 0 0 0 0,0 0 0 0 0,0 0 0 0 0,0 0 0 0 0,0 0 0 0 0,0-1 0 0 0,0 1 0 0 0,0 0 0 0 0,0 0 0 0 0,0-1 0 0 0,0 1 0 0 0,-1 0 0 0 0,1-1 0 0 0,-1 1 0 0 0,1-1 0 0 0,-1 1 1 0 0,1-1-1 0 0,-1 1 0 0 0,0-1 0 0 0,0 1 0 0 0,0-1 0 0 0,0 1 0 0 0,0-1 0 0 0,0 1 0 0 0,0-1 0 0 0,0 1 0 0 0,-1-1 0 0 0,1 1 0 0 0,0-1 0 0 0,-1 1 0 0 0,0-1 0 0 0,1 1 0 0 0,-1 0 0 0 0,0-1 1 0 0,1 1-1 0 0,-1 0 0 0 0,0-1 0 0 0,0 1 0 0 0,0 0 0 0 0,0 0 0 0 0,0 0 0 0 0,-1 0 0 0 0,1 0 0 0 0,0 0 0 0 0,0 0 0 0 0,-1 1 0 0 0,1-1 0 0 0,0 0 0 0 0,-1 1 0 0 0,0-1 10 0 0,-76-43-739 0 0,76 43 744 0 0,1 0 1 0 0,-1 0 0 0 0,0-1-1 0 0,1 1 1 0 0,-1 0-1 0 0,0 0 1 0 0,0 0 0 0 0,0 1-1 0 0,0-1 1 0 0,0 0 0 0 0,0 1-1 0 0,0-1 1 0 0,0 1 0 0 0,0 0-1 0 0,0-1 1 0 0,0 1 0 0 0,0 0-1 0 0,0 0 1 0 0,0 1 0 0 0,0-1-1 0 0,0 0 1 0 0,0 1-1 0 0,0-1 1 0 0,0 1 0 0 0,0 0-1 0 0,0-1 1 0 0,0 1 0 0 0,1 0-1 0 0,-1 0 1 0 0,0 0 0 0 0,0 0-1 0 0,1 1 1 0 0,-1-1 0 0 0,1 0-1 0 0,-1 1 1 0 0,1-1-1 0 0,-1 1 1 0 0,1 0 0 0 0,0-1-1 0 0,0 1 1 0 0,0 0 0 0 0,0 0-1 0 0,0 0 1 0 0,0-1 0 0 0,0 1-1 0 0,1 0 1 0 0,-1 0 0 0 0,1 0-1 0 0,0 0 1 0 0,-1 0-1 0 0,1 0 1 0 0,0 1 0 0 0,0-1-1 0 0,0 0 1 0 0,0 0 0 0 0,1 0-1 0 0,-1 0 1 0 0,0 0-6 0 0,-10 273 2974 0 0,15-237-3804 0 0,8-18-5101 0 0,0-13-582 0 0</inkml:trace>
  <inkml:trace contextRef="#ctx0" brushRef="#br1" timeOffset="-23399.172">5715 6076 13625 0 0,'0'0'1204'0'0,"0"0"-1204"0"0,0 0 0 0 0,-54-9 152 0 0,27 5 140 0 0,-2 1-116 0 0,-2 0 12 0 0,-2 3-184 0 0,2 0-4 0 0,0 0-1084 0 0,10 0-1300 0 0,-3 0-3652 0 0</inkml:trace>
  <inkml:trace contextRef="#ctx0" brushRef="#br1" timeOffset="-24514.607">4822 5301 4120 0 0,'0'0'1811'0'0,"0"0"1165"0"0,0 0-2029 0 0,0 0-825 0 0,0 0 154 0 0,0 0 252 0 0,0 0 117 0 0,0 0-45 0 0,0 0-253 0 0,8-16-489 0 0,-3 16 202 0 0,0 0-1 0 0,-1 1 1 0 0,1-1 0 0 0,-1 1 0 0 0,1 0-1 0 0,-1 0 1 0 0,1 1 0 0 0,-1-1 0 0 0,1 1 0 0 0,-1 0-1 0 0,0 0 1 0 0,0 1 0 0 0,0-1 0 0 0,0 1-1 0 0,-1-1 1 0 0,1 1 0 0 0,-1 1 0 0 0,1-1-1 0 0,-1 0 1 0 0,0 1 0 0 0,0-1 0 0 0,-1 1 0 0 0,1 0-1 0 0,-1 0 1 0 0,0 0 0 0 0,0 1 0 0 0,0-1-1 0 0,0 0 1 0 0,-1 1 0 0 0,0-1 0 0 0,0 1 0 0 0,0-1-1 0 0,0 1 1 0 0,-1-1 0 0 0,1 1 0 0 0,-1 0-1 0 0,-1-1 1 0 0,1 1 0 0 0,-1 0 0 0 0,1-1 0 0 0,-1 1-1 0 0,-1-1 1 0 0,1 1 0 0 0,-1-1 0 0 0,1 0-1 0 0,-2 2-59 0 0,-50 39 484 0 0,25-36-4144 0 0,24-9-1014 0 0,4-4-2455 0 0</inkml:trace>
  <inkml:trace contextRef="#ctx0" brushRef="#br1" timeOffset="-24250.568">5028 5308 872 0 0,'0'0'9146'0'0,"0"0"-6548"0"0,0 0-2370 0 0,0 0-71 0 0,0 0 235 0 0,0 0 265 0 0,-5 6 127 0 0,3-3-644 0 0,-2-1-88 0 0,1 0 0 0 0,0 1 1 0 0,0-1-1 0 0,0 1 0 0 0,0 0 0 0 0,0-1 0 0 0,1 2 0 0 0,-1-1 1 0 0,1 0-1 0 0,0 0 0 0 0,0 1 0 0 0,0-1 0 0 0,0 1 1 0 0,0-1-1 0 0,1 1 0 0 0,0 0 0 0 0,0 0 0 0 0,0 0 0 0 0,0 0 1 0 0,1 0-1 0 0,-1 0 0 0 0,1 0 0 0 0,0-1 0 0 0,0 1 0 0 0,0 0 1 0 0,1 0-1 0 0,0 0 0 0 0,-1 0 0 0 0,1 0 0 0 0,1 0 1 0 0,-1 0-1 0 0,0-1 0 0 0,1 1 0 0 0,0 0 0 0 0,0-1 0 0 0,0 0 1 0 0,0 1-1 0 0,1-1 0 0 0,-1 0 0 0 0,1 0 0 0 0,0 0 1 0 0,2 2-53 0 0,75 13-451 0 0,-24-16-3126 0 0,-24-5-1628 0 0</inkml:trace>
  <inkml:trace contextRef="#ctx0" brushRef="#br1" timeOffset="-20976.756">6879 5868 12525 0 0,'0'0'1166'0'0,"2"9"-599"0"0,6 17-99 0 0,-2 0 0 0 0,-1 1 0 0 0,-1 0-1 0 0,-1 0 1 0 0,-2 0 0 0 0,0 1 0 0 0,-2-1 0 0 0,-4 25-468 0 0,1-58-688 0 0,0-1 539 0 0,-1 1 1 0 0,1 0 0 0 0,-1 0 0 0 0,0 0 0 0 0,0 1 0 0 0,-1 0 0 0 0,1 0 0 0 0,-1 0 0 0 0,0 0-1 0 0,-1 1 1 0 0,1 0 0 0 0,-1 0 0 0 0,0 1 0 0 0,0 0 0 0 0,0 0 0 0 0,0 1 0 0 0,-2-1 148 0 0,6 5 61 0 0,-1 1 0 0 0,1-1 1 0 0,0 1-1 0 0,-1 0 0 0 0,1 0 1 0 0,0 0-1 0 0,1 0 0 0 0,-1 0 1 0 0,0 0-1 0 0,1 1 0 0 0,0-1 1 0 0,0 1-1 0 0,0 0 0 0 0,0 0 1 0 0,1 0-1 0 0,-1 0 0 0 0,1 0 1 0 0,0 0-1 0 0,0 0 0 0 0,1 0 1 0 0,-1 0-1 0 0,1 0 0 0 0,0 1 1 0 0,0-1-1 0 0,0 0 1 0 0,1 0-1 0 0,-1 2-61 0 0,5-2-40 0 0,0-1 0 0 0,0 1-1 0 0,0-1 1 0 0,0 0 0 0 0,1 0 0 0 0,-1 0 0 0 0,1-1 0 0 0,0 0-1 0 0,-1 0 1 0 0,1-1 0 0 0,0 0 0 0 0,0 1 0 0 0,0-2 0 0 0,0 1 0 0 0,0-1-1 0 0,0 0 1 0 0,1 0 0 0 0,-1-1 0 0 0,2 0 40 0 0,-2 1-587 0 0,41-3-7597 0 0,-19-5 1267 0 0</inkml:trace>
  <inkml:trace contextRef="#ctx0" brushRef="#br1" timeOffset="-20664.672">7138 6019 4180 0 0,'0'0'7246'0'0,"0"0"-5707"0"0,0 0-1209 0 0,0 7 26 0 0,-19 145 3047 0 0,22-149-3350 0 0,-1 0 1 0 0,1 0-1 0 0,0 0 1 0 0,0-1-1 0 0,0 1 1 0 0,1-1-1 0 0,-1 0 1 0 0,0 0-1 0 0,1 0 1 0 0,-1 0-1 0 0,1-1 1 0 0,0 1 0 0 0,0-1-1 0 0,-1 0 1 0 0,1 0-1 0 0,0 0 1 0 0,0-1-1 0 0,0 1 1 0 0,0-1-1 0 0,0 0 1 0 0,0 0-1 0 0,0-1 1 0 0,0 1 0 0 0,0-1-1 0 0,0 0 1 0 0,0 0-1 0 0,-1 0 1 0 0,1 0-1 0 0,0-1 1 0 0,-1 1-1 0 0,1-1 1 0 0,-1 0-1 0 0,4-2-53 0 0,46-76-435 0 0,-35 124-196 0 0,-15-27 360 0 0,18 56 1049 0 0,5-36-7909 0 0,-10-29-1731 0 0</inkml:trace>
  <inkml:trace contextRef="#ctx0" brushRef="#br1" timeOffset="-21970.589">5998 5822 3844 0 0,'0'0'1084'0'0,"0"0"-245"0"0,0 0-55 0 0,0 0 116 0 0,0 0 102 0 0,0 0 65 0 0,0 0-111 0 0,0 0-296 0 0,0 0-286 0 0,-5 0-81 0 0,-2 7-48 0 0,0 0-1 0 0,0 1 1 0 0,1 0 0 0 0,0 0-1 0 0,1 0 1 0 0,-1 1 0 0 0,2 0-1 0 0,-1 0 1 0 0,1 0 0 0 0,0 1-1 0 0,1-1 1 0 0,0 1 0 0 0,1 0-1 0 0,0 0 1 0 0,1 0 0 0 0,0 0-1 0 0,0 0 1 0 0,1 9-245 0 0,-2-7 118 0 0,0-7-98 0 0,0 0 0 0 0,1 0-1 0 0,-1 1 1 0 0,1-1-1 0 0,0 1 1 0 0,1-1-1 0 0,-1 1 1 0 0,1-1-1 0 0,0 1 1 0 0,1-1-1 0 0,-1 1 1 0 0,1-1-1 0 0,0 1 1 0 0,0-1-1 0 0,1 0 1 0 0,0 1 0 0 0,0-1-1 0 0,0 0 1 0 0,0 0-1 0 0,1 0 1 0 0,0 0-1 0 0,0-1 1 0 0,0 1-1 0 0,1-1 1 0 0,-1 0-1 0 0,1 0 1 0 0,0 0-1 0 0,0 0 1 0 0,0-1-1 0 0,1 0 1 0 0,-1 1-1 0 0,1-2 1 0 0,0 1 0 0 0,0 0-1 0 0,0-1 1 0 0,0 0-1 0 0,0 0 1 0 0,1-1-1 0 0,-1 1 1 0 0,0-1-1 0 0,2 0-19 0 0,15-2-5343 0 0,-10-4-996 0 0</inkml:trace>
  <inkml:trace contextRef="#ctx0" brushRef="#br1" timeOffset="-21610.513">6129 5924 5228 0 0,'0'0'6697'0'0,"0"0"-4969"0"0,0 0-1480 0 0,0 0 116 0 0,0 7 224 0 0,-1 2-243 0 0,-1-4-268 0 0,0 1 1 0 0,1-1 0 0 0,-1 1-1 0 0,1 0 1 0 0,0-1-1 0 0,1 1 1 0 0,0 0 0 0 0,0 0-1 0 0,0-1 1 0 0,0 1 0 0 0,1 0-1 0 0,0-1 1 0 0,0 1-1 0 0,1 0 1 0 0,-1-1 0 0 0,1 1-1 0 0,0-1 1 0 0,1 0-1 0 0,-1 0 1 0 0,1 0 0 0 0,0 0-1 0 0,1 0 1 0 0,-1 0-1 0 0,1-1 1 0 0,0 0 0 0 0,0 0-1 0 0,0 0 1 0 0,0 0-1 0 0,1-1 1 0 0,-1 1 0 0 0,2 0-78 0 0,-3-3-11 0 0,-1 0 1 0 0,0 0 0 0 0,1 0 0 0 0,0 0 0 0 0,-1 0 0 0 0,1 0 0 0 0,0-1 0 0 0,-1 1-1 0 0,1-1 1 0 0,0 0 0 0 0,0 0 0 0 0,-1 0 0 0 0,1 0 0 0 0,0 0 0 0 0,-1 0-1 0 0,1-1 1 0 0,0 1 0 0 0,0-1 0 0 0,-1 0 0 0 0,1 0 0 0 0,-1 0 0 0 0,1 0-1 0 0,-1 0 1 0 0,1-1 0 0 0,-1 1 0 0 0,0-1 0 0 0,0 0 0 0 0,0 1 0 0 0,0-1 0 0 0,0 0-1 0 0,0 0 1 0 0,0 0 0 0 0,0-1 0 0 0,-1 1 0 0 0,1 0 0 0 0,-1-1 0 0 0,0 1-1 0 0,0-1 1 0 0,0 1 0 0 0,0-1 0 0 0,0 1 0 0 0,0-1 0 0 0,-1 0 0 0 0,1 1-1 0 0,-1-1 1 0 0,0 0 0 0 0,0 0 0 0 0,0 1 0 0 0,0-1 0 0 0,0 0 0 0 0,0 1 0 0 0,-1-1-1 0 0,1 0 1 0 0,-1 0 10 0 0,3 21-631 0 0,20 78 2295 0 0,23-57-9277 0 0,-30-38 1609 0 0</inkml:trace>
  <inkml:trace contextRef="#ctx0" brushRef="#br1" timeOffset="-21361.723">6440 5919 10093 0 0,'0'0'1689'0'0,"7"9"-946"0"0,0-3-567 0 0,-1 0 1 0 0,0 1-1 0 0,-1-1 0 0 0,0 1 0 0 0,0 0 1 0 0,0 0-1 0 0,-1 1 0 0 0,0 0 0 0 0,0-1 1 0 0,-1 1-1 0 0,0 0 0 0 0,-1 1 0 0 0,1-1 1 0 0,-2 0-1 0 0,1 1 0 0 0,-1-1 1 0 0,0 1-1 0 0,-1 0 0 0 0,0-1 0 0 0,0 1 1 0 0,-1 0-1 0 0,0-1 0 0 0,-1 1 0 0 0,0-1 1 0 0,-2 6-177 0 0,-72 85 85 0 0,34-73-5472 0 0,30-25-1027 0 0</inkml:trace>
  <inkml:trace contextRef="#ctx0" brushRef="#br0" timeOffset="-15720.525">8378 6336 4852 0 0,'0'0'9413'0'0,"0"0"-8201"0"0,0 0-1072 0 0,0 0-92 0 0,0 0 180 0 0,-40-9 228 0 0,17 5-31 0 0,-4 1-213 0 0,0-1-212 0 0,-2 3-52 0 0,2-1 4 0 0,0-1-104 0 0,5-1-929 0 0,3-1-1007 0 0,7 0-2668 0 0,7-12-3221 0 0</inkml:trace>
  <inkml:trace contextRef="#ctx0" brushRef="#br0" timeOffset="-15549.761">8364 6178 10697 0 0,'0'0'2436'0'0,"0"0"-2244"0"0,0 0 12 0 0,-41 0-40 0 0,10-2 332 0 0,-11-1-244 0 0,-9 2-184 0 0,-5-1-68 0 0,2 1-748 0 0,8-3-1064 0 0,15-2-3288 0 0,5-2-1749 0 0</inkml:trace>
  <inkml:trace contextRef="#ctx0" brushRef="#br1" timeOffset="-110634.727">23591 6050 3876 0 0,'0'0'6197'0'0,"0"0"-4031"0"0,0 0-1578 0 0,0 0-277 0 0,0 0 52 0 0,0 0 115 0 0,0 0 38 0 0,0 0-82 0 0,0 0-210 0 0,34 18-512 0 0,-26-14 313 0 0,0-1-1 0 0,-1 1 0 0 0,1 0 0 0 0,-1 1 0 0 0,0-1 0 0 0,-1 1 0 0 0,1 1 0 0 0,-1-1 1 0 0,0 1-1 0 0,0 1 0 0 0,-1-1 0 0 0,0 1 0 0 0,0-1 0 0 0,-1 2 0 0 0,1-1 1 0 0,-1 0-1 0 0,-1 1 0 0 0,0 0 0 0 0,0-1 0 0 0,0 1 0 0 0,-1 1 0 0 0,0-1 1 0 0,-1 0-1 0 0,1 7-24 0 0,-3-12 19 0 0,-1 0 0 0 0,1 0 0 0 0,-1 0 0 0 0,0 0 0 0 0,0 0 0 0 0,0 0 1 0 0,0-1-1 0 0,-1 1 0 0 0,1-1 0 0 0,-1 1 0 0 0,1-1 0 0 0,-1 0 0 0 0,0 0 0 0 0,0 0 0 0 0,0 0 1 0 0,0-1-1 0 0,0 1 0 0 0,0-1 0 0 0,-1 0 0 0 0,1 0 0 0 0,0 0 0 0 0,-1 0 0 0 0,-2 0-19 0 0,-29 1-4521 0 0,26-4-525 0 0</inkml:trace>
  <inkml:trace contextRef="#ctx0" brushRef="#br1" timeOffset="-110383.897">23779 6118 13181 0 0,'0'0'776'0'0,"0"0"-764"0"0,0 0-12 0 0,0 0 408 0 0,0 0 236 0 0,-14 41-64 0 0,10-27-68 0 0,-1 2-231 0 0,4 2-145 0 0,1-1-48 0 0,1 1-12 0 0,11-1 60 0 0,3 0 88 0 0,6 1-36 0 0,9-1-188 0 0,4 0-1213 0 0,-3-3-1275 0 0,11-8-4920 0 0</inkml:trace>
  <inkml:trace contextRef="#ctx0" brushRef="#br1" timeOffset="-82109.643">10743 783 11549 0 0,'0'0'2228'0'0,"0"0"-2696"0"0,-6 1 61 0 0,3-1 397 0 0,0 0 0 0 0,0 0 0 0 0,0 1 0 0 0,0-1 0 0 0,0 1 0 0 0,0 0 0 0 0,0 0 0 0 0,0 0-1 0 0,0 0 1 0 0,1 1 0 0 0,-1-1 0 0 0,1 1 0 0 0,-1-1 0 0 0,1 1 0 0 0,-1 0 0 0 0,1 0 0 0 0,0 0 0 0 0,0 0 0 0 0,0 1 0 0 0,0-1 0 0 0,0 0 0 0 0,0 1 0 0 0,1-1 0 0 0,-1 1 0 0 0,1 0 0 0 0,0 0 0 0 0,0-1 0 0 0,0 1 0 0 0,0 0 0 0 0,0 0 0 0 0,0 0 0 0 0,1 0-1 0 0,-1 3 11 0 0,39 160 3871 0 0,-39-164-3829 0 0,0 0 0 0 0,0 0-1 0 0,0 0 1 0 0,0 0 0 0 0,0 0 0 0 0,0 0 0 0 0,-1 0 0 0 0,1 0 0 0 0,-1 0-1 0 0,1-1 1 0 0,-1 1 0 0 0,0-1 0 0 0,1 1 0 0 0,-1-1 0 0 0,0 0 0 0 0,0 0-1 0 0,0 0 1 0 0,0 0 0 0 0,0 0 0 0 0,0 0 0 0 0,-1 0 0 0 0,1-1 0 0 0,0 1 0 0 0,0-1-1 0 0,0 1 1 0 0,-1-1 0 0 0,1 0 0 0 0,0 0 0 0 0,-1 0 0 0 0,1 0 0 0 0,0-1-1 0 0,0 1 1 0 0,-1 0 0 0 0,1-1 0 0 0,0 0 0 0 0,0 1 0 0 0,-1-2-42 0 0,-52-16-4959 0 0,40 2-1535 0 0</inkml:trace>
  <inkml:trace contextRef="#ctx0" brushRef="#br1" timeOffset="-81549.626">10863 1022 11129 0 0,'0'0'3708'0'0,"0"0"-3394"0"0,0 0-20 0 0,0 0 92 0 0,0 0-254 0 0,0 0-226 0 0,-6-7-250 0 0,-17-23-110 0 0,22 28 409 0 0,1 1 0 0 0,0 0-1 0 0,0-1 1 0 0,0 1-1 0 0,0 0 1 0 0,0-1-1 0 0,0 1 1 0 0,0-1 0 0 0,0 1-1 0 0,1 0 1 0 0,-1-1-1 0 0,0 1 1 0 0,1 0 0 0 0,-1-1-1 0 0,1 1 1 0 0,0 0-1 0 0,-1 0 1 0 0,1 0-1 0 0,0-1 1 0 0,0 1 0 0 0,0 0-1 0 0,0 0 1 0 0,0 0-1 0 0,0 0 1 0 0,0 0 0 0 0,0 1-1 0 0,0-1 1 0 0,0 0-1 0 0,0 0 1 0 0,1 1-1 0 0,-1-1 1 0 0,0 1 0 0 0,0-1-1 0 0,1 1 1 0 0,-1-1-1 0 0,0 1 1 0 0,1 0 0 0 0,-1 0-1 0 0,1 0 1 0 0,-1 0-1 0 0,0 0 1 0 0,1 0-1 0 0,-1 0 1 0 0,0 0 0 0 0,1 0-1 0 0,-1 0 1 0 0,1 1-1 0 0,-1-1 1 0 0,0 1 0 0 0,0-1-1 0 0,1 1 1 0 0,-1-1-1 0 0,0 1 1 0 0,0 0-1 0 0,0 0 1 0 0,1 0 0 0 0,-1-1-1 0 0,0 1 1 0 0,0 1 45 0 0,5 2 180 0 0,-1-1 0 0 0,0 1 0 0 0,-1 0 0 0 0,1 0 0 0 0,-1 1 0 0 0,0-1 0 0 0,0 1 0 0 0,0 0 0 0 0,0 0 0 0 0,-1 0 0 0 0,0 1 0 0 0,0-1 0 0 0,-1 1 0 0 0,1 0 0 0 0,-1 0 0 0 0,0-1 0 0 0,-1 1 0 0 0,1 1 0 0 0,-1-1 0 0 0,-1 0 0 0 0,1 0 0 0 0,-1 0 0 0 0,0 2-180 0 0,-12-32-1885 0 0,12 23 1828 0 0,0-1 0 0 0,0 0 0 0 0,0 0-1 0 0,0 0 1 0 0,0 0 0 0 0,0 1 0 0 0,1-1-1 0 0,-1 0 1 0 0,1 0 0 0 0,-1 0-1 0 0,1 1 1 0 0,0-1 0 0 0,0 0 0 0 0,-1 1-1 0 0,1-1 1 0 0,0 1 0 0 0,1-1 0 0 0,-1 1-1 0 0,0-1 1 0 0,0 1 0 0 0,1 0 0 0 0,-1 0-1 0 0,0-1 1 0 0,1 1 0 0 0,-1 0 0 0 0,1 0-1 0 0,0 1 1 0 0,-1-1 0 0 0,1 0-1 0 0,0 0 1 0 0,-1 1 0 0 0,1-1 0 0 0,0 1-1 0 0,1-1 58 0 0,46 42 2117 0 0,-34 9-652 0 0,11-119-4842 0 0,-25 68 3426 0 0,0-1 0 0 0,0 1 0 0 0,0 0 0 0 0,0 0 0 0 0,1-1 0 0 0,-1 1 0 0 0,0 0 0 0 0,1 0-1 0 0,-1 1 1 0 0,1-1 0 0 0,-1 0 0 0 0,1 0 0 0 0,-1 1 0 0 0,1-1 0 0 0,0 1 0 0 0,-1-1 0 0 0,1 1 0 0 0,0 0-1 0 0,-1 0 1 0 0,1-1 0 0 0,0 1 0 0 0,-1 0 0 0 0,1 1 0 0 0,0-1 0 0 0,0 0 0 0 0,-1 0 0 0 0,1 1 0 0 0,0-1-1 0 0,-1 1 1 0 0,1 0 0 0 0,-1-1 0 0 0,1 1 0 0 0,-1 0 0 0 0,1 0 0 0 0,-1 0 0 0 0,1 0 0 0 0,-1 0 0 0 0,0 0-1 0 0,0 0 1 0 0,1 0 0 0 0,-1 1 0 0 0,0-1 0 0 0,0 1-49 0 0,31 67 1762 0 0,-30-34-5279 0 0,-1-35-537 0 0,3-3-1381 0 0</inkml:trace>
  <inkml:trace contextRef="#ctx0" brushRef="#br1" timeOffset="-81291.85">11365 1120 5244 0 0,'0'0'7539'0'0,"0"0"-5671"0"0,0 0-1590 0 0,0 0-44 0 0,0 0-58 0 0,0 0-31 0 0,0 0-22 0 0,4 2-21 0 0,-3-2-132 0 0,0 0 0 0 0,0 0 0 0 0,0 0 0 0 0,0 0 0 0 0,-1-1 0 0 0,1 1 1 0 0,0 0-1 0 0,0 0 0 0 0,0-1 0 0 0,0 1 0 0 0,0-1 0 0 0,-1 1 0 0 0,1 0 0 0 0,0-1 1 0 0,0 0-1 0 0,-1 1 0 0 0,1-1 0 0 0,0 1 0 0 0,-1-1 0 0 0,1 0 0 0 0,0 0 0 0 0,-1 1 0 0 0,1-1 1 0 0,-1 0-1 0 0,1 0 0 0 0,-1 0 0 0 0,0 1 0 0 0,1-1 0 0 0,-1 0 0 0 0,0 0 0 0 0,0 0 1 0 0,1 0-1 0 0,-1 0 0 0 0,0 0 0 0 0,0 0 0 0 0,0 0 0 0 0,0 1 0 0 0,0-1 0 0 0,0 0 0 0 0,-1 0 1 0 0,1 0-1 0 0,0 0 0 0 0,0 0 0 0 0,-1 0 0 0 0,1 0 0 0 0,0 0 0 0 0,-1 1 0 0 0,1-1 1 0 0,-1 0-1 0 0,1 0 0 0 0,-1 1 0 0 0,1-1 0 0 0,-1 0 0 0 0,0 0 0 0 0,1 1 0 0 0,-1-1 1 0 0,0 1-1 0 0,1-1 0 0 0,-1 1 0 0 0,0-1 0 0 0,0 1 0 0 0,0-1 0 0 0,0 1 0 0 0,1 0 0 0 0,-1-1 1 0 0,-1 1 29 0 0,2 2 0 0 0,1 0 1 0 0,-1-1 0 0 0,0 1-1 0 0,0 0 1 0 0,0 0 0 0 0,0 0 0 0 0,0 0-1 0 0,0 0 1 0 0,0 0 0 0 0,-1-1-1 0 0,1 1 1 0 0,-1 0 0 0 0,1 0 0 0 0,-1-1-1 0 0,0 1 1 0 0,0 0 0 0 0,0-1-1 0 0,0 1 1 0 0,0 0 0 0 0,0-1-1 0 0,0 1 1 0 0,0-1 0 0 0,0 0 0 0 0,-1 1-1 0 0,1-1 1 0 0,-1 0 0 0 0,1 0-1 0 0,-1 0 1 0 0,1 0 0 0 0,-1 0 0 0 0,0 0-1 0 0,1 0 1 0 0,-1-1 0 0 0,0 1-1 0 0,0-1 1 0 0,0 1 0 0 0,1-1-1 0 0,-1 0 1 0 0,0 1 0 0 0,0-1 0 0 0,0 0-1 0 0,0 0 1 0 0,0-1 0 0 0,0 1-1 0 0,1 0 1 0 0,-1 0 0 0 0,0-1 0 0 0,0 1-1 0 0,0-1 1 0 0,1 0 0 0 0,-1 0-1 0 0,0 1 1 0 0,1-1 0 0 0,-1 0 0 0 0,1 0-1 0 0,-1 0 1 0 0,1-1 0 0 0,-1 1-1 0 0,1 0 1 0 0,0-1 0 0 0,-1 1-1 0 0,1 0 1 0 0,0-1 0 0 0,0 0 0 0 0,-1 0-1 0 0,30 28-118 0 0,-2-23-6579 0 0,-14-9-271 0 0</inkml:trace>
  <inkml:trace contextRef="#ctx0" brushRef="#br1" timeOffset="-81035.797">11569 867 11941 0 0,'0'0'2904'0'0,"16"38"-2576"0"0,-11-16 576 0 0,-2 5-87 0 0,-1 3-209 0 0,-2 1-224 0 0,0-4-148 0 0,-4-1-64 0 0,0-4-84 0 0,-2-3-80 0 0,2-5-8 0 0,1-3-176 0 0,3-2-432 0 0,0-4-536 0 0,7-2-825 0 0,-3-1-2079 0 0,11-7-4829 0 0</inkml:trace>
  <inkml:trace contextRef="#ctx0" brushRef="#br1" timeOffset="-80769.773">11684 1080 11401 0 0,'0'0'4500'0'0,"0"0"-4500"0"0,0 0 0 0 0,-36 9 64 0 0,20-9 316 0 0,-2 0-307 0 0,1-4-73 0 0,1-2-581 0 0,-2-2-527 0 0,1-4-1284 0 0,4 5-3448 0 0</inkml:trace>
  <inkml:trace contextRef="#ctx0" brushRef="#br1" timeOffset="-80518.768">11743 942 7809 0 0,'5'8'5972'0'0,"2"6"-5607"0"0,-1 1 0 0 0,0-1 0 0 0,-1 2 0 0 0,-1-1-1 0 0,0 0 1 0 0,-1 1 0 0 0,-1-1 0 0 0,0 1 0 0 0,-1 0 0 0 0,-1 0 0 0 0,0 0 0 0 0,-3 14-365 0 0,3-36 115 0 0,-1 2-341 0 0,0 1 0 0 0,1-1 0 0 0,-1 0-1 0 0,1 1 1 0 0,0-1 0 0 0,0 0 0 0 0,0 0 0 0 0,0 1-1 0 0,1-1 1 0 0,-1 0 0 0 0,1 1 0 0 0,0-1-1 0 0,0 0 1 0 0,1 1 0 0 0,-1-1 0 0 0,1 1-1 0 0,0 0 1 0 0,-1-1 0 0 0,2 1 0 0 0,-1 0-1 0 0,0 0 1 0 0,0 0 0 0 0,1 0 226 0 0,2 5 134 0 0,0-1 1 0 0,-1 1-1 0 0,1 0 1 0 0,-1 0-1 0 0,0 1 1 0 0,0-1-1 0 0,0 1 1 0 0,0 0-1 0 0,0 0 1 0 0,0 0-1 0 0,-1 0 1 0 0,1 1-1 0 0,-1 0 0 0 0,0-1 1 0 0,0 1-1 0 0,0 0 1 0 0,-1 1-1 0 0,3 3-134 0 0,-4-6 80 0 0,0 0 42 0 0,4 3-46 0 0,-2-1 0 0 0,1 1 0 0 0,-1-1 0 0 0,1 1 0 0 0,-1 0 0 0 0,-1 1 0 0 0,1-1 0 0 0,-1 0 0 0 0,0 1-1 0 0,0-1 1 0 0,0 1 0 0 0,-1 0 0 0 0,0-1 0 0 0,0 1 0 0 0,0 0 0 0 0,-1 0 0 0 0,0 0 0 0 0,0 0 0 0 0,-1 3-76 0 0,-5-6-2236 0 0,-1-7-3754 0 0,0-8-2485 0 0</inkml:trace>
  <inkml:trace contextRef="#ctx0" brushRef="#br1" timeOffset="-80254.89">11516 1141 808 0 0,'0'0'829'0'0,"0"0"-452"0"0,0 0-165 0 0,0 0-114 0 0,0 0 80 0 0,0 0 251 0 0,0 0 192 0 0,0 0-79 0 0,3-5-583 0 0,10-32-64 0 0,-12 36 199 0 0,-1 0-1 0 0,0 0 1 0 0,1 0 0 0 0,-1 0 0 0 0,0 0 0 0 0,0 0 0 0 0,1 0 0 0 0,-1 0 0 0 0,0 0 0 0 0,0 0 0 0 0,0 0 0 0 0,0 0 0 0 0,-1 0 0 0 0,1 0 0 0 0,0 0 0 0 0,0 0 0 0 0,0 0 0 0 0,-1 0 0 0 0,1 0 0 0 0,-1 0 0 0 0,1 0-1 0 0,-1 0 1 0 0,1 0 0 0 0,-1 1 0 0 0,1-1 0 0 0,-1 0 0 0 0,0 0 0 0 0,1 1 0 0 0,-1-1 0 0 0,0 0 0 0 0,0 1 0 0 0,0-1 0 0 0,1 0 0 0 0,-1 1 0 0 0,0-1 0 0 0,0 1 0 0 0,0 0 0 0 0,0-1 0 0 0,0 1 0 0 0,0 0 0 0 0,0 0 0 0 0,0-1-1 0 0,0 1 1 0 0,-1 0-94 0 0,-1 3 196 0 0,0-1 0 0 0,0 1 0 0 0,1 0 0 0 0,-1 0 0 0 0,1 1 0 0 0,0-1 0 0 0,0 0 0 0 0,0 1 0 0 0,0-1 0 0 0,0 1 0 0 0,1 0 0 0 0,0-1 0 0 0,0 1 0 0 0,0 0 0 0 0,0 0 0 0 0,0 0 0 0 0,1 0 0 0 0,-1 0 0 0 0,1 0 0 0 0,0 0 0 0 0,1 0-196 0 0,11 14 551 0 0,1-19-3757 0 0,1-4-2300 0 0</inkml:trace>
  <inkml:trace contextRef="#ctx0" brushRef="#br1" timeOffset="-83297.116">9392 963 4484 0 0,'0'0'4140'0'0,"0"0"-2326"0"0,0 0-1309 0 0,0 0-84 0 0,0 0 419 0 0,0 0 51 0 0,0 0-293 0 0,0 0-154 0 0,0 0 68 0 0,4-2 13 0 0,-2 1-485 0 0,-1 0-37 0 0,0 1 1 0 0,0 0 0 0 0,0-1 0 0 0,0 1-1 0 0,0-1 1 0 0,0 1 0 0 0,0-1 0 0 0,0 1 0 0 0,-1-1-1 0 0,1 1 1 0 0,0-1 0 0 0,0 0 0 0 0,-1 0-1 0 0,1 1 1 0 0,0-1 0 0 0,-1 0 0 0 0,1 0 0 0 0,-1 0-1 0 0,1 0 1 0 0,-1 1 0 0 0,1-1 0 0 0,-1 0-1 0 0,0 0 1 0 0,0 0 0 0 0,1 0 0 0 0,-1 0 0 0 0,0 0-1 0 0,0 0 1 0 0,0 0 0 0 0,0 0 0 0 0,0 0-1 0 0,0 0 1 0 0,0 0 0 0 0,0 0 0 0 0,0 0 0 0 0,-1 0-1 0 0,1 0 1 0 0,0 0 0 0 0,-1 0 0 0 0,1 0-1 0 0,-1 0 1 0 0,1 0 0 0 0,-1 0 0 0 0,1 0 0 0 0,-1 1-1 0 0,1-1 1 0 0,-1 0 0 0 0,0 0 0 0 0,0 1-1 0 0,1-1 1 0 0,-1 0 0 0 0,0 1-4 0 0,1-3-10 0 0,-1 1-1 0 0,1 0 0 0 0,-1-1 1 0 0,0 1-1 0 0,0 0 1 0 0,0-1-1 0 0,0 1 1 0 0,0 0-1 0 0,0 0 0 0 0,0 0 1 0 0,-1 0-1 0 0,1 0 1 0 0,-1 0-1 0 0,0 0 1 0 0,1 0-1 0 0,-1 1 1 0 0,0-1-1 0 0,0 1 0 0 0,0-1 1 0 0,0 1-1 0 0,0 0 1 0 0,0 0-1 0 0,-1 0 1 0 0,1 0-1 0 0,0 0 0 0 0,0 0 1 0 0,-1 1-1 0 0,1-1 1 0 0,-1 1-1 0 0,1-1 1 0 0,0 1-1 0 0,-1 0 1 0 0,1 0-1 0 0,-1 0 0 0 0,1 1 1 0 0,-1-1-1 0 0,1 0 1 0 0,0 1-1 0 0,-1-1 1 0 0,1 1-1 0 0,0 0 1 0 0,-1 0-1 0 0,1 0 0 0 0,0 0 1 0 0,0 0-1 0 0,0 1 1 0 0,0-1-1 0 0,0 1 1 0 0,0-1-1 0 0,-1 2 11 0 0,-11 99 456 0 0,14-100-450 0 0,0 0 0 0 0,0 0 1 0 0,1 0-1 0 0,-1 0 0 0 0,1 0 0 0 0,-1 0 1 0 0,1 0-1 0 0,-1 0 0 0 0,1 0 0 0 0,0 0 1 0 0,0 0-1 0 0,0-1 0 0 0,0 1 0 0 0,1 0 1 0 0,-1 0-1 0 0,0-1 0 0 0,1 1 0 0 0,-1-1 1 0 0,1 1-1 0 0,-1-1 0 0 0,1 0 0 0 0,0 0 1 0 0,0 0-1 0 0,0 0 0 0 0,-1 0 0 0 0,1 0 1 0 0,0 0-1 0 0,0 0 0 0 0,0-1 0 0 0,0 1 1 0 0,0-1-1 0 0,0 0 0 0 0,0 1 0 0 0,1-1 1 0 0,-1 0-1 0 0,0 0 0 0 0,0 0 0 0 0,0 0 1 0 0,0-1-1 0 0,0 1 0 0 0,0-1 0 0 0,0 1 1 0 0,0-1-1 0 0,0 0 0 0 0,0 1 0 0 0,1-2-6 0 0,57-60-1244 0 0,-29 108 2540 0 0,-26-12-725 0 0,0 2-1134 0 0,3-19-2798 0 0,-4-15-120 0 0,3-4-2806 0 0</inkml:trace>
  <inkml:trace contextRef="#ctx0" brushRef="#br1" timeOffset="-82997.588">9623 1003 4728 0 0,'0'0'8218'0'0,"0"0"-6305"0"0,0 0-1667 0 0,1 7 116 0 0,0-2-379 0 0,-13 64 965 0 0,12-68-1513 0 0,7-30-5546 0 0,7 6 3573 0 0,9 9 3045 0 0,24 33 4555 0 0,0 55-605 0 0,-46-72-4434 0 0,0 1 0 0 0,0-1 0 0 0,0 0 0 0 0,0 0-1 0 0,-1 0 1 0 0,1 1 0 0 0,-1-1 0 0 0,1 0 0 0 0,-1 1 0 0 0,0-1 0 0 0,0 0 0 0 0,0 1-1 0 0,0-1 1 0 0,0 0 0 0 0,0 1 0 0 0,-1-1 0 0 0,1 0 0 0 0,-1 1 0 0 0,1-1 0 0 0,-1 0-1 0 0,0 0 1 0 0,0 1 0 0 0,0-1 0 0 0,0 0 0 0 0,-1 0 0 0 0,1 0 0 0 0,-1-1 0 0 0,1 1 0 0 0,-1 0-1 0 0,1 0 1 0 0,-1-1 0 0 0,0 1 0 0 0,0-1 0 0 0,0 1 0 0 0,0-1 0 0 0,0 0-23 0 0,-24-9-5976 0 0,21-5-830 0 0</inkml:trace>
  <inkml:trace contextRef="#ctx0" brushRef="#br1" timeOffset="-82641.422">10026 837 12089 0 0,'0'0'2355'0'0,"2"9"-1666"0"0,1 13-329 0 0,0 0 1 0 0,-1 1 0 0 0,-1-1-1 0 0,-2 1 1 0 0,0-1-1 0 0,-1 0 1 0 0,-1 1 0 0 0,-2 2-361 0 0,-43-50-3787 0 0,-15 0 1789 0 0,61 24 2067 0 0,-1 1-1 0 0,1 0 1 0 0,0 0-1 0 0,0 0 1 0 0,-1 0-1 0 0,1 0 1 0 0,0 1-1 0 0,0-1 1 0 0,0 1-1 0 0,-1 0 1 0 0,1-1-1 0 0,0 1 1 0 0,0 0-1 0 0,0 0 1 0 0,0 0-1 0 0,0 0 1 0 0,0 1-1 0 0,1-1 1 0 0,-1 1-1 0 0,0-1 1 0 0,1 1-1 0 0,-1-1 1 0 0,1 1-1 0 0,-1 0 1 0 0,1 0-1 0 0,0 0 1 0 0,0 0-1 0 0,-1 0 1 0 0,2 0-1 0 0,-1 0 1 0 0,0 0-1 0 0,0 0 1 0 0,1 0-1 0 0,-1 0 1 0 0,1 1-1 0 0,-1-1 1 0 0,1 0-1 0 0,0 0 1 0 0,0 0-1 0 0,0 1 1 0 0,0-1-1 0 0,1 0 1 0 0,-1 2-69 0 0,3 1 128 0 0,0 0 1 0 0,0 0-1 0 0,0 0 1 0 0,1-1-1 0 0,0 1 1 0 0,0-1-1 0 0,0 0 1 0 0,0 0-1 0 0,1 0 1 0 0,0 0-1 0 0,-1-1 1 0 0,1 0-1 0 0,1 0 1 0 0,-1 0-1 0 0,0 0 1 0 0,1-1-1 0 0,-1 0 1 0 0,1 0-1 0 0,-1-1 1 0 0,1 0-1 0 0,0 0 1 0 0,0 0-1 0 0,0 0 1 0 0,0-1-1 0 0,5 0-128 0 0,-9 0-27 0 0,60 5-683 0 0,-22-14-3743 0 0,-22-4-1267 0 0</inkml:trace>
  <inkml:trace contextRef="#ctx0" brushRef="#br1" timeOffset="-119376.766">17303 1142 2872 0 0,'0'0'1294'0'0,"0"0"259"0"0,0 0-542 0 0,0 0-187 0 0,0 0-293 0 0,0 0-185 0 0,0 0-392 0 0,-4-4-352 0 0,-18-4 221 0 0,14 53 1295 0 0,8-41-1028 0 0,-5 140 358 0 0,7 0 0 0 0,6 0 0 0 0,6-1 0 0 0,10 23-448 0 0,13 145 407 0 0,-17 70 2900 0 0,-24 244-3307 0 0,-3-177 1089 0 0,6-54 6 0 0,-17 0 0 0 0,-25 66-1095 0 0,-18-77 739 0 0,10-71-1299 0 0,23-104-3862 0 0,27-192 1239 0 0,1-4-1253 0 0</inkml:trace>
  <inkml:trace contextRef="#ctx0" brushRef="#br1" timeOffset="-118566.816">24027 5540 5004 0 0,'8'0'2251'0'0,"18"1"-1698"0"0,51 4 63 0 0,-69-6-495 0 0,-49-6-121 0 0,-755-74 4617 0 0,-240 29-4617 0 0,469 28-21 0 0,-955-37 207 0 0,168 8-20 0 0,864 37 497 0 0,-297 35-663 0 0,759-16-208 0 0,-23 2-671 0 0,21-10-4003 0 0,17-2-1041 0 0</inkml:trace>
  <inkml:trace contextRef="#ctx0" brushRef="#br1" timeOffset="-117072.849">17265 5198 1388 0 0,'0'0'712'0'0,"0"0"-162"0"0,0 0-184 0 0,0 0 47 0 0,0 0 596 0 0,0 0-339 0 0,0 0-190 0 0,0 0-87 0 0,0 0 75 0 0,3 5 102 0 0,7 2-169 0 0,0 1 0 0 0,1-1 0 0 0,0-1 0 0 0,0 0 0 0 0,1-1 0 0 0,0 0 0 0 0,0 0 0 0 0,0-1-1 0 0,0-1 1 0 0,0 0 0 0 0,1-1 0 0 0,0 0 0 0 0,-1-1 0 0 0,1 0 0 0 0,0-1 0 0 0,-1-1 0 0 0,7 0-401 0 0,56-6 313 0 0,0-3 1 0 0,0-3-1 0 0,-1-4 1 0 0,-1-3-1 0 0,40-17-313 0 0,-3-19 172 0 0,-2-4 0 0 0,-3-4 0 0 0,-3-6 0 0 0,-3-3 0 0 0,-4-5-1 0 0,-3-4 1 0 0,-3-4 0 0 0,-5-4 0 0 0,-3-3 0 0 0,-5-4 0 0 0,38-66-172 0 0,-27 37 32 0 0,-5-4 0 0 0,-6-3-1 0 0,-7-3 1 0 0,4-24-32 0 0,239-599-22 0 0,-280 680-13 0 0,4 1 0 0 0,3 2 0 0 0,3 1 0 0 0,4 3 0 0 0,3 1 0 0 0,3 3 0 0 0,2 2 0 0 0,4 2 0 0 0,2 3 0 0 0,3 3 0 0 0,2 3 0 0 0,38-24 35 0 0,42-4-44 0 0,3 7 0 0 0,3 6 0 0 0,4 6 0 0 0,1 8 0 0 0,3 6 0 0 0,3 8 0 0 0,0 6 0 0 0,3 8 0 0 0,0 6 0 0 0,1 8 0 0 0,1 8 0 0 0,60 8 44 0 0,-3 14 77 0 0,-2 10-1 0 0,162 42-76 0 0,-350-62 43 0 0,157 30-572 0 0,-186-32-1230 0 0,-9 2-5578 0 0,-3-5 1684 0 0</inkml:trace>
  <inkml:trace contextRef="#ctx0" brushRef="#br1" timeOffset="-116405.991">20854 1071 7433 0 0,'0'0'1284'0'0,"0"0"-1220"0"0,0 0-64 0 0,0 0-284 0 0,0 0-16 0 0,0 0 300 0 0,0 0 304 0 0,0 0 48 0 0,-41 2-132 0 0,20-2-28 0 0,-2 0-100 0 0,-12 0-92 0 0,-6 0-196 0 0,-13 0-840 0 0,-2-1-288 0 0,2-2-657 0 0,5 0-367 0 0,15-1 264 0 0</inkml:trace>
  <inkml:trace contextRef="#ctx0" brushRef="#br1" timeOffset="-116155.86">23112 1293 352 0 0,'0'0'208'0'0,"-46"-1"-88"0"0,18 1-112 0 0,-3-3-8 0 0,2 0 4 0 0,0 1 44 0 0,1-2 408 0 0,1 2 328 0 0,0-4 76 0 0,-1 3-132 0 0,-1-1-468 0 0,-2 0-88 0 0,0 0-172 0 0,8-1-1292 0 0,-14 1-1416 0 0</inkml:trace>
  <inkml:trace contextRef="#ctx0" brushRef="#br1" timeOffset="-116154.86">22338 1220 3664 0 0,'-42'-3'692'0'0,"4"0"-688"0"0,-9-1 76 0 0,-8 2 24 0 0,5-2-104 0 0,2 1-1252 0 0,11 1-472 0 0</inkml:trace>
  <inkml:trace contextRef="#ctx0" brushRef="#br1" timeOffset="-115906.707">21093 1248 6717 0 0,'0'0'1028'0'0,"0"0"-356"0"0,-41 7 236 0 0,14-5-120 0 0,-17 0-424 0 0,-17-1-196 0 0,-6 0-168 0 0,-5-1-764 0 0,-3 0-1024 0 0,7-2-500 0 0,15 1-905 0 0</inkml:trace>
  <inkml:trace contextRef="#ctx0" brushRef="#br1" timeOffset="-115658.682">19933 1266 1284 0 0,'0'0'1956'0'0,"-44"3"140"0"0,20-3-299 0 0,-3 2-305 0 0,0-2-336 0 0,1 0-372 0 0,-8 1-408 0 0,-10-1-220 0 0,-15 0-108 0 0,-6 0-48 0 0,-3 0-196 0 0,0 0-732 0 0,6 0-304 0 0,-7 0-128 0 0,-3 0-304 0 0,-2-1-593 0 0,16 1 133 0 0</inkml:trace>
  <inkml:trace contextRef="#ctx0" brushRef="#br1" timeOffset="-115657.682">18474 1238 4028 0 0,'0'0'2061'0'0,"0"0"-357"0"0,-49-13 200 0 0,25 8-420 0 0,1-2-508 0 0,-5-1-440 0 0,-7 2-344 0 0,-9 0-192 0 0,-8 0-12 0 0,-6-1-88 0 0,3 4 36 0 0,-2-1-396 0 0,2 1-388 0 0,-5-1-456 0 0,-3 1-832 0 0,14-1-1117 0 0</inkml:trace>
  <inkml:trace contextRef="#ctx0" brushRef="#br1" timeOffset="-115504.743">17516 1172 10797 0 0,'0'0'2732'0'0,"0"0"-2492"0"0,0 0-240 0 0,0 0-100 0 0,-49 5 100 0 0,22-2 0 0 0,-4 0 0 0 0,-2 0-1480 0 0,8-2-2728 0 0,-12-1-3621 0 0</inkml:trace>
  <inkml:trace contextRef="#ctx0" brushRef="#br1" timeOffset="-115272.125">13501 1068 260 0 0,'0'0'692'0'0,"0"0"-92"0"0,0 0-104 0 0,0 0-132 0 0,0 0 28 0 0,0 0 1224 0 0,0 0-51 0 0,0 0-1213 0 0,0 0-352 0 0,0 0-184 0 0,-12-36-753 0 0,9 33-863 0 0,0-4-1368 0 0</inkml:trace>
  <inkml:trace contextRef="#ctx0" brushRef="#br1" timeOffset="-114963.895">13561 797 10697 0 0,'0'0'928'0'0,"0"0"-1325"0"0,1 8 560 0 0,-8 309 5368 0 0,7-273-5672 0 0,0-30-7779 0 0,0-22-777 0 0</inkml:trace>
  <inkml:trace contextRef="#ctx0" brushRef="#br1" timeOffset="-114357.003">13658 4656 1628 0 0,'0'0'1502'0'0,"0"0"2121"0"0,0 0-1607 0 0,0 0-699 0 0,1-6-56 0 0,0 4-1188 0 0,0 0 1 0 0,-1 0-1 0 0,1 0 1 0 0,-1 0-1 0 0,0-1 0 0 0,0 1 1 0 0,1 0-1 0 0,-2 0 1 0 0,1 0-1 0 0,0 0 1 0 0,0-1-1 0 0,-1 1 0 0 0,1 0 1 0 0,-1 0-1 0 0,1 0 1 0 0,-1 0-1 0 0,0 0 0 0 0,0 0 1 0 0,0 0-1 0 0,0 0 1 0 0,0 1-1 0 0,-1-1 0 0 0,1 0 1 0 0,0 0-1 0 0,-1 1 1 0 0,0-1-1 0 0,1 1 0 0 0,-1 0 1 0 0,0-1-1 0 0,1 1 1 0 0,-1 0-1 0 0,0 0 1 0 0,0 0-1 0 0,0 0 0 0 0,0 0 1 0 0,0 1-1 0 0,0-1 1 0 0,0 0-1 0 0,0 1 0 0 0,-1 0 1 0 0,1-1-1 0 0,0 1 1 0 0,0 0-1 0 0,0 0 0 0 0,0 0 1 0 0,-1 1-1 0 0,1-1 1 0 0,0 0-1 0 0,-1 1-73 0 0,-2 3-4 0 0,0 0 0 0 0,0 1 0 0 0,1-1 0 0 0,-1 1-1 0 0,1 0 1 0 0,0 1 0 0 0,0-1 0 0 0,1 0 0 0 0,0 1 0 0 0,0 0 0 0 0,0 0 0 0 0,0 0-1 0 0,1 0 1 0 0,0 0 0 0 0,1 1 0 0 0,-1-1 0 0 0,1 0 0 0 0,0 1 0 0 0,1-1 0 0 0,-1 1 0 0 0,1 0-1 0 0,1-1 1 0 0,-1 1 0 0 0,1-1 0 0 0,0 0 0 0 0,1 1 0 0 0,0-1 0 0 0,0 2 4 0 0,0-4 91 0 0,0 0 0 0 0,0 0 0 0 0,0-1 0 0 0,0 1 1 0 0,0-1-1 0 0,1 0 0 0 0,-1 0 0 0 0,1 1 0 0 0,0-2 1 0 0,0 1-1 0 0,0 0 0 0 0,1-1 0 0 0,-1 1 0 0 0,1-1 0 0 0,-1 0 1 0 0,1 0-1 0 0,0 0 0 0 0,-1-1 0 0 0,1 1 0 0 0,0-1 1 0 0,0 0-1 0 0,0 0 0 0 0,0 0 0 0 0,0-1 0 0 0,1 0 1 0 0,-1 1-1 0 0,0-1 0 0 0,0-1 0 0 0,0 1 0 0 0,0-1 0 0 0,0 1 1 0 0,0-1-1 0 0,0 0 0 0 0,0 0 0 0 0,0-1 0 0 0,0 0 1 0 0,0 1-1 0 0,-1-1 0 0 0,1 0 0 0 0,-1 0 0 0 0,1-1 1 0 0,-1 1-1 0 0,3-3-91 0 0,-5 3-8 0 0,0 0 0 0 0,1 0 0 0 0,-1-1 1 0 0,0 1-1 0 0,0 0 0 0 0,-1 0 0 0 0,1-1 1 0 0,0 1-1 0 0,-1-1 0 0 0,1 1 0 0 0,-1 0 1 0 0,0-1-1 0 0,0 1 0 0 0,0-1 0 0 0,0 1 1 0 0,0-1-1 0 0,-1 1 0 0 0,1-1 0 0 0,-1 1 1 0 0,1 0-1 0 0,-1-1 0 0 0,0 1 0 0 0,0 0 1 0 0,0 0-1 0 0,0 0 0 0 0,0-1 0 0 0,-1 1 1 0 0,1 0-1 0 0,-1 0 0 0 0,1 1 0 0 0,-1-1 1 0 0,0 0-1 0 0,1 0 0 0 0,-1 1 0 0 0,0-1 1 0 0,0 1-1 0 0,0 0 0 0 0,0 0 0 0 0,-3-1 8 0 0,-45-27-2445 0 0,5 14-3407 0 0,18 10-478 0 0</inkml:trace>
  <inkml:trace contextRef="#ctx0" brushRef="#br1" timeOffset="-113262.768">20179 294 2412 0 0,'0'0'5336'0'0,"0"0"-4071"0"0,0 0-945 0 0,2 9 565 0 0,3 13-275 0 0,-1 0 1 0 0,-1 0 0 0 0,-1 0 0 0 0,-1 0 0 0 0,-1 0-1 0 0,-1 1 1 0 0,-1-1 0 0 0,-4 21-611 0 0,3-47-4790 0 0,3-2 473 0 0</inkml:trace>
  <inkml:trace contextRef="#ctx0" brushRef="#br1" timeOffset="-113011.841">20351 247 5260 0 0,'0'0'5274'0'0,"0"0"-3531"0"0,0 0-1156 0 0,0 0-245 0 0,0 0 35 0 0,0 0 136 0 0,0 0-93 0 0,0 0-299 0 0,-36 1 324 0 0,-49-6-701 0 0,30-4-4912 0 0,41 6 482 0 0</inkml:trace>
  <inkml:trace contextRef="#ctx0" brushRef="#br1" timeOffset="-112748.017">20426 399 4772 0 0,'0'0'6465'0'0,"0"0"-5373"0"0,0 0-1004 0 0,0 0-88 0 0,0 0 500 0 0,0 0 48 0 0,-42-14-152 0 0,22 9-360 0 0,-1-1-36 0 0,-4 3-76 0 0,1-1-12 0 0,1 3-588 0 0,-2-2-656 0 0,8 1-1804 0 0,1-5-4401 0 0</inkml:trace>
  <inkml:trace contextRef="#ctx0" brushRef="#br1" timeOffset="-112481.088">20556 281 9293 0 0,'0'0'1989'0'0,"0"0"-883"0"0,0 0-545 0 0,0 0-299 0 0,0 0-176 0 0,0 0-19 0 0,0 0 183 0 0,-7 8 65 0 0,-59 106 1991 0 0,56-28-3397 0 0,38-38-5277 0 0,-18-42 540 0 0</inkml:trace>
  <inkml:trace contextRef="#ctx0" brushRef="#br1" timeOffset="-111673.348">20673 411 2492 0 0,'0'0'3390'0'0,"0"0"-2803"0"0,0 0-1056 0 0,0 0-348 0 0,0 0 206 0 0,0 0 246 0 0,0 0-346 0 0,-1-1 5726 0 0,6 1-4916 0 0,1 1-1 0 0,-1-1 0 0 0,0 1 0 0 0,0 1 1 0 0,1-1-1 0 0,-1 1 0 0 0,0 0 0 0 0,0 0 1 0 0,-1 0-1 0 0,1 1 0 0 0,0-1 1 0 0,-1 1-1 0 0,1 0 0 0 0,-1 1 0 0 0,0-1 1 0 0,0 1-1 0 0,0 0 0 0 0,-1 0 0 0 0,1 0 1 0 0,-1 0-1 0 0,0 1 0 0 0,0-1 0 0 0,-1 1 1 0 0,1 0-1 0 0,-1 0 0 0 0,0 0 0 0 0,0 0 1 0 0,-1 0-1 0 0,1 0 0 0 0,-1 0 0 0 0,-1 0 1 0 0,1 1-1 0 0,0-1 0 0 0,-1 1 0 0 0,-1 2-98 0 0,-1-4 32 0 0,0 0-1 0 0,-1-1 0 0 0,1 1 1 0 0,-1-1-1 0 0,0 0 0 0 0,0 0 0 0 0,-1 0 1 0 0,1 0-1 0 0,-1 0 0 0 0,1-1 1 0 0,-1 1-1 0 0,0-1 0 0 0,0 0 0 0 0,0 0 1 0 0,0-1-1 0 0,0 1 0 0 0,0-1 1 0 0,-1 0-1 0 0,1 0 0 0 0,0 0 0 0 0,-1-1-31 0 0,-33 4-2949 0 0,31-5-588 0 0,3-5-2584 0 0</inkml:trace>
  <inkml:trace contextRef="#ctx0" brushRef="#br1" timeOffset="-111422.738">20824 438 4608 0 0,'0'0'2410'0'0,"0"0"-1293"0"0,0 0-635 0 0,0 0-426 0 0,0 0 457 0 0,-5 7 289 0 0,-37 82 1478 0 0,41-87-2280 0 0,0 0-1 0 0,0 0 0 0 0,0 0 1 0 0,1 1-1 0 0,-1-1 1 0 0,1 0-1 0 0,0 0 1 0 0,-1 1-1 0 0,1-1 1 0 0,0 0-1 0 0,0 0 0 0 0,1 1 1 0 0,-1-1-1 0 0,0 0 1 0 0,1 0-1 0 0,-1 1 1 0 0,1-1-1 0 0,0 0 1 0 0,0 0-1 0 0,0 0 0 0 0,0 0 1 0 0,0 0-1 0 0,0 0 1 0 0,1 0-1 0 0,-1 0 1 0 0,0-1-1 0 0,1 1 1 0 0,0 0-1 0 0,-1-1 0 0 0,1 1 1 0 0,0-1-1 0 0,0 0 1 0 0,0 1-1 0 0,0-1 1 0 0,0 0-1 0 0,0 0 1 0 0,0 0-1 0 0,0-1 0 0 0,0 1 1 0 0,0 0-1 0 0,1-1 1 0 0,-1 1-1 0 0,0-1 1 0 0,0 0-1 0 0,1 0 1 0 0,39 1-4362 0 0,-26-3-163 0 0</inkml:trace>
  <inkml:trace contextRef="#ctx0" brushRef="#br1" timeOffset="-111236.714">20969 389 10249 0 0,'0'0'488'0'0,"0"0"-256"0"0,26 54 492 0 0,-19-28 144 0 0,1 7 52 0 0,-1 0-284 0 0,-2-3-216 0 0,-5 3-104 0 0,-5-3-204 0 0,-7 1-52 0 0,-2-1-60 0 0,-6-4-1496 0 0,4-5-2852 0 0,-11-8-4797 0 0</inkml:trace>
  <inkml:trace contextRef="#ctx0" brushRef="#br1" timeOffset="-104229.83">20556 1822 364 0 0,'0'0'2422'0'0,"0"0"1069"0"0,0 0-1974 0 0,0 0-841 0 0,0 0-197 0 0,0 0 0 0 0,0 0-77 0 0,-30 7-314 0 0,30-8 6 0 0,0 1-1 0 0,1-1 1 0 0,-1 0 0 0 0,0 0 0 0 0,0 1 0 0 0,0-1 0 0 0,1 0 0 0 0,-1 1 0 0 0,0-1 0 0 0,1 0 0 0 0,-1 1 0 0 0,0-1 0 0 0,1 0 0 0 0,-1 1 0 0 0,1-1 0 0 0,-1 1 0 0 0,1-1 0 0 0,-1 1 0 0 0,1-1 0 0 0,-1 1 0 0 0,1-1 0 0 0,0 1 0 0 0,-1 0 0 0 0,1-1 0 0 0,0 1 0 0 0,-1 0-1 0 0,1-1 1 0 0,0 1 0 0 0,0 0 0 0 0,-1 0 0 0 0,1 0 0 0 0,0 0 0 0 0,-1 0 0 0 0,1 0 0 0 0,0 0 0 0 0,0 0 0 0 0,-1 0 0 0 0,1 0 0 0 0,0 0 0 0 0,0 0 0 0 0,-1 0-94 0 0,-51-35-902 0 0,50 35 880 0 0,0 0 1 0 0,-1 0-1 0 0,1-1 0 0 0,0 1 1 0 0,0 0-1 0 0,0 0 1 0 0,0 0-1 0 0,0 1 0 0 0,0-1 1 0 0,-1 0-1 0 0,1 0 1 0 0,0 0-1 0 0,0 1 1 0 0,0-1-1 0 0,0 1 0 0 0,0-1 1 0 0,0 1-1 0 0,0-1 1 0 0,0 1-1 0 0,0 0 0 0 0,0-1 1 0 0,0 1-1 0 0,1 0 1 0 0,-1 0-1 0 0,0-1 1 0 0,0 1-1 0 0,1 0 0 0 0,-1 0 1 0 0,0 0-1 0 0,1 0 1 0 0,-1 0-1 0 0,1 0 1 0 0,-1 0-1 0 0,1 0 0 0 0,0 0 1 0 0,0 0-1 0 0,-1 0 1 0 0,1 1-1 0 0,0-1 0 0 0,0 0 1 0 0,0 0-1 0 0,0 0 1 0 0,0 0-1 0 0,0 0 1 0 0,0 0-1 0 0,0 1 0 0 0,1-1 1 0 0,-1 0-1 0 0,0 0 1 0 0,1 0-1 0 0,-1 0 22 0 0,0 2 87 0 0,0-1-1 0 0,0 1 1 0 0,0 0-1 0 0,0-1 1 0 0,1 1 0 0 0,-1 0-1 0 0,1-1 1 0 0,-1 1-1 0 0,1-1 1 0 0,0 1 0 0 0,0-1-1 0 0,0 1 1 0 0,1-1-1 0 0,-1 0 1 0 0,1 1-1 0 0,-1-1 1 0 0,1 0 0 0 0,-1 0-1 0 0,1 0 1 0 0,0 0-1 0 0,0 0 1 0 0,0-1 0 0 0,0 1-1 0 0,1 0 1 0 0,-1-1-1 0 0,0 0 1 0 0,1 0-1 0 0,-1 1 1 0 0,1-1 0 0 0,-1 0-1 0 0,1-1 1 0 0,-1 1-1 0 0,1 0 1 0 0,0-1 0 0 0,-1 0-1 0 0,1 0 1 0 0,0 1-1 0 0,-1-1 1 0 0,1-1-1 0 0,0 1 1 0 0,-1 0 0 0 0,1-1-1 0 0,-1 1 1 0 0,1-1-1 0 0,1 0-86 0 0,-3-1 14 0 0,0 0-1 0 0,-1 0 0 0 0,1 0 0 0 0,0 0 1 0 0,-1 0-1 0 0,1 0 0 0 0,-1-1 0 0 0,0 1 1 0 0,0 0-1 0 0,0 0 0 0 0,0 0 0 0 0,0 0 1 0 0,0 0-1 0 0,0-1 0 0 0,-1 1 0 0 0,1 0 1 0 0,-1 0-1 0 0,1 0 0 0 0,-1 0 1 0 0,0 0-1 0 0,0 0 0 0 0,0 0 0 0 0,0 1 1 0 0,0-1-1 0 0,0 0 0 0 0,-1 0 0 0 0,1 1 1 0 0,-1-1-1 0 0,1 1 0 0 0,-1-1 0 0 0,1 1 1 0 0,-1-1-1 0 0,0 1 0 0 0,0 0 0 0 0,0 0 1 0 0,0 0-1 0 0,1 0 0 0 0,-1 0 0 0 0,-1 1 1 0 0,1-1-1 0 0,0 0-13 0 0,-16 0-873 0 0,20 9-5780 0 0,9-3-28 0 0</inkml:trace>
  <inkml:trace contextRef="#ctx0" brushRef="#br1" timeOffset="-102489.918">20576 1811 664 0 0,'0'0'195'0'0,"0"0"-105"0"0,0 0 16 0 0,0 0 34 0 0,0 0-45 0 0,0 0 41 0 0,0 0 91 0 0,-11-1 2504 0 0,10 1 1855 0 0,234-154-574 0 0,-120 72-3901 0 0,208-168 1550 0 0,-188 163-1667 0 0,-144 92-7983 0 0,0 1 3746 0 0</inkml:trace>
  <inkml:trace contextRef="#ctx0" brushRef="#br1" timeOffset="-101852.866">20609 1770 1632 0 0,'0'0'442'0'0,"0"0"-294"0"0,0 0 306 0 0,0 0 1122 0 0,0 0-366 0 0,0 0-365 0 0,-7 2-24 0 0,-107 68 3209 0 0,-241 139-1355 0 0,25-20-1453 0 0,231-114-2586 0 0,98-73-540 0 0,2-2-2977 0 0,5-3-2025 0 0</inkml:trace>
  <inkml:trace contextRef="#ctx0" brushRef="#br1" timeOffset="-100371.769">20561 1851 640 0 0,'0'0'249'0'0,"0"0"-68"0"0,0 0 87 0 0,0 0 29 0 0,0 0-104 0 0,0 0-108 0 0,0 0 26 0 0,-11 10 3511 0 0,9-7-5865 0 0,5-3-1160 0 0</inkml:trace>
  <inkml:trace contextRef="#ctx0" brushRef="#br1" timeOffset="-99421.031">19838 2255 156 0 0,'0'0'1284'0'0,"0"0"-802"0"0,0 0-324 0 0,0 0-20 0 0,0 0-40 0 0,0 0 18 0 0,0 0 43 0 0,0 0 452 0 0,0 0 1209 0 0,30 6-430 0 0,490 75-1742 0 0,-507-79 563 0 0,101 38 1834 0 0,-111-30-4875 0 0,-7-7-1012 0 0</inkml:trace>
  <inkml:trace contextRef="#ctx0" brushRef="#br1" timeOffset="-99138.167">20199 2075 1120 0 0,'0'0'1060'0'0,"0"0"-396"0"0,0 0 784 0 0,0 0-732 0 0,0 0 117 0 0,0 0-769 0 0,0 0 56 0 0,0 0 372 0 0,54 47 120 0 0,-33-24-80 0 0,-5 4-208 0 0,-4 2-308 0 0,-7 2 72 0 0,-5-1-88 0 0,-9 1-400 0 0,-6-2-652 0 0,-1-6-1997 0 0</inkml:trace>
  <inkml:trace contextRef="#ctx0" brushRef="#br1" timeOffset="-79464.907">12569 1031 4348 0 0,'0'0'4182'0'0,"0"0"-1458"0"0,0 0-1735 0 0,0 0-648 0 0,-9-4 96 0 0,4 1-342 0 0,-1 1 0 0 0,1 0 0 0 0,-1 0 0 0 0,0 1 0 0 0,0-1 0 0 0,0 1 0 0 0,0 0 0 0 0,0 1 0 0 0,0 0 0 0 0,0 0 0 0 0,0 0 0 0 0,0 0 0 0 0,0 1 0 0 0,0 0 0 0 0,1 0 0 0 0,-1 1 0 0 0,0 0 0 0 0,0 0 1 0 0,1 0-1 0 0,-1 1 0 0 0,1-1 0 0 0,0 1 0 0 0,-1 1-95 0 0,-1 0 42 0 0,1 0 1 0 0,-1 1 0 0 0,1 0-1 0 0,0 0 1 0 0,0 0-1 0 0,1 1 1 0 0,-1-1 0 0 0,1 2-1 0 0,1-1 1 0 0,-1 0-1 0 0,1 1 1 0 0,0 0 0 0 0,0 0-1 0 0,1 0 1 0 0,0 0-1 0 0,1 1 1 0 0,-1-1 0 0 0,1 1-1 0 0,1 0 1 0 0,-1-1-1 0 0,1 7-42 0 0,4-9 63 0 0,0 0 0 0 0,0-1 0 0 0,1 0 0 0 0,0 1 0 0 0,0-1-1 0 0,0-1 1 0 0,0 1 0 0 0,1-1 0 0 0,-1 0 0 0 0,1 0-1 0 0,0 0 1 0 0,0 0 0 0 0,0-1 0 0 0,0 0 0 0 0,1 0 0 0 0,-1 0-1 0 0,0-1 1 0 0,1 0 0 0 0,-1 0 0 0 0,1 0 0 0 0,0 0 0 0 0,-1-1-1 0 0,1 0 1 0 0,-1 0 0 0 0,1-1 0 0 0,0 0 0 0 0,2 0-63 0 0,24-7-3378 0 0,-10-3-3497 0 0,-2-1-670 0 0</inkml:trace>
  <inkml:trace contextRef="#ctx0" brushRef="#br1" timeOffset="-79141.073">12632 1119 4468 0 0,'0'0'4809'0'0,"0"0"-2961"0"0,0 0-1335 0 0,0 0 80 0 0,-4 8 43 0 0,1-3-446 0 0,0 1 0 0 0,0 0 0 0 0,0 0 0 0 0,0 0 1 0 0,1 0-1 0 0,0 0 0 0 0,1 1 0 0 0,-1-1 0 0 0,1 1 0 0 0,0-1 0 0 0,1 1 0 0 0,0-1 0 0 0,0 1 0 0 0,0-1 0 0 0,1 1 0 0 0,0-1 0 0 0,0 1 1 0 0,0-1-1 0 0,1 1 0 0 0,0-1 0 0 0,0 0 0 0 0,1 0 0 0 0,2 5-190 0 0,-1-11-63 0 0,-1-1 0 0 0,1 1 0 0 0,-1-1 1 0 0,0-1-1 0 0,0 1 0 0 0,1 0 0 0 0,-1-1 0 0 0,0 1 1 0 0,0-1-1 0 0,-1 0 0 0 0,1 0 0 0 0,0 0 0 0 0,0 0 0 0 0,-1-1 1 0 0,0 1-1 0 0,1-1 0 0 0,-1 1 0 0 0,0-1 0 0 0,0 0 1 0 0,0 0-1 0 0,-1 0 0 0 0,1 0 0 0 0,-1 0 0 0 0,0 0 0 0 0,1-1 1 0 0,-1 1-1 0 0,-1 0 0 0 0,1-1 0 0 0,0 1 0 0 0,-1 0 1 0 0,0-1-1 0 0,0 1 0 0 0,0-1 0 0 0,0 1 0 0 0,0-1 1 0 0,-1 1-1 0 0,0-3 63 0 0,25 46 1312 0 0,-17 37-1405 0 0,-2-73-2591 0 0,1-5-2046 0 0,4-4-2258 0 0</inkml:trace>
  <inkml:trace contextRef="#ctx0" brushRef="#br1" timeOffset="-78890.926">12837 1199 6749 0 0,'0'0'5968'0'0,"3"7"-4337"0"0,0-1-1474 0 0,0-1 0 0 0,0 1 0 0 0,-1 0 0 0 0,0 0 0 0 0,0 0 0 0 0,-1 0 0 0 0,1 0 0 0 0,-1 0 0 0 0,-1 1 0 0 0,1-1 0 0 0,-1 0 0 0 0,0 1 0 0 0,0-1 0 0 0,-1 0 0 0 0,0 0 0 0 0,0 1 0 0 0,-1-1 0 0 0,0 3-157 0 0,-1-6 99 0 0,3-46-2295 0 0,21-27-7472 0 0,-13 53 5131 0 0</inkml:trace>
  <inkml:trace contextRef="#ctx0" brushRef="#br1" timeOffset="-78329.301">12907 1175 548 0 0,'0'0'198'0'0,"0"0"-152"0"0,6 7-38 0 0,-3-4 487 0 0,42 56-1355 0 0,-33-34 3723 0 0,-7-3 4553 0 0,-15-26-4714 0 0,10 4-2692 0 0,1 0 0 0 0,-1 0 0 0 0,1-1 0 0 0,-1 1 0 0 0,0 0 0 0 0,1-1 0 0 0,-1 1 0 0 0,1 0 0 0 0,-1-1 0 0 0,0 1 0 0 0,1-1 0 0 0,-1 1 0 0 0,0-1 0 0 0,1 1 1 0 0,-1-1-1 0 0,0 1 0 0 0,0-1 0 0 0,0 1 0 0 0,1-1 0 0 0,-1 1 0 0 0,0-1 0 0 0,0 1 0 0 0,0-1 0 0 0,0 1 0 0 0,0-1 0 0 0,0 0 0 0 0,0 1 0 0 0,0-1 0 0 0,0 1 0 0 0,0-1 0 0 0,0 1 0 0 0,-1-1 0 0 0,1 1 0 0 0,0-1 0 0 0,0 1 0 0 0,0-1 1 0 0,-1 1-1 0 0,1-1 0 0 0,0 1 0 0 0,-1-1 0 0 0,1 1 0 0 0,0-1 0 0 0,-1 1 0 0 0,1 0 0 0 0,-1-1 0 0 0,1 1 0 0 0,0 0 0 0 0,-1-1 0 0 0,1 1 0 0 0,-1 0 0 0 0,1 0 0 0 0,-1-1 0 0 0,1 1 0 0 0,-1 0 0 0 0,1 0 0 0 0,-1 0 0 0 0,1 0 0 0 0,-1-1 0 0 0,0 1 1 0 0,1 0-1 0 0,-1 0 0 0 0,0 0-10 0 0,4 0 15 0 0,-1 1 1 0 0,0-1 0 0 0,0 0 0 0 0,0 1 0 0 0,1-1 0 0 0,-1 1-1 0 0,0-1 1 0 0,0 1 0 0 0,0 0 0 0 0,0 0 0 0 0,0 0 0 0 0,0 0-1 0 0,0 0 1 0 0,0 1 0 0 0,-1-1 0 0 0,1 1 0 0 0,0-1 0 0 0,-1 1-1 0 0,1-1 1 0 0,-1 1 0 0 0,0 0 0 0 0,1 0 0 0 0,-1 0 0 0 0,0 0-1 0 0,0 0 1 0 0,0 0 0 0 0,0 0 0 0 0,-1 0 0 0 0,1 0 0 0 0,0 0-1 0 0,-1 0 1 0 0,0 1 0 0 0,1-1 0 0 0,-1 0 0 0 0,0 0 0 0 0,0 2-16 0 0,13 35 1345 0 0,28-63 305 0 0,17-37-4437 0 0,-29 101 3227 0 0,4 88 1868 0 0,-30-126-2291 0 0,-1 0 0 0 0,1 0 0 0 0,0 0 0 0 0,1-1 0 0 0,-1 1 0 0 0,0-1 0 0 0,0 0 0 0 0,1 0 0 0 0,-1 0 0 0 0,0 0 0 0 0,1-1 1 0 0,-1 1-1 0 0,1-1 0 0 0,-1 0 0 0 0,1 0 0 0 0,-1 0 0 0 0,1 0 0 0 0,-1-1 0 0 0,1 1 0 0 0,-1-1 0 0 0,0 0 0 0 0,1 0 0 0 0,-1 0 0 0 0,0-1 0 0 0,0 1 0 0 0,0-1 0 0 0,0 1 0 0 0,0-1 0 0 0,0 0 0 0 0,0 0 0 0 0,0-1 0 0 0,-1 1 1 0 0,1-1-1 0 0,-1 1 0 0 0,0-1 0 0 0,0 0 0 0 0,0 1 0 0 0,0-1 0 0 0,0 0 0 0 0,-1-1 0 0 0,1 1 0 0 0,0-2-17 0 0,0 3-58 0 0,-1 1 0 0 0,1-1 0 0 0,-1 0 0 0 0,0 0 0 0 0,1 0-1 0 0,-1 0 1 0 0,0-1 0 0 0,0 1 0 0 0,0 0 0 0 0,0 0 0 0 0,-1-1 0 0 0,1 1 0 0 0,-1 0 0 0 0,1-1 0 0 0,-1 1 0 0 0,0 0-1 0 0,0-1 1 0 0,0 1 0 0 0,0-1 0 0 0,0 1 0 0 0,-1 0 0 0 0,1-1 0 0 0,-1 1 0 0 0,1 0 0 0 0,-1-1 0 0 0,0 1 0 0 0,0 0-1 0 0,0 0 1 0 0,0 0 0 0 0,-1 0 0 0 0,1 0 0 0 0,0 0 0 0 0,-1 0 0 0 0,1 0 0 0 0,-1 0 0 0 0,0 1 0 0 0,0-1 0 0 0,1 0-1 0 0,-1 1 1 0 0,0 0 0 0 0,0-1 0 0 0,-1 1 0 0 0,1 0 0 0 0,0 0 0 0 0,0 0 0 0 0,-2 0 58 0 0,2 3 19 0 0,-1 0 1 0 0,0 0-1 0 0,0-1 1 0 0,1 2-1 0 0,-1-1 0 0 0,1 0 1 0 0,0 1-1 0 0,0-1 1 0 0,0 1-1 0 0,0-1 1 0 0,0 1-1 0 0,0 0 0 0 0,1 0 1 0 0,-1 0-1 0 0,1 0 1 0 0,0 0-1 0 0,0 0 1 0 0,0 0-1 0 0,0 0 1 0 0,1 1-1 0 0,-1-1 0 0 0,1 0 1 0 0,0 1-1 0 0,0-1 1 0 0,0 0-1 0 0,0 0 1 0 0,1 1-1 0 0,-1-1 1 0 0,1 0-1 0 0,0 0 0 0 0,0 0 1 0 0,0 1-1 0 0,0-1 1 0 0,0 0-1 0 0,1 0 1 0 0,-1-1-1 0 0,1 1 1 0 0,0 0-1 0 0,0 0 0 0 0,0-1 1 0 0,0 1-1 0 0,1-1 1 0 0,-1 0-1 0 0,1 1-19 0 0,106 52 967 0 0,-29-44-7822 0 0,-56-14-1069 0 0</inkml:trace>
  <inkml:trace contextRef="#ctx0" brushRef="#br0" timeOffset="-11684.497">10983 6391 14793 0 0,'0'0'2845'0'0,"0"0"-2845"0"0,0 0-308 0 0,0 0 308 0 0,-47 4 508 0 0,18-6-152 0 0,-2 0-236 0 0,-2 0-120 0 0,-1 1-480 0 0,-1 0-416 0 0,3-2-925 0 0,6 2-3027 0 0,0-9-5137 0 0</inkml:trace>
  <inkml:trace contextRef="#ctx0" brushRef="#br0" timeOffset="-12786.676">9699 6008 5685 0 0,'0'0'6295'0'0,"0"0"-3922"0"0,0 0-2228 0 0,-2 7 378 0 0,-12 46 1189 0 0,6-28-1434 0 0,1 0-1 0 0,2 0 0 0 0,0 0 1 0 0,1 1-1 0 0,2 0 0 0 0,0 0 0 0 0,3 23-277 0 0,0-43-33 0 0,1-1 0 0 0,0 0 0 0 0,0 1-1 0 0,0-1 1 0 0,1 0 0 0 0,0 0 0 0 0,0-1-1 0 0,0 1 1 0 0,0-1 0 0 0,1 1 0 0 0,0-1-1 0 0,0 0 1 0 0,0-1 0 0 0,0 1-1 0 0,1-1 1 0 0,-1 1 0 0 0,1-1 0 0 0,0-1-1 0 0,0 1 1 0 0,0-1 0 0 0,1 1 33 0 0,46 8-8067 0 0,-35-12 1150 0 0</inkml:trace>
  <inkml:trace contextRef="#ctx0" brushRef="#br0" timeOffset="-12318.595">9866 6156 7081 0 0,'0'0'3723'0'0,"0"0"-2527"0"0,0 0-879 0 0,0 0-52 0 0,0 0-360 0 0,6-3-168 0 0,1 2 295 0 0,-1-1 0 0 0,1 2 0 0 0,0-1 1 0 0,0 0-1 0 0,0 1 0 0 0,0 1 0 0 0,0-1 0 0 0,0 1 1 0 0,0 0-1 0 0,0 1 0 0 0,0-1 0 0 0,0 1 0 0 0,-1 1 0 0 0,1-1 1 0 0,-1 1-1 0 0,0 0 0 0 0,0 1 0 0 0,0-1 0 0 0,0 1 1 0 0,0 1-1 0 0,-1-1 0 0 0,0 1 0 0 0,0 0 0 0 0,0 0 1 0 0,0 0-1 0 0,-1 1 0 0 0,0-1 0 0 0,0 1 0 0 0,0 0 0 0 0,-1 0 1 0 0,0 1-1 0 0,0 0-32 0 0,-3-3 41 0 0,-1 1-1 0 0,0-1 1 0 0,0 0 0 0 0,0 1 0 0 0,-1-1-1 0 0,1 0 1 0 0,-1 0 0 0 0,0 0 0 0 0,0 0-1 0 0,0 0 1 0 0,-1-1 0 0 0,1 1-1 0 0,-1-1 1 0 0,0 1 0 0 0,0-1 0 0 0,0 0-1 0 0,0 0 1 0 0,-1 0 0 0 0,1-1 0 0 0,-1 1-1 0 0,0-1 1 0 0,0 0 0 0 0,0 0 0 0 0,0 0-1 0 0,0 0 1 0 0,0-1 0 0 0,0 1 0 0 0,0-1-1 0 0,-2 0-40 0 0,3-9-7394 0 0,12-4 353 0 0</inkml:trace>
  <inkml:trace contextRef="#ctx0" brushRef="#br0" timeOffset="-12135.725">10163 6149 1264 0 0,'0'0'7859'0'0,"0"0"-6124"0"0,0 0-1352 0 0,0 0-17 0 0,-3 6 394 0 0,0-2-684 0 0,0-1-1 0 0,0 1 1 0 0,1-1-1 0 0,-1 1 1 0 0,1 0-1 0 0,0 0 1 0 0,0 0-1 0 0,0 0 1 0 0,0 0-1 0 0,1 1 1 0 0,0-1-1 0 0,0 0 0 0 0,0 1 1 0 0,0-1-1 0 0,1 1 1 0 0,-1-1-1 0 0,1 1 1 0 0,0-1-1 0 0,1 1 1 0 0,-1-1-1 0 0,1 1 1 0 0,0-1-1 0 0,0 0 1 0 0,0 1-1 0 0,1-1 1 0 0,-1 0-1 0 0,1 0 1 0 0,0 0-1 0 0,0 0 1 0 0,1 0-1 0 0,-1 0 1 0 0,1-1-1 0 0,0 1 1 0 0,0-1-1 0 0,0 0 1 0 0,0 1-1 0 0,1-2 1 0 0,-1 1-1 0 0,1 0 1 0 0,0-1-1 0 0,-1 1 1 0 0,1-1-1 0 0,0 0 1 0 0,1 0-1 0 0,3 0-75 0 0,24-1-865 0 0,-14-10-2820 0 0,-10 3-1660 0 0</inkml:trace>
  <inkml:trace contextRef="#ctx0" brushRef="#br0" timeOffset="-11935.597">10390 6084 11057 0 0,'0'0'1722'0'0,"7"8"-1264"0"0,2 5-128 0 0,1 0 1 0 0,-2 0-1 0 0,1 1 0 0 0,-2 0 1 0 0,0 1-1 0 0,-1-1 0 0 0,0 1 0 0 0,-1 1 1 0 0,-1-1-1 0 0,0 1 0 0 0,0 6-330 0 0,-4-9 77 0 0,0 0-1 0 0,0 1 1 0 0,-1-1-1 0 0,-1 0 1 0 0,0 0 0 0 0,-1 0-1 0 0,0 0 1 0 0,-1 0-1 0 0,-1-1 1 0 0,-5 12-77 0 0,-31 26-2367 0 0,35-47-645 0 0,2-3-2183 0 0,1-6-1867 0 0</inkml:trace>
  <inkml:trace contextRef="#ctx0" brushRef="#br0" timeOffset="-13424.418">9152 6041 5777 0 0,'0'0'5637'0'0,"0"0"-3883"0"0,0 0-1654 0 0,0 7 409 0 0,1 12-137 0 0,0-1 0 0 0,-2 1 1 0 0,0 0-1 0 0,-1 0 0 0 0,-1-1 0 0 0,0 1 0 0 0,-2-1 0 0 0,0 0 0 0 0,-1 0 0 0 0,-1-1 0 0 0,-3 6-372 0 0,6-7-1387 0 0,18-14-6662 0 0,4-15-177 0 0</inkml:trace>
  <inkml:trace contextRef="#ctx0" brushRef="#br0" timeOffset="-13252.724">9439 6018 1212 0 0,'0'0'11801'0'0,"0"0"-10225"0"0,0 0-1512 0 0,-39 1-64 0 0,14-1 832 0 0,-5 1-88 0 0,-4 0-179 0 0,2 0-329 0 0,-2 0-232 0 0,3 2-4 0 0,3-1-4 0 0,2-1-396 0 0,5 2-645 0 0,10-2-455 0 0,6-1-1044 0 0,5 0-4009 0 0</inkml:trace>
  <inkml:trace contextRef="#ctx0" brushRef="#br0" timeOffset="-13082.826">9487 6135 4412 0 0,'0'0'4265'0'0,"0"0"-3605"0"0,0 0 800 0 0,-50 11 212 0 0,19-10-436 0 0,-7 1-408 0 0,-1-2-324 0 0,4 2-316 0 0,4-1-180 0 0,7 1-8 0 0,-1 0-680 0 0,-2 0-552 0 0,9-2-908 0 0,5 0-3032 0 0</inkml:trace>
  <inkml:trace contextRef="#ctx0" brushRef="#br0" timeOffset="-10347.568">11392 6085 11897 0 0,'0'0'1680'0'0,"0"0"-1284"0"0,4 8 165 0 0,1 7-216 0 0,0 0-1 0 0,-2 1 1 0 0,0-1-1 0 0,0 1 1 0 0,-1 0-1 0 0,-1 0 1 0 0,-1 0 0 0 0,0-1-1 0 0,-1 1 1 0 0,-1 1-345 0 0,-5 91-1127 0 0,22-98-2168 0 0,0-12-2404 0 0,5-6-2156 0 0</inkml:trace>
  <inkml:trace contextRef="#ctx0" brushRef="#br0" timeOffset="-10192.708">11732 6104 6281 0 0,'0'0'7004'0'0,"0"0"-7004"0"0,0 0 140 0 0,-44-4-140 0 0,18 2 548 0 0,-1 1-268 0 0,-4 1-180 0 0,0 0-100 0 0,-3 0 0 0 0,3 0-12 0 0,4 3-928 0 0,4-1-364 0 0,8 0-1504 0 0,6-2-3281 0 0</inkml:trace>
  <inkml:trace contextRef="#ctx0" brushRef="#br0" timeOffset="-10037.579">11763 6210 4592 0 0,'0'0'6265'0'0,"0"0"-6257"0"0,0 0 80 0 0,0 0 864 0 0,-51 11 60 0 0,27-11-172 0 0,-2 0-256 0 0,-4 0-304 0 0,-1 0-268 0 0,3 2-12 0 0,1-1-156 0 0,2 1-1228 0 0,5-2-992 0 0,7 0-3165 0 0</inkml:trace>
  <inkml:trace contextRef="#ctx0" brushRef="#br0" timeOffset="-9785.707">11957 6077 9501 0 0,'0'0'2386'0'0,"0"0"-1590"0"0,0 0-152 0 0,-8 9 262 0 0,-4 5-571 0 0,1 1-1 0 0,0 1 1 0 0,1 0-1 0 0,1 0 1 0 0,0 1-1 0 0,2 0 1 0 0,0 1-1 0 0,0 0 1 0 0,-1 10-335 0 0,5-18-5 0 0,1 0 1 0 0,0 1 0 0 0,1-1-1 0 0,0 1 1 0 0,0-1 0 0 0,1 1 0 0 0,0-1-1 0 0,1 1 1 0 0,0 0 0 0 0,1-1-1 0 0,0 0 1 0 0,1 1 0 0 0,0-1-1 0 0,0 0 1 0 0,1 0 0 0 0,1 1 4 0 0,62 30-6645 0 0,-47-40 59 0 0</inkml:trace>
  <inkml:trace contextRef="#ctx0" brushRef="#br0" timeOffset="-9613.962">12213 6367 12493 0 0,'0'0'2756'0'0,"0"0"-2692"0"0,-39 2-64 0 0,19-4 440 0 0,-4 1-224 0 0,4-1-156 0 0,-2 0-60 0 0,1 0-40 0 0,2 1-1056 0 0,2-1-516 0 0,7-2-2708 0 0,3-6-3853 0 0</inkml:trace>
  <inkml:trace contextRef="#ctx0" brushRef="#br0" timeOffset="-9206.964">12649 6325 9521 0 0,'-1'7'4725'0'0,"-1"-2"-4613"0"0,0 0 0 0 0,0 0 0 0 0,0 0 0 0 0,0-1 0 0 0,-1 1 0 0 0,0-1 0 0 0,0 1 0 0 0,0-1 0 0 0,0 0 0 0 0,-1 0-1 0 0,1 0 1 0 0,-1-1 0 0 0,0 0 0 0 0,0 1 0 0 0,-1-1 0 0 0,1 0 0 0 0,0-1 0 0 0,-1 1 0 0 0,0-1 0 0 0,0 0 0 0 0,0 0 0 0 0,0 0 0 0 0,0-1 0 0 0,0 0 0 0 0,-1 0-112 0 0,4 0-106 0 0,0 0 0 0 0,0 0 0 0 0,0 0 1 0 0,0 0-1 0 0,0 0 0 0 0,0-1 0 0 0,0 1 0 0 0,-1-1 0 0 0,1 0 0 0 0,0 1 1 0 0,0-1-1 0 0,-1 0 0 0 0,1 0 0 0 0,0-1 0 0 0,0 1 0 0 0,0 0 1 0 0,-1-1-1 0 0,1 1 0 0 0,0-1 0 0 0,0 0 0 0 0,0 0 0 0 0,0 0 0 0 0,0 0 1 0 0,0 0-1 0 0,0 0 0 0 0,0 0 0 0 0,1-1 0 0 0,-1 1 0 0 0,0-1 1 0 0,1 1-1 0 0,-1-1 0 0 0,1 1 0 0 0,-1-1 0 0 0,1 0 0 0 0,0 0 0 0 0,0 0 1 0 0,0 0-1 0 0,0 0 0 0 0,0 0 0 0 0,0 0 0 0 0,0 0 0 0 0,1 0 1 0 0,-1 0-1 0 0,1-1 0 0 0,0 1 106 0 0,0 1-46 0 0,1-1 0 0 0,0 1 0 0 0,-1-1 0 0 0,1 1 0 0 0,0 0 0 0 0,0-1 0 0 0,0 1-1 0 0,0 0 1 0 0,0 0 0 0 0,1 0 0 0 0,-1 0 0 0 0,0 0 0 0 0,0 0 0 0 0,1 0 0 0 0,-1 0 0 0 0,0 1 0 0 0,1-1 0 0 0,-1 0 0 0 0,1 1 0 0 0,-1-1 0 0 0,1 1 0 0 0,-1 0 0 0 0,1-1 0 0 0,0 1 0 0 0,-1 0 0 0 0,1 0 0 0 0,-1 0 0 0 0,1 0 0 0 0,-1 0 0 0 0,1 0 0 0 0,0 1-1 0 0,-1-1 1 0 0,1 0 0 0 0,-1 1 46 0 0,81 39 2021 0 0,34 78 2378 0 0,-114-117-4407 0 0,-1 0 1 0 0,1 0-1 0 0,0 0 1 0 0,0 0 0 0 0,0 0-1 0 0,0 0 1 0 0,0-1 0 0 0,0 1-1 0 0,0-1 1 0 0,0 0-1 0 0,0 1 1 0 0,0-1 0 0 0,1 0-1 0 0,-1 0 1 0 0,0 0 0 0 0,0-1-1 0 0,0 1 1 0 0,0 0-1 0 0,0-1 1 0 0,0 1 0 0 0,0-1-1 0 0,0 0 1 0 0,0 0 0 0 0,0 0-1 0 0,0 0 1 0 0,0 0-1 0 0,-1 0 1 0 0,1 0 0 0 0,0-1-1 0 0,-1 1 1 0 0,1 0 0 0 0,-1-1-1 0 0,1 1 1 0 0,-1-1-1 0 0,0 0 1 0 0,0 0 0 0 0,0 1-1 0 0,0-1 1 0 0,0 0 0 0 0,0 0-1 0 0,0 0 1 0 0,0 0-1 0 0,-1 0 1 0 0,1 0 0 0 0,-1 0-1 0 0,0 0 1 0 0,1 0 0 0 0,-1 0-1 0 0,0-1 1 0 0,0 1-1 0 0,0 0 1 0 0,-1 0 0 0 0,1 0-1 0 0,0 0 1 0 0,-1 0 0 0 0,1 0-1 0 0,-1 0 1 0 0,0 0-1 0 0,0 0 1 0 0,0 0 0 0 0,0 0-1 0 0,0 1 1 0 0,0-1 0 0 0,-1-1 7 0 0,-72-101-1548 0 0,29 70-6992 0 0,41 29 2556 0 0</inkml:trace>
  <inkml:trace contextRef="#ctx0" brushRef="#br0" timeOffset="-8956.74">12984 6211 8021 0 0,'0'0'6832'0'0,"43"60"-6480"0"0,-28-33-352 0 0,0 3 528 0 0,-6-5 92 0 0,-2 3-159 0 0,-3 6 23 0 0,-4-2-272 0 0,-4 0-124 0 0,-6 0-40 0 0,-7 2 4 0 0,-3-1-52 0 0,-10 2-720 0 0,-1-8-913 0 0,7-6-2443 0 0,-11-6-2265 0 0</inkml:trace>
  <inkml:trace contextRef="#ctx0" brushRef="#br0" timeOffset="-8647.281">12982 6833 1764 0 0,'0'0'4520'0'0,"0"0"-2888"0"0,-7 6-915 0 0,-7 6-581 0 0,-2-2-1 0 0,0 0 0 0 0,0-1 0 0 0,-1 0 0 0 0,0-2 0 0 0,0 0 0 0 0,-1 0 0 0 0,0-2 0 0 0,0 0 1 0 0,0-2-1 0 0,0 0 0 0 0,-1 0 0 0 0,1-2 0 0 0,-14 0-135 0 0,-32 1-450 0 0,0-3 0 0 0,1-3-1 0 0,-1-2 1 0 0,1-3 0 0 0,1-3 0 0 0,0-2-1 0 0,-2-4 451 0 0,24 4-2709 0 0</inkml:trace>
  <inkml:trace contextRef="#ctx0" brushRef="#br0" timeOffset="-8385.862">12099 6868 1892 0 0,'0'0'5934'0'0,"0"0"-3887"0"0,0 0-1580 0 0,2 7-123 0 0,-1-5-307 0 0,-1-1 1 0 0,1 0-1 0 0,0 1 0 0 0,-1-1 0 0 0,1 1 0 0 0,-1-1 0 0 0,0 1 0 0 0,1 0 0 0 0,-1-1 1 0 0,0 1-1 0 0,0-1 0 0 0,0 1 0 0 0,0 0 0 0 0,0-1 0 0 0,0 1 0 0 0,-1-1 0 0 0,1 1 1 0 0,0-1-1 0 0,-1 1 0 0 0,1-1 0 0 0,-1 1 0 0 0,0-1 0 0 0,0 1 0 0 0,1-1 0 0 0,-1 0 1 0 0,0 1-1 0 0,0-1 0 0 0,0 0 0 0 0,0 0 0 0 0,0 1 0 0 0,-1-1 0 0 0,1 0 0 0 0,0 0 0 0 0,0-1 1 0 0,-1 1-1 0 0,1 0 0 0 0,-1 0 0 0 0,1 0 0 0 0,0-1 0 0 0,-1 1 0 0 0,0-1 0 0 0,1 1 1 0 0,-1-1-1 0 0,1 0 0 0 0,-1 0 0 0 0,1 0 0 0 0,-1 1 0 0 0,0-2 0 0 0,1 1 0 0 0,-1 0 1 0 0,1 0-1 0 0,-1 0 0 0 0,0-1-37 0 0,-126-7 111 0 0,100 2-1208 0 0,0-1 0 0 0,1-2 0 0 0,0 0 0 0 0,1-2 0 0 0,0-1 0 0 0,0-1 0 0 0,1-2 0 0 0,1 0 0 0 0,-5-6 1097 0 0,-32 0 7837 0 0,-2 24-5154 0 0,-38-8-4746 0 0,91-3-2145 0 0,1-8-2931 0 0</inkml:trace>
  <inkml:trace contextRef="#ctx0" brushRef="#br0" timeOffset="-7467.339">13370 6311 328 0 0,'-20'-56'612'0'0,"-3"0"0"0"0,-3 2 0 0 0,-2 1 0 0 0,-2 1 0 0 0,-2 1 0 0 0,-3 2 0 0 0,-1 1 0 0 0,-5 0-612 0 0,3 5-138 0 0,-2 1 1 0 0,-3 3-1 0 0,0 1 0 0 0,-3 2 1 0 0,-1 2-1 0 0,-1 2 0 0 0,-2 2 0 0 0,-1 2 1 0 0,-1 3-1 0 0,-2 2 0 0 0,0 2 0 0 0,-1 3 1 0 0,-7 1 137 0 0,29 9 47 0 0,0 2 1 0 0,-1 2-1 0 0,1 1 1 0 0,-1 2-1 0 0,0 0 1 0 0,1 3-1 0 0,-1 1 0 0 0,0 1 1 0 0,1 2-1 0 0,0 1 1 0 0,0 2-1 0 0,1 1 1 0 0,0 2-1 0 0,1 1 1 0 0,-5 4-48 0 0,7-1 125 0 0,0 1-1 0 0,1 2 1 0 0,1 0 0 0 0,1 2-1 0 0,1 1 1 0 0,0 1 0 0 0,2 1-1 0 0,1 1 1 0 0,1 1-1 0 0,1 2-124 0 0,-134 255 915 0 0,140-246-1177 0 0,1 1 0 0 0,2 1 0 0 0,1 0-1 0 0,2 0 1 0 0,2 1 0 0 0,2 0 0 0 0,1 0 0 0 0,2 0-1 0 0,2 1 1 0 0,1-1 0 0 0,3 4 262 0 0,0-20 2 0 0,1 1 1 0 0,1-1-1 0 0,1-1 0 0 0,1 1 1 0 0,2-1-1 0 0,0-1 0 0 0,1 0 1 0 0,1 0-3 0 0,12 14 623 0 0,2-2 1 0 0,0-1 0 0 0,2-1 0 0 0,2-1-1 0 0,1-2 1 0 0,1-1 0 0 0,1-2 0 0 0,2-1-1 0 0,0-1 1 0 0,2-3 0 0 0,19 8-624 0 0,-3-7 136 0 0,1-3 0 0 0,1-2 0 0 0,1-3 0 0 0,0-2 0 0 0,1-3 0 0 0,0-2 0 0 0,0-3 0 0 0,0-3 0 0 0,1-2 0 0 0,-1-2-1 0 0,0-3 1 0 0,45-11-136 0 0,47-29-694 0 0,-65-14-4294 0 0,-56 24-1264 0 0</inkml:trace>
  <inkml:trace contextRef="#ctx0" brushRef="#br0" timeOffset="-6907.582">12009 5212 5348 0 0,'0'0'483'0'0,"0"0"-253"0"0,0 0 28 0 0,0-8 224 0 0,-1 4-407 0 0,1 0 0 0 0,-1-1-1 0 0,1 1 1 0 0,-1 0 0 0 0,0 0-1 0 0,-1 0 1 0 0,1 0 0 0 0,-1 0-1 0 0,0 1 1 0 0,0-1 0 0 0,0 0-1 0 0,0 1 1 0 0,-1-1 0 0 0,1 1-1 0 0,-1 0 1 0 0,0 0 0 0 0,0 0-1 0 0,0 0 1 0 0,0 0 0 0 0,-1 1-1 0 0,1 0 1 0 0,-1-1 0 0 0,1 1-1 0 0,-1 0 1 0 0,0 1 0 0 0,0-1-1 0 0,0 1 1 0 0,0 0 0 0 0,-1-1-75 0 0,3 1 0 0 0,1 1 1 0 0,-1-1-1 0 0,1 1 1 0 0,0-1-1 0 0,-1 1 1 0 0,1 0-1 0 0,-1 0 1 0 0,1-1-1 0 0,-1 1 1 0 0,1 0-1 0 0,-1 0 1 0 0,1 0-1 0 0,-1 1 1 0 0,1-1-1 0 0,-1 0 1 0 0,1 0-1 0 0,-1 1 1 0 0,1-1-1 0 0,-1 1 1 0 0,1 0-1 0 0,0-1 1 0 0,-1 1 0 0 0,1 0-1 0 0,0 0 1 0 0,-1 0-1 0 0,1-1 1 0 0,0 1-1 0 0,0 1 1 0 0,0-1-1 0 0,0 0 1 0 0,0 0-1 0 0,0 0 1 0 0,0 0-1 0 0,1 1 1 0 0,-1-1-1 0 0,0 0 1 0 0,1 1-1 0 0,-1-1 1 0 0,1 1-1 0 0,-1-1 1 0 0,1 1-1 0 0,0-1 1 0 0,-1 1-1 0 0,1-1 1 0 0,0 1-1 0 0,0-1 1 0 0,0 1-1 0 0,0-1 1 0 0,0 1-1 0 0,1-1 1 0 0,-1 1-1 0 0,37 71 677 0 0,-33-71-550 0 0,0-1 1 0 0,0 1 0 0 0,0-1-1 0 0,0 1 1 0 0,0-1 0 0 0,1-1-1 0 0,-1 1 1 0 0,0 0 0 0 0,1-1 0 0 0,-1 0-1 0 0,0 0 1 0 0,1 0 0 0 0,-1-1-1 0 0,0 0 1 0 0,1 1 0 0 0,-1-1-1 0 0,0-1 1 0 0,0 1 0 0 0,0-1 0 0 0,0 1-1 0 0,0-1 1 0 0,0 0 0 0 0,0-1-1 0 0,0 1 1 0 0,-1-1 0 0 0,0 1-1 0 0,1-1 1 0 0,-1 0 0 0 0,0 0 0 0 0,1-3-128 0 0,-5 3-93 0 0,-1 0 0 0 0,1 0 0 0 0,-1 0 0 0 0,0 0 0 0 0,0 1 0 0 0,-1-1 0 0 0,1 0 0 0 0,0 1 0 0 0,-1 0 0 0 0,0-1 0 0 0,1 1 0 0 0,-1 0 0 0 0,0 1 0 0 0,0-1 0 0 0,0 0 0 0 0,0 1 0 0 0,-1 0 0 0 0,1-1 0 0 0,0 1 0 0 0,0 1 0 0 0,-1-1 0 0 0,-2 0 93 0 0,-3-2-711 0 0,-30-13-3296 0 0,-4 1-2518 0 0</inkml:trace>
  <inkml:trace contextRef="#ctx0" brushRef="#br0" timeOffset="-5511.87">15930 6115 11265 0 0,'0'0'1470'0'0,"0"0"-1212"0"0,0 0-192 0 0,0 8 513 0 0,-13 240 2859 0 0,12-226-4307 0 0,6-18-3588 0 0,4-7-732 0 0</inkml:trace>
  <inkml:trace contextRef="#ctx0" brushRef="#br0" timeOffset="-5232.096">16210 6136 5869 0 0,'0'0'7680'0'0,"0"0"-7272"0"0,0 0-408 0 0,0 0 0 0 0,0 0 496 0 0,-42 3 120 0 0,21-3-124 0 0,-4 0-296 0 0,2 0-196 0 0,-1 0-48 0 0,-1 0-28 0 0,5 1-792 0 0,3 1-288 0 0,4-2-648 0 0,8 2-3116 0 0,5-2-1965 0 0</inkml:trace>
  <inkml:trace contextRef="#ctx0" brushRef="#br0" timeOffset="-4986.423">16263 6287 1772 0 0,'0'0'5809'0'0,"0"0"-4965"0"0,0 0 204 0 0,-46 7 372 0 0,25-7-224 0 0,-3-3-504 0 0,-2-1-308 0 0,-4 2-256 0 0,2-1-128 0 0,-2 2-12 0 0,3-1-636 0 0,6 1-1152 0 0,10 0-2584 0 0</inkml:trace>
  <inkml:trace contextRef="#ctx0" brushRef="#br0" timeOffset="-4816.375">16494 6121 6021 0 0,'0'0'4641'0'0,"0"0"-3493"0"0,-8 9-613 0 0,-4 6-132 0 0,0 0-1 0 0,1 1 1 0 0,0 1-1 0 0,2 0 1 0 0,0 1-1 0 0,0-1 1 0 0,2 2-1 0 0,1-1 1 0 0,0 1-1 0 0,1 1-402 0 0,3-12 6 0 0,1 1 0 0 0,0-1-1 0 0,0 0 1 0 0,1 1 0 0 0,0-1-1 0 0,0 1 1 0 0,1-1 0 0 0,0 1-1 0 0,1-1 1 0 0,0 1 0 0 0,0-1-1 0 0,1 0 1 0 0,0 0 0 0 0,0 0-1 0 0,2 1-5 0 0,72 43-6870 0 0,-49-49 441 0 0</inkml:trace>
  <inkml:trace contextRef="#ctx0" brushRef="#br0" timeOffset="-4659.684">16769 6412 10365 0 0,'0'0'2864'0'0,"0"0"-2688"0"0,0 0-172 0 0,-45-2 584 0 0,27-1-184 0 0,-8 0-252 0 0,1-1-148 0 0,1 1-4 0 0,-2 1-52 0 0,2-1-1000 0 0,8 1-1100 0 0,-1-7-4113 0 0</inkml:trace>
  <inkml:trace contextRef="#ctx0" brushRef="#br0" timeOffset="-4361.41">17119 6354 13997 0 0,'1'6'1158'0'0,"-1"-2"-1090"0"0,0-1-1 0 0,0 1 0 0 0,0-1 1 0 0,-1 1-1 0 0,1-1 0 0 0,-1 1 1 0 0,0-1-1 0 0,0 0 0 0 0,0 1 1 0 0,0-1-1 0 0,-1 0 0 0 0,1 0 0 0 0,-1 0 1 0 0,0 0-1 0 0,0 0 0 0 0,0 0 1 0 0,0 0-1 0 0,0-1 0 0 0,-1 1 1 0 0,1-1-1 0 0,-1 1 0 0 0,1-1 1 0 0,-1 0-1 0 0,0 0 0 0 0,0 0 1 0 0,0-1-1 0 0,0 1 0 0 0,-1-1 1 0 0,-1 1-68 0 0,1 1-100 0 0,0-1 0 0 0,0 0 0 0 0,-1 0 1 0 0,1-1-1 0 0,0 1 0 0 0,-1-1 0 0 0,1 0 1 0 0,-1 0-1 0 0,1 0 0 0 0,-1-1 0 0 0,1 0 1 0 0,-1 0-1 0 0,1 0 0 0 0,-1 0 0 0 0,1-1 0 0 0,-1 1 1 0 0,1-1-1 0 0,-1 0 0 0 0,1-1 0 0 0,-1 1 1 0 0,-1-2 99 0 0,6 2-23 0 0,-1-1 1 0 0,1 0-1 0 0,0 1 1 0 0,0-1 0 0 0,-1 0-1 0 0,1 0 1 0 0,0 1-1 0 0,0-1 1 0 0,0 0 0 0 0,1 1-1 0 0,-1-1 1 0 0,0 0-1 0 0,1 1 1 0 0,-1-1 0 0 0,1 0-1 0 0,0 1 1 0 0,-1-1-1 0 0,1 1 1 0 0,0-1-1 0 0,0 1 1 0 0,0-1 0 0 0,0 1-1 0 0,0 0 1 0 0,0-1-1 0 0,0 1 1 0 0,1 0 0 0 0,-1 0-1 0 0,0 0 1 0 0,1 0-1 0 0,-1 0 1 0 0,1 0 0 0 0,-1 0-1 0 0,1 0 1 0 0,-1 1-1 0 0,1-1 1 0 0,0 1-1 0 0,-1-1 1 0 0,1 1 0 0 0,0-1-1 0 0,-1 1 1 0 0,1 0-1 0 0,0 0 1 0 0,-1 0 0 0 0,1 0-1 0 0,0 0 1 0 0,0 0-1 0 0,-1 1 1 0 0,1-1 0 0 0,0 0-1 0 0,-1 1 1 0 0,1 0-1 0 0,0-1 1 0 0,-1 1-1 0 0,1 0 1 0 0,-1 0 0 0 0,1-1-1 0 0,-1 2 23 0 0,9 3 275 0 0,-1 1 0 0 0,0 0-1 0 0,0 1 1 0 0,0 0 0 0 0,-1 0-1 0 0,0 1 1 0 0,-1 0 0 0 0,1 0-1 0 0,-2 1 1 0 0,1 0 0 0 0,-1 0-1 0 0,3 7-274 0 0,29 37 977 0 0,-37-51-975 0 0,0-1 0 0 0,1 1 1 0 0,-1-1-1 0 0,1 1 1 0 0,-1-1-1 0 0,1 1 0 0 0,0-1 1 0 0,-1 0-1 0 0,1 0 1 0 0,0 0-1 0 0,0 0 1 0 0,0 0-1 0 0,0 0 0 0 0,0 0 1 0 0,0-1-1 0 0,0 1 1 0 0,0-1-1 0 0,0 1 0 0 0,0-1 1 0 0,0 0-1 0 0,0 0 1 0 0,1 0-1 0 0,-1 0 0 0 0,0 0 1 0 0,0 0-1 0 0,0-1 1 0 0,0 1-1 0 0,0-1 0 0 0,0 1 1 0 0,0-1-1 0 0,0 0 1 0 0,0 0-1 0 0,0 0 0 0 0,0 0 1 0 0,0 0-1 0 0,-1 0 1 0 0,1-1-1 0 0,0 1 0 0 0,-1 0 1 0 0,1-1-1 0 0,-1 1 1 0 0,0-1-1 0 0,1 0 1 0 0,-1 0-1 0 0,0 1 0 0 0,0-1 1 0 0,0 0-1 0 0,0 0 1 0 0,0 0-1 0 0,0 0 0 0 0,-1 0 1 0 0,1 0-1 0 0,-1 0 1 0 0,1 0-1 0 0,-1 0 0 0 0,0-1 1 0 0,0 1-1 0 0,0 0 1 0 0,0 0-1 0 0,0 0 0 0 0,-1 0 1 0 0,1 0-1 0 0,0 0 1 0 0,-1 0-1 0 0,0 0 0 0 0,1 0 1 0 0,-1 0-1 0 0,0 0 1 0 0,-1-1-3 0 0,-33-70-1373 0 0,-4-15-4562 0 0,38 74 563 0 0,2 6 170 0 0</inkml:trace>
  <inkml:trace contextRef="#ctx0" brushRef="#br0" timeOffset="-4157.927">17396 6262 5216 0 0,'0'0'5280'0'0,"6"8"-3315"0"0,2-1-1830 0 0,-2 0 0 0 0,1 0 0 0 0,-1 1 0 0 0,0 0 0 0 0,0 0 0 0 0,-1 1 0 0 0,0-1 0 0 0,-1 1 0 0 0,0 0 0 0 0,0 0 0 0 0,-1 1 0 0 0,0-1-1 0 0,-1 1 1 0 0,0 0 0 0 0,0-1 0 0 0,-1 1 0 0 0,0 0 0 0 0,-1 0 0 0 0,0 0 0 0 0,-1 0 0 0 0,0 0 0 0 0,0-1 0 0 0,-1 1 0 0 0,0 0 0 0 0,-1-1 0 0 0,0 1 0 0 0,-1-1 0 0 0,1 0 0 0 0,-2 0 0 0 0,0 0 0 0 0,0-1 0 0 0,-1 1-135 0 0,5-7-78 0 0,-39 42-399 0 0,8-25-5513 0 0,25-18-1145 0 0</inkml:trace>
  <inkml:trace contextRef="#ctx0" brushRef="#br0" timeOffset="-3988.905">17854 6657 13357 0 0,'0'0'2692'0'0,"0"0"-2692"0"0,0 0-272 0 0,0 0 32 0 0,0 0 240 0 0,0 0 0 0 0,-51-4-40 0 0,30-3-664 0 0,3 0-1152 0 0,2 1-2672 0 0,5-7-1669 0 0</inkml:trace>
  <inkml:trace contextRef="#ctx0" brushRef="#br0" timeOffset="-3738.36">17898 6521 7401 0 0,'0'0'6520'0'0,"0"0"-5116"0"0,0 0-736 0 0,0 0-27 0 0,0 0-141 0 0,0 0-276 0 0,0 0-152 0 0,0 0 128 0 0,-37-14-200 0 0,-2 7-48 0 0,-1 0-1429 0 0,5 0-807 0 0,12 0-3348 0 0,-3-6-2557 0 0</inkml:trace>
  <inkml:trace contextRef="#ctx0" brushRef="#br0" timeOffset="-3399.398">18383 6384 6777 0 0,'0'0'5373'0'0,"0"0"-4193"0"0,2 8-887 0 0,50 255 4524 0 0,-47-202-3620 0 0,-3-41-3732 0 0,-1-6-6714 0 0,-1-29 1396 0 0</inkml:trace>
  <inkml:trace contextRef="#ctx0" brushRef="#br0" timeOffset="-3136.576">18479 6316 10737 0 0,'0'0'1215'0'0,"8"2"-953"0"0,1 0-77 0 0,0 0 0 0 0,-1 1 0 0 0,0 0 0 0 0,0 0 0 0 0,0 1 0 0 0,0 0 0 0 0,0 0 0 0 0,-1 1-1 0 0,1 0 1 0 0,-1 1 0 0 0,0-1 0 0 0,-1 1 0 0 0,0 0 0 0 0,0 1 0 0 0,0 0 0 0 0,-1 0 0 0 0,0 0 0 0 0,0 0 0 0 0,0 1 0 0 0,-1 0 0 0 0,0 0 0 0 0,-1 0 0 0 0,0 0 0 0 0,0 1 0 0 0,-1-1 0 0 0,1 9-185 0 0,-3-14 28 0 0,0 0 1 0 0,-1 0-1 0 0,0 0 1 0 0,0 0-1 0 0,0-1 1 0 0,0 1-1 0 0,0 0 1 0 0,0 0-1 0 0,-1-1 1 0 0,1 1-1 0 0,-1-1 1 0 0,0 1-1 0 0,0-1 1 0 0,0 0-1 0 0,0 0 1 0 0,0 0 0 0 0,0 0-1 0 0,-1 0 1 0 0,1 0-1 0 0,-1-1 1 0 0,1 1-1 0 0,-1-1 1 0 0,0 0-1 0 0,1 1 1 0 0,-1-1-1 0 0,0 0 1 0 0,0-1-1 0 0,0 1 1 0 0,0 0-1 0 0,0-1 1 0 0,0 0-1 0 0,0 0 1 0 0,-1 0-29 0 0,-103-2-2167 0 0,106 2 2069 0 0,-28-7-2495 0 0,11-2-2380 0 0,1-6-3076 0 0</inkml:trace>
  <inkml:trace contextRef="#ctx0" brushRef="#br0" timeOffset="-2904.161">18880 6224 8201 0 0,'-3'9'5656'0'0,"-72"241"-1185"0"0,73-237-4473 0 0,1-1 0 0 0,0 0-1 0 0,1 1 1 0 0,0-1 0 0 0,1 1 0 0 0,0-1 0 0 0,1 0 0 0 0,1 1 0 0 0,0-1 0 0 0,0 0 0 0 0,2-1 0 0 0,-1 1 0 0 0,1-1 0 0 0,1 0 0 0 0,0 0-1 0 0,0 0 1 0 0,1-1 0 0 0,1 0 0 0 0,0 0 0 0 0,0-1 0 0 0,0 0 0 0 0,2 0 0 0 0,-1-1 0 0 0,1-1 0 0 0,0 1 0 0 0,10 5 2 0 0,-18-12-223 0 0,21 8-1615 0 0,-7-12-3963 0 0,-2-8-1691 0 0</inkml:trace>
  <inkml:trace contextRef="#ctx0" brushRef="#br0" timeOffset="-2698.732">19395 6360 12625 0 0,'0'0'2344'0'0,"-1"8"-1744"0"0,-1 10-269 0 0,-1-1 0 0 0,-1 0 0 0 0,-1 0-1 0 0,0 0 1 0 0,-2 0 0 0 0,1-1 0 0 0,-2 0 0 0 0,0-1 0 0 0,-7 9-331 0 0,-64 78-973 0 0,67-94-1269 0 0,3-8-3530 0 0,1-5-556 0 0</inkml:trace>
  <inkml:trace contextRef="#ctx0" brushRef="#br0" timeOffset="-2528.723">19210 6415 7353 0 0,'0'0'4603'0'0,"6"8"-3338"0"0,4 5-1156 0 0,16 22 510 0 0,1-1 1 0 0,1-1-1 0 0,2-2 1 0 0,1-1-1 0 0,2-1 1 0 0,24 16-620 0 0,-28-31-2584 0 0,-7-15-4714 0 0,-6-6 133 0 0</inkml:trace>
  <inkml:trace contextRef="#ctx0" brushRef="#br0" timeOffset="-2264.424">19853 6449 11025 0 0,'0'0'1603'0'0,"0"0"-1182"0"0,-6 5-211 0 0,-221 88 1751 0 0,227-93-1961 0 0,-1 0 0 0 0,0 1 0 0 0,1-1 0 0 0,-1 1 0 0 0,0-1 0 0 0,1 1 0 0 0,-1-1 0 0 0,0 1 0 0 0,1-1 0 0 0,-1 1 1 0 0,1-1-1 0 0,-1 1 0 0 0,1 0 0 0 0,-1-1 0 0 0,1 1 0 0 0,0 0 0 0 0,-1-1 0 0 0,1 1 0 0 0,0 0 0 0 0,0 0 0 0 0,-1-1 0 0 0,1 1 0 0 0,0 0 0 0 0,0 0 0 0 0,0 0 0 0 0,0-1 0 0 0,0 1 0 0 0,0 0 0 0 0,0 0 0 0 0,0 0 0 0 0,0-1 0 0 0,0 1 0 0 0,1 0 0 0 0,-1 0 0 0 0,0-1 1 0 0,0 1-1 0 0,1 0 0 0 0,-1 0 0 0 0,1-1 0 0 0,-1 1 0 0 0,1 0 0 0 0,-1-1 0 0 0,1 1 0 0 0,-1-1 0 0 0,1 1 0 0 0,-1-1 0 0 0,1 1 0 0 0,-1-1 0 0 0,1 1 0 0 0,0-1 0 0 0,-1 1 0 0 0,1-1 0 0 0,0 0 0 0 0,0 1 0 0 0,-1-1 0 0 0,1 0 0 0 0,0 0 0 0 0,0 1 0 0 0,0-1 0 0 0,-1 0 1 0 0,1 0-1 0 0,0 0 0 0 0,65 26 955 0 0,-51-21-593 0 0,13 5-54 0 0,39 17 169 0 0,-35-1-3491 0 0,-32-25-347 0 0,-3-1-2104 0 0</inkml:trace>
  <inkml:trace contextRef="#ctx0" brushRef="#br0" timeOffset="-2000.06">19669 6669 6037 0 0,'0'0'6028'0'0,"0"0"-5656"0"0,0 0-368 0 0,0 0-4 0 0,43 41 128 0 0,-26-33 280 0 0,2-1 252 0 0,-3 3 40 0 0,1-3-420 0 0,-2 2-232 0 0,-3-2-48 0 0,-2 0-88 0 0,0-2-964 0 0,-2 0-856 0 0,-1-2-2344 0 0,5-3-3033 0 0</inkml:trace>
  <inkml:trace contextRef="#ctx0" brushRef="#br0" timeOffset="-1736.624">20322 6650 10137 0 0,'0'0'1584'0'0,"0"0"-1380"0"0,0 0-112 0 0,0 0 600 0 0,-37 0 112 0 0,20-1-232 0 0,-1 1-256 0 0,-3-1-228 0 0,-3 1-76 0 0,-2-1 40 0 0,2-3-52 0 0,-3 2-804 0 0,5-4-1204 0 0,5 0-3700 0 0</inkml:trace>
  <inkml:trace contextRef="#ctx0" brushRef="#br0" timeOffset="-1444.599">20693 6637 11069 0 0,'0'0'762'0'0,"-1"7"-401"0"0,1-3-265 0 0,0-1-1 0 0,-1 1 1 0 0,0-1-1 0 0,1 0 1 0 0,-1 1-1 0 0,-1-1 1 0 0,1 0-1 0 0,0 0 1 0 0,-1 0-1 0 0,1 0 1 0 0,-1 0-1 0 0,0 0 1 0 0,0 0-1 0 0,0 0 1 0 0,-1-1-1 0 0,1 1 1 0 0,0-1-1 0 0,-1 0 1 0 0,0 1-1 0 0,1-1 1 0 0,-1 0-1 0 0,0-1 1 0 0,0 1-1 0 0,0 0 1 0 0,-1-1-1 0 0,1 0 1 0 0,0 0-1 0 0,-4 1-95 0 0,1 1-105 0 0,-1 0 1 0 0,0-1-1 0 0,0 0 0 0 0,0-1 0 0 0,0 1 1 0 0,0-1-1 0 0,-1 0 0 0 0,1-1 0 0 0,0 0 1 0 0,0 0-1 0 0,-1-1 0 0 0,1 0 0 0 0,0 0 1 0 0,0 0-1 0 0,0-1 0 0 0,0 0 0 0 0,0 0 1 0 0,0-1-1 0 0,1 0 0 0 0,-1 0 0 0 0,1-1 105 0 0,5 2 2 0 0,1 0-1 0 0,0 0 0 0 0,-1 0 1 0 0,1 1-1 0 0,0-1 0 0 0,1 0 1 0 0,-1 0-1 0 0,0 0 0 0 0,0 0 1 0 0,1 1-1 0 0,-1-1 0 0 0,1 0 1 0 0,-1 0-1 0 0,1 1 0 0 0,0-1 1 0 0,0 0-1 0 0,0 1 0 0 0,0-1 1 0 0,0 1-1 0 0,0-1 0 0 0,0 1 1 0 0,1-1-1 0 0,-1 1 0 0 0,0 0 1 0 0,1 0-1 0 0,-1-1 0 0 0,1 1 0 0 0,-1 0 1 0 0,1 1-1 0 0,0-1 0 0 0,-1 0 1 0 0,1 0-1 0 0,0 1 0 0 0,-1-1 1 0 0,1 1-1 0 0,0-1 0 0 0,0 1 1 0 0,0 0-1 0 0,0 0 0 0 0,-1-1 1 0 0,1 1-1 0 0,0 1 0 0 0,0-1 1 0 0,0 0-1 0 0,0 0 0 0 0,0 1 1 0 0,-1-1-1 0 0,1 1 0 0 0,0-1 1 0 0,0 1-1 0 0,-1 0 0 0 0,1 0 1 0 0,1 1-3 0 0,6 3 239 0 0,0 0-1 0 0,0 1 1 0 0,-1 0-1 0 0,1 0 1 0 0,-1 1-1 0 0,-1 0 1 0 0,0 1-1 0 0,0 0 1 0 0,0 0-1 0 0,-1 0 0 0 0,0 1 1 0 0,0 0-1 0 0,-1 0 1 0 0,0 0-1 0 0,0 3-237 0 0,24 37 1214 0 0,-28-47-1188 0 0,-1-1 0 0 0,1 0-1 0 0,-1 0 1 0 0,1 1 0 0 0,0-1 0 0 0,0 0 0 0 0,-1 0 0 0 0,1 0 0 0 0,0 0 0 0 0,0 0 0 0 0,0 0 0 0 0,0 0 0 0 0,0 0 0 0 0,1 0 0 0 0,-1 0 0 0 0,0-1 0 0 0,0 1 0 0 0,0 0 0 0 0,1-1 0 0 0,-1 1 0 0 0,0-1 0 0 0,1 0 0 0 0,-1 1 0 0 0,0-1 0 0 0,1 0 0 0 0,-1 0 0 0 0,1 0 0 0 0,-1 0-1 0 0,0 0 1 0 0,1 0 0 0 0,-1 0 0 0 0,1 0 0 0 0,-1 0 0 0 0,0-1 0 0 0,1 1 0 0 0,-1-1 0 0 0,0 1 0 0 0,0-1 0 0 0,1 1 0 0 0,-1-1 0 0 0,0 0 0 0 0,0 0 0 0 0,0 1 0 0 0,1-1 0 0 0,-1 0 0 0 0,0 0 0 0 0,0 0 0 0 0,-1 0 0 0 0,1 0 0 0 0,0-1 0 0 0,0 1 0 0 0,0 0-26 0 0,26-72-678 0 0,-26 61 437 0 0,-1 0 0 0 0,-1 0-1 0 0,0-1 1 0 0,-1 1-1 0 0,0 1 1 0 0,0-1-1 0 0,-2 0 1 0 0,1 0 0 0 0,-1 1-1 0 0,-1 0 1 0 0,0 0-1 0 0,-1 0 1 0 0,-2-3 241 0 0,-8 2-6403 0 0,11 8 60 0 0</inkml:trace>
  <inkml:trace contextRef="#ctx0" brushRef="#br0" timeOffset="-1194.964">21063 6568 5885 0 0,'0'0'6688'0'0,"28"38"-5896"0"0,-20-15-372 0 0,-1 5-52 0 0,-3 5 100 0 0,-2 1-64 0 0,-4 0 0 0 0,-6 1-180 0 0,-7-2-84 0 0,-5 2-52 0 0,-11 2-88 0 0,-13 1-1020 0 0,7-9-1140 0 0,-6-7-4224 0 0</inkml:trace>
  <inkml:trace contextRef="#ctx0" brushRef="#br0" timeOffset="-538.347">21613 6857 7537 0 0,'0'0'9513'0'0,"0"0"-8445"0"0,0 0-1068 0 0,0 0-36 0 0,0 0-4 0 0,0 0 40 0 0,0 0 200 0 0,-58-15-112 0 0,28 10-88 0 0,2-1-72 0 0,-2-1-620 0 0,2 0-180 0 0,7-1-325 0 0,4-1-827 0 0,7 2-2840 0 0,10-9-2873 0 0</inkml:trace>
  <inkml:trace contextRef="#ctx0" brushRef="#br0" timeOffset="-264.028">21682 6746 9733 0 0,'0'0'2908'0'0,"0"0"-1980"0"0,0 0-556 0 0,0 0 8 0 0,0 0-140 0 0,0 0 304 0 0,-68-17-52 0 0,15 3-280 0 0,-4-2-212 0 0,12 4-424 0 0,14-1-1512 0 0,15 6-2764 0 0,8-7-3949 0 0</inkml:trace>
  <inkml:trace contextRef="#ctx0" brushRef="#br0" timeOffset="5998.291">2657 3603 144 0 0,'6'-3'1119'0'0,"52"-20"-825"0"0,157-81-1153 0 0,-204 97 1070 0 0,-1-1-1 0 0,-1 0 0 0 0,1 0 0 0 0,-1-1 0 0 0,-1 0 1 0 0,0 0-1 0 0,0-1 0 0 0,-1 0 0 0 0,0-1 1 0 0,0 0-1 0 0,0-2-210 0 0,-4-2 99 0 0,-1 0 0 0 0,0 1 0 0 0,-1-1 0 0 0,0 0 0 0 0,-2 0 1 0 0,1 0-1 0 0,-2 1 0 0 0,0-1 0 0 0,-1 0 0 0 0,0 1 0 0 0,-1 0 0 0 0,-1 0 0 0 0,0 0 0 0 0,-1 0 0 0 0,0 1 1 0 0,-1 0-1 0 0,-1 0 0 0 0,0 0 0 0 0,-1 1 0 0 0,0 1 0 0 0,-1 0 0 0 0,0 0 0 0 0,0 0 0 0 0,-1 1 1 0 0,-11-7-100 0 0,-26-16 6 0 0,-1 3 0 0 0,-1 1 0 0 0,-2 3 0 0 0,0 2 0 0 0,-2 2 0 0 0,0 2 0 0 0,-1 3 0 0 0,-1 3 0 0 0,-1 2 0 0 0,0 2 1 0 0,0 3-1 0 0,-1 2 0 0 0,0 3 0 0 0,-18 3-6 0 0,32 1-198 0 0,0 1-1 0 0,1 2 1 0 0,-1 2 0 0 0,1 3 0 0 0,1 1 0 0 0,-1 1-1 0 0,2 3 1 0 0,0 2 0 0 0,1 1 0 0 0,-17 11 198 0 0,46-22-26 0 0,0 0 1 0 0,0 0 0 0 0,0 1 0 0 0,1 0-1 0 0,0 1 1 0 0,1 0 0 0 0,0 0-1 0 0,0 1 1 0 0,1 1 0 0 0,0-1 0 0 0,1 1-1 0 0,0 1 1 0 0,1-1 0 0 0,0 1-1 0 0,1 0 1 0 0,0 0 0 0 0,1 1 0 0 0,1-1-1 0 0,0 1 1 0 0,0 0 0 0 0,1 0 0 0 0,1 0-1 0 0,0 0 1 0 0,1 2 25 0 0,4 12 52 0 0,2-1 1 0 0,1 1-1 0 0,1-1 1 0 0,1 0-1 0 0,2-1 1 0 0,0 0-1 0 0,2-1 1 0 0,0-1-1 0 0,2 0 1 0 0,0 0-1 0 0,2-1 1 0 0,0-1-1 0 0,1-1 1 0 0,2-1-1 0 0,0 0 0 0 0,0-2 1 0 0,2 0-1 0 0,0-1 1 0 0,1-2-1 0 0,10 5-52 0 0,-1-2 33 0 0,2-1 0 0 0,0-2 0 0 0,0-1 0 0 0,1-2 0 0 0,1-1 0 0 0,0-2 0 0 0,0-2 0 0 0,0-1-1 0 0,1-2 1 0 0,0-1 0 0 0,-1-2 0 0 0,1-1 0 0 0,0-2 0 0 0,-1-2 0 0 0,14-4-33 0 0,206-21 2645 0 0,-246 25-3944 0 0,-9 3-1323 0 0</inkml:trace>
  <inkml:trace contextRef="#ctx0" brushRef="#br0" timeOffset="6615.777">4441 3903 3548 0 0,'0'0'0'0'0,"0"0"-1736"0"0,0 0 160 0 0,0 0 1576 0 0,-46 6 832 0 0,38-6-296 0 0,0 0-236 0 0,2 0 328 0 0,2 0-96 0 0,2 0-112 0 0,-2 0-4 0 0,1 0-236 0 0,2 0-180 0 0,-3 0-104 0 0,1 0-1392 0 0</inkml:trace>
  <inkml:trace contextRef="#ctx0" brushRef="#br0" timeOffset="6865.2">4329 3906 10045 0 0,'0'0'312'0'0,"0"0"-312"0"0,0 0-1772 0 0,0 0-1064 0 0,0 0-213 0 0,0 0 557 0 0</inkml:trace>
  <inkml:trace contextRef="#ctx0" brushRef="#br0" timeOffset="6866.2">4329 3906 8977 0 0,'38'47'648'0'0,"-38"-47"-648"0"0,-3 0-1168 0 0,-1 0-832 0 0,0 3-189 0 0,-7-3-1783 0 0</inkml:trace>
  <inkml:trace contextRef="#ctx0" brushRef="#br0" timeOffset="14597.343">1924 4584 6885 0 0,'0'0'2725'0'0,"0"0"-937"0"0,0 0-708 0 0,0 0-395 0 0,0 0-359 0 0,0 0-199 0 0,0 0 265 0 0,1 5 225 0 0,-12 172 846 0 0,16-167-5753 0 0,0-8-547 0 0</inkml:trace>
  <inkml:trace contextRef="#ctx0" brushRef="#br0" timeOffset="14847.812">2158 4559 12437 0 0,'0'0'3044'0'0,"0"0"-2312"0"0,0 0-644 0 0,0 0-48 0 0,-51-4 285 0 0,24 4-13 0 0,0 0-88 0 0,-1 2-200 0 0,-1 1-24 0 0,5-1-12 0 0,-2 1-52 0 0,5-1-861 0 0,3 1-347 0 0,4-2-288 0 0,5 0-864 0 0,5-1-2156 0 0,7-1-1809 0 0</inkml:trace>
  <inkml:trace contextRef="#ctx0" brushRef="#br0" timeOffset="15096.329">2161 4646 8565 0 0,'0'0'3872'0'0,"0"0"-3760"0"0,0 0-60 0 0,0 0 332 0 0,-46 13 124 0 0,22-10-112 0 0,-2 1-128 0 0,-4-1-168 0 0,-1 1-88 0 0,3 0-12 0 0,-2 1-688 0 0,5-2-656 0 0,6 0-1192 0 0,5-3-3425 0 0</inkml:trace>
  <inkml:trace contextRef="#ctx0" brushRef="#br0" timeOffset="15346.901">2305 4648 444 0 0,'0'0'8674'0'0,"0"0"-6406"0"0,0 0-1851 0 0,0 8 72 0 0,11 114 1203 0 0,-8-121-1702 0 0,-1 0 1 0 0,1-1-1 0 0,0 1 0 0 0,-1-1 1 0 0,1 1-1 0 0,0-1 0 0 0,0 0 0 0 0,-1 0 1 0 0,1 0-1 0 0,0 0 0 0 0,-1-1 1 0 0,1 1-1 0 0,0-1 0 0 0,-1 0 1 0 0,1 0-1 0 0,0 1 0 0 0,-1-2 1 0 0,1 1-1 0 0,-1 0 0 0 0,0 0 1 0 0,1-1-1 0 0,-1 1 0 0 0,0-1 1 0 0,0 0-1 0 0,0 0 0 0 0,0 0 0 0 0,0 0 1 0 0,-1 0-1 0 0,1 0 0 0 0,0 0 1 0 0,-1-1-1 0 0,0 1 0 0 0,1 0 1 0 0,-1-1-1 0 0,0 1 0 0 0,0-1 1 0 0,-1 0-1 0 0,1 1 0 0 0,0-1 1 0 0,-1 0-1 0 0,0 1 0 0 0,1-3 10 0 0,1-17 85 0 0,1 8 260 0 0,7 36 449 0 0,-5 14 280 0 0,9 31-715 0 0,18-50-9783 0 0,-20-19 2614 0 0</inkml:trace>
  <inkml:trace contextRef="#ctx0" brushRef="#br0" timeOffset="15627.688">2609 4722 10365 0 0,'0'0'1909'0'0,"0"0"-1414"0"0,0 0-127 0 0,0 0 170 0 0,1 7-65 0 0,-10 65 410 0 0,33-109-10884 0 0,14 0 9818 0 0,-37 35 389 0 0,1 1 0 0 0,0-1 0 0 0,-1 1 0 0 0,1 0 0 0 0,0 0 0 0 0,0 0 1 0 0,0 0-1 0 0,0 0 0 0 0,0 0 0 0 0,0 0 0 0 0,0 0 0 0 0,1 1 0 0 0,-1-1 0 0 0,0 1 0 0 0,0 0 0 0 0,0-1 0 0 0,1 1 0 0 0,-1 0 0 0 0,0 0 0 0 0,0 1 0 0 0,1-1 0 0 0,-1 0 0 0 0,0 1 0 0 0,0-1 0 0 0,0 1 0 0 0,0 0 0 0 0,0 0 0 0 0,0 0 0 0 0,0 0 0 0 0,0 0 0 0 0,0 0 0 0 0,0 0 0 0 0,0 1 0 0 0,-1-1 0 0 0,1 0 0 0 0,0 1 0 0 0,-1 0 0 0 0,1-1 0 0 0,-1 1 0 0 0,0 0 0 0 0,0 0 0 0 0,1 1-206 0 0,-4 57 2986 0 0,-22-28-5845 0 0,23-32-318 0 0,2-4-2249 0 0</inkml:trace>
  <inkml:trace contextRef="#ctx0" brushRef="#br0" timeOffset="15982.71">2985 4572 13225 0 0,'0'0'585'0'0,"0"0"-239"0"0,3 7-109 0 0,40 156 1341 0 0,-43-162-2142 0 0,-40-40-2708 0 0,38 38 3324 0 0,0-1 0 0 0,-1 0-1 0 0,1 1 1 0 0,-1-1 0 0 0,0 1 0 0 0,1 0 0 0 0,-1 0-1 0 0,0 0 1 0 0,0 0 0 0 0,0 0 0 0 0,0 1-1 0 0,0-1 1 0 0,0 1 0 0 0,0 0 0 0 0,0 0 0 0 0,1 0-1 0 0,-1 0 1 0 0,0 0 0 0 0,0 1 0 0 0,0-1-1 0 0,0 1 1 0 0,0 0 0 0 0,0 0 0 0 0,0 0-1 0 0,1 0 1 0 0,-1 1 0 0 0,0-1 0 0 0,1 1 0 0 0,-1-1-1 0 0,1 1 1 0 0,0 0 0 0 0,-1 0 0 0 0,1 0-1 0 0,0 0 1 0 0,0 0 0 0 0,1 1 0 0 0,-1-1 0 0 0,0 1-1 0 0,1-1 1 0 0,-1 1 0 0 0,1-1 0 0 0,0 1-1 0 0,0 0 1 0 0,0 0 0 0 0,0 0 0 0 0,0-1 0 0 0,1 1-1 0 0,-1 0 1 0 0,1 0 0 0 0,0 0 0 0 0,0 0-1 0 0,0 0 1 0 0,0 0 0 0 0,0 0 0 0 0,1 0-1 0 0,-1 0 1 0 0,1 0 0 0 0,0 1-52 0 0,0-2 23 0 0,0-1 1 0 0,-1 1-1 0 0,1 0 1 0 0,0 0-1 0 0,0-1 0 0 0,0 1 1 0 0,0-1-1 0 0,1 1 0 0 0,-1-1 1 0 0,0 1-1 0 0,1-1 0 0 0,-1 0 1 0 0,1 0-1 0 0,-1 1 0 0 0,1-1 1 0 0,-1 0-1 0 0,1 0 1 0 0,0-1-1 0 0,0 1 0 0 0,-1 0 1 0 0,1-1-1 0 0,0 1 0 0 0,0-1 1 0 0,0 1-1 0 0,0-1 0 0 0,0 0 1 0 0,0 0-1 0 0,-1 0 1 0 0,1 0-1 0 0,0 0 0 0 0,1 0-23 0 0,37-2-4528 0 0,-26-1-1061 0 0</inkml:trace>
  <inkml:trace contextRef="#ctx0" brushRef="#br0" timeOffset="16431.547">3178 4747 11957 0 0,'0'0'604'0'0,"0"0"-310"0"0,0 0 73 0 0,0 0 12 0 0,0 0-104 0 0,0 0-164 0 0,0 0-88 0 0,9 17 372 0 0,-11-17-416 0 0,0 1 0 0 0,1 0 1 0 0,-1-1-1 0 0,0 1 1 0 0,1-1-1 0 0,-1 0 1 0 0,0 0-1 0 0,0 0 0 0 0,1 1 1 0 0,-1-2-1 0 0,0 1 1 0 0,0 0-1 0 0,1 0 1 0 0,-1 0-1 0 0,0-1 0 0 0,1 1 1 0 0,-1-1-1 0 0,0 1 1 0 0,1-1-1 0 0,-1 0 0 0 0,0 0 1 0 0,1 0-1 0 0,-1 0 1 0 0,1 0-1 0 0,0 0 1 0 0,-1 0-1 0 0,1 0 0 0 0,0 0 1 0 0,0-1-1 0 0,0 1 1 0 0,0 0-1 0 0,0-1 0 0 0,0 1 1 0 0,0-1-1 0 0,0 1 1 0 0,0-1-1 0 0,1 0 1 0 0,-1 1-1 0 0,1-1 0 0 0,-1 0 1 0 0,1 1-1 0 0,0-1 1 0 0,-1 0-1 0 0,1 0 0 0 0,0 1 1 0 0,0-1-1 0 0,0 0 1 0 0,0 0-1 0 0,1 1 1 0 0,-1-1-1 0 0,0 0 0 0 0,1 0 1 0 0,-1 1-1 0 0,1-1 1 0 0,0 1-1 0 0,0-1 1 0 0,-1 0-1 0 0,1 1 0 0 0,0-1 1 0 0,0 1-1 0 0,0 0 1 0 0,1-1-1 0 0,-1 1 0 0 0,0 0 1 0 0,0 0-1 0 0,1 0 1 0 0,-1-1-1 0 0,1 2 1 0 0,-1-1 20 0 0,-21 85 163 0 0,20-82-135 0 0,0-1-1 0 0,0 1 1 0 0,0 0 0 0 0,0-1-1 0 0,0 1 1 0 0,0-1-1 0 0,1 1 1 0 0,-1-1 0 0 0,0 1-1 0 0,1-1 1 0 0,-1 1-1 0 0,1-1 1 0 0,-1 1-1 0 0,1-1 1 0 0,0 0 0 0 0,0 1-1 0 0,0-1 1 0 0,0 0-1 0 0,0 1 1 0 0,0-1 0 0 0,0 0-1 0 0,0 0 1 0 0,0 0-1 0 0,0 0 1 0 0,1 0 0 0 0,-1 0-1 0 0,0-1 1 0 0,1 1-1 0 0,-1 0 1 0 0,1 0 0 0 0,-1-1-1 0 0,1 1 1 0 0,-1-1-1 0 0,1 0 1 0 0,-1 1 0 0 0,1-1-1 0 0,-1 0 1 0 0,1 0-1 0 0,-1 0 1 0 0,1 0 0 0 0,-1 0-1 0 0,1 0 1 0 0,0-1-1 0 0,-1 1 1 0 0,1 0 0 0 0,-1-1-1 0 0,1 1 1 0 0,-1-1-1 0 0,1 1 1 0 0,-1-1-1 0 0,0 0 1 0 0,1 0 0 0 0,-1 0-28 0 0,53-56-43 0 0,-35 98 879 0 0,-16-23-625 0 0,3 14 320 0 0,-4-11-3846 0 0,-3-22 302 0 0,-1-1-1425 0 0</inkml:trace>
  <inkml:trace contextRef="#ctx0" brushRef="#br0" timeOffset="17002.427">3360 4758 11161 0 0,'0'0'974'0'0,"0"0"-705"0"0,0 0-45 0 0,0 0 170 0 0,0 0-55 0 0,0 0-45 0 0,0 0-33 0 0,0 0-94 0 0,1 4-133 0 0,2 7-94 0 0,-3-10-500 0 0,9-13-1611 0 0,-8 11 2203 0 0,0 0 0 0 0,0 0 1 0 0,0 0-1 0 0,0 0 1 0 0,1 0-1 0 0,-1 0 0 0 0,0 1 1 0 0,1-1-1 0 0,-1 1 0 0 0,1-1 1 0 0,-1 1-1 0 0,1-1 0 0 0,-1 1 1 0 0,1 0-1 0 0,-1 0 1 0 0,1-1-1 0 0,-1 1 0 0 0,1 0 1 0 0,-1 1-1 0 0,1-1 0 0 0,-1 0 1 0 0,1 0-1 0 0,-1 1 0 0 0,1-1 1 0 0,-1 1-1 0 0,0-1 0 0 0,1 1 1 0 0,-1-1-1 0 0,0 1 1 0 0,1 0-1 0 0,-1 0 0 0 0,0 0 1 0 0,0 0-1 0 0,1 0 0 0 0,-1 0 1 0 0,0 0-1 0 0,0 0 0 0 0,0 0 1 0 0,0 0-1 0 0,-1 0 1 0 0,1 1-1 0 0,0-1 0 0 0,0 0 1 0 0,-1 1-1 0 0,1-1 0 0 0,0 2-32 0 0,25 67 3083 0 0,-31-114-4960 0 0,5 45 1885 0 0,1 0 0 0 0,-1 0-1 0 0,0 0 1 0 0,1-1 0 0 0,-1 1-1 0 0,0 0 1 0 0,1 0 0 0 0,-1 0-1 0 0,1-1 1 0 0,0 1 0 0 0,-1 0-1 0 0,1-1 1 0 0,-1 1 0 0 0,1-1-1 0 0,0 1 1 0 0,0 0 0 0 0,-1-1-1 0 0,1 0 1 0 0,0 1 0 0 0,0-1 0 0 0,-1 1-1 0 0,1-1 1 0 0,0 0 0 0 0,0 0-1 0 0,0 1 1 0 0,0-1 0 0 0,0 0-1 0 0,0 0 1 0 0,-1 0 0 0 0,1 0-1 0 0,0 0 1 0 0,0 0 0 0 0,0 0-1 0 0,0 0 1 0 0,0 0 0 0 0,0-1-1 0 0,0 1 1 0 0,-1 0 0 0 0,1-1 0 0 0,0 1-1 0 0,0 0 1 0 0,0-1 0 0 0,-1 1-1 0 0,1-1 1 0 0,0 1 0 0 0,0-1-1 0 0,-1 0 1 0 0,1 1 0 0 0,-1-1-1 0 0,1 1 1 0 0,0-1 0 0 0,-1 0-1 0 0,1 0 1 0 0,-1 1 0 0 0,0-1-1 0 0,1 0 1 0 0,-1 0 0 0 0,0 0 0 0 0,1 0-1 0 0,-1 1 1 0 0,0-1 0 0 0,0 0-1 0 0,0 0 1 0 0,1 0 0 0 0,-1 0-1 0 0,0 0 1 0 0,0 0 0 0 0,0 0-8 0 0,21 43 1407 0 0,-16-89-5528 0 0,-5 45 4156 0 0,0 1 1 0 0,1 0-1 0 0,-1 0 1 0 0,0 0-1 0 0,0 0 1 0 0,1 0-1 0 0,-1-1 1 0 0,0 1-1 0 0,1 0 1 0 0,0 0-1 0 0,-1 0 1 0 0,1 0-1 0 0,-1 0 1 0 0,1 0-1 0 0,0 0 1 0 0,0 1-1 0 0,0-1 1 0 0,-1 0-1 0 0,1 0 1 0 0,0 1-1 0 0,0-1 1 0 0,0 0-1 0 0,0 1 1 0 0,0-1-1 0 0,0 1 1 0 0,0-1-1 0 0,1 1 1 0 0,-1-1-1 0 0,0 1 1 0 0,0 0-1 0 0,0 0 1 0 0,0 0-1 0 0,0-1 1 0 0,1 1-1 0 0,-1 0 1 0 0,0 0-1 0 0,0 1 1 0 0,0-1-1 0 0,0 0 1 0 0,1 0-1 0 0,-1 0 1 0 0,0 1-1 0 0,0-1 1 0 0,0 1 0 0 0,0-1-1 0 0,0 1 1 0 0,0-1-1 0 0,0 1 1 0 0,0 0-1 0 0,0-1 1 0 0,0 1-1 0 0,0 0 1 0 0,0 0-1 0 0,-1 0 1 0 0,1-1-1 0 0,0 1 1 0 0,0 1-36 0 0,38 57 2928 0 0,-38-12-4469 0 0,-2-46 311 0 0,1-1-4021 0 0,0-3-1556 0 0</inkml:trace>
  <inkml:trace contextRef="#ctx0" brushRef="#br0" timeOffset="17578.054">3763 4810 10649 0 0,'0'0'671'0'0,"0"0"-329"0"0,0 0 180 0 0,0 0 33 0 0,0 0-21 0 0,0 0-65 0 0,0 0-213 0 0,0 0-122 0 0,6 4-1 0 0,-5-3-138 0 0,0 1 0 0 0,0-1 0 0 0,0 0-1 0 0,0 0 1 0 0,0 0 0 0 0,1 0 0 0 0,-1 0 0 0 0,0 0-1 0 0,0 0 1 0 0,1 0 0 0 0,-1 0 0 0 0,1 0-1 0 0,-1-1 1 0 0,1 1 0 0 0,-1 0 0 0 0,1-1 0 0 0,-1 1-1 0 0,1-1 1 0 0,-1 0 0 0 0,1 0 0 0 0,-1 0-1 0 0,1 1 1 0 0,0-1 0 0 0,-1-1 0 0 0,1 1 0 0 0,-1 0-1 0 0,1 0 1 0 0,0-1 0 0 0,-1 1 0 0 0,1 0-1 0 0,-1-1 1 0 0,1 0 0 0 0,-1 1 0 0 0,1-1 0 0 0,-1 0-1 0 0,0 0 1 0 0,1 0 0 0 0,-1 0 0 0 0,0 0-1 0 0,0 0 1 0 0,1 0 0 0 0,-1 0 0 0 0,0 0 0 0 0,0-1-1 0 0,0 1 1 0 0,-1 0 0 0 0,1-1 0 0 0,0 1-1 0 0,0-1 1 0 0,-1 1 0 0 0,1-1 0 0 0,-1 1 0 0 0,1-1-1 0 0,-1 1 1 0 0,0-1 0 0 0,0 1 0 0 0,1-1-1 0 0,-1 0 1 0 0,0 1 0 0 0,-1-2 5 0 0,2 4-18 0 0,-1 0 0 0 0,0 0-1 0 0,0 0 1 0 0,0 1 0 0 0,0-1 0 0 0,-1 0-1 0 0,1 0 1 0 0,0 0 0 0 0,0 0 0 0 0,-1 1 0 0 0,1-1-1 0 0,-1 0 1 0 0,1 0 0 0 0,-1 0 0 0 0,1 0-1 0 0,-1 0 1 0 0,0 0 0 0 0,0 0 0 0 0,1 0 0 0 0,-1-1-1 0 0,0 1 1 0 0,0 0 0 0 0,0 0 0 0 0,0 0-1 0 0,0-1 1 0 0,0 1 0 0 0,0-1 0 0 0,0 1 0 0 0,0-1-1 0 0,0 1 1 0 0,0-1 0 0 0,0 1 0 0 0,0-1-1 0 0,-1 0 1 0 0,1 0 0 0 0,0 0 0 0 0,0 0 0 0 0,0 1-1 0 0,0-2 1 0 0,-1 1 0 0 0,1 0 0 0 0,0 0-1 0 0,0 0 1 0 0,0 0 0 0 0,0-1 0 0 0,0 1 0 0 0,-1-1-1 0 0,1 1 1 0 0,0 0 0 0 0,0-1 0 0 0,0 0-1 0 0,0 1 1 0 0,0-1 0 0 0,0 0 0 0 0,0 0 0 0 0,1 1-1 0 0,-1-1 1 0 0,0 0 0 0 0,0 0 0 0 0,1 0 0 0 0,-1 0-1 0 0,0 0 1 0 0,1 0 0 0 0,-1 0 0 0 0,1 0-1 0 0,-1 0 1 0 0,1 0 18 0 0,0 2 25 0 0,-1 1 22 0 0,-1 0 1 0 0,1 0-1 0 0,0 0 1 0 0,0 0 0 0 0,1 0-1 0 0,-1 0 1 0 0,0 1 0 0 0,1-1-1 0 0,-1 0 1 0 0,1 0 0 0 0,0 1-1 0 0,0-1 1 0 0,0 0 0 0 0,0 1-1 0 0,0-1 1 0 0,0 0 0 0 0,1 1-1 0 0,-1-1 1 0 0,1 0 0 0 0,0 0-1 0 0,0 0 1 0 0,-1 1 0 0 0,1-1-1 0 0,0 0 1 0 0,1 0 0 0 0,-1 0-1 0 0,0 0 1 0 0,1-1 0 0 0,-1 1-1 0 0,1 0 1 0 0,-1 0 0 0 0,1-1-1 0 0,0 1 1 0 0,0-1 0 0 0,0 0-1 0 0,0 1 1 0 0,0-1 0 0 0,0 0-1 0 0,0 0 1 0 0,0 0-1 0 0,0-1 1 0 0,0 1 0 0 0,0 0-1 0 0,1-1 1 0 0,-1 1 0 0 0,0-1-1 0 0,1 0 1 0 0,-1 0 0 0 0,0 0-1 0 0,1 0 1 0 0,0 0-48 0 0,26-32-1088 0 0,-28 30 1069 0 0,-1 1-1 0 0,1-1 1 0 0,0 0-1 0 0,0 0 1 0 0,-1 0 0 0 0,1 1-1 0 0,0-1 1 0 0,0 0-1 0 0,1 1 1 0 0,-1-1-1 0 0,0 1 1 0 0,0-1 0 0 0,1 1-1 0 0,-1 0 1 0 0,1-1-1 0 0,-1 1 1 0 0,1 0-1 0 0,0 0 1 0 0,-1 0 0 0 0,1 0-1 0 0,0 1 1 0 0,0-1-1 0 0,0 0 1 0 0,-1 1-1 0 0,1-1 1 0 0,0 1 0 0 0,0-1-1 0 0,0 1 1 0 0,0 0-1 0 0,0 0 1 0 0,0 0 0 0 0,0 0-1 0 0,0 0 1 0 0,0 1-1 0 0,0-1 1 0 0,0 1-1 0 0,0-1 1 0 0,-1 1 0 0 0,1-1-1 0 0,0 1 1 0 0,0 0-1 0 0,-1 0 1 0 0,1 0-1 0 0,0 0 1 0 0,-1 0 0 0 0,1 0 19 0 0,38 66 2470 0 0,-24-109-4272 0 0,-16 41 1829 0 0,1 0 0 0 0,-1 0 0 0 0,1 0 1 0 0,-1 0-1 0 0,1 0 0 0 0,0 0 0 0 0,-1 1 0 0 0,1-1 0 0 0,0 0 1 0 0,-1 0-1 0 0,1 0 0 0 0,0 1 0 0 0,0-1 0 0 0,0 0 1 0 0,0 1-1 0 0,0-1 0 0 0,0 1 0 0 0,0-1 0 0 0,0 1 0 0 0,0-1 1 0 0,0 1-1 0 0,0 0 0 0 0,0-1 0 0 0,0 1 0 0 0,0 0 1 0 0,0 0-1 0 0,0 0 0 0 0,0 0 0 0 0,1 0 0 0 0,-1 0 0 0 0,0 0 1 0 0,0 0-1 0 0,0 1 0 0 0,0-1 0 0 0,0 0 0 0 0,0 1 0 0 0,0-1 1 0 0,0 0-1 0 0,0 1 0 0 0,0 0 0 0 0,0-1 0 0 0,0 1 1 0 0,0-1-1 0 0,0 1 0 0 0,-1 0 0 0 0,1 0 0 0 0,0-1 0 0 0,0 1 1 0 0,-1 0-1 0 0,1 0 0 0 0,0 0 0 0 0,-1 0 0 0 0,1 0 1 0 0,-1 0-1 0 0,1 0 0 0 0,-1 0 0 0 0,1 1-27 0 0,23 61 2327 0 0,-22-55-5260 0 0,-1-7-3960 0 0,3-15-1030 0 0</inkml:trace>
  <inkml:trace contextRef="#ctx0" brushRef="#br0" timeOffset="17825.462">4204 4683 6689 0 0,'0'0'4717'0'0,"5"7"-3298"0"0,2 3-1145 0 0,0 0 1 0 0,-1 1-1 0 0,0-1 0 0 0,-1 1 1 0 0,0 0-1 0 0,-1 1 0 0 0,0-1 1 0 0,-1 1-1 0 0,0 0 0 0 0,-1 0 1 0 0,0 0-1 0 0,-1 0 0 0 0,0 0 1 0 0,-1 0-1 0 0,0 0 0 0 0,-1 0 1 0 0,0 0-1 0 0,-3 8-274 0 0,2-10-598 0 0,1-9-6293 0 0,4-7 769 0 0</inkml:trace>
  <inkml:trace contextRef="#ctx0" brushRef="#br0" timeOffset="18073.686">4355 4832 10497 0 0,'0'0'4412'0'0,"0"0"-4412"0"0,0 0-696 0 0,0 0 496 0 0,-57-10 148 0 0,37 6-264 0 0,-2 0-820 0 0,6 1-1012 0 0,-3-2-4553 0 0</inkml:trace>
  <inkml:trace contextRef="#ctx0" brushRef="#br0" timeOffset="18462.321">4596 4920 11297 0 0,'0'0'1235'0'0,"0"0"-800"0"0,0 0-241 0 0,0 0-198 0 0,0 0-120 0 0,-6-7-17 0 0,-74-83-5372 0 0,71 153 8536 0 0,9-62-2998 0 0,0 0 0 0 0,0-1-1 0 0,0 1 1 0 0,0 0 0 0 0,0 0-1 0 0,0 0 1 0 0,1-1 0 0 0,-1 1-1 0 0,0 0 1 0 0,0 0 0 0 0,0-1 0 0 0,1 1-1 0 0,-1 0 1 0 0,0 0 0 0 0,1-1-1 0 0,-1 1 1 0 0,1 0 0 0 0,-1-1-1 0 0,1 1 1 0 0,-1-1 0 0 0,1 1-1 0 0,0-1 1 0 0,-1 1 0 0 0,1-1 0 0 0,-1 1-1 0 0,1-1 1 0 0,0 1 0 0 0,-1-1-1 0 0,1 0 1 0 0,0 1 0 0 0,0-1-1 0 0,-1 0 1 0 0,1 0 0 0 0,0 1-1 0 0,0-1 1 0 0,0 0 0 0 0,-1 0-1 0 0,1 0 1 0 0,0 0 0 0 0,0 0 0 0 0,0 0-1 0 0,-1 0 1 0 0,1-1 0 0 0,0 1-1 0 0,0 0 1 0 0,-1 0 0 0 0,1 0-1 0 0,0-1 1 0 0,0 1 0 0 0,-1 0-1 0 0,1-1 1 0 0,0 1 0 0 0,-1-1-1 0 0,1 1 1 0 0,0-1 0 0 0,-1 1 0 0 0,1-1-1 0 0,-1 0 1 0 0,1 1 0 0 0,-1-1-1 0 0,1 1 1 0 0,-1-1 0 0 0,1 0-25 0 0,27-5-880 0 0,74 128 7428 0 0,-98-122-6550 0 0,-1-1 0 0 0,1 1 0 0 0,0-1 0 0 0,0 0 0 0 0,-1 0 0 0 0,1-1 0 0 0,-1 1 0 0 0,1-1 0 0 0,-1 1 0 0 0,0-1 0 0 0,0 0 0 0 0,1-1 0 0 0,-1 1 0 0 0,-1 0 0 0 0,1-1 0 0 0,0 0 0 0 0,-1 0 0 0 0,1 1 0 0 0,-1-1 0 0 0,0-1 0 0 0,0 1 0 0 0,0 0 0 0 0,0 0 0 0 0,0-1 0 0 0,-1 1 0 0 0,0-1 0 0 0,0 0 0 0 0,0 1 0 0 0,0-1 0 0 0,0 0 0 0 0,-1 0 0 0 0,1 0 2 0 0,2-10-62 0 0,0 1-1 0 0,0 0 1 0 0,-1-1-1 0 0,-1 0 1 0 0,0 1-1 0 0,-1-1 1 0 0,0 0 0 0 0,-1 0-1 0 0,-1 1 1 0 0,0-1-1 0 0,0 1 1 0 0,-2 0-1 0 0,0-1 1 0 0,0 1-1 0 0,-1 1 1 0 0,-4-6 62 0 0,8 18-17 0 0,-1 1 1 0 0,0 0 0 0 0,1 0-1 0 0,-1 0 1 0 0,1 0 0 0 0,0 0-1 0 0,-1 0 1 0 0,1 0 0 0 0,0 0-1 0 0,0 1 1 0 0,-1-1-1 0 0,1 0 1 0 0,0 1 0 0 0,0-1-1 0 0,1 1 1 0 0,-1-1 0 0 0,0 1-1 0 0,0 0 1 0 0,1-1 0 0 0,-1 1-1 0 0,1 0 1 0 0,-1-1-1 0 0,1 1 1 0 0,0 0 0 0 0,0 0-1 0 0,0 0 1 0 0,0-1 0 0 0,0 1-1 0 0,0 0 1 0 0,0 0 0 0 0,0-1-1 0 0,1 1 1 0 0,0 1 16 0 0,-2 3-22 0 0,-1 9 175 0 0,1 1 1 0 0,1-1 0 0 0,0 1 0 0 0,1-1 0 0 0,0 1-1 0 0,1-1 1 0 0,1 0 0 0 0,1 0 0 0 0,0 0 0 0 0,4 8-154 0 0,45 29-3515 0 0,-38-47-1377 0 0,3-6-3948 0 0</inkml:trace>
  <inkml:trace contextRef="#ctx0" brushRef="#br0" timeOffset="19018.489">5280 4680 6689 0 0,'0'0'5478'0'0,"2"8"-4347"0"0,6 21-483 0 0,-2-1 0 0 0,-1 1 1 0 0,-1 0-1 0 0,-2 0 0 0 0,-1 0 0 0 0,-1 0 0 0 0,-1 0 1 0 0,-3 8-649 0 0,17-35-6053 0 0,1-18-9 0 0</inkml:trace>
  <inkml:trace contextRef="#ctx0" brushRef="#br0" timeOffset="19298.433">5527 4663 13697 0 0,'0'0'1784'0'0,"0"0"-1784"0"0,-48-14 0 0 0,7 9 192 0 0,-15 0 24 0 0,-2 1 32 0 0,4 1 97 0 0,9 3-221 0 0,11 0-124 0 0,6 0-152 0 0,7 0-857 0 0,4 0-267 0 0,1-3-716 0 0,4 0-2848 0 0,3-7-2497 0 0</inkml:trace>
  <inkml:trace contextRef="#ctx0" brushRef="#br0" timeOffset="19546.338">5516 4635 12389 0 0,'5'8'2007'0'0,"1"3"-1732"0"0,0-1 1 0 0,-1 1-1 0 0,0 1 0 0 0,-1-1 0 0 0,0 1 1 0 0,-1 0-1 0 0,0 0 0 0 0,-1 0 0 0 0,0 0 1 0 0,-1 0-1 0 0,0 0 0 0 0,-1 0 0 0 0,0 1 1 0 0,-1-1-1 0 0,-1 4-275 0 0,-10 32 156 0 0,10-38-1266 0 0,10-45-1541 0 0,-8 34 2620 0 0,0-1 20 0 0,0 1 0 0 0,0-1-1 0 0,0 1 1 0 0,1-1 0 0 0,-1 0-1 0 0,0 1 1 0 0,1-1 0 0 0,-1 0 0 0 0,1 1-1 0 0,0-1 1 0 0,-1 1 0 0 0,1 0-1 0 0,0-1 1 0 0,0 1 0 0 0,0-1-1 0 0,0 1 1 0 0,0 0 0 0 0,0 0-1 0 0,0 0 1 0 0,1-1 0 0 0,-1 1-1 0 0,0 0 1 0 0,0 0 0 0 0,1 1 0 0 0,-1-1-1 0 0,1 0 1 0 0,-1 0 0 0 0,1 1-1 0 0,-1-1 1 0 0,1 1 0 0 0,0-1-1 0 0,-1 1 1 0 0,1 0 0 0 0,0 0-1 0 0,-1 0 1 0 0,1 0 0 0 0,-1 0-1 0 0,1 0 1 0 0,0 0 0 0 0,-1 0 0 0 0,1 0-1 0 0,0 1 1 0 0,-1-1 0 0 0,1 1-1 0 0,-1-1 1 0 0,1 1 0 0 0,-1 0-1 0 0,1 0 1 0 0,-1-1 0 0 0,1 1-1 0 0,-1 0 1 0 0,0 0 0 0 0,0 0-1 0 0,1 1 1 0 0,-1-1 0 0 0,0 0 0 0 0,0 0-1 0 0,0 1 12 0 0,63 81 3390 0 0,-55-15-3319 0 0,-4-68-8881 0 0,0-6 734 0 0</inkml:trace>
  <inkml:trace contextRef="#ctx0" brushRef="#br0" timeOffset="20033.668">5832 4885 13073 0 0,'0'0'1300'0'0,"0"0"-710"0"0,0 0-182 0 0,0 0 12 0 0,4 7-7 0 0,-3-5-390 0 0,0 1 1 0 0,1 0-1 0 0,-1 0 0 0 0,0-1 0 0 0,1 1 1 0 0,0-1-1 0 0,0 1 0 0 0,0-1 0 0 0,0 0 0 0 0,0 1 1 0 0,0-1-1 0 0,0 0 0 0 0,1 0 0 0 0,-1-1 1 0 0,1 1-1 0 0,-1 0 0 0 0,1-1 0 0 0,0 0 1 0 0,-1 1-1 0 0,1-1 0 0 0,0 0 0 0 0,0-1 1 0 0,0 1-1 0 0,0 0 0 0 0,0-1 0 0 0,3 1-23 0 0,-5-4-134 0 0,0-1-1 0 0,0 1 1 0 0,0 0-1 0 0,-1 0 1 0 0,1 0-1 0 0,-1-1 1 0 0,0 1-1 0 0,0 0 1 0 0,0 0-1 0 0,0-1 1 0 0,0 1-1 0 0,-1 0 1 0 0,1 0-1 0 0,-1 0 1 0 0,0 0-1 0 0,0-1 1 0 0,0 1-1 0 0,-1 0 1 0 0,1 1-1 0 0,-1-1 1 0 0,1 0-1 0 0,-1 0 1 0 0,0 1-1 0 0,0-1 1 0 0,0 1 0 0 0,-1-1-1 0 0,1 1 1 0 0,-1 0 134 0 0,-3 55 848 0 0,5-49-820 0 0,1 0 0 0 0,0 0 0 0 0,0-1 0 0 0,0 1 0 0 0,1 0 0 0 0,-1 0 0 0 0,1 0 1 0 0,0 0-1 0 0,0-1 0 0 0,0 1 0 0 0,0 0 0 0 0,1-1 0 0 0,0 1 0 0 0,-1-1 0 0 0,1 1 1 0 0,0-1-1 0 0,1 0 0 0 0,-1 0 0 0 0,1 0 0 0 0,-1 0 0 0 0,1 0 0 0 0,0-1 0 0 0,0 1 0 0 0,0-1 1 0 0,0 0-1 0 0,1 0 0 0 0,-1 0 0 0 0,0 0 0 0 0,1-1 0 0 0,0 1 0 0 0,-1-1 0 0 0,1 0 1 0 0,0 0-1 0 0,0 0 0 0 0,-1 0 0 0 0,1-1 0 0 0,0 0 0 0 0,0 1 0 0 0,0-1 0 0 0,0-1 0 0 0,0 1 1 0 0,-1-1-1 0 0,1 1 0 0 0,0-1 0 0 0,0 0 0 0 0,-1 0 0 0 0,1-1 0 0 0,0 1 0 0 0,-1-1 1 0 0,1 0-1 0 0,-1 0 0 0 0,0 0 0 0 0,0 0 0 0 0,0-1 0 0 0,0 1 0 0 0,0-1 0 0 0,1-1-28 0 0,-1 4 1 0 0,-1 0-1 0 0,1 0 0 0 0,-1 1 0 0 0,1-1 0 0 0,-1 1 0 0 0,0-1 0 0 0,1 1 0 0 0,-1 0 0 0 0,0 0 0 0 0,0 0 1 0 0,1 0-1 0 0,-1 0 0 0 0,0 0 0 0 0,0 1 0 0 0,0-1 0 0 0,0 1 0 0 0,0 0 0 0 0,-1-1 0 0 0,1 1 0 0 0,-1 0 0 0 0,1 0 1 0 0,-1 0-1 0 0,1 0 0 0 0,-1 0 0 0 0,0 0 0 0 0,0 1 0 0 0,0-1 0 0 0,0 0 0 0 0,0 1 0 0 0,-1-1 0 0 0,1 0 1 0 0,-1 1-1 0 0,1-1 0 0 0,-1 1 0 0 0,0 1 0 0 0,23 34 1314 0 0,-22-38-1282 0 0,1 0 0 0 0,-1 0 0 0 0,0 0 0 0 0,1-1 0 0 0,-1 1 0 0 0,1 0 0 0 0,-1-1 0 0 0,0 1 0 0 0,1-1 0 0 0,-1 1-1 0 0,0-1 1 0 0,1 1 0 0 0,-1-1 0 0 0,0 0 0 0 0,0 0 0 0 0,0 0 0 0 0,1 1 0 0 0,-1-1 0 0 0,0 0 0 0 0,0-1 0 0 0,0 1 0 0 0,-1 0 0 0 0,1 0 0 0 0,0 0 0 0 0,0 0 0 0 0,-1-1 0 0 0,1 1 0 0 0,0 0 0 0 0,-1-1 0 0 0,0 1 0 0 0,1 0 0 0 0,-1-1 0 0 0,0 1 0 0 0,1-1 0 0 0,-1 1 0 0 0,0-1 0 0 0,0 1 0 0 0,0 0 0 0 0,0-1-1 0 0,-1 1 1 0 0,1-1 0 0 0,0 1 0 0 0,-1-1 0 0 0,1 1 0 0 0,0 0 0 0 0,-1-1 0 0 0,0 1 0 0 0,1 0 0 0 0,-1 0 0 0 0,0-1 0 0 0,0 1 0 0 0,0 0 0 0 0,0 0-32 0 0,0-8-142 0 0,-1-1 1 0 0,0 1-1 0 0,-1 0 0 0 0,0 0 0 0 0,-1 0 0 0 0,0 1 1 0 0,0-1-1 0 0,-1 1 0 0 0,0 0 0 0 0,0 0 1 0 0,-1 1-1 0 0,0-1 0 0 0,-1 1 142 0 0,-7 5-1981 0 0,8 12-2778 0 0,3-2-543 0 0</inkml:trace>
  <inkml:trace contextRef="#ctx0" brushRef="#br0" timeOffset="21090.358">6231 4944 7417 0 0,'0'0'4505'0'0,"0"0"-3354"0"0,0 0-1058 0 0,0 0 19 0 0,7 0-38 0 0,-6 0-94 0 0,2 0 53 0 0,1 1-1 0 0,0 0 1 0 0,0-1-1 0 0,0 0 1 0 0,0 0-1 0 0,-1 0 1 0 0,1 0-1 0 0,0-1 1 0 0,0 0-1 0 0,0 1 1 0 0,0-1-1 0 0,-1 0 1 0 0,1-1-1 0 0,-1 1 1 0 0,1-1-1 0 0,-1 0 1 0 0,1 0-1 0 0,-1 0 1 0 0,0 0-1 0 0,0 0 1 0 0,0-1-1 0 0,0 1 1 0 0,0-1-1 0 0,0 0 1 0 0,-1 0-1 0 0,0 0 1 0 0,1 0-1 0 0,-1 0 1 0 0,0-1-1 0 0,0 1 1 0 0,-1-1-1 0 0,1 1 1 0 0,0-3-33 0 0,-2 8-19 0 0,1-1 0 0 0,-1 1 0 0 0,0 0 0 0 0,0-1 0 0 0,1 1 0 0 0,-1 0 0 0 0,0 0 0 0 0,-1-1 0 0 0,1 1 0 0 0,0 0 0 0 0,0-1 0 0 0,-1 1 1 0 0,1 0-1 0 0,-1-1 0 0 0,1 1 0 0 0,-1-1 0 0 0,0 1 0 0 0,1-1 0 0 0,-1 1 0 0 0,0-1 0 0 0,0 1 0 0 0,0-1 0 0 0,0 0 0 0 0,0 1 0 0 0,-1-1 0 0 0,1 0 0 0 0,0 0 1 0 0,-1 0-1 0 0,1 0 0 0 0,0 0 0 0 0,-1 0 0 0 0,1-1 0 0 0,-1 1 0 0 0,0 0 0 0 0,1-1 0 0 0,-1 1 0 0 0,1-1 0 0 0,-1 1 0 0 0,0-1 0 0 0,1 0 0 0 0,-1 0 0 0 0,0 0 1 0 0,0 0-1 0 0,1 0 0 0 0,-1 0 0 0 0,0 0 0 0 0,1-1 0 0 0,-1 1 0 0 0,0 0 0 0 0,1-1 0 0 0,-1 1 0 0 0,1-1 0 0 0,-1 0 0 0 0,1 0 0 0 0,-1 0 0 0 0,1 1 0 0 0,-1-1 1 0 0,1-1-1 0 0,0 1 0 0 0,-1 0 0 0 0,1 0 0 0 0,0 0 0 0 0,-1-1 19 0 0,148 52 619 0 0,-143-47-586 0 0,-1 0 1 0 0,0 0 0 0 0,0 0 0 0 0,0 0 0 0 0,0 1 0 0 0,-1-1-1 0 0,1 0 1 0 0,-1 1 0 0 0,0-1 0 0 0,0 1 0 0 0,0-1 0 0 0,0 1-1 0 0,-1 0 1 0 0,0-1 0 0 0,1 1 0 0 0,-1 0 0 0 0,-1-1 0 0 0,1 1-1 0 0,0 0 1 0 0,-1-1 0 0 0,0 1 0 0 0,0-1 0 0 0,0 1 0 0 0,0-1-1 0 0,-2 3-33 0 0,-2 31 942 0 0,42-58 336 0 0,54-9-3130 0 0,-27 44 3394 0 0,-53-35-1872 0 0,-11 21 327 0 0,1 1 0 0 0,-1-1 0 0 0,1 0 0 0 0,-1 1 0 0 0,1-1 1 0 0,-1 1-1 0 0,1-1 0 0 0,-1 0 0 0 0,1 1 0 0 0,0-1 0 0 0,-1 0 0 0 0,1 0 0 0 0,-1 1 1 0 0,1-1-1 0 0,0 0 0 0 0,-1 0 0 0 0,1 0 0 0 0,-1 0 0 0 0,1 0 0 0 0,0 0 0 0 0,-1 0 1 0 0,1 0-1 0 0,0 0 0 0 0,-1 0 0 0 0,1 0 0 0 0,0 0 0 0 0,-1-1 0 0 0,1 1 1 0 0,-1 0-1 0 0,1 0 0 0 0,-1-1 0 0 0,1 1 0 0 0,0 0 0 0 0,-1-1 0 0 0,1 1 0 0 0,-1 0 1 0 0,1-1-1 0 0,-1 1 0 0 0,0-1 0 0 0,1 1 0 0 0,-1-1 0 0 0,1 1 0 0 0,-1-1 0 0 0,0 1 1 0 0,1-1-1 0 0,-1 0 0 0 0,0 1 0 0 0,0-1 0 0 0,0 1 0 0 0,1-1 0 0 0,-1 0 0 0 0,0 1 1 0 0,0-1-1 0 0,0 1 0 0 0,0-1 0 0 0,0 0 0 0 0,0 1 0 0 0,0-1 0 0 0,0 0 0 0 0,0 1 3 0 0,29 87 1585 0 0,2-142-3221 0 0,-28 55 1697 0 0,0-1 1 0 0,1 1-1 0 0,-1 0 0 0 0,0 1 0 0 0,0-1 1 0 0,0 1-1 0 0,1-1 0 0 0,-1 1 0 0 0,0 0 0 0 0,0 0 1 0 0,0 1-1 0 0,0-1 0 0 0,0 0 0 0 0,-1 1 1 0 0,1 0-1 0 0,0 0 0 0 0,-1-1 0 0 0,1 2 1 0 0,-1-1-1 0 0,1 0 0 0 0,-1 0 0 0 0,0 1 1 0 0,0-1-1 0 0,0 1 0 0 0,-1 0 0 0 0,1 0 0 0 0,-1-1 1 0 0,1 1-1 0 0,-1 0 0 0 0,0 0 0 0 0,0 0 1 0 0,0 1-1 0 0,0-1 0 0 0,-1 0 0 0 0,1 0 1 0 0,-1 0-1 0 0,0 0 0 0 0,0 4-61 0 0,29-77-2706 0 0,16 110 3626 0 0,-27 10 168 0 0,-18-50-790 0 0,8-30-2057 0 0,-8 28 1776 0 0,0 0 1 0 0,0 0-1 0 0,0 0 1 0 0,1 0-1 0 0,-1 0 0 0 0,1 0 1 0 0,-1 0-1 0 0,1 0 0 0 0,0 1 1 0 0,0-1-1 0 0,0 0 0 0 0,0 0 1 0 0,0 0-1 0 0,0 1 0 0 0,0-1 1 0 0,0 1-1 0 0,1-1 0 0 0,-1 1 1 0 0,1-1-1 0 0,-1 1 0 0 0,1 0 1 0 0,0 0-1 0 0,-1 0 0 0 0,1 0 1 0 0,0 0-1 0 0,0 0 0 0 0,-1 0 1 0 0,1 0-1 0 0,0 1 1 0 0,0-1-1 0 0,0 1 0 0 0,0 0 1 0 0,0-1-1 0 0,0 1 0 0 0,0 0 1 0 0,0 0-1 0 0,0 0 0 0 0,0 0 1 0 0,0 1-1 0 0,0-1 0 0 0,0 0 1 0 0,0 1-1 0 0,0-1 0 0 0,0 1 1 0 0,0 0-1 0 0,0 0 0 0 0,0 0 1 0 0,-1 0-1 0 0,1 0 0 0 0,0 0 1 0 0,-1 0-1 0 0,1 1 0 0 0,-1-1 1 0 0,1 0-1 0 0,-1 1 0 0 0,0-1 1 0 0,1 1-1 0 0,-1 0 1 0 0,0-1-1 0 0,0 1 0 0 0,0 0 1 0 0,0 0-1 0 0,-1 0 0 0 0,1 0-17 0 0,17 42-322 0 0,-21-26-3976 0 0,0-16-1591 0 0</inkml:trace>
  <inkml:trace contextRef="#ctx0" brushRef="#br0" timeOffset="21724.263">7494 5092 6857 0 0,'0'0'2855'0'0,"0"0"-3160"0"0,0 0-172 0 0,0 0 704 0 0,0 0 714 0 0,0 0-44 0 0,6 0-446 0 0,-3 0-376 0 0,0 0-1 0 0,0 0 0 0 0,0 0 0 0 0,0 0 0 0 0,0 0 0 0 0,0-1 0 0 0,0 1 1 0 0,0-1-1 0 0,0 0 0 0 0,0 0 0 0 0,0 0 0 0 0,0 0 0 0 0,-1-1 0 0 0,1 1 1 0 0,-1-1-1 0 0,1 1 0 0 0,-1-1 0 0 0,1 0 0 0 0,-1 0 0 0 0,0 0 1 0 0,0 0-1 0 0,0-1 0 0 0,0 1 0 0 0,0 0 0 0 0,0-1 0 0 0,-1 1 0 0 0,1-1 1 0 0,-1 0-1 0 0,0 1 0 0 0,0-1 0 0 0,0 0 0 0 0,0 0 0 0 0,0 0 0 0 0,-1 0 1 0 0,1 0-1 0 0,-1 0 0 0 0,0 0 0 0 0,0 0 0 0 0,0 0 0 0 0,0 0 1 0 0,0 0-1 0 0,-1-1-74 0 0,0 1-9 0 0,0 1 1 0 0,-1-1-1 0 0,1 0 1 0 0,-1 0 0 0 0,0 1-1 0 0,0-1 1 0 0,0 1-1 0 0,0 0 1 0 0,0-1 0 0 0,0 1-1 0 0,0 0 1 0 0,-1 0-1 0 0,1 1 1 0 0,-1-1-1 0 0,0 0 1 0 0,1 1 0 0 0,-1 0-1 0 0,0-1 1 0 0,0 1-1 0 0,0 0 1 0 0,0 0 0 0 0,0 1-1 0 0,0-1 1 0 0,0 1-1 0 0,0-1 1 0 0,0 1-1 0 0,-1 0 1 0 0,1 0 0 0 0,0 1-1 0 0,0-1 1 0 0,0 0-1 0 0,0 1 1 0 0,0 0 0 0 0,0 0-1 0 0,0 0 1 0 0,0 0-1 0 0,0 0 1 0 0,1 1-1 0 0,-1-1 1 0 0,0 1 0 0 0,1 0-1 0 0,-1-1 1 0 0,1 1-1 0 0,-1 0 1 0 0,1 1 0 0 0,0-1-1 0 0,0 0 1 0 0,0 1-1 0 0,0-1 1 0 0,1 1-1 0 0,-1 0 1 0 0,1-1 0 0 0,-1 1-1 0 0,1 0 1 0 0,0 0-1 0 0,0 0 1 0 0,0 0 0 0 0,0 0-1 0 0,1 0 1 0 0,-1 0-1 0 0,1 1 9 0 0,0-1 57 0 0,-1 0 1 0 0,1 0-1 0 0,0 0 0 0 0,0 0 0 0 0,1 0 1 0 0,-1 0-1 0 0,1 0 0 0 0,-1 0 0 0 0,1 0 0 0 0,0 0 1 0 0,0 0-1 0 0,0 0 0 0 0,0 0 0 0 0,1-1 0 0 0,-1 1 1 0 0,1 0-1 0 0,0-1 0 0 0,0 1 0 0 0,0-1 0 0 0,0 0 1 0 0,0 1-1 0 0,0-1 0 0 0,1 0 0 0 0,-1-1 0 0 0,1 1 1 0 0,-1 0-1 0 0,1-1 0 0 0,0 1 0 0 0,-1-1 1 0 0,1 0-1 0 0,0 0 0 0 0,0 0-57 0 0,45 1-3345 0 0,-32-7-1903 0 0,4-10-2037 0 0</inkml:trace>
  <inkml:trace contextRef="#ctx0" brushRef="#br0" timeOffset="22048.772">7782 4956 13677 0 0,'0'0'1300'0'0,"0"0"-936"0"0,0 0-24 0 0,0 0 197 0 0,0 0-31 0 0,6 5 62 0 0,-4-2-569 0 0,0 0 0 0 0,0-1-1 0 0,0 1 1 0 0,1-1 0 0 0,-1 1-1 0 0,1-1 1 0 0,-1 0 0 0 0,1 0-1 0 0,0 0 1 0 0,0 0 0 0 0,0-1-1 0 0,0 1 1 0 0,0-1 0 0 0,0 0-1 0 0,0 0 1 0 0,0 0 0 0 0,1 0 0 0 0,-1 0-1 0 0,0-1 1 0 0,0 1 0 0 0,1-1-1 0 0,-1 0 1 0 0,1 0 0 0 0,-1 0-1 0 0,0 0 1 0 0,1-1 0 0 0,-1 0-1 0 0,0 1 1 0 0,0-1 0 0 0,1 0-1 0 0,-1-1 1 0 0,0 1 0 0 0,0 0-1 0 0,0-1 1 0 0,0 0 0 0 0,0 0-1 0 0,-1 0 1 0 0,1 0 0 0 0,-1 0 0 0 0,1 0-1 0 0,-1-1 1 0 0,0 1 0 0 0,1-2 1 0 0,-1-2-84 0 0,0 0 0 0 0,-1 0 0 0 0,-1-1 1 0 0,1 1-1 0 0,-1 0 0 0 0,0-1 0 0 0,0 1 1 0 0,0 0-1 0 0,-1 0 0 0 0,0-1 0 0 0,-1 1 1 0 0,1 0-1 0 0,-1 0 0 0 0,0 0 0 0 0,-1 0 1 0 0,1 1-1 0 0,-1-1 0 0 0,0 1 0 0 0,-1-1 1 0 0,1 1-1 0 0,-1 0 0 0 0,0 0 1 0 0,0 1-1 0 0,-1-1 0 0 0,0 0 84 0 0,3 6 29 0 0,0-1 0 0 0,0 0 1 0 0,0 1-1 0 0,0 0 0 0 0,0-1 0 0 0,0 1 1 0 0,0 0-1 0 0,0 0 0 0 0,0 0 0 0 0,0 0 0 0 0,0 0 1 0 0,0 0-1 0 0,1 1 0 0 0,-1-1 0 0 0,1 1 0 0 0,-1-1 1 0 0,1 1-1 0 0,-1 0 0 0 0,1-1 0 0 0,0 1 1 0 0,0 0-1 0 0,0 0 0 0 0,0 0 0 0 0,0 0 0 0 0,0 0 1 0 0,0 0-1 0 0,1 0 0 0 0,-1 0 0 0 0,1 0 0 0 0,0 0 1 0 0,-1 0-1 0 0,1 1 0 0 0,0-1 0 0 0,0 0 1 0 0,0 0-1 0 0,1 0 0 0 0,-1 0 0 0 0,0 0 0 0 0,1 1 1 0 0,-1-1-1 0 0,1 0-29 0 0,-1 1 60 0 0,-5 32 159 0 0,2 0 0 0 0,2 0 1 0 0,1 0-1 0 0,1 0 0 0 0,2 0 0 0 0,3 7-219 0 0,17 10-943 0 0,9-33-7430 0 0,-12-20 410 0 0</inkml:trace>
  <inkml:trace contextRef="#ctx0" brushRef="#br0" timeOffset="22296.351">7995 5099 13629 0 0,'0'0'1736'0'0,"0"0"-1736"0"0,-41-8 0 0 0,17 5 48 0 0,-3 0 4 0 0,0 0-52 0 0,0 2-612 0 0,3-2-1884 0 0,6 3-3860 0 0</inkml:trace>
  <inkml:trace contextRef="#ctx0" brushRef="#br0" timeOffset="22494.36">8479 4853 10305 0 0,'0'0'1409'0'0,"0"0"-1027"0"0,-7 0-244 0 0,3 0-31 0 0,0-1-1 0 0,-1 2 0 0 0,1-1 0 0 0,0 0 0 0 0,0 1 0 0 0,-1 0 0 0 0,1 0 0 0 0,0 0 0 0 0,0 1 0 0 0,0-1 0 0 0,0 1 0 0 0,0 0 0 0 0,1 0 0 0 0,-1 0 0 0 0,0 1 0 0 0,1-1 1 0 0,0 1-1 0 0,-1 0 0 0 0,1 0 0 0 0,0 0 0 0 0,1 0 0 0 0,-1 0 0 0 0,1 1 0 0 0,-1 0 0 0 0,-1 2-106 0 0,-2 4 88 0 0,1 0-1 0 0,0 0 1 0 0,0 1 0 0 0,1-1-1 0 0,0 1 1 0 0,1 0 0 0 0,0 0-1 0 0,1 0 1 0 0,0 0 0 0 0,1 1-1 0 0,0-1 1 0 0,1 0 0 0 0,0 1-1 0 0,1-1 1 0 0,1 6-88 0 0,0-13 31 0 0,0-1 1 0 0,0 1-1 0 0,0-1 1 0 0,1 0-1 0 0,-1 1 1 0 0,1-1-1 0 0,0 0 1 0 0,0-1-1 0 0,0 1 0 0 0,0 0 1 0 0,1-1-1 0 0,-1 0 1 0 0,1 0-1 0 0,-1 0 1 0 0,1 0-1 0 0,0 0 1 0 0,0-1-1 0 0,0 0 1 0 0,0 1-1 0 0,0-2 1 0 0,0 1-1 0 0,0 0 1 0 0,0-1-1 0 0,3 0-31 0 0,62 3-5270 0 0,-48-5-583 0 0</inkml:trace>
  <inkml:trace contextRef="#ctx0" brushRef="#br0" timeOffset="22914.345">8645 5099 12805 0 0,'0'0'2192'0'0,"0"0"-1710"0"0,0 0-250 0 0,0 0 168 0 0,0 0-7 0 0,0 0-98 0 0,0 0-122 0 0,0 0-75 0 0,12 21 360 0 0,-9-20-489 0 0,0 0 1 0 0,0 0-1 0 0,0-1 1 0 0,0 1 0 0 0,0-1-1 0 0,1 0 1 0 0,-1 1-1 0 0,0-1 1 0 0,0-1 0 0 0,1 1-1 0 0,-1 0 1 0 0,0-1-1 0 0,0 0 1 0 0,0 0 0 0 0,0 0-1 0 0,0 0 1 0 0,0 0-1 0 0,0 0 1 0 0,0-1 0 0 0,0 0-1 0 0,-1 1 1 0 0,1-1-1 0 0,0 0 1 0 0,-1 0-1 0 0,0 0 1 0 0,1-1 0 0 0,-1 1-1 0 0,0-1 1 0 0,0 1-1 0 0,0-1 1 0 0,-1 0 0 0 0,1 1-1 0 0,-1-1 1 0 0,1 0-1 0 0,-1 0 1 0 0,0 0 0 0 0,0 0-1 0 0,0-1 1 0 0,-1 1-1 0 0,1 0 1 0 0,-1 0 0 0 0,1 0-1 0 0,-1 0 1 0 0,0-1-1 0 0,-1 1 1 0 0,1 0 0 0 0,0 0-1 0 0,-1-1 1 0 0,0 1-1 0 0,1 0 1 0 0,-1 0 0 0 0,-1 0-1 0 0,0-2 31 0 0,1 3-8 0 0,0-1-1 0 0,0 1 1 0 0,0 0 0 0 0,-1 0-1 0 0,1 0 1 0 0,-1 0-1 0 0,0 0 1 0 0,1 0 0 0 0,-1 0-1 0 0,0 0 1 0 0,0 1-1 0 0,0-1 1 0 0,0 1 0 0 0,0-1-1 0 0,-1 1 1 0 0,1 0-1 0 0,0 0 1 0 0,0 0 0 0 0,-1 0-1 0 0,1 0 1 0 0,-1 0-1 0 0,1 1 1 0 0,-1-1 0 0 0,1 1-1 0 0,-1 0 1 0 0,1 0 0 0 0,-1 0-1 0 0,0 0 1 0 0,1 0-1 0 0,-1 1 1 0 0,1-1 0 0 0,-1 1-1 0 0,1-1 1 0 0,-1 1-1 0 0,1 0 1 0 0,0 0 0 0 0,-1 0-1 0 0,1 0 1 0 0,0 1-1 0 0,0-1 1 0 0,0 0 0 0 0,0 1-1 0 0,0 0 1 0 0,0-1-1 0 0,0 1 1 0 0,0 0 0 0 0,1 0-1 0 0,-1 0 1 0 0,1 0 0 0 0,-1 0-1 0 0,1 1 1 0 0,0-1-1 0 0,0 0 1 0 0,0 1 0 0 0,0-1-1 0 0,0 0 1 0 0,1 1-1 0 0,-1-1 1 0 0,1 1 0 0 0,-1-1-1 0 0,1 1 1 0 0,0-1-1 0 0,0 1 9 0 0,-2-1 22 0 0,1 0-1 0 0,0 0 0 0 0,-1 0 0 0 0,1 0 0 0 0,0 0 0 0 0,0 0 0 0 0,0 0 0 0 0,0 0 0 0 0,1 0 0 0 0,-1 1 1 0 0,1-1-1 0 0,-1 0 0 0 0,1 1 0 0 0,0-1 0 0 0,-1 0 0 0 0,1 1 0 0 0,1-1 0 0 0,-1 0 0 0 0,0 1 1 0 0,0-1-1 0 0,1 0 0 0 0,0 1 0 0 0,-1-1 0 0 0,1 0 0 0 0,0 0 0 0 0,0 0 0 0 0,0 0 0 0 0,0 1 0 0 0,0-1 1 0 0,1-1-1 0 0,-1 1 0 0 0,1 0 0 0 0,-1 0 0 0 0,1 0 0 0 0,0-1 0 0 0,-1 1 0 0 0,1-1 0 0 0,0 0 1 0 0,0 1-1 0 0,0-1 0 0 0,0 0 0 0 0,0 0 0 0 0,1 0 0 0 0,-1 0 0 0 0,0-1 0 0 0,0 1 0 0 0,1 0 0 0 0,-1-1 1 0 0,0 0-1 0 0,1 1 0 0 0,-1-1 0 0 0,0 0 0 0 0,1 0 0 0 0,-1-1 0 0 0,0 1 0 0 0,1 0 0 0 0,-1-1 1 0 0,0 1-1 0 0,0-1 0 0 0,1 0 0 0 0,0 0-21 0 0,18-12-680 0 0,-21 12 672 0 0,1-1 0 0 0,0 1 0 0 0,0 0 1 0 0,-1 0-1 0 0,1 0 0 0 0,0 0 1 0 0,0 0-1 0 0,0 0 0 0 0,0 0 0 0 0,0 0 1 0 0,1 0-1 0 0,-1 0 0 0 0,0 0 0 0 0,0 1 1 0 0,0-1-1 0 0,1 0 0 0 0,-1 1 0 0 0,0-1 1 0 0,1 1-1 0 0,-1 0 0 0 0,1-1 0 0 0,-1 1 1 0 0,0 0-1 0 0,1 0 0 0 0,-1 0 0 0 0,1 0 1 0 0,-1 0-1 0 0,0 0 0 0 0,1 0 0 0 0,-1 0 1 0 0,1 1-1 0 0,-1-1 0 0 0,0 1 0 0 0,1-1 1 0 0,-1 1-1 0 0,0-1 0 0 0,1 1 1 0 0,-1 0-1 0 0,0-1 0 0 0,0 1 0 0 0,0 0 1 0 0,0 0-1 0 0,0 0 0 0 0,0 0 0 0 0,0 0 1 0 0,0 0-1 0 0,0 0 0 0 0,0 0 0 0 0,0 1 1 0 0,-1-1-1 0 0,1 0 0 0 0,0 0 0 0 0,-1 1 1 0 0,1-1-1 0 0,-1 1 0 0 0,0-1 0 0 0,1 2 8 0 0,9 16-74 0 0,-4-15-2520 0 0,2-5-3779 0 0,0-4-139 0 0</inkml:trace>
  <inkml:trace contextRef="#ctx0" brushRef="#br0" timeOffset="23132.253">8933 4841 940 0 0,'0'0'8731'0'0,"0"0"-6054"0"0,5 8-2192 0 0,5 12 35 0 0,-1 1 0 0 0,0-1 0 0 0,-2 1 0 0 0,0 1 0 0 0,-2-1 0 0 0,0 1 0 0 0,-1 0 0 0 0,-1 1 0 0 0,-1-1 0 0 0,-2 0 0 0 0,0 2-520 0 0,0 34-1621 0 0,12-57-7328 0 0,-1-9 1050 0 0</inkml:trace>
  <inkml:trace contextRef="#ctx0" brushRef="#br0" timeOffset="23477.391">9286 5003 4000 0 0,'0'0'7430'0'0,"0"0"-5234"0"0,0 0-1792 0 0,0 0-33 0 0,-8-1 4 0 0,5 1-356 0 0,0 0 0 0 0,0 0 0 0 0,0 0-1 0 0,-1 1 1 0 0,1-1 0 0 0,0 1 0 0 0,0 0 0 0 0,0 0 0 0 0,0 0-1 0 0,0 0 1 0 0,0 0 0 0 0,1 1 0 0 0,-1-1 0 0 0,0 1 0 0 0,1 0-1 0 0,-1 0 1 0 0,1 0 0 0 0,-1 0 0 0 0,1 0 0 0 0,0 0 0 0 0,0 1 0 0 0,0-1-1 0 0,0 1 1 0 0,1 0 0 0 0,-1-1 0 0 0,1 1 0 0 0,-1 0 0 0 0,1 0-1 0 0,0 0 1 0 0,0 0 0 0 0,0 0 0 0 0,0 0 0 0 0,1 0 0 0 0,-1 0-1 0 0,1 3-18 0 0,-1-4 48 0 0,0 1 0 0 0,0-1 0 0 0,0 1 0 0 0,1 0 0 0 0,-1-1 0 0 0,1 1-1 0 0,-1-1 1 0 0,1 1 0 0 0,0 0 0 0 0,0-1 0 0 0,0 1 0 0 0,0 0-1 0 0,1-1 1 0 0,-1 1 0 0 0,1-1 0 0 0,-1 1 0 0 0,1 0 0 0 0,0-1 0 0 0,0 1-1 0 0,0-1 1 0 0,1 0 0 0 0,-1 1 0 0 0,0-1 0 0 0,1 0 0 0 0,-1 0 0 0 0,1 0-1 0 0,0 0 1 0 0,0 0 0 0 0,0 0 0 0 0,0-1 0 0 0,0 1 0 0 0,0 0-1 0 0,0-1 1 0 0,1 0 0 0 0,-1 1 0 0 0,1-1 0 0 0,-1 0 0 0 0,1 0 0 0 0,-1-1-1 0 0,1 1 1 0 0,-1 0 0 0 0,1-1 0 0 0,-1 0 0 0 0,1 1 0 0 0,0-1 0 0 0,-1 0-1 0 0,1 0 1 0 0,0-1 0 0 0,-1 1 0 0 0,1-1 0 0 0,0 1 0 0 0,-1-1-1 0 0,1 0 1 0 0,-1 0 0 0 0,1 0 0 0 0,0 0-48 0 0,65-73-1815 0 0,-67 74 1824 0 0,1 1 0 0 0,-1-1 0 0 0,1 1-1 0 0,-1-1 1 0 0,1 1 0 0 0,-1 0 0 0 0,0 0 0 0 0,1 0-1 0 0,-1 0 1 0 0,0 0 0 0 0,1 0 0 0 0,-1 0 0 0 0,0 0-1 0 0,0 0 1 0 0,0 0 0 0 0,0 1 0 0 0,0-1 0 0 0,-1 0 0 0 0,1 1-1 0 0,0-1 1 0 0,-1 1 0 0 0,1-1 0 0 0,0 1 0 0 0,-1-1-1 0 0,0 1 1 0 0,1-1 0 0 0,-1 1 0 0 0,0 0 0 0 0,0-1-1 0 0,0 1 1 0 0,0-1 0 0 0,0 1 0 0 0,0 0 0 0 0,-1-1-1 0 0,1 1 1 0 0,0-1 0 0 0,-1 1-9 0 0,2 4 226 0 0,1 3-774 0 0,13 44 1991 0 0,-3-43-4392 0 0,4-10-4262 0 0,-5-4 44 0 0</inkml:trace>
  <inkml:trace contextRef="#ctx0" brushRef="#br0" timeOffset="23788.475">9520 5097 10817 0 0,'0'0'1881'0'0,"2"8"-1388"0"0,17 128 3006 0 0,-19-135-3474 0 0,1 0 1 0 0,-1 0-1 0 0,1-1 1 0 0,-1 1-1 0 0,1 0 1 0 0,-1-1 0 0 0,1 1-1 0 0,-1 0 1 0 0,1-1-1 0 0,0 1 1 0 0,0-1 0 0 0,-1 1-1 0 0,1-1 1 0 0,0 0-1 0 0,0 1 1 0 0,-1-1-1 0 0,1 0 1 0 0,0 1 0 0 0,0-1-1 0 0,0 0 1 0 0,0 0-1 0 0,-1 0 1 0 0,1 1 0 0 0,0-1-1 0 0,0 0 1 0 0,0 0-1 0 0,0 0 1 0 0,0-1-1 0 0,-1 1 1 0 0,1 0 0 0 0,0 0-1 0 0,0 0 1 0 0,0-1-1 0 0,0 1 1 0 0,-1 0 0 0 0,1-1-1 0 0,0 1 1 0 0,0-1-1 0 0,-1 1 1 0 0,1-1-1 0 0,0 1 1 0 0,-1-1 0 0 0,1 1-1 0 0,0-1 1 0 0,-1 0-1 0 0,1 1 1 0 0,-1-1 0 0 0,1 0-1 0 0,-1 0 1 0 0,1 1-1 0 0,-1-1 1 0 0,0 0-1 0 0,1 0 1 0 0,-1 0 0 0 0,0 1-1 0 0,0-1 1 0 0,1 0-26 0 0,27-47-204 0 0,-18-36 1027 0 0,-9 69-4727 0 0,-1 15-6118 0 0,1 5 6021 0 0</inkml:trace>
  <inkml:trace contextRef="#ctx0" brushRef="#br0" timeOffset="25382.143">9770 4894 5196 0 0,'0'0'1622'0'0,"0"0"-600"0"0,0 0-53 0 0,0 0-362 0 0,1 9-115 0 0,5 34 731 0 0,-3-1 1 0 0,-1 1 0 0 0,-2 0 0 0 0,-1 0-1 0 0,-3 0 1 0 0,-7 35-1224 0 0,10-78-353 0 0,0 10 186 0 0,4-7-6801 0 0,8-6 1698 0 0</inkml:trace>
  <inkml:trace contextRef="#ctx0" brushRef="#br0" timeOffset="25818.568">9981 5160 8717 0 0,'0'0'655'0'0,"0"0"-807"0"0,0 0 382 0 0,0 0 406 0 0,0 0 100 0 0,0 0-196 0 0,0 0-227 0 0,9 42 1921 0 0,44 74 964 0 0,-50-116-3201 0 0,0-1-1 0 0,0 1 1 0 0,0-1 0 0 0,0 0 0 0 0,0 0 0 0 0,-1 0-1 0 0,1 0 1 0 0,0 0 0 0 0,-1 0 0 0 0,1-1 0 0 0,-1 0-1 0 0,1 1 1 0 0,-1-1 0 0 0,0 0 0 0 0,0 0-1 0 0,0 0 1 0 0,0 0 0 0 0,0-1 0 0 0,0 1 0 0 0,0 0-1 0 0,-1-1 1 0 0,1 0 0 0 0,-1 1 0 0 0,0-1-1 0 0,0 0 1 0 0,0 1 0 0 0,0-1 0 0 0,0 0 0 0 0,0 0-1 0 0,-1 0 1 0 0,0 0 0 0 0,1 0 0 0 0,-1 0 0 0 0,-1-3 3 0 0,7-23-247 0 0,5-21-703 0 0,-8 88 786 0 0,-5-15-155 0 0,8 62 2334 0 0,10-66-4958 0 0,14-10-4203 0 0,-14-10-38 0 0</inkml:trace>
  <inkml:trace contextRef="#ctx0" brushRef="#br0" timeOffset="26099.689">10396 5145 14085 0 0,'0'0'1586'0'0,"0"0"-1633"0"0,0 0-177 0 0,-8-5 111 0 0,6 4 61 0 0,-1-1-5 0 0,-1-1 1 0 0,1 0-1 0 0,-1 1 0 0 0,1 0 0 0 0,-1 0 0 0 0,0 0 0 0 0,0 0 1 0 0,0 1-1 0 0,0 0 0 0 0,0-1 0 0 0,-1 1 0 0 0,1 1 0 0 0,0-1 1 0 0,-1 1-1 0 0,1-1 0 0 0,0 1 0 0 0,0 1 0 0 0,-1-1 0 0 0,1 0 1 0 0,0 1-1 0 0,-1 0 0 0 0,1 0 0 0 0,0 0 0 0 0,0 1 0 0 0,0-1 1 0 0,0 1-1 0 0,0 0 0 0 0,0 1 57 0 0,41 66 90 0 0,-25-55 159 0 0,27 57 1486 0 0,-39-70-1702 0 0,1 1 1 0 0,-1 0-1 0 0,0-1 1 0 0,0 1-1 0 0,0 0 0 0 0,0-1 1 0 0,0 1-1 0 0,0-1 1 0 0,0 1-1 0 0,0 0 1 0 0,-1-1-1 0 0,1 1 0 0 0,-1-1 1 0 0,1 1-1 0 0,-1-1 1 0 0,0 1-1 0 0,0-1 0 0 0,1 1 1 0 0,-1-1-1 0 0,0 0 1 0 0,0 1-1 0 0,0-1 0 0 0,-1 0 1 0 0,1 0-1 0 0,0 0 1 0 0,0 0-1 0 0,-1 0 1 0 0,1 0-1 0 0,0 0 0 0 0,-1 0 1 0 0,1 0-1 0 0,-1-1 1 0 0,1 1-1 0 0,-1-1 0 0 0,1 1 1 0 0,-1-1-1 0 0,0 1 1 0 0,1-1-1 0 0,-1 0 0 0 0,1 0 1 0 0,-1 0-1 0 0,0 0 1 0 0,1 0-1 0 0,-1 0 1 0 0,0 0-1 0 0,0-1-33 0 0,-22-6-1924 0 0,13-7-2652 0 0,10-1-2343 0 0</inkml:trace>
  <inkml:trace contextRef="#ctx0" brushRef="#br0" timeOffset="26368.997">10488 5216 4456 0 0,'0'0'11429'0'0,"0"0"-10052"0"0,0 0-1377 0 0,0 0-200 0 0,0 0 140 0 0,0 0-140 0 0,0 0-148 0 0,0 0-197 0 0,0 0-919 0 0,0 0-1456 0 0,-16 25-2796 0 0</inkml:trace>
  <inkml:trace contextRef="#ctx0" brushRef="#br0" timeOffset="26369.997">10530 5353 11701 0 0,'0'0'3236'0'0,"0"0"-2948"0"0,0 0-48 0 0,-10 37-140 0 0,2-28-100 0 0,-5-3-552 0 0,3-3-768 0 0,-3-5-3616 0 0</inkml:trace>
  <inkml:trace contextRef="#ctx0" brushRef="#br1" timeOffset="33114.804">1812 6101 4304 0 0,'0'0'7053'0'0,"0"0"-5721"0"0,0 0-464 0 0,0 0-132 0 0,0 0 48 0 0,0 0 96 0 0,0 0-87 0 0,-44 3-269 0 0,26-3-300 0 0,-7 0-148 0 0,-2 0-72 0 0,3 0 4 0 0,1-1-8 0 0,4-1-112 0 0,4-2-784 0 0,6-2-653 0 0,1-2-827 0 0,7-1-4416 0 0</inkml:trace>
  <inkml:trace contextRef="#ctx0" brushRef="#br1" timeOffset="33365.045">1808 5943 9037 0 0,'0'0'2992'0'0,"0"0"-1304"0"0,0 0-1424 0 0,0 0 80 0 0,0 0 352 0 0,-61-2 32 0 0,23 2-132 0 0,-13 0-383 0 0,-2 0-213 0 0,2 0-88 0 0,11-1-1945 0 0,18-1-2447 0 0,-4-5-5085 0 0</inkml:trace>
  <inkml:trace contextRef="#ctx0" brushRef="#br1" timeOffset="33812.784">1 5818 7325 0 0,'0'0'2636'0'0,"0"0"-1269"0"0,0 0-1101 0 0,0 0-120 0 0,0 8 274 0 0,55 307 5920 0 0,-50-216-7724 0 0,2-113-6765 0 0,-1-7 878 0 0</inkml:trace>
  <inkml:trace contextRef="#ctx0" brushRef="#br1" timeOffset="34062.719">82 5783 9805 0 0,'0'0'1153'0'0,"0"0"-840"0"0,10 5-188 0 0,-6-2-50 0 0,17 7 327 0 0,0 1-1 0 0,-1 1 1 0 0,-1 1-1 0 0,0 1 1 0 0,-1 1-1 0 0,0 0 1 0 0,-2 1-1 0 0,1 1 1 0 0,0 3-402 0 0,-16-19 3 0 0,0 0-1 0 0,-1 1 1 0 0,1-1 0 0 0,-1 0 0 0 0,1 1 0 0 0,-1-1 0 0 0,0 1 0 0 0,0-1 0 0 0,1 0 0 0 0,-1 1 0 0 0,0-1-1 0 0,0 1 1 0 0,0-1 0 0 0,0 1 0 0 0,-1-1 0 0 0,1 0 0 0 0,0 1 0 0 0,-1-1 0 0 0,1 0 0 0 0,-1 1-1 0 0,1-1 1 0 0,-1 0 0 0 0,1 1 0 0 0,-1-1 0 0 0,0 0 0 0 0,0 0 0 0 0,0 0 0 0 0,0 0 0 0 0,0 1-1 0 0,0-1 1 0 0,0-1 0 0 0,0 1 0 0 0,0 0 0 0 0,0 0 0 0 0,0 0 0 0 0,-1 0 0 0 0,1-1 0 0 0,0 1-1 0 0,-1-1 1 0 0,1 1 0 0 0,0-1 0 0 0,-1 1 0 0 0,1-1 0 0 0,0 0 0 0 0,-1 0 0 0 0,1 0 0 0 0,-1 0-1 0 0,1 0 1 0 0,-1 0 0 0 0,1 0 0 0 0,0 0 0 0 0,-2-1-3 0 0,-50 2-5668 0 0,28-6-791 0 0</inkml:trace>
  <inkml:trace contextRef="#ctx0" brushRef="#br1" timeOffset="34313.128">411 5711 10889 0 0,'0'0'803'0'0,"0"0"-433"0"0,0 8 190 0 0,-29 340 5315 0 0,30-343-5856 0 0,0 0 0 0 0,1 1 0 0 0,-1-1-1 0 0,1 0 1 0 0,0 0 0 0 0,0 0 0 0 0,1 0 0 0 0,0 0 0 0 0,-1-1-1 0 0,2 1 1 0 0,-1-1 0 0 0,0 0 0 0 0,1 0 0 0 0,0 0 0 0 0,0 0-1 0 0,0-1 1 0 0,0 1 0 0 0,0-1 0 0 0,4 2-19 0 0,37 0-5344 0 0,-36-10 18 0 0,1-10-2779 0 0</inkml:trace>
  <inkml:trace contextRef="#ctx0" brushRef="#br1" timeOffset="34566.728">723 5842 7645 0 0,'0'0'5139'0'0,"0"0"-3928"0"0,1 6-837 0 0,-1 6-41 0 0,-1 0 0 0 0,0 0 0 0 0,0-1 0 0 0,-1 1-1 0 0,0-1 1 0 0,-1 1 0 0 0,-1-1 0 0 0,0 0 0 0 0,0 0-1 0 0,-1-1 1 0 0,0 1 0 0 0,-6 8-333 0 0,-52 74-445 0 0,52-83-1770 0 0,4-13-4146 0 0,6-2 1415 0 0</inkml:trace>
  <inkml:trace contextRef="#ctx0" brushRef="#br1" timeOffset="34722.396">568 5924 6453 0 0,'0'0'876'0'0,"0"0"-126"0"0,8 4 283 0 0,229 166 6204 0 0,-236-169-7647 0 0,8 4 431 0 0,-4-5-6185 0 0,-1-3-180 0 0</inkml:trace>
  <inkml:trace contextRef="#ctx0" brushRef="#br1" timeOffset="34924.096">998 5938 11609 0 0,'0'0'1622'0'0,"0"0"-1176"0"0,0 0-366 0 0,0 0 178 0 0,0 0 273 0 0,-9 4-49 0 0,-116 74-1423 0 0,124-78 915 0 0,0 1 1 0 0,1 0-1 0 0,-1 0 1 0 0,0 0-1 0 0,1 0 1 0 0,-1 0-1 0 0,1 0 1 0 0,-1 0-1 0 0,1 1 1 0 0,0-1-1 0 0,0 0 1 0 0,-1 0-1 0 0,1 0 1 0 0,0 0-1 0 0,0 0 1 0 0,0 1-1 0 0,0-1 1 0 0,0 0-1 0 0,0 0 1 0 0,0 0 0 0 0,1 0-1 0 0,-1 0 1 0 0,0 1-1 0 0,1-1 1 0 0,-1 0-1 0 0,1 0 1 0 0,-1 0-1 0 0,1 0 1 0 0,-1 0-1 0 0,1 0 1 0 0,0 0-1 0 0,-1 0 1 0 0,1-1-1 0 0,0 1 1 0 0,0 0-1 0 0,0 0 1 0 0,0 0-1 0 0,0-1 1 0 0,0 1-1 0 0,0-1 1 0 0,0 1-1 0 0,0 0 1 0 0,0-1-1 0 0,0 0 1 0 0,0 1 0 0 0,0-1-1 0 0,0 0 1 0 0,0 1-1 0 0,0-1 1 0 0,1 0-1 0 0,-1 0 1 0 0,0 0-1 0 0,0 0 1 0 0,0 0-1 0 0,1 0 26 0 0,74 13 1170 0 0,-73-13-1144 0 0,85 14 74 0 0,-88-10-4699 0 0,-3-2 513 0 0</inkml:trace>
  <inkml:trace contextRef="#ctx0" brushRef="#br1" timeOffset="35201.376">894 6130 2888 0 0,'0'0'8301'0'0,"0"0"-7825"0"0,0 0-372 0 0,0 0 48 0 0,0 0 364 0 0,0 0-120 0 0,43 23 64 0 0,-30-17-56 0 0,4 0-112 0 0,-3-1-152 0 0,0 1-48 0 0,0 0-84 0 0,-2-2-8 0 0,-3-1-4 0 0,-3 0-556 0 0,1-2-1256 0 0,-5-1-2212 0 0,-2-1-3601 0 0</inkml:trace>
  <inkml:trace contextRef="#ctx0" brushRef="#br1" timeOffset="35468.43">1115 6016 3708 0 0,'0'0'1456'0'0,"0"0"-525"0"0,0 0 158 0 0,0 0 220 0 0,0 0-31 0 0,0 0-280 0 0,0 0-331 0 0,0 0-481 0 0,7 0-278 0 0,-3-1 160 0 0,0 1 1 0 0,0 0-1 0 0,0 0 1 0 0,-1 0-1 0 0,1 0 1 0 0,0 1-1 0 0,0-1 1 0 0,-1 1-1 0 0,1 0 1 0 0,0 0-1 0 0,-1 0 0 0 0,1 1 1 0 0,-1-1-1 0 0,1 1 1 0 0,-1 0-1 0 0,0 0 1 0 0,0 0-1 0 0,0 0 1 0 0,0 1-1 0 0,0-1 1 0 0,0 1-1 0 0,0-1 1 0 0,-1 1-1 0 0,0 0 1 0 0,1 0-1 0 0,-1 1 1 0 0,0-1-1 0 0,-1 0 1 0 0,1 1-1 0 0,0-1 1 0 0,-1 1-1 0 0,0-1 1 0 0,0 1-1 0 0,0 0 1 0 0,0-1-1 0 0,-1 1 0 0 0,1 0 1 0 0,-1 2-69 0 0,-44 22 837 0 0,9-26-5772 0 0,31-6 970 0 0,4-3-1820 0 0</inkml:trace>
  <inkml:trace contextRef="#ctx0" brushRef="#br1" timeOffset="35715.78">1284 6013 7977 0 0,'0'0'1727'0'0,"0"0"-901"0"0,0 0-476 0 0,0 0 175 0 0,0 0 108 0 0,-3 8-126 0 0,1-5-461 0 0,0 0 0 0 0,1 0 0 0 0,-1 0 1 0 0,1 0-1 0 0,-1 1 0 0 0,1-1 0 0 0,0 0 0 0 0,0 1 0 0 0,1-1 0 0 0,-1 1 0 0 0,1-1 0 0 0,-1 1 0 0 0,1 0 1 0 0,0-1-1 0 0,0 1 0 0 0,1-1 0 0 0,-1 1 0 0 0,1-1 0 0 0,0 1 0 0 0,0-1 0 0 0,0 1 0 0 0,0-1 0 0 0,1 0 1 0 0,-1 1-1 0 0,1-1 0 0 0,0 0 0 0 0,0 0 0 0 0,0 0 0 0 0,0 0 0 0 0,0-1 0 0 0,1 1 0 0 0,0-1 1 0 0,-1 1-1 0 0,1-1 0 0 0,0 0 0 0 0,0 0 0 0 0,0 0 0 0 0,0 0 0 0 0,0 0 0 0 0,1-1 0 0 0,-1 0-46 0 0,41 3-5101 0 0,-30-7-445 0 0</inkml:trace>
  <inkml:trace contextRef="#ctx0" brushRef="#br1" timeOffset="35900.377">1354 5849 10617 0 0,'0'0'3168'0'0,"0"0"-3056"0"0,31 36 92 0 0,-17-14 544 0 0,0 5 68 0 0,-1 3-19 0 0,-4 0-89 0 0,0 1-224 0 0,-5-2-272 0 0,-4 2-136 0 0,-1-1-4 0 0,-8 0-60 0 0,-3 0-12 0 0,-5-2-96 0 0,-2-3-1260 0 0,2-7-1461 0 0,-2-9-6336 0 0</inkml:trace>
  <inkml:trace contextRef="#ctx0" brushRef="#br1" timeOffset="39179.044">6275 6408 220 0 0,'7'3'-120'0'0,"3"1"154"0"0,0 0 0 0 0,1-1 1 0 0,-1 0-1 0 0,1-1 0 0 0,-1 0 0 0 0,1 0 1 0 0,0-1-1 0 0,0-1 0 0 0,-1 0 0 0 0,1 0 0 0 0,0-1 1 0 0,0 0-1 0 0,-1-1 0 0 0,1 0 0 0 0,2-2-34 0 0,-30 33 3462 0 0,-5-20-3254 0 0,-2 0 0 0 0,1-2-1 0 0,-1 0 1 0 0,0-2 0 0 0,0 0-1 0 0,-1-2 1 0 0,1-1 0 0 0,-1-1 0 0 0,0 0-1 0 0,1-2 1 0 0,-1-1 0 0 0,-5-2-208 0 0,-38-4 49 0 0,1-2-1 0 0,0-3 1 0 0,1-4 0 0 0,-37-14-49 0 0,76 17-20 0 0,0-1 0 0 0,1-1 0 0 0,1-2 1 0 0,0-1-1 0 0,1 0 0 0 0,1-2 0 0 0,1 0 1 0 0,1-2-1 0 0,1 0 0 0 0,1-2 0 0 0,1 0 0 0 0,2-1 1 0 0,0 0-1 0 0,1-3 20 0 0,7 19-48 0 0,0 0-1 0 0,1 0 1 0 0,0-1 0 0 0,1 0 0 0 0,0 0-1 0 0,1 0 1 0 0,0-1 0 0 0,1 0-1 0 0,1 0 1 0 0,-1 0 0 0 0,2 0 0 0 0,0 0-1 0 0,0-1 1 0 0,1 1 0 0 0,1-1 0 0 0,0 1-1 0 0,0-1 1 0 0,1 1 0 0 0,1 0-1 0 0,0-1 1 0 0,1 1 0 0 0,0 0 0 0 0,1 0-1 0 0,1 0 1 0 0,-1 1 0 0 0,2-1-1 0 0,0 1 1 0 0,0 1 0 0 0,1-1 0 0 0,0 1-1 0 0,1 0 1 0 0,4-4 48 0 0,17-6-60 0 0,1 1 0 0 0,1 2 1 0 0,1 1-1 0 0,0 1 0 0 0,1 2 0 0 0,1 1 0 0 0,0 1 0 0 0,0 3 0 0 0,1 0 0 0 0,0 2 1 0 0,0 2-1 0 0,0 1 0 0 0,1 2 0 0 0,34 3 60 0 0,-46-2-37 0 0,-1 0-1 0 0,0 2 1 0 0,1 0-1 0 0,-1 2 1 0 0,0 0-1 0 0,0 2 1 0 0,-1 0-1 0 0,0 2 1 0 0,0 0-1 0 0,0 2 1 0 0,-1 0-1 0 0,-1 2 1 0 0,0 0-1 0 0,0 1 1 0 0,-1 1-1 0 0,-1 0 1 0 0,0 2-1 0 0,-1 0 1 0 0,-1 1-1 0 0,0 0 1 0 0,3 9 37 0 0,-1 1-8 0 0,-2 2 0 0 0,-1 0 0 0 0,-1 0 0 0 0,-1 1 0 0 0,-2 1 0 0 0,-1 0 0 0 0,-2 1 0 0 0,-1 0 0 0 0,-1 0 0 0 0,-2 1 1 0 0,-1-1-1 0 0,-2 1 0 0 0,-1-1 0 0 0,-1 1 0 0 0,-2 0 0 0 0,-2 3 8 0 0,5-23 7 0 0,-1 0 0 0 0,0-1 0 0 0,0 1 0 0 0,-2-1-1 0 0,1 1 1 0 0,-2-1 0 0 0,1 0 0 0 0,-2 0 0 0 0,0 0 0 0 0,0-1 0 0 0,-1 1 0 0 0,0-1 0 0 0,-1-1-1 0 0,0 1 1 0 0,-1-1 0 0 0,0-1 0 0 0,-1 1 0 0 0,0-1 0 0 0,0-1 0 0 0,-1 1 0 0 0,0-2 0 0 0,0 1-1 0 0,-1-2 1 0 0,0 1 0 0 0,0-1 0 0 0,-1-1 0 0 0,-11 4-7 0 0,3-4 22 0 0,-1 0 0 0 0,1-1 0 0 0,-1-1 0 0 0,0-2 0 0 0,0 0 0 0 0,0-1 0 0 0,0 0 0 0 0,0-2 1 0 0,1-1-1 0 0,-1 0 0 0 0,-18-7-22 0 0,3-4-2762 0 0</inkml:trace>
  <inkml:trace contextRef="#ctx0" brushRef="#br1" timeOffset="208758.639">4501 4220 888 0 0,'0'0'697'0'0,"7"2"-118"0"0,12 5 34 0 0,0-1 1 0 0,1 0 0 0 0,0-2 0 0 0,-1-1 0 0 0,1 0 0 0 0,1-1 0 0 0,-1-1 0 0 0,0-1-1 0 0,0-1 1 0 0,0-1 0 0 0,0-1 0 0 0,0 0 0 0 0,6-3-614 0 0,89-51-53 0 0,-86 34 349 0 0,-1-1 1 0 0,-1-1-1 0 0,-1-1 0 0 0,-2-2 1 0 0,0 0-1 0 0,-2-2 0 0 0,-2 0 1 0 0,0-2-1 0 0,-2 0 1 0 0,2-9-297 0 0,-13 26 18 0 0,-2-1 0 0 0,0-1 1 0 0,-1 1-1 0 0,-1-1 1 0 0,0 0-1 0 0,-1 0 1 0 0,-1 0-1 0 0,-1 0 0 0 0,0 0 1 0 0,-1 0-1 0 0,-1 1 1 0 0,-1-1-1 0 0,0 0 1 0 0,-1 1-1 0 0,-1-1 0 0 0,0 1 1 0 0,-2 0-1 0 0,1 1 1 0 0,-2 0-1 0 0,0 0 1 0 0,-1 0-1 0 0,0 1 1 0 0,-1 0-1 0 0,-8-7-18 0 0,-12-14-78 0 0,-3 1 0 0 0,-1 2-1 0 0,-1 1 1 0 0,-1 1 0 0 0,-2 2 0 0 0,-1 2-1 0 0,-1 2 1 0 0,-17-7 78 0 0,19 11-85 0 0,0 1 0 0 0,-1 2-1 0 0,-1 1 1 0 0,-1 3 0 0 0,0 1 0 0 0,0 2-1 0 0,-1 2 1 0 0,-1 1 0 0 0,1 3 0 0 0,-1 1-1 0 0,0 2 1 0 0,1 3 0 0 0,-1 1 0 0 0,-21 4 85 0 0,46-1-27 0 0,-1 0-1 0 0,1 1 1 0 0,1 0 0 0 0,-1 2 0 0 0,1 0-1 0 0,0 1 1 0 0,1 1 0 0 0,1 0 0 0 0,-1 1-1 0 0,2 1 1 0 0,0 0 0 0 0,0 1 0 0 0,1 1 0 0 0,1 0-1 0 0,1 0 1 0 0,0 1 0 0 0,1 1 0 0 0,-4 8 27 0 0,-4 10-43 0 0,1 1 0 0 0,2 1 0 0 0,2 1 0 0 0,1 0 0 0 0,2 0 0 0 0,1 1 0 0 0,3 0 0 0 0,-1 23 43 0 0,5-43-11 0 0,1 0-1 0 0,1 0 1 0 0,0 0-1 0 0,2 0 1 0 0,0 0-1 0 0,1 0 1 0 0,1 0-1 0 0,1-1 0 0 0,1 0 1 0 0,0 0-1 0 0,1 0 1 0 0,1-1-1 0 0,1 0 1 0 0,0 0-1 0 0,1-1 1 0 0,1 0-1 0 0,0-1 1 0 0,2-1-1 0 0,-1 1 1 0 0,2-2-1 0 0,0 0 0 0 0,0 0 1 0 0,1-2-1 0 0,1 0 1 0 0,0 0-1 0 0,2 0 12 0 0,20 8 234 0 0,1-1 0 0 0,0-2 0 0 0,2-1 1 0 0,-1-3-1 0 0,1-1 0 0 0,1-2 0 0 0,0-1 0 0 0,0-3 0 0 0,1-1 0 0 0,0-3 0 0 0,-1-1 0 0 0,1-2 0 0 0,-1-2 0 0 0,1-1 0 0 0,34-11-234 0 0,-77 16-25 0 0,24-8-1848 0 0,-13-4-2715 0 0,-10-5-2293 0 0</inkml:trace>
  <inkml:trace contextRef="#ctx0" brushRef="#br1" timeOffset="210511.89">3137 4117 380 0 0,'0'0'457'0'0,"7"-5"-53"0"0,93-89 4614 0 0,-92 80-4783 0 0,0 0 0 0 0,0 0 0 0 0,-1 0-1 0 0,-1-1 1 0 0,-1 0 0 0 0,0 0-1 0 0,-1 0 1 0 0,0-1 0 0 0,-1 0 0 0 0,-1 0-1 0 0,-1 1 1 0 0,0-10-235 0 0,-2-28 27 0 0,-3 0 0 0 0,-2 0 0 0 0,-2 1-1 0 0,-3-1 1 0 0,-2 2 0 0 0,-2 0 0 0 0,-2 1 0 0 0,-3 0 0 0 0,-1 2-1 0 0,-3 0 1 0 0,-2 2 0 0 0,-1 1 0 0 0,-3 1 0 0 0,-22-25-27 0 0,7 15-63 0 0,-1 2 0 0 0,-3 2 0 0 0,-3 2 1 0 0,-1 3-1 0 0,-2 2 0 0 0,-2 2 0 0 0,-1 3 1 0 0,-3 2-1 0 0,0 4 0 0 0,-60-23 63 0 0,71 38-183 0 0,-1 3 0 0 0,-1 1 1 0 0,0 3-1 0 0,-1 3 0 0 0,0 1 0 0 0,0 3 0 0 0,0 3 0 0 0,0 1 0 0 0,-1 3 0 0 0,2 2 1 0 0,-1 3 182 0 0,9-2-13 0 0,1 2 0 0 0,0 1 0 0 0,1 3 0 0 0,0 1 0 0 0,1 3 0 0 0,1 1 0 0 0,0 1 0 0 0,2 3 0 0 0,0 1 0 0 0,2 2 0 0 0,0 1 0 0 0,-17 18 13 0 0,29-14 4 0 0,2 2-1 0 0,0 0 0 0 0,2 1 0 0 0,2 1 1 0 0,1 1-1 0 0,2 0 0 0 0,1 1 0 0 0,2 1 1 0 0,1 0-1 0 0,2 1 0 0 0,-2 25-3 0 0,5-15 62 0 0,3 0 0 0 0,1 0 0 0 0,3 1-1 0 0,2-1 1 0 0,1 0 0 0 0,3-1 0 0 0,2 1 0 0 0,2-2-1 0 0,2 1 1 0 0,2-1 0 0 0,3-1 0 0 0,1-1 0 0 0,17 29-62 0 0,44 82 56 0 0,-58-114 147 0 0,2-1 0 0 0,2-2 0 0 0,1 0 0 0 0,2-2 0 0 0,2-1 0 0 0,1-1 0 0 0,1-2 1 0 0,2-2-1 0 0,1-1 0 0 0,2-1 0 0 0,0-2 0 0 0,2-2 0 0 0,0-2 0 0 0,2-1 0 0 0,0-2 0 0 0,1-2 0 0 0,1-2 1 0 0,1-2-1 0 0,0-2 0 0 0,0-2 0 0 0,1-2 0 0 0,0-2 0 0 0,0-2 0 0 0,1-2 0 0 0,-1-2 0 0 0,0-1 1 0 0,31-8-204 0 0,14-12 559 0 0,-2-4 0 0 0,0-3 1 0 0,-2-5-1 0 0,-2-3 0 0 0,24-17-559 0 0,-97 47-1271 0 0,-4 3-9113 0 0,-8 4 10332 0 0,-3 4-4074 0 0</inkml:trace>
  <inkml:trace contextRef="#ctx0" brushRef="#br1" timeOffset="213179.542">8930 4182 1500 0 0,'0'0'4092'0'0,"0"0"-1396"0"0,0 0-890 0 0,0 0-339 0 0,0 0 41 0 0,0 0-64 0 0,0 0-265 0 0,0 0-405 0 0,-8 0-159 0 0,-17 1-579 0 0,-70 0-25 0 0,35-11-3094 0 0,48 4-5 0 0,6-7-3217 0 0</inkml:trace>
  <inkml:trace contextRef="#ctx0" brushRef="#br1" timeOffset="213350.997">9036 4064 5793 0 0,'0'0'5472'0'0,"0"0"-3892"0"0,0 0-1448 0 0,0 0-124 0 0,0 0 644 0 0,-44 4 136 0 0,16-4-204 0 0,-13 0-308 0 0,-11 0-276 0 0,0-2-40 0 0,9-1-1552 0 0,12-2-712 0 0,16-1-2520 0 0,-1-7-1701 0 0</inkml:trace>
  <inkml:trace contextRef="#ctx0" brushRef="#br1" timeOffset="213522.93">8970 3911 4680 0 0,'0'0'6045'0'0,"0"0"-4373"0"0,0 0-716 0 0,0 0 48 0 0,0 0-256 0 0,0 0-372 0 0,-50 1 52 0 0,9 3-152 0 0,-15 3-248 0 0,-2-1-28 0 0,0-5-1524 0 0,19 1-1384 0 0,8-7-6389 0 0</inkml:trace>
  <inkml:trace contextRef="#ctx0" brushRef="#br1" timeOffset="214113.014">9430 3869 456 0 0,'0'0'8921'0'0,"0"0"-5828"0"0,0 0-2444 0 0,0 0-518 0 0,0 0 166 0 0,7 6 380 0 0,0 0-474 0 0,0 1 1 0 0,-1 0-1 0 0,0 0 1 0 0,0 0-1 0 0,-1 1 0 0 0,0-1 1 0 0,0 1-1 0 0,-1 1 1 0 0,0-1-1 0 0,0 0 0 0 0,-1 1 1 0 0,0 0-1 0 0,-1 0 0 0 0,0 0 1 0 0,0 0-1 0 0,-1 1-203 0 0,0-4 48 0 0,0 1 0 0 0,0-1 1 0 0,-1 1-1 0 0,0-1 0 0 0,-1 1 0 0 0,1-1 0 0 0,-1 1 0 0 0,-1-1 0 0 0,1 0 0 0 0,-1 1 1 0 0,0-1-1 0 0,0 0 0 0 0,-1 0 0 0 0,0 0 0 0 0,0 0 0 0 0,0-1 0 0 0,-1 1 0 0 0,0 0-48 0 0,2-7-7 0 0,0 1 0 0 0,0-1 0 0 0,1 0 0 0 0,-1 0-1 0 0,1 0 1 0 0,-1 0 0 0 0,1 0 0 0 0,-1 0 0 0 0,1 0 0 0 0,0 0-1 0 0,-1-1 1 0 0,1 1 0 0 0,0 0 0 0 0,0-1 0 0 0,0 1 0 0 0,0-1-1 0 0,0 0 1 0 0,0 1 0 0 0,0-1 0 0 0,1 0 0 0 0,-1 1 0 0 0,1-1-1 0 0,-1 0 1 0 0,1 0 0 0 0,-1 1 0 0 0,1-1 0 0 0,0 0 0 0 0,0 0-1 0 0,0 0 1 0 0,0 0 0 0 0,0 1 0 0 0,1-1 0 0 0,-1 0 0 0 0,0 0-1 0 0,1 0 1 0 0,0-1 7 0 0,-1 1-111 0 0,0-5-32 0 0,1 0 1 0 0,0 0-1 0 0,0 0 0 0 0,0 0 1 0 0,1 1-1 0 0,0-1 1 0 0,1 0-1 0 0,-1 1 0 0 0,1-1 1 0 0,1 1-1 0 0,-1 0 0 0 0,1 0 1 0 0,0 0-1 0 0,0 1 0 0 0,1-1 1 0 0,-1 1-1 0 0,1 0 0 0 0,0 0 1 0 0,1 1-1 0 0,-1-1 1 0 0,1 1-1 0 0,0 0 0 0 0,5-2 143 0 0,60-3-4415 0 0,-57 13-2176 0 0</inkml:trace>
  <inkml:trace contextRef="#ctx0" brushRef="#br1" timeOffset="214534.268">9739 4089 5380 0 0,'0'0'7937'0'0,"0"0"-5989"0"0,0 0-1763 0 0,0 0 112 0 0,0 0 5 0 0,0 0 10 0 0,0 0-106 0 0,5-1-174 0 0,-3 1-62 0 0,0 0 0 0 0,0 0 0 0 0,0-1 0 0 0,-1 1 0 0 0,1-1 0 0 0,0 1 0 0 0,0-1 0 0 0,0 1 0 0 0,0-1 0 0 0,-1 0 0 0 0,1 0 0 0 0,0 0 0 0 0,-1 0 1 0 0,1 0-1 0 0,0 0 0 0 0,-1-1 0 0 0,0 1 0 0 0,1 0 0 0 0,-1-1 0 0 0,0 1 0 0 0,1-1 0 0 0,-1 1 0 0 0,0-1 0 0 0,0 0 0 0 0,-1 0 0 0 0,1 1 0 0 0,0-1 0 0 0,0 0 0 0 0,-1 0 0 0 0,1 0 0 0 0,-1 0 0 0 0,0 0 0 0 0,1 0 1 0 0,-1 1-1 0 0,0-1 0 0 0,0 0 0 0 0,0 0 0 0 0,-1 0 0 0 0,1 0 0 0 0,0 0 0 0 0,-1 0 0 0 0,1 0 0 0 0,-1 0 0 0 0,1 0 0 0 0,-1 1 0 0 0,0-1 0 0 0,0 0 0 0 0,0 1 0 0 0,0-1 0 0 0,0 0 0 0 0,-1 0 30 0 0,1 0-26 0 0,-1 1 0 0 0,1 0-1 0 0,-1-1 1 0 0,1 1-1 0 0,-1 0 1 0 0,1 0-1 0 0,-1 0 1 0 0,0 0-1 0 0,0 0 1 0 0,1 0 0 0 0,-1 0-1 0 0,0 1 1 0 0,0-1-1 0 0,0 1 1 0 0,0-1-1 0 0,0 1 1 0 0,0 0 0 0 0,0 0-1 0 0,0-1 1 0 0,0 1-1 0 0,0 1 1 0 0,1-1-1 0 0,-1 0 1 0 0,0 0 0 0 0,0 1-1 0 0,0-1 1 0 0,0 1-1 0 0,0 0 1 0 0,0-1-1 0 0,1 1 1 0 0,-1 0-1 0 0,0 0 1 0 0,0 0 0 0 0,1 0-1 0 0,-1 1 1 0 0,1-1-1 0 0,-1 0 1 0 0,1 1-1 0 0,0-1 1 0 0,-1 1 0 0 0,1-1-1 0 0,0 1 1 0 0,0 0-1 0 0,0-1 1 0 0,0 1-1 0 0,0 1 27 0 0,-23 89 305 0 0,25-90-275 0 0,1-1 0 0 0,-1 1 0 0 0,1-1 0 0 0,0 0 0 0 0,0 0-1 0 0,0 0 1 0 0,-1 0 0 0 0,1 0 0 0 0,0 0 0 0 0,0 0 0 0 0,1-1 0 0 0,-1 1 0 0 0,0-1 0 0 0,0 1 0 0 0,0-1 0 0 0,0 0 0 0 0,0 0 0 0 0,0 0-1 0 0,1 0 1 0 0,-1 0 0 0 0,0 0 0 0 0,0-1 0 0 0,0 1 0 0 0,0-1 0 0 0,0 1 0 0 0,0-1 0 0 0,0 0 0 0 0,0 0 0 0 0,0 0 0 0 0,0 0 0 0 0,0 0-1 0 0,0 0 1 0 0,-1-1 0 0 0,1 1 0 0 0,0-1 0 0 0,-1 1 0 0 0,1-1 0 0 0,-1 1 0 0 0,0-1 0 0 0,1 0 0 0 0,0-1-30 0 0,-2 1-21 0 0,1 0 1 0 0,0 1 0 0 0,0-1 0 0 0,0 1-1 0 0,0-1 1 0 0,1 1 0 0 0,-1-1 0 0 0,0 1-1 0 0,1 0 1 0 0,-1-1 0 0 0,0 1 0 0 0,1 0-1 0 0,0 0 1 0 0,-1 0 0 0 0,1 0 0 0 0,0 0-1 0 0,-1 1 1 0 0,1-1 0 0 0,0 0 0 0 0,0 1-1 0 0,0-1 1 0 0,-1 1 0 0 0,1 0 0 0 0,0 0-1 0 0,0 0 1 0 0,0 0 0 0 0,0 0 0 0 0,0 0-1 0 0,0 0 1 0 0,0 0 0 0 0,-1 1 0 0 0,1-1-1 0 0,0 1 1 0 0,0-1 0 0 0,0 1 0 0 0,-1 0-1 0 0,1 0 1 0 0,0 0 0 0 0,-1 0 0 0 0,1 0-1 0 0,-1 0 1 0 0,1 0 0 0 0,-1 0 0 0 0,1 1-1 0 0,-1-1 1 0 0,0 1 0 0 0,0-1 0 0 0,1 1 20 0 0,46 60 1590 0 0,-42-35-8011 0 0,-4-38 489 0 0</inkml:trace>
  <inkml:trace contextRef="#ctx0" brushRef="#br1" timeOffset="214733.148">10022 3875 6461 0 0,'0'0'6808'0'0,"0"0"-6044"0"0,0 0-244 0 0,37 50 528 0 0,-30-29-55 0 0,-3 0-309 0 0,-4 2-200 0 0,0 0-172 0 0,-3 1-180 0 0,-2-2-68 0 0,-2 1-64 0 0,0-4-128 0 0,2-3-328 0 0,-2-2-316 0 0,6-4-597 0 0,1-6-1675 0 0,0-4-3568 0 0</inkml:trace>
  <inkml:trace contextRef="#ctx0" brushRef="#br1" timeOffset="-214593.835">10156 3980 6021 0 0,'0'0'7052'0'0,"0"0"-5816"0"0,0 0-1236 0 0,0 0 0 0 0,0 0 36 0 0,-53-2 256 0 0,26 5-204 0 0,3 0-88 0 0,-3 3-1752 0 0,6-3-2760 0 0,0-3-3937 0 0</inkml:trace>
  <inkml:trace contextRef="#ctx0" brushRef="#br1" timeOffset="-214344.815">10287 4073 9037 0 0,'0'0'2511'0'0,"0"0"-1563"0"0,0 0-318 0 0,7 3 163 0 0,-5-2-661 0 0,-2 1-136 0 0,1-1-1 0 0,0 1 0 0 0,-1-1 1 0 0,1 0-1 0 0,0 1 1 0 0,0-1-1 0 0,0 0 0 0 0,0 0 1 0 0,0 0-1 0 0,0 0 1 0 0,0 0-1 0 0,0 0 0 0 0,0 0 1 0 0,0 0-1 0 0,1 0 1 0 0,-1 0-1 0 0,0-1 0 0 0,1 1 1 0 0,-1 0-1 0 0,0-1 1 0 0,1 1-1 0 0,-1-1 1 0 0,1 0-1 0 0,-1 1 0 0 0,1-1 1 0 0,-1 0-1 0 0,1 0 1 0 0,-1 0-1 0 0,1 0 0 0 0,-1 0 1 0 0,1 0-1 0 0,-1-1 1 0 0,1 1-1 0 0,-1 0 0 0 0,1-1 1 0 0,-1 1-1 0 0,0-1 1 0 0,1 0-1 0 0,-1 1 1 0 0,0-1-1 0 0,1 0 0 0 0,-1 0 1 0 0,0 0-1 0 0,0 0 1 0 0,0 0-1 0 0,0 0 0 0 0,1 0 1 0 0,-2 0-1 0 0,1 0 1 0 0,0 0-1 0 0,0-1 0 0 0,0 1 1 0 0,0 0-1 0 0,-1-1 1 0 0,1 1-1 0 0,-1 0 0 0 0,1-1 1 0 0,-1 1-1 0 0,0-1 1 0 0,1 1-1 0 0,-1-1 1 0 0,0 1-1 0 0,0-1 5 0 0,-1 1 7 0 0,-1 1-1 0 0,1 0 1 0 0,-1 0 0 0 0,0 0 0 0 0,1 0-1 0 0,-1 0 1 0 0,1 1 0 0 0,-1-1-1 0 0,1 0 1 0 0,-1 1 0 0 0,1-1 0 0 0,-1 1-1 0 0,1-1 1 0 0,0 1 0 0 0,-1 0-1 0 0,1 0 1 0 0,0-1 0 0 0,-1 1 0 0 0,1 0-1 0 0,0 0 1 0 0,0 0 0 0 0,0 0-1 0 0,0 1 1 0 0,0-1 0 0 0,0 0 0 0 0,0 0-1 0 0,0 1 1 0 0,1-1 0 0 0,-1 0 0 0 0,0 1-1 0 0,1-1 1 0 0,-1 1 0 0 0,1-1-1 0 0,-1 1 1 0 0,1-1 0 0 0,0 1 0 0 0,0-1-1 0 0,0 1-6 0 0,-2-1 32 0 0,1 1-1 0 0,0 0 1 0 0,1-1-1 0 0,-1 1 0 0 0,0 0 1 0 0,0-1-1 0 0,1 1 1 0 0,-1 0-1 0 0,1 0 1 0 0,0 0-1 0 0,-1-1 1 0 0,1 1-1 0 0,0 0 0 0 0,0 0 1 0 0,0 0-1 0 0,0 0 1 0 0,0 0-1 0 0,1-1 1 0 0,-1 1-1 0 0,1 0 1 0 0,-1 0-1 0 0,1 0 0 0 0,-1-1 1 0 0,1 1-1 0 0,0 0 1 0 0,0-1-1 0 0,0 1 1 0 0,0 0-1 0 0,0-1 1 0 0,0 0-1 0 0,1 1 0 0 0,-1-1 1 0 0,0 0-1 0 0,1 1 1 0 0,-1-1-1 0 0,1 0 1 0 0,-1 0-1 0 0,1 0 1 0 0,-1 0-1 0 0,1 0 0 0 0,0-1 1 0 0,0 1-1 0 0,-1 0 1 0 0,1-1-1 0 0,0 0 1 0 0,0 1-1 0 0,0-1 1 0 0,0 0-1 0 0,-1 0 0 0 0,1 0 1 0 0,0 0-1 0 0,0 0 1 0 0,0 0-1 0 0,0 0 1 0 0,0-1-32 0 0,113-12-780 0 0,-56-5-4111 0 0,-27 2-1249 0 0</inkml:trace>
  <inkml:trace contextRef="#ctx0" brushRef="#br1" timeOffset="-214037.857">10787 4071 6977 0 0,'0'0'5181'0'0,"0"0"-3974"0"0,0 0-719 0 0,0 0 128 0 0,0 0-133 0 0,0 0-180 0 0,0 0-152 0 0,0 0-42 0 0,2 5 12 0 0,-1-3-82 0 0,0 0 0 0 0,0 0 0 0 0,0 0 0 0 0,1 0 0 0 0,-1-1 0 0 0,1 1 0 0 0,-1 0 0 0 0,1-1 0 0 0,-1 1 0 0 0,1-1 0 0 0,0 0 0 0 0,0 0 0 0 0,0 0 0 0 0,0 1 0 0 0,0-2 0 0 0,0 1 0 0 0,0 0 0 0 0,0 0 0 0 0,0-1 0 0 0,0 1 0 0 0,0-1 0 0 0,0 1 0 0 0,1-1 0 0 0,-1 0 0 0 0,0 0 0 0 0,0 0 0 0 0,0 0 0 0 0,1-1 0 0 0,-1 1 0 0 0,0 0 0 0 0,0-1 0 0 0,0 1 1 0 0,0-1-1 0 0,0 0 0 0 0,0 0 0 0 0,0 0 0 0 0,0 0 0 0 0,0 0 0 0 0,1-1-39 0 0,-1 1-24 0 0,0 0 1 0 0,1 0 0 0 0,-1-1 0 0 0,-1 1 0 0 0,1 0 0 0 0,0-1 0 0 0,0 1 0 0 0,0-1-1 0 0,-1 0 1 0 0,1 1 0 0 0,-1-1 0 0 0,1 0 0 0 0,-1 0 0 0 0,0 0 0 0 0,0 0 0 0 0,0 0 0 0 0,0 0-1 0 0,0-1 1 0 0,0 1 0 0 0,0 0 0 0 0,-1 0 0 0 0,1-1 0 0 0,-1 1 0 0 0,0 0 0 0 0,1-1-1 0 0,-1 1 1 0 0,0 0 0 0 0,-1-1 0 0 0,1 1 0 0 0,0 0 0 0 0,-1-1 0 0 0,1 1 0 0 0,-1 0-1 0 0,0 0 1 0 0,1-1 0 0 0,-1 1 0 0 0,0 0 0 0 0,0 0 0 0 0,-1 0 0 0 0,1 0 0 0 0,0 0 0 0 0,-1 0-1 0 0,1 1 1 0 0,-1-1 0 0 0,0 0 23 0 0,0-1-69 0 0,0 0-1 0 0,-1 0 0 0 0,1 0 0 0 0,-1 0 1 0 0,0 1-1 0 0,0-1 0 0 0,0 1 1 0 0,0 0-1 0 0,0 0 0 0 0,-1 0 1 0 0,1 0-1 0 0,-1 0 0 0 0,1 1 1 0 0,-1-1-1 0 0,1 1 0 0 0,-1 0 0 0 0,0 0 1 0 0,0 0-1 0 0,0 1 0 0 0,0 0 1 0 0,1-1-1 0 0,-1 1 0 0 0,0 0 1 0 0,0 1-1 0 0,0-1 0 0 0,-3 2 70 0 0,4 0 6 0 0,1 0 1 0 0,-1 1-1 0 0,1-1 0 0 0,0 1 0 0 0,0 0 0 0 0,0 0 0 0 0,0 0 0 0 0,0 0 0 0 0,1 0 1 0 0,0 0-1 0 0,-1 0 0 0 0,1 1 0 0 0,0-1 0 0 0,0 0 0 0 0,1 1 0 0 0,-1-1 0 0 0,1 0 1 0 0,0 1-1 0 0,-1-1 0 0 0,2 1 0 0 0,-1-1 0 0 0,0 1 0 0 0,1-1 0 0 0,-1 1 0 0 0,1-1 1 0 0,0 0-1 0 0,0 1 0 0 0,0-1 0 0 0,1 0 0 0 0,-1 0 0 0 0,1 0 0 0 0,0 0 0 0 0,0 0 1 0 0,0 0-1 0 0,0-1 0 0 0,0 1 0 0 0,1-1 0 0 0,-1 1 0 0 0,1-1 0 0 0,-1 0 0 0 0,1 0 1 0 0,0 0-1 0 0,2 1-6 0 0,18 1-5317 0 0,-7-10-2767 0 0</inkml:trace>
  <inkml:trace contextRef="#ctx0" brushRef="#br1" timeOffset="-213714.558">11062 3938 7885 0 0,'0'0'6038'0'0,"0"0"-4421"0"0,0 0-1222 0 0,0 0 85 0 0,0 0-83 0 0,7 6-96 0 0,-4-2-330 0 0,0-1 1 0 0,0 1 0 0 0,0-1-1 0 0,0 0 1 0 0,1 0-1 0 0,-1-1 1 0 0,1 1-1 0 0,0-1 1 0 0,-1 1-1 0 0,1-1 1 0 0,0 0-1 0 0,1-1 1 0 0,-1 1-1 0 0,0-1 1 0 0,0 0 0 0 0,1 0-1 0 0,-1 0 1 0 0,0 0-1 0 0,1-1 1 0 0,-1 1-1 0 0,1-1 1 0 0,-1-1-1 0 0,1 1 1 0 0,-1-1-1 0 0,1 1 1 0 0,-1-1 0 0 0,0 0-1 0 0,0-1 1 0 0,1 1-1 0 0,-1-1 1 0 0,0 0-1 0 0,0 0 1 0 0,0 0-1 0 0,-1 0 1 0 0,1-1-1 0 0,0 0 1 0 0,-1 1-1 0 0,0-1 1 0 0,1-1 0 0 0,-1 1-1 0 0,1-3 29 0 0,-2 0-63 0 0,-2 0 1 0 0,1 0-1 0 0,-1-1 0 0 0,0 1 0 0 0,0 0 1 0 0,-1-1-1 0 0,1 1 0 0 0,-1 0 0 0 0,-1 0 1 0 0,1 0-1 0 0,-1 0 0 0 0,0 0 0 0 0,-1 0 1 0 0,1 0-1 0 0,-1 1 0 0 0,-1-1 0 0 0,1 1 1 0 0,-1 0-1 0 0,1 0 0 0 0,-1 0 0 0 0,-1 0 0 0 0,1 1 1 0 0,-1-1-1 0 0,-4-2 63 0 0,8 6 0 0 0,1 1 0 0 0,-1-1-1 0 0,0 1 1 0 0,0-1 0 0 0,1 0 0 0 0,-1 1 0 0 0,0 0-1 0 0,0-1 1 0 0,0 1 0 0 0,0 0 0 0 0,0-1-1 0 0,0 1 1 0 0,0 0 0 0 0,0 0 0 0 0,0 0 0 0 0,0 0-1 0 0,0 0 1 0 0,0 0 0 0 0,0 0 0 0 0,0 0 0 0 0,0 0-1 0 0,0 0 1 0 0,0 0 0 0 0,1 1 0 0 0,-1-1 0 0 0,0 0-1 0 0,0 1 1 0 0,0-1 0 0 0,0 1 0 0 0,0-1-1 0 0,0 1 1 0 0,1-1 0 0 0,-1 1 0 0 0,0 0 0 0 0,0-1-1 0 0,1 1 1 0 0,-1 0 0 0 0,1-1 0 0 0,-1 1 0 0 0,0 0-1 0 0,1 0 1 0 0,-1 0 0 0 0,1 0 0 0 0,0-1-1 0 0,-1 1 1 0 0,1 0 0 0 0,0 0 0 0 0,0 0 0 0 0,-1 0-1 0 0,1 0 1 0 0,0 0 0 0 0,0 0 0 0 0,0 0 0 0 0,0 1 0 0 0,-11 67 708 0 0,10-56-587 0 0,-36 186 629 0 0,35-157-1469 0 0,6-16-3214 0 0,2-14-1906 0 0</inkml:trace>
  <inkml:trace contextRef="#ctx0" brushRef="#br1" timeOffset="-213511.764">11279 4116 11189 0 0,'0'0'5044'0'0,"0"0"-5044"0"0,0 0-468 0 0,-52-3 468 0 0,13 3 72 0 0,-11-3-72 0 0,5 1-1120 0 0,14 0-3296 0 0,1-8-5741 0 0</inkml:trace>
  <inkml:trace contextRef="#ctx0" brushRef="#br1" timeOffset="-212983.718">11767 3914 652 0 0,'0'0'7861'0'0,"0"0"-5556"0"0,0 0-1879 0 0,-7-2-37 0 0,3 1-299 0 0,0-1 0 0 0,0 1 0 0 0,-1 0 0 0 0,1 1 0 0 0,0-1 0 0 0,-1 1 0 0 0,1-1 1 0 0,-1 1-1 0 0,1 1 0 0 0,0-1 0 0 0,-1 1 0 0 0,1 0 0 0 0,-1 0 0 0 0,1 0 0 0 0,0 0 0 0 0,0 1 0 0 0,0-1 0 0 0,0 1 0 0 0,0 0 0 0 0,0 1 0 0 0,0-1 0 0 0,1 1 0 0 0,-1-1 1 0 0,1 1-1 0 0,-1 1-90 0 0,-2 1 100 0 0,0 1-1 0 0,1 0 1 0 0,0 1 0 0 0,0-1 0 0 0,0 1 0 0 0,1 0 0 0 0,0 0 0 0 0,0 0 0 0 0,1 1 0 0 0,0-1 0 0 0,0 1 0 0 0,1 0 0 0 0,0 0 0 0 0,0 0 0 0 0,0 0 0 0 0,2 0 0 0 0,-1 0 0 0 0,1 1 0 0 0,0-1-1 0 0,1 7-99 0 0,3-11 157 0 0,0-1 0 0 0,0 1 0 0 0,1-1 0 0 0,-1 0 0 0 0,1-1 0 0 0,0 1-1 0 0,0-1 1 0 0,0 0 0 0 0,0 0 0 0 0,0 0 0 0 0,1-1 0 0 0,-1 0 0 0 0,0 0-1 0 0,1 0 1 0 0,-1-1 0 0 0,1 1 0 0 0,-1-1 0 0 0,1-1 0 0 0,-1 1 0 0 0,0-1-1 0 0,1 0 1 0 0,3-1-157 0 0,-2 1 25 0 0,56-7-614 0 0,-38 0-4240 0 0,-22 6 686 0 0,1-5-2159 0 0</inkml:trace>
  <inkml:trace contextRef="#ctx0" brushRef="#br1" timeOffset="-212630.892">11870 3785 7689 0 0,'0'0'7601'0'0,"3"9"-6129"0"0,54 266 1036 0 0,-42-268-3946 0 0,2-51-400 0 0,-6 17 1869 0 0,-8 27 24 0 0,0 0 0 0 0,0 0 0 0 0,0 1 0 0 0,0-1-1 0 0,0 1 1 0 0,-1 0 0 0 0,1-1 0 0 0,0 1-1 0 0,0 0 1 0 0,-1 1 0 0 0,1-1 0 0 0,-1 0-1 0 0,1 1 1 0 0,-1 0 0 0 0,1-1 0 0 0,-1 1-1 0 0,0 0 1 0 0,0 0 0 0 0,0 0 0 0 0,0 1-1 0 0,0-1 1 0 0,0 0 0 0 0,-1 1 0 0 0,1-1-1 0 0,-1 1 1 0 0,0-1 0 0 0,0 1 0 0 0,1 0-1 0 0,-2 0 1 0 0,1-1 0 0 0,0 1-55 0 0,5 16-64 0 0,8 17-299 0 0,3-21-5117 0 0,-10-12-439 0 0</inkml:trace>
  <inkml:trace contextRef="#ctx0" brushRef="#br1" timeOffset="-212241.58">12266 4054 11733 0 0,'0'0'2069'0'0,"0"0"-1532"0"0,0 0-385 0 0,0 0 2 0 0,0 0 157 0 0,0 0 92 0 0,0 0 26 0 0,0 0-170 0 0,-51-42-1894 0 0,50 42 1631 0 0,0-1 1 0 0,1 0-1 0 0,-1 1 1 0 0,0-1-1 0 0,0 1 0 0 0,0-1 1 0 0,0 1-1 0 0,0 0 1 0 0,0-1-1 0 0,0 1 1 0 0,0 0-1 0 0,0 0 0 0 0,0 0 1 0 0,0 0-1 0 0,0 0 1 0 0,0 0-1 0 0,0 0 0 0 0,0 0 1 0 0,0 0-1 0 0,0 0 1 0 0,0 0-1 0 0,0 1 0 0 0,0-1 1 0 0,0 0-1 0 0,0 1 1 0 0,0-1-1 0 0,0 1 1 0 0,0-1-1 0 0,1 1 0 0 0,-1-1 1 0 0,0 1-1 0 0,0 0 1 0 0,0-1-1 0 0,1 1 0 0 0,-1 0 1 0 0,0 0-1 0 0,1-1 1 0 0,-1 1-1 0 0,1 0 0 0 0,-1 0 1 0 0,1 0-1 0 0,-1 0 1 0 0,1 0-1 0 0,0 0 0 0 0,-1 0 1 0 0,1 0-1 0 0,0 0 1 0 0,0 0-1 0 0,0 0 1 0 0,0 0-1 0 0,0 0 0 0 0,0 0 1 0 0,0 0-1 0 0,0 0 1 0 0,0 0-1 0 0,0 0 4 0 0,7 61 802 0 0,-5-60-775 0 0,0 0 0 0 0,0 0 0 0 0,1 0 0 0 0,-1 0-1 0 0,0 0 1 0 0,1-1 0 0 0,-1 1 0 0 0,1-1 0 0 0,0 1-1 0 0,-1-1 1 0 0,1 0 0 0 0,0 0 0 0 0,0 0-1 0 0,0 0 1 0 0,0-1 0 0 0,0 1 0 0 0,0-1 0 0 0,0 0-1 0 0,0 1 1 0 0,0-2 0 0 0,0 1 0 0 0,0 0 0 0 0,0 0-1 0 0,0-1 1 0 0,-1 0 0 0 0,1 1 0 0 0,0-1 0 0 0,0 0-1 0 0,0-1 1 0 0,-1 1 0 0 0,1 0 0 0 0,0-1 0 0 0,-1 0-1 0 0,1 1 1 0 0,-1-1 0 0 0,0 0 0 0 0,0 0-1 0 0,1-1-26 0 0,23 51-298 0 0,-7 9-698 0 0,-19-57-1495 0 0,0-2-2498 0 0,2-9-2268 0 0</inkml:trace>
  <inkml:trace contextRef="#ctx0" brushRef="#br1" timeOffset="-211946.078">12457 4087 7809 0 0,'0'0'5902'0'0,"6"6"-4266"0"0,-6-6-1733 0 0,3 2 201 0 0,-1 0 0 0 0,1 1 0 0 0,-1-1 0 0 0,0 0 0 0 0,0 1 0 0 0,0-1 0 0 0,0 1 0 0 0,0-1 0 0 0,-1 1 0 0 0,1 0 1 0 0,-1 0-1 0 0,1 0 0 0 0,-1 0 0 0 0,0 0 0 0 0,0 0 0 0 0,-1 0 0 0 0,1 0 0 0 0,0 0 0 0 0,-1 1 0 0 0,0-1 0 0 0,0 0 0 0 0,0 0 0 0 0,0 0 0 0 0,-1 1 0 0 0,1-1 0 0 0,-1 0 1 0 0,0 0-1 0 0,0 0 0 0 0,0 2-104 0 0,2-46-6470 0 0,34 0 5337 0 0,-31 41 1336 0 0,0 0 0 0 0,-1 0 0 0 0,1 0 0 0 0,0 1 0 0 0,0 0 0 0 0,0-1 0 0 0,-1 1 0 0 0,1 1 0 0 0,0-1 0 0 0,-1 0 0 0 0,1 1 0 0 0,-1 0 0 0 0,0 0 0 0 0,1 0 0 0 0,-1 0 0 0 0,0 0 0 0 0,0 1 0 0 0,0-1 0 0 0,-1 1 0 0 0,1 0 0 0 0,-1 0 1 0 0,1 0-1 0 0,-1 0 0 0 0,0 0 0 0 0,0 0 0 0 0,0 1 0 0 0,-1-1 0 0 0,1 1 0 0 0,-1-1 0 0 0,0 1 0 0 0,0 0 0 0 0,0 0 0 0 0,0-1-203 0 0,-6 33 441 0 0,-12-20-5170 0 0,15-17-214 0 0,2-5-3047 0 0</inkml:trace>
  <inkml:trace contextRef="#ctx0" brushRef="#br1" timeOffset="-211543.664">12742 4148 6961 0 0,'0'0'5649'0'0,"0"0"-4166"0"0,0 0-1257 0 0,0 0-36 0 0,0 0 172 0 0,0 0 50 0 0,7 3-15 0 0,-5-1-417 0 0,0 0 0 0 0,-1 0-1 0 0,1-1 1 0 0,0 1 0 0 0,0-1-1 0 0,0 0 1 0 0,0 1 0 0 0,1-1-1 0 0,-1 0 1 0 0,0 0 0 0 0,0 0 0 0 0,1-1-1 0 0,-1 1 1 0 0,0 0 0 0 0,1-1-1 0 0,-1 0 1 0 0,1 1 0 0 0,-1-1 0 0 0,1 0-1 0 0,-1 0 1 0 0,1-1 0 0 0,-1 1-1 0 0,0 0 1 0 0,1-1 0 0 0,-1 1 0 0 0,1-1-1 0 0,-1 0 1 0 0,0 0 0 0 0,0 0-1 0 0,1 0 1 0 0,-1 0 0 0 0,0-1-1 0 0,0 1 1 0 0,0 0 0 0 0,0-1 0 0 0,-1 0-1 0 0,1 1 1 0 0,0-1 0 0 0,-1 0-1 0 0,1 0 1 0 0,-1 0 0 0 0,1 0 0 0 0,-1 0-1 0 0,0 0 1 0 0,0-1 0 0 0,1-1 20 0 0,-1 1-34 0 0,0 1 1 0 0,-1-1 0 0 0,1 0-1 0 0,-1 1 1 0 0,0-1 0 0 0,1 0-1 0 0,-1 0 1 0 0,-1 0 0 0 0,1 1-1 0 0,0-1 1 0 0,-1 0 0 0 0,1 1-1 0 0,-1-1 1 0 0,0 0 0 0 0,1 1-1 0 0,-2-1 1 0 0,1 1 0 0 0,0-1-1 0 0,0 1 1 0 0,-1-1 0 0 0,1 1-1 0 0,-1 0 1 0 0,0 0 0 0 0,0 0-1 0 0,1 0 1 0 0,-1 0 0 0 0,-1 0-1 0 0,1 0 1 0 0,0 1 0 0 0,0-1-1 0 0,-1 1 1 0 0,1-1 0 0 0,-1 1-1 0 0,1 0 1 0 0,-1 0 0 0 0,1 0-1 0 0,-1 1 1 0 0,0-1 0 0 0,1 0-1 0 0,-1 1 1 0 0,0 0 0 0 0,0 0-1 0 0,1 0 1 0 0,-1 0 0 0 0,0 0-1 0 0,0 0 1 0 0,1 1 0 0 0,-1-1-1 0 0,0 1 1 0 0,-1 0 33 0 0,2 2 65 0 0,1 0 1 0 0,-1-1-1 0 0,1 1 0 0 0,0 0 1 0 0,0 0-1 0 0,0 0 1 0 0,0 0-1 0 0,1 0 0 0 0,-1 0 1 0 0,1 0-1 0 0,0 1 0 0 0,0-1 1 0 0,0 0-1 0 0,0 0 1 0 0,0 0-1 0 0,1 0 0 0 0,-1 0 1 0 0,1 0-1 0 0,0 0 1 0 0,0 0-1 0 0,0 0 0 0 0,0 0 1 0 0,1 0-1 0 0,-1 0 1 0 0,1-1-1 0 0,-1 1 0 0 0,1 0 1 0 0,0-1-1 0 0,0 0 0 0 0,0 1 1 0 0,1-1-1 0 0,-1 0 1 0 0,0 0-1 0 0,1 0 0 0 0,0 0 1 0 0,-1-1-1 0 0,1 1 1 0 0,0-1-1 0 0,0 0 0 0 0,0 1 1 0 0,0-1-1 0 0,0-1 0 0 0,0 1 1 0 0,0 0-1 0 0,0-1 1 0 0,0 1-1 0 0,0-1 0 0 0,0 0 1 0 0,0 0-1 0 0,0 0 1 0 0,1-1-1 0 0,-1 1 0 0 0,0-1 1 0 0,0 1-1 0 0,0-1 0 0 0,0 0 1 0 0,0 0-1 0 0,1-1-65 0 0,0 4 1 0 0,-1 1-1 0 0,1-1 1 0 0,-1 1 0 0 0,0 0-1 0 0,0 1 1 0 0,-1-1-1 0 0,1 0 1 0 0,-1 1-1 0 0,1 0 1 0 0,-1-1 0 0 0,0 1-1 0 0,-1 0 1 0 0,1 0-1 0 0,-1 0 1 0 0,1 0 0 0 0,-1 0-1 0 0,0 1 1 0 0,-1-1-1 0 0,1 0 1 0 0,-1 0 0 0 0,0 1-1 0 0,0-1 1 0 0,0 0-1 0 0,0 1 1 0 0,-1 1-1 0 0,-20 73 1613 0 0,-20-46-3307 0 0,30-33-1261 0 0,0-8-3647 0 0</inkml:trace>
  <inkml:trace contextRef="#ctx0" brushRef="#br1" timeOffset="-211220.472">13081 4127 12449 0 0,'0'0'2524'0'0,"0"0"-1805"0"0,0 0-740 0 0,0 0-55 0 0,7 3 55 0 0,-1-1-42 0 0,-4 0 79 0 0,0-1-1 0 0,0 1 0 0 0,-1-1 1 0 0,2 1-1 0 0,-1-1 1 0 0,0 0-1 0 0,0 0 0 0 0,0 0 1 0 0,0 0-1 0 0,1 0 0 0 0,-1 0 1 0 0,0-1-1 0 0,1 1 1 0 0,-1-1-1 0 0,1 1 0 0 0,-1-1 1 0 0,1 0-1 0 0,-1 0 0 0 0,1 0 1 0 0,-1-1-1 0 0,0 1 1 0 0,1 0-1 0 0,-1-1 0 0 0,1 0 1 0 0,-1 1-1 0 0,0-1 0 0 0,0 0 1 0 0,1 0-1 0 0,-1 0 1 0 0,0-1-1 0 0,0 1 0 0 0,0 0 1 0 0,0-1-1 0 0,0 1 1 0 0,0-1-1 0 0,-1 0 0 0 0,1 0 1 0 0,-1 0-1 0 0,1 0 0 0 0,-1 0 1 0 0,1 0-1 0 0,-1 0 1 0 0,0 0-1 0 0,0 0 0 0 0,0-1 1 0 0,0 1-1 0 0,-1 0 0 0 0,1-1 1 0 0,0 0-16 0 0,-2 2-14 0 0,1 0 1 0 0,0-1-1 0 0,-1 1 0 0 0,1 0 1 0 0,-1 0-1 0 0,1-1 0 0 0,-1 1 1 0 0,1 0-1 0 0,-1 0 0 0 0,0 0 1 0 0,0 0-1 0 0,0 0 0 0 0,0 0 1 0 0,1 0-1 0 0,-1 0 0 0 0,0 0 1 0 0,0 0-1 0 0,-1 1 0 0 0,1-1 1 0 0,0 0-1 0 0,0 1 0 0 0,0-1 1 0 0,0 1-1 0 0,-1-1 1 0 0,1 1-1 0 0,0-1 0 0 0,-1 1 1 0 0,1 0-1 0 0,0 0 0 0 0,0 0 1 0 0,-1 0-1 0 0,1 0 0 0 0,0 0 1 0 0,-1 0-1 0 0,1 0 0 0 0,0 0 1 0 0,-1 1-1 0 0,1-1 0 0 0,0 0 1 0 0,0 1-1 0 0,-1-1 0 0 0,1 1 1 0 0,0-1-1 0 0,0 1 0 0 0,0 0 1 0 0,0 0-1 0 0,0-1 0 0 0,0 1 1 0 0,0 0-1 0 0,0 0 1 0 0,0 0-1 0 0,0 0 0 0 0,0 0 1 0 0,0 0-1 0 0,1 0 0 0 0,-1 1 1 0 0,0-1-1 0 0,1 0 0 0 0,-1 0 1 0 0,1 0-1 0 0,0 1 0 0 0,-1-1 1 0 0,1 0-1 0 0,0 1 0 0 0,0-1 1 0 0,0 0-1 0 0,-1 1 14 0 0,0 1 32 0 0,-1 0 0 0 0,1 1 0 0 0,-1-1 1 0 0,1 0-1 0 0,0 0 0 0 0,0 1 0 0 0,0-1 0 0 0,1 0 0 0 0,-1 1 0 0 0,1-1 0 0 0,0 1 1 0 0,-1-1-1 0 0,2 1 0 0 0,-1-1 0 0 0,0 1 0 0 0,1-1 0 0 0,0 0 0 0 0,-1 1 0 0 0,1-1 0 0 0,1 0 1 0 0,-1 1-1 0 0,0-1 0 0 0,1 0 0 0 0,0 0 0 0 0,-1 0 0 0 0,1 0 0 0 0,0-1 0 0 0,1 1 1 0 0,-1 0-1 0 0,0-1 0 0 0,1 1 0 0 0,0-1 0 0 0,-1 0 0 0 0,1 0 0 0 0,0 0 0 0 0,0 0 0 0 0,0-1 1 0 0,0 1-1 0 0,0-1 0 0 0,1 0 0 0 0,-1 1 0 0 0,0-2 0 0 0,1 1 0 0 0,2 0-32 0 0,65 10-1980 0 0,-50-13-1056 0 0,3-5-3687 0 0</inkml:trace>
  <inkml:trace contextRef="#ctx0" brushRef="#br1" timeOffset="-210956.691">13514 4131 6977 0 0,'0'0'7388'0'0,"0"0"-7108"0"0,0 0-52 0 0,11 38 652 0 0,-8-29-71 0 0,-3 3-113 0 0,0-3-176 0 0,0 1-172 0 0,-3-3-152 0 0,-1 0-60 0 0,3-1-84 0 0,-2-2-52 0 0,2-2-112 0 0,-1-1-532 0 0,2-1-512 0 0,0-4-745 0 0,2-2-2987 0 0,3-14-4909 0 0</inkml:trace>
  <inkml:trace contextRef="#ctx0" brushRef="#br1" timeOffset="-210677.595">13551 4005 6673 0 0,'0'0'9813'0'0,"0"0"-8977"0"0,0 0-836 0 0,0 0-272 0 0,0 0 272 0 0,0 0 0 0 0,0 0-12 0 0,0 0-500 0 0,0 0-1277 0 0,0 0-1243 0 0,4 3-3821 0 0</inkml:trace>
  <inkml:trace contextRef="#ctx0" brushRef="#br1" timeOffset="-210411.19">13755 4182 8173 0 0,'0'0'4328'0'0,"1"7"-3195"0"0,-1-5-1115 0 0,1 1 114 0 0,0 1 1 0 0,0-1-1 0 0,-1 0 1 0 0,0 1-1 0 0,0-1 0 0 0,0 1 1 0 0,0-1-1 0 0,0 1 1 0 0,-1-1-1 0 0,1 1 0 0 0,-1-1 1 0 0,0 0-1 0 0,0 1 1 0 0,0-1-1 0 0,-1 0 0 0 0,1 0 1 0 0,-1 0-1 0 0,0 0 1 0 0,0 0-1 0 0,0 0 0 0 0,0 0 1 0 0,0 0-133 0 0,2-55-2919 0 0,1 51 2940 0 0,0-1 1 0 0,-1 1-1 0 0,1-1 1 0 0,0 1-1 0 0,1-1 1 0 0,-1 1 0 0 0,0-1-1 0 0,0 1 1 0 0,1 0-1 0 0,-1 0 1 0 0,0 0-1 0 0,1 0 1 0 0,-1 0-1 0 0,1 0 1 0 0,-1 0-1 0 0,1 0 1 0 0,0 0-1 0 0,-1 1 1 0 0,1-1-1 0 0,0 1 1 0 0,0-1-1 0 0,-1 1 1 0 0,1 0-1 0 0,0 0 1 0 0,0 0-1 0 0,0 0 1 0 0,0 0-1 0 0,-1 0 1 0 0,1 0-1 0 0,0 0 1 0 0,0 1-1 0 0,-1-1 1 0 0,1 1-1 0 0,0-1 1 0 0,0 1-1 0 0,-1 0 1 0 0,1 0-1 0 0,-1-1 1 0 0,1 1-1 0 0,-1 0 1 0 0,1 1 0 0 0,-1-1-1 0 0,1 0 1 0 0,-1 0-1 0 0,0 0 1 0 0,0 1-1 0 0,0-1 1 0 0,0 1-1 0 0,1 0-21 0 0,60 72 1830 0 0,-51-42-1859 0 0,-5-12-3612 0 0,-4-17-2186 0 0</inkml:trace>
  <inkml:trace contextRef="#ctx0" brushRef="#br1" timeOffset="-199634.542">14263 3965 3252 0 0,'0'0'6784'0'0,"0"0"-4854"0"0,5 7-1564 0 0,7 18 142 0 0,-1 0 0 0 0,-1 1 0 0 0,-1 0 0 0 0,-1 0 1 0 0,-1 0-1 0 0,-2 1 0 0 0,0 1 0 0 0,-2-1 0 0 0,-1 0 0 0 0,-2 1 1 0 0,0-1-1 0 0,-2 3-508 0 0,12 23-844 0 0,6-52-6022 0 0,-8-12 274 0 0</inkml:trace>
  <inkml:trace contextRef="#ctx0" brushRef="#br1" timeOffset="-199448.591">14444 4192 1016 0 0,'0'0'8429'0'0,"0"0"-5617"0"0,0 0-1536 0 0,0 0-920 0 0,0 0-24 0 0,0 0 20 0 0,0 0 92 0 0,-41 2-4 0 0,16 0-152 0 0,-1 1-224 0 0,-1 0-64 0 0,3-2-1516 0 0,6 0-1356 0 0,-2-6-4501 0 0</inkml:trace>
  <inkml:trace contextRef="#ctx0" brushRef="#br1" timeOffset="-198998.408">14515 4042 4000 0 0,'0'0'6405'0'0,"5"8"-4424"0"0,3 3-1597 0 0,-1 1 0 0 0,-1 0-1 0 0,0 0 1 0 0,-1 0-1 0 0,0 0 1 0 0,-1 1-1 0 0,-1 0 1 0 0,0 0-1 0 0,0 0 1 0 0,-1 0 0 0 0,0 4-384 0 0,-12 152 848 0 0,36-202-8098 0 0,-25 31 7342 0 0,0-1 0 0 0,0 1 0 0 0,1 0 0 0 0,-1 0 0 0 0,0-1 0 0 0,1 1 0 0 0,-1 0 0 0 0,1 0 0 0 0,0 1 0 0 0,-1-1 0 0 0,1 0 0 0 0,0 1 0 0 0,0-1 1 0 0,0 1-1 0 0,0-1 0 0 0,1 1 0 0 0,-1 0 0 0 0,0 0 0 0 0,0 0 0 0 0,1 0 0 0 0,-1 0 0 0 0,1 1 0 0 0,-1-1 0 0 0,1 1 0 0 0,-1-1 0 0 0,1 1 0 0 0,-1 0 0 0 0,1 0 0 0 0,-1 0 0 0 0,1 0 0 0 0,-1 1 0 0 0,1-1 0 0 0,-1 1 0 0 0,1-1 0 0 0,-1 1 0 0 0,0 0 0 0 0,1 0 0 0 0,-1 0 0 0 0,0 0 0 0 0,0 1 0 0 0,0-1 0 0 0,0 0 0 0 0,1 2-92 0 0,3 0 228 0 0,-1 1-1 0 0,1 0 1 0 0,-1 0 0 0 0,0 1 0 0 0,0 0-1 0 0,-1-1 1 0 0,1 2 0 0 0,-1-1 0 0 0,0 0-1 0 0,-1 1 1 0 0,1 0 0 0 0,-1 0 0 0 0,0 0-1 0 0,-1 0 1 0 0,1 0 0 0 0,0 5-228 0 0,-2-1 184 0 0,0-11-223 0 0,-1 1 1 0 0,1-1-1 0 0,-1 1 1 0 0,1 0-1 0 0,-1-1 1 0 0,1 1-1 0 0,-1-1 1 0 0,1 1-1 0 0,-1 0 1 0 0,1 0-1 0 0,-1-1 1 0 0,1 1-1 0 0,-1 0 1 0 0,1 0-1 0 0,0 0 1 0 0,-1-1-1 0 0,1 1 1 0 0,0 0 0 0 0,-1 0-1 0 0,1 0 1 0 0,-1 0-1 0 0,1 0 1 0 0,0 0-1 0 0,-1 1 1 0 0,1-1-1 0 0,-1 0 1 0 0,1 0-1 0 0,0 0 1 0 0,-1 0-1 0 0,1 1 1 0 0,-1-1-1 0 0,1 0 1 0 0,-1 1-1 0 0,1-1 1 0 0,-1 0-1 0 0,1 1 1 0 0,-1-1-1 0 0,1 1 1 0 0,-1-1-1 0 0,1 1 1 0 0,-1-1-1 0 0,0 1 1 0 0,1-1-1 0 0,-1 1 1 0 0,0-1 0 0 0,1 1-1 0 0,-1-1 1 0 0,0 1-1 0 0,0-1 1 0 0,1 1-1 0 0,-1 0 1 0 0,0-1-1 0 0,0 1 1 0 0,0 0-1 0 0,0-1 1 0 0,0 1-1 0 0,0-1 1 0 0,0 1-1 0 0,0 0 1 0 0,0-1-1 0 0,0 1 1 0 0,-1 0 38 0 0,35-47-2778 0 0,1-1 3159 0 0,8 12 3583 0 0,-48 39-3949 0 0,0-1 0 0 0,0 1-1 0 0,0 0 1 0 0,1 0 0 0 0,-1 1 0 0 0,1-1 0 0 0,0 1 0 0 0,0 0 0 0 0,1 0 0 0 0,-1 0 0 0 0,1 0 0 0 0,0 1 0 0 0,1 0 0 0 0,0-1 0 0 0,-1 1 0 0 0,2 0 0 0 0,-1 0 0 0 0,0 2-15 0 0,6-3 23 0 0,0-1 1 0 0,0 0-1 0 0,1 0 1 0 0,-1 0-1 0 0,1 0 1 0 0,0-1-1 0 0,0 0 1 0 0,0 0-1 0 0,0 0 1 0 0,1-1-1 0 0,-1 1 1 0 0,1-1-1 0 0,-1-1 0 0 0,1 1 1 0 0,0-1-1 0 0,0 0 1 0 0,0 0-1 0 0,-1-1 1 0 0,1 1-1 0 0,6-2-23 0 0,-8 2 21 0 0,54 4-695 0 0,-21-5-3136 0 0,-26-3-1595 0 0,-2-7-2635 0 0</inkml:trace>
  <inkml:trace contextRef="#ctx0" brushRef="#br1" timeOffset="-197565.545">15574 4175 6341 0 0,'0'0'4892'0'0,"0"0"-3287"0"0,-8-3-1341 0 0,4 2-197 0 0,0-1 1 0 0,0 0-1 0 0,0 1 1 0 0,0 0-1 0 0,-1 0 1 0 0,1 0-1 0 0,0 1 1 0 0,-1-1-1 0 0,1 1 1 0 0,-1 0-1 0 0,1 0 1 0 0,0 1-1 0 0,-1-1 0 0 0,1 1 1 0 0,0 0-1 0 0,-1 0 1 0 0,1 0-1 0 0,0 1 1 0 0,0-1-1 0 0,0 1 1 0 0,0 0-1 0 0,0 0 1 0 0,1 1-1 0 0,-1-1 1 0 0,1 1-1 0 0,-1 0 1 0 0,1 0-1 0 0,0 0 1 0 0,0 0-1 0 0,-1 1-67 0 0,-1 5 77 0 0,-1 0-1 0 0,1 0 1 0 0,0 1 0 0 0,1-1 0 0 0,0 1-1 0 0,1 0 1 0 0,0 0 0 0 0,0 0 0 0 0,1 0-1 0 0,1 1 1 0 0,0-1 0 0 0,0 1-1 0 0,1-1 1 0 0,0 1 0 0 0,1 5-77 0 0,2-12 87 0 0,1-1 1 0 0,-1 1 0 0 0,1 0-1 0 0,0-1 1 0 0,0 0-1 0 0,0 0 1 0 0,1 0 0 0 0,-1 0-1 0 0,1-1 1 0 0,-1 1-1 0 0,1-1 1 0 0,0-1 0 0 0,0 1-1 0 0,0-1 1 0 0,0 1-1 0 0,0-1 1 0 0,0-1 0 0 0,0 1-1 0 0,1-1 1 0 0,-1 0-1 0 0,0 0 1 0 0,0 0 0 0 0,0-1-1 0 0,0 0 1 0 0,0 0-1 0 0,0 0 1 0 0,4-2-88 0 0,-4 3-36 0 0,6-1 13 0 0,-1-1 1 0 0,0 0 0 0 0,1-1-1 0 0,-1 0 1 0 0,0-1-1 0 0,0 0 1 0 0,0 0 0 0 0,-1-1-1 0 0,0 0 1 0 0,0 0 0 0 0,0-1-1 0 0,0-1 1 0 0,-1 0-1 0 0,0 0 1 0 0,-1 0 0 0 0,2-2 22 0 0,4 79-514 0 0,-13-69 523 0 0,-1 1 1 0 0,1 0-1 0 0,0-1 1 0 0,1 1 0 0 0,-1-1-1 0 0,0 1 1 0 0,0-1 0 0 0,1 1-1 0 0,-1 0 1 0 0,1-1-1 0 0,-1 0 1 0 0,1 1 0 0 0,-1-1-1 0 0,1 1 1 0 0,0-1-1 0 0,0 0 1 0 0,0 1 0 0 0,0-1-1 0 0,0 0 1 0 0,0 0 0 0 0,0 0-1 0 0,0 0 1 0 0,1 0-1 0 0,-1 0 1 0 0,0 0 0 0 0,0 0-1 0 0,1 0 1 0 0,-1 0-1 0 0,1-1 1 0 0,-1 1 0 0 0,1-1-1 0 0,-1 1 1 0 0,1-1 0 0 0,-1 0-1 0 0,1 1 1 0 0,-1-1-1 0 0,1 0 1 0 0,0 0 0 0 0,-1 0-1 0 0,1 0 1 0 0,-1 0-1 0 0,1 0 1 0 0,-1-1 0 0 0,1 1-1 0 0,0-1-9 0 0,26-22-4764 0 0,-21 14 1468 0 0,0 2-2242 0 0</inkml:trace>
  <inkml:trace contextRef="#ctx0" brushRef="#br1" timeOffset="-197040.695">15862 4291 2904 0 0,'0'0'2300'0'0,"0"0"1886"0"0,0 0-2616 0 0,0 0-1192 0 0,0 0-166 0 0,0 0 140 0 0,0 0 354 0 0,1 7 152 0 0,43 156 2100 0 0,-31-155-3385 0 0,-3-10-4814 0 0,-6-3-1035 0 0</inkml:trace>
  <inkml:trace contextRef="#ctx0" brushRef="#br1" timeOffset="-196435.808">15992 4351 4620 0 0,'0'0'5423'0'0,"0"0"-2842"0"0,0 0-1438 0 0,0 0-421 0 0,0 0-2 0 0,0 0-77 0 0,0 0-176 0 0,0 0-221 0 0,0 0-140 0 0,7-5-602 0 0,1 14 570 0 0,0 0-1 0 0,0 0 0 0 0,-1 1 0 0 0,0 0 0 0 0,-1 0 0 0 0,0 1 0 0 0,0 0 0 0 0,-1 0 1 0 0,-1 0-1 0 0,0 1 0 0 0,-1-1 0 0 0,0 1 0 0 0,0 0 0 0 0,-1 0 0 0 0,0 8-73 0 0,19-97-1159 0 0,-19 77 1202 0 0,1 0 0 0 0,-1-1 1 0 0,0 1-1 0 0,0 1 0 0 0,1-1 1 0 0,-1 0-1 0 0,0 0 0 0 0,0 1 1 0 0,0 0-1 0 0,1-1 0 0 0,-1 1 1 0 0,0 0-1 0 0,0 0 0 0 0,0 0 1 0 0,0 0-1 0 0,0 0 0 0 0,0 1 1 0 0,-1-1-1 0 0,1 0 0 0 0,0 1 0 0 0,-1 0 1 0 0,1-1-1 0 0,-1 1 0 0 0,1 0 1 0 0,-1 0-1 0 0,0 0 0 0 0,1 0 1 0 0,-1 0-1 0 0,0 0 0 0 0,-1 0 1 0 0,1 0-1 0 0,0 0 0 0 0,0 1-43 0 0,5 34 456 0 0,-8-59-3445 0 0,10-11 1957 0 0,-7 32 1096 0 0,-1 0 1 0 0,1-1-1 0 0,0 1 1 0 0,0 0-1 0 0,0 0 1 0 0,0 0-1 0 0,0 0 1 0 0,0 0 0 0 0,0 0-1 0 0,0 0 1 0 0,0 0-1 0 0,1 1 1 0 0,-1-1-1 0 0,0 0 1 0 0,1 1-1 0 0,-1-1 1 0 0,0 1-1 0 0,1-1 1 0 0,-1 1-1 0 0,1 0 1 0 0,-1-1-1 0 0,0 1 1 0 0,1 0-1 0 0,-1 0 1 0 0,1 0 0 0 0,-1 0-1 0 0,1 0 1 0 0,-1 1-1 0 0,1-1 1 0 0,-1 0-1 0 0,0 1 1 0 0,1-1-1 0 0,-1 1 1 0 0,0-1-1 0 0,1 1 1 0 0,-1 0-1 0 0,0-1 1 0 0,0 1-1 0 0,1 0 1 0 0,-1 0 0 0 0,0 0-1 0 0,0 0 1 0 0,0 0-1 0 0,0 0 1 0 0,0 0-1 0 0,0 0 1 0 0,-1 0-1 0 0,2 2-64 0 0,24 56 1445 0 0,-26-29-3581 0 0,0-28 1863 0 0,2 2-4061 0 0,5-5-3990 0 0</inkml:trace>
  <inkml:trace contextRef="#ctx0" brushRef="#br1" timeOffset="-195865.122">15884 4349 1448 0 0,'0'0'299'0'0,"0"0"274"0"0,0 0 1308 0 0,0 0-328 0 0,0 0-299 0 0,0 0-27 0 0,0 0-122 0 0,0 0-263 0 0,0 0-297 0 0,0 0-58 0 0,-4 0 299 0 0,-44 58 2768 0 0,34-52-3968 0 0,5-7-5332 0 0,8-4-3452 0 0</inkml:trace>
  <inkml:trace contextRef="#ctx0" brushRef="#br1" timeOffset="-195308.162">16422 4368 732 0 0,'0'0'8037'0'0,"0"0"-5246"0"0,0 0-1913 0 0,0 0-594 0 0,0 0 254 0 0,1 8 475 0 0,26 152 2162 0 0,-26-159-3183 0 0,1 0 0 0 0,-1 0 0 0 0,0 1 0 0 0,0-1 0 0 0,1 0 0 0 0,-1-1 0 0 0,1 1 0 0 0,-1 0 0 0 0,1 0 0 0 0,-1-1 0 0 0,1 1 0 0 0,-1-1 0 0 0,1 1 0 0 0,-1-1 0 0 0,1 1 1 0 0,0-1-1 0 0,-1 0 0 0 0,1 0 0 0 0,0 0 0 0 0,-1 0 0 0 0,1 0 0 0 0,0 0 0 0 0,-1-1 0 0 0,1 1 0 0 0,0-1 0 0 0,-1 1 0 0 0,1-1 0 0 0,-1 1 0 0 0,1-1 0 0 0,-1 0 0 0 0,1 0 0 0 0,-1 1 0 0 0,0-1 1 0 0,1 0-1 0 0,-1 0 0 0 0,0-1 0 0 0,0 1 0 0 0,1 0 0 0 0,-1 0 0 0 0,0-1 0 0 0,0 1 0 0 0,0 0 0 0 0,-1-1 0 0 0,1 1 0 0 0,0-1 0 0 0,-1 1 0 0 0,1-1 0 0 0,0 1 0 0 0,-1-1 0 0 0,0 0 1 0 0,1 1-1 0 0,-1-1 0 0 0,0 0 0 0 0,0 1 0 0 0,0-1 0 0 0,0 0 0 0 0,0 1 0 0 0,0-1 8 0 0,12-46 37 0 0,7 82 65 0 0,23 79 182 0 0,-36-109-4966 0 0,-1-9-1077 0 0</inkml:trace>
  <inkml:trace contextRef="#ctx0" brushRef="#br1" timeOffset="-195120.292">16694 4284 10077 0 0,'0'0'4924'0'0,"0"0"-4612"0"0,22 51 28 0 0,-17-27 441 0 0,2-1 7 0 0,-3 2-204 0 0,1-1-140 0 0,-4 0-136 0 0,-1-1-112 0 0,0-2-132 0 0,0-2-64 0 0,0-2 0 0 0,0-2-100 0 0,0-2-468 0 0,0-3-584 0 0,4-5-1453 0 0,-2-2-3287 0 0,9-7-2609 0 0</inkml:trace>
  <inkml:trace contextRef="#ctx0" brushRef="#br1" timeOffset="-194355.253">16881 4543 4468 0 0,'0'0'7799'0'0,"0"0"-5701"0"0,0 0-1946 0 0,0 0-93 0 0,0 0 74 0 0,0 0-38 0 0,0 0-406 0 0,5-1-305 0 0,-3 0 561 0 0,1 0-1 0 0,0 0 1 0 0,0 0 0 0 0,-1-1 0 0 0,1 1 0 0 0,-1-1 0 0 0,1 1 0 0 0,-1-1 0 0 0,0 0 0 0 0,1 0 0 0 0,-1 0 0 0 0,0 0 0 0 0,0-1-1 0 0,-1 1 1 0 0,1 0 0 0 0,0-1 0 0 0,-1 1 0 0 0,0-1 0 0 0,1 0 0 0 0,-1 1 0 0 0,0-1 0 0 0,0 0 0 0 0,0 0 0 0 0,-1 0 0 0 0,1 0 0 0 0,-1 0-1 0 0,0 0 1 0 0,0 0 0 0 0,0 0 0 0 0,0 0 0 0 0,0-1 55 0 0,-8-48-601 0 0,8 51 612 0 0,0 0-1 0 0,-1 1 1 0 0,1-1-1 0 0,0 0 0 0 0,-1 1 1 0 0,1-1-1 0 0,-1 0 1 0 0,1 1-1 0 0,0-1 0 0 0,-1 1 1 0 0,1-1-1 0 0,-1 1 1 0 0,0-1-1 0 0,1 1 0 0 0,-1 0 1 0 0,1-1-1 0 0,-1 1 1 0 0,0-1-1 0 0,1 1 0 0 0,-1 0 1 0 0,0 0-1 0 0,1-1 0 0 0,-1 1 1 0 0,0 0-1 0 0,1 0 1 0 0,-1 0-1 0 0,0 0 0 0 0,0 0 1 0 0,1 0-1 0 0,-1 0 1 0 0,0 0-1 0 0,1 0 0 0 0,-1 0 1 0 0,0 0-1 0 0,0 0 1 0 0,1 1-1 0 0,-1-1 0 0 0,0 0 1 0 0,1 0-1 0 0,-1 1 1 0 0,1-1-1 0 0,-1 1 0 0 0,0-1 1 0 0,1 0-1 0 0,-1 1 1 0 0,1-1-1 0 0,-1 1 0 0 0,1-1 1 0 0,-1 1-1 0 0,1-1 1 0 0,-1 1-1 0 0,1 0 0 0 0,0-1 1 0 0,-1 1-1 0 0,1 0 1 0 0,0-1-1 0 0,-1 1 0 0 0,1 0 1 0 0,0-1-1 0 0,0 1 1 0 0,0 0-1 0 0,0-1 0 0 0,0 1 1 0 0,0 0-1 0 0,0 0 1 0 0,0-1-1 0 0,0 1 0 0 0,0 0 1 0 0,0 0-11 0 0,-5 7 148 0 0,1 1 1 0 0,1 0 0 0 0,-1 0-1 0 0,1 0 1 0 0,1 0 0 0 0,-1 0-1 0 0,2 1 1 0 0,-1-1-1 0 0,1 1 1 0 0,1-1 0 0 0,0 1-1 0 0,0 0 1 0 0,1 3-149 0 0,0-12 2 0 0,0 0 0 0 0,0 1 0 0 0,0-1 1 0 0,0 0-1 0 0,0 0 0 0 0,0 0 0 0 0,0 1 0 0 0,0-1 0 0 0,1 0 1 0 0,-1-1-1 0 0,0 1 0 0 0,1 0 0 0 0,-1 0 0 0 0,0-1 0 0 0,1 1 0 0 0,-1 0 1 0 0,1-1-1 0 0,-1 0 0 0 0,1 1 0 0 0,0-1 0 0 0,-1 0 0 0 0,1 0 1 0 0,-1 0-1 0 0,1 0 0 0 0,-1 0 0 0 0,1 0 0 0 0,0 0 0 0 0,-1 0 1 0 0,1-1-1 0 0,-1 1 0 0 0,1-1 0 0 0,-1 1 0 0 0,1-1 0 0 0,-1 1 1 0 0,1-1-1 0 0,-1 0 0 0 0,0 0 0 0 0,0 0 0 0 0,1 0 0 0 0,-1 0 0 0 0,0 0 1 0 0,0 0-1 0 0,0 0 0 0 0,0 0 0 0 0,0-1 0 0 0,0 1 0 0 0,0 0 1 0 0,0-1-1 0 0,-1 1 0 0 0,1 0 0 0 0,0-1 0 0 0,-1 1 0 0 0,1-1 1 0 0,-1 1-1 0 0,1-2-2 0 0,4-9-519 0 0,-5 13 518 0 0,0 0 1 0 0,1 0 0 0 0,-1-1 0 0 0,0 1 0 0 0,1 0 0 0 0,-1-1-1 0 0,1 1 1 0 0,-1 0 0 0 0,1-1 0 0 0,-1 1 0 0 0,1-1 0 0 0,0 1-1 0 0,-1-1 1 0 0,1 1 0 0 0,0-1 0 0 0,-1 1 0 0 0,1-1 0 0 0,0 0-1 0 0,-1 1 1 0 0,1-1 0 0 0,0 0 0 0 0,0 0 0 0 0,-1 0 0 0 0,1 1-1 0 0,0-1 1 0 0,0 0 0 0 0,-1 0 0 0 0,1 0 0 0 0,0 0 0 0 0,0 0-1 0 0,0 0 1 0 0,-1-1 0 0 0,1 1 0 0 0,0 0 0 0 0,0 0 0 0 0,-1 0-1 0 0,1-1 1 0 0,0 1 0 0 0,0 0 0 0 0,-1-1 0 0 0,1 1 0 0 0,0-1-1 0 0,-1 1 1 0 0,1-1 0 0 0,-1 1 0 0 0,1-1 0 0 0,-1 1 0 0 0,1-1-1 0 0,-1 1 1 0 0,1-1 0 0 0,-1 0 0 0 0,1 1 0 0 0,-1-1 0 0 0,0 0-1 0 0,1 0 1 0 0,-1 1 0 0 0,0-1 0 0 0,0 0 0 0 0,1 0 0 0 0,-1 1-1 0 0,0-1 1 0 0,0 0 0 0 0,0 0 0 0 0,0 0 0 0 0,0 1 0 0 0,0-1-1 0 0,0 0 1 0 0,0 0 0 0 0,-1 1 0 0 0,1-1 0 0 0,58 103 4734 0 0,-56-102-4718 0 0,1 0 0 0 0,0 0 0 0 0,0-1 0 0 0,0 1 0 0 0,0 0 0 0 0,0-1 0 0 0,-1 0 0 0 0,1 0 0 0 0,0 0 0 0 0,0 0 0 0 0,-1 0 0 0 0,1 0 0 0 0,-1-1 0 0 0,1 1 0 0 0,-1-1 0 0 0,0 0 0 0 0,1 0 0 0 0,-1 0 0 0 0,0 0 0 0 0,0 0 0 0 0,0 0 1 0 0,-1 0-1 0 0,1-1 0 0 0,0 1 0 0 0,-1-1 0 0 0,0 1 0 0 0,1-1 0 0 0,-1 0 0 0 0,0 1 0 0 0,0-1 0 0 0,-1 0 0 0 0,1 0 0 0 0,-1 0 0 0 0,1 0 0 0 0,-1 1 0 0 0,0-1 0 0 0,0 0 0 0 0,0-2-16 0 0,15-223-859 0 0,-13 223 887 0 0,-6 75-863 0 0,4-51 964 0 0,10 111 446 0 0,-10-126-539 0 0,1-1 0 0 0,0 1 0 0 0,0 0 0 0 0,0 0 0 0 0,1-1 0 0 0,-1 1 0 0 0,1-1 0 0 0,0 1 0 0 0,0-1 0 0 0,0 0 0 0 0,0 0 0 0 0,1 0 0 0 0,-1 0 0 0 0,1 0 0 0 0,0 0 0 0 0,-1-1 0 0 0,2 1 0 0 0,-1-1 0 0 0,0 0 0 0 0,0 0 0 0 0,0 0 0 0 0,1 0 1 0 0,-1-1-1 0 0,1 1 0 0 0,0-1 0 0 0,-1 0 0 0 0,1 0 0 0 0,0 0 0 0 0,0-1 0 0 0,2 1-36 0 0,-4-1-67 0 0,-1 0 0 0 0,1-1 0 0 0,-1 1 0 0 0,1 0 0 0 0,-1-1 0 0 0,1 1 0 0 0,-1-1-1 0 0,1 0 1 0 0,-1 1 0 0 0,0-1 0 0 0,1 0 0 0 0,-1 0 0 0 0,0 0 0 0 0,0 0 0 0 0,0 0 0 0 0,0 0 0 0 0,0 0 0 0 0,0 0 0 0 0,0-1 0 0 0,0 1 0 0 0,0 0 0 0 0,0 0 0 0 0,-1-1 0 0 0,1 1 0 0 0,0-1 0 0 0,-1 1 0 0 0,1-1 0 0 0,-1 1 0 0 0,0-1 0 0 0,1 1 0 0 0,-1-1 0 0 0,0 1 0 0 0,0-1 0 0 0,0 1-1 0 0,0-1 1 0 0,0 0 67 0 0,6-22-679 0 0,27 59 1379 0 0,-22 13 277 0 0,-11-47-1635 0 0,-5-15-4821 0 0,1 5-383 0 0</inkml:trace>
  <inkml:trace contextRef="#ctx0" brushRef="#br1" timeOffset="-194202.199">17215 4404 2492 0 0,'0'0'10809'0'0,"0"0"-8949"0"0,0 0-1492 0 0,0 0-204 0 0,0 0 376 0 0,-42-9-87 0 0,22 5-253 0 0,0 2-156 0 0,-2-1-44 0 0,-1-3-1281 0 0,6 4-1163 0 0,0-8-4336 0 0</inkml:trace>
  <inkml:trace contextRef="#ctx0" brushRef="#br1" timeOffset="-194047.248">17297 4354 14161 0 0,'0'0'2409'0'0,"0"0"-1849"0"0,0 0-312 0 0,0 0 36 0 0,0 0-48 0 0,0 0-164 0 0,0 0-72 0 0,0 0-396 0 0,0 0-1045 0 0,0 0-919 0 0,1-12-3784 0 0</inkml:trace>
  <inkml:trace contextRef="#ctx0" brushRef="#br1" timeOffset="-193533.726">17428 4469 4728 0 0,'0'0'4264'0'0,"0"0"-2138"0"0,4 8-1030 0 0,36 145 4398 0 0,-11-192-8624 0 0,-26 33 2735 0 0,-4 5 417 0 0,1-1 1 0 0,0 1-1 0 0,0 0 0 0 0,0 0 1 0 0,-1 0-1 0 0,1-1 1 0 0,1 1-1 0 0,-1 0 0 0 0,0 0 1 0 0,0 0-1 0 0,0 0 0 0 0,1-1 1 0 0,-1 1-1 0 0,0 0 1 0 0,1 0-1 0 0,-1 0 0 0 0,1 0 1 0 0,-1 0-1 0 0,1 0 0 0 0,0 0 1 0 0,0 0-1 0 0,-1 0 1 0 0,1 0-1 0 0,0 0 0 0 0,0 0 1 0 0,0 1-1 0 0,0-1 0 0 0,0 0 1 0 0,0 0-1 0 0,0 1 1 0 0,0-1-1 0 0,0 1 0 0 0,0-1 1 0 0,0 1-1 0 0,0 0 0 0 0,0-1 1 0 0,1 1-1 0 0,-1 0 1 0 0,0 0-1 0 0,0 0 0 0 0,0-1 1 0 0,1 1-1 0 0,-1 1 0 0 0,0-1 1 0 0,0 0-1 0 0,0 0 1 0 0,1 0-1 0 0,-1 1 0 0 0,0-1 1 0 0,0 0-1 0 0,0 1 0 0 0,0-1 1 0 0,0 1-1 0 0,0-1 1 0 0,0 1-1 0 0,0 0 0 0 0,0-1 1 0 0,0 1-1 0 0,0 0 0 0 0,0 0 1 0 0,0 0-1 0 0,0 0 1 0 0,-1 0-1 0 0,1 0 0 0 0,0 0 1 0 0,-1 0-1 0 0,1 0-22 0 0,22 38 1361 0 0,-22-35-1298 0 0,-1 0 1 0 0,1 0 0 0 0,0 0-1 0 0,1-1 1 0 0,-1 1-1 0 0,1 0 1 0 0,0-1-1 0 0,0 1 1 0 0,0-1-1 0 0,0 0 1 0 0,0 1-1 0 0,1-1 1 0 0,0 0-1 0 0,-1 0 1 0 0,1-1-1 0 0,0 1 1 0 0,0-1-1 0 0,1 1 1 0 0,-1-1-1 0 0,0 0 1 0 0,1 0-1 0 0,-1-1 1 0 0,1 1-1 0 0,0-1 1 0 0,0 1-1 0 0,-1-1 1 0 0,1 0 0 0 0,0-1-1 0 0,0 1 1 0 0,0-1-1 0 0,0 1 1 0 0,0-1-1 0 0,0-1 1 0 0,0 1-1 0 0,0 0 1 0 0,0-1-1 0 0,0 0 1 0 0,0 0-1 0 0,-1 0 1 0 0,2-1-64 0 0,-3 1-30 0 0,1 0 0 0 0,-1-1 0 0 0,0 1-1 0 0,0-1 1 0 0,0 0 0 0 0,0 0 0 0 0,0 0 0 0 0,0 0 0 0 0,0 0 0 0 0,-1 0 0 0 0,1 0 0 0 0,-1-1 0 0 0,0 1 0 0 0,1-1 0 0 0,-1 1-1 0 0,0-1 1 0 0,0 1 0 0 0,-1-1 0 0 0,1 0 0 0 0,0 1 0 0 0,-1-1 0 0 0,0 0 0 0 0,1 1 0 0 0,-1-1 0 0 0,0 0 0 0 0,-1 0-1 0 0,1 1 1 0 0,0-1 0 0 0,-1 0 0 0 0,1 1 0 0 0,-1-1 0 0 0,0 0 0 0 0,0 1 0 0 0,0-1 0 0 0,0 1 0 0 0,-1 0 0 0 0,1-1 0 0 0,-1 1-1 0 0,1 0 1 0 0,-1 0 0 0 0,-1-1 30 0 0,8 53-302 0 0,108 32 1346 0 0,-66-67-3462 0 0,-2-7-3832 0 0,-2-7-3942 0 0</inkml:trace>
  <inkml:trace contextRef="#ctx0" brushRef="#br1" timeOffset="-191596.223">15079 4827 964 0 0,'0'0'6681'0'0,"0"0"-3868"0"0,0 0-1360 0 0,0 0-613 0 0,0 0-441 0 0,0 0 22 0 0,2 9 436 0 0,42 223 2875 0 0,-44-193-3803 0 0,0-56-5818 0 0,1 1 138 0 0,1-8-698 0 0</inkml:trace>
  <inkml:trace contextRef="#ctx0" brushRef="#br1" timeOffset="-191347.927">15144 4814 3648 0 0,'0'0'4023'0'0,"0"0"-1290"0"0,7 0-1538 0 0,0 2-948 0 0,-1-1 0 0 0,1 1 1 0 0,0 0-1 0 0,-1 1 0 0 0,0-1 0 0 0,0 1 0 0 0,1 0 1 0 0,-2 1-1 0 0,1 0 0 0 0,0 0 0 0 0,-1 0 0 0 0,0 0 0 0 0,0 1 1 0 0,0 0-1 0 0,0 0 0 0 0,-1 0 0 0 0,0 1 0 0 0,0-1 1 0 0,0 2-249 0 0,-2-5 41 0 0,0-1-1 0 0,-1 1 0 0 0,1 0 0 0 0,-1 0 0 0 0,0-1 0 0 0,0 1 0 0 0,0 0 0 0 0,0 0 0 0 0,0 0 0 0 0,0 1 1 0 0,0-1-1 0 0,0 0 0 0 0,-1 0 0 0 0,1 0 0 0 0,-1 1 0 0 0,0-1 0 0 0,0 0 0 0 0,1 0 0 0 0,-2 1 0 0 0,1-1 0 0 0,0 0 1 0 0,0 1-1 0 0,-1-1 0 0 0,1 0 0 0 0,-1 0 0 0 0,0 0 0 0 0,1 0 0 0 0,-1 1 0 0 0,0-1 0 0 0,0 0 0 0 0,-1 0 0 0 0,1-1 1 0 0,0 1-1 0 0,-1 0 0 0 0,1 0 0 0 0,-1-1 0 0 0,1 1 0 0 0,-1 0 0 0 0,0-1 0 0 0,0 1-39 0 0,-62-3-2427 0 0,45-8-382 0 0,6-2-1935 0 0,0-5-3099 0 0</inkml:trace>
  <inkml:trace contextRef="#ctx0" brushRef="#br1" timeOffset="-191100.328">15364 4989 5841 0 0,'0'0'3671'0'0,"0"0"-2343"0"0,2 7-417 0 0,15 96 2883 0 0,-13-161-5982 0 0,-4 55 2109 0 0,1-1 1 0 0,0 1 0 0 0,0 0 0 0 0,0 0 0 0 0,1-1 0 0 0,-1 1 0 0 0,1 0 0 0 0,0 0-1 0 0,-1 0 1 0 0,2 1 0 0 0,-1-1 0 0 0,0 0 0 0 0,0 1 0 0 0,1-1 0 0 0,-1 1 0 0 0,1 0-1 0 0,0 0 1 0 0,0 0 0 0 0,0 0 0 0 0,0 0 0 0 0,0 1 0 0 0,0-1 0 0 0,0 1-1 0 0,0 0 1 0 0,1 0 0 0 0,-1 0 0 0 0,0 0 0 0 0,1 1 0 0 0,-1-1 0 0 0,1 1 0 0 0,-1 0-1 0 0,0 0 1 0 0,1 0 0 0 0,-1 1 0 0 0,1-1 0 0 0,-1 1 0 0 0,1 0 0 0 0,-1 0 0 0 0,0 0-1 0 0,0 0 1 0 0,1 0 0 0 0,-1 1 0 0 0,0-1 0 0 0,0 1 0 0 0,0 0 0 0 0,-1 0 0 0 0,1 0-1 0 0,0 0 1 0 0,-1 1 0 0 0,1-1 0 0 0,-1 1 0 0 0,0-1 0 0 0,0 1 0 0 0,0 0-1 0 0,0 0 79 0 0,10 12-2555 0 0,-3-4-1937 0 0</inkml:trace>
  <inkml:trace contextRef="#ctx0" brushRef="#br1" timeOffset="-190850.23">15636 5132 1616 0 0,'0'0'7609'0'0,"0"0"-4835"0"0,0 0-1666 0 0,0 0-259 0 0,0 0-167 0 0,0 0-240 0 0,0 0-100 0 0,0 0-26 0 0,0 0-123 0 0,5 0-41 0 0,-3 1-173 0 0,-1-1 0 0 0,1 0 0 0 0,-1 0-1 0 0,1 0 1 0 0,-1 0 0 0 0,1 0-1 0 0,-1 0 1 0 0,1-1 0 0 0,-1 1 0 0 0,1-1-1 0 0,-1 1 1 0 0,0-1 0 0 0,1 1-1 0 0,-1-1 1 0 0,0 0 0 0 0,1 1 0 0 0,-1-1-1 0 0,0 0 1 0 0,0 0 0 0 0,1 0-1 0 0,-1 0 1 0 0,0 0 0 0 0,0 0 0 0 0,0 0-1 0 0,0-1 1 0 0,-1 1 0 0 0,1 0 0 0 0,0 0-1 0 0,0-1 1 0 0,-1 1 0 0 0,1-1-1 0 0,-1 1 1 0 0,1 0 0 0 0,-1-1 0 0 0,0 1-1 0 0,1-1 1 0 0,-1 1 0 0 0,0-1-1 0 0,0 1 1 0 0,0-1 0 0 0,0 1 0 0 0,0-1-1 0 0,0 1 1 0 0,-1-1 0 0 0,1 1-1 0 0,-1-1 1 0 0,1 1 0 0 0,-1-1 0 0 0,1 1-1 0 0,-1 0 1 0 0,0-1 0 0 0,1 1-1 0 0,-1-1 22 0 0,0 0 2 0 0,-1 0 0 0 0,1 0-1 0 0,0 0 1 0 0,-1 0 0 0 0,1 0-1 0 0,-1 0 1 0 0,0 0 0 0 0,1 0-1 0 0,-1 0 1 0 0,0 1 0 0 0,0-1-1 0 0,0 1 1 0 0,0 0 0 0 0,-1-1-1 0 0,1 1 1 0 0,0 0 0 0 0,0 0-1 0 0,-1 0 1 0 0,1 1 0 0 0,-1-1-1 0 0,1 0 1 0 0,-1 1 0 0 0,1 0-1 0 0,-1-1 1 0 0,1 1 0 0 0,-1 0-1 0 0,1 0 1 0 0,-1 1 0 0 0,1-1-1 0 0,-1 1 1 0 0,1-1 0 0 0,-1 1-1 0 0,1 0 1 0 0,0-1 0 0 0,-1 1-1 0 0,1 0 1 0 0,0 1 0 0 0,0-1-1 0 0,0 0 1 0 0,-1 1 0 0 0,1-1-1 0 0,1 1 1 0 0,-1 0 0 0 0,0-1-1 0 0,0 1 1 0 0,1 0 0 0 0,-1 0-1 0 0,1 0 1 0 0,-1 0 0 0 0,1 1-1 0 0,0-1 1 0 0,0 0 0 0 0,0 1-1 0 0,0-1 1 0 0,0 0 0 0 0,1 1-1 0 0,-1-1 1 0 0,1 1 0 0 0,0-1-1 0 0,-1 1 1 0 0,1-1 0 0 0,0 1-1 0 0,0-1 1 0 0,1 1-2 0 0,42 31-119 0 0,-2-31-6185 0 0,-25-8-895 0 0</inkml:trace>
  <inkml:trace contextRef="#ctx0" brushRef="#br1" timeOffset="-190558.297">15786 4898 7885 0 0,'0'0'5464'0'0,"0"0"-3990"0"0,0 0-1164 0 0,0 0-71 0 0,2 9 472 0 0,18 171 2008 0 0,-20-179-2778 0 0,0 0 0 0 0,0 0 0 0 0,0 0 0 0 0,0 1 0 0 0,0-1 0 0 0,0 0 0 0 0,0 0-1 0 0,0 0 1 0 0,1 0 0 0 0,-1 0 0 0 0,0 0 0 0 0,1 1 0 0 0,-1-1 0 0 0,1 0 0 0 0,-1 0 0 0 0,1 0-1 0 0,-1 0 1 0 0,1 0 0 0 0,0 0 0 0 0,0-1 0 0 0,-1 1 0 0 0,1 0 0 0 0,0 0 0 0 0,0 0 0 0 0,0-1-1 0 0,0 1 1 0 0,0 0 0 0 0,0-1 0 0 0,0 1 0 0 0,0-1 0 0 0,0 1 0 0 0,0-1 0 0 0,0 0 0 0 0,0 1-1 0 0,0-1 1 0 0,0 0 0 0 0,1 0 0 0 0,-1 0 0 0 0,0 0 0 0 0,0 0 0 0 0,0 0 0 0 0,0 0 0 0 0,1 0-1 0 0,-1 0 1 0 0,0 0 0 0 0,0-1 0 0 0,0 1 0 0 0,0 0 0 0 0,0-1 0 0 0,0 1 0 0 0,0-1-1 0 0,0 0 1 0 0,0 1 0 0 0,0-1 0 0 0,0 0 0 0 0,0 1 0 0 0,0-1 0 0 0,0 0 0 0 0,-1 0 0 0 0,1 0-1 0 0,0 0 1 0 0,0 0 0 0 0,-1 0 0 0 0,1 0 0 0 0,-1 0 0 0 0,1 0 0 0 0,-1 0 59 0 0,43-17-658 0 0,-17 52 3566 0 0,-27-32-2861 0 0,1 0-1 0 0,-1 0 0 0 0,1 0 0 0 0,-1 1 1 0 0,0-1-1 0 0,0-1 0 0 0,0 1 1 0 0,0 0-1 0 0,0 0 0 0 0,0 0 1 0 0,0 0-1 0 0,-1-1 0 0 0,1 1 1 0 0,-1-1-1 0 0,1 1 0 0 0,-1-1 0 0 0,0 1 1 0 0,1-1-1 0 0,-1 0 0 0 0,0 0 1 0 0,0 0-1 0 0,0 0 0 0 0,0 0 1 0 0,0 0-1 0 0,0-1 0 0 0,0 1 0 0 0,0-1 1 0 0,0 1-1 0 0,0-1 0 0 0,0 0 1 0 0,-1 0-1 0 0,1 0 0 0 0,0 0 1 0 0,-1 0-47 0 0,-45 1-2319 0 0,40-4-688 0 0,1-5-2937 0 0</inkml:trace>
  <inkml:trace contextRef="#ctx0" brushRef="#br1" timeOffset="-190136.12">16137 5128 6097 0 0,'0'0'7202'0'0,"0"0"-5359"0"0,0 0-1616 0 0,0 0-115 0 0,0 0-67 0 0,0 0-164 0 0,10 5-499 0 0,-10-10 543 0 0,-1 0 0 0 0,0 1 0 0 0,0-1 0 0 0,0 0 0 0 0,-1 1 0 0 0,0-1 0 0 0,1 1 0 0 0,-2 0 0 0 0,1 0 0 0 0,0 0 0 0 0,-1 0 0 0 0,0 0 0 0 0,0 0 1 0 0,0 1-1 0 0,0-1 0 0 0,0 1 0 0 0,-1 0 0 0 0,0 0 0 0 0,-2-2 75 0 0,3 7 33 0 0,0 0 0 0 0,1-1 0 0 0,-1 1 0 0 0,0 0 0 0 0,1 1 0 0 0,-1-1 1 0 0,1 0-1 0 0,0 1 0 0 0,0-1 0 0 0,0 1 0 0 0,0 0 0 0 0,0-1 0 0 0,0 1 0 0 0,1 0 1 0 0,-1 0-1 0 0,1 0 0 0 0,0 1 0 0 0,0-1 0 0 0,0 0 0 0 0,1 0 0 0 0,-1 0 1 0 0,1 1-1 0 0,-1-1 0 0 0,1 0 0 0 0,0 1 0 0 0,0-1 0 0 0,1 4-33 0 0,0-5 8 0 0,0 0 0 0 0,0 0-1 0 0,1 0 1 0 0,-1 1 0 0 0,0-1-1 0 0,1 0 1 0 0,-1-1 0 0 0,1 1-1 0 0,0 0 1 0 0,0 0 0 0 0,0-1-1 0 0,-1 1 1 0 0,1-1 0 0 0,1 1-1 0 0,-1-1 1 0 0,0 0 0 0 0,0 0-1 0 0,0 0 1 0 0,1 0 0 0 0,-1 0-1 0 0,0-1 1 0 0,1 1-1 0 0,-1-1 1 0 0,1 1 0 0 0,-1-1-1 0 0,1 0 1 0 0,-1 0 0 0 0,1 0-1 0 0,-1 0 1 0 0,0-1 0 0 0,1 1-1 0 0,-1-1 1 0 0,1 1 0 0 0,-1-1-1 0 0,0 0 1 0 0,1 0 0 0 0,-1 0-1 0 0,0 0 1 0 0,0 0 0 0 0,0-1-1 0 0,0 1 1 0 0,0 0 0 0 0,1-1-8 0 0,16 51 1138 0 0,-18-8 72 0 0,-1-39-4279 0 0,-1-6-3428 0 0,1-10-874 0 0</inkml:trace>
  <inkml:trace contextRef="#ctx0" brushRef="#br1" timeOffset="-189799.118">16366 4959 9501 0 0,'0'0'4671'0'0,"2"8"-3482"0"0,3 6-874 0 0,-2 1 0 0 0,0 0-1 0 0,0 0 1 0 0,-2 0-1 0 0,0 0 1 0 0,0 1-1 0 0,-2-1 1 0 0,0 0-1 0 0,0 0 1 0 0,-4 11-315 0 0,33-51-4119 0 0,38 24 4246 0 0,-17 64 2775 0 0,-48-62-2876 0 0,0 0 1 0 0,-1 1-1 0 0,0-1 0 0 0,1 0 1 0 0,-1 1-1 0 0,0-1 1 0 0,0 0-1 0 0,1 1 1 0 0,-1-1-1 0 0,0 1 0 0 0,0-1 1 0 0,-1 1-1 0 0,1-1 1 0 0,0 0-1 0 0,0 1 0 0 0,-1-1 1 0 0,1 0-1 0 0,-1 1 1 0 0,1-1-1 0 0,-1 0 0 0 0,1 1 1 0 0,-1-1-1 0 0,0 0 1 0 0,0 0-1 0 0,0 0 0 0 0,1 0 1 0 0,-1 0-1 0 0,0 0 1 0 0,0 0-1 0 0,-1 0 0 0 0,1 0 1 0 0,0 0-1 0 0,0 0 1 0 0,0-1-1 0 0,0 1 0 0 0,-1 0 1 0 0,1-1-1 0 0,0 1 1 0 0,-1-1-1 0 0,1 0 0 0 0,0 1 1 0 0,-1-1-1 0 0,1 0 1 0 0,-1 0-1 0 0,1 0 1 0 0,-1 0-1 0 0,1 0 0 0 0,0 0 1 0 0,-1 0-1 0 0,1 0 1 0 0,0-1-1 0 0,-1 1 0 0 0,0-1-26 0 0,-39-10-1265 0 0,21-8-6975 0 0,15 5-727 0 0</inkml:trace>
  <inkml:trace contextRef="#ctx0" brushRef="#br1" timeOffset="-189552.004">16663 5242 7201 0 0,'0'0'6468'0'0,"0"0"-5644"0"0,0 0-368 0 0,0 0 124 0 0,17 37 224 0 0,-17-31-127 0 0,-1-2-145 0 0,-2-2-144 0 0,-1 0-156 0 0,2-1-48 0 0,-2 1-20 0 0,1-2 32 0 0,2 0-196 0 0,-2-2-236 0 0,3-3-516 0 0,0-5-1073 0 0,0 1-3347 0 0,9-14-5329 0 0</inkml:trace>
  <inkml:trace contextRef="#ctx0" brushRef="#br1" timeOffset="-189303.275">16748 4976 6081 0 0,'0'0'9404'0'0,"0"0"-8419"0"0,0 0-449 0 0,0 0-76 0 0,0 0-64 0 0,0 0-112 0 0,0 0-80 0 0,0 0-204 0 0,0 0-196 0 0,0 0-76 0 0,4-3-796 0 0,-4 2-417 0 0,0-2-935 0 0,3 0-2728 0 0,5-9-2613 0 0</inkml:trace>
  <inkml:trace contextRef="#ctx0" brushRef="#br1" timeOffset="-189021.161">16910 5010 1368 0 0,'2'8'8969'0'0,"18"133"-1875"0"0,-37-41-6651 0 0,16-100-1552 0 0,2-5-3058 0 0,1-7-1594 0 0</inkml:trace>
  <inkml:trace contextRef="#ctx0" brushRef="#br1" timeOffset="-189020.161">17046 5277 12985 0 0,'0'0'2220'0'0,"0"0"-2212"0"0,0 0 408 0 0,0 0 377 0 0,0 0-169 0 0,0 0-128 0 0,0 0-136 0 0,0 0-212 0 0,0 0-96 0 0,0 0-4 0 0,-9 18 40 0 0,8-18-88 0 0,-1 0-284 0 0,2-5-660 0 0,0-3-501 0 0,-2 2-1575 0 0,4-14-8137 0 0</inkml:trace>
  <inkml:trace contextRef="#ctx0" brushRef="#br1" timeOffset="-188743.959">17092 5005 14457 0 0,'0'0'2765'0'0,"0"0"-2085"0"0,0 0-604 0 0,0 0 120 0 0,0 0 88 0 0,0 0-160 0 0,0 0-124 0 0,0 0-100 0 0,0 0 16 0 0,0 0 84 0 0,0 11-408 0 0,2-10-960 0 0,2 1-989 0 0,-3-2-2691 0 0,11-5-4081 0 0</inkml:trace>
  <inkml:trace contextRef="#ctx0" brushRef="#br1" timeOffset="-188742.959">17205 5047 6645 0 0,'2'8'6304'0'0,"19"123"-1409"0"0,-30 10-3795 0 0,8-125-2335 0 0,6-17-7895 0 0,4-11 587 0 0</inkml:trace>
  <inkml:trace contextRef="#ctx0" brushRef="#br1" timeOffset="-188558.247">17293 5246 4136 0 0,'0'0'10773'0'0,"0"0"-9865"0"0,0 0-908 0 0,0 0-132 0 0,-40-14 132 0 0,26 7 0 0 0,-2 1-280 0 0,2-1-412 0 0,4 2-1344 0 0,-1 0-4416 0 0</inkml:trace>
  <inkml:trace contextRef="#ctx0" brushRef="#br1" timeOffset="-188311.057">17401 5317 6461 0 0,'0'0'5713'0'0,"2"7"-4090"0"0,3 67 1315 0 0,31-93-2992 0 0,-26 35 292 0 0,-1 0 1 0 0,-1 0 0 0 0,-1 1-1 0 0,0 0 1 0 0,-1 1 0 0 0,0 0-1 0 0,-2 0 1 0 0,0 0-1 0 0,-1 0 1 0 0,0 13-239 0 0,-2-29 13 0 0,-1 1 0 0 0,1-1 0 0 0,-1 0 0 0 0,1 1-1 0 0,-1-1 1 0 0,0 0 0 0 0,0 1 0 0 0,0-1 0 0 0,0 0 0 0 0,0 0-1 0 0,-1 1 1 0 0,1-1 0 0 0,-1 0 0 0 0,0 1 0 0 0,1-1 0 0 0,-1 0 0 0 0,0 0-1 0 0,0 0 1 0 0,0 0 0 0 0,0 0 0 0 0,-1 0 0 0 0,1 0 0 0 0,-1 0 0 0 0,1 0-1 0 0,-1-1 1 0 0,1 1 0 0 0,-1-1 0 0 0,0 1 0 0 0,0-1 0 0 0,0 0 0 0 0,0 1-1 0 0,0-1 1 0 0,0 0 0 0 0,0 0 0 0 0,0 0 0 0 0,0-1 0 0 0,-1 1 0 0 0,1 0-1 0 0,0-1 1 0 0,0 0 0 0 0,-1 1 0 0 0,1-1 0 0 0,0 0 0 0 0,-1 0 0 0 0,1 0-1 0 0,0-1 1 0 0,-1 1 0 0 0,1-1 0 0 0,0 1 0 0 0,0-1 0 0 0,-1 0 0 0 0,1 1-1 0 0,0-1 1 0 0,0 0 0 0 0,0 0 0 0 0,0-1 0 0 0,-1 0-13 0 0,0-2-37 0 0,1 0-1 0 0,0-1 1 0 0,0 1 0 0 0,0-1 0 0 0,1 1-1 0 0,0-1 1 0 0,-1 0 0 0 0,2 1 0 0 0,-1-1-1 0 0,0 0 1 0 0,1 0 0 0 0,0 0 0 0 0,0 1 0 0 0,1-1-1 0 0,-1 0 1 0 0,1 0 0 0 0,0 1 0 0 0,0-1-1 0 0,1 0 1 0 0,-1 1 0 0 0,1-1 0 0 0,0 1-1 0 0,0 0 1 0 0,1-1 0 0 0,-1 1 0 0 0,1 0 0 0 0,0 0-1 0 0,0 1 1 0 0,0-1 0 0 0,1 1 0 0 0,-1-1-1 0 0,1 1 1 0 0,0 0 0 0 0,0 0 0 0 0,0 1-1 0 0,0-1 1 0 0,0 1 0 0 0,0 0 0 0 0,1 0-1 0 0,-1 0 1 0 0,1 1 0 0 0,0 0 0 0 0,-1 0 0 0 0,1 0-1 0 0,1 0 38 0 0,80-20-1613 0 0,-27 15-3628 0 0,-26 4-2465 0 0</inkml:trace>
  <inkml:trace contextRef="#ctx0" brushRef="#br1" timeOffset="-185946.427">2649 3568 968 0 0,'0'0'474'0'0,"0"0"-283"0"0,7-3 98 0 0,2 0-103 0 0,1-2 0 0 0,-1 1 0 0 0,0-1 0 0 0,0-1 0 0 0,-1 1 1 0 0,1-1-1 0 0,-1-1 0 0 0,-1 0 0 0 0,1 0 0 0 0,-1-1 0 0 0,0 1 1 0 0,-1-1-1 0 0,0-1 0 0 0,0 1 0 0 0,-1-1 0 0 0,0 0 0 0 0,0-1 1 0 0,-1 1-1 0 0,0-3-186 0 0,-2 7 49 0 0,-1 0 0 0 0,0-1 0 0 0,-1 1 0 0 0,1-1 1 0 0,-1 1-1 0 0,0-1 0 0 0,0 1 0 0 0,-1-1 0 0 0,0 1 1 0 0,0-1-1 0 0,0 1 0 0 0,0 0 0 0 0,-1-1 0 0 0,0 1 1 0 0,0 0-1 0 0,-1 0 0 0 0,1 0 0 0 0,-1 0 0 0 0,0 1 1 0 0,0-1-1 0 0,-1 1 0 0 0,1 0 0 0 0,-1 0 0 0 0,0 0 1 0 0,-2-2-50 0 0,-15-7-121 0 0,0 1 1 0 0,-1 1 0 0 0,0 0 0 0 0,0 2-1 0 0,-1 1 1 0 0,0 0 0 0 0,0 2-1 0 0,-1 1 1 0 0,0 0 0 0 0,0 2 0 0 0,0 1-1 0 0,-1 1 1 0 0,1 1 0 0 0,0 1-1 0 0,-8 2 121 0 0,19-3-59 0 0,0 1-1 0 0,0 1 0 0 0,0 0 0 0 0,0 1 0 0 0,0 1 1 0 0,0-1-1 0 0,0 2 0 0 0,1 0 0 0 0,0 1 0 0 0,0 0 1 0 0,1 0-1 0 0,-1 1 0 0 0,1 1 0 0 0,1 0 0 0 0,0 0 1 0 0,0 1-1 0 0,0 1 0 0 0,1 0 0 0 0,1 0 0 0 0,0 0 1 0 0,0 1-1 0 0,1 0 0 0 0,0 1 0 0 0,1-1 0 0 0,0 2 1 0 0,1-1-1 0 0,0 0 0 0 0,1 1 0 0 0,-1 9 60 0 0,9-12 66 0 0,0 0-1 0 0,1-1 1 0 0,0 1-1 0 0,1-1 1 0 0,0 0-1 0 0,1-1 1 0 0,-1 0-1 0 0,2 0 1 0 0,-1 0-1 0 0,1-1 1 0 0,0 0-1 0 0,0 0 1 0 0,1-1-1 0 0,0 0 1 0 0,0-1-1 0 0,1 0 1 0 0,0 0-1 0 0,-1-1 1 0 0,1 0-1 0 0,1-1 1 0 0,-1 0-1 0 0,6 0-65 0 0,14 8 216 0 0,1-1 0 0 0,-1-2 0 0 0,1-1 0 0 0,1-2 0 0 0,-1-1-1 0 0,1-1 1 0 0,0-1 0 0 0,-1-3 0 0 0,1 0 0 0 0,16-4-216 0 0,30-28-833 0 0,-62 22-2596 0 0</inkml:trace>
  <inkml:trace contextRef="#ctx0" brushRef="#br1" timeOffset="-185632.047">4448 3784 664 0 0,'0'0'628'0'0,"0"0"-628"0"0,0 0-172 0 0</inkml:trace>
  <inkml:trace contextRef="#ctx0" brushRef="#br1" timeOffset="-184347.164">14396 5508 756 0 0,'0'0'0'0'0,"0"0"-704"0"0</inkml:trace>
  <inkml:trace contextRef="#ctx0" brushRef="#br1" timeOffset="-183304.767">14533 5554 3268 0 0,'0'0'1984'0'0,"0"0"1243"0"0,0 0-1871 0 0,0 0-580 0 0,0 0 231 0 0,0 0 129 0 0,0 0-205 0 0,0 0-404 0 0,0 0-322 0 0,4-1-134 0 0,-1 1-66 0 0,-1 0-1 0 0,0 0 1 0 0,0-1 0 0 0,0 1-1 0 0,1-1 1 0 0,-1 0 0 0 0,0 1 0 0 0,0-1-1 0 0,0 0 1 0 0,0 0 0 0 0,0-1-1 0 0,0 1 1 0 0,0 0 0 0 0,-1-1-1 0 0,1 1 1 0 0,0-1 0 0 0,-1 1 0 0 0,1-1-1 0 0,-1 0 1 0 0,1 1 0 0 0,-1-1-1 0 0,0 0 1 0 0,0 0 0 0 0,0 0-1 0 0,0 0 1 0 0,0 0 0 0 0,0-1 0 0 0,-1 1-1 0 0,1 0 1 0 0,-1 0 0 0 0,1 0-1 0 0,-1-1 1 0 0,0 1 0 0 0,0 0-1 0 0,0 0 1 0 0,0-1 0 0 0,0 1 0 0 0,-1 0-1 0 0,1 0 1 0 0,-1-1 0 0 0,1 1-1 0 0,-1 0 1 0 0,0 0 0 0 0,0 0-1 0 0,0 0 1 0 0,0 0 0 0 0,0 0 0 0 0,0 0-1 0 0,0 0 1 0 0,-1 1 0 0 0,1-1-1 0 0,-1 0 1 0 0,1 1 0 0 0,-1-1-1 0 0,0 1 1 0 0,0-1 0 0 0,0 1 0 0 0,0 0-1 0 0,1 0 1 0 0,-2 0 0 0 0,1 0-1 0 0,0 0-4 0 0,-2 1 3 0 0,0 1 0 0 0,0-1 0 0 0,0 1 0 0 0,1 0 0 0 0,-1 0 0 0 0,0 0-1 0 0,1 1 1 0 0,-1-1 0 0 0,1 1 0 0 0,-1 0 0 0 0,1 0 0 0 0,0 0 0 0 0,0 0 0 0 0,0 1-1 0 0,0-1 1 0 0,0 1 0 0 0,0 0 0 0 0,1-1 0 0 0,-1 2 0 0 0,1-1 0 0 0,0 0 0 0 0,0 0-1 0 0,0 1 1 0 0,0-1 0 0 0,1 1 0 0 0,-1-1 0 0 0,1 1 0 0 0,0 0 0 0 0,0-1 0 0 0,0 1-1 0 0,1 0 1 0 0,-1 0 0 0 0,1 0 0 0 0,0 0 0 0 0,0-1 0 0 0,0 1 0 0 0,1 0 0 0 0,-1 0-1 0 0,1 0 1 0 0,0 0 0 0 0,0-1 0 0 0,0 1-3 0 0,2-1 12 0 0,0-1 1 0 0,0 1-1 0 0,0-1 0 0 0,1 0 0 0 0,-1 0 1 0 0,0 0-1 0 0,1 0 0 0 0,-1-1 1 0 0,1 1-1 0 0,0-1 0 0 0,-1 0 0 0 0,1 0 1 0 0,0 0-1 0 0,0-1 0 0 0,0 1 0 0 0,0-1 1 0 0,0 0-1 0 0,0 0 0 0 0,-1 0 1 0 0,1-1-1 0 0,0 1 0 0 0,0-1 0 0 0,0 0 1 0 0,-1 0-1 0 0,1 0 0 0 0,0-1 1 0 0,-1 1-1 0 0,1-1 0 0 0,-1 0 0 0 0,1 0 1 0 0,-1 0-1 0 0,0 0 0 0 0,0-1 1 0 0,0 1-1 0 0,0-1 0 0 0,1-1-12 0 0,-4 3 7 0 0,1 0 0 0 0,0 0 0 0 0,0 0 0 0 0,0 1-1 0 0,0-1 1 0 0,0 0 0 0 0,0 1 0 0 0,0-1 0 0 0,0 1 0 0 0,0-1 0 0 0,0 1 0 0 0,0 0-1 0 0,0-1 1 0 0,0 1 0 0 0,0 0 0 0 0,1 0 0 0 0,-1 0 0 0 0,0-1 0 0 0,0 1 0 0 0,0 1-1 0 0,0-1 1 0 0,0 0 0 0 0,1 0 0 0 0,-1 0 0 0 0,0 0 0 0 0,0 1 0 0 0,0-1 0 0 0,0 1-1 0 0,0-1 1 0 0,0 1 0 0 0,0-1 0 0 0,0 1 0 0 0,0-1 0 0 0,0 1 0 0 0,0 0 0 0 0,0 0 0 0 0,0-1-1 0 0,-1 1 1 0 0,1 0 0 0 0,0 0 0 0 0,0 0 0 0 0,-1 0 0 0 0,1 0 0 0 0,-1 0 0 0 0,1 0-1 0 0,-1 0 1 0 0,1 0 0 0 0,-1 0 0 0 0,0 0 0 0 0,1 1 0 0 0,-1-1 0 0 0,0 0 0 0 0,0 0-1 0 0,0 0 1 0 0,0 0 0 0 0,0 1-7 0 0,17 68 964 0 0,-9-60-3469 0 0,2-15-4886 0 0,-1-9 596 0 0</inkml:trace>
  <inkml:trace contextRef="#ctx0" brushRef="#br1" timeOffset="-183039.751">14877 5364 7069 0 0,'0'0'4698'0'0,"0"0"-3168"0"0,0 0-1176 0 0,4 8 426 0 0,0 4-409 0 0,-1 0 1 0 0,1 0-1 0 0,-2 0 1 0 0,0 0-1 0 0,0 0 1 0 0,-1 1-1 0 0,-1-1 1 0 0,0 0-1 0 0,-1 1 1 0 0,0-1-1 0 0,-2 10-371 0 0,-5 8 2 0 0,-5 36-59 0 0,26-27-3948 0 0,-3-31-1172 0 0,6-7-3035 0 0</inkml:trace>
  <inkml:trace contextRef="#ctx0" brushRef="#br1" timeOffset="-182758.86">15037 5556 10829 0 0,'0'0'4596'0'0,"0"0"-4596"0"0,-40-7-76 0 0,17 4 76 0 0,-8-1 300 0 0,-1 1-248 0 0,-3 0-52 0 0,-1 2-1048 0 0,12 0-2856 0 0,-7-5-5561 0 0</inkml:trace>
  <inkml:trace contextRef="#ctx0" brushRef="#br1" timeOffset="-182479.033">15444 5445 6657 0 0,'0'0'6545'0'0,"3"8"-5155"0"0,5 11-1028 0 0,-2 0 1 0 0,0 1-1 0 0,-1 0 0 0 0,-2 0 1 0 0,0 0-1 0 0,0 0 0 0 0,-2 0 1 0 0,-1 1-1 0 0,0-1 0 0 0,-2 0 1 0 0,-2 17-363 0 0,2-1-542 0 0,12-36-7680 0 0,-5-13 828 0 0</inkml:trace>
  <inkml:trace contextRef="#ctx0" brushRef="#br1" timeOffset="-182294.958">15539 5447 3664 0 0,'6'1'5634'0'0,"0"-1"-5415"0"0,-1 0 0 0 0,0 0 0 0 0,1 1 0 0 0,-1 0 0 0 0,0 0 1 0 0,1 0-1 0 0,-1 1 0 0 0,0 0 0 0 0,0 0 0 0 0,0 0 0 0 0,0 0 1 0 0,0 1-1 0 0,-1 0 0 0 0,1 0 0 0 0,-1 0 0 0 0,0 1 1 0 0,0-1-1 0 0,0 1 0 0 0,0 0 0 0 0,-1 0 0 0 0,1 0 0 0 0,-1 1 1 0 0,0-1-1 0 0,0 1 0 0 0,-1 0 0 0 0,1 0 0 0 0,-1 0 0 0 0,0 0 1 0 0,-1 0-1 0 0,2 5-219 0 0,-5-8 14 0 0,1 1 0 0 0,-1-1 0 0 0,0 1 0 0 0,1-1 0 0 0,-1 0 0 0 0,0 0 0 0 0,0 0 1 0 0,-1 0-1 0 0,1 0 0 0 0,0 0 0 0 0,-1-1 0 0 0,1 1 0 0 0,-1-1 0 0 0,1 0 0 0 0,-1 1 0 0 0,0-1 0 0 0,0 0 0 0 0,1-1 1 0 0,-1 1-1 0 0,0 0 0 0 0,0-1 0 0 0,0 0 0 0 0,0 1 0 0 0,0-1 0 0 0,0 0 0 0 0,0-1 0 0 0,0 1 0 0 0,0-1-14 0 0,-52-4-4303 0 0,37 0-1304 0 0</inkml:trace>
  <inkml:trace contextRef="#ctx0" brushRef="#br1" timeOffset="-181982.08">15810 5668 7237 0 0,'0'0'2757'0'0,"0"0"-1814"0"0,0 0-778 0 0,0 0 22 0 0,0 0 126 0 0,0 0 15 0 0,0 0 37 0 0,0 0-115 0 0,18-10-613 0 0,-17 8 370 0 0,0-1-1 0 0,-1 1 0 0 0,1-1 0 0 0,-1 1 0 0 0,0 0 0 0 0,1-1 0 0 0,-1 1 1 0 0,0-1-1 0 0,-1 1 0 0 0,1-1 0 0 0,0 1 0 0 0,-1-1 0 0 0,1 1 0 0 0,-1 0 1 0 0,0-1-1 0 0,0 1 0 0 0,0 0 0 0 0,0 0 0 0 0,0-1 0 0 0,0 1 0 0 0,0 0 1 0 0,-1 0-1 0 0,1 0 0 0 0,-1 0 0 0 0,0 1 0 0 0,1-1 0 0 0,-1 0 0 0 0,0 1 1 0 0,0-1-1 0 0,0 1 0 0 0,0 0 0 0 0,0-1 0 0 0,-1 1 0 0 0,1 0 0 0 0,0 0 1 0 0,0 1-1 0 0,-1-1 0 0 0,1 0 0 0 0,-1 1 0 0 0,1-1 0 0 0,0 1 0 0 0,-1 0 1 0 0,1 0-1 0 0,-1 0 0 0 0,1 0 0 0 0,-1 0 0 0 0,1 1 0 0 0,0-1 0 0 0,-1 1 1 0 0,1-1-1 0 0,-1 1 0 0 0,-1 1-6 0 0,2-1 14 0 0,0 0 1 0 0,0 0 0 0 0,0 0-1 0 0,0 0 1 0 0,0 1 0 0 0,0-1-1 0 0,0 1 1 0 0,1-1-1 0 0,-1 1 1 0 0,0 0 0 0 0,1-1-1 0 0,-1 1 1 0 0,1 0-1 0 0,0 0 1 0 0,0 0 0 0 0,0 0-1 0 0,0 0 1 0 0,0 1-1 0 0,0-1 1 0 0,0 0 0 0 0,1 0-1 0 0,-1 0 1 0 0,1 1 0 0 0,-1-1-1 0 0,1 0 1 0 0,0 1-1 0 0,0-1 1 0 0,0 0 0 0 0,0 1-1 0 0,1-1 1 0 0,-1 0-1 0 0,1 1 1 0 0,-1-1 0 0 0,1 0-1 0 0,0 0 1 0 0,0 0 0 0 0,0 1-1 0 0,0-1 1 0 0,0 0-1 0 0,0 0 1 0 0,0 0 0 0 0,1-1-1 0 0,-1 1 1 0 0,1 0-1 0 0,0 0 1 0 0,-1-1 0 0 0,1 1-1 0 0,0-1 1 0 0,0 0 0 0 0,0 1-1 0 0,0-1 1 0 0,0 0-1 0 0,0 0 1 0 0,0 0 0 0 0,1 0-1 0 0,-1-1 1 0 0,0 1-1 0 0,0-1 1 0 0,1 1 0 0 0,-1-1-1 0 0,0 0 1 0 0,1 0 0 0 0,-1 0-15 0 0,41 0-2683 0 0,-32-5-1244 0 0</inkml:trace>
  <inkml:trace contextRef="#ctx0" brushRef="#br1" timeOffset="-181810.21">16026 5685 6201 0 0,'0'0'7420'0'0,"0"0"-7268"0"0,0 0-24 0 0,0 0 736 0 0,0 0 40 0 0,0 0-119 0 0,0 0-125 0 0,0 0-252 0 0,0 0-284 0 0,0 0-72 0 0,-27 33 20 0 0,24-31-72 0 0,2-2-564 0 0,1 0-1005 0 0,0 0-975 0 0,0-10-3316 0 0</inkml:trace>
  <inkml:trace contextRef="#ctx0" brushRef="#br1" timeOffset="-181267.898">16044 5505 1812 0 0,'0'0'10881'0'0,"0"0"-8869"0"0,0 0-436 0 0,0 0-167 0 0,0 0-165 0 0,0 0-348 0 0,0 0-468 0 0,0 0-428 0 0,0 0-36 0 0,0 0-208 0 0,0 2 24 0 0,0-1 36 0 0,0-1-12 0 0,0 1-604 0 0,0 0-1048 0 0,0-1-2105 0 0,4 0-2003 0 0,-8-5-865 0 0</inkml:trace>
  <inkml:trace contextRef="#ctx0" brushRef="#br1" timeOffset="-180910.225">16184 5622 4136 0 0,'0'0'6520'0'0,"0"0"-4805"0"0,0 0-1258 0 0,0 0 230 0 0,1 8 189 0 0,9 121 1032 0 0,-10-129-2158 0 0,4-30-2554 0 0,-4 28 2827 0 0,0 0 0 0 0,-1 1 0 0 0,1-1 0 0 0,0 0 0 0 0,0 0 0 0 0,0 0 0 0 0,0 0 0 0 0,1 1 0 0 0,-1-1 0 0 0,0 0 0 0 0,1 0 0 0 0,-1 1 0 0 0,1-1 0 0 0,0 0 0 0 0,0 0 0 0 0,-1 1 0 0 0,1-1 0 0 0,0 1 0 0 0,0-1 0 0 0,0 1 0 0 0,1-1 0 0 0,-1 1 0 0 0,0 0 0 0 0,1-1 0 0 0,-1 1 0 0 0,0 0 1 0 0,1 0-1 0 0,-1 0 0 0 0,1 0 0 0 0,0 0 0 0 0,-1 1 0 0 0,1-1 0 0 0,0 0 0 0 0,-1 1 0 0 0,1-1 0 0 0,0 1 0 0 0,0 0 0 0 0,0-1 0 0 0,-1 1 0 0 0,1 0 0 0 0,0 0 0 0 0,0 0 0 0 0,0 0 0 0 0,0 1 0 0 0,-1-1 0 0 0,1 0 0 0 0,0 1 0 0 0,0-1 0 0 0,-1 1 0 0 0,1 0 0 0 0,0 0 0 0 0,-1-1 0 0 0,1 1 0 0 0,0 0 0 0 0,-1 0 1 0 0,0 0-1 0 0,1 1 0 0 0,-1-1 0 0 0,1 0 0 0 0,0 2-23 0 0,25 73 2387 0 0,-29-59-5080 0 0,-6-3-3547 0 0,13-20-1833 0 0</inkml:trace>
  <inkml:trace contextRef="#ctx0" brushRef="#br1" timeOffset="-180643.998">16466 5516 6917 0 0,'0'0'8088'0'0,"0"0"-7512"0"0,15 53 40 0 0,-10-29 189 0 0,-1 4-97 0 0,-1 1-188 0 0,-2-2-100 0 0,-1-1-188 0 0,0-1-96 0 0,0-3-88 0 0,0-1-48 0 0,-1-3-124 0 0,-2-3-268 0 0,3-3-460 0 0,0-3-761 0 0,7-5-1399 0 0,-2-1-2676 0 0,8-10-1697 0 0</inkml:trace>
  <inkml:trace contextRef="#ctx0" brushRef="#br1" timeOffset="-180395.085">16583 5672 13581 0 0,'0'0'1268'0'0,"0"0"-1268"0"0,0 0-152 0 0,-54-4 100 0 0,32 3 48 0 0,-1-1 0 0 0,1 1-1100 0 0,3 1-3412 0 0,2-7-4497 0 0</inkml:trace>
  <inkml:trace contextRef="#ctx0" brushRef="#br1" timeOffset="-180084.069">16914 5714 1656 0 0,'0'0'6327'0'0,"0"0"-4058"0"0,0 0-1523 0 0,0 0-162 0 0,0 0-13 0 0,0 0 15 0 0,0 0 4 0 0,0 0-45 0 0,0 0-64 0 0,0 5 2270 0 0,-5-20-2299 0 0,6 42-534 0 0,-6 0 230 0 0,-1 0 0 0 0,-1 0 0 0 0,-1-1 0 0 0,-1 0 0 0 0,-1 0-1 0 0,-2-1 1 0 0,0 0 0 0 0,-2-1 0 0 0,-13 17-148 0 0,23-35-800 0 0,-1-9-4673 0 0,4-3 132 0 0</inkml:trace>
  <inkml:trace contextRef="#ctx0" brushRef="#br1" timeOffset="-179835.732">16799 5759 6521 0 0,'0'0'5557'0'0,"4"8"-3784"0"0,165 267 3418 0 0,-151-254-6422 0 0,-1-18-6302 0 0,-5-9-1 0 0</inkml:trace>
  <inkml:trace contextRef="#ctx0" brushRef="#br1" timeOffset="-179586.932">17346 6061 12345 0 0,'0'0'3860'0'0,"0"0"-3860"0"0,0 0-152 0 0,0 0 152 0 0,0 0 381 0 0,-56-15-205 0 0,33 8-112 0 0,1 0-64 0 0,-1 0-733 0 0,0 1-511 0 0,2-1-536 0 0,4-2-1256 0 0,7 4-3501 0 0</inkml:trace>
  <inkml:trace contextRef="#ctx0" brushRef="#br1" timeOffset="-179585.932">17302 5948 5745 0 0,'0'0'7420'0'0,"0"0"-6328"0"0,0 0-1012 0 0,0 0-72 0 0,0 0 212 0 0,0 0 248 0 0,-35-1 12 0 0,13-3-216 0 0,-1-2-264 0 0,0 0-16 0 0,-2-2-1460 0 0,8 2-1076 0 0,-1-8-4921 0 0</inkml:trace>
  <inkml:trace contextRef="#ctx0" brushRef="#br1" timeOffset="-179303.653">17513 5948 7613 0 0,'0'0'5812'0'0,"0"0"-4542"0"0,0 0-1093 0 0,-7-2 51 0 0,-38-17-100 0 0,45 19-176 0 0,-1-1 0 0 0,0 1-1 0 0,0 0 1 0 0,0 0-1 0 0,1-1 1 0 0,-1 1-1 0 0,0 0 1 0 0,0-1 0 0 0,1 1-1 0 0,-1-1 1 0 0,0 1-1 0 0,1-1 1 0 0,-1 1 0 0 0,0-1-1 0 0,1 1 1 0 0,-1-1-1 0 0,1 0 1 0 0,-1 1 0 0 0,1-1-1 0 0,-1 0 1 0 0,1 0-1 0 0,-1 1 1 0 0,1-1 0 0 0,0 0-1 0 0,0 0 1 0 0,-1 0-1 0 0,1 1 1 0 0,0-1 0 0 0,0 0-1 0 0,0 0 1 0 0,0 0-1 0 0,0 0 1 0 0,0 1-1 0 0,0-1 1 0 0,0 0 0 0 0,0 0-1 0 0,0 0 1 0 0,0 0-1 0 0,1 1 1 0 0,-1-1 0 0 0,0 0-1 0 0,1 0 1 0 0,-1 0-1 0 0,0 1 1 0 0,1-1 0 0 0,-1 0-1 0 0,1 1 1 0 0,-1-1-1 0 0,1 0 1 0 0,0 1 0 0 0,-1-1-1 0 0,1 1 1 0 0,-1-1-1 0 0,1 1 1 0 0,0-1-1 0 0,0 1 1 0 0,-1-1 0 0 0,1 1-1 0 0,0 0 1 0 0,0-1-1 0 0,-1 1 1 0 0,1 0 0 0 0,0 0-1 0 0,0-1 1 0 0,0 1 48 0 0,75 5-1032 0 0,-70-2 1248 0 0,0 1-1 0 0,0-1 1 0 0,-1 1 0 0 0,1 0-1 0 0,-1 1 1 0 0,0-1 0 0 0,0 1-1 0 0,0 0 1 0 0,-1 1 0 0 0,1-1-1 0 0,-1 1 1 0 0,-1 0 0 0 0,1 0-1 0 0,-1 0 1 0 0,0 0 0 0 0,0 0-1 0 0,-1 1 1 0 0,0-1 0 0 0,0 1-1 0 0,0 0 1 0 0,-1 0 0 0 0,0 0-1 0 0,-1-1 1 0 0,1 1 0 0 0,-1 0-1 0 0,0 0 1 0 0,-1 2-216 0 0,-56 41 1567 0 0,8-50-4873 0 0,45-5 140 0 0,5-4-2897 0 0</inkml:trace>
  <inkml:trace contextRef="#ctx0" brushRef="#br1" timeOffset="-179025.835">17675 5927 10545 0 0,'0'0'2836'0'0,"0"0"-2736"0"0,0 0-100 0 0,0 0 764 0 0,-30 45-232 0 0,26-26-244 0 0,3 1 28 0 0,1 1-140 0 0,0 0-100 0 0,4 0 36 0 0,6-4 28 0 0,4 0-104 0 0,3-4-36 0 0,4-2-868 0 0,2-4-832 0 0,-7-2-1468 0 0,11-9-6701 0 0</inkml:trace>
  <inkml:trace contextRef="#ctx0" brushRef="#br1" timeOffset="-178807.571">17961 6081 10105 0 0,'0'0'9481'0'0,"0"0"-9481"0"0,0 0-36 0 0,0 0-296 0 0,0 0 172 0 0,0 0-332 0 0,0 0-372 0 0,0 0-4257 0 0,0 0-7044 0 0</inkml:trace>
  <inkml:trace contextRef="#ctx0" brushRef="#br0" timeOffset="-132381.914">20871 734 560 0 0,'-8'6'196'0'0,"-132"76"339"0"0,103-75-171 0 0,0-1 0 0 0,0-1-1 0 0,-1-3 1 0 0,0-1-1 0 0,1-2 1 0 0,-1-1 0 0 0,1-2-1 0 0,-1-1 1 0 0,2-2-1 0 0,-1-2 1 0 0,1-2 0 0 0,0-1-1 0 0,1-1 1 0 0,0-2-1 0 0,2-2 1 0 0,-1-1-1 0 0,2-1 1 0 0,-29-23-364 0 0,50 35 69 0 0,0 1-1 0 0,1-1 1 0 0,0-1-1 0 0,0 0 1 0 0,1 0-1 0 0,0-1 1 0 0,0-1-1 0 0,1 1 1 0 0,0-1 0 0 0,1 0-1 0 0,0-1 1 0 0,0 0-1 0 0,1 0 1 0 0,1 0-1 0 0,0-1 1 0 0,0 0-1 0 0,2 0 1 0 0,-1 0 0 0 0,1 0-1 0 0,1-1 1 0 0,0 1-1 0 0,1-1 1 0 0,0 1-1 0 0,1-1 1 0 0,1 0-1 0 0,0 1 1 0 0,0-1 0 0 0,1 1-1 0 0,1-1 1 0 0,0 1-1 0 0,1 0 1 0 0,0 0-1 0 0,0 1 1 0 0,6-10-69 0 0,16-5-135 0 0,0 3 0 0 0,1 0 0 0 0,1 1 0 0 0,1 2 0 0 0,1 1 1 0 0,0 1-1 0 0,2 2 0 0 0,0 1 0 0 0,1 1 0 0 0,0 2 0 0 0,1 1 0 0 0,0 2 0 0 0,1 2 0 0 0,-1 0 0 0 0,35 0 135 0 0,-37-1 18 0 0,1 1-1 0 0,0 1 0 0 0,0 2 0 0 0,0 2 0 0 0,0 1 1 0 0,0 1-1 0 0,0 2 0 0 0,0 1 0 0 0,0 2 0 0 0,0 1 1 0 0,-1 2-1 0 0,0 1 0 0 0,0 1 0 0 0,-1 2 0 0 0,-1 1 1 0 0,0 1-1 0 0,-1 2 0 0 0,0 0 0 0 0,-1 3 0 0 0,3 4-17 0 0,-12-7 17 0 0,-1 1-1 0 0,-1 1 1 0 0,0 1-1 0 0,-2 0 1 0 0,0 2-1 0 0,-1-1 0 0 0,-1 2 1 0 0,-2-1-1 0 0,0 2 1 0 0,-1 0-1 0 0,-1 0 1 0 0,-1 0-1 0 0,-1 1 0 0 0,-1 1 1 0 0,-1-1-1 0 0,-1 1 1 0 0,-2-1-1 0 0,0 1 0 0 0,-2 16-16 0 0,-5-24 141 0 0,-2-2 0 0 0,1 1-1 0 0,-2 0 1 0 0,0-1-1 0 0,-1-1 1 0 0,-1 0-1 0 0,0 0 1 0 0,-1 0-1 0 0,0-2 1 0 0,-1 1-1 0 0,0-1 1 0 0,-1-1-1 0 0,-1 0 1 0 0,1-1-1 0 0,-2-1 1 0 0,1 0-1 0 0,-1-1 1 0 0,-1 0-1 0 0,1-1 1 0 0,-1-1-1 0 0,-14 3-140 0 0,-15 8 227 0 0,1-2 0 0 0,-2-2 0 0 0,0-2-1 0 0,0-2 1 0 0,-23 1-227 0 0,-58 1-2420 0 0,103-11-1243 0 0,4-2-2898 0 0</inkml:trace>
  <inkml:trace contextRef="#ctx0" brushRef="#br0" timeOffset="-130367.64">19044 4308 860 0 0,'14'-58'3912'0'0,"3"-7"-3912"0"0,-3 8-572 0 0,3 1 76 0 0,1 1-376 0 0,5-2-56 0 0,0-1 264 0 0,9 1 24 0 0</inkml:trace>
  <inkml:trace contextRef="#ctx0" brushRef="#br0" timeOffset="-129077.69">20601 2772 2844 0 0,'0'0'5027'0'0,"0"0"-2788"0"0,0 0-709 0 0,0 0-141 0 0,0 0-463 0 0,0 0-618 0 0,1 7 27 0 0,24 274 1996 0 0,-16-270-4480 0 0,4-18-3903 0 0,5-10-1328 0 0</inkml:trace>
  <inkml:trace contextRef="#ctx0" brushRef="#br0" timeOffset="-128825.621">20912 2770 7037 0 0,'0'0'6904'0'0,"0"0"-6108"0"0,0 0-796 0 0,0 0 0 0 0,0 0 504 0 0,-44 0 164 0 0,21-1-123 0 0,-1 1-221 0 0,-5 0-284 0 0,-2 0-40 0 0,0 0-12 0 0,0 0-489 0 0,5 1-483 0 0,4 1-712 0 0,10-1-3224 0 0,4-3-2633 0 0</inkml:trace>
  <inkml:trace contextRef="#ctx0" brushRef="#br0" timeOffset="-128580.962">20916 2864 4592 0 0,'0'0'4277'0'0,"0"0"-3721"0"0,0 0-272 0 0,0 0 608 0 0,0 0 548 0 0,0 0-212 0 0,0 0-212 0 0,-44 36-116 0 0,20-34-284 0 0,-6-1-340 0 0,-1-1-220 0 0,-1 3-56 0 0,2-2-500 0 0,6 0-800 0 0,3-1-1212 0 0,8 0-3656 0 0</inkml:trace>
  <inkml:trace contextRef="#ctx0" brushRef="#br0" timeOffset="-128331.6">21160 2764 12489 0 0,'0'0'984'0'0,"-4"9"-298"0"0,-5 11-482 0 0,2 1 0 0 0,0-1 0 0 0,1 2 1 0 0,1-1-1 0 0,1 0 0 0 0,1 1 0 0 0,1 0 1 0 0,0 0-1 0 0,2 0 0 0 0,1 0 1 0 0,2 12-205 0 0,23 8-852 0 0,2-25-4960 0 0,-17-13 906 0 0</inkml:trace>
  <inkml:trace contextRef="#ctx0" brushRef="#br0" timeOffset="-128082.611">21281 2929 1592 0 0,'0'0'7838'0'0,"0"0"-5650"0"0,0 0-1885 0 0,0 0-210 0 0,0 0-45 0 0,0 0-173 0 0,7-3-154 0 0,-3 1 270 0 0,0 0 0 0 0,0 1 0 0 0,0 0-1 0 0,0-1 1 0 0,1 1 0 0 0,-1 1 0 0 0,0-1-1 0 0,0 1 1 0 0,0 0 0 0 0,1 0 0 0 0,-1 0-1 0 0,0 0 1 0 0,0 1 0 0 0,1-1 0 0 0,-1 1-1 0 0,0 0 1 0 0,0 1 0 0 0,0-1 0 0 0,0 1-1 0 0,0 0 1 0 0,-1-1 0 0 0,1 2 0 0 0,0-1-1 0 0,2 3 10 0 0,62 54 1473 0 0,-67-57-1416 0 0,0 0 1 0 0,0-1 0 0 0,0 1 0 0 0,-1 0-1 0 0,1 0 1 0 0,0-1 0 0 0,-1 1-1 0 0,1 0 1 0 0,-1 0 0 0 0,1 0 0 0 0,-1 0-1 0 0,0 0 1 0 0,0 0 0 0 0,0 0 0 0 0,0 0-1 0 0,0 0 1 0 0,-1 0 0 0 0,1 0-1 0 0,0-1 1 0 0,-1 1 0 0 0,1 0 0 0 0,-1 0-1 0 0,0 0 1 0 0,0 0 0 0 0,0-1-1 0 0,0 1 1 0 0,0 0 0 0 0,0-1 0 0 0,0 1-1 0 0,0-1 1 0 0,-1 1 0 0 0,1-1 0 0 0,0 0-1 0 0,-1 1 1 0 0,1-1 0 0 0,-1 0-1 0 0,0 0 1 0 0,1 0 0 0 0,-1 0 0 0 0,0 0-1 0 0,0-1 1 0 0,0 1 0 0 0,-1 0-58 0 0,-67 23 396 0 0,21-23-5806 0 0,36-6-831 0 0</inkml:trace>
  <inkml:trace contextRef="#ctx0" brushRef="#br0" timeOffset="-127912.826">21579 2931 4592 0 0,'0'0'6400'0'0,"0"0"-4728"0"0,-8 6-832 0 0,-2 1-539 0 0,4-3-238 0 0,0 0 1 0 0,-1 0-1 0 0,1 0 1 0 0,1 1-1 0 0,-1 0 1 0 0,1 1-1 0 0,0-1 1 0 0,0 1-1 0 0,0 0 1 0 0,1 0-1 0 0,0 0 1 0 0,0 0-1 0 0,1 1 1 0 0,-1 0-1 0 0,1 0 1 0 0,1 0-1 0 0,-1 1-63 0 0,6-5-56 0 0,0 1 0 0 0,1-1-1 0 0,-1 1 1 0 0,0-1 0 0 0,1 0 0 0 0,0-1 0 0 0,0 1-1 0 0,0-1 1 0 0,0 0 0 0 0,0 1 0 0 0,0-2 0 0 0,1 1 0 0 0,-1 0-1 0 0,1-1 1 0 0,-1 0 0 0 0,1 0 0 0 0,0-1 0 0 0,-1 1-1 0 0,1-1 1 0 0,0 0 0 0 0,-1 0 0 0 0,1 0 0 0 0,0-1-1 0 0,-1 1 1 0 0,1-2 56 0 0,29-5-5992 0 0,-22 1 757 0 0</inkml:trace>
  <inkml:trace contextRef="#ctx0" brushRef="#br0" timeOffset="-127649.597">21662 2852 6657 0 0,'0'0'5180'0'0,"0"0"-4796"0"0,33 59 152 0 0,-19-31 156 0 0,3 4-20 0 0,-5-1-24 0 0,-3 0-232 0 0,-5-1-88 0 0,-7-3 72 0 0,-7 1-84 0 0,-7-1-51 0 0,-7-1-241 0 0,-2-1-24 0 0,-4-1-1069 0 0,7-8-855 0 0,-5-8-6265 0 0</inkml:trace>
  <inkml:trace contextRef="#ctx0" brushRef="#br0" timeOffset="-126404.583">22308 3049 13845 0 0,'0'0'2136'0'0,"0"0"-2136"0"0,0 0-264 0 0,0 0 264 0 0,0 0 464 0 0,0 0-159 0 0,0 44-81 0 0,0-32-60 0 0,-1 0-52 0 0,-2-1-40 0 0,-1 0 16 0 0,2-2-88 0 0,-2-1-172 0 0,3-5-721 0 0,1-1-443 0 0,0-2-2944 0 0,0-9-3729 0 0</inkml:trace>
  <inkml:trace contextRef="#ctx0" brushRef="#br0" timeOffset="-126141.594">22348 2938 7281 0 0,'0'0'6584'0'0,"0"0"-5684"0"0,0 0-196 0 0,0 0 329 0 0,0 0-397 0 0,0 0-636 0 0,0 0-100 0 0,0 0-360 0 0,0 0-1065 0 0,0 0-1375 0 0,29-11-3532 0 0</inkml:trace>
  <inkml:trace contextRef="#ctx0" brushRef="#br0" timeOffset="-125877.335">22684 2993 364 0 0,'0'0'11571'0'0,"0"0"-9048"0"0,0 0-2240 0 0,-9 2 257 0 0,2-1-443 0 0,2-1-138 0 0,0 0-1 0 0,0 1 1 0 0,0-1-1 0 0,0 1 1 0 0,0 0 0 0 0,0 1-1 0 0,0-1 1 0 0,1 1-1 0 0,-1 0 1 0 0,0 0-1 0 0,1 0 1 0 0,0 1-1 0 0,-1-1 1 0 0,1 1-1 0 0,0 0 1 0 0,0 0-1 0 0,1 1 1 0 0,-1-1-1 0 0,1 1 1 0 0,-1 0 0 0 0,1 0-1 0 0,0 0 1 0 0,-1 2 41 0 0,76 47 545 0 0,-69-53-512 0 0,-1 1 0 0 0,1 0-1 0 0,0 1 1 0 0,-1-1 0 0 0,1 0 0 0 0,0 1-1 0 0,-1-1 1 0 0,0 1 0 0 0,1 0 0 0 0,-1 0 0 0 0,0 0-1 0 0,0 0 1 0 0,0 0 0 0 0,0 1 0 0 0,-1-1-1 0 0,1 0 1 0 0,0 1 0 0 0,-1 0 0 0 0,0-1 0 0 0,0 1-1 0 0,0 0 1 0 0,0-1 0 0 0,0 1 0 0 0,0 0-1 0 0,-1 0 1 0 0,1 0 0 0 0,-1 0 0 0 0,0 0-1 0 0,0 0 1 0 0,0 0 0 0 0,0-1 0 0 0,0 1 0 0 0,-1 0-1 0 0,1 0 1 0 0,-1 0 0 0 0,0 0 0 0 0,0 0-1 0 0,0-1 1 0 0,0 1 0 0 0,0 0 0 0 0,-1-1 0 0 0,1 1-1 0 0,-1-1 1 0 0,1 0 0 0 0,-1 1 0 0 0,0-1-1 0 0,0 0 1 0 0,0 0 0 0 0,-1 0 0 0 0,1 0 0 0 0,0 0-33 0 0,-40 15-151 0 0,12-15-3897 0 0,15-7-3287 0 0</inkml:trace>
  <inkml:trace contextRef="#ctx0" brushRef="#br0" timeOffset="-125628.083">23142 3112 8597 0 0,'0'0'5416'0'0,"0"0"-5228"0"0,0 0-188 0 0,0 0 0 0 0,0 0 496 0 0,0 0 308 0 0,0 0-236 0 0,-13 38-264 0 0,9-26-127 0 0,0 1-93 0 0,3-1-8 0 0,-2 0 0 0 0,1-2 36 0 0,0 0-112 0 0,2-2-625 0 0,0-3-535 0 0,0-3-808 0 0,2-2-3916 0 0</inkml:trace>
  <inkml:trace contextRef="#ctx0" brushRef="#br0" timeOffset="-125379.8">23179 2974 16818 0 0,'0'0'1784'0'0,"0"0"-1784"0"0,0 0-528 0 0,0 0 452 0 0,0 0 76 0 0,0 0 0 0 0,0 0-348 0 0,0 0-908 0 0,0 0-473 0 0,0 0-907 0 0,10 20-3512 0 0</inkml:trace>
  <inkml:trace contextRef="#ctx0" brushRef="#br0" timeOffset="-125378.8">23343 3156 6433 0 0,'0'0'5792'0'0,"0"0"-5548"0"0,5 40-140 0 0,-5-28 404 0 0,-4 1 144 0 0,0-1 132 0 0,-2-4-52 0 0,0 1-216 0 0,2-4-228 0 0,-4 2-148 0 0,4-2 0 0 0,-1-2-140 0 0,4-2-328 0 0,-2-1-476 0 0,3-1 364 0 0,3-7-184 0 0,0-2-2252 0 0,1 1-3417 0 0</inkml:trace>
  <inkml:trace contextRef="#ctx0" brushRef="#br0" timeOffset="-125133.436">23402 3193 3284 0 0,'0'0'2236'0'0,"8"5"515"0"0,-3-3-2480 0 0,0 0-1 0 0,0 1 0 0 0,-1 0 0 0 0,1 0 0 0 0,-1 1 0 0 0,1-1 0 0 0,-1 1 0 0 0,0 0 0 0 0,0 0 0 0 0,-1 0 0 0 0,1 0 1 0 0,-1 1-1 0 0,0 0 0 0 0,0-1 0 0 0,0 1 0 0 0,-1 0 0 0 0,0 0 0 0 0,0 1 0 0 0,0-1 0 0 0,0 0 0 0 0,-1 1 0 0 0,0-1 1 0 0,0 1-1 0 0,-1-1 0 0 0,1 1 0 0 0,-1-1 0 0 0,0 1 0 0 0,-1 0 0 0 0,0-1 0 0 0,0 5-270 0 0,1-10-7 0 0,-19 33 398 0 0,8-25-4308 0 0,10-10-1367 0 0,2-9-2273 0 0</inkml:trace>
  <inkml:trace contextRef="#ctx0" brushRef="#br0" timeOffset="-124869.679">23783 3138 8717 0 0,'0'0'4688'0'0,"0"0"-3366"0"0,0 0-1168 0 0,0 0 37 0 0,0 0 20 0 0,-6-2 257 0 0,3 1-451 0 0,0 0 1 0 0,0 0 0 0 0,0 0-1 0 0,0 0 1 0 0,0 1-1 0 0,0-1 1 0 0,0 1 0 0 0,0 0-1 0 0,0 0 1 0 0,0 0 0 0 0,0 0-1 0 0,0 1 1 0 0,0-1-1 0 0,0 1 1 0 0,0 0 0 0 0,0-1-1 0 0,0 1 1 0 0,0 1-1 0 0,0-1 1 0 0,0 0 0 0 0,1 1-1 0 0,-1-1 1 0 0,1 1 0 0 0,-1 0-1 0 0,1 0 1 0 0,0 0-1 0 0,-1 0 1 0 0,1 0 0 0 0,0 1-1 0 0,0-1 1 0 0,-1 3-18 0 0,0-3 17 0 0,1 0 1 0 0,0 1-1 0 0,0-1 0 0 0,-1 1 1 0 0,1-1-1 0 0,1 1 1 0 0,-1 0-1 0 0,0 0 1 0 0,1-1-1 0 0,-1 1 0 0 0,1 0 1 0 0,0 1-1 0 0,0-1 1 0 0,0 0-1 0 0,0 0 0 0 0,1 0 1 0 0,-1 0-1 0 0,1 1 1 0 0,0-1-1 0 0,0 0 1 0 0,0 1-1 0 0,0-1 0 0 0,1 0 1 0 0,-1 0-1 0 0,1 0 1 0 0,0 1-1 0 0,0-1 0 0 0,0 0 1 0 0,0 0-1 0 0,1 0 1 0 0,-1 0-1 0 0,1 0 1 0 0,0-1-1 0 0,-1 1 0 0 0,1 0 1 0 0,1-1-1 0 0,-1 1 1 0 0,0-1-1 0 0,0 0 0 0 0,1 0 1 0 0,0 0-1 0 0,-1 0 1 0 0,1 0-1 0 0,0-1 1 0 0,0 1-1 0 0,0-1 0 0 0,0 1 1 0 0,0-1-1 0 0,0 0 1 0 0,2 0-18 0 0,68 18-949 0 0,-25-25-4391 0 0,-38 0-295 0 0</inkml:trace>
  <inkml:trace contextRef="#ctx0" brushRef="#br0" timeOffset="-124589.518">23965 3244 8009 0 0,'1'8'5744'0'0,"-2"97"-2885"0"0,1-105-2759 0 0,51-164-3473 0 0,-12 147 3177 0 0,-16 41-4014 0 0,-16-14-1007 0 0</inkml:trace>
  <inkml:trace contextRef="#ctx0" brushRef="#br0" timeOffset="-124124.577">24169 3296 5244 0 0,'0'0'7889'0'0,"0"0"-6482"0"0,0 0-1228 0 0,0 0-105 0 0,0 0-200 0 0,3 4 337 0 0,2 2-210 0 0,1 0-1 0 0,-1-1 0 0 0,1 0 1 0 0,0-1-1 0 0,0 1 1 0 0,1-1-1 0 0,0 0 1 0 0,-1-1-1 0 0,1 1 1 0 0,0-1-1 0 0,0-1 1 0 0,1 1-1 0 0,-1-1 1 0 0,1-1-1 0 0,-1 1 1 0 0,1-1-1 0 0,-1 0 1 0 0,1-1-1 0 0,0 0 1 0 0,-1 0-1 0 0,1-1 1 0 0,0 0-1 0 0,-1 0 1 0 0,1-1-1 0 0,-1 0 1 0 0,0 0-1 0 0,1-1 1 0 0,-1 0-1 0 0,0 0 1 0 0,-1 0-1 0 0,1-1 1 0 0,0 0-1 0 0,1-2 0 0 0,-9 6-27 0 0,0 1 1 0 0,-1-1-1 0 0,1 1 1 0 0,0-1-1 0 0,0 0 0 0 0,-1 1 1 0 0,1-1-1 0 0,0 0 1 0 0,-1 0-1 0 0,1 0 0 0 0,0 0 1 0 0,-1 0-1 0 0,1 0 1 0 0,0-1-1 0 0,-1 1 0 0 0,1 0 1 0 0,0-1-1 0 0,0 1 1 0 0,-1-1-1 0 0,1 1 0 0 0,0-1 1 0 0,0 0-1 0 0,0 1 0 0 0,0-1 1 0 0,0 0-1 0 0,-1 0 1 0 0,2 0-1 0 0,-1 0 0 0 0,0 0 1 0 0,0 0-1 0 0,0 0 1 0 0,0 0-1 0 0,1 0 0 0 0,-1 0 1 0 0,0 0-1 0 0,1 0 1 0 0,-1-1-1 0 0,1 1 0 0 0,-1 0 1 0 0,1-1-1 0 0,0 1 1 0 0,0 0-1 0 0,-1 0 0 0 0,1-1 1 0 0,0 1-1 0 0,0 0 1 0 0,0-1-1 0 0,0 1 0 0 0,1 0 1 0 0,-1-1-1 0 0,0 1 0 0 0,1 0 1 0 0,-1-1 26 0 0,-4 5 63 0 0,1-1 1 0 0,-1 1-1 0 0,1 0 0 0 0,0 1 1 0 0,0-1-1 0 0,0 0 1 0 0,0 1-1 0 0,1 0 0 0 0,-1-1 1 0 0,1 1-1 0 0,0 0 1 0 0,0 0-1 0 0,1 0 0 0 0,-1 1 1 0 0,1-1-1 0 0,0 0 1 0 0,0 1-1 0 0,0-1 0 0 0,0 1 1 0 0,1-1-1 0 0,0 1 0 0 0,0-1 1 0 0,0 1-1 0 0,0-1 1 0 0,1 0-1 0 0,0 1 0 0 0,0-1 1 0 0,0 1-1 0 0,0-1 1 0 0,1 0-1 0 0,0 0 0 0 0,0 0 1 0 0,0 0-1 0 0,0 0 1 0 0,0 0-1 0 0,1-1 0 0 0,0 1 1 0 0,0-1-1 0 0,0 1 0 0 0,0-1 1 0 0,0 0-1 0 0,1 0 1 0 0,-1 0-1 0 0,1-1 0 0 0,0 0 1 0 0,0 1-1 0 0,0-1 1 0 0,0 0-1 0 0,0-1 0 0 0,0 1 1 0 0,0-1-1 0 0,1 0 1 0 0,-1 0-1 0 0,5 1-63 0 0,-6-2-37 0 0,1 0 0 0 0,-1 0 0 0 0,0 0 0 0 0,1 0-1 0 0,-1-1 1 0 0,0 1 0 0 0,1-1 0 0 0,-1 0 0 0 0,0 0 0 0 0,0 0 0 0 0,1 0 0 0 0,-1 0 0 0 0,0-1 0 0 0,0 1 0 0 0,-1-1 0 0 0,1 0-1 0 0,0 0 1 0 0,0 0 0 0 0,-1 0 0 0 0,1-1 0 0 0,-1 1 0 0 0,0-1 0 0 0,0 1 0 0 0,0-1 0 0 0,0 0 0 0 0,0 0 0 0 0,-1 0 0 0 0,1 0-1 0 0,-1 0 1 0 0,0 0 0 0 0,1 0 0 0 0,-2-1 0 0 0,1 1 0 0 0,0 0 0 0 0,-1 0 0 0 0,1-1 0 0 0,-1 1 0 0 0,0-1 0 0 0,0 1-1 0 0,0 0 1 0 0,-1-1 0 0 0,1 1 0 0 0,-1 0 0 0 0,0-1 0 0 0,0 0 37 0 0,-3 83 75 0 0,6-78-62 0 0,-1-1 0 0 0,1 1 1 0 0,-1-1-1 0 0,1 1 0 0 0,0-1 1 0 0,-1 1-1 0 0,1-1 0 0 0,0 0 0 0 0,0 0 1 0 0,-1 0-1 0 0,1 0 0 0 0,0 0 1 0 0,-1 0-1 0 0,1 0 0 0 0,0-1 0 0 0,-1 1 1 0 0,1-1-1 0 0,0 1 0 0 0,-1-1 1 0 0,1 0-1 0 0,-1 1 0 0 0,1-1 1 0 0,-1 0-1 0 0,1 0 0 0 0,-1 0 0 0 0,0 0 1 0 0,1 0-1 0 0,-1 0 0 0 0,0-1 1 0 0,0 1-1 0 0,0 0 0 0 0,0-1 0 0 0,1 0-13 0 0,6-10-602 0 0,-8 12 594 0 0,1 1-1 0 0,-1 0 0 0 0,0-1 1 0 0,0 1-1 0 0,0-1 0 0 0,1 1 1 0 0,-1 0-1 0 0,0-1 0 0 0,0 1 0 0 0,1-1 1 0 0,-1 1-1 0 0,1-1 0 0 0,-1 1 1 0 0,0-1-1 0 0,1 1 0 0 0,-1-1 1 0 0,1 1-1 0 0,-1-1 0 0 0,1 1 0 0 0,0-1 1 0 0,-1 0-1 0 0,1 1 0 0 0,-1-1 1 0 0,1 0-1 0 0,0 0 0 0 0,-1 1 1 0 0,1-1-1 0 0,-1 0 0 0 0,1 0 0 0 0,0 0 1 0 0,-1 0-1 0 0,1 0 0 0 0,0 0 1 0 0,-1 0-1 0 0,1 0 0 0 0,0 0 1 0 0,-1 0-1 0 0,1 0 0 0 0,0 0 0 0 0,-1 0 1 0 0,1-1-1 0 0,0 1 0 0 0,-1 0 1 0 0,1 0-1 0 0,-1-1 0 0 0,1 1 1 0 0,-1 0-1 0 0,1-1 0 0 0,0 1 0 0 0,-1-1 1 0 0,1 1-1 0 0,-1-1 0 0 0,0 1 1 0 0,1-1-1 0 0,-1 1 0 0 0,1-1 0 0 0,-1 1 1 0 0,0-1-1 0 0,1 0 0 0 0,-1 1 1 0 0,0-1 8 0 0,12 59-84 0 0,-11-31-3125 0 0,-1-27 336 0 0,3-1-912 0 0</inkml:trace>
  <inkml:trace contextRef="#ctx0" brushRef="#br0" timeOffset="-123895.331">24756 3333 7077 0 0,'0'0'4760'0'0,"0"0"-3366"0"0,0 0-1064 0 0,0 0-393 0 0,0 0-264 0 0,0 0 23 0 0,0 0 70 0 0,0 0 132 0 0,-5 2 83 0 0,4-2 13 0 0,-1 1 0 0 0,0 0-1 0 0,1-1 1 0 0,-1 1 0 0 0,1 0-1 0 0,0 0 1 0 0,-1 0 0 0 0,1 0-1 0 0,0 0 1 0 0,0 1 0 0 0,0-1-1 0 0,-1 0 1 0 0,1 1 0 0 0,0-1-1 0 0,1 1 1 0 0,-1-1 0 0 0,0 1-1 0 0,0-1 1 0 0,1 1 0 0 0,-1-1-1 0 0,1 1 1 0 0,-1 0 0 0 0,1-1-1 0 0,0 1 1 0 0,-1 0 0 0 0,1-1-1 0 0,0 1 1 0 0,0 0 0 0 0,0-1-1 0 0,1 1 1 0 0,-1 0 0 0 0,0-1-1 0 0,1 1 1 0 0,-1 0 0 0 0,1-1-1 0 0,-1 1 1 0 0,1-1 0 0 0,0 1-1 0 0,-1-1 1 0 0,1 1 0 0 0,0-1-1 0 0,0 1 1 0 0,0-1 0 0 0,0 0-1 0 0,0 1 1 0 0,1-1 0 0 0,-1 0-1 0 0,0 0 1 0 0,1 0 0 0 0,-1 0-1 0 0,0 0 1 0 0,1 0 6 0 0,0 0 61 0 0,0 0 0 0 0,1 1 0 0 0,-1-1 0 0 0,0 1-1 0 0,-1-1 1 0 0,1 1 0 0 0,0 0 0 0 0,0 0 0 0 0,-1 0 0 0 0,1 0 0 0 0,-1 0-1 0 0,0 0 1 0 0,1 0 0 0 0,-1 0 0 0 0,0 1 0 0 0,0-1 0 0 0,-1 0 0 0 0,1 1-1 0 0,0-1 1 0 0,-1 1 0 0 0,1-1 0 0 0,-1 1 0 0 0,0-1 0 0 0,0 1 0 0 0,0-1 0 0 0,0 1-1 0 0,0-1 1 0 0,-1 0 0 0 0,1 1 0 0 0,-1-1 0 0 0,0 1 0 0 0,1-1 0 0 0,-1 0-1 0 0,0 1 1 0 0,0-1 0 0 0,-1 0 0 0 0,1 0 0 0 0,0 0 0 0 0,-1 0 0 0 0,1 0-1 0 0,-1 0 1 0 0,0 0 0 0 0,1 0 0 0 0,-1-1 0 0 0,0 1 0 0 0,0 0 0 0 0,0-1-1 0 0,0 0 1 0 0,-1 0 0 0 0,1 1 0 0 0,0-1 0 0 0,-1-1 0 0 0,1 1 0 0 0,0 0-1 0 0,-1 0 1 0 0,1-1 0 0 0,-1 0 0 0 0,1 1 0 0 0,-1-1 0 0 0,0 0-61 0 0,-2 0-113 0 0,-27 1-294 0 0,14-10-3900 0 0,13-1-2349 0 0</inkml:trace>
  <inkml:trace contextRef="#ctx0" brushRef="#br0" timeOffset="-123645.493">24882 3592 7537 0 0,'0'0'6440'0'0,"0"0"-6440"0"0,0 0 0 0 0,-2 38 684 0 0,0-30-40 0 0,-3-3-216 0 0,3-1-152 0 0,-3 1-100 0 0,2-3-48 0 0,2 1-116 0 0,-2-3-12 0 0,3 0-832 0 0,0-4 12 0 0,0-2-524 0 0,4-11-6496 0 0</inkml:trace>
  <inkml:trace contextRef="#ctx0" brushRef="#br0" timeOffset="-123395.679">24971 3383 6461 0 0,'0'0'10593'0'0,"0"0"-10593"0"0,0 0-88 0 0,0 0-220 0 0,0 0 292 0 0,0 0-321 0 0,0 0-471 0 0,0 0-212 0 0,0 0-888 0 0,0 0-3580 0 0,0 21-1593 0 0</inkml:trace>
  <inkml:trace contextRef="#ctx0" brushRef="#br0" timeOffset="-123133.503">25108 3606 10245 0 0,'0'7'2678'0'0,"-5"66"-521"0"0,5-73-1933 0 0,0 0 309 0 0,23-16-1302 0 0,-16 20 750 0 0,-1 0-1 0 0,0 0 1 0 0,-1 1-1 0 0,1 0 1 0 0,-1 0-1 0 0,0 0 1 0 0,0 1-1 0 0,0-1 1 0 0,-1 1 0 0 0,0 0-1 0 0,0 1 1 0 0,-1-1-1 0 0,1 1 1 0 0,-1-1-1 0 0,0 2 20 0 0,-3-8 1 0 0,6 12-417 0 0,-6-12 471 0 0,0-1 0 0 0,0 1 0 0 0,0 0 0 0 0,0-1-1 0 0,1 1 1 0 0,-1-1 0 0 0,0 1 0 0 0,0-1 0 0 0,1 1 0 0 0,-1 0-1 0 0,0-1 1 0 0,0 1 0 0 0,1 0 0 0 0,-1-1 0 0 0,1 1-1 0 0,-1 0 1 0 0,0 0 0 0 0,1-1 0 0 0,-1 1 0 0 0,1 0 0 0 0,-1 0-1 0 0,0 0 1 0 0,1-1 0 0 0,-1 1 0 0 0,1 0 0 0 0,-1 0-1 0 0,1 0 1 0 0,-1 0 0 0 0,1 0 0 0 0,-1 0 0 0 0,0 0 0 0 0,1 0-1 0 0,-1 0 1 0 0,1 0 0 0 0,-1 0 0 0 0,1 0 0 0 0,-1 0-1 0 0,1 1 1 0 0,-1-1 0 0 0,1 0 0 0 0,-1 0 0 0 0,0 0 0 0 0,1 1-1 0 0,-1-1 1 0 0,1 0-55 0 0,-2 0-18 0 0,1-1 0 0 0,0 0-1 0 0,0 0 1 0 0,0 0 0 0 0,0 1-1 0 0,-1-1 1 0 0,1 0 0 0 0,0 0-1 0 0,0 0 1 0 0,1 0 0 0 0,-1 1-1 0 0,0-1 1 0 0,0 0 0 0 0,0 0-1 0 0,0 0 1 0 0,1 1 0 0 0,-1-1-1 0 0,0 0 1 0 0,1 0 0 0 0,-1 1 0 0 0,1-1-1 0 0,-1 0 1 0 0,0 1 0 0 0,1-1-1 0 0,0 0 1 0 0,-1 1 0 0 0,1-1-1 0 0,-1 1 1 0 0,1-1 0 0 0,0 1-1 0 0,-1-1 1 0 0,1 1 0 0 0,0 0-1 0 0,0-1 1 0 0,-1 1 0 0 0,1 0-1 0 0,0-1 1 0 0,0 1 0 0 0,-1 0 0 0 0,1 0-1 0 0,0 0 1 0 0,0 0 0 0 0,0 0-1 0 0,0 0 1 0 0,-1 0 0 0 0,1 0-1 0 0,0 0 1 0 0,0 0 0 0 0,0 0-1 0 0,-1 0 1 0 0,1 0 0 0 0,0 1-1 0 0,0-1 1 0 0,0 0 0 0 0,-1 1-1 0 0,1-1 19 0 0,28 47-462 0 0,-29-46 445 0 0,21 39 34 0 0,-7-15 268 0 0,0 0 0 0 0,-2 2 0 0 0,-1-1-1 0 0,-1 2 1 0 0,-1-1 0 0 0,-1 1 0 0 0,-2 0 0 0 0,-1 1 0 0 0,0 11-285 0 0,-5-36 6 0 0,0 0 0 0 0,0 0 0 0 0,-1 0 0 0 0,0 0 1 0 0,0 0-1 0 0,0 0 0 0 0,0-1 0 0 0,0 1 1 0 0,-1 0-1 0 0,0-1 0 0 0,0 1 0 0 0,0-1 0 0 0,0 0 1 0 0,0 0-1 0 0,-1 0 0 0 0,1 0 0 0 0,-1 0 0 0 0,0 0 1 0 0,0 0-1 0 0,0-1 0 0 0,0 0 0 0 0,0 1 0 0 0,-1-1 1 0 0,1 0-1 0 0,-1-1 0 0 0,1 1 0 0 0,-1-1 0 0 0,0 1 1 0 0,1-1-1 0 0,-1 0 0 0 0,0-1 0 0 0,0 1 1 0 0,0 0-1 0 0,0-1 0 0 0,0 0 0 0 0,0 0 0 0 0,0 0 1 0 0,0-1-1 0 0,0 1 0 0 0,1-1 0 0 0,-1 0 0 0 0,0 0 1 0 0,0-1-1 0 0,1 1 0 0 0,-1-1 0 0 0,0 1 0 0 0,1-1 1 0 0,0 0-1 0 0,-1 0 0 0 0,1-1 0 0 0,0 1 0 0 0,0-1 1 0 0,0 0-1 0 0,0 1 0 0 0,1-1 0 0 0,-1 0 1 0 0,1-1-1 0 0,0 1 0 0 0,0 0 0 0 0,0-1 0 0 0,0 1 1 0 0,1-1-1 0 0,-1 1 0 0 0,1-1-6 0 0,-3-5-162 0 0,1-1 0 0 0,1 1 0 0 0,0-1 1 0 0,0 1-1 0 0,0-1 0 0 0,2 0 0 0 0,-1 1 0 0 0,1-1 0 0 0,0 0 1 0 0,1 0-1 0 0,0 1 0 0 0,1-1 0 0 0,0 0 0 0 0,0 1 0 0 0,1 0 0 0 0,0-1 1 0 0,1 1-1 0 0,0 0 0 0 0,1 1 0 0 0,3-7 162 0 0,-1 10-291 0 0,1 1 1 0 0,-1 0-1 0 0,1 0 0 0 0,0 0 0 0 0,0 1 1 0 0,0 0-1 0 0,0 0 0 0 0,0 1 1 0 0,1 0-1 0 0,-1 1 0 0 0,1 0 0 0 0,-1 0 1 0 0,8 1 290 0 0,-11 0-507 0 0,27-2-4823 0 0</inkml:trace>
  <inkml:trace contextRef="#ctx0" brushRef="#br0" timeOffset="-122377.808">19872 3990 4636 0 0,'6'1'3110'0'0,"-2"-1"-3154"0"0,34 5 5209 0 0,-56-5-1721 0 0,-279-33-2589 0 0,265 21-2019 0 0,41-2-2636 0 0,53 1-4356 0 0,-25 7 4698 0 0</inkml:trace>
  <inkml:trace contextRef="#ctx0" brushRef="#br0" timeOffset="-122128.218">19889 3901 1644 0 0,'0'0'2044'0'0,"7"-1"-590"0"0,2 0-2212 0 0,20-1 4214 0 0,-15 0 342 0 0,-35 1-2357 0 0,-15 1-821 0 0,-98-2 755 0 0,47-8-4839 0 0,73 5-476 0 0,7-4-1870 0 0</inkml:trace>
  <inkml:trace contextRef="#ctx0" brushRef="#br0" timeOffset="-121882.149">20027 3813 7097 0 0,'6'5'4669'0'0,"2"0"-4528"0"0,-1 0-1 0 0,0 1 1 0 0,0 0 0 0 0,-1 0 0 0 0,1 0 0 0 0,-2 1 0 0 0,1 0-1 0 0,-1 0 1 0 0,0 0 0 0 0,0 1 0 0 0,-1 0 0 0 0,0 0 0 0 0,0 0-1 0 0,-1 0 1 0 0,0 1 0 0 0,0-1 0 0 0,-1 1 0 0 0,-1 0 0 0 0,1 0-1 0 0,-1 0 1 0 0,-1 0 0 0 0,1-1 0 0 0,-1 1 0 0 0,-1 0 0 0 0,0 0-1 0 0,0 0 1 0 0,-1 0 0 0 0,0-1 0 0 0,-1 1 0 0 0,0 0 0 0 0,0-1-1 0 0,0 0 1 0 0,-1 0 0 0 0,-1 0 0 0 0,1 0 0 0 0,-1-1 0 0 0,0 0-1 0 0,-1 0 1 0 0,0 0 0 0 0,0-1 0 0 0,0 1 0 0 0,-1-1 0 0 0,-6 4-141 0 0,-19 2-1020 0 0,7-10-2677 0 0,4-5-2427 0 0</inkml:trace>
  <inkml:trace contextRef="#ctx0" brushRef="#br0" timeOffset="-120180.52">20631 3875 536 0 0,'0'0'2816'0'0,"0"0"-2320"0"0,0 0-496 0 0,0 0-900 0 0,0 0-484 0 0</inkml:trace>
  <inkml:trace contextRef="#ctx0" brushRef="#br0" timeOffset="-119898.38">20435 3689 6689 0 0,'0'0'4566'0'0,"0"0"-2804"0"0,0 0-1130 0 0,0 0-679 0 0,1 10 533 0 0,2 16-111 0 0,0 0-1 0 0,-2 1 1 0 0,-1-1-1 0 0,-1 0 1 0 0,-2 1 0 0 0,0-1-1 0 0,-2 0 1 0 0,-4 13-375 0 0,9-25-1720 0 0,15-19-5828 0 0,1-12-217 0 0</inkml:trace>
  <inkml:trace contextRef="#ctx0" brushRef="#br0" timeOffset="-119647.238">20686 3678 11445 0 0,'0'0'2328'0'0,"0"0"-2328"0"0,0 0-24 0 0,0 0 24 0 0,-41-1 472 0 0,18 2-32 0 0,1 2-124 0 0,-5 0-216 0 0,0 1-100 0 0,0 1-328 0 0,2 0-952 0 0,7-2-1580 0 0,1-3-3805 0 0</inkml:trace>
  <inkml:trace contextRef="#ctx0" brushRef="#br0" timeOffset="-119398.198">20730 3801 9461 0 0,'0'0'3572'0'0,"0"0"-3572"0"0,0 0 0 0 0,0 0 304 0 0,0 0 600 0 0,-48 32-108 0 0,28-29-228 0 0,-6 1-292 0 0,0-1-276 0 0,-3-2-480 0 0,3-1-768 0 0,4 0-1628 0 0,4-8-4685 0 0</inkml:trace>
  <inkml:trace contextRef="#ctx0" brushRef="#br0" timeOffset="-119244.565">20964 3517 12493 0 0,'0'0'1380'0'0,"0"0"-1380"0"0,0 0 0 0 0,0 0 416 0 0,-26 41 80 0 0,14-28-192 0 0,-1-2-156 0 0,-1 2-148 0 0,0 0-276 0 0,0-3-916 0 0,2-2-3212 0 0,4-8-4909 0 0</inkml:trace>
  <inkml:trace contextRef="#ctx0" brushRef="#br0" timeOffset="-119040.601">21129 3630 13341 0 0,'0'0'1439'0'0,"-7"7"-861"0"0,-71 146 1090 0 0,75-141-2002 0 0,-12 87 813 0 0,43-48-8502 0 0,-15-47 539 0 0</inkml:trace>
  <inkml:trace contextRef="#ctx0" brushRef="#br0" timeOffset="-118886.288">21173 3824 1812 0 0,'0'0'8012'0'0,"0"0"-5823"0"0,0 0-1831 0 0,0 0-262 0 0,6 2-199 0 0,0-1 173 0 0,1 1-1 0 0,-1 0 1 0 0,0 1 0 0 0,0 0 0 0 0,0 0 0 0 0,0 0 0 0 0,0 0-1 0 0,-1 1 1 0 0,0 0 0 0 0,1 0 0 0 0,-1 1 0 0 0,-1-1-1 0 0,1 1 1 0 0,-1 0 0 0 0,0 1 0 0 0,0-1 0 0 0,0 1 0 0 0,-1-1-1 0 0,1 1 1 0 0,-1 0 0 0 0,-1 0 0 0 0,1 1 0 0 0,-1-1 0 0 0,-1 0-1 0 0,1 1 1 0 0,-1 0 0 0 0,0-1 0 0 0,0 1 0 0 0,-1 0-70 0 0,-55 31 2056 0 0,10-40-6116 0 0,36-2-1156 0 0</inkml:trace>
  <inkml:trace contextRef="#ctx0" brushRef="#br0" timeOffset="-118700.274">21387 3851 6201 0 0,'0'0'5055'0'0,"-1"7"-3945"0"0,-37 138 2095 0 0,68-124-4328 0 0,-2-24-5224 0 0,-12-7-282 0 0</inkml:trace>
  <inkml:trace contextRef="#ctx0" brushRef="#br0" timeOffset="-118513.63">21507 3748 6825 0 0,'0'0'4810'0'0,"7"10"-3632"0"0,1-3-1043 0 0,-1 1 0 0 0,1 0 0 0 0,-2 0 0 0 0,1 1 0 0 0,-1-1 0 0 0,-1 2 0 0 0,0-1 0 0 0,0 0 0 0 0,0 1 1 0 0,-2 0-1 0 0,1 0 0 0 0,-1 0 0 0 0,0 1 0 0 0,-1-1 0 0 0,-1 1 0 0 0,1 0 0 0 0,-2-1 0 0 0,1 1 0 0 0,-1 0 0 0 0,-1-1 0 0 0,0 1 0 0 0,-1-1 0 0 0,0 1 0 0 0,0-1 0 0 0,-1 1 0 0 0,-1-1 0 0 0,1 0 0 0 0,-2 0 0 0 0,1-1 0 0 0,-5 7-135 0 0,-48 33-129 0 0,35-37-2389 0 0,0-7-3536 0 0,10-8-2109 0 0</inkml:trace>
  <inkml:trace contextRef="#ctx0" brushRef="#br0" timeOffset="-118309.222">21987 4141 7313 0 0,'0'0'9377'0'0,"0"0"-9377"0"0,0 0-224 0 0,0 0-73 0 0,-38-4 297 0 0,19-2 116 0 0,-5-1-68 0 0,2-2-48 0 0,-4 0-1332 0 0,9 2-2840 0 0,-2-12-3953 0 0</inkml:trace>
  <inkml:trace contextRef="#ctx0" brushRef="#br0" timeOffset="-118136.548">22004 3998 7645 0 0,'0'0'8356'0'0,"0"0"-8356"0"0,0 0-504 0 0,0 0 504 0 0,0 0 328 0 0,0 0 88 0 0,-65 16-75 0 0,24-18-341 0 0,3-5-100 0 0,5 2-1905 0 0,-2-11-5079 0 0</inkml:trace>
  <inkml:trace contextRef="#ctx0" brushRef="#br0" timeOffset="-117563.35">22153 3827 7989 0 0,'0'0'5774'0'0,"0"0"-4354"0"0,0 0-1550 0 0,0 0-136 0 0,0 0 294 0 0,9 5 276 0 0,3 1-202 0 0,1 1-1 0 0,0-2 1 0 0,1 1-1 0 0,-1-2 0 0 0,1 0 1 0 0,0 0-1 0 0,0-2 1 0 0,0 0-1 0 0,0 0 1 0 0,0-1-1 0 0,1-1 0 0 0,-1 0 1 0 0,0-1-1 0 0,0-1 1 0 0,0 0-1 0 0,0-1 1 0 0,9-3-102 0 0,-22 6-52 0 0,1-1 1 0 0,-1 1-1 0 0,0-1 1 0 0,0 0-1 0 0,0 1 1 0 0,0-1-1 0 0,0 0 1 0 0,0 0-1 0 0,0 0 1 0 0,0 0-1 0 0,0 0 1 0 0,0 0-1 0 0,0 0 1 0 0,-1 0 0 0 0,1 0-1 0 0,0-1 1 0 0,-1 1-1 0 0,1 0 1 0 0,-1 0-1 0 0,1-1 1 0 0,-1 1-1 0 0,0 0 1 0 0,0-1-1 0 0,1 1 1 0 0,-1 0-1 0 0,0-1 1 0 0,0 1-1 0 0,0 0 1 0 0,0-1 0 0 0,-1 1-1 0 0,1 0 1 0 0,0-1-1 0 0,0 1 1 0 0,-1 0-1 0 0,1 0 1 0 0,-1-1-1 0 0,1 1 1 0 0,-1 0-1 0 0,0 0 1 0 0,1 0-1 0 0,-1-1 1 0 0,0 1-1 0 0,0 0 1 0 0,0 0-1 0 0,0 0 1 0 0,0 0 0 0 0,0 1-1 0 0,0-1 1 0 0,0 0-1 0 0,0 0 1 0 0,0 1-1 0 0,0-1 1 0 0,-2 0 51 0 0,-64-39-1654 0 0,65 39 1677 0 0,0 0 1 0 0,0-1-1 0 0,0 1 1 0 0,0 0-1 0 0,0 0 1 0 0,0 0-1 0 0,0 0 1 0 0,-1 0-1 0 0,1 1 1 0 0,0-1-1 0 0,-1 0 1 0 0,1 1-1 0 0,0 0 1 0 0,-1 0-1 0 0,1 0 1 0 0,0 0-1 0 0,-1 0 1 0 0,1 0-1 0 0,0 1 1 0 0,-1-1 0 0 0,1 1-1 0 0,0-1 1 0 0,-1 1-1 0 0,1 0 1 0 0,0 0-1 0 0,0 0 1 0 0,0 0-1 0 0,0 0 1 0 0,0 1-1 0 0,0-1 1 0 0,0 0-1 0 0,0 1 1 0 0,0 0-1 0 0,1-1 1 0 0,-1 1-1 0 0,1 0 1 0 0,-1 0-1 0 0,1 0 1 0 0,0 0-1 0 0,0 0 1 0 0,0 0-1 0 0,0 0 1 0 0,0 1-1 0 0,0-1 1 0 0,0 0-1 0 0,1 0 1 0 0,-1 1-1 0 0,1-1 1 0 0,0 1-1 0 0,-1-1-23 0 0,16 273 3285 0 0,-14-271-3621 0 0,12 44 678 0 0,-3-36-3130 0 0,3-8-3931 0 0,-2-10-702 0 0</inkml:trace>
  <inkml:trace contextRef="#ctx0" brushRef="#br0" timeOffset="-117315.259">22420 4063 5260 0 0,'0'0'9461'0'0,"0"0"-9461"0"0,0 0-800 0 0,0 0 304 0 0,-50 3 384 0 0,28-3 112 0 0,-2-2 0 0 0,-2 0-12 0 0,5-1-2412 0 0,-1-5-4333 0 0</inkml:trace>
  <inkml:trace contextRef="#ctx0" brushRef="#br0" timeOffset="-117068.307">22617 3878 12045 0 0,'0'0'2544'0'0,"0"0"-2544"0"0,0 0 0 0 0,-19 42 256 0 0,9-25 384 0 0,1 2-60 0 0,-1 2-127 0 0,5 0-89 0 0,-4 2-164 0 0,5 0-76 0 0,0-1-28 0 0,1-1-32 0 0,3-4-64 0 0,3 1-316 0 0,5-3-521 0 0,1-2-211 0 0,1-5-1924 0 0,7-6-6077 0 0</inkml:trace>
  <inkml:trace contextRef="#ctx0" brushRef="#br0" timeOffset="-116790.386">22689 4047 3952 0 0,'0'0'8405'0'0,"0"0"-6113"0"0,0 0-2090 0 0,0 0-70 0 0,0 0-200 0 0,7 0-66 0 0,-1 0 131 0 0,0 1 0 0 0,0-1-1 0 0,0 2 1 0 0,0-1-1 0 0,0 0 1 0 0,0 1 0 0 0,0 0-1 0 0,0 1 1 0 0,0-1-1 0 0,-1 1 1 0 0,0 0 0 0 0,1 0-1 0 0,-1 1 1 0 0,0 0-1 0 0,-1 0 1 0 0,1 0 0 0 0,-1 0-1 0 0,1 1 1 0 0,-1-1 0 0 0,-1 1-1 0 0,1 0 1 0 0,-1 0-1 0 0,0 1 1 0 0,0-1 0 0 0,0 1-1 0 0,-1-1 1 0 0,1 1-1 0 0,-2 0 1 0 0,1 0 0 0 0,-1 0-1 0 0,1 0 1 0 0,-2 0-1 0 0,1 0 1 0 0,-1 3 3 0 0,-1-7 50 0 0,0 1 0 0 0,0 0 0 0 0,-1-1 0 0 0,1 1 0 0 0,-1-1 0 0 0,0 0 0 0 0,0 1 0 0 0,0-1 0 0 0,0 0 0 0 0,0 0 1 0 0,0 0-1 0 0,-1-1 0 0 0,1 1 0 0 0,0 0 0 0 0,-1-1 0 0 0,0 1 0 0 0,1-1 0 0 0,-1 0 0 0 0,0 0 0 0 0,0 0 0 0 0,1 0 0 0 0,-1-1 0 0 0,0 1 0 0 0,0-1 0 0 0,0 0 0 0 0,0 1 0 0 0,-2-2-50 0 0,-29 2-2962 0 0,25-4-1610 0 0,3-8-2915 0 0</inkml:trace>
  <inkml:trace contextRef="#ctx0" brushRef="#br0" timeOffset="-116634.322">22904 4055 5076 0 0,'0'0'4652'0'0,"0"0"-3428"0"0,-4 7-568 0 0,1-3-552 0 0,0-1 0 0 0,0 1 0 0 0,0 1 0 0 0,0-1 0 0 0,0 0 0 0 0,1 1 0 0 0,0-1 0 0 0,0 1 0 0 0,0 0 0 0 0,1-1 0 0 0,-1 1 0 0 0,1 0 0 0 0,0 0 1 0 0,0 0-1 0 0,1 0 0 0 0,0 0 0 0 0,0 0 0 0 0,0 0 0 0 0,0 0 0 0 0,1 0 0 0 0,0 0 0 0 0,0 0 0 0 0,0 0 0 0 0,1 0 0 0 0,-1 0 0 0 0,1-1 0 0 0,0 1 0 0 0,0-1 0 0 0,1 1 0 0 0,0-1 1 0 0,0 0-1 0 0,0 0 0 0 0,0 0 0 0 0,0 0 0 0 0,1-1 0 0 0,-1 1 0 0 0,1-1 0 0 0,0 0 0 0 0,0 0 0 0 0,1 0 0 0 0,3 2-104 0 0,31 0-2481 0 0,-13-9-3945 0 0,-3-9-541 0 0</inkml:trace>
  <inkml:trace contextRef="#ctx0" brushRef="#br0" timeOffset="-116479.349">23111 3981 12553 0 0,'0'0'1580'0'0,"17"44"-1504"0"0,-10-20 332 0 0,0 6 108 0 0,-3 1 112 0 0,-2 2-7 0 0,-2-2-161 0 0,-2-1-148 0 0,-6-1-148 0 0,-5-2-56 0 0,-1-1-8 0 0,-4-3-76 0 0,-3-3-24 0 0,-1-3-1193 0 0,8-5-739 0 0,-4-9-5244 0 0</inkml:trace>
  <inkml:trace contextRef="#ctx0" brushRef="#br0" timeOffset="-115817.148">23444 3892 13301 0 0,'0'0'1536'0'0,"0"0"-1358"0"0,0 0-99 0 0,7 9 876 0 0,30 31-732 0 0,2-2 0 0 0,2-2 0 0 0,1-1 0 0 0,1-2 0 0 0,2-3 0 0 0,1-1 0 0 0,1-2 0 0 0,2-2 0 0 0,3-2-223 0 0,-125-14-722 0 0,-247 116 2041 0 0,236-80-2608 0 0,99-39-5743 0 0,8-9 820 0 0</inkml:trace>
  <inkml:trace contextRef="#ctx0" brushRef="#br0" timeOffset="-115554.227">23841 4393 12165 0 0,'0'0'2068'0'0,"0"0"-1980"0"0,-44 24 0 0 0,9-14 292 0 0,-12-1 236 0 0,0-1-76 0 0,11-4-248 0 0,9 1-180 0 0,9-1-112 0 0,-4-1-1160 0 0,1 1-616 0 0,6-1-3332 0 0,6-3-3197 0 0</inkml:trace>
  <inkml:trace contextRef="#ctx0" brushRef="#br0" timeOffset="-115398.765">24231 4236 4772 0 0,'0'0'7791'0'0,"0"0"-6479"0"0,-7 5-906 0 0,3-3-329 0 0,-1 1 1 0 0,1-1 0 0 0,0 1-1 0 0,0 0 1 0 0,0 1 0 0 0,1-1 0 0 0,-1 1-1 0 0,1 0 1 0 0,0 0 0 0 0,0 0-1 0 0,0 0 1 0 0,0 0 0 0 0,1 1-1 0 0,0-1 1 0 0,0 1 0 0 0,0-1 0 0 0,0 1-1 0 0,1 0 1 0 0,-1 0 0 0 0,1 0-1 0 0,1 0 1 0 0,-1 0 0 0 0,1 0-1 0 0,0 0-77 0 0,2-2 122 0 0,1-1-1 0 0,1 1 0 0 0,-1-1 0 0 0,0 0 0 0 0,0 0 0 0 0,1-1 0 0 0,-1 1 0 0 0,1-1 0 0 0,0 1 0 0 0,-1-1 0 0 0,1 0 1 0 0,0-1-1 0 0,0 1 0 0 0,-1-1 0 0 0,1 1 0 0 0,0-1 0 0 0,0 0 0 0 0,0 0 0 0 0,0-1 0 0 0,-1 1 0 0 0,1-1 0 0 0,0 0 1 0 0,1 0-122 0 0,2 0-3 0 0,1 1 52 0 0,0-1-1 0 0,0 0 1 0 0,0 0-1 0 0,-1 0 0 0 0,1-1 1 0 0,0-1-1 0 0,-1 1 0 0 0,1-1 1 0 0,-1 0-1 0 0,0-1 1 0 0,0 0-1 0 0,0 0 0 0 0,-1 0 1 0 0,1-1-1 0 0,-1 0 0 0 0,5-6-48 0 0,-10 10-73 0 0,0 0-1 0 0,-1 0 1 0 0,1 0-1 0 0,-1 0 1 0 0,1 0-1 0 0,-1 0 0 0 0,1 0 1 0 0,-1 0-1 0 0,0 0 1 0 0,0 0-1 0 0,1 0 1 0 0,-1 0-1 0 0,0 0 0 0 0,0 0 1 0 0,0 0-1 0 0,0 0 1 0 0,0-1-1 0 0,-1 1 1 0 0,1 0-1 0 0,0 0 0 0 0,0 0 1 0 0,-1 0-1 0 0,1 0 1 0 0,-1 0-1 0 0,1 0 0 0 0,-1 0 1 0 0,1 0-1 0 0,-1 0 1 0 0,1 0-1 0 0,-1 0 1 0 0,0 1-1 0 0,0-1 0 0 0,1 0 1 0 0,-1 0-1 0 0,0 1 1 0 0,0-1-1 0 0,0 0 1 0 0,0 1-1 0 0,0-1 0 0 0,0 1 1 0 0,0-1-1 0 0,-1 1 74 0 0,-30-15-6942 0 0,-5 4-2388 0 0</inkml:trace>
  <inkml:trace contextRef="#ctx0" brushRef="#br0" timeOffset="-103538.99">14819 6766 6625 0 0,'0'0'1753'0'0,"0"0"-554"0"0,0 0-410 0 0,0 0-557 0 0,0 0 264 0 0,3 11 538 0 0,68 202 1870 0 0,-71-211-2863 0 0,1 0 1 0 0,0-1-1 0 0,-1 1 0 0 0,1 0 1 0 0,0-1-1 0 0,0 1 0 0 0,0-1 0 0 0,0 1 1 0 0,0-1-1 0 0,0 0 0 0 0,1 1 1 0 0,-1-1-1 0 0,0 0 0 0 0,1 0 0 0 0,-1 0 1 0 0,0 0-1 0 0,1 0 0 0 0,0 0 1 0 0,-1 0-1 0 0,1 0 0 0 0,0-1 0 0 0,-1 1 1 0 0,1-1-1 0 0,0 1 0 0 0,-1-1 1 0 0,1 0-1 0 0,0 1 0 0 0,0-1 1 0 0,0 0-1 0 0,-1 0 0 0 0,1 0 0 0 0,0-1 1 0 0,0 1-1 0 0,-1 0 0 0 0,1-1 1 0 0,0 1-1 0 0,0-1 0 0 0,-1 1 0 0 0,1-1 1 0 0,0 0-1 0 0,-1 0 0 0 0,1 0 1 0 0,-1 0-1 0 0,1 0 0 0 0,-1 0 0 0 0,0 0 1 0 0,1 0-1 0 0,-1-1 0 0 0,1 0-41 0 0,42-79-68 0 0,-39 12 31 0 0,33 157-193 0 0,-20-39 350 0 0,5 11-1461 0 0,-2-27-6838 0 0,-11-25 859 0 0</inkml:trace>
  <inkml:trace contextRef="#ctx0" brushRef="#br0" timeOffset="-103106.994">15262 6769 10617 0 0,'0'0'1322'0'0,"0"0"-589"0"0,5 7-246 0 0,15 22-112 0 0,1 0-1 0 0,2-1 1 0 0,1-1-1 0 0,1-1 1 0 0,1-1-1 0 0,2-2 1 0 0,0 0-1 0 0,16 8-374 0 0,-56-32 93 0 0,0 1 0 0 0,0 0-1 0 0,0 1 1 0 0,0 1 0 0 0,1 0-1 0 0,-1 0 1 0 0,1 1-1 0 0,-1 1 1 0 0,1 0 0 0 0,0 1-1 0 0,-6 3-92 0 0,14-7-13 0 0,-10 4-109 0 0,-1 1-1 0 0,1 1 1 0 0,0 0-1 0 0,1 0 0 0 0,0 1 1 0 0,0 1-1 0 0,0 0 1 0 0,1 1-1 0 0,1 0 0 0 0,-9 11 123 0 0,15-7-2492 0 0,6-6-1927 0 0,9-2-3209 0 0</inkml:trace>
  <inkml:trace contextRef="#ctx0" brushRef="#br0" timeOffset="-102857.891">15756 7054 6689 0 0,'0'0'6808'0'0,"0"0"-5612"0"0,0 0-1196 0 0,0 0 292 0 0,-4 6-60 0 0,-19 36-99 0 0,85-38 1375 0 0,-58-4-1492 0 0,0 0 1 0 0,0-1 0 0 0,-1 1 0 0 0,1-1 0 0 0,0 0 0 0 0,-1 0 0 0 0,1 0 0 0 0,-1 0 0 0 0,1-1 0 0 0,-1 0-1 0 0,0 1 1 0 0,0-1 0 0 0,0 0 0 0 0,0-1 0 0 0,0 1 0 0 0,0 0 0 0 0,0-1 0 0 0,-1 0 0 0 0,1 1 0 0 0,-1-1-1 0 0,1 0 1 0 0,-1 0 0 0 0,1-4-17 0 0,-4 5-162 0 0,0 1-1 0 0,-1-1 1 0 0,1 0-1 0 0,-1 1 0 0 0,1-1 1 0 0,-1 1-1 0 0,0-1 1 0 0,0 1-1 0 0,0 0 0 0 0,1 0 1 0 0,-1-1-1 0 0,0 1 1 0 0,0 1-1 0 0,-1-1 1 0 0,1 0-1 0 0,0 1 0 0 0,0-1 1 0 0,0 1-1 0 0,0-1 1 0 0,-1 1-1 0 0,1 0 0 0 0,0 0 1 0 0,0 0-1 0 0,-1 0 1 0 0,1 0-1 0 0,0 1 1 0 0,0-1-1 0 0,0 1 0 0 0,-1-1 1 0 0,1 1 162 0 0,-5 0-1093 0 0,-32 0-4406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36.53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1439 1522 7657 0 0,'0'0'9569'0'0,"0"0"-9569"0"0,0 0-52 0 0,0 0 52 0 0,-49 4 216 0 0,26-7-216 0 0,1 1-336 0 0,-2 0-361 0 0,5-3-831 0 0,4 3-2480 0 0,4-8-3297 0 0</inkml:trace>
  <inkml:trace contextRef="#ctx0" brushRef="#br0" timeOffset="156.428">1507 1417 4012 0 0,'0'0'9985'0'0,"0"0"-8409"0"0,0 0-1212 0 0,0 0-176 0 0,0 0 145 0 0,0 0 103 0 0,-72-1-188 0 0,27-2-248 0 0,-4 0-288 0 0,6 1-1345 0 0,16-1-1327 0 0,5-6-4737 0 0</inkml:trace>
  <inkml:trace contextRef="#ctx0" brushRef="#br0" timeOffset="-1354.394">0 1160 8597 0 0,'0'0'3410'0'0,"0"0"-2024"0"0,0 0-1029 0 0,0 0 120 0 0,5 8 719 0 0,2 6-937 0 0,-1-1 1 0 0,0 2 0 0 0,-1-1 0 0 0,0 0-1 0 0,-1 1 1 0 0,-1 0 0 0 0,0 0-1 0 0,-1 0 1 0 0,-1 0 0 0 0,0 1-1 0 0,-1-1 1 0 0,-1 0 0 0 0,0 0-1 0 0,-3 11-259 0 0,4-23-460 0 0,-2 27 174 0 0,13-22-6534 0 0,3-12 524 0 0</inkml:trace>
  <inkml:trace contextRef="#ctx0" brushRef="#br0" timeOffset="-1087.726">354 1164 8493 0 0,'0'0'6112'0'0,"0"0"-5308"0"0,0 0-540 0 0,0 0-264 0 0,-39-8 733 0 0,18 6-45 0 0,-6 1-256 0 0,0 1-284 0 0,-4 0-148 0 0,0 0-12 0 0,4 3-36 0 0,0 0-548 0 0,8 1-645 0 0,3-2-655 0 0,6 0-2356 0 0,7-2-2837 0 0</inkml:trace>
  <inkml:trace contextRef="#ctx0" brushRef="#br0" timeOffset="-823.055">391 1249 7505 0 0,'0'0'4692'0'0,"0"0"-4488"0"0,0 0 52 0 0,0 0 648 0 0,0 0 544 0 0,-41 11-292 0 0,20-8-439 0 0,-3-1-369 0 0,-3 0-256 0 0,0 3-92 0 0,-1-1-4 0 0,5 0-608 0 0,1 0-597 0 0,4-2-879 0 0,8-1-3292 0 0,5-4-2649 0 0</inkml:trace>
  <inkml:trace contextRef="#ctx0" brushRef="#br0" timeOffset="-665.822">525 1219 9705 0 0,'0'0'2717'0'0,"0"0"-1860"0"0,0 0-483 0 0,0 0 295 0 0,-5 8 23 0 0,-1 6-522 0 0,1 0 0 0 0,0 0 0 0 0,1 0 0 0 0,0 0 0 0 0,1 1 0 0 0,1 0 0 0 0,0-1 0 0 0,1 1 0 0 0,1 0 0 0 0,0 0 0 0 0,1 0 0 0 0,1 0-170 0 0,24 52-559 0 0,7-36-5832 0 0,-23-26 1267 0 0</inkml:trace>
  <inkml:trace contextRef="#ctx0" brushRef="#br0" timeOffset="-495.946">645 1353 3676 0 0,'0'0'6048'0'0,"0"0"-4197"0"0,0 0-1577 0 0,0 0-83 0 0,0 0 138 0 0,0 0-180 0 0,0 0-310 0 0,7 0-121 0 0,-1-1 323 0 0,-1 1 0 0 0,1 0 0 0 0,0 0-1 0 0,0 0 1 0 0,0 1 0 0 0,-1-1 0 0 0,1 2 0 0 0,0-1-1 0 0,-1 1 1 0 0,1-1 0 0 0,-1 2 0 0 0,0-1 0 0 0,0 0-1 0 0,0 1 1 0 0,0 0 0 0 0,0 0 0 0 0,0 1-1 0 0,-1-1 1 0 0,1 1 0 0 0,-1 0 0 0 0,0 0 0 0 0,0 1-1 0 0,-1-1 1 0 0,1 1 0 0 0,-1 0 0 0 0,0-1 0 0 0,0 2-1 0 0,-1-1 1 0 0,1 0 0 0 0,-1 0 0 0 0,0 2-41 0 0,-4-3 86 0 0,0 0 0 0 0,0 1 0 0 0,0-1 0 0 0,0 0 1 0 0,-1 0-1 0 0,0 0 0 0 0,0-1 0 0 0,0 1 0 0 0,0-1 0 0 0,0 1 0 0 0,-1-1 0 0 0,0 0 1 0 0,1 0-1 0 0,-1-1 0 0 0,0 1 0 0 0,0-1 0 0 0,-1 0 0 0 0,1 0 0 0 0,0 0 0 0 0,-5 1-86 0 0,-30 1-7207 0 0,34-10-648 0 0</inkml:trace>
  <inkml:trace contextRef="#ctx0" brushRef="#br0" timeOffset="-341.532">840 1317 5396 0 0,'0'0'4430'0'0,"0"0"-3000"0"0,0 0-456 0 0,-5 8 129 0 0,2-4-1022 0 0,1 0 0 0 0,-1-1 0 0 0,1 1-1 0 0,-1 0 1 0 0,1 1 0 0 0,0-1 0 0 0,1 0 0 0 0,-1 0-1 0 0,1 1 1 0 0,0-1 0 0 0,0 1 0 0 0,0-1-1 0 0,1 1 1 0 0,-1-1 0 0 0,1 1 0 0 0,0 0 0 0 0,0-1-1 0 0,1 1 1 0 0,0-1 0 0 0,-1 1 0 0 0,2-1 0 0 0,-1 1-1 0 0,0-1 1 0 0,1 1 0 0 0,0-1 0 0 0,0 0-1 0 0,0 0 1 0 0,0 0 0 0 0,1 0 0 0 0,0-1 0 0 0,-1 1-1 0 0,1 0 1 0 0,1-1 0 0 0,-1 0 0 0 0,0 0 0 0 0,4 3-82 0 0,48 3-855 0 0,-21-23-7860 0 0,-22-1 2047 0 0</inkml:trace>
  <inkml:trace contextRef="#ctx0" brushRef="#br0" timeOffset="-154.353">986 1229 10445 0 0,'0'0'1684'0'0,"0"0"-1213"0"0,4 9 96 0 0,1 2-311 0 0,-1 0 0 0 0,0 1 1 0 0,-1-1-1 0 0,0 1 1 0 0,-1 0-1 0 0,0 0 1 0 0,-1 0-1 0 0,-1 0 0 0 0,1 0 1 0 0,-2 0-1 0 0,0 0 1 0 0,0 0-1 0 0,-1 0 1 0 0,-1 0-1 0 0,0 0 0 0 0,0-1 1 0 0,-1 1-1 0 0,-1-1-256 0 0,-2 4-516 0 0,-25 42 1437 0 0,4-28-8344 0 0,27-28-521 0 0</inkml:trace>
  <inkml:trace contextRef="#ctx0" brushRef="#br0" timeOffset="-30226.552">10966 4204 2800 0 0,'0'0'5341'0'0,"0"0"-3498"0"0,0 0-953 0 0,0 0 60 0 0,0 0 70 0 0,0 0-177 0 0,0 0-679 0 0,-1 6-66 0 0,14 128 1907 0 0,-12-129-1934 0 0,-1-1 1 0 0,2 1-1 0 0,-1-1 0 0 0,0 0 0 0 0,1 0 0 0 0,0 1 0 0 0,0-1 0 0 0,0 0 1 0 0,1 0-1 0 0,-1-1 0 0 0,1 1 0 0 0,0-1 0 0 0,0 1 0 0 0,0-1 1 0 0,0 0-1 0 0,1 0 0 0 0,-1 0 0 0 0,1 0 0 0 0,0-1 0 0 0,0 1 0 0 0,0-1 1 0 0,0 0-1 0 0,0-1 0 0 0,0 1 0 0 0,1-1 0 0 0,-1 1 0 0 0,1-1 1 0 0,-1 0-1 0 0,1-1-71 0 0,-2 0 37 0 0,0 0 1 0 0,0-1-1 0 0,-1 1 1 0 0,1-1 0 0 0,0 0-1 0 0,-1 0 1 0 0,1 0-1 0 0,-1 0 1 0 0,1 0 0 0 0,-1-1-1 0 0,0 1 1 0 0,1-1-1 0 0,-1 0 1 0 0,0 1 0 0 0,0-1-1 0 0,0 0 1 0 0,0 0-1 0 0,0 0 1 0 0,-1 0 0 0 0,1-1-1 0 0,-1 1 1 0 0,1 0 0 0 0,-1-1-1 0 0,0 1 1 0 0,0-1-1 0 0,0 0 1 0 0,0 1 0 0 0,0-1-1 0 0,-1 0 1 0 0,1 1-1 0 0,-1-1 1 0 0,0 0 0 0 0,0 1-1 0 0,0-1 1 0 0,0 0-1 0 0,0 0 1 0 0,0-1-38 0 0,8-34-167 0 0,23 72-151 0 0,34 103 5 0 0,-46-75-4135 0 0,-13-47-1097 0 0,7-4-3041 0 0</inkml:trace>
  <inkml:trace contextRef="#ctx0" brushRef="#br0" timeOffset="-32356.012">10342 3674 2540 0 0,'0'0'5657'0'0,"0"0"-4490"0"0,0 0-1574 0 0,0 0 628 0 0,-7 1 264 0 0,-344-33 2691 0 0,-548-33-2650 0 0,-465 5 820 0 0,628 43-1240 0 0,-1266-33-94 0 0,1851 51-17 0 0,-308-15 136 0 0,453 14-316 0 0,-30-10-5489 0 0,34 2-778 0 0</inkml:trace>
  <inkml:trace contextRef="#ctx0" brushRef="#br0" timeOffset="-31689.418">10348 3543 132 0 0,'0'0'6773'0'0,"0"0"-4093"0"0,0 0-1776 0 0,0 0-311 0 0,0 0 227 0 0,0 0 14 0 0,0 0-407 0 0,0 0-691 0 0,3 1-25 0 0,6 4 418 0 0,-1 1-1 0 0,0-1 1 0 0,-1 1-1 0 0,1 0 0 0 0,-1 1 1 0 0,-1 0-1 0 0,1 0 0 0 0,-1 0 1 0 0,0 1-1 0 0,-1 0 0 0 0,0 0 1 0 0,0 0-1 0 0,-1 1 1 0 0,0 0-1 0 0,0 0 0 0 0,-1 0 1 0 0,0 0-1 0 0,-1 0 0 0 0,0 1 1 0 0,0-1-1 0 0,-1 1 0 0 0,0-1 1 0 0,-1 1-1 0 0,0-1 0 0 0,-1 4-128 0 0,-2-6-21 0 0,-1 0-1 0 0,0-1 0 0 0,-1 0 0 0 0,0 0 0 0 0,0 0 0 0 0,0 0 0 0 0,0-1 0 0 0,-1 0 1 0 0,0 0-1 0 0,0-1 0 0 0,0 1 0 0 0,-1-1 0 0 0,1 0 0 0 0,-1-1 0 0 0,0 0 0 0 0,0 0 1 0 0,0 0-1 0 0,-1-1 0 0 0,1 0 0 0 0,0-1 0 0 0,-5 1 22 0 0,-58 24-8911 0 0,62-22 4378 0 0</inkml:trace>
  <inkml:trace contextRef="#ctx0" brushRef="#br0" timeOffset="-15215.171">10751 3440 1016 0 0,'0'0'2758'0'0,"0"0"-1547"0"0,0 0-784 0 0,0 0-192 0 0,0 0 75 0 0,0 0 395 0 0,0 0 187 0 0,0 0-256 0 0,-4 1-177 0 0,-181 7 3518 0 0,-96-85-2710 0 0,169 30-1109 0 0,3-6-1 0 0,3-4 1 0 0,1-5 0 0 0,4-4-1 0 0,3-5 1 0 0,-35-35-158 0 0,56 37 48 0 0,3-3 1 0 0,3-3 0 0 0,3-3 0 0 0,4-3 0 0 0,3-3-1 0 0,-24-49-48 0 0,-520-763-818 0 0,517 770 986 0 0,-5 3 0 0 0,-6 5-1 0 0,-110-101-167 0 0,155 168 28 0 0,-3 2-1 0 0,-2 3 1 0 0,-2 2-1 0 0,-1 3 1 0 0,-3 3-1 0 0,-1 3 1 0 0,-1 2 0 0 0,-2 4-1 0 0,-15-2-27 0 0,42 20-38 0 0,-1 1 1 0 0,-1 3-1 0 0,0 1 1 0 0,0 3-1 0 0,0 1 0 0 0,0 2 1 0 0,0 2-1 0 0,0 2 0 0 0,1 2 1 0 0,-1 2-1 0 0,1 2 0 0 0,1 1 1 0 0,0 3-1 0 0,0 1 1 0 0,2 2-1 0 0,-9 6 38 0 0,-25 15 57 0 0,2 3 0 0 0,1 3 0 0 0,3 4 0 0 0,1 2 0 0 0,3 3 1 0 0,2 3-1 0 0,3 2 0 0 0,-6 13-57 0 0,-40 52 308 0 0,4 6 1 0 0,7 3 0 0 0,6 5-1 0 0,5 3 1 0 0,6 6-309 0 0,-427 748 619 0 0,483-856-538 0 0,-1-1-1 0 0,-2 0 1 0 0,-1-2 0 0 0,-3-1-1 0 0,0-1 1 0 0,-2-1 0 0 0,-1-2 0 0 0,-2-1-1 0 0,-1-2 1 0 0,0-1 0 0 0,-3-1 0 0 0,0-2-1 0 0,-1-2 1 0 0,-1-2 0 0 0,-8 2-81 0 0,-237 48 53 0 0,89-60-4493 0 0,126-14-2824 0 0</inkml:trace>
  <inkml:trace contextRef="#ctx0" brushRef="#br0" timeOffset="-14127.185">9759 2012 6389 0 0,'0'0'1244'0'0,"0"0"-730"0"0,0 0-313 0 0,0 0 133 0 0,0 0 88 0 0,0 0-106 0 0,0 0 36 0 0,0 0-5 0 0,4 4-83 0 0,2 3-57 0 0,0 0 0 0 0,1-1 1 0 0,0 0-1 0 0,0 0 0 0 0,1-1 0 0 0,0 0 0 0 0,-1 0 1 0 0,2-1-1 0 0,-1 0 0 0 0,0-1 0 0 0,1 1 0 0 0,0-2 1 0 0,0 1-1 0 0,0-1 0 0 0,0 0 0 0 0,0-1 0 0 0,0 0 1 0 0,0-1-1 0 0,0 0 0 0 0,0 0 0 0 0,1-1 0 0 0,-1 0 1 0 0,0-1-1 0 0,0 0 0 0 0,0 0 0 0 0,1-1-207 0 0,-8 2 5 0 0,-1 0 0 0 0,1 0-1 0 0,-1-1 1 0 0,0 1 0 0 0,1 0-1 0 0,-1-1 1 0 0,0 1 0 0 0,0-1-1 0 0,0 1 1 0 0,0-1 0 0 0,0 1 0 0 0,0-1-1 0 0,-1 0 1 0 0,1 1 0 0 0,0-1-1 0 0,-1 0 1 0 0,1 0 0 0 0,-1 0 0 0 0,0 1-1 0 0,0-1 1 0 0,1 0 0 0 0,-1 0-1 0 0,0 0 1 0 0,-1 0 0 0 0,1 1-1 0 0,0-1 1 0 0,0 0 0 0 0,-1 0 0 0 0,1 0-1 0 0,-1 1 1 0 0,0-1 0 0 0,1 0-1 0 0,-1 1 1 0 0,0-1 0 0 0,0 0 0 0 0,0 1-1 0 0,0-1 1 0 0,0 1 0 0 0,-1 0-1 0 0,1-1 1 0 0,0 1 0 0 0,-1 0 0 0 0,1 0-1 0 0,-1-1 1 0 0,-1 1-5 0 0,-69-56-587 0 0,71 56 592 0 0,-1-1-1 0 0,0 1 1 0 0,1 0-1 0 0,-1 0 0 0 0,0 0 1 0 0,0 0-1 0 0,0 0 0 0 0,0 0 1 0 0,0 1-1 0 0,0-1 1 0 0,0 1-1 0 0,0-1 0 0 0,-1 1 1 0 0,1 0-1 0 0,0 0 0 0 0,0 0 1 0 0,0 0-1 0 0,0 0 0 0 0,0 0 1 0 0,0 0-1 0 0,-1 1 1 0 0,1-1-1 0 0,0 1 0 0 0,0 0 1 0 0,0-1-1 0 0,0 1 0 0 0,0 0 1 0 0,1 0-1 0 0,-1 1 1 0 0,0-1-1 0 0,0 0 0 0 0,1 0 1 0 0,-1 1-1 0 0,0-1 0 0 0,1 1 1 0 0,0 0-1 0 0,-1-1 1 0 0,1 1-1 0 0,0 0 0 0 0,0 0 1 0 0,0 0-1 0 0,0-1 0 0 0,0 1 1 0 0,0 0-1 0 0,1 0 1 0 0,-1 1-1 0 0,0-1 0 0 0,1 0 1 0 0,0 0-1 0 0,0 0 0 0 0,-1 0 1 0 0,1 0-1 0 0,1 0 1 0 0,-1 1-1 0 0,0-1 0 0 0,0 0 1 0 0,1 0-1 0 0,-1 0 0 0 0,1 1-4 0 0,-17 237 2611 0 0,15-233-2924 0 0,-2 36 149 0 0,9-23-8067 0 0,-2-17 2871 0 0</inkml:trace>
  <inkml:trace contextRef="#ctx0" brushRef="#br0" timeOffset="-13876.162">9946 2260 10889 0 0,'0'0'2424'0'0,"0"0"-1572"0"0,0 0-332 0 0,0 0-16 0 0,0 0 148 0 0,0 0-71 0 0,-38-12-229 0 0,15 8-240 0 0,0-2-112 0 0,-3 3-176 0 0,0-1-1193 0 0,2 1-851 0 0,6-1-2516 0 0,2-2-3609 0 0</inkml:trace>
  <inkml:trace contextRef="#ctx0" brushRef="#br0" timeOffset="-13625.831">10219 2132 10677 0 0,'0'0'2666'0'0,"0"0"-1760"0"0,-3 7-98 0 0,-3 7-325 0 0,-2 4-173 0 0,0-1 1 0 0,1 2 0 0 0,1-1 0 0 0,1 1 0 0 0,0 0 0 0 0,1 0-1 0 0,1 0 1 0 0,1 1 0 0 0,1 18-311 0 0,18-3-1846 0 0,6-23-5722 0 0,-10-11 561 0 0</inkml:trace>
  <inkml:trace contextRef="#ctx0" brushRef="#br0" timeOffset="-13393.854">10351 2247 12773 0 0,'0'0'410'0'0,"0"0"68"0"0,-1 7 231 0 0,-1 20-143 0 0,0-23-544 0 0,0 0 0 0 0,0 0 0 0 0,0 0 0 0 0,1 1-1 0 0,0-1 1 0 0,0 0 0 0 0,0 1 0 0 0,0-1 0 0 0,1 1 0 0 0,0-1 0 0 0,0 1-1 0 0,0-1 1 0 0,0 1 0 0 0,1-1 0 0 0,0 1 0 0 0,0-1 0 0 0,0 1 0 0 0,0-1 0 0 0,1 0-1 0 0,-1 0 1 0 0,1 0 0 0 0,0 0 0 0 0,1 0 0 0 0,-1 0 0 0 0,1 0 0 0 0,-1-1-1 0 0,1 1 1 0 0,0-1 0 0 0,0 1 0 0 0,1-1 0 0 0,-1-1 0 0 0,1 1 0 0 0,-1 0-1 0 0,1-1 1 0 0,0 1 0 0 0,0-1 0 0 0,0 0 0 0 0,0-1 0 0 0,1 1 0 0 0,-1-1 0 0 0,0 0-1 0 0,1 0 1 0 0,-1 0 0 0 0,5 0-22 0 0,-4-2 3 0 0,0 0 0 0 0,-1-1 0 0 0,1 0 0 0 0,-1 0 0 0 0,1 0 0 0 0,-1 0 0 0 0,0-1 0 0 0,1 1 0 0 0,-1-1 0 0 0,-1 0 0 0 0,1-1 0 0 0,0 1 0 0 0,-1-1 0 0 0,1 1 0 0 0,-1-1 0 0 0,0 0 0 0 0,-1 0 0 0 0,1-1 0 0 0,-1 1 0 0 0,1 0-1 0 0,-1-1 1 0 0,0-1-3 0 0,-3 12-63 0 0,-3 92 2725 0 0,19-72-5545 0 0,15-14-4969 0 0,-16-12 209 0 0</inkml:trace>
  <inkml:trace contextRef="#ctx0" brushRef="#br0" timeOffset="-13207.065">10672 2313 12657 0 0,'0'0'1108'0'0,"0"0"-800"0"0,17 47-308 0 0,-14-26 668 0 0,-2 2 16 0 0,-1-1-144 0 0,-1 1-160 0 0,-6 0-243 0 0,-6 1-77 0 0,2-3-44 0 0,-10 0-16 0 0,0 1-393 0 0,2-7-1663 0 0,-8-2-3796 0 0</inkml:trace>
  <inkml:trace contextRef="#ctx0" brushRef="#br0" timeOffset="-4975.143">5319 2023 5849 0 0,'0'0'3755'0'0,"0"0"-2597"0"0,0 0-1036 0 0,0 0 16 0 0,-6-7 110 0 0,-137-80 482 0 0,31 53-674 0 0,-1 5 0 0 0,-1 5 0 0 0,-1 4-1 0 0,-1 6 1 0 0,-1 5 0 0 0,1 5-1 0 0,-107 10-55 0 0,114-5 7 0 0,-28-11-1021 0 0,137 10 929 0 0,-1 0-1 0 0,0-1 0 0 0,0 1 1 0 0,0 0-1 0 0,1 0 1 0 0,-1 0-1 0 0,0-1 1 0 0,0 1-1 0 0,1 0 1 0 0,-1-1-1 0 0,0 1 1 0 0,1-1-1 0 0,-1 1 1 0 0,0-1-1 0 0,1 1 1 0 0,-1-1-1 0 0,1 1 1 0 0,-1-1-1 0 0,1 0 1 0 0,-1 1-1 0 0,1-1 1 0 0,-1 0-1 0 0,1 1 1 0 0,0-1-1 0 0,-1 0 1 0 0,1 0-1 0 0,0 0 0 0 0,-1 1 1 0 0,1-1-1 0 0,0 0 1 0 0,0 0-1 0 0,0 0 1 0 0,0 1-1 0 0,0-1 1 0 0,0 0-1 0 0,0 0 1 0 0,0 0-1 0 0,0 1 1 0 0,0-1-1 0 0,1 0 1 0 0,-1 0-1 0 0,0 0 1 0 0,0 1-1 0 0,1-1 1 0 0,-1 0-1 0 0,1 1 1 0 0,-1-1-1 0 0,0 0 1 0 0,1 1-1 0 0,-1-1 1 0 0,1 0-1 0 0,0 1 0 0 0,-1-1 1 0 0,1 1-1 0 0,-1-1 1 0 0,1 1-1 0 0,0-1 1 0 0,-1 1-1 0 0,1-1 1 0 0,0 1-1 0 0,0 0 1 0 0,-1-1-1 0 0,1 1 1 0 0,0 0-1 0 0,0 0 1 0 0,0 0-1 0 0,0 0 86 0 0,51-29-8 0 0,10 14 3537 0 0,-91 72-1149 0 0,5-36-1433 0 0,20-19-916 0 0,1 0 1 0 0,-1-1-1 0 0,1 1 1 0 0,0 0 0 0 0,0 1-1 0 0,0-1 1 0 0,0 0-1 0 0,0 1 1 0 0,1 0 0 0 0,-1 0-1 0 0,1 0 1 0 0,-1 0-1 0 0,1 0 1 0 0,0 0 0 0 0,0 0-1 0 0,1 1 1 0 0,-1-1 0 0 0,1 1-1 0 0,-1-1 1 0 0,1 1-1 0 0,0 0 1 0 0,0 0 0 0 0,1-1-1 0 0,-1 1 1 0 0,1 0-1 0 0,0 0 1 0 0,0 0 0 0 0,0-1-1 0 0,1 1 1 0 0,-1 0 0 0 0,1 0-1 0 0,0-1 1 0 0,0 1-1 0 0,0 0 1 0 0,0-1 0 0 0,1 2-32 0 0,88 72 59 0 0,-49-47-3311 0 0,-28-20-1225 0 0</inkml:trace>
  <inkml:trace contextRef="#ctx0" brushRef="#br0" timeOffset="610.06">1906 949 7717 0 0,'0'0'4459'0'0,"0"0"-3074"0"0,0 0-1177 0 0,-8-2 211 0 0,6 1-385 0 0,0 0-1 0 0,-1 0 1 0 0,1 0-1 0 0,0 0 1 0 0,-1 1-1 0 0,1-1 1 0 0,-1 1-1 0 0,1-1 1 0 0,-1 1-1 0 0,1 0 1 0 0,-1 0 0 0 0,1 0-1 0 0,-1 0 1 0 0,1 1-1 0 0,-1-1 1 0 0,1 0-1 0 0,-1 1 1 0 0,1 0-1 0 0,-1 0 1 0 0,1 0-1 0 0,0 0 1 0 0,0 0 0 0 0,-1 0-1 0 0,1 1 1 0 0,0-1-1 0 0,0 1 1 0 0,0-1-1 0 0,0 1 1 0 0,1 0-1 0 0,-1 0 1 0 0,0-1-1 0 0,1 1 1 0 0,-1 1 0 0 0,1-1-1 0 0,0 0 1 0 0,-1 0-1 0 0,1 0 1 0 0,0 1-1 0 0,1-1 1 0 0,-1 1-1 0 0,0 0-33 0 0,-3 16 114 0 0,1 1-1 0 0,1 0 0 0 0,1-1 0 0 0,1 1 0 0 0,1 0 0 0 0,0-1 0 0 0,1 1 1 0 0,1 0-1 0 0,1-1 0 0 0,1 0 0 0 0,1 0 0 0 0,0 0 0 0 0,2-1 0 0 0,0 0 1 0 0,2 2-114 0 0,41 141 1098 0 0,-63-28-178 0 0,11-129-945 0 0,0-1 0 0 0,0 0 0 0 0,0 0-1 0 0,0-1 1 0 0,-1 1 0 0 0,0 0 0 0 0,1 0 0 0 0,-1-1 0 0 0,0 1 0 0 0,0-1 0 0 0,-1 1 0 0 0,1-1 0 0 0,0 0 0 0 0,-1 0 0 0 0,1 0 0 0 0,-1 0 0 0 0,0-1-1 0 0,0 1 1 0 0,0-1 0 0 0,0 1 0 0 0,0-1 0 0 0,0 0 0 0 0,0 0 0 0 0,0 0 0 0 0,0-1 0 0 0,0 1 0 0 0,0-1 0 0 0,-1 0 0 0 0,1 0 0 0 0,0 0 0 0 0,0 0 0 0 0,0 0-1 0 0,-1-1 1 0 0,1 1 0 0 0,0-1 0 0 0,0 0 0 0 0,0 0 0 0 0,0 0 0 0 0,-2-1 25 0 0,-21-15-4551 0 0,20 2-1322 0 0</inkml:trace>
  <inkml:trace contextRef="#ctx0" brushRef="#br0" timeOffset="2007.208">2107 871 6341 0 0,'0'0'5436'0'0,"0"0"-3724"0"0,0 0-1473 0 0,0 0-144 0 0,0 0 259 0 0,0 0 98 0 0,0 0-168 0 0,0 0-453 0 0,4 3-50 0 0,63 65 112 0 0,-66-67 93 0 0,1 1 1 0 0,-1-1-1 0 0,0 1 0 0 0,0-1 0 0 0,0 1 0 0 0,0 0 0 0 0,0-1 0 0 0,-1 1 0 0 0,1 0 0 0 0,0 0 1 0 0,-1 0-1 0 0,0-1 0 0 0,1 1 0 0 0,-1 0 0 0 0,0 0 0 0 0,0 0 0 0 0,0 0 0 0 0,0 0 0 0 0,0 0 1 0 0,0 0-1 0 0,-1-1 0 0 0,1 1 0 0 0,0 0 0 0 0,-1 0 0 0 0,0 0 0 0 0,1 0 0 0 0,-1-1 0 0 0,0 1 1 0 0,0 0-1 0 0,0-1 0 0 0,0 1 0 0 0,0-1 0 0 0,-1 1 0 0 0,1-1 0 0 0,0 1 0 0 0,-1-1 0 0 0,1 0 1 0 0,-1 0-1 0 0,1 0 0 0 0,-1 0 0 0 0,1 0 0 0 0,-1 0 0 0 0,0 0 0 0 0,0 0 0 0 0,1-1 0 0 0,-1 1 1 0 0,0-1-1 0 0,0 1 0 0 0,0-1 0 0 0,0 0 14 0 0,-7 2-2688 0 0,0-3-3072 0 0</inkml:trace>
  <inkml:trace contextRef="#ctx0" brushRef="#br0" timeOffset="2255.94">2294 888 6369 0 0,'0'0'4822'0'0,"0"0"-3759"0"0,0 0-953 0 0,0 0 329 0 0,-3 7 307 0 0,-67 118 2016 0 0,71-123-2798 0 0,0 1 0 0 0,0-1-1 0 0,0 0 1 0 0,0 0-1 0 0,0 0 1 0 0,0 1 0 0 0,1-1-1 0 0,-1 0 1 0 0,1-1-1 0 0,-1 1 1 0 0,1 0 0 0 0,0 0-1 0 0,0-1 1 0 0,0 1-1 0 0,0-1 1 0 0,0 1 0 0 0,0-1-1 0 0,0 0 1 0 0,0 0-1 0 0,0 0 1 0 0,1 0 0 0 0,-1 0-1 0 0,0-1 1 0 0,1 1-1 0 0,-1-1 1 0 0,1 1 0 0 0,-1-1-1 0 0,1 0 1 0 0,-1 0 36 0 0,51 6-5073 0 0,-14-8-1250 0 0</inkml:trace>
  <inkml:trace contextRef="#ctx0" brushRef="#br0" timeOffset="846.931">2107 1802 4928 0 0,'0'0'7405'0'0,"0"0"-6001"0"0,0 0-656 0 0,0 0 148 0 0,-46-11-92 0 0,30 6-423 0 0,-3 0-313 0 0,-2-2-68 0 0,-2 2-48 0 0,4 0-40 0 0,-2 2-457 0 0,4-1-827 0 0,3-1-1176 0 0,5 1-3660 0 0</inkml:trace>
  <inkml:trace contextRef="#ctx0" brushRef="#br0" timeOffset="1232.992">2403 1802 11237 0 0,'0'0'2598'0'0,"0"0"-1975"0"0,-6 8-131 0 0,-1-1-402 0 0,-1 1 0 0 0,0-1 0 0 0,0-1-1 0 0,0 1 1 0 0,0-1 0 0 0,-1-1 0 0 0,0 1 0 0 0,0-2 0 0 0,-1 1-1 0 0,0-1 1 0 0,1-1 0 0 0,-1 0 0 0 0,0 0 0 0 0,-1-1 0 0 0,1 0 0 0 0,-2 0-90 0 0,13-3-53 0 0,1 0 1 0 0,-1 0-1 0 0,0 0 1 0 0,0 0-1 0 0,0 0 1 0 0,-1 0-1 0 0,1 0 1 0 0,0 0 0 0 0,0 0-1 0 0,0 0 1 0 0,-1 0-1 0 0,1 0 1 0 0,-1-1-1 0 0,1 1 1 0 0,-1 0 0 0 0,1 0-1 0 0,-1-1 1 0 0,0 1-1 0 0,1 0 1 0 0,-1-1-1 0 0,0 1 1 0 0,0 0 0 0 0,0-1-1 0 0,0 1 1 0 0,0 0-1 0 0,-1-1 1 0 0,1 1-1 0 0,0 0 1 0 0,0-1 0 0 0,-1 1-1 0 0,1 0 1 0 0,-1-1-1 0 0,0 1 1 0 0,1 0-1 0 0,-1 0 1 0 0,0 0-1 0 0,1 0 1 0 0,-1 0 0 0 0,0 0-1 0 0,0 0 1 0 0,0 0-1 0 0,0 0 1 0 0,0 0-1 0 0,0 0 1 0 0,0 0 0 0 0,0 1-1 0 0,-1-1 1 0 0,1 0-1 0 0,0 1 1 0 0,0-1-1 0 0,-1 1 1 0 0,1-1 0 0 0,0 1-1 0 0,-1 0 1 0 0,1 0-1 0 0,0 0 1 0 0,-1-1-1 0 0,1 1 1 0 0,0 0 0 0 0,-1 0-1 0 0,1 1 1 0 0,0-1-1 0 0,-1 0 1 0 0,1 0-1 0 0,0 1 1 0 0,0-1-1 0 0,-1 1 1 0 0,1-1 0 0 0,0 1-1 0 0,-1 0 53 0 0,11-3 164 0 0,-1 0 0 0 0,0 1 0 0 0,1 1 0 0 0,-1-1 0 0 0,1 1 0 0 0,-1 1 0 0 0,0 0 0 0 0,1 0 0 0 0,-1 0 0 0 0,0 1 0 0 0,0 1 0 0 0,0-1 0 0 0,0 1 0 0 0,0 0 0 0 0,0 1 0 0 0,-1 0 0 0 0,0 0 0 0 0,0 1 0 0 0,0 0 0 0 0,0 0 0 0 0,-1 0 1 0 0,1 1-1 0 0,-2 0 0 0 0,1 0 0 0 0,-1 1 0 0 0,0 0 0 0 0,0 0 0 0 0,0 0 0 0 0,-1 0 0 0 0,3 8-164 0 0,-7-16 27 0 0,1 0 1 0 0,-1 0 0 0 0,0 0 0 0 0,0 0 0 0 0,1-1 0 0 0,-1 1 0 0 0,1 0 0 0 0,-1 0 0 0 0,1 0-1 0 0,0 0 1 0 0,-1 0 0 0 0,1 1 0 0 0,0-1 0 0 0,-1 0 0 0 0,1 0 0 0 0,0 0 0 0 0,0 1-1 0 0,0-1 1 0 0,0 0 0 0 0,0 1 0 0 0,0-1 0 0 0,0 1 0 0 0,0-1 0 0 0,0 1 0 0 0,0-1-1 0 0,0 1 1 0 0,0 0 0 0 0,0-1 0 0 0,1 1 0 0 0,-1 0 0 0 0,0 0 0 0 0,0 0 0 0 0,0 0 0 0 0,0 0-1 0 0,0 0 1 0 0,1 0 0 0 0,-1 1 0 0 0,0-1 0 0 0,0 0 0 0 0,0 1 0 0 0,0-1 0 0 0,0 0-1 0 0,0 1 1 0 0,0-1 0 0 0,0 1 0 0 0,0 0 0 0 0,0-1 0 0 0,0 1 0 0 0,0 0 0 0 0,0 0-1 0 0,-1-1 1 0 0,1 1 0 0 0,0 0 0 0 0,0 0 0 0 0,-1 0 0 0 0,1 0 0 0 0,-1 0 0 0 0,1 0 0 0 0,-1 0-1 0 0,1 0 1 0 0,-1 0 0 0 0,1 0 0 0 0,-1 0 0 0 0,0 1 0 0 0,0-1-28 0 0,-16-86-1805 0 0,-9 28-5117 0 0,8 22-721 0 0</inkml:trace>
  <inkml:trace contextRef="#ctx0" brushRef="#br0" timeOffset="7123.446">2643 1174 520 0 0,'0'0'6397'0'0,"0"0"-4050"0"0,0 0-1375 0 0,0 0-268 0 0,0 0-141 0 0,0 0-85 0 0,0 0-59 0 0,0 0-74 0 0,-4-2-64 0 0,-18-9 1923 0 0,28 10-3277 0 0,-2-8-7902 0 0,-14 21 3793 0 0</inkml:trace>
  <inkml:trace contextRef="#ctx0" brushRef="#br0" timeOffset="7548.229">2502 1304 9997 0 0,'0'0'2091'0'0,"0"0"-1172"0"0,0 0-467 0 0,0 0 104 0 0,0 0-242 0 0,8 3-280 0 0,43 16-76 0 0,-37-12 103 0 0,1 0 0 0 0,0-1 0 0 0,0-1 0 0 0,1-1 0 0 0,-1 0 0 0 0,1-1 0 0 0,0 0 0 0 0,0-1 0 0 0,0-1 0 0 0,4-1-61 0 0,-18-2-5 0 0,-1 1-1 0 0,1-1 0 0 0,-1 0 1 0 0,0 0-1 0 0,0 0 0 0 0,0 0 1 0 0,0 0-1 0 0,0 0 0 0 0,0-1 1 0 0,-1 1-1 0 0,1 0 1 0 0,-1 0-1 0 0,0 0 0 0 0,1-1 1 0 0,-1 1-1 0 0,0 0 0 0 0,0-1 1 0 0,0 1-1 0 0,-1 0 0 0 0,1 0 1 0 0,0-1-1 0 0,-1 1 0 0 0,0 0 1 0 0,1 0-1 0 0,-1 0 0 0 0,0 0 1 0 0,0 0-1 0 0,0 0 0 0 0,0 0 1 0 0,-1 0-1 0 0,1 0 0 0 0,-1 0 1 0 0,1 1-1 0 0,-1-1 1 0 0,1 0-1 0 0,-1 1 0 0 0,0 0 1 0 0,0-1-1 0 0,0 1 0 0 0,1 0 1 0 0,-1 0-1 0 0,-1 0 0 0 0,1 0 1 0 0,0 0 5 0 0,-92-53-389 0 0,92 56 430 0 0,0 0-1 0 0,0 0 1 0 0,0 1-1 0 0,1-1 1 0 0,-1 1-1 0 0,1 0 1 0 0,0-1 0 0 0,-1 1-1 0 0,1 0 1 0 0,1 0-1 0 0,-1 0 1 0 0,0-1-1 0 0,1 1 1 0 0,-1 0 0 0 0,1 0-1 0 0,0 0 1 0 0,0 0-1 0 0,0 0 1 0 0,0 0 0 0 0,1 0-1 0 0,-1 0 1 0 0,1 0-1 0 0,0 0 1 0 0,0 1-41 0 0,-1 1 107 0 0,9 211 1956 0 0,-9-216-2097 0 0,6 26-755 0 0,3-12-3288 0 0,2-9-2456 0 0</inkml:trace>
  <inkml:trace contextRef="#ctx0" brushRef="#br0" timeOffset="7830.084">2764 1516 5521 0 0,'0'0'8432'0'0,"0"0"-8164"0"0,0 0-28 0 0,-45-4-164 0 0,24 2 392 0 0,-3 0-308 0 0,-2 1-160 0 0,1 1 0 0 0,2-2-1860 0 0,5 2-2796 0 0,0-7-3413 0 0</inkml:trace>
  <inkml:trace contextRef="#ctx0" brushRef="#br0" timeOffset="8093.294">2911 1331 8021 0 0,'0'0'4758'0'0,"0"0"-3154"0"0,0 0-1155 0 0,0 0 210 0 0,-5 8 147 0 0,-1 2-686 0 0,0 0 0 0 0,0 1 0 0 0,1-1 0 0 0,1 1 0 0 0,0 0 0 0 0,0 1 0 0 0,1-1-1 0 0,1 1 1 0 0,0-1 0 0 0,0 1 0 0 0,1 0 0 0 0,0 0 0 0 0,1-1 0 0 0,1 1-1 0 0,0 0 1 0 0,1 6-120 0 0,61 50-5673 0 0,-47-63 14 0 0,5-4-1224 0 0</inkml:trace>
  <inkml:trace contextRef="#ctx0" brushRef="#br0" timeOffset="8344.296">3036 1404 5869 0 0,'0'0'5372'0'0,"0"0"-4093"0"0,0 0-990 0 0,1 8 5 0 0,0 5 113 0 0,-1-2-170 0 0,0 0 1 0 0,0-1-1 0 0,1 1 1 0 0,1-1-1 0 0,0 1 1 0 0,0-1-1 0 0,1 0 0 0 0,0 0 1 0 0,1 0-1 0 0,0 0 1 0 0,1-1-1 0 0,0 1 1 0 0,0-1-1 0 0,1 0-237 0 0,-4-7-46 0 0,0-1 0 0 0,-1 0-1 0 0,1 0 1 0 0,0-1 0 0 0,0 1-1 0 0,0 0 1 0 0,0-1 0 0 0,0 1 0 0 0,0-1-1 0 0,0 1 1 0 0,0-1 0 0 0,0 0-1 0 0,0 0 1 0 0,0 0 0 0 0,0 0 0 0 0,0 0-1 0 0,0 0 1 0 0,0-1 0 0 0,0 1-1 0 0,0-1 1 0 0,0 1 0 0 0,0-1-1 0 0,-1 0 1 0 0,1 0 0 0 0,0 0 0 0 0,0 0-1 0 0,-1 0 1 0 0,1 0 0 0 0,0 0-1 0 0,-1 0 1 0 0,1-1 0 0 0,-1 1 0 0 0,1-1-1 0 0,-1 1 1 0 0,0-1 0 0 0,0 0-1 0 0,0 1 1 0 0,0-1 0 0 0,0 0 0 0 0,0 0-1 0 0,0-1 47 0 0,31-78-192 0 0,-28 174 2742 0 0,-4-87-2768 0 0,3 27 198 0 0,10-18-6036 0 0,-6-15 24 0 0</inkml:trace>
  <inkml:trace contextRef="#ctx0" brushRef="#br0" timeOffset="8595.929">3345 1467 8037 0 0,'0'0'3300'0'0,"0"0"-2632"0"0,15 37-168 0 0,-14-20 352 0 0,2 2 76 0 0,-3 3-220 0 0,0 0-204 0 0,-6 0-212 0 0,-1 0-168 0 0,-3 0-36 0 0,-3-3-24 0 0,1-1 24 0 0,-7-2-88 0 0,1-6-216 0 0,0-3-1116 0 0,2-2-1244 0 0,1-11-3888 0 0</inkml:trace>
  <inkml:trace contextRef="#ctx0" brushRef="#br0" timeOffset="8810.573">3616 1343 7113 0 0,'0'0'4889'0'0,"3"7"-3403"0"0,35 152 2370 0 0,-34-86-5971 0 0,-43-109-1434 0 0,38 35 3609 0 0,-1-1 0 0 0,0 1-1 0 0,1 0 1 0 0,-1 0 0 0 0,0-1 0 0 0,0 1-1 0 0,0 0 1 0 0,0 1 0 0 0,0-1-1 0 0,0 0 1 0 0,0 0 0 0 0,0 1-1 0 0,0-1 1 0 0,0 1 0 0 0,-1 0 0 0 0,1 0-1 0 0,0 0 1 0 0,0 0 0 0 0,0 0-1 0 0,0 0 1 0 0,-1 0 0 0 0,1 1-1 0 0,0-1 1 0 0,0 1 0 0 0,0 0-1 0 0,0-1 1 0 0,0 1 0 0 0,0 0 0 0 0,0 0-1 0 0,0 0 1 0 0,0 1 0 0 0,1-1-1 0 0,-1 0 1 0 0,0 1 0 0 0,1-1-1 0 0,-1 1 1 0 0,1-1 0 0 0,0 1-1 0 0,-1 0 1 0 0,1 0 0 0 0,0-1 0 0 0,0 1-1 0 0,0 0 1 0 0,0 0 0 0 0,0 0-1 0 0,0 0 1 0 0,1 0 0 0 0,-1 0-1 0 0,1 1 1 0 0,0-1 0 0 0,-1 0-1 0 0,1 0 1 0 0,0 0 0 0 0,0 0 0 0 0,0 1-1 0 0,1-1 1 0 0,-1 0 0 0 0,0 0-1 0 0,1 0 1 0 0,-1 0 0 0 0,1 0-1 0 0,1 2-59 0 0,-2-2 17 0 0,0 0 0 0 0,0-1 0 0 0,0 1 0 0 0,1 0 0 0 0,-1 0 0 0 0,1-1 0 0 0,-1 1 0 0 0,1 0 0 0 0,0-1 0 0 0,0 1 0 0 0,0 0 0 0 0,0-1 0 0 0,0 1 0 0 0,0-1 0 0 0,0 0 0 0 0,0 1 0 0 0,1-1 0 0 0,-1 0 0 0 0,0 0 0 0 0,1 1 0 0 0,-1-1 0 0 0,1 0-1 0 0,0-1 1 0 0,-1 1 0 0 0,1 0 0 0 0,-1 0 0 0 0,1-1 0 0 0,0 1 0 0 0,0-1 0 0 0,0 1 0 0 0,-1-1 0 0 0,1 0 0 0 0,1 0-17 0 0,43-4-7332 0 0,-22-6-813 0 0</inkml:trace>
  <inkml:trace contextRef="#ctx0" brushRef="#br0" timeOffset="9073.923">3848 1458 7249 0 0,'0'0'5692'0'0,"0"0"-4470"0"0,0 0-806 0 0,-2 7 229 0 0,-17 119 1789 0 0,22-124-2475 0 0,-1 0-1 0 0,1 1 1 0 0,0-1 0 0 0,-1 0-1 0 0,1-1 1 0 0,0 1-1 0 0,0 0 1 0 0,0-1 0 0 0,0 0-1 0 0,1 0 1 0 0,-1 0-1 0 0,0 0 1 0 0,0 0 0 0 0,1 0-1 0 0,-1-1 1 0 0,1 0-1 0 0,-1 0 1 0 0,0 0-1 0 0,1 0 1 0 0,-1 0 0 0 0,1-1-1 0 0,-1 1 1 0 0,0-1-1 0 0,0 0 1 0 0,1 0 0 0 0,-1 0-1 0 0,0 0 1 0 0,0-1-1 0 0,0 1 1 0 0,0-1 0 0 0,0 0-1 0 0,0 0 1 0 0,-1 0-1 0 0,1 0 1 0 0,-1-1-1 0 0,3-1 42 0 0,-4 2 13 0 0,-1 1 0 0 0,1 0-1 0 0,0 0 1 0 0,0 0-1 0 0,0 0 1 0 0,0 0-1 0 0,0 0 1 0 0,0 0-1 0 0,0 0 1 0 0,0 1-1 0 0,0-1 1 0 0,0 0-1 0 0,0 1 1 0 0,1-1-1 0 0,-1 0 1 0 0,0 1-1 0 0,0 0 1 0 0,1-1-1 0 0,-1 1 1 0 0,0 0-1 0 0,1-1 1 0 0,-1 1-1 0 0,0 0 1 0 0,1 0-1 0 0,-1 0 1 0 0,1 0-1 0 0,-1 1 1 0 0,0-1-1 0 0,1 0 1 0 0,-1 0 0 0 0,0 1-1 0 0,0-1 1 0 0,1 1-1 0 0,-1-1 1 0 0,0 1-1 0 0,0 0 1 0 0,0-1-1 0 0,1 1 1 0 0,-1 0-1 0 0,0 0 1 0 0,0 0-1 0 0,0 0 1 0 0,0 0-1 0 0,-1 0 1 0 0,1 0-1 0 0,0 0 1 0 0,0 0-1 0 0,0 0 1 0 0,-1 0-1 0 0,1 1 1 0 0,-1-1-1 0 0,1 0 1 0 0,-1 0-1 0 0,1 1 1 0 0,-1-1-1 0 0,0 0 1 0 0,0 1-1 0 0,0-1 1 0 0,0 0 0 0 0,0 1-1 0 0,0-1 1 0 0,0 1-13 0 0,6 13 24 0 0,3 5-826 0 0,-3-10-3556 0 0,0-6-3630 0 0</inkml:trace>
  <inkml:trace contextRef="#ctx0" brushRef="#br1" timeOffset="49949.1">5898 1126 732 0 0,'0'0'1510'0'0,"0"0"1913"0"0,0 0-1755 0 0,0 0-704 0 0,0 0-227 0 0,0 0-94 0 0,0 0-190 0 0,-13 22 675 0 0,-6 451 4279 0 0,20-347-4261 0 0,1 449-158 0 0,-10 48-521 0 0,5-404 130 0 0,-2-77-3292 0 0,5-142 2620 0 0,1 7-3235 0 0,2-2-2708 0 0,2-4-1255 0 0</inkml:trace>
  <inkml:trace contextRef="#ctx0" brushRef="#br1" timeOffset="50652.514">5934 3945 4348 0 0,'0'0'2657'0'0,"0"0"-88"0"0,0 0-1187 0 0,0 0-533 0 0,0 0-16 0 0,0 0 62 0 0,0 0-261 0 0,-7-6-272 0 0,5 5-347 0 0,1-1-8 0 0,0 0-1 0 0,-1 0 0 0 0,1 1 0 0 0,-1-1 0 0 0,0 1 0 0 0,1-1 1 0 0,-1 1-1 0 0,0 0 0 0 0,0 0 0 0 0,0-1 0 0 0,0 1 1 0 0,0 0-1 0 0,0 1 0 0 0,0-1 0 0 0,0 0 0 0 0,-1 1 0 0 0,1-1 1 0 0,0 1-1 0 0,0 0 0 0 0,0 0 0 0 0,-1-1 0 0 0,1 1 1 0 0,0 1-1 0 0,0-1 0 0 0,-1 0 0 0 0,1 1 0 0 0,0-1 0 0 0,0 1 1 0 0,0-1-1 0 0,-1 1 0 0 0,1 0 0 0 0,0 0 0 0 0,0 0 0 0 0,0 0 1 0 0,1 1-1 0 0,-1-1 0 0 0,0 0 0 0 0,0 1 0 0 0,1-1 1 0 0,-1 1-1 0 0,1 0 0 0 0,-1-1 0 0 0,0 2-6 0 0,-3 5 38 0 0,-1 1 1 0 0,1-1-1 0 0,1 1 1 0 0,0 0-1 0 0,0 0 0 0 0,1 1 1 0 0,0-1-1 0 0,0 1 1 0 0,1-1-1 0 0,1 1 0 0 0,-1 0 1 0 0,2 0-1 0 0,-1 0 1 0 0,1-1-1 0 0,1 1 0 0 0,0 0 1 0 0,0 0-1 0 0,1 0 1 0 0,0-1-1 0 0,2 3-38 0 0,-1-9 47 0 0,0 1 1 0 0,0-2-1 0 0,0 1 1 0 0,0 0-1 0 0,1-1 0 0 0,-1 0 1 0 0,1 1-1 0 0,0-1 0 0 0,0-1 1 0 0,-1 1-1 0 0,1-1 1 0 0,0 1-1 0 0,1-1 0 0 0,-1 0 1 0 0,0 0-1 0 0,0-1 0 0 0,0 1 1 0 0,1-1-1 0 0,-1 0 1 0 0,0 0-1 0 0,0-1 0 0 0,0 1 1 0 0,1-1-1 0 0,-1 0 1 0 0,0 0-1 0 0,0 0 0 0 0,0-1 1 0 0,0 1-1 0 0,0-1 0 0 0,-1 0 1 0 0,1 0-1 0 0,0 0 1 0 0,-1-1-1 0 0,1 1 0 0 0,-1-1 1 0 0,0 0-1 0 0,0 0 0 0 0,0 0 1 0 0,0 0-1 0 0,-1-1 1 0 0,1 1-1 0 0,-1-1 0 0 0,0 1 1 0 0,0-1-1 0 0,0 0 0 0 0,0 0 1 0 0,-1 0-1 0 0,0 0 1 0 0,0 0-1 0 0,0 0 0 0 0,0-3-47 0 0,8-85-26 0 0,9 217-380 0 0,-16-104 57 0 0,6 40-135 0 0,6-29-7588 0 0,-3-22-573 0 0</inkml:trace>
  <inkml:trace contextRef="#ctx0" brushRef="#br1" timeOffset="51972.674">8145 1185 4180 0 0,'0'0'2673'0'0,"0"0"-1075"0"0,0 0-1013 0 0,0 0-143 0 0,0 7 502 0 0,22 443 5389 0 0,-36 303-3533 0 0,-13-151-2646 0 0,4-254 317 0 0,32-348-6320 0 0,-1-7-681 0 0</inkml:trace>
  <inkml:trace contextRef="#ctx0" brushRef="#br1" timeOffset="52487.12">8227 3649 1760 0 0,'0'0'7804'0'0,"0"0"-5360"0"0,0 0-2008 0 0,2 9 39 0 0,5 19 95 0 0,-2 0 0 0 0,-1 1 0 0 0,-2-1 0 0 0,0 1 0 0 0,-2 0 0 0 0,-1 0 0 0 0,-2-1 1 0 0,-1 3-571 0 0,5-31 8 0 0,-1 0 0 0 0,1 0 0 0 0,-1 1 1 0 0,0-1-1 0 0,1 0 0 0 0,-1 0 0 0 0,1 0 1 0 0,-1 0-1 0 0,0 0 0 0 0,1 1 1 0 0,-1-1-1 0 0,0 0 0 0 0,1 0 0 0 0,-1 0 1 0 0,0 1-1 0 0,1-1 0 0 0,-1 0 0 0 0,0 1 1 0 0,0-1-1 0 0,1 0 0 0 0,-1 1 0 0 0,0-1 1 0 0,0 0-1 0 0,0 1 0 0 0,1-1 1 0 0,-1 0-1 0 0,0 1 0 0 0,0-1 0 0 0,0 0 1 0 0,0 1-1 0 0,0-1 0 0 0,0 1 0 0 0,0-1 1 0 0,0 0-1 0 0,0 1 0 0 0,0 0-8 0 0,29-26-1267 0 0,-24 25 1313 0 0,0 0 0 0 0,0 0 1 0 0,-1 0-1 0 0,1 1 0 0 0,0-1 0 0 0,-1 1 0 0 0,1 0 0 0 0,-1 1 0 0 0,1-1 0 0 0,-1 1 0 0 0,1 0 1 0 0,-1 0-1 0 0,0 0 0 0 0,0 0 0 0 0,0 1 0 0 0,0 0 0 0 0,0 0 0 0 0,-1 0 0 0 0,1 0 0 0 0,-1 0 1 0 0,0 1-1 0 0,0 0 0 0 0,0-1 0 0 0,0 1 0 0 0,-1 0 0 0 0,0 1 0 0 0,1-1 0 0 0,-1 0 0 0 0,-1 0 1 0 0,1 1-1 0 0,-1-1 0 0 0,0 1 0 0 0,0 0 0 0 0,0-1 0 0 0,0 1 0 0 0,-1 0 0 0 0,0 3-46 0 0,-1-5 38 0 0,0-1 0 0 0,0 0 0 0 0,-1 1 0 0 0,1-1 0 0 0,-1 0 0 0 0,1 0 0 0 0,-1 0 0 0 0,0 0 0 0 0,1 0 0 0 0,-1 0 0 0 0,0-1 0 0 0,-1 1 0 0 0,1-1 0 0 0,0 1 0 0 0,0-1 0 0 0,-1 0 0 0 0,1 0 0 0 0,0 0 0 0 0,-1 0 0 0 0,1 0 0 0 0,-1 0 0 0 0,1-1 0 0 0,-1 1 0 0 0,0-1 0 0 0,1 0 0 0 0,-1 0 0 0 0,1 0-1 0 0,-1 0 1 0 0,0 0 0 0 0,1-1 0 0 0,-1 1 0 0 0,1-1 0 0 0,-1 1 0 0 0,1-1 0 0 0,-2 0-38 0 0,-88-34-1284 0 0,62 17-944 0 0,11 1-2489 0 0,-2-7-5355 0 0</inkml:trace>
  <inkml:trace contextRef="#ctx0" brushRef="#br0" timeOffset="107954.554">5877 3687 1720 0 0,'0'0'1840'0'0,"0"0"-1840"0"0,0 0-2152 0 0</inkml:trace>
  <inkml:trace contextRef="#ctx0" brushRef="#br0" timeOffset="129336.298">9988 1781 4636 0 0,'0'0'3078'0'0,"0"0"-346"0"0,0 0-1393 0 0,0 0-746 0 0,0 0 19 0 0,0 0 202 0 0,0 0 22 0 0,0 0-172 0 0,-10-35 388 0 0,-45-246-784 0 0,27 120-611 0 0,28 160 364 0 0,1 0-1 0 0,0 0 1 0 0,0 1-1 0 0,-1-1 0 0 0,1 0 1 0 0,0 1-1 0 0,0-1 1 0 0,0 0-1 0 0,0 1 0 0 0,0-1 1 0 0,0 1-1 0 0,0 0 1 0 0,0-1-1 0 0,0 1 0 0 0,0 0 1 0 0,0-1-1 0 0,0 1 1 0 0,0 0-1 0 0,0 0 0 0 0,0 0 1 0 0,0 0-1 0 0,0 0 1 0 0,0 0-1 0 0,0 0 0 0 0,0 1 1 0 0,0-1-1 0 0,0 0 1 0 0,0 0-1 0 0,0 1 0 0 0,0-1 1 0 0,0 1-1 0 0,0-1 0 0 0,0 1 1 0 0,0-1-1 0 0,0 1 1 0 0,0 0-1 0 0,0-1 0 0 0,-1 1 1 0 0,1 0-1 0 0,0 0 1 0 0,0-1-1 0 0,-1 1 0 0 0,1 0 1 0 0,-1 0-1 0 0,1 0 1 0 0,-1 0-1 0 0,1 0 0 0 0,-1 0 1 0 0,1 0-1 0 0,-1 0 1 0 0,0 0-1 0 0,0 0 0 0 0,1 0 1 0 0,-1 0-1 0 0,0 0 1 0 0,0 0-1 0 0,0 0 0 0 0,0 0 1 0 0,0 0-1 0 0,-1 0 1 0 0,1 1-22 0 0,1-1 34 0 0,71 149-162 0 0,-127-237-180 0 0,23 44 773 0 0,-20 146 59 0 0,16-73-6758 0 0,30-29-2237 0 0</inkml:trace>
  <inkml:trace contextRef="#ctx0" brushRef="#br0" timeOffset="129956.434">10053 685 2996 0 0,'0'0'2069'0'0,"0"0"1796"0"0,0 0-1771 0 0,0 0-586 0 0,0 0 10 0 0,0 0-417 0 0,0 0-682 0 0,0 0-317 0 0,0 6 131 0 0,33 215 743 0 0,-22-160-286 0 0,-46-94-975 0 0,-28-9-412 0 0,62 42 688 0 0,-1 0 0 0 0,0 0 0 0 0,0 0 0 0 0,1 0 0 0 0,-1 0 0 0 0,0 0 1 0 0,1 0-1 0 0,-1 1 0 0 0,0-1 0 0 0,1 1 0 0 0,-1-1 0 0 0,0 1 0 0 0,1 0 0 0 0,-1-1 1 0 0,1 1-1 0 0,-1 0 0 0 0,1 0 0 0 0,0 0 0 0 0,-1 0 0 0 0,1 0 0 0 0,0 0 0 0 0,0 1 1 0 0,-1-1-1 0 0,1 0 0 0 0,0 1 0 0 0,0-1 0 0 0,1 1 0 0 0,-1-1 0 0 0,0 1 0 0 0,0-1 1 0 0,1 1-1 0 0,-1 0 0 0 0,1-1 0 0 0,-1 1 0 0 0,1 0 0 0 0,0-1 0 0 0,0 1 0 0 0,0 0 1 0 0,0-1-1 0 0,0 1 0 0 0,0 1 9 0 0,0 0 22 0 0,0 0 0 0 0,1 0 0 0 0,-1 0 0 0 0,1 0 0 0 0,0 0 0 0 0,0 0 1 0 0,0 0-1 0 0,0 0 0 0 0,1 0 0 0 0,-1 0 0 0 0,1 0 0 0 0,0-1 0 0 0,-1 1 0 0 0,1-1 0 0 0,0 1 0 0 0,1-1 1 0 0,-1 0-1 0 0,0 1 0 0 0,1-1 0 0 0,-1-1 0 0 0,1 1 0 0 0,0 0 0 0 0,-1-1 0 0 0,1 1 0 0 0,0-1 1 0 0,0 0-1 0 0,0 0 0 0 0,0 0 0 0 0,0 0 0 0 0,0 0 0 0 0,0-1 0 0 0,0 1 0 0 0,1-1 0 0 0,-1 0 0 0 0,1 0-21 0 0,39 5-2716 0 0,-7-7-4160 0 0,-15-4-534 0 0</inkml:trace>
  <inkml:trace contextRef="#ctx0" brushRef="#br0" timeOffset="130534.058">10205 960 3876 0 0,'0'0'6851'0'0,"0"0"-5244"0"0,0 0-1328 0 0,0 0 247 0 0,0 0 184 0 0,0 0-128 0 0,0 0-171 0 0,0 0-162 0 0,0 0-63 0 0,5 6 39 0 0,-3-4-205 0 0,0 0-1 0 0,0 0 1 0 0,0 0-1 0 0,0 0 1 0 0,0 0 0 0 0,1 0-1 0 0,-1 0 1 0 0,1-1-1 0 0,-1 1 1 0 0,1-1 0 0 0,0 0-1 0 0,0 0 1 0 0,-1 0-1 0 0,1 0 1 0 0,0 0 0 0 0,0-1-1 0 0,0 1 1 0 0,0-1-1 0 0,0 0 1 0 0,0 0 0 0 0,0 0-1 0 0,0 0 1 0 0,0 0-1 0 0,0-1 1 0 0,0 1-1 0 0,0-1 1 0 0,-1 0 0 0 0,1 0-1 0 0,0 0 1 0 0,0 0-1 0 0,-1 0 1 0 0,1-1 0 0 0,0 1-1 0 0,-1-1 1 0 0,0 0-1 0 0,1 0 1 0 0,-1 0 0 0 0,0 0-1 0 0,1-1-19 0 0,-1 2-36 0 0,-1-1 1 0 0,1 1-1 0 0,-1-1 0 0 0,0 0 1 0 0,0 0-1 0 0,1 0 0 0 0,-1 0 0 0 0,0 0 1 0 0,-1 0-1 0 0,1 0 0 0 0,0 0 1 0 0,0 0-1 0 0,-1 0 0 0 0,0-1 0 0 0,1 1 1 0 0,-1 0-1 0 0,0 0 0 0 0,0 0 1 0 0,0-1-1 0 0,0 1 0 0 0,0 0 0 0 0,-1 0 1 0 0,1 0-1 0 0,-1-1 0 0 0,1 1 0 0 0,-1 0 1 0 0,0 0-1 0 0,-1-2 36 0 0,-43 65-272 0 0,44-59 306 0 0,-1 0 0 0 0,0 1 1 0 0,0-1-1 0 0,1 1 0 0 0,0-1 0 0 0,-1 1 1 0 0,1-1-1 0 0,0 1 0 0 0,0 0 0 0 0,0-1 1 0 0,1 1-1 0 0,-1 0 0 0 0,1 0 0 0 0,-1-1 0 0 0,1 1 1 0 0,0 0-1 0 0,0 0 0 0 0,0 0 0 0 0,1 0 1 0 0,-1 0-1 0 0,1-1 0 0 0,-1 1 0 0 0,1 0 1 0 0,0 0-1 0 0,0-1 0 0 0,0 1 0 0 0,0-1 0 0 0,1 1 1 0 0,-1-1-1 0 0,1 1 0 0 0,-1-1 0 0 0,1 0 1 0 0,0 0-1 0 0,0 1 0 0 0,0-2 0 0 0,0 1 1 0 0,0 0-1 0 0,1 0 0 0 0,-1-1 0 0 0,1 1 0 0 0,-1-1 1 0 0,1 1-1 0 0,-1-1 0 0 0,1 0 0 0 0,0 0 1 0 0,-1 0-1 0 0,1-1 0 0 0,0 1 0 0 0,0-1 1 0 0,2 1-35 0 0,55-26 56 0 0,-24 2-987 0 0,-33 23 959 0 0,1 1 0 0 0,-1 1 0 0 0,1-1 0 0 0,-1 0 0 0 0,1 1 0 0 0,-1 0 0 0 0,0-1 0 0 0,0 1 0 0 0,0 1 0 0 0,0-1 0 0 0,0 0 0 0 0,0 1 0 0 0,-1-1 0 0 0,1 1 0 0 0,-1 0 0 0 0,1 0 0 0 0,-1 0 0 0 0,0 0-1 0 0,0 0 1 0 0,-1 1 0 0 0,1-1 0 0 0,-1 0 0 0 0,1 1 0 0 0,-1 0 0 0 0,0-1 0 0 0,-1 1 0 0 0,1-1 0 0 0,0 1 0 0 0,-1 0 0 0 0,0 0 0 0 0,0-1 0 0 0,0 1 0 0 0,-1 0 0 0 0,1-1 0 0 0,-1 1 0 0 0,0 0-28 0 0,2-7-12 0 0,-1 0 0 0 0,0 1-1 0 0,0-1 1 0 0,1 0 0 0 0,0 0 0 0 0,-1 1 0 0 0,1-1 0 0 0,0 0 0 0 0,0 1 0 0 0,1-1 0 0 0,-1 1 0 0 0,1 0 0 0 0,-1-1 0 0 0,1 1 0 0 0,-1 0 0 0 0,1 0 0 0 0,0 0 0 0 0,0 0 0 0 0,0 0 0 0 0,1 0 0 0 0,-1 1 0 0 0,0-1 0 0 0,0 1 0 0 0,1-1 0 0 0,-1 1 0 0 0,1 0 0 0 0,0 0 0 0 0,-1 0 0 0 0,1 0 0 0 0,0 1 0 0 0,-1-1 0 0 0,1 1 0 0 0,0-1 0 0 0,0 1 0 0 0,-1 0 0 0 0,1 0 0 0 0,0 0 0 0 0,0 1 0 0 0,0-1 0 0 0,-1 1 0 0 0,1-1 0 0 0,0 1 0 0 0,-1 0 0 0 0,1 0 12 0 0,31 59 719 0 0,-46-33-7427 0 0,11-26-92 0 0</inkml:trace>
  <inkml:trace contextRef="#ctx0" brushRef="#br0" timeOffset="130811.315">10901 1004 14017 0 0,'0'0'1740'0'0,"0"0"-1243"0"0,0 0-406 0 0,0 0-12 0 0,0 0 160 0 0,-8 0-25 0 0,3 0-187 0 0,0 0-102 0 0,-1 0-1 0 0,1 0 1 0 0,-1 0 0 0 0,1 0 0 0 0,-1 1 0 0 0,1 0 0 0 0,0 0-1 0 0,-1 0 1 0 0,1 1 0 0 0,0 0 0 0 0,0 0 0 0 0,0 0 0 0 0,0 1-1 0 0,0-1 1 0 0,1 1 0 0 0,-1 0 0 0 0,1 1 0 0 0,-1-1 75 0 0,6 0-40 0 0,-1 0 0 0 0,1 0 0 0 0,0 0 0 0 0,0 0 0 0 0,0 0 0 0 0,1 0 0 0 0,-1 0-1 0 0,0-1 1 0 0,1 1 0 0 0,0-1 0 0 0,0 1 0 0 0,0-1 0 0 0,0 1 0 0 0,0-1 0 0 0,0 0 0 0 0,0 0 0 0 0,1 0 0 0 0,-1-1 0 0 0,1 1 0 0 0,0 0 0 0 0,-1-1 0 0 0,1 0 0 0 0,0 1 0 0 0,2-1 40 0 0,4 6 272 0 0,-4-4-129 0 0,-1-1-66 0 0,0 0-1 0 0,1 0 1 0 0,-1 0 0 0 0,0 1 0 0 0,0 0 0 0 0,-1 0-1 0 0,1 0 1 0 0,-1 0 0 0 0,1 0 0 0 0,-1 1 0 0 0,0-1-1 0 0,0 1 1 0 0,-1 0 0 0 0,1 0 0 0 0,-1 0 0 0 0,1 0-1 0 0,-2 1 1 0 0,1-1 0 0 0,0 0 0 0 0,-1 1 0 0 0,0-1-1 0 0,0 1 1 0 0,0 0 0 0 0,0-1 0 0 0,-1 4-77 0 0,-47 19 1030 0 0,14-28-6703 0 0,27-9-1092 0 0</inkml:trace>
  <inkml:trace contextRef="#ctx0" brushRef="#br0" timeOffset="131059.464">11094 1229 8373 0 0,'0'0'6836'0'0,"0"0"-6232"0"0,0 0-416 0 0,0 0 605 0 0,0 0 27 0 0,9 39-252 0 0,-14-34-172 0 0,4-1-148 0 0,-3-1-116 0 0,-1 1-44 0 0,3-1-80 0 0,-3-1-8 0 0,4-2-220 0 0,1 0-496 0 0,0 0-900 0 0,0-2-2841 0 0,1-10-4700 0 0</inkml:trace>
  <inkml:trace contextRef="#ctx0" brushRef="#br0" timeOffset="131308.127">11143 959 4164 0 0,'0'0'11189'0'0,"0"0"-9620"0"0,0 0-1369 0 0,0 0 160 0 0,0 0 148 0 0,0 0-232 0 0,0 0-276 0 0,0 0-248 0 0,0 0-508 0 0,0 0-373 0 0,8-7-279 0 0,-7 4-856 0 0,3 1-2800 0 0,5-9-2333 0 0</inkml:trace>
  <inkml:trace contextRef="#ctx0" brushRef="#br0" timeOffset="131464.53">11334 966 12613 0 0,'0'0'1750'0'0,"1"8"-1091"0"0,0 217 2568 0 0,-3-105-7489 0 0,3-120-737 0 0,2-5-3625 0 0</inkml:trace>
  <inkml:trace contextRef="#ctx0" brushRef="#br0" timeOffset="131869.292">11467 1171 8305 0 0,'0'0'5376'0'0,"0"0"-4524"0"0,0 0-600 0 0,0 0-12 0 0,0 0 236 0 0,-41-14 52 0 0,19 8-236 0 0,0-1-191 0 0,-1 2-101 0 0,-2 0-849 0 0,1-1-451 0 0,3 1-1176 0 0,7 1-3292 0 0</inkml:trace>
  <inkml:trace contextRef="#ctx0" brushRef="#br0" timeOffset="132316.343">11570 1210 5641 0 0,'0'0'6801'0'0,"0"0"-5079"0"0,0 0-1594 0 0,-2 7 185 0 0,3 104 1198 0 0,-1-108-1468 0 0,0-1 0 0 0,1 0 0 0 0,-1 0 0 0 0,1 1 0 0 0,-1-1 0 0 0,1 0 0 0 0,-1 0 0 0 0,1 1 0 0 0,0-1 0 0 0,0 0 0 0 0,0 0 0 0 0,1 0 1 0 0,-1 0-1 0 0,0 0 0 0 0,1-1 0 0 0,-1 1 0 0 0,1 0 0 0 0,-1-1 0 0 0,1 1 0 0 0,0-1 0 0 0,0 1 0 0 0,0-1 0 0 0,0 0 0 0 0,0 0 0 0 0,0 0 0 0 0,0 0 0 0 0,0 0 0 0 0,0 0 0 0 0,1 0 1 0 0,-1-1-1 0 0,0 1 0 0 0,0-1 0 0 0,1 0 0 0 0,-1 0 0 0 0,0 1 0 0 0,1-2 0 0 0,-1 1 0 0 0,0 0 0 0 0,1 0 0 0 0,-1-1 0 0 0,0 1 0 0 0,0-1 0 0 0,1 0 0 0 0,-1 1 0 0 0,0-1 0 0 0,0 0 1 0 0,0-1-1 0 0,0 1 0 0 0,1 0-43 0 0,19-20 39 0 0,-22 22-61 0 0,0-1 1 0 0,0 1 0 0 0,0-1-1 0 0,0 1 1 0 0,0 0 0 0 0,0-1-1 0 0,0 1 1 0 0,0-1-1 0 0,1 1 1 0 0,-1-1 0 0 0,0 1-1 0 0,0-1 1 0 0,1 1 0 0 0,-1-1-1 0 0,0 0 1 0 0,1 1-1 0 0,-1-1 1 0 0,0 1 0 0 0,1-1-1 0 0,-1 0 1 0 0,1 1 0 0 0,-1-1-1 0 0,1 0 1 0 0,-1 1-1 0 0,1-1 1 0 0,-1 0 0 0 0,1 0-1 0 0,-1 1 1 0 0,1-1 0 0 0,-1 0-1 0 0,1 0 1 0 0,-1 0-1 0 0,1 0 1 0 0,-1 0 0 0 0,1 0-1 0 0,-1 0 1 0 0,1 0 0 0 0,0 0-1 0 0,-1 0 1 0 0,1 0 0 0 0,-1 0-1 0 0,1 0 1 0 0,-1 0-1 0 0,1-1 1 0 0,-1 1 0 0 0,1 0-1 0 0,-1 0 1 0 0,1-1 0 0 0,-1 1-1 0 0,1 0 1 0 0,-1 0-1 0 0,1-1 1 0 0,-1 1 0 0 0,0-1-1 0 0,1 1 1 0 0,-1 0 0 0 0,0-1-1 0 0,1 1 1 0 0,-1-1-1 0 0,0 1 1 0 0,1-1 0 0 0,-1 1-1 0 0,0-1 22 0 0,9 33 63 0 0,18 111 939 0 0,-27-138-977 0 0,1 0 0 0 0,-1 0-1 0 0,0 0 1 0 0,-1 0 0 0 0,1 0-1 0 0,-1 0 1 0 0,0 0 0 0 0,0 0-1 0 0,0-1 1 0 0,-1 1 0 0 0,0 0-1 0 0,0-1 1 0 0,0 1 0 0 0,0-1-1 0 0,-1 0 1 0 0,1 1 0 0 0,-1-1-1 0 0,0-1 1 0 0,-1 1-1 0 0,1 0 1 0 0,0-1 0 0 0,-1 1-1 0 0,0-1 1 0 0,0 0 0 0 0,0-1-1 0 0,-2 2-24 0 0,3-2 18 0 0,0-1-1 0 0,-1 1 0 0 0,1-1 1 0 0,-1 0-1 0 0,1 0 0 0 0,-1 0 1 0 0,1 0-1 0 0,-1-1 0 0 0,0 1 0 0 0,1-1 1 0 0,-1 0-1 0 0,0 0 0 0 0,1 0 1 0 0,-1-1-1 0 0,0 1 0 0 0,1-1 1 0 0,-1 0-1 0 0,1 0 0 0 0,-1 0 1 0 0,1-1-1 0 0,-1 1 0 0 0,1-1 0 0 0,0 0 1 0 0,0 1-1 0 0,0-2 0 0 0,0 1 1 0 0,0 0-1 0 0,0 0 0 0 0,0-1 1 0 0,1 0-1 0 0,-1 1 0 0 0,1-1 1 0 0,0 0-1 0 0,0 0 0 0 0,0-1 0 0 0,0 0-17 0 0,-3-3-92 0 0,2-1-1 0 0,-1 1 0 0 0,1-1 0 0 0,0 1 0 0 0,1-1 0 0 0,0 0 0 0 0,0 0 0 0 0,1 0 0 0 0,0 0 0 0 0,0 0 0 0 0,1 0 0 0 0,0-1 0 0 0,0 1 0 0 0,1 0 0 0 0,0 0 0 0 0,1-1 93 0 0,-1 5-136 0 0,0-1 0 0 0,0 1-1 0 0,1 0 1 0 0,0 0 0 0 0,0 0-1 0 0,0 0 1 0 0,0 0-1 0 0,1 0 1 0 0,-1 1 0 0 0,1-1-1 0 0,0 1 1 0 0,0 0 0 0 0,0-1-1 0 0,1 2 1 0 0,-1-1 0 0 0,1 0-1 0 0,0 1 1 0 0,-1-1 0 0 0,1 1-1 0 0,0 0 1 0 0,0 0-1 0 0,1 1 1 0 0,-1-1 0 0 0,0 1-1 0 0,0 0 1 0 0,2 0 136 0 0,51-4-5995 0 0,-24 6-569 0 0</inkml:trace>
  <inkml:trace contextRef="#ctx0" brushRef="#br1" timeOffset="195717.525">9106 2453 1528 0 0,'0'0'979'0'0,"0"0"-767"0"0,0 0-125 0 0,0 0 171 0 0,-3-6 25 0 0,-9-18-20 0 0,8 31 7588 0 0,0 30-8094 0 0,4-31 869 0 0,-29 804 2087 0 0,26-560-1877 0 0,0 0-62 0 0,8-300-1836 0 0,5-7-5366 0 0,-5 34 1971 0 0</inkml:trace>
  <inkml:trace contextRef="#ctx0" brushRef="#br1" timeOffset="196027.71">9182 3546 3024 0 0,'0'0'1290'0'0,"0"0"2222"0"0,0 0-2425 0 0,0 0-758 0 0,-4 7 354 0 0,2-4-545 0 0,2 0-42 0 0,-1 0 1 0 0,1 0-1 0 0,-1 0 1 0 0,0 0 0 0 0,0 0-1 0 0,0 0 1 0 0,-1 0-1 0 0,1-1 1 0 0,-1 1-1 0 0,1 0 1 0 0,-1-1-1 0 0,0 0 1 0 0,0 1 0 0 0,0-1-1 0 0,0 0 1 0 0,0 0-1 0 0,-1 0 1 0 0,1 0-1 0 0,-1 0 1 0 0,1-1-1 0 0,-1 1 1 0 0,0-1 0 0 0,1 1-1 0 0,-1-1 1 0 0,0 0-1 0 0,0 0 1 0 0,0-1-1 0 0,0 1 1 0 0,0 0-1 0 0,0-1 1 0 0,0 0 0 0 0,0 0-1 0 0,0 0 1 0 0,0 0-1 0 0,0 0 1 0 0,0-1-1 0 0,0 1 1 0 0,0-1-1 0 0,0 0 1 0 0,0 0 0 0 0,0 0-1 0 0,0 0 1 0 0,0-1-97 0 0,-8-10 145 0 0,-30-42 450 0 0,27 13-5250 0 0,12 27-889 0 0</inkml:trace>
  <inkml:trace contextRef="#ctx0" brushRef="#br1" timeOffset="196463.727">9133 2596 340 0 0,'0'0'2692'0'0,"0"0"559"0"0,0 0-2356 0 0,0 0-814 0 0,6 4 67 0 0,64 73 1515 0 0,-80-107 2092 0 0,-47-112-3573 0 0,55 141-171 0 0,0 0 1 0 0,1 0-1 0 0,-1 0 0 0 0,0 0 1 0 0,0 1-1 0 0,1-1 0 0 0,-1 1 0 0 0,0-1 1 0 0,0 1-1 0 0,0-1 0 0 0,0 1 0 0 0,0 0 1 0 0,0 0-1 0 0,0 0 0 0 0,0 0 1 0 0,1 0-1 0 0,-1 1 0 0 0,0-1 0 0 0,0 1 1 0 0,0-1-1 0 0,0 1 0 0 0,0-1 1 0 0,1 1-1 0 0,-1 0 0 0 0,0 0 0 0 0,1 0 1 0 0,-1 0-1 0 0,0 0 0 0 0,1 0 0 0 0,-1 1 1 0 0,1-1-1 0 0,0 1 0 0 0,-1-1 1 0 0,1 0-1 0 0,0 1 0 0 0,0 0 0 0 0,0-1 1 0 0,0 1-1 0 0,0 0 0 0 0,1-1 0 0 0,-1 1 1 0 0,0 0-1 0 0,1 0 0 0 0,-1 0 1 0 0,1 0-1 0 0,0 0 0 0 0,-1 0 0 0 0,1 1-11 0 0,-12 14 145 0 0,-45 31-4 0 0,27-38-2750 0 0,18-9-2147 0 0</inkml:trace>
  <inkml:trace contextRef="#ctx0" brushRef="#br1" timeOffset="205757.113">9244 3745 600 0 0,'0'0'1346'0'0,"0"0"-547"0"0,0 0-356 0 0,0 0 294 0 0,0 0-96 0 0,0 0-23 0 0,0 0 65 0 0,0 0-59 0 0,7 3-139 0 0,-7-3-484 0 0,1 1 14 0 0,0 0 1 0 0,0 0 0 0 0,0 0 0 0 0,0-1 0 0 0,0 1 0 0 0,0-1 0 0 0,0 1 0 0 0,1-1 0 0 0,-1 1 0 0 0,0-1 0 0 0,0 1 0 0 0,1-1 0 0 0,-1 0 0 0 0,0 0 0 0 0,1 0 0 0 0,-1 0 0 0 0,0 0 0 0 0,1 0 0 0 0,-1 0 0 0 0,0 0 0 0 0,0-1 0 0 0,1 1 0 0 0,-1 0 0 0 0,0-1 0 0 0,0 1 0 0 0,1-1 0 0 0,-1 1-1 0 0,0-1 1 0 0,0 0 0 0 0,0 1 0 0 0,0-1 0 0 0,0 0 0 0 0,0 0 0 0 0,0 0 0 0 0,0 0 0 0 0,0 0 0 0 0,0 0 0 0 0,0 0 0 0 0,-1 0 0 0 0,1 0 0 0 0,0 0 0 0 0,-1 0 0 0 0,1 0 0 0 0,-1-1 0 0 0,1 1 0 0 0,-1 0 0 0 0,0 0 0 0 0,1-1 0 0 0,-1 0-16 0 0,22-45 34 0 0,-3-1 0 0 0,-1-1 0 0 0,-3-1 0 0 0,-2 0 0 0 0,-2-1 0 0 0,-2 0 0 0 0,-3-1 0 0 0,-2 0 0 0 0,-2 0 0 0 0,-2 0 0 0 0,-3 0 0 0 0,-2 1 0 0 0,-2-1 0 0 0,-2 1 0 0 0,-3 0 0 0 0,-1 1 0 0 0,-3 1 0 0 0,-2 0 0 0 0,-3 1 0 0 0,-1 1 0 0 0,-2 1 0 0 0,-2 1 0 0 0,-3 2 0 0 0,-1 0 0 0 0,-17-16-34 0 0,43 52-26 0 0,1 1-1 0 0,-2 0 0 0 0,1 0 0 0 0,-1 0 0 0 0,0 0 0 0 0,0 1 1 0 0,0 0-1 0 0,-1 0 0 0 0,0 0 0 0 0,0 1 0 0 0,0 0 0 0 0,-1 0 0 0 0,1 0 1 0 0,-1 1-1 0 0,0 0 0 0 0,0 0 0 0 0,0 1 0 0 0,0 0 0 0 0,0 0 1 0 0,-1 0-1 0 0,1 1 0 0 0,-1 0 0 0 0,1 1 0 0 0,-1 0 0 0 0,1 0 0 0 0,-1 1 1 0 0,1-1-1 0 0,0 2 0 0 0,-1-1 0 0 0,1 1 0 0 0,0 0 0 0 0,0 0 1 0 0,0 1-1 0 0,-2 1 27 0 0,-9 9-36 0 0,1 0 0 0 0,0 2 1 0 0,1 0-1 0 0,0 0 0 0 0,1 2 1 0 0,1 0-1 0 0,1 0 0 0 0,0 1 1 0 0,2 1-1 0 0,0 0 0 0 0,1 1 1 0 0,0 0-1 0 0,2 1 0 0 0,1-1 1 0 0,0 1-1 0 0,2 1 1 0 0,0-1-1 0 0,1 4 36 0 0,-6 42 9 0 0,3 1 1 0 0,4-1-1 0 0,2 1 1 0 0,3 0-1 0 0,5 20-9 0 0,-6-59 235 0 0,1 1-1 0 0,2-1 1 0 0,0 0 0 0 0,2 0-1 0 0,1 0 1 0 0,2-1 0 0 0,1 0-1 0 0,0-1 1 0 0,2 0 0 0 0,2-1 0 0 0,0 0-1 0 0,1-1 1 0 0,2 0 0 0 0,1-2-1 0 0,0 0 1 0 0,2-1 0 0 0,12 10-235 0 0,140 79 1159 0 0,-40-89-6401 0 0,-112-26 901 0 0</inkml:trace>
  <inkml:trace contextRef="#ctx0" brushRef="#br1" timeOffset="207339.816">4540 4614 4332 0 0,'0'0'4531'0'0,"0"0"-2780"0"0,0 0-1248 0 0,0 0-138 0 0,0 0 89 0 0,0 0-20 0 0,0 0-75 0 0,9 7-103 0 0,-1-1-197 0 0,-4-1 94 0 0,1 0 1 0 0,0 0-1 0 0,0-1 0 0 0,0 0 1 0 0,1 0-1 0 0,-1 0 1 0 0,1-1-1 0 0,0 1 0 0 0,0-1 1 0 0,0-1-1 0 0,1 1 0 0 0,-1-1 1 0 0,0 0-1 0 0,1-1 1 0 0,0 1-1 0 0,-1-1 0 0 0,1-1 1 0 0,0 1-1 0 0,0-1 0 0 0,-1 0 1 0 0,1-1-1 0 0,1 0-153 0 0,-6-3 3 0 0,0-1 0 0 0,-1 0 0 0 0,1 1 0 0 0,-1-1 0 0 0,0 0 0 0 0,-1 0 1 0 0,1 0-1 0 0,-1 0 0 0 0,0 0 0 0 0,0 0 0 0 0,0 0 0 0 0,-1 0 0 0 0,1 0 0 0 0,-1 0 0 0 0,0 1 0 0 0,-1-1 0 0 0,1 0 0 0 0,-1 0 0 0 0,0 1 0 0 0,0-1 0 0 0,-1 1 0 0 0,1 0 0 0 0,-1 0 0 0 0,0 0 0 0 0,0 0 0 0 0,-1 0 1 0 0,1 0-1 0 0,-1 1 0 0 0,1 0 0 0 0,-1 0 0 0 0,0 0 0 0 0,0 0 0 0 0,-2 0-3 0 0,-74-58 100 0 0,72 121-1069 0 0,18 278 2147 0 0,12-234-797 0 0,14-84-5077 0 0,-30-22-857 0 0,2-8-1407 0 0</inkml:trace>
  <inkml:trace contextRef="#ctx0" brushRef="#br1" timeOffset="207573.152">4737 4925 4288 0 0,'0'0'6901'0'0,"0"0"-6309"0"0,0 0-516 0 0,0 0 848 0 0,0 0 412 0 0,-40 17-348 0 0,19-17-484 0 0,-2 0-344 0 0,-1 0-160 0 0,-1-4-824 0 0,2 1-328 0 0,1-2-1216 0 0,6 1-3196 0 0</inkml:trace>
  <inkml:trace contextRef="#ctx0" brushRef="#br1" timeOffset="207730.023">4893 4718 8909 0 0,'0'0'2717'0'0,"0"0"-1841"0"0,-4 7-129 0 0,-4 7-547 0 0,0 0-1 0 0,0 1 0 0 0,1 0 1 0 0,1 1-1 0 0,1-1 1 0 0,0 1-1 0 0,1 0 0 0 0,1 1 1 0 0,0-1-1 0 0,1 0 1 0 0,1 1-1 0 0,0 0 0 0 0,2-1 1 0 0,0 1-1 0 0,0-1 1 0 0,2 5-200 0 0,23 18-254 0 0,2-27-5478 0 0,-14-14-2902 0 0</inkml:trace>
  <inkml:trace contextRef="#ctx0" brushRef="#br1" timeOffset="207963.979">4965 4865 3968 0 0,'0'0'5755'0'0,"0"0"-4277"0"0,0 0-1331 0 0,0 0 75 0 0,6 0 225 0 0,1 0-353 0 0,-1 0-1 0 0,1 1 1 0 0,0 0 0 0 0,-1 0-1 0 0,1 1 1 0 0,-1 0 0 0 0,0 0-1 0 0,1 0 1 0 0,-1 1 0 0 0,0 0-1 0 0,-1 0 1 0 0,1 1-1 0 0,0-1 1 0 0,-1 1 0 0 0,0 0-1 0 0,0 1 1 0 0,0-1 0 0 0,0 1-1 0 0,-1 0 1 0 0,0 0 0 0 0,0 1-1 0 0,0-1 1 0 0,-1 1 0 0 0,1 0-1 0 0,-1 0 1 0 0,-1 0 0 0 0,1 0-1 0 0,-1 1 1 0 0,0-1-1 0 0,-1 0 1 0 0,1 1 0 0 0,-1 0-1 0 0,0 2-93 0 0,-65 40 1844 0 0,32-44-5136 0 0,31-6 182 0 0,1-2-1742 0 0</inkml:trace>
  <inkml:trace contextRef="#ctx0" brushRef="#br1" timeOffset="208213.995">5187 4854 3848 0 0,'0'0'5794'0'0,"0"0"-4286"0"0,0 0-772 0 0,0 0 514 0 0,-6 7 11 0 0,2-4-1210 0 0,0 1-1 0 0,1 0 0 0 0,-1 0 0 0 0,1 1 0 0 0,-1-1 0 0 0,1 1 1 0 0,1 0-1 0 0,-1-1 0 0 0,1 1 0 0 0,0 0 0 0 0,0 1 1 0 0,0-1-1 0 0,0 0 0 0 0,1 0 0 0 0,0 1 0 0 0,0-1 0 0 0,1 1 1 0 0,0-1-1 0 0,-1 1 0 0 0,2-1 0 0 0,-1 1 0 0 0,1-1 1 0 0,0 1-1 0 0,0-1 0 0 0,0 0 0 0 0,1 1 0 0 0,0-1 1 0 0,0 0-1 0 0,0 0 0 0 0,0 0 0 0 0,1 0 0 0 0,0-1 0 0 0,3 4-50 0 0,62 37 297 0 0,-19-42-5445 0 0,-45-9 796 0 0,1-6-1558 0 0</inkml:trace>
  <inkml:trace contextRef="#ctx0" brushRef="#br1" timeOffset="208383.145">5408 4818 8281 0 0,'0'0'3180'0'0,"20"37"-2232"0"0,-16-16-220 0 0,3 3 152 0 0,-7 4-120 0 0,0-2-320 0 0,-4-1-124 0 0,-5-1-116 0 0,0-2-24 0 0,-7-1-100 0 0,1-3 12 0 0,-2 2 0 0 0,-2-3-88 0 0,1 0-692 0 0,1-3-848 0 0,7-3-2700 0 0,-1-5-4717 0 0</inkml:trace>
  <inkml:trace contextRef="#ctx0" brushRef="#br1" timeOffset="-180765.258">3790 0 6129 0 0,'0'0'419'0'0,"1"8"440"0"0,115 526 3157 0 0,-74-337-2793 0 0,-9 3 0 0 0,-8 0 0 0 0,-9 2 0 0 0,-10 153-1223 0 0,-39 630 2015 0 0,14-429-1695 0 0,19-556-406 0 0,0-1 0 0 0,0 1 1 0 0,0-1-1 0 0,0 0 0 0 0,0 1 1 0 0,0-1-1 0 0,0 0 0 0 0,0 1 1 0 0,0-1-1 0 0,0 1 0 0 0,1-1 1 0 0,-1 0-1 0 0,0 1 0 0 0,0-1 1 0 0,1 1-1 0 0,-1-1 0 0 0,0 1 0 0 0,0-1 1 0 0,1 1-1 0 0,-1-1 0 0 0,1 1 1 0 0,-1-1-1 0 0,0 1 0 0 0,1-1 1 0 0,-1 1-1 0 0,1 0 0 0 0,-1-1 1 0 0,1 1-1 0 0,-1 0 0 0 0,1-1 1 0 0,0 1-1 0 0,-1 0 0 0 0,1 0 1 0 0,-1-1-1 0 0,1 1 0 0 0,-1 0 1 0 0,1 0-1 0 0,0 0 0 0 0,-1 0 1 0 0,1 0-1 0 0,0 0 0 0 0,-1 0 0 0 0,1 0 1 0 0,-1 0-1 0 0,1 0 0 0 0,0 0 1 0 0,-1 0-1 0 0,1 0 0 0 0,-1 1 1 0 0,1-1-1 0 0,0 0 0 0 0,-1 0 1 0 0,1 1-1 0 0,-1-1 0 0 0,1 0 1 0 0,-1 1-1 0 0,1-1 0 0 0,-1 1 1 0 0,1-1-1 0 0,-1 1 0 0 0,0-1 86 0 0,7-28-4515 0 0,-2-21-1885 0 0</inkml:trace>
  <inkml:trace contextRef="#ctx0" brushRef="#br1" timeOffset="-180250.89">3752 56 2936 0 0,'0'0'-162'0'0,"0"0"54"0"0,0 0 98 0 0,0 0 190 0 0,0 0 490 0 0,0 0 446 0 0,0 0 9 0 0,1 3-233 0 0,101 85 3015 0 0,168 128 588 0 0,-329-274-2738 0 0,-207-203-3850 0 0,248 357 3524 0 0,-92 46-1190 0 0,51-96-8081 0 0,45-39-597 0 0</inkml:trace>
  <inkml:trace contextRef="#ctx0" brushRef="#br1" timeOffset="-176415.645">5649 4760 6261 0 0,'0'0'4906'0'0,"0"0"-3152"0"0,0 0-1053 0 0,0 0-294 0 0,0 0-104 0 0,0 0 79 0 0,11 10 87 0 0,9 9-253 0 0,5 8-54 0 0,1 0 0 0 0,2-2 0 0 0,1-1-1 0 0,1-1 1 0 0,1-2 0 0 0,0 0-1 0 0,2-3 1 0 0,0-1 0 0 0,1-1 0 0 0,1-1-1 0 0,4-1-161 0 0,-29-15 454 0 0,-26-6-664 0 0,-31-6-68 0 0,28 16 287 0 0,0 1 0 0 0,1 0 0 0 0,0 1 0 0 0,0 1 0 0 0,0 0-1 0 0,1 2 1 0 0,0 0 0 0 0,0 1 0 0 0,1 0 0 0 0,0 2 0 0 0,1 0-1 0 0,0 0 1 0 0,1 2 0 0 0,0 0 0 0 0,1 0 0 0 0,0 1 0 0 0,1 1 0 0 0,-1 3-9 0 0,-6 11-1633 0 0,20-20-6003 0 0,11-8-203 0 0</inkml:trace>
  <inkml:trace contextRef="#ctx0" brushRef="#br1" timeOffset="-176167.602">6097 5199 14749 0 0,'0'0'1036'0'0,"0"0"-976"0"0,-43 24-60 0 0,7-13 693 0 0,-17 3-305 0 0,0-1-264 0 0,2-4-124 0 0,9-1-24 0 0,14-4-488 0 0,6 0-157 0 0,7-1-123 0 0,-2 1-640 0 0,3-1-2992 0 0,5 0-2881 0 0</inkml:trace>
  <inkml:trace contextRef="#ctx0" brushRef="#br1" timeOffset="-175921.733">6507 5122 11909 0 0,'0'0'751'0'0,"0"0"-281"0"0,-6 4 44 0 0,2-1-463 0 0,1 0 0 0 0,-1 0 1 0 0,1 0-1 0 0,0 1 0 0 0,0-1 0 0 0,0 1 1 0 0,1 0-1 0 0,-1 0 0 0 0,1 0 0 0 0,0 0 1 0 0,0 0-1 0 0,1 0 0 0 0,-1 1 0 0 0,1-1 0 0 0,0 1 1 0 0,0-1-1 0 0,0 1 0 0 0,0-1 0 0 0,1 1 1 0 0,0-1-1 0 0,0 1 0 0 0,0-1 0 0 0,1 1 1 0 0,-1 0-1 0 0,1-1 0 0 0,1 2-51 0 0,-2-2 81 0 0,1-1-1 0 0,0 0 1 0 0,0 1-1 0 0,0-1 1 0 0,1 0-1 0 0,-1 1 1 0 0,1-1-1 0 0,0 0 0 0 0,-1 0 1 0 0,1 0-1 0 0,1 0 1 0 0,-1-1-1 0 0,0 1 1 0 0,1-1-1 0 0,-1 1 1 0 0,1-1-1 0 0,0 0 1 0 0,0 0-1 0 0,0 0 1 0 0,0 0-1 0 0,0 0 1 0 0,0-1-1 0 0,0 1 1 0 0,1-1-1 0 0,-1 0 1 0 0,1 0-1 0 0,-1 0 1 0 0,1-1-1 0 0,-1 1 1 0 0,1-1-1 0 0,-1 0 1 0 0,1 0-1 0 0,-1 0 1 0 0,1 0-1 0 0,-1-1 1 0 0,1 1-1 0 0,-1-1 1 0 0,1 0-1 0 0,-1 0 1 0 0,0 0-1 0 0,1-1 1 0 0,-1 1-1 0 0,0-1 1 0 0,0 0-1 0 0,0 1 1 0 0,0-1-1 0 0,0-1 1 0 0,-1 1-1 0 0,2-1-80 0 0,-1 1-6 0 0,1 0-1 0 0,-1-1 1 0 0,-1 1-1 0 0,1-1 0 0 0,0 1 1 0 0,-1-1-1 0 0,1 0 1 0 0,-1 0-1 0 0,0 0 1 0 0,0 0-1 0 0,0 0 1 0 0,0 0-1 0 0,0-1 0 0 0,-1 1 1 0 0,0 0-1 0 0,1-1 1 0 0,-1 0-1 0 0,-1 1 1 0 0,1-1-1 0 0,0 0 1 0 0,-1 1-1 0 0,0-1 0 0 0,0 0 1 0 0,0 1-1 0 0,0-1 1 0 0,0 0-1 0 0,-1 0 1 0 0,0 1-1 0 0,0-1 1 0 0,0 1-1 0 0,-1-3 7 0 0,-1 3-205 0 0,0-1-1 0 0,0 0 1 0 0,-1 1 0 0 0,1 0-1 0 0,-1 0 1 0 0,0 0-1 0 0,0 0 1 0 0,0 0 0 0 0,-1 1-1 0 0,1 0 1 0 0,-1 0 0 0 0,1 0-1 0 0,-1 0 1 0 0,1 1-1 0 0,-1 0 1 0 0,0 0 0 0 0,0 0-1 0 0,0 1 1 0 0,1-1-1 0 0,-1 1 1 0 0,0 0 0 0 0,0 0-1 0 0,0 1 1 0 0,0 0 0 0 0,-2 0 205 0 0,-34 3-5950 0 0</inkml:trace>
  <inkml:trace contextRef="#ctx0" brushRef="#br1" timeOffset="-174568.58">3866 4613 3912 0 0,'10'6'216'0'0,"339"221"2063"0"0,-348-227-2234 0 0,-1 0 1 0 0,1 0-1 0 0,0 0 0 0 0,-1 0 0 0 0,1 0 1 0 0,0 0-1 0 0,-1 0 0 0 0,1 0 0 0 0,0 1 1 0 0,-1-1-1 0 0,1 0 0 0 0,0 1 0 0 0,-1-1 1 0 0,1 0-1 0 0,-1 1 0 0 0,1-1 0 0 0,-1 1 1 0 0,1-1-1 0 0,-1 1 0 0 0,1-1 0 0 0,-1 1 1 0 0,0-1-1 0 0,1 1 0 0 0,-1-1 0 0 0,1 1 1 0 0,-1 0-1 0 0,0-1 0 0 0,0 1 0 0 0,1-1 1 0 0,-1 1-1 0 0,0 0 0 0 0,0-1 0 0 0,0 1 1 0 0,0 0-1 0 0,0-1 0 0 0,0 1 0 0 0,0 0 1 0 0,0-1-1 0 0,0 1 0 0 0,0 0 0 0 0,0-1 1 0 0,0 1-1 0 0,0 0 0 0 0,-1-1 0 0 0,1 1 1 0 0,0 0-1 0 0,0-1 0 0 0,-1 1 0 0 0,1-1 1 0 0,-1 1-1 0 0,1 0 0 0 0,0-1 0 0 0,-1 1 1 0 0,1-1-1 0 0,-1 1 0 0 0,1-1 0 0 0,-1 0 1 0 0,1 1-1 0 0,-1-1 0 0 0,0 1 0 0 0,1-1 0 0 0,-1 0 1 0 0,1 0-1 0 0,-1 1 0 0 0,0-1 0 0 0,1 0 1 0 0,-1 0-1 0 0,0 0-45 0 0,-56 9 1487 0 0,43-7-1379 0 0,-168 50 613 0 0,118-8-4065 0 0,54-35-1004 0 0</inkml:trace>
  <inkml:trace contextRef="#ctx0" brushRef="#br1" timeOffset="-174318.556">4223 5061 8717 0 0,'0'0'2328'0'0,"0"0"-2328"0"0,0 0-116 0 0,0 0 116 0 0,-51 47 100 0 0,17-30 160 0 0,-8-1-196 0 0,-14 1-64 0 0,-5-2-1560 0 0,16-5-2885 0 0</inkml:trace>
  <inkml:trace contextRef="#ctx0" brushRef="#br1" timeOffset="-174009.698">3245 4764 9593 0 0,'0'7'329'0'0,"-2"1"-234"0"0,0 0 1 0 0,0-1 0 0 0,-1 1 0 0 0,0 0-1 0 0,0-1 1 0 0,-1 0 0 0 0,0 0-1 0 0,0 0 1 0 0,-1-1 0 0 0,1 1 0 0 0,-1-1-1 0 0,-1 0 1 0 0,1 0 0 0 0,-1-1 0 0 0,0 1-1 0 0,-1-1 1 0 0,0 0-96 0 0,-125 55-659 0 0,128-59 462 0 0,1-1 0 0 0,-1 1 1 0 0,0-1-1 0 0,1 0 0 0 0,-1 0 0 0 0,0 0 1 0 0,1-1-1 0 0,-1 1 0 0 0,1-1 0 0 0,-1 0 0 0 0,1 0 1 0 0,-1 0-1 0 0,1 0 0 0 0,-1-1 0 0 0,1 1 0 0 0,0-1 1 0 0,0 0-1 0 0,0 0 0 0 0,0 0 0 0 0,0 0 1 0 0,0-1-1 0 0,1 1 0 0 0,-1-1 0 0 0,-1-1 197 0 0,3 3 2 0 0,0 0 1 0 0,1 0-1 0 0,-1 1 0 0 0,0-1 1 0 0,0 0-1 0 0,0 0 0 0 0,1 0 0 0 0,-1 0 1 0 0,1 0-1 0 0,-1 0 0 0 0,1-1 0 0 0,-1 1 1 0 0,1 0-1 0 0,-1 0 0 0 0,1 0 0 0 0,0 0 1 0 0,0-1-1 0 0,0 1 0 0 0,0 0 0 0 0,0 0 1 0 0,0 0-1 0 0,0-1 0 0 0,0 1 0 0 0,0 0 1 0 0,0 0-1 0 0,0 0 0 0 0,1-1 1 0 0,-1 1-1 0 0,1 0 0 0 0,-1 0 0 0 0,1 0 1 0 0,-1 0-1 0 0,1 0 0 0 0,0 0 0 0 0,-1 0 1 0 0,1 0-1 0 0,0 0 0 0 0,0 0 0 0 0,0 0 1 0 0,0 0-1 0 0,0 1 0 0 0,-1-1 0 0 0,2 0 1 0 0,-1 1-1 0 0,0-1 0 0 0,0 1 0 0 0,0-1 1 0 0,0 1-1 0 0,0-1 0 0 0,0 1 1 0 0,0 0-1 0 0,1-1 0 0 0,-1 1-2 0 0,69-6 1688 0 0,-39 10-1138 0 0,-1 1 0 0 0,-1 2 1 0 0,1 1-1 0 0,-1 1 0 0 0,-1 2 0 0 0,1 1 0 0 0,-2 1 0 0 0,0 1 0 0 0,0 1 0 0 0,15 14-550 0 0,18 0 875 0 0,-59-29-848 0 0,0 1 0 0 0,0 0-1 0 0,0-1 1 0 0,0 1 0 0 0,0-1 0 0 0,0 0-1 0 0,1 1 1 0 0,-1-1 0 0 0,0 0-1 0 0,0 0 1 0 0,0 0 0 0 0,1 0-1 0 0,-1 0 1 0 0,0 0 0 0 0,0 0-1 0 0,0 0 1 0 0,1 0 0 0 0,-1-1 0 0 0,0 1-1 0 0,0 0 1 0 0,0-1 0 0 0,0 1-1 0 0,0-1 1 0 0,0 1 0 0 0,1-1-1 0 0,-1 0 1 0 0,0 0 0 0 0,-1 1-1 0 0,1-1 1 0 0,0 0 0 0 0,0 0 0 0 0,0 0-1 0 0,0 0 1 0 0,-1 0 0 0 0,1 0-1 0 0,0 0 1 0 0,-1 0 0 0 0,1 0-1 0 0,-1 0 1 0 0,1 0 0 0 0,-1 0 0 0 0,1 0-1 0 0,-1-1 1 0 0,0 1 0 0 0,0 0-1 0 0,0 0 1 0 0,0 0 0 0 0,1-1-1 0 0,-2 1 1 0 0,1 0 0 0 0,0 0-27 0 0,-3-7-258 0 0,0 0 1 0 0,0 1 0 0 0,-1 0-1 0 0,0-1 1 0 0,0 2-1 0 0,-1-1 1 0 0,0 0-1 0 0,0 1 1 0 0,-1 0 0 0 0,0 0-1 0 0,0 0 1 0 0,0 1-1 0 0,-1 0 1 0 0,1 0-1 0 0,-1 1 1 0 0,0 0 0 0 0,-2-1 257 0 0,-2-2-889 0 0,-29-20-3464 0 0,-3-1-1538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1:06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0 8233 0 0,'0'0'4864'0'0,"1"8"-3392"0"0,7 95 1459 0 0,19 88-1685 0 0,-30-198-1459 0 0,2 1 154 0 0,0 0 0 0 0,-1 0-1 0 0,0 1 1 0 0,0-1 0 0 0,0 1 0 0 0,-1-1 0 0 0,0 1 0 0 0,0 0 0 0 0,0 0 0 0 0,-1 0-1 0 0,1 1 1 0 0,-1-1 0 0 0,0 1 0 0 0,-1 0 0 0 0,1 0 0 0 0,-1 0 0 0 0,0 1 0 0 0,0-1-1 0 0,0 1 1 0 0,0 0 0 0 0,0 1 0 0 0,-1-1 0 0 0,1 1 0 0 0,-1 0 0 0 0,0 0 0 0 0,1 1-1 0 0,-1 0 1 0 0,0 0 0 0 0,-4 0 59 0 0,6 2 46 0 0,0 0 0 0 0,0 1 0 0 0,0-1 0 0 0,0 1 0 0 0,0 0 0 0 0,0 0 0 0 0,1 0-1 0 0,-1 0 1 0 0,1 1 0 0 0,0-1 0 0 0,0 1 0 0 0,-1 0 0 0 0,2 0 0 0 0,-1 0 0 0 0,0 0 0 0 0,1 1 0 0 0,-1-1 0 0 0,1 1-1 0 0,0 0 1 0 0,0-1 0 0 0,1 1 0 0 0,-1 0 0 0 0,1 0 0 0 0,-1 0 0 0 0,1 0 0 0 0,1 0 0 0 0,-1 0 0 0 0,1 1 0 0 0,-1-1-1 0 0,1 0 1 0 0,0 0 0 0 0,0 0 0 0 0,1 1 0 0 0,0-1 0 0 0,-1 0 0 0 0,1 0 0 0 0,1 0 0 0 0,-1 0 0 0 0,0 0-1 0 0,1 0 1 0 0,0 0 0 0 0,0-1 0 0 0,0 1 0 0 0,1-1 0 0 0,-1 1 0 0 0,1-1 0 0 0,-1 0 0 0 0,2 1-46 0 0,127 10-121 0 0,-86-24-2856 0 0,-3-8-4031 0 0,-9-3-1796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1:06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7097 0 0,'0'0'6921'0'0,"0"0"-4863"0"0,0 0-1793 0 0,0 0-74 0 0,0 0-43 0 0,0 0 0 0 0,7 0-142 0 0,7 0 82 0 0,0 1 0 0 0,0 0 0 0 0,0 1 0 0 0,0 0 1 0 0,-1 1-1 0 0,1 1 0 0 0,-1 0 0 0 0,0 1 0 0 0,0 0 0 0 0,0 1 1 0 0,-1 1-1 0 0,0 0 0 0 0,0 0 0 0 0,0 1 0 0 0,-1 1 1 0 0,-1 0-1 0 0,1 0 0 0 0,0 2-88 0 0,-11-8-8 0 0,1 0-1 0 0,-1 0 1 0 0,1 0-1 0 0,-1 0 1 0 0,0 0-1 0 0,0 0 1 0 0,0-1-1 0 0,0 1 1 0 0,-1 0-1 0 0,1 0 1 0 0,-1 0-1 0 0,0 0 1 0 0,0 0-1 0 0,0 0 1 0 0,0-1-1 0 0,0 1 1 0 0,-1 0-1 0 0,1-1 1 0 0,-1 1-1 0 0,1-1 1 0 0,-1 1-1 0 0,0-1 1 0 0,0 0-1 0 0,0 0 1 0 0,-1 0-1 0 0,1 0 1 0 0,0 0-1 0 0,-1-1 1 0 0,1 1-1 0 0,-1-1 1 0 0,0 1-1 0 0,1-1 1 0 0,-1 0-1 0 0,0 0 1 0 0,0 0-1 0 0,-1 0 9 0 0,-40 4-5453 0 0,34-11-2145 0 0</inkml:trace>
  <inkml:trace contextRef="#ctx0" brushRef="#br0" timeOffset="155.923">294 1 64 0 0,'0'0'14737'0'0,"0"0"-14005"0"0,0 0-532 0 0,0 0-200 0 0,-10 40 657 0 0,5-22 67 0 0,-2 1-16 0 0,1 1-228 0 0,3 2-244 0 0,2 1-112 0 0,1-1-40 0 0,5-1 100 0 0,8 0-184 0 0,5-2-480 0 0,3-4-324 0 0,6-3-465 0 0,0-5-1615 0 0,-4-4-4692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1:04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0 4456 0 0,'0'0'9414'0'0,"0"0"-7161"0"0,1 8-2955 0 0,3 33 1230 0 0,-2 1 1 0 0,-3-1-1 0 0,-1 1 0 0 0,-1-1 0 0 0,-9 32-528 0 0,11-56-162 0 0,1-17 211 0 0,0-1 0 0 0,0 1 0 0 0,-1 0-1 0 0,1 0 1 0 0,0-1 0 0 0,0 1 0 0 0,-1 0-1 0 0,1 0 1 0 0,0 0 0 0 0,-1 0 0 0 0,1-1 0 0 0,0 1-1 0 0,0 0 1 0 0,-1 0 0 0 0,1 0 0 0 0,0 0 0 0 0,-1 0-1 0 0,1 0 1 0 0,0 0 0 0 0,-1 0 0 0 0,1 0 0 0 0,0 0-1 0 0,-1 0 1 0 0,1 0 0 0 0,0 0 0 0 0,-1 0-1 0 0,1 0 1 0 0,0 0 0 0 0,-1 1 0 0 0,1-1 0 0 0,0 0-1 0 0,-1 0 1 0 0,1 0 0 0 0,0 0 0 0 0,0 1 0 0 0,-1-1-1 0 0,1 0 1 0 0,0 0 0 0 0,0 1 0 0 0,0-1 0 0 0,-1 0-50 0 0,-3-5-96 0 0,-1-1-1 0 0,1 1 0 0 0,-1 1 1 0 0,0-1-1 0 0,-1 1 0 0 0,1 0 1 0 0,-1 0-1 0 0,0 0 0 0 0,0 1 1 0 0,0 0-1 0 0,-1 0 0 0 0,1 0 1 0 0,0 1-1 0 0,-1 0 0 0 0,0 0 0 0 0,0 1 98 0 0,4 0-2 0 0,1 1-1 0 0,-1 0 0 0 0,1-1 1 0 0,-1 1-1 0 0,0 0 0 0 0,1 1 1 0 0,-1-1-1 0 0,1 0 0 0 0,-1 1 1 0 0,1-1-1 0 0,-1 1 1 0 0,1 0-1 0 0,-1 0 0 0 0,1 0 1 0 0,0 0-1 0 0,-1 0 0 0 0,1 0 1 0 0,0 1-1 0 0,0-1 0 0 0,0 1 1 0 0,0-1-1 0 0,0 1 0 0 0,0 0 1 0 0,0 0-1 0 0,1 0 0 0 0,-1 0 1 0 0,1 0-1 0 0,-1 0 0 0 0,1 1 1 0 0,0-1-1 0 0,0 0 0 0 0,0 1 1 0 0,0-1-1 0 0,0 1 0 0 0,1-1 1 0 0,-1 1-1 0 0,1-1 0 0 0,-1 1 1 0 0,1-1-1 0 0,0 1 0 0 0,0 0 1 0 0,0-1-1 0 0,1 2 3 0 0,-1 0 55 0 0,0-1 0 0 0,1 1 0 0 0,0-1 1 0 0,0 0-1 0 0,0 1 0 0 0,0-1 0 0 0,0 0 0 0 0,1 1 0 0 0,-1-1 1 0 0,1 0-1 0 0,0 0 0 0 0,0 0 0 0 0,0-1 0 0 0,0 1 0 0 0,0 0 0 0 0,1-1 1 0 0,-1 1-1 0 0,1-1 0 0 0,0 0 0 0 0,0 0 0 0 0,0 0 0 0 0,0 0 1 0 0,0 0-1 0 0,0-1 0 0 0,0 0 0 0 0,1 1 0 0 0,-1-1 0 0 0,0 0 0 0 0,1 0 1 0 0,-1-1-1 0 0,1 1 0 0 0,1-1-55 0 0,118 5-163 0 0,-85-19-2166 0 0,-26 1-5206 0 0,-7 6 770 0 0</inkml:trace>
  <inkml:trace contextRef="#ctx0" brushRef="#br0" timeOffset="248.758">547 156 5461 0 0,'0'0'6959'0'0,"2"7"-4966"0"0,0 137 1351 0 0,-5-136-3767 0 0,-11 64 609 0 0,22-56-3288 0 0,12-15-3741 0 0,-2-9-732 0 0</inkml:trace>
  <inkml:trace contextRef="#ctx0" brushRef="#br0" timeOffset="497.955">796 126 15673 0 0,'0'0'1257'0'0,"0"0"-1257"0"0,0 0-288 0 0,-45 4 288 0 0,23-3 324 0 0,-4 1-196 0 0,1-1-120 0 0,1 1-8 0 0,-2-1-12 0 0,2 1-933 0 0,-1-1-615 0 0,8 0-2736 0 0,3-2-3837 0 0</inkml:trace>
  <inkml:trace contextRef="#ctx0" brushRef="#br0" timeOffset="747.016">823 281 9005 0 0,'0'0'7397'0'0,"0"0"-7397"0"0,0 0-37 0 0,0 0 37 0 0,-37 9 597 0 0,16-9-233 0 0,-1 0-180 0 0,-5-4-184 0 0,0 3-100 0 0,-3-1-656 0 0,6 0-717 0 0,5 1-1607 0 0,3-4-4813 0 0</inkml:trace>
  <inkml:trace contextRef="#ctx0" brushRef="#br0" timeOffset="915.789">1077 92 7353 0 0,'0'0'7956'0'0,"0"0"-7956"0"0,0 0 0 0 0,-31 50 704 0 0,17-28 13 0 0,0 1-269 0 0,-2 3-212 0 0,6 0-124 0 0,2 1-48 0 0,2 0-56 0 0,2-2 4 0 0,4 1 64 0 0,4-3-76 0 0,6-1-460 0 0,4-5-401 0 0,3-3-399 0 0,0-4-1768 0 0,10-10-6405 0 0</inkml:trace>
  <inkml:trace contextRef="#ctx0" brushRef="#br0" timeOffset="1181.019">1165 259 14497 0 0,'0'0'1111'0'0,"0"0"-1026"0"0,0 0-223 0 0,0 0-390 0 0,7-1-196 0 0,0-1 720 0 0,1 1 1 0 0,0 0 0 0 0,0 1 0 0 0,0 0 0 0 0,0 0-1 0 0,0 1 1 0 0,-1 0 0 0 0,1 0 0 0 0,0 0 0 0 0,0 1-1 0 0,-1 1 1 0 0,1-1 0 0 0,-1 1 0 0 0,0 0-1 0 0,0 1 1 0 0,0 0 0 0 0,0 0 0 0 0,-1 0 0 0 0,1 1-1 0 0,-1 0 1 0 0,0 0 0 0 0,-1 1 0 0 0,1 0 0 0 0,-1 0-1 0 0,0 0 1 0 0,-1 0 0 0 0,2 2 3 0 0,-6-5 21 0 0,0 0 1 0 0,0 1 0 0 0,0-1-1 0 0,0 0 1 0 0,0 0-1 0 0,0 0 1 0 0,-1 0-1 0 0,0 0 1 0 0,0 0-1 0 0,1 0 1 0 0,-2 0-1 0 0,1-1 1 0 0,0 1-1 0 0,-1 0 1 0 0,1 0-1 0 0,-1-1 1 0 0,0 1-1 0 0,1-1 1 0 0,-1 0-1 0 0,-1 1 1 0 0,1-1-1 0 0,0 0 1 0 0,0 0-1 0 0,-1 0 1 0 0,1-1-1 0 0,-1 1 1 0 0,0 0-1 0 0,1-1 1 0 0,-1 0-1 0 0,0 0 1 0 0,0 1-22 0 0,-37-1-8044 0 0,33-8 1205 0 0</inkml:trace>
  <inkml:trace contextRef="#ctx0" brushRef="#br0" timeOffset="1182.019">1428 260 9549 0 0,'0'0'4620'0'0,"0"0"-4620"0"0,0 0-332 0 0,0 0 332 0 0,-24 40 496 0 0,13-26 72 0 0,-2 2-88 0 0,6 1-252 0 0,-1 1-180 0 0,1 1-40 0 0,3-2 44 0 0,4-2-52 0 0,0-1-352 0 0,11-1-304 0 0,4-6-308 0 0,7 0-172 0 0,3-7-1292 0 0,-7 0-3273 0 0</inkml:trace>
  <inkml:trace contextRef="#ctx0" brushRef="#br0" timeOffset="1446.659">1623 266 10757 0 0,'0'0'3084'0'0,"18"41"-2752"0"0,-9-21 8 0 0,-3 3-24 0 0,1 2-88 0 0,-3 1-128 0 0,-4-1-92 0 0,-3-1 108 0 0,-5 0-116 0 0,-4-1-100 0 0,-3-2-532 0 0,-4 0-268 0 0,2-6-1636 0 0,6-6-4217 0 0</inkml:trace>
  <inkml:trace contextRef="#ctx0" brushRef="#br0" timeOffset="1724.001">1766 658 13073 0 0,'-9'2'1351'0'0,"-39"4"-850"0"0,-1-3-1 0 0,1-1 1 0 0,-1-2 0 0 0,0-3 0 0 0,-8-2-501 0 0,-75-3 742 0 0,-411-19 131 0 0,-15-1-3899 0 0,528 28 1945 0 0,-33-2-2743 0 0,23-4-3478 0 0,34 4 3992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1:32.80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9374 489 14341 0 0,'0'0'1456'0'0,"0"0"-1601"0"0,0 0-229 0 0,-8-3 220 0 0,-76-4-156 0 0,82 7 299 0 0,0 0-1 0 0,1 0 0 0 0,-1 0 0 0 0,0 0 1 0 0,1 0-1 0 0,-1 0 0 0 0,0 1 0 0 0,1-1 1 0 0,-1 1-1 0 0,1-1 0 0 0,-1 1 1 0 0,1 0-1 0 0,-1 0 0 0 0,1-1 0 0 0,-1 1 1 0 0,1 0-1 0 0,0 0 0 0 0,-1 0 0 0 0,1 1 1 0 0,0-1-1 0 0,0 0 0 0 0,0 0 0 0 0,0 1 1 0 0,0-1-1 0 0,0 0 0 0 0,0 1 1 0 0,1-1-1 0 0,-1 1 0 0 0,0 0 0 0 0,1-1 1 0 0,-1 1-1 0 0,1-1 0 0 0,-1 1 0 0 0,1 0 1 0 0,0-1-1 0 0,0 1 0 0 0,0 0 0 0 0,0-1 1 0 0,0 1-1 0 0,0 0 0 0 0,0-1 1 0 0,1 1-1 0 0,-1-1 0 0 0,1 1 0 0 0,-1 0 1 0 0,1-1-1 0 0,-1 1 0 0 0,1-1 0 0 0,0 1 1 0 0,0-1-1 0 0,0 1 0 0 0,0-1 1 0 0,0 0-1 0 0,0 0 0 0 0,0 1 0 0 0,1 0 12 0 0,21 34 600 0 0,-17-29-401 0 0,0 0-1 0 0,-1 0 0 0 0,0 1 0 0 0,-1-1 0 0 0,0 1 0 0 0,0 0 1 0 0,-1 1-1 0 0,1-1 0 0 0,-2 1 0 0 0,1-1 0 0 0,-1 1 0 0 0,-1 0 1 0 0,1 6-199 0 0,-3-13-135 0 0,0 1 1 0 0,-1-1-1 0 0,1 0 1 0 0,0 0-1 0 0,-1 0 1 0 0,0-1-1 0 0,1 1 1 0 0,-1 0-1 0 0,0 0 1 0 0,0-1-1 0 0,0 1 1 0 0,0-1-1 0 0,0 0 1 0 0,0 0-1 0 0,0 0 1 0 0,-1 0-1 0 0,1 0 1 0 0,0 0-1 0 0,-1 0 1 0 0,1-1-1 0 0,0 1 1 0 0,-1-1-1 0 0,1 1 1 0 0,-1-1-1 0 0,1 0 1 0 0,-1 0-1 0 0,1 0 1 0 0,-1-1-1 0 0,1 1 1 0 0,0-1-1 0 0,-1 1 1 0 0,1-1-1 0 0,0 0 1 0 0,-1 1-1 0 0,1-1 1 0 0,0-1-1 0 0,0 1 1 0 0,0 0-1 0 0,-1 0 1 0 0,1-1 134 0 0,-3-11-8614 0 0</inkml:trace>
  <inkml:trace contextRef="#ctx0" brushRef="#br0" timeOffset="187.728">9587 710 16201 0 0,'0'0'3397'0'0,"0"0"-3397"0"0,0 0-1092 0 0,0 0 312 0 0,0 0 508 0 0,0 0 136 0 0,0 0 136 0 0,0 0 48 0 0,0 0 64 0 0,0 0-112 0 0,-14 19-348 0 0,10-19-565 0 0,-1 0-1095 0 0,4-1-2256 0 0,1-7-2801 0 0</inkml:trace>
  <inkml:trace contextRef="#ctx0" brushRef="#br0" timeOffset="-821.175">8676 287 6885 0 0,'19'104'8020'0'0,"-20"138"-4908"0"0,1-240-3306 0 0,0 15-1017 0 0,10-15-7752 0 0,5-8 1314 0 0</inkml:trace>
  <inkml:trace contextRef="#ctx0" brushRef="#br0" timeOffset="-447.825">8872 446 3204 0 0,'0'0'1603'0'0,"0"0"3336"0"0,-2 6-2760 0 0,-15 179 2428 0 0,20-181-4568 0 0,0 0 1 0 0,0-1-1 0 0,0 1 0 0 0,0-1 0 0 0,1 0 0 0 0,-1 0 0 0 0,1 0 1 0 0,0-1-1 0 0,0 1 0 0 0,0-1 0 0 0,0 0 0 0 0,1 0 1 0 0,-1 0-1 0 0,1-1 0 0 0,-1 0 0 0 0,1 0 0 0 0,-1 0 1 0 0,1 0-1 0 0,-1 0 0 0 0,1-1 0 0 0,0 0 0 0 0,-1 0 1 0 0,1 0-1 0 0,0-1 0 0 0,-1 0 0 0 0,1 0 0 0 0,-1 0 0 0 0,1 0 1 0 0,-1-1-1 0 0,1 1 0 0 0,-1-1 0 0 0,0 0 0 0 0,0-1 1 0 0,0 1-1 0 0,0-1 0 0 0,3-2-39 0 0,-3 1-61 0 0,-1 0 0 0 0,1 0-1 0 0,-1 0 1 0 0,-1 0 0 0 0,1 0 0 0 0,-1-1 0 0 0,1 1-1 0 0,-1-1 1 0 0,0 1 0 0 0,-1-1 0 0 0,1 0 0 0 0,-1 0-1 0 0,0 0 1 0 0,0 0 0 0 0,-1 0 0 0 0,0 0-1 0 0,1 0 1 0 0,-2 0 0 0 0,1 0 0 0 0,0 0 0 0 0,-1 0-1 0 0,0 0 1 0 0,0 0 0 0 0,-1 0 0 0 0,0-2 61 0 0,-7 60-209 0 0,8-21 472 0 0,1 46 579 0 0,11-34-4332 0 0,-7-40-1155 0 0,7-5-2929 0 0</inkml:trace>
  <inkml:trace contextRef="#ctx0" brushRef="#br0" timeOffset="-3156.326">8115 366 10901 0 0,'0'0'1858'0'0,"0"0"-1508"0"0,-6 3-204 0 0,-2 4-1 0 0,-1 0 0 0 0,1 1-1 0 0,1 0 1 0 0,-1 0 0 0 0,2 0-1 0 0,-1 1 1 0 0,1 0 0 0 0,0 1-1 0 0,1-1 1 0 0,0 1 0 0 0,0 0-1 0 0,1 0 1 0 0,1 1 0 0 0,0-1-1 0 0,0 1 1 0 0,1 0 0 0 0,0-1-1 0 0,1 1 1 0 0,0 0 0 0 0,1 2-145 0 0,0-11 25 0 0,0 1 0 0 0,1-1 1 0 0,-1 1-1 0 0,1-1 0 0 0,-1 0 1 0 0,1 1-1 0 0,0-1 0 0 0,0 0 1 0 0,0 1-1 0 0,1-1 0 0 0,-1 0 1 0 0,0 0-1 0 0,1 0 0 0 0,-1 0 0 0 0,1 0 1 0 0,0-1-1 0 0,0 1 0 0 0,0 0 1 0 0,0-1-1 0 0,0 1 0 0 0,0-1 1 0 0,0 0-1 0 0,0 1 0 0 0,0-1 1 0 0,1 0-1 0 0,-1-1 0 0 0,0 1 0 0 0,1 0 1 0 0,-1-1-1 0 0,1 1 0 0 0,-1-1 1 0 0,0 1-1 0 0,1-1 0 0 0,-1 0 1 0 0,1 0-1 0 0,-1-1 0 0 0,1 1 1 0 0,-1 0-1 0 0,1-1 0 0 0,-1 1 1 0 0,1-1-1 0 0,-1 0 0 0 0,2-1-25 0 0,61-35-2163 0 0,-30-24 1636 0 0,-26 109 1735 0 0,-9-43-1066 0 0,-1-1-108 0 0,0-1-1 0 0,0 1 1 0 0,1 0-1 0 0,-1 0 1 0 0,1 0-1 0 0,0 0 1 0 0,0 0-1 0 0,1 0 1 0 0,-1-1-1 0 0,1 1 1 0 0,-1 0-1 0 0,1 0 1 0 0,1 0-1 0 0,-1-1 1 0 0,0 1-1 0 0,1 0 1 0 0,0-1-1 0 0,0 0 1 0 0,0 1-1 0 0,0-1 1 0 0,0 0-1 0 0,1 0 1 0 0,-1 0-1 0 0,1 0 1 0 0,0 0-1 0 0,0-1 0 0 0,0 1 1 0 0,0-1-1 0 0,0 0 1 0 0,1 0-1 0 0,-1 0 1 0 0,1-1-1 0 0,-1 1 1 0 0,1-1-1 0 0,-1 1 1 0 0,3-1-34 0 0,17-27-4839 0 0,-19 18 1689 0 0,-1 2-2296 0 0</inkml:trace>
  <inkml:trace contextRef="#ctx0" brushRef="#br0" timeOffset="-2673.812">8386 460 640 0 0,'0'0'8065'0'0,"0"0"-4178"0"0,0 6-3384 0 0,-2 30 197 0 0,0-30-516 0 0,1 0-1 0 0,0 1 0 0 0,0-1 0 0 0,0 0 1 0 0,1 0-1 0 0,0 0 0 0 0,1 1 1 0 0,-1-1-1 0 0,1 0 0 0 0,0 0 0 0 0,1 0 1 0 0,-1 0-1 0 0,1 0 0 0 0,0 0 1 0 0,1-1-1 0 0,0 1 0 0 0,-1 0 0 0 0,2-1 1 0 0,-1 0-1 0 0,1 1-183 0 0,29 12-73 0 0,-33-18 49 0 0,0 0-19 0 0,0 0-1 0 0,0 0 28 0 0,0 0 5 0 0,0 0-1 0 0,0 0-17 0 0,0 0-79 0 0,0 0-113 0 0,0 0-239 0 0,0 0-264 0 0,0 0-296 0 0,4 6-11162 0 0,-8-12 9688 0 0</inkml:trace>
  <inkml:trace contextRef="#ctx0" brushRef="#br0" timeOffset="-2241.616">8436 512 1408 0 0,'0'0'2438'0'0,"0"0"537"0"0,0 0-2277 0 0,1 7-415 0 0,2-2-89 0 0,-1-1 0 0 0,0 0 0 0 0,0 1 0 0 0,-1 0 0 0 0,1-1 0 0 0,-1 1 0 0 0,0 0 0 0 0,0 0 0 0 0,-1 0 0 0 0,1-1 0 0 0,-1 1 0 0 0,0 0 0 0 0,0 0 0 0 0,-1 0 0 0 0,1 0 0 0 0,-1 0-1 0 0,0 0 1 0 0,-1-1 0 0 0,1 1 0 0 0,-1 0 0 0 0,0-1 0 0 0,0 1 0 0 0,0-1 0 0 0,-1 0 0 0 0,1 0 0 0 0,-1 0 0 0 0,0 0 0 0 0,-1 0 0 0 0,1 0 0 0 0,0-1 0 0 0,-1 0 0 0 0,0 0 0 0 0,0 0 0 0 0,0 0 0 0 0,0 0 0 0 0,0-1 0 0 0,-1 0 0 0 0,1 1 0 0 0,-1-2 0 0 0,-3 2-194 0 0,-63-8-334 0 0,28-16-5631 0 0,33 13 275 0 0</inkml:trace>
  <inkml:trace contextRef="#ctx0" brushRef="#br0" timeOffset="-1354.876">8454 438 1748 0 0,'0'0'3360'0'0,"0"0"460"0"0,0 0-2814 0 0,1 6-842 0 0,16 222 5878 0 0,-15-220-5871 0 0,-1-6-2470 0 0,-1-1-4156 0 0,2-5-1050 0 0</inkml:trace>
  <inkml:trace contextRef="#ctx0" brushRef="#br0" timeOffset="-20022.983">511 1150 4036 0 0,'0'0'6084'0'0,"0"0"-3916"0"0,0 0-1745 0 0,0 0-265 0 0,-7 0 232 0 0,-457-7 2890 0 0,425-2-3925 0 0,40-1-6189 0 0,15 1-86 0 0</inkml:trace>
  <inkml:trace contextRef="#ctx0" brushRef="#br0" timeOffset="-19745.914">436 1050 7765 0 0,'0'0'6456'0'0,"0"0"-6456"0"0,0 0-512 0 0,-45 3 512 0 0,12-3 484 0 0,-9 0-116 0 0,-12 0-76 0 0,1 0 72 0 0,5 1-100 0 0,14-1-164 0 0,10 2-84 0 0,4-1 84 0 0,-1 0-100 0 0,-2-1-264 0 0,5 0-836 0 0,5-2-592 0 0,9 0-2792 0 0,8-12-3673 0 0</inkml:trace>
  <inkml:trace contextRef="#ctx0" brushRef="#br0" timeOffset="-19462.453">501 937 4164 0 0,'0'0'6736'0'0,"8"5"-5169"0"0,84 91-594 0 0,-89-93-874 0 0,-1 1 0 0 0,1 0 1 0 0,-1 0-1 0 0,0 0 1 0 0,-1 0-1 0 0,1 1 0 0 0,-1-1 1 0 0,1 0-1 0 0,-1 1 1 0 0,-1-1-1 0 0,1 0 0 0 0,0 1 1 0 0,-1-1-1 0 0,0 1 1 0 0,0-1-1 0 0,-1 1 0 0 0,1-1 1 0 0,-1 1-1 0 0,0-1 1 0 0,0 1-1 0 0,0-1 0 0 0,-1 0 1 0 0,1 0-1 0 0,-1 0 1 0 0,0 0-1 0 0,-1 0 0 0 0,1 0 1 0 0,0 0-1 0 0,-1-1 1 0 0,-2 4-100 0 0,-109 60 858 0 0,59-57-3193 0 0,37-11-2521 0 0,5-6-4845 0 0</inkml:trace>
  <inkml:trace contextRef="#ctx0" brushRef="#br0" timeOffset="-11402.61">1012 239 13905 0 0,'0'0'1656'0'0,"0"0"-1248"0"0,0 0-58 0 0,0 7 46 0 0,1-3-353 0 0,0-1 0 0 0,-1 1 0 0 0,0-1 0 0 0,0 1 0 0 0,0-1 1 0 0,0 1-1 0 0,0 0 0 0 0,-1-1 0 0 0,1 1 0 0 0,-1-1 0 0 0,0 1 0 0 0,0-1 0 0 0,-1 0 1 0 0,1 1-1 0 0,-1-1 0 0 0,1 0 0 0 0,-1 0 0 0 0,0 0 0 0 0,0 0 0 0 0,-1 0 1 0 0,1 0-1 0 0,-2 1-43 0 0,-2-46-5120 0 0,39-10 4116 0 0,-30 51 1149 0 0,-1-1 0 0 0,1 0 0 0 0,0 1 0 0 0,0 0 0 0 0,0 0 1 0 0,0 0-1 0 0,0 0 0 0 0,0 0 0 0 0,0 0 0 0 0,0 1 0 0 0,0 0 0 0 0,0-1 0 0 0,0 1 0 0 0,0 0 1 0 0,0 0-1 0 0,0 1 0 0 0,1-1 0 0 0,-1 1 0 0 0,0 0 0 0 0,0 0 0 0 0,0-1 0 0 0,0 2 1 0 0,-1-1-1 0 0,1 0 0 0 0,0 1 0 0 0,0-1 0 0 0,-1 1 0 0 0,1 0 0 0 0,-1 0 0 0 0,1 0 1 0 0,-1 0-1 0 0,0 0 0 0 0,0 1 0 0 0,0-1 0 0 0,0 1 0 0 0,0-1 0 0 0,-1 1 0 0 0,1 0 1 0 0,-1-1-1 0 0,0 1 0 0 0,0 0 0 0 0,1 3-145 0 0,-2 33 1514 0 0,-6-25-3563 0 0,1-1-6689 0 0,9-24 864 0 0</inkml:trace>
  <inkml:trace contextRef="#ctx0" brushRef="#br0" timeOffset="-9061.658">2407 307 652 0 0,'0'0'8850'0'0,"0"0"-6444"0"0,0 0-2188 0 0,0 0-75 0 0,0 0 129 0 0,0 0 25 0 0,0 0-84 0 0,5 5-63 0 0,-3-3-114 0 0,1 1-1 0 0,0 0 1 0 0,0-1-1 0 0,0 0 1 0 0,0 1-1 0 0,1-1 1 0 0,-1 0-1 0 0,1-1 1 0 0,-1 1-1 0 0,1-1 1 0 0,0 1-1 0 0,-1-1 1 0 0,1 0-1 0 0,0-1 1 0 0,0 1-1 0 0,0-1 1 0 0,0 1-1 0 0,-1-1 1 0 0,1 0-1 0 0,0 0 1 0 0,0-1-1 0 0,0 1 1 0 0,0-1-1 0 0,0 0 1 0 0,-1 0-1 0 0,1 0 1 0 0,0-1-1 0 0,-1 1 1 0 0,1-1-1 0 0,-1 0 1 0 0,1 0-1 0 0,-1 0 1 0 0,0 0-1 0 0,0-1 1 0 0,0 1-1 0 0,0-1 1 0 0,-1 0 0 0 0,1 0-1 0 0,0 0-35 0 0,-4 3-14 0 0,0 1 0 0 0,0 0 0 0 0,0 0-1 0 0,0-1 1 0 0,0 1 0 0 0,0-1 0 0 0,0 1 0 0 0,-1-1 0 0 0,1 1-1 0 0,0-1 1 0 0,0 0 0 0 0,0 1 0 0 0,-1-1 0 0 0,1 0 0 0 0,0 0 0 0 0,0 0-1 0 0,-1 0 1 0 0,1 0 0 0 0,0 0 0 0 0,0 0 0 0 0,0 0 0 0 0,-1-1-1 0 0,1 1 1 0 0,0 0 0 0 0,0-1 0 0 0,0 1 0 0 0,0-1 0 0 0,-1 0 0 0 0,1 1-1 0 0,0-1 1 0 0,0 0 0 0 0,0 1 0 0 0,0-1 0 0 0,0 0 0 0 0,1 0-1 0 0,-1 0 1 0 0,0 0 0 0 0,0 0 0 0 0,1 0 0 0 0,-1 0 0 0 0,0 0 0 0 0,1 0-1 0 0,-1 0 1 0 0,1 0 0 0 0,-1-1 0 0 0,1 1 0 0 0,0 0 0 0 0,0 0 0 0 0,-1 0-1 0 0,1-1 1 0 0,0 1 0 0 0,0 0 0 0 0,0 0 0 0 0,0-1 0 0 0,0 1-1 0 0,0 0 1 0 0,1-1 14 0 0,-7 90 726 0 0,6-87-691 0 0,0 1 0 0 0,0 0 0 0 0,0 0 0 0 0,1 0 0 0 0,-1 0-1 0 0,0 0 1 0 0,1-1 0 0 0,-1 1 0 0 0,1 0 0 0 0,0 0 0 0 0,0-1 0 0 0,-1 1 0 0 0,1 0 0 0 0,0-1 0 0 0,0 1 0 0 0,0-1 0 0 0,1 1 0 0 0,-1-1 0 0 0,0 0 0 0 0,1 0 0 0 0,-1 1-1 0 0,0-1 1 0 0,1 0 0 0 0,0 0 0 0 0,-1 0 0 0 0,1 0 0 0 0,-1-1 0 0 0,1 1 0 0 0,0 0 0 0 0,0-1 0 0 0,0 1 0 0 0,-1-1 0 0 0,1 1 0 0 0,0-1 0 0 0,0 0 0 0 0,0 0 0 0 0,0 0 0 0 0,-1 0-1 0 0,1 0 1 0 0,0 0 0 0 0,0-1 0 0 0,0 1 0 0 0,0 0 0 0 0,0-1-35 0 0,83-75-941 0 0,-80 79 1050 0 0,0 0 1 0 0,0 1 0 0 0,0-1 0 0 0,-1 1-1 0 0,0 0 1 0 0,0 0 0 0 0,0 0 0 0 0,0 0-1 0 0,0 1 1 0 0,-1-1 0 0 0,0 1 0 0 0,0 0-1 0 0,0 0 1 0 0,-1 1 0 0 0,0-1 0 0 0,0 0-1 0 0,0 1 1 0 0,0 2-110 0 0,2 10 213 0 0,-3-19-233 0 0,-1 1 0 0 0,0 0 1 0 0,0 0-1 0 0,1 0 1 0 0,-1-1-1 0 0,0 1 0 0 0,0 0 1 0 0,1 0-1 0 0,-1 0 0 0 0,0 0 1 0 0,1 0-1 0 0,-1 0 1 0 0,0 0-1 0 0,1 0 0 0 0,-1 0 1 0 0,0 0-1 0 0,0 0 1 0 0,1 0-1 0 0,-1 0 0 0 0,0 0 1 0 0,1 0-1 0 0,-1 0 0 0 0,0 0 1 0 0,1 0-1 0 0,-1 0 20 0 0,36-82-748 0 0,-35 80 791 0 0,1 1-1 0 0,-1-1 1 0 0,0 1-1 0 0,1 0 1 0 0,0 0-1 0 0,-1 0 1 0 0,1 0-1 0 0,-1 0 1 0 0,1 0-1 0 0,0 0 1 0 0,0 0-1 0 0,0 1 0 0 0,-1-1 1 0 0,1 1-1 0 0,0-1 1 0 0,0 1-1 0 0,0 0 1 0 0,0 0-1 0 0,0 0 1 0 0,0 0-1 0 0,0 0 1 0 0,0 0-1 0 0,0 0 1 0 0,0 0-1 0 0,-1 1 1 0 0,1-1-1 0 0,0 1 1 0 0,0 0-1 0 0,0-1 1 0 0,-1 1-1 0 0,1 0 1 0 0,0 0-1 0 0,-1 0 1 0 0,1 0-1 0 0,0 1 1 0 0,-1-1-1 0 0,0 0 1 0 0,1 1-1 0 0,-1-1 1 0 0,0 1-1 0 0,0-1 1 0 0,1 1-1 0 0,-1-1 1 0 0,0 2-43 0 0,4 3-83 0 0,0 0 0 0 0,0 1 0 0 0,-1-1 0 0 0,0 1 0 0 0,0 0 0 0 0,0 0 0 0 0,-1 0 0 0 0,0 0 0 0 0,-1 1 0 0 0,1-1 0 0 0,-1 1 0 0 0,-1-1 0 0 0,0 1 0 0 0,0 0 0 0 0,0 0 0 0 0,-1 5 83 0 0,7-27-8760 0 0,4-3 928 0 0</inkml:trace>
  <inkml:trace contextRef="#ctx0" brushRef="#br0" timeOffset="-3779.364">7816 266 3908 0 0,'0'0'6946'0'0,"0"0"-4717"0"0,2 7-1873 0 0,5 144 3838 0 0,-10-46-5853 0 0,9-91-4377 0 0,-2-9 402 0 0</inkml:trace>
  <inkml:trace contextRef="#ctx0" brushRef="#br0" timeOffset="-4492.419">7332 306 5336 0 0,'0'0'7014'0'0,"0"0"-4988"0"0,0 0-1751 0 0,0 0-192 0 0,0 0 42 0 0,-9-2 68 0 0,4 0-149 0 0,0 1 1 0 0,-1 0-1 0 0,1 0 1 0 0,0 0-1 0 0,0 0 0 0 0,-1 1 1 0 0,1 0-1 0 0,0 0 1 0 0,-1 1-1 0 0,1 0 0 0 0,0 0 1 0 0,-1 0-1 0 0,1 0 1 0 0,0 1-1 0 0,0 0 0 0 0,0 0 1 0 0,-3 1-45 0 0,-2 2 75 0 0,0 0 0 0 0,0 0 0 0 0,0 1 1 0 0,1 0-1 0 0,0 0 0 0 0,0 1 0 0 0,0 1 0 0 0,1-1 1 0 0,0 2-1 0 0,1-1 0 0 0,0 1 0 0 0,0 0 0 0 0,1 0 1 0 0,0 0-1 0 0,0 1 0 0 0,1 0 0 0 0,1 1 1 0 0,0-1-1 0 0,0 1 0 0 0,1 0-75 0 0,6-6 4 0 0,0 1 0 0 0,1-1-1 0 0,0 0 1 0 0,0 0 0 0 0,0 0 0 0 0,1-1 0 0 0,0 1 0 0 0,0-1-1 0 0,0 0 1 0 0,0 0 0 0 0,0-1 0 0 0,1 0 0 0 0,0 0 0 0 0,0 0-1 0 0,0 0 1 0 0,0-1 0 0 0,0 0 0 0 0,0 0 0 0 0,0-1-1 0 0,1 0 1 0 0,-1 0 0 0 0,0 0 0 0 0,1-1 0 0 0,-1 0 0 0 0,1 0-1 0 0,-1-1 1 0 0,5 0-4 0 0,33-1-3138 0 0,-12-5-3395 0 0,-2-2-1210 0 0</inkml:trace>
  <inkml:trace contextRef="#ctx0" brushRef="#br0" timeOffset="-4055.394">7492 557 9509 0 0,'0'0'1998'0'0,"0"0"-1479"0"0,0 0-316 0 0,0 0 113 0 0,0 0 566 0 0,0 0 292 0 0,0 0-384 0 0,11 16-317 0 0,-6-15-486 0 0,-1-1 0 0 0,0 0 0 0 0,1-1 1 0 0,-1 1-1 0 0,0-1 0 0 0,0 1 0 0 0,1-1 0 0 0,-1 0 0 0 0,0-1 0 0 0,0 1 0 0 0,0-1 0 0 0,0 0 0 0 0,0 0 1 0 0,-1 0-1 0 0,1 0 0 0 0,0-1 0 0 0,-1 1 0 0 0,0-1 0 0 0,0 0 0 0 0,0 0 0 0 0,0 0 0 0 0,0-1 1 0 0,0 1-1 0 0,-1-1 0 0 0,0 1 0 0 0,1-1 0 0 0,-1 0 0 0 0,-1 0 0 0 0,1 0 0 0 0,-1 0 0 0 0,1 0 0 0 0,-1 0 1 0 0,0-1-1 0 0,-1 1 0 0 0,1 0 0 0 0,-1 0 0 0 0,0-1 0 0 0,0 1 0 0 0,0 0 0 0 0,0-1 0 0 0,-1 1 1 0 0,0 0-1 0 0,0 0 0 0 0,0-1 13 0 0,-3 3-16 0 0,1 0 0 0 0,-1 0 0 0 0,0 0 1 0 0,0 0-1 0 0,-1 0 0 0 0,1 1 0 0 0,0 0 1 0 0,0 0-1 0 0,-1 0 0 0 0,1 0 0 0 0,-1 1 1 0 0,1 0-1 0 0,0 0 0 0 0,-1 0 0 0 0,1 0 0 0 0,-1 1 1 0 0,1 0-1 0 0,0 0 0 0 0,-1 0 0 0 0,1 0 1 0 0,0 0-1 0 0,0 1 0 0 0,0 0 0 0 0,0 0 1 0 0,0 0-1 0 0,0 1 0 0 0,1-1 0 0 0,-1 1 1 0 0,1 0-1 0 0,-1 0 0 0 0,1 0 0 0 0,0 0 0 0 0,0 0 1 0 0,0 2 15 0 0,3-3 7 0 0,0 0-1 0 0,1 1 1 0 0,-1-1 0 0 0,1 0 0 0 0,0 0 0 0 0,-1 0 0 0 0,1 0-1 0 0,0 0 1 0 0,0 0 0 0 0,1 0 0 0 0,-1 0 0 0 0,0 0 0 0 0,1 0-1 0 0,-1 0 1 0 0,1-1 0 0 0,-1 1 0 0 0,1-1 0 0 0,0 1 0 0 0,0-1 0 0 0,-1 0-1 0 0,1 1 1 0 0,0-1 0 0 0,0 0 0 0 0,0 0 0 0 0,1 0 0 0 0,-1-1-1 0 0,0 1 1 0 0,0-1 0 0 0,0 1 0 0 0,1-1 0 0 0,-1 1 0 0 0,0-1-1 0 0,0 0 1 0 0,1 0 0 0 0,-1 0 0 0 0,0-1 0 0 0,0 1 0 0 0,1 0 0 0 0,-1-1-1 0 0,0 0 1 0 0,1 1-7 0 0,15 3-10 0 0,-16-3 20 0 0,1 1 0 0 0,-1 0 1 0 0,1 0-1 0 0,-1 0 0 0 0,0 0 0 0 0,1 0 1 0 0,-1 0-1 0 0,0 1 0 0 0,0-1 1 0 0,0 1-1 0 0,0-1 0 0 0,0 1 1 0 0,0 0-1 0 0,-1 0 0 0 0,1 0 0 0 0,0 0 1 0 0,-1 0-1 0 0,1 0 0 0 0,-1 0 1 0 0,0 1-1 0 0,0-1 0 0 0,0 0 1 0 0,0 1-1 0 0,0-1 0 0 0,-1 1 0 0 0,1-1 1 0 0,0 3-11 0 0,6 2-2008 0 0,2-8-4862 0 0,1-5 439 0 0</inkml:trace>
  <inkml:trace contextRef="#ctx0" brushRef="#br0" timeOffset="-5515.539">6197 518 4516 0 0,'0'0'8222'0'0,"0"0"-6431"0"0,0 0-1715 0 0,6 4 90 0 0,-4-2-136 0 0,-1-1-1 0 0,1 1 0 0 0,0-1 0 0 0,-1 0 0 0 0,1 1 0 0 0,0-1 0 0 0,0 0 1 0 0,0 0-1 0 0,0 0 0 0 0,0 0 0 0 0,1-1 0 0 0,-1 1 0 0 0,0 0 1 0 0,0-1-1 0 0,0 0 0 0 0,1 1 0 0 0,-1-1 0 0 0,0 0 0 0 0,0 0 0 0 0,1 0 1 0 0,-1-1-1 0 0,0 1 0 0 0,0 0 0 0 0,1-1 0 0 0,-1 0 0 0 0,0 1 1 0 0,0-1-1 0 0,0 0 0 0 0,0 0 0 0 0,0 0 0 0 0,0 0 0 0 0,0-1 0 0 0,0 1 1 0 0,-1 0-1 0 0,1-1 0 0 0,0 1 0 0 0,-1-1 0 0 0,1 0 0 0 0,-1 1 1 0 0,0-1-1 0 0,1 0 0 0 0,-1 0 0 0 0,0 0 0 0 0,0 0 0 0 0,0 0 1 0 0,0 0-1 0 0,-1 0 0 0 0,2-3-29 0 0,-1 3-25 0 0,0 0 1 0 0,0 0 0 0 0,0 0-1 0 0,0 0 1 0 0,0-1-1 0 0,0 1 1 0 0,-1 0-1 0 0,1 0 1 0 0,-1-1-1 0 0,1 1 1 0 0,-1-1 0 0 0,0 1-1 0 0,0 0 1 0 0,0-1-1 0 0,0 1 1 0 0,-1-1-1 0 0,1 1 1 0 0,-1 0 0 0 0,1-1-1 0 0,-1 1 1 0 0,0 0-1 0 0,0 0 1 0 0,0 0-1 0 0,0-1 1 0 0,0 1 0 0 0,0 0-1 0 0,0 0 1 0 0,-1 0-1 0 0,1 1 1 0 0,-1-1-1 0 0,0 0 1 0 0,0 1-1 0 0,1-1 1 0 0,-1 1 0 0 0,0-1-1 0 0,0 1 1 0 0,0 0-1 0 0,0 0 1 0 0,-1-1-1 0 0,1 2 1 0 0,0-1 0 0 0,0 0-1 0 0,-1 0 1 0 0,1 1-1 0 0,0-1 1 0 0,-1 1-1 0 0,1 0 1 0 0,0 0 0 0 0,-1 0-1 0 0,1 0 1 0 0,-1 0-1 0 0,1 0 1 0 0,0 1-1 0 0,-1-1 1 0 0,1 1 0 0 0,0 0-1 0 0,0-1 1 0 0,-1 1-1 0 0,1 0 1 0 0,0 0-1 0 0,0 1 1 0 0,0-1-1 0 0,0 0 1 0 0,0 1 0 0 0,0-1-1 0 0,0 1 1 0 0,1-1-1 0 0,-2 2 25 0 0,-1 1 14 0 0,1-1 0 0 0,-1 0-1 0 0,1 1 1 0 0,0 0-1 0 0,0 0 1 0 0,0 0-1 0 0,0 0 1 0 0,1 0 0 0 0,-1 1-1 0 0,1-1 1 0 0,1 1-1 0 0,-1-1 1 0 0,0 1 0 0 0,1 0-1 0 0,0 0 1 0 0,0 0-1 0 0,1 0 1 0 0,-1-1 0 0 0,1 1-1 0 0,0 1-13 0 0,33 20-3974 0 0,-20-24-400 0 0</inkml:trace>
  <inkml:trace contextRef="#ctx0" brushRef="#br0" timeOffset="-5190.363">6421 419 4880 0 0,'0'0'9187'0'0,"0"0"-7107"0"0,7 3-1608 0 0,2 0-299 0 0,1 1 0 0 0,0-1 0 0 0,1-1 0 0 0,-1 0 0 0 0,0-1 0 0 0,0 0 0 0 0,1 0 0 0 0,-1-1 0 0 0,1 0 1 0 0,-1-1-1 0 0,0 0 0 0 0,1-1 0 0 0,-1 0-173 0 0,-6 2-30 0 0,0-1 0 0 0,1 0 0 0 0,-1-1 0 0 0,0 1-1 0 0,0-1 1 0 0,0 0 0 0 0,0 0 0 0 0,0 0 0 0 0,-1 0 0 0 0,1 0 0 0 0,-1-1 0 0 0,1 0 0 0 0,-1 0 0 0 0,0 0 0 0 0,0 0 0 0 0,0 0 0 0 0,0-1 0 0 0,-1 1 0 0 0,1-1 0 0 0,-1 0 0 0 0,0 0 0 0 0,0 1 0 0 0,-1-1-1 0 0,1-1 1 0 0,-1 1 0 0 0,0 0 0 0 0,0 0 0 0 0,0 0 0 0 0,0-1 0 0 0,-1 1 0 0 0,1 0 0 0 0,-1-1 0 0 0,-1 1 0 0 0,1-1 30 0 0,0 0-54 0 0,0-1 0 0 0,0 1 0 0 0,-1 0-1 0 0,1 0 1 0 0,-1-1 0 0 0,-1 1 0 0 0,1 0 0 0 0,-1 0 0 0 0,0 0-1 0 0,0 0 1 0 0,0 1 0 0 0,-1-1 0 0 0,1 0 0 0 0,-1 1 0 0 0,0 0 0 0 0,-1 0-1 0 0,1 0 1 0 0,-1 0 0 0 0,1 0 0 0 0,-1 1 0 0 0,-1-1 0 0 0,1 1-1 0 0,0 0 1 0 0,-1 0 0 0 0,1 1 0 0 0,-1-1 0 0 0,0 1 54 0 0,2 4 2 0 0,-1 0 0 0 0,1 0 0 0 0,0 1 1 0 0,0-1-1 0 0,0 1 0 0 0,0 0 0 0 0,0 0 0 0 0,1 0 0 0 0,-1 0 1 0 0,1 0-1 0 0,0 0 0 0 0,0 0 0 0 0,0 1 0 0 0,0 0 0 0 0,1-1 1 0 0,-1 1-1 0 0,1 0 0 0 0,0-1 0 0 0,0 1 0 0 0,0 0 0 0 0,1 0 1 0 0,-1 0-1 0 0,1 0 0 0 0,0 0 0 0 0,0 2-2 0 0,0-4 25 0 0,-12 213 1234 0 0,35-160-2357 0 0,-7-43-1986 0 0,4-6-3608 0 0,-1-6-157 0 0</inkml:trace>
  <inkml:trace contextRef="#ctx0" brushRef="#br0" timeOffset="-4927.888">6692 529 5168 0 0,'0'0'9241'0'0,"0"0"-7297"0"0,0 0-1944 0 0,0 0-568 0 0,0 0 568 0 0,-58-9 112 0 0,31 4-112 0 0,-7-2-252 0 0,10 1-2088 0 0,-14-9-5320 0 0</inkml:trace>
  <inkml:trace contextRef="#ctx0" brushRef="#br0" timeOffset="-7675.704">4182 112 15749 0 0,'1'7'2898'0'0,"30"288"-1848"0"0,-21-276-2719 0 0,6-35-5094 0 0,2-6-3394 0 0</inkml:trace>
  <inkml:trace contextRef="#ctx0" brushRef="#br0" timeOffset="-7505.623">4432 86 8141 0 0,'0'0'8385'0'0,"0"0"-8385"0"0,0 0-869 0 0,0 0 681 0 0,-55 5 188 0 0,15-5 264 0 0,-8 0-100 0 0,-1 1 24 0 0,-1-1-76 0 0,5 0-112 0 0,11 0-564 0 0,7-4-1040 0 0,9 2-1596 0 0,1-7-4041 0 0</inkml:trace>
  <inkml:trace contextRef="#ctx0" brushRef="#br0" timeOffset="-7195.401">4412 84 10709 0 0,'39'113'6283'0'0,"-60"65"-4967"0"0,30-231-4891 0 0,-9 50 3592 0 0,0 1 0 0 0,1 0 0 0 0,-1-1 0 0 0,1 1 1 0 0,0 0-1 0 0,0-1 0 0 0,0 1 0 0 0,0 0 0 0 0,0 0 0 0 0,1 0 0 0 0,-1 0 0 0 0,0 0 1 0 0,1 0-1 0 0,0 0 0 0 0,-1 0 0 0 0,1 1 0 0 0,0-1 0 0 0,0 1 0 0 0,0-1 0 0 0,0 1 0 0 0,0 0 1 0 0,0-1-1 0 0,1 1 0 0 0,-1 0 0 0 0,0 1 0 0 0,0-1 0 0 0,1 0 0 0 0,-1 1 0 0 0,1-1 0 0 0,-1 1 1 0 0,0 0-1 0 0,1 0 0 0 0,-1 0 0 0 0,1 0 0 0 0,-1 0 0 0 0,1 0 0 0 0,-1 1 0 0 0,2-1-17 0 0,2 3 156 0 0,0 0-1 0 0,0 1 1 0 0,0-1-1 0 0,0 1 0 0 0,0 0 1 0 0,-1 1-1 0 0,0-1 0 0 0,0 1 1 0 0,0 0-1 0 0,0 1 1 0 0,-1-1-1 0 0,0 1 0 0 0,0 0 1 0 0,-1 0-1 0 0,1 0 0 0 0,-1 0 1 0 0,0 0-1 0 0,-1 1 1 0 0,0-1-1 0 0,0 1 0 0 0,0 0 1 0 0,-1 0-1 0 0,0 1-155 0 0,6 63-4660 0 0,-7-70-665 0 0,2-4-2715 0 0</inkml:trace>
  <inkml:trace contextRef="#ctx0" brushRef="#br0" timeOffset="-6668.694">4741 318 4456 0 0,'0'0'8988'0'0,"0"0"-7113"0"0,0 0-1753 0 0,3 6 126 0 0,3 10-189 0 0,-6-13-16 0 0,1 0-1 0 0,0 1 1 0 0,0-1 0 0 0,0 0 0 0 0,0-1 0 0 0,1 1-1 0 0,-1 0 1 0 0,1 0 0 0 0,0 0 0 0 0,-1-1-1 0 0,1 1 1 0 0,0-1 0 0 0,1 1 0 0 0,-1-1-1 0 0,0 0 1 0 0,1 0 0 0 0,-1 0 0 0 0,1 0 0 0 0,0-1-1 0 0,-1 1 1 0 0,1-1 0 0 0,0 1 0 0 0,0-1-1 0 0,0 0 1 0 0,0 0 0 0 0,0 0 0 0 0,0-1-1 0 0,1 1 1 0 0,1 0-43 0 0,-2-1-27 0 0,1 0 0 0 0,0 0 0 0 0,0 0 0 0 0,0 0 1 0 0,-1-1-1 0 0,1 1 0 0 0,0-1 0 0 0,-1 0 0 0 0,1 0 0 0 0,0 0 0 0 0,-1-1 0 0 0,1 1 0 0 0,-1-1 0 0 0,0 0 0 0 0,0 0 0 0 0,1 0 0 0 0,-1 0 0 0 0,-1-1 1 0 0,1 1-1 0 0,0-1 0 0 0,0 0 0 0 0,-1 1 0 0 0,0-1 0 0 0,1 0 0 0 0,-1-1 0 0 0,0 1 0 0 0,-1 0 0 0 0,1-1 0 0 0,-1 1 0 0 0,1-1 0 0 0,-1 1 0 0 0,0-1 0 0 0,0 0 1 0 0,0 1-1 0 0,-1-1 0 0 0,0 0 0 0 0,1 0 0 0 0,-1-3 27 0 0,-1 6-15 0 0,1 1 1 0 0,0-1-1 0 0,0 1 1 0 0,0-1-1 0 0,-1 0 0 0 0,1 1 1 0 0,0-1-1 0 0,-1 1 1 0 0,1-1-1 0 0,-1 1 1 0 0,1-1-1 0 0,-1 1 0 0 0,1-1 1 0 0,-1 1-1 0 0,1-1 1 0 0,-1 1-1 0 0,1 0 1 0 0,-1-1-1 0 0,1 1 0 0 0,-1 0 1 0 0,0-1-1 0 0,1 1 1 0 0,-1 0-1 0 0,1 0 1 0 0,-1 0-1 0 0,0-1 0 0 0,1 1 1 0 0,-1 0-1 0 0,0 0 1 0 0,1 0-1 0 0,-1 0 1 0 0,0 0-1 0 0,1 0 1 0 0,-1 0-1 0 0,0 1 0 0 0,1-1 1 0 0,-1 0-1 0 0,0 0 1 0 0,1 0-1 0 0,-1 1 1 0 0,1-1-1 0 0,-1 0 0 0 0,0 1 1 0 0,1-1-1 0 0,-1 0 1 0 0,1 1-1 0 0,-1-1 1 0 0,1 1-1 0 0,-1-1 0 0 0,1 1 1 0 0,0-1-1 0 0,-1 1 1 0 0,1-1-1 0 0,-1 1 1 0 0,1-1-1 0 0,0 1 0 0 0,0 0 1 0 0,-1-1-1 0 0,1 1 1 0 0,0 0-1 0 0,0-1 1 0 0,0 1-1 0 0,0 0 1 0 0,-1-1-1 0 0,1 1 0 0 0,0 0 1 0 0,0-1-1 0 0,1 1 15 0 0,-21 46 287 0 0,18-44-245 0 0,1 0 1 0 0,-1 0 0 0 0,1 1-1 0 0,0-1 1 0 0,0 0 0 0 0,0 1 0 0 0,0-1-1 0 0,1 1 1 0 0,-1-1 0 0 0,1 1-1 0 0,0-1 1 0 0,0 1 0 0 0,0-1-1 0 0,1 1 1 0 0,-1-1 0 0 0,1 0-1 0 0,0 1 1 0 0,0-1 0 0 0,0 1-1 0 0,0-1 1 0 0,0 0 0 0 0,1 0-1 0 0,0 0 1 0 0,-1 0 0 0 0,1 0 0 0 0,0 0-1 0 0,1 0 1 0 0,-1-1 0 0 0,0 1-1 0 0,1-1 1 0 0,0 1 0 0 0,-1-1-1 0 0,1 0 1 0 0,0 0 0 0 0,0 0-1 0 0,0-1 1 0 0,0 1 0 0 0,0-1-1 0 0,1 1 1 0 0,-1-1 0 0 0,0 0-1 0 0,1 0 1 0 0,-1-1 0 0 0,1 1 0 0 0,-1-1-1 0 0,1 0 1 0 0,-1 1 0 0 0,2-2-43 0 0,49-27-1607 0 0,-16 78 1509 0 0,6 7 1697 0 0,-44-56-1568 0 0,1 1 0 0 0,0-1-1 0 0,0 0 1 0 0,0 0 0 0 0,0-1 0 0 0,0 1-1 0 0,0 0 1 0 0,0 0 0 0 0,0 0-1 0 0,0-1 1 0 0,0 1 0 0 0,0 0 0 0 0,0-1-1 0 0,1 1 1 0 0,-1-1 0 0 0,0 1 0 0 0,0-1-1 0 0,1 0 1 0 0,-1 1 0 0 0,0-1 0 0 0,1 0-1 0 0,-1 0 1 0 0,0 0 0 0 0,1 0 0 0 0,-1 0-1 0 0,0 0 1 0 0,1-1 0 0 0,-1 1 0 0 0,0 0-1 0 0,0-1 1 0 0,1 1 0 0 0,-1-1-1 0 0,0 1 1 0 0,0-1 0 0 0,0 0 0 0 0,1 1-1 0 0,-1-1 1 0 0,0 0 0 0 0,0 0 0 0 0,0 0-1 0 0,0 0 1 0 0,-1 1 0 0 0,1-1 0 0 0,0-1-1 0 0,0 1 1 0 0,0 0 0 0 0,-1 0 0 0 0,1 0-1 0 0,-1 0 1 0 0,1-1-31 0 0,1-6-70 0 0,-1 1 0 0 0,-1-1-1 0 0,1 1 1 0 0,-1 0 0 0 0,0-1 0 0 0,-1 1 0 0 0,0-1 0 0 0,0 1-1 0 0,0 0 1 0 0,-1-1 0 0 0,0 1 0 0 0,-1 0 0 0 0,0 0-1 0 0,0 0 1 0 0,0 1 0 0 0,-1-1 0 0 0,0 1 0 0 0,0 0-1 0 0,0 0 1 0 0,-1 0 0 0 0,0 1 0 0 0,0-1 0 0 0,-1 1-1 0 0,1 0 1 0 0,-3 0 70 0 0,-14 12-2220 0 0,18 12-5273 0 0,3-8 272 0 0</inkml:trace>
  <inkml:trace contextRef="#ctx0" brushRef="#br0" timeOffset="-5823.55">5168 434 8141 0 0,'0'0'4899'0'0,"0"0"-3785"0"0,0 0-987 0 0,0 0 108 0 0,7 0 12 0 0,4 0-42 0 0,-5 2-174 0 0,1-1-1 0 0,-1 0 1 0 0,1 0-1 0 0,0-1 1 0 0,0 0-1 0 0,-1 0 1 0 0,1-1-1 0 0,0 1 1 0 0,0-1-1 0 0,-1-1 1 0 0,1 0-1 0 0,-1 1 1 0 0,1-2-1 0 0,-1 1 1 0 0,0-1-1 0 0,0 0 1 0 0,0 0-1 0 0,0-1 1 0 0,-1 0-1 0 0,1 0 1 0 0,-1 0-1 0 0,0 0 1 0 0,0-1-1 0 0,0 0 1 0 0,-1 0-1 0 0,0 0 1 0 0,0-1-1 0 0,2-3-30 0 0,-6 8-25 0 0,-1-1 0 0 0,1 1 0 0 0,-1 0 0 0 0,1 0 0 0 0,-1 0-1 0 0,0 0 1 0 0,0 0 0 0 0,1 0 0 0 0,-1 0 0 0 0,0 0 0 0 0,0 0 0 0 0,0 0 0 0 0,0 0 0 0 0,0 0-1 0 0,0 1 1 0 0,0-1 0 0 0,0 0 0 0 0,0 1 0 0 0,0-1 0 0 0,-1 1 0 0 0,1-1 0 0 0,0 1 0 0 0,0 0-1 0 0,-1-1 1 0 0,1 1 0 0 0,0 0 0 0 0,0 0 0 0 0,-1 0 0 0 0,1 0 0 0 0,0 0 0 0 0,0 0-1 0 0,-1 0 1 0 0,1 1 0 0 0,0-1 0 0 0,0 0 0 0 0,-1 1 0 0 0,1-1 0 0 0,0 1 0 0 0,0-1 0 0 0,0 1-1 0 0,0-1 1 0 0,0 1 0 0 0,0 0 0 0 0,0 0 0 0 0,0-1 0 0 0,0 1 0 0 0,0 0 0 0 0,0 0 0 0 0,0 0-1 0 0,0 0 1 0 0,1 0 0 0 0,-1 0 0 0 0,0 0 0 0 0,1 1 0 0 0,-1-1 0 0 0,1 0 0 0 0,-1 1 25 0 0,-1 0 32 0 0,0 0 0 0 0,1 0 1 0 0,-1 0-1 0 0,0 0 1 0 0,1 0-1 0 0,0 0 0 0 0,-1 1 1 0 0,1-1-1 0 0,0 1 1 0 0,0-1-1 0 0,0 1 0 0 0,1-1 1 0 0,-1 1-1 0 0,1-1 1 0 0,-1 1-1 0 0,1 0 0 0 0,0-1 1 0 0,0 1-1 0 0,0-1 1 0 0,0 1-1 0 0,0 0 0 0 0,1-1 1 0 0,-1 1-1 0 0,1 0 1 0 0,0-1-1 0 0,0 1 0 0 0,-1-1 1 0 0,2 0-1 0 0,-1 1 1 0 0,0-1-1 0 0,0 0 0 0 0,1 1 1 0 0,0-1-1 0 0,-1 0 0 0 0,1 0 1 0 0,0 0-1 0 0,0-1 1 0 0,0 1-1 0 0,0 0 0 0 0,0-1 1 0 0,0 1-1 0 0,0-1 1 0 0,1 1-1 0 0,-1-1 0 0 0,1 0 1 0 0,-1 0-1 0 0,1-1 1 0 0,-1 1-1 0 0,1 0 0 0 0,-1-1 1 0 0,1 1-1 0 0,0-1 1 0 0,-1 0-1 0 0,1 0 0 0 0,0 0 1 0 0,1 0-33 0 0,85 0-97 0 0,-76 54-1074 0 0,-9 31 2787 0 0,-1-84-1522 0 0,0 0 0 0 0,0 0 0 0 0,0-1 1 0 0,0 1-1 0 0,0-1 0 0 0,0 0 0 0 0,0 0 0 0 0,0 0 0 0 0,0-1 1 0 0,0 1-1 0 0,0-1 0 0 0,0 1 0 0 0,0-1 0 0 0,0 0 0 0 0,0 0 1 0 0,0-1-1 0 0,-1 1 0 0 0,1 0 0 0 0,0-1 0 0 0,-1 0 0 0 0,1 1 1 0 0,-1-1-1 0 0,0 0 0 0 0,1 0 0 0 0,0-2-94 0 0,60-70-1313 0 0,-43 111 803 0 0,-16 34 1296 0 0,27-123-1706 0 0,-31 50 920 0 0,0 1 0 0 0,0-1 0 0 0,0 0 1 0 0,0 1-1 0 0,0-1 0 0 0,1 0 1 0 0,-1 1-1 0 0,0-1 0 0 0,1 1 1 0 0,-1-1-1 0 0,1 1 0 0 0,0-1 1 0 0,-1 1-1 0 0,1-1 0 0 0,0 1 0 0 0,0-1 1 0 0,0 1-1 0 0,0 0 0 0 0,0-1 1 0 0,0 1-1 0 0,0 0 0 0 0,0 0 1 0 0,1 0-1 0 0,-1 0 0 0 0,0 0 1 0 0,1 0-1 0 0,-1 0 0 0 0,1 1 1 0 0,-1-1-1 0 0,1 0 0 0 0,-1 1 0 0 0,1-1 1 0 0,0 1-1 0 0,-1 0 0 0 0,1-1 1 0 0,-1 1-1 0 0,1 0 0 0 0,0 0 1 0 0,-1 0-1 0 0,1 0 0 0 0,0 0 1 0 0,-1 1-1 0 0,1-1 0 0 0,0 0 0 0 0,-1 1 1 0 0,1-1-1 0 0,-1 1 0 0 0,1 0 1 0 0,-1-1-1 0 0,1 1 0 0 0,-1 0 1 0 0,0 0-1 0 0,1 0 0 0 0,-1 0 1 0 0,0 0-1 0 0,1 0 0 0 0,-1 0 0 0 0,0 0 1 0 0,0 1-1 0 0,0-1 0 0 0,0 0 1 0 0,0 1-1 0 0,-1-1 0 0 0,1 1 1 0 0,0-1-1 0 0,-1 1 0 0 0,1-1 1 0 0,-1 1-1 0 0,1 0 0 0 0,5 27 47 0 0,3-52-1460 0 0,23-18 128 0 0,-29 40 1381 0 0,0 0-1 0 0,0 0 1 0 0,0 0 0 0 0,0 0-1 0 0,0 0 1 0 0,0 0-1 0 0,0 1 1 0 0,0 0-1 0 0,1-1 1 0 0,-1 1-1 0 0,0 1 1 0 0,0-1-1 0 0,0 0 1 0 0,0 1-1 0 0,0-1 1 0 0,0 1-1 0 0,0 0 1 0 0,0 0-1 0 0,0 0 1 0 0,0 0-1 0 0,0 1 1 0 0,0-1-1 0 0,-1 1 1 0 0,1 0 0 0 0,-1 0-1 0 0,1 0 1 0 0,-1 0-1 0 0,0 0 1 0 0,0 0-1 0 0,1 1 1 0 0,-2-1-1 0 0,1 1 1 0 0,0-1-1 0 0,0 1-95 0 0,1 0-32 0 0,1 0 0 0 0,-1 1 0 0 0,0-1-1 0 0,0 1 1 0 0,-1 0 0 0 0,1 0 0 0 0,-1 0 0 0 0,1 0-1 0 0,-1 0 1 0 0,-1 0 0 0 0,1 1 0 0 0,0-1-1 0 0,-1 0 1 0 0,0 1 0 0 0,0 0 0 0 0,-1-1 0 0 0,1 1-1 0 0,-1 0 1 0 0,0-1 0 0 0,0 1 0 0 0,0 0 0 0 0,-1 1 32 0 0,-3-3-1839 0 0,2-4-3586 0 0,1-7-2903 0 0</inkml:trace>
  <inkml:trace contextRef="#ctx0" brushRef="#br0" timeOffset="-8810.677">3045 133 7629 0 0,'0'0'6028'0'0,"21"38"-5736"0"0,-13-14 556 0 0,2 3 324 0 0,-1 6-219 0 0,-4-3-293 0 0,-1-1-228 0 0,-1-2-136 0 0,-3-3-112 0 0,0-1-84 0 0,0-4-88 0 0,-3-5-12 0 0,2-2-308 0 0,1-6-420 0 0,0-4-332 0 0,1-2-325 0 0,7-4-595 0 0,-3-1-4828 0 0</inkml:trace>
  <inkml:trace contextRef="#ctx0" brushRef="#br0" timeOffset="-8654.505">3225 297 6977 0 0,'0'0'8468'0'0,"0"0"-8344"0"0,0 0-124 0 0,0 0-364 0 0,0 0 364 0 0,-44 0 164 0 0,26 0-164 0 0,-3 0-12 0 0,3-2-1496 0 0,1 1-3484 0 0,3-6-3793 0 0</inkml:trace>
  <inkml:trace contextRef="#ctx0" brushRef="#br0" timeOffset="-8203.653">3347 393 6705 0 0,'0'0'6241'0'0,"0"0"-4893"0"0,6 4-1337 0 0,23 3-865 0 0,-66-66-133 0 0,35 123 1432 0 0,16-21 688 0 0,-13-42-1143 0 0,0-1 1 0 0,-1 1-1 0 0,1-1 1 0 0,-1 0-1 0 0,1 1 1 0 0,0-1-1 0 0,-1 0 1 0 0,1 1-1 0 0,0-1 1 0 0,-1 0-1 0 0,1 0 1 0 0,0 0-1 0 0,-1 0 1 0 0,1 0-1 0 0,0 1 0 0 0,0-1 1 0 0,-1-1-1 0 0,1 1 1 0 0,0 0-1 0 0,0 0 1 0 0,-1 0-1 0 0,1 0 1 0 0,0 0-1 0 0,-1-1 1 0 0,1 1-1 0 0,0 0 1 0 0,-1 0-1 0 0,1-1 1 0 0,0 1-1 0 0,-1-1 0 0 0,1 1 1 0 0,-1-1-1 0 0,1 1 1 0 0,-1-1-1 0 0,1 1 1 0 0,-1-1-1 0 0,1 1 1 0 0,-1-1-1 0 0,1 1 1 0 0,-1-1-1 0 0,0 0 1 0 0,1 1-1 0 0,-1-1 1 0 0,0 0-1 0 0,0 1 0 0 0,1-1 1 0 0,-1 0-1 0 0,0 1 1 0 0,0-1-1 0 0,0 0 1 0 0,0 0-1 0 0,0 1 1 0 0,0-1-1 0 0,0 0 1 0 0,0 1-1 0 0,0-1 1 0 0,-1 0 9 0 0,3 0 27 0 0,1 1 0 0 0,-1 0 0 0 0,0 0 0 0 0,0 0 0 0 0,0 1 0 0 0,0-1 0 0 0,0 0 0 0 0,0 1 0 0 0,0-1 0 0 0,0 1 1 0 0,0 0-1 0 0,0 0 0 0 0,0 0 0 0 0,-1 0 0 0 0,1 0 0 0 0,0 0 0 0 0,0 0 0 0 0,-1 0 0 0 0,1 1 0 0 0,-1-1 0 0 0,1 1 1 0 0,-1-1-1 0 0,0 1 0 0 0,1 0 0 0 0,-1-1 0 0 0,0 1 0 0 0,0 0 0 0 0,0 0 0 0 0,0 0 0 0 0,-1 0 0 0 0,1 1-27 0 0,3 2 336 0 0,-2-2-213 0 0,0-1 1 0 0,0 1-1 0 0,0 0 0 0 0,1-1 1 0 0,-1 0-1 0 0,1 1 0 0 0,0-1 1 0 0,0 0-1 0 0,0 0 0 0 0,0-1 1 0 0,0 1-1 0 0,0-1 0 0 0,0 1 1 0 0,0-1-1 0 0,1 0 0 0 0,-1 0 1 0 0,0 0-1 0 0,1-1 0 0 0,-1 1 1 0 0,1-1-1 0 0,-1 0 0 0 0,1 0 1 0 0,-1 0-1 0 0,1 0 0 0 0,-1-1 1 0 0,1 1-1 0 0,-1-1 0 0 0,0 0 1 0 0,1 0-1 0 0,-1 0 0 0 0,0-1 1 0 0,0 1-1 0 0,0-1 0 0 0,0 1 1 0 0,0-1-1 0 0,0 0 0 0 0,0 0 1 0 0,0-1-1 0 0,1-1-123 0 0,3-2-40 0 0,0-1 0 0 0,0 0 0 0 0,-1 0 0 0 0,0-1 1 0 0,0 1-1 0 0,0-1 0 0 0,-1-1 0 0 0,-1 1 0 0 0,1-1 0 0 0,-2 0 0 0 0,1 0 0 0 0,-1 0 1 0 0,0 0-1 0 0,0-4 40 0 0,-1 3-48 0 0,1 0 0 0 0,-2 1 0 0 0,0-1 1 0 0,0 0-1 0 0,0 1 0 0 0,-1-1 0 0 0,-1 0 1 0 0,0 0-1 0 0,0 1 0 0 0,-1-1 0 0 0,0 0 1 0 0,0 1-1 0 0,-1 0 0 0 0,-1-1 0 0 0,1 1 1 0 0,-5-6 47 0 0,7 14-22 0 0,0 0 1 0 0,0 0 0 0 0,0 0 0 0 0,0 0 0 0 0,0 0-1 0 0,0 0 1 0 0,0 1 0 0 0,0-1 0 0 0,-1 0 0 0 0,1 1 0 0 0,0-1-1 0 0,0 1 1 0 0,-1-1 0 0 0,1 1 0 0 0,0-1 0 0 0,-1 1-1 0 0,1 0 1 0 0,-1 0 0 0 0,1 0 0 0 0,0 0 0 0 0,-1 0-1 0 0,1 0 1 0 0,0 0 0 0 0,-1 0 0 0 0,1 1 0 0 0,-1-1-1 0 0,1 0 1 0 0,0 1 0 0 0,0-1 0 0 0,-1 1 0 0 0,1 0-1 0 0,0-1 1 0 0,0 1 0 0 0,0 0 0 0 0,-1 0 0 0 0,1 0-1 0 0,0-1 1 0 0,0 1 0 0 0,0 0 0 0 0,0 0 0 0 0,1 1-1 0 0,-1-1 1 0 0,0 0 0 0 0,0 0 0 0 0,1 0 0 0 0,-1 1 0 0 0,1-1-1 0 0,-1 0 1 0 0,1 0 0 0 0,-1 1 0 0 0,1-1 0 0 0,0 0-1 0 0,0 1 1 0 0,-1-1 0 0 0,1 1 0 0 0,0 0 21 0 0,-16 82 553 0 0,17-72-482 0 0,1 0 1 0 0,0 0 0 0 0,0 0 0 0 0,1-1 0 0 0,1 1 0 0 0,0-1 0 0 0,1 0 0 0 0,0 0 0 0 0,1 0-1 0 0,0-1 1 0 0,0 0 0 0 0,1 0 0 0 0,0-1 0 0 0,1 1 0 0 0,8 7-72 0 0,50 36-2834 0 0,-57-48-614 0 0,0-5-2991 0 0</inkml:trace>
  <inkml:trace contextRef="#ctx0" brushRef="#br0" timeOffset="-11043.362">1404 70 8673 0 0,'0'0'4169'0'0,"0"0"-3144"0"0,4 8-480 0 0,1 0-287 0 0,-1 1 0 0 0,-1 0-1 0 0,0-1 1 0 0,0 1 0 0 0,-1 1 0 0 0,0-1 0 0 0,0 0 0 0 0,-1 0-1 0 0,0 1 1 0 0,-1-1 0 0 0,0 1 0 0 0,-1-1 0 0 0,-1 9-258 0 0,-8 50 188 0 0,10-68-430 0 0,-20-30-1400 0 0,19 27 1658 0 0,0 1 0 0 0,1 0 1 0 0,-1 0-1 0 0,0-1 0 0 0,-1 1 0 0 0,1 0 0 0 0,0 0 0 0 0,-1 0 0 0 0,1 0 1 0 0,-1 1-1 0 0,0-1 0 0 0,1 0 0 0 0,-1 1 0 0 0,0-1 0 0 0,0 1 0 0 0,0-1 0 0 0,0 1 1 0 0,0 0-1 0 0,0 0 0 0 0,0 0 0 0 0,-1 0 0 0 0,1 0 0 0 0,0 1 0 0 0,-1-1 1 0 0,1 1-1 0 0,0-1 0 0 0,-1 1 0 0 0,1 0 0 0 0,-1 0 0 0 0,1 0 0 0 0,0 0 1 0 0,-1 0-1 0 0,1 1 0 0 0,-1-1 0 0 0,1 1 0 0 0,0 0 0 0 0,0-1 0 0 0,-1 1 0 0 0,1 0 1 0 0,0 0-1 0 0,0 1 0 0 0,0-1 0 0 0,0 0 0 0 0,0 1 0 0 0,0-1 0 0 0,0 1 1 0 0,0-1-1 0 0,1 1 0 0 0,-1 0 0 0 0,1 0 0 0 0,-1 0 0 0 0,1 0 0 0 0,0 0 1 0 0,0 0-1 0 0,0 0 0 0 0,0 0 0 0 0,0 1 0 0 0,0-1 0 0 0,0 0 0 0 0,1 1 0 0 0,-1-1 1 0 0,1 0-1 0 0,0 1 0 0 0,0 1-16 0 0,0 0 10 0 0,1 0 0 0 0,-1 1-1 0 0,1-1 1 0 0,0 0 0 0 0,1-1 0 0 0,-1 1 0 0 0,1 0 0 0 0,0 0 0 0 0,0 0-1 0 0,0-1 1 0 0,0 1 0 0 0,0-1 0 0 0,1 0 0 0 0,0 0 0 0 0,0 0 0 0 0,0 0 0 0 0,0 0-1 0 0,0 0 1 0 0,0-1 0 0 0,1 0 0 0 0,-1 0 0 0 0,1 0 0 0 0,-1 0 0 0 0,1 0-1 0 0,0 0 1 0 0,0-1 0 0 0,0 0 0 0 0,0 0 0 0 0,0 0 0 0 0,0 0 0 0 0,0-1-1 0 0,0 0 1 0 0,0 1 0 0 0,1-2 0 0 0,-1 1 0 0 0,0 0 0 0 0,0-1 0 0 0,2 0-10 0 0,62-16-8915 0 0,-48 4 934 0 0</inkml:trace>
  <inkml:trace contextRef="#ctx0" brushRef="#br0" timeOffset="-10589.954">1662 274 7313 0 0,'0'0'6193'0'0,"0"0"-4842"0"0,0 0-1289 0 0,0 0 80 0 0,0 0 38 0 0,0 0-50 0 0,27 7 1137 0 0,-28-8-1274 0 0,-1 1 0 0 0,1 0 0 0 0,-1-1 0 0 0,1 1 0 0 0,0-1 0 0 0,0 0 0 0 0,-1 1 0 0 0,1-1 0 0 0,0 0 0 0 0,0 1 0 0 0,0-1 0 0 0,0 0 0 0 0,-1 0 0 0 0,1 0 0 0 0,1 0 0 0 0,-1 0 0 0 0,0-1 0 0 0,0 1 0 0 0,0 0 0 0 0,1 0 0 0 0,-1 0 0 0 0,0-1 0 0 0,1 1 0 0 0,-1 0 0 0 0,1-1 0 0 0,-1 1 0 0 0,1 0 0 0 0,0-1 0 0 0,0 1 0 0 0,0-1 0 0 0,0 1 0 0 0,0-1 0 0 0,0 1 0 0 0,0 0 0 0 0,0-1 0 0 0,0 1 0 0 0,1-1 0 0 0,-1 1 0 0 0,0 0 0 0 0,1-1 0 0 0,-1 1 0 0 0,1 0 0 0 0,0 0 0 0 0,-1-1 0 0 0,1 1 0 0 0,0 0 0 0 0,0 0 0 0 0,1-1 7 0 0,-5 3 25 0 0,1 0 0 0 0,0 0 0 0 0,-1 0 0 0 0,1 1 0 0 0,0-1 0 0 0,0 1 1 0 0,0 0-1 0 0,0-1 0 0 0,0 1 0 0 0,1 0 0 0 0,-1 0 0 0 0,0 0 0 0 0,1 0 0 0 0,0 0 0 0 0,-1 1 0 0 0,1-1 0 0 0,0 0 0 0 0,0 1 0 0 0,0-1 0 0 0,0 1 0 0 0,1-1 0 0 0,-1 1 0 0 0,1-1 1 0 0,-1 1-1 0 0,1-1 0 0 0,0 1 0 0 0,0-1 0 0 0,0 1 0 0 0,0 0 0 0 0,1-1 0 0 0,-1 1 0 0 0,1-1 0 0 0,-1 1 0 0 0,1-1 0 0 0,0 1 0 0 0,0-1 0 0 0,0 0 0 0 0,0 1 0 0 0,1-1 0 0 0,-1 0 0 0 0,1 0 1 0 0,-1 0-1 0 0,1 0 0 0 0,0 0 0 0 0,-1 0 0 0 0,1 0 0 0 0,0-1 0 0 0,0 1 0 0 0,1-1 0 0 0,-1 1 0 0 0,0-1 0 0 0,0 0 0 0 0,1 0 0 0 0,-1 0 0 0 0,0 0 0 0 0,1 0 0 0 0,-1 0 0 0 0,1-1 0 0 0,-1 1 1 0 0,1-1-1 0 0,0 0 0 0 0,-1 0-25 0 0,56-56-1242 0 0,-23 124 1351 0 0,-35-65-131 0 0,1 5 203 0 0,-1-2-1685 0 0,1-4-4291 0 0,-1-3 1444 0 0</inkml:trace>
  <inkml:trace contextRef="#ctx0" brushRef="#br0" timeOffset="-9699.826">1916 259 9793 0 0,'0'0'1968'0'0,"0"0"-1491"0"0,0 0-241 0 0,0 0 347 0 0,0 0 117 0 0,1 7-55 0 0,9 61 3305 0 0,-11-70-3977 0 0,1 0 0 0 0,0 0 0 0 0,0 0 0 0 0,0-1 1 0 0,0 1-1 0 0,0 0 0 0 0,0 0 0 0 0,1-1 0 0 0,-1 1 0 0 0,1 0 0 0 0,-1 0 0 0 0,1 0 0 0 0,0 0 0 0 0,0 0 0 0 0,0 0 0 0 0,0 0 0 0 0,0 0 0 0 0,0 0 0 0 0,1 0 0 0 0,-1 1 0 0 0,1-1 0 0 0,-1 0 0 0 0,1 1 0 0 0,0-1 0 0 0,-1 1 0 0 0,1 0 0 0 0,0-1 0 0 0,0 1 0 0 0,0 0 0 0 0,0 0 0 0 0,0 0 1 0 0,0 1-1 0 0,0-1 0 0 0,1 0 0 0 0,-1 1 0 0 0,0-1 0 0 0,0 1 0 0 0,0 0 0 0 0,1 0 0 0 0,-1 0 0 0 0,0 0 0 0 0,0 0 0 0 0,1 0 0 0 0,-1 1 0 0 0,0-1 0 0 0,0 1 0 0 0,0-1 0 0 0,0 1 0 0 0,0 0 0 0 0,0 0 0 0 0,0 0 0 0 0,2 1 27 0 0,2 3 56 0 0,-1 0-1 0 0,0 1 1 0 0,0-1 0 0 0,0 1-1 0 0,-1 0 1 0 0,0 1-1 0 0,0-1 1 0 0,-1 1-1 0 0,1-1 1 0 0,-2 1 0 0 0,1 0-1 0 0,-1 0 1 0 0,0 0-1 0 0,0 1 1 0 0,0-1 0 0 0,-1 0-1 0 0,-1 1 1 0 0,1-1-1 0 0,-1 1 1 0 0,0-1-1 0 0,-1 1 1 0 0,0 1-56 0 0,-18-60-3109 0 0,36-24 2363 0 0,-16 74 790 0 0,0 0 1 0 0,0 0-1 0 0,0 0 0 0 0,0 0 0 0 0,0 0 1 0 0,0 0-1 0 0,1 0 0 0 0,-1 0 0 0 0,0 0 1 0 0,0 1-1 0 0,1-1 0 0 0,-1 0 0 0 0,0 1 1 0 0,1-1-1 0 0,-1 1 0 0 0,0-1 1 0 0,1 1-1 0 0,-1 0 0 0 0,1 0 0 0 0,-1 0 1 0 0,1-1-1 0 0,-1 1 0 0 0,1 1 0 0 0,-1-1 1 0 0,0 0-1 0 0,1 0 0 0 0,-1 0 0 0 0,1 1 1 0 0,-1-1-1 0 0,1 1 0 0 0,-1-1 0 0 0,0 1 1 0 0,0 0-1 0 0,1-1 0 0 0,-1 1 0 0 0,0 0 1 0 0,0 0-1 0 0,0 0 0 0 0,1 0 1 0 0,-1 0-1 0 0,0 0 0 0 0,0 0 0 0 0,-1 0 1 0 0,1 0-1 0 0,0 1 0 0 0,0-1 0 0 0,-1 0 1 0 0,1 0-1 0 0,0 1-44 0 0,2 2 54 0 0,1 0 0 0 0,-1 1 0 0 0,0-1 0 0 0,0 1-1 0 0,0 0 1 0 0,-1 0 0 0 0,1 0 0 0 0,-1 0 0 0 0,-1 0 0 0 0,1 0 0 0 0,-1 1 0 0 0,1-1 0 0 0,-2 1 0 0 0,1-1 0 0 0,-1 1 0 0 0,1-1 0 0 0,-2 5-54 0 0,1-10-316 0 0,6-38-2895 0 0,-6 37 3145 0 0,23-61-1535 0 0,-22 61 1658 0 0,-1 0 0 0 0,1 0 0 0 0,0 0 0 0 0,0 0 0 0 0,0 0 0 0 0,0 0 1 0 0,0 0-1 0 0,0 1 0 0 0,0-1 0 0 0,0 0 0 0 0,0 1 0 0 0,1-1 0 0 0,-1 1 0 0 0,0-1 1 0 0,0 1-1 0 0,0 0 0 0 0,1-1 0 0 0,-1 1 0 0 0,0 0 0 0 0,1 0 0 0 0,-1 0 0 0 0,0 0 1 0 0,0 0-1 0 0,1 0 0 0 0,-1 0 0 0 0,0 0 0 0 0,0 1 0 0 0,1-1 0 0 0,-1 0 0 0 0,0 1 1 0 0,0-1-1 0 0,0 1 0 0 0,1 0 0 0 0,-1-1 0 0 0,0 1 0 0 0,0 0 0 0 0,0-1 0 0 0,0 1 1 0 0,0 0-1 0 0,0 0 0 0 0,-1 0 0 0 0,1 0 0 0 0,0 0 0 0 0,0 0 0 0 0,-1 0 0 0 0,1 0 0 0 0,0 1 1 0 0,-1-1-1 0 0,1 0-57 0 0,25 50 1453 0 0,-34-16-5953 0 0,7-34 462 0 0,1-1-1730 0 0</inkml:trace>
  <inkml:trace contextRef="#ctx0" brushRef="#br0" timeOffset="-12355.606">209 16 6869 0 0,'0'0'5072'0'0,"0"0"-3802"0"0,0 0-1089 0 0,5 7 140 0 0,2 5-118 0 0,-1-1 1 0 0,0 1-1 0 0,0 0 1 0 0,-1 0 0 0 0,-1 0-1 0 0,0 1 1 0 0,0 0-1 0 0,-2 0 1 0 0,1 0 0 0 0,-2 0-1 0 0,0 0 1 0 0,0 0 0 0 0,-1 0-1 0 0,-1 1 1 0 0,0-1-1 0 0,-1 0 1 0 0,0 0 0 0 0,-3 7-204 0 0,5-19-20 0 0,-5 27-1169 0 0,17-34-8043 0 0,3-15 2295 0 0</inkml:trace>
  <inkml:trace contextRef="#ctx0" brushRef="#br0" timeOffset="-12104.952">506 3 11685 0 0,'0'0'2924'0'0,"0"0"-2924"0"0,0 0-180 0 0,0 0 180 0 0,-53-2 76 0 0,25 2 292 0 0,-2 2-64 0 0,-1-1-156 0 0,3 2-148 0 0,-2 1-196 0 0,3-2-1132 0 0,5 0-1400 0 0,5-1-2684 0 0</inkml:trace>
  <inkml:trace contextRef="#ctx0" brushRef="#br0" timeOffset="-11854.568">528 97 5533 0 0,'0'0'7024'0'0,"0"0"-7024"0"0,0 0 0 0 0,0 0 820 0 0,-43 27 488 0 0,21-23-328 0 0,-2 0-952 0 0,-3-1 184 0 0,-3-1-212 0 0,-2 1 0 0 0,2-2-780 0 0,-1-1-1416 0 0,11 0-3164 0 0,-1-7-2209 0 0</inkml:trace>
  <inkml:trace contextRef="#ctx0" brushRef="#br0" timeOffset="-11682.97">629 146 5853 0 0,'0'0'5787'0'0,"0"0"-4804"0"0,0 6-763 0 0,-4 20 285 0 0,2-18-326 0 0,0 0 0 0 0,0 0 0 0 0,1 0 0 0 0,0 1 0 0 0,0-1 0 0 0,1 0 0 0 0,1 1 0 0 0,-1-1 0 0 0,1 0 0 0 0,0 1 0 0 0,1-1 0 0 0,0 0 0 0 0,0 0 0 0 0,2 3-179 0 0,0-9-24 0 0,1 0 0 0 0,-1-1-1 0 0,0 1 1 0 0,1-1 0 0 0,-1 1-1 0 0,1-2 1 0 0,-1 1 0 0 0,1 0-1 0 0,0-1 1 0 0,-1 0 0 0 0,1 0 0 0 0,0 0-1 0 0,-1 0 1 0 0,1-1 0 0 0,-1 0-1 0 0,1 0 1 0 0,0 0 0 0 0,-1-1 0 0 0,0 1-1 0 0,1-1 1 0 0,-1 0 0 0 0,0 0-1 0 0,0-1 1 0 0,0 1 0 0 0,0-1 0 0 0,-1 0-1 0 0,1 0 1 0 0,-1 0 0 0 0,1 0-1 0 0,0-3 25 0 0,10-72-866 0 0,-1 169 2945 0 0,11-36-4586 0 0,-18-49-876 0 0,5-5-2941 0 0</inkml:trace>
  <inkml:trace contextRef="#ctx0" brushRef="#br0" timeOffset="1555.13">1840 1084 14969 0 0,'0'0'1093'0'0,"2"10"-1156"0"0,4 16 330 0 0,-1 1 0 0 0,-1 1 0 0 0,-1-1-1 0 0,-2 1 1 0 0,-1-1 0 0 0,0 1-1 0 0,-3-1 1 0 0,0 1 0 0 0,-2 2-267 0 0,2-7-316 0 0,6-22-5541 0 0,4-6 527 0 0</inkml:trace>
  <inkml:trace contextRef="#ctx0" brushRef="#br0" timeOffset="1818.96">2128 1044 13717 0 0,'0'0'3065'0'0,"0"0"-2805"0"0,0 0-260 0 0,0 0-260 0 0,0 0 260 0 0,-46-1 260 0 0,18 5 40 0 0,-1-1-52 0 0,-2 1-136 0 0,-1 0-104 0 0,1 1-8 0 0,5 0-996 0 0,0-2-477 0 0,9-3-795 0 0,5 0-3152 0 0,10-4-2133 0 0</inkml:trace>
  <inkml:trace contextRef="#ctx0" brushRef="#br0" timeOffset="2066.467">2205 1152 7553 0 0,'0'0'3288'0'0,"0"0"-2604"0"0,0 0-144 0 0,0 0 124 0 0,-53 32-24 0 0,29-29-44 0 0,-3 0-40 0 0,0 1-188 0 0,-3-1-252 0 0,2 0-116 0 0,1 0-468 0 0,3-2-1416 0 0,10-1-3692 0 0,9-7-1501 0 0</inkml:trace>
  <inkml:trace contextRef="#ctx0" brushRef="#br0" timeOffset="2332.957">2444 1030 6857 0 0,'0'0'6816'0'0,"-6"7"-5773"0"0,3-2-1009 0 0,-9 7 169 0 0,0 1 0 0 0,1 1 0 0 0,1 0 0 0 0,0 0 0 0 0,1 1 0 0 0,1 0 0 0 0,0 1 0 0 0,1 0 0 0 0,1 0 0 0 0,0 0-1 0 0,2 1 1 0 0,-1-1 0 0 0,2 1 0 0 0,0 1 0 0 0,0 14-203 0 0,47 21-1167 0 0,2-41-4194 0 0,-29-10 4 0 0</inkml:trace>
  <inkml:trace contextRef="#ctx0" brushRef="#br0" timeOffset="2582.15">2538 1229 11549 0 0,'0'0'701'0'0,"0"0"-621"0"0,0 0-104 0 0,0 0-16 0 0,7-2-190 0 0,0 0 137 0 0,0 0 0 0 0,0 0 0 0 0,0 1 0 0 0,0 0 0 0 0,0 0 0 0 0,0 1 0 0 0,0 0 0 0 0,0 0 0 0 0,0 1 0 0 0,0 0 0 0 0,0 0 0 0 0,0 0 0 0 0,0 1 0 0 0,0 0 0 0 0,0 1 0 0 0,-1-1 0 0 0,1 1 0 0 0,2 2 93 0 0,-6-4 91 0 0,0 0 1 0 0,0 0-1 0 0,1 0 0 0 0,-1 0 0 0 0,0 1 1 0 0,-1 0-1 0 0,1-1 0 0 0,0 1 0 0 0,0 0 0 0 0,-1 0 1 0 0,1 0-1 0 0,-1 1 0 0 0,0-1 0 0 0,1 1 1 0 0,-1-1-1 0 0,0 1 0 0 0,-1 0 0 0 0,1 0 0 0 0,0-1 1 0 0,-1 1-1 0 0,0 1 0 0 0,1-1 0 0 0,-1 0 0 0 0,0 0 1 0 0,-1 0-1 0 0,1 0 0 0 0,-1 1 0 0 0,1-1 1 0 0,-1 0-1 0 0,0 1 0 0 0,0-1 0 0 0,0 0 0 0 0,-1 1 1 0 0,1-1-1 0 0,-1 0 0 0 0,0 0 0 0 0,0 0 0 0 0,0 1 1 0 0,0-1-1 0 0,0 0 0 0 0,-1 0 0 0 0,1 0 1 0 0,-1-1-1 0 0,0 1 0 0 0,0 0 0 0 0,0-1 0 0 0,0 1 1 0 0,-1-1-1 0 0,1 0 0 0 0,-1 1 0 0 0,1-1 1 0 0,-1 0-1 0 0,0 0-91 0 0,-41 17 13 0 0,12-14-3590 0 0,26-6-1089 0 0,5-6-2301 0 0</inkml:trace>
  <inkml:trace contextRef="#ctx0" brushRef="#br0" timeOffset="2583.15">2847 1215 4820 0 0,'0'0'3801'0'0,"0"0"-2576"0"0,0 0-863 0 0,-3 6 94 0 0,-14 25 631 0 0,11-25-849 0 0,1 1 0 0 0,1 1 0 0 0,-1-1-1 0 0,1 1 1 0 0,1 0 0 0 0,-1 0 0 0 0,1 0 0 0 0,1 0 0 0 0,0 0 0 0 0,0 1 0 0 0,0-1-1 0 0,1 1 1 0 0,0 8-238 0 0,3-15-19 0 0,-1 1-1 0 0,1-1 1 0 0,0 0-1 0 0,0 0 0 0 0,0 0 1 0 0,1 0-1 0 0,-1 0 1 0 0,0 0-1 0 0,1 0 0 0 0,-1-1 1 0 0,1 1-1 0 0,0-1 1 0 0,-1 0-1 0 0,1 0 0 0 0,0 0 1 0 0,0 0-1 0 0,0 0 1 0 0,-1-1-1 0 0,1 1 0 0 0,0-1 1 0 0,0 0-1 0 0,0 0 1 0 0,0 0-1 0 0,0 0 0 0 0,0 0 1 0 0,0-1-1 0 0,1 0 20 0 0,50-9-7223 0 0,-36-2 200 0 0</inkml:trace>
  <inkml:trace contextRef="#ctx0" brushRef="#br0" timeOffset="2768.723">3026 1088 9865 0 0,'0'0'2637'0'0,"6"8"-1723"0"0,0-1-758 0 0,-1 0 1 0 0,0 0-1 0 0,0 0 1 0 0,0 1-1 0 0,-1 0 0 0 0,0 0 1 0 0,0 0-1 0 0,-1 1 1 0 0,0-1-1 0 0,-1 1 0 0 0,0-1 1 0 0,0 1-1 0 0,-1 0 1 0 0,0 0-1 0 0,0 0 0 0 0,-1 0 1 0 0,0 0-1 0 0,-1 0 1 0 0,0-1-1 0 0,0 1 1 0 0,-1 0-1 0 0,0 0 0 0 0,-1-1 1 0 0,0 1-1 0 0,0-1 1 0 0,-1 0-1 0 0,0 0 0 0 0,0 0 1 0 0,-1 0-1 0 0,0-1 1 0 0,0 0-1 0 0,-6 7-156 0 0,-24 11-426 0 0,10-13-3860 0 0,18-11-1814 0 0,3-8-1509 0 0</inkml:trace>
  <inkml:trace contextRef="#ctx0" brushRef="#br0" timeOffset="2938.098">3458 1380 7777 0 0,'0'0'7984'0'0,"0"0"-7984"0"0,0 0-1020 0 0,0 0 972 0 0,0 0 48 0 0,-44 12 0 0 0,26-12-316 0 0,0 0-1212 0 0,4 0-2548 0 0,-1-8-4265 0 0</inkml:trace>
  <inkml:trace contextRef="#ctx0" brushRef="#br0" timeOffset="3107.169">3562 1278 14557 0 0,'0'0'2641'0'0,"0"0"-2641"0"0,0 0-424 0 0,0 0 236 0 0,-55-5 188 0 0,29 4 4 0 0,-7-2-4 0 0,-1 1-265 0 0,5 0-1055 0 0,-1-1-1312 0 0,9 0-3028 0 0,1-4-1053 0 0</inkml:trace>
  <inkml:trace contextRef="#ctx0" brushRef="#br0" timeOffset="3758.734">4142 891 236 0 0,'0'0'677'0'0,"0"0"239"0"0,0 0 1529 0 0,-1-7 66 0 0,2 4-2329 0 0,-2 0 1 0 0,1-1 0 0 0,0 1 0 0 0,0-1-1 0 0,-1 1 1 0 0,0 0 0 0 0,0 0 0 0 0,0-1-1 0 0,0 1 1 0 0,0 0 0 0 0,-1 0 0 0 0,1 0-1 0 0,-1 0 1 0 0,0 0 0 0 0,0 0 0 0 0,0 1-1 0 0,0-1 1 0 0,-1 1 0 0 0,1-1 0 0 0,-1 1 0 0 0,1 0-1 0 0,-1 0 1 0 0,0 0 0 0 0,0 0 0 0 0,0 0-1 0 0,0 1 1 0 0,0-1 0 0 0,0 1 0 0 0,0 0-1 0 0,0 0 1 0 0,-1 0 0 0 0,1 0 0 0 0,0 1-1 0 0,-1-1 1 0 0,1 1 0 0 0,-1 0-183 0 0,0 1 60 0 0,1-1 0 0 0,-1 1 1 0 0,1 0-1 0 0,-1 1 0 0 0,1-1 0 0 0,-1 1 1 0 0,1-1-1 0 0,0 1 0 0 0,0 0 0 0 0,-1 0 1 0 0,2 0-1 0 0,-1 1 0 0 0,0-1 0 0 0,0 1 1 0 0,1 0-1 0 0,-1 0 0 0 0,1-1 0 0 0,0 1 1 0 0,0 1-1 0 0,0-1 0 0 0,0 0 0 0 0,1 0 1 0 0,-1 1-1 0 0,1-1 0 0 0,0 1 0 0 0,0 0 1 0 0,0-1-1 0 0,0 1 0 0 0,1-1 0 0 0,-1 1 1 0 0,1 2-61 0 0,-8 121 847 0 0,14-73-529 0 0,1 0-1 0 0,3 0 0 0 0,2-1 1 0 0,3-1-1 0 0,2 0 0 0 0,11 21-317 0 0,40 139 1043 0 0,-65-207-1007 0 0,0 1-1 0 0,-1-1 1 0 0,0 1 0 0 0,0 0 0 0 0,-1-1 0 0 0,1 1 0 0 0,-1 0-1 0 0,0 0 1 0 0,-1 0 0 0 0,0 0 0 0 0,0 0 0 0 0,0 0 0 0 0,0 0-1 0 0,-1 0 1 0 0,0 0 0 0 0,0 0 0 0 0,-1-1 0 0 0,0 1 0 0 0,0 0-1 0 0,0-1 1 0 0,-1 1 0 0 0,1-1 0 0 0,-1 0 0 0 0,-1 0 0 0 0,1 0-1 0 0,-1 0 1 0 0,1-1 0 0 0,-1 1 0 0 0,-1-1 0 0 0,1 0 0 0 0,-1 0-1 0 0,1 0 1 0 0,-1-1 0 0 0,0 0 0 0 0,0 0 0 0 0,-1 0 0 0 0,1 0-1 0 0,-1-1 1 0 0,1 0 0 0 0,-1 0 0 0 0,0-1 0 0 0,0 1 0 0 0,1-1-1 0 0,-1-1 1 0 0,0 1 0 0 0,0-1 0 0 0,-1 0-36 0 0,0-1-62 0 0,1 0-1 0 0,-1-1 1 0 0,1 1 0 0 0,0-1 0 0 0,0-1-1 0 0,0 1 1 0 0,0-1 0 0 0,0 0-1 0 0,0-1 1 0 0,1 1 0 0 0,-1-1 0 0 0,1 0-1 0 0,0-1 1 0 0,0 1 0 0 0,1-1 0 0 0,-1 0-1 0 0,1 0 1 0 0,0 0 0 0 0,1-1 0 0 0,-1 0-1 0 0,1 1 1 0 0,0-1 0 0 0,0 0-1 0 0,1 0 1 0 0,0-1 0 0 0,0 1 0 0 0,0 0-1 0 0,1-2 63 0 0,8-14-2247 0 0,7 14-4563 0 0,-3 3-151 0 0</inkml:trace>
  <inkml:trace contextRef="#ctx0" brushRef="#br0" timeOffset="4385.059">4467 2055 4972 0 0,'0'0'6913'0'0,"0"0"-4868"0"0,0 0-1763 0 0,0 0 148 0 0,0 0 261 0 0,-9 2 97 0 0,-235 7 457 0 0,237-14-4254 0 0,17-2-3209 0 0,8-4-1869 0 0</inkml:trace>
  <inkml:trace contextRef="#ctx0" brushRef="#br0" timeOffset="4802.224">4836 1995 2784 0 0,'0'0'7036'0'0,"0"0"-5054"0"0,0 0-1739 0 0,0 0 217 0 0,-1 6 154 0 0,-1-2-506 0 0,0 0 1 0 0,1-1 0 0 0,-1 1 0 0 0,-1-1 0 0 0,1 0 0 0 0,0 1 0 0 0,-1-1 0 0 0,1 0 0 0 0,-1-1 0 0 0,0 1 0 0 0,0 0 0 0 0,0-1 0 0 0,-1 0-1 0 0,1 1 1 0 0,0-1 0 0 0,-1-1 0 0 0,0 1 0 0 0,1 0 0 0 0,-1-1 0 0 0,0 0 0 0 0,0 0 0 0 0,0 0 0 0 0,1 0 0 0 0,-1-1 0 0 0,0 1 0 0 0,0-1-1 0 0,-4 0-108 0 0,-92 0-66 0 0,97 1 5 0 0,1-1 0 0 0,0 0 0 0 0,0 0 1 0 0,-1 0-1 0 0,1-1 0 0 0,0 1 0 0 0,0 0 0 0 0,0-1 0 0 0,-1 1 0 0 0,1-1 0 0 0,0 0 0 0 0,0 0 1 0 0,0 0-1 0 0,0 0 0 0 0,0 0 0 0 0,0 0 0 0 0,1-1 0 0 0,-1 1 0 0 0,0 0 0 0 0,1-1 0 0 0,-1 1 1 0 0,1-1-1 0 0,-1 0 0 0 0,1 0 0 0 0,0 0 0 0 0,-1 1 0 0 0,1-1 0 0 0,0 0 0 0 0,0 0 1 0 0,1 0-1 0 0,-1-1 0 0 0,0 1 0 0 0,1 0 0 0 0,-1 0 0 0 0,1 0 0 0 0,0-1 0 0 0,0 1 0 0 0,-1 0 1 0 0,1 0-1 0 0,1 0 0 0 0,-1-1 0 0 0,0 1 61 0 0,1 0 27 0 0,-1 0 1 0 0,1 1-1 0 0,0-1 0 0 0,-1 1 1 0 0,1-1-1 0 0,0 1 0 0 0,0-1 0 0 0,0 1 1 0 0,0 0-1 0 0,0-1 0 0 0,0 1 1 0 0,1 0-1 0 0,-1 0 0 0 0,0 0 1 0 0,1 0-1 0 0,-1 0 0 0 0,0 0 1 0 0,1 0-1 0 0,-1 0 0 0 0,1 1 1 0 0,0-1-1 0 0,-1 1 0 0 0,1-1 1 0 0,-1 1-1 0 0,1-1 0 0 0,0 1 1 0 0,0 0-1 0 0,-1 0 0 0 0,1 0 1 0 0,0 0-1 0 0,-1 0 0 0 0,1 0 1 0 0,0 0-1 0 0,-1 1 0 0 0,1-1 1 0 0,0 1-1 0 0,-1-1 0 0 0,1 1 0 0 0,-1 0 1 0 0,1-1-1 0 0,-1 1 0 0 0,1 0 1 0 0,-1 0-1 0 0,1 0 0 0 0,0 1-27 0 0,67 45 1709 0 0,-32-6-534 0 0,-35-36-1111 0 0,1 0-1 0 0,1 0 1 0 0,-1-1 0 0 0,1 1 0 0 0,-1-1 0 0 0,1 1 0 0 0,1-1 0 0 0,-1-1 0 0 0,0 1 0 0 0,1 0 0 0 0,0-1 0 0 0,0 0 0 0 0,0 0 0 0 0,0-1 0 0 0,1 1 0 0 0,-1-1 0 0 0,0 0 0 0 0,1 0 0 0 0,0-1 0 0 0,-1 0 0 0 0,1 0 0 0 0,0 0 0 0 0,0-1 0 0 0,0 0-64 0 0,-2-2-51 0 0,-1 0 0 0 0,1 0 1 0 0,-1-1-1 0 0,0 1 0 0 0,0-1 1 0 0,0 0-1 0 0,-1 0 0 0 0,1 0 1 0 0,-1-1-1 0 0,1 1 0 0 0,-1 0 1 0 0,0-1-1 0 0,0 1 0 0 0,-1-1 1 0 0,1 0-1 0 0,-1 0 0 0 0,0 0 1 0 0,0 0-1 0 0,0 0 0 0 0,0 0 1 0 0,-1 0-1 0 0,1 0 0 0 0,-1 0 1 0 0,0 0-1 0 0,-1 0 0 0 0,1 0 1 0 0,-1 0-1 0 0,1 0 0 0 0,-1 0 1 0 0,0 0-1 0 0,-1 0 0 0 0,1 1 1 0 0,-1-1-1 0 0,1 0 0 0 0,-1 1 1 0 0,0-1-1 0 0,-1 1 0 0 0,1 0 1 0 0,-1-1-1 0 0,1 1 0 0 0,-1 0 1 0 0,0 0-1 0 0,0 1 0 0 0,0-1 1 0 0,-1 0 50 0 0,-28-30-1878 0 0,8 11-3462 0 0,6 4-2254 0 0</inkml:trace>
  <inkml:trace contextRef="#ctx0" brushRef="#br0" timeOffset="5817.288">4752 909 1292 0 0,'0'0'7689'0'0,"0"0"-5288"0"0,0 0-1882 0 0,0 0 102 0 0,0 0 7 0 0,0 0-227 0 0,0 0-127 0 0,0 0-36 0 0,22-20 1618 0 0,-13-4-2513 0 0,-9 11-9117 0 0,0 11 5547 0 0,4 11 2966 0 0</inkml:trace>
  <inkml:trace contextRef="#ctx0" brushRef="#br0" timeOffset="6334.949">4647 863 7645 0 0,'0'0'3433'0'0,"0"0"-2491"0"0,0 0-791 0 0,0 0 248 0 0,0 0 74 0 0,0 0-34 0 0,0 0 15 0 0,0 0-55 0 0,-2-5-210 0 0,7-23-1004 0 0,43 30 240 0 0,44 36 1709 0 0,-91-37-1096 0 0,1 0-1 0 0,0 0 1 0 0,-1 0-1 0 0,1 0 1 0 0,-1 0-1 0 0,1 0 1 0 0,-1 1-1 0 0,0-1 1 0 0,0 1-1 0 0,0-1 1 0 0,1 1-1 0 0,-1-1 1 0 0,-1 1-1 0 0,1 0 1 0 0,0 0-1 0 0,0-1 1 0 0,-1 1-1 0 0,1 0 1 0 0,-1 0-1 0 0,1 0 1 0 0,-1-1-1 0 0,0 1 1 0 0,0 0-1 0 0,1 0 1 0 0,-2 0-1 0 0,1 0 1 0 0,0 0-1 0 0,0 0 1 0 0,0 0-1 0 0,-1-1 1 0 0,1 1-1 0 0,-1 0 1 0 0,0 0-1 0 0,1 0 1 0 0,-1-1-1 0 0,0 1 1 0 0,0 0-1 0 0,0-1 1 0 0,0 1-1 0 0,0-1 1 0 0,-1 1-1 0 0,1-1 1 0 0,0 0-1 0 0,-1 1 1 0 0,1-1-1 0 0,-1 0 1 0 0,1 0-1 0 0,-2 1-37 0 0,-65 37 1067 0 0,17-29-5990 0 0,45-10-384 0 0</inkml:trace>
  <inkml:trace contextRef="#ctx0" brushRef="#br0" timeOffset="6584.5">4884 815 5168 0 0,'0'0'8293'0'0,"0"0"-6889"0"0,-5 6-1328 0 0,-4 5 178 0 0,-50 73 855 0 0,58-82-1093 0 0,-1 0-1 0 0,1 1 0 0 0,0-1 0 0 0,0 1 1 0 0,1 0-1 0 0,-1-1 0 0 0,0 1 0 0 0,1-1 1 0 0,0 1-1 0 0,-1 0 0 0 0,1 0 0 0 0,0-1 1 0 0,1 1-1 0 0,-1 0 0 0 0,0-1 0 0 0,1 1 1 0 0,-1 0-1 0 0,1-1 0 0 0,0 1 0 0 0,0-1 1 0 0,0 1-1 0 0,0-1 0 0 0,0 1 0 0 0,1-1 1 0 0,-1 0-1 0 0,1 0 0 0 0,-1 0 1 0 0,1 1-1 0 0,0-1 0 0 0,0-1 0 0 0,0 1 1 0 0,0 0-1 0 0,0 0 0 0 0,0-1 0 0 0,1 1 1 0 0,1 0-16 0 0,105 29-4035 0 0,-75-26-1515 0 0</inkml:trace>
  <inkml:trace contextRef="#ctx0" brushRef="#br0" timeOffset="7110.316">5298 1337 1684 0 0,'0'0'1653'0'0,"0"0"1753"0"0,0 0-1782 0 0,0 0-663 0 0,0 0 62 0 0,0 0-70 0 0,9 6-79 0 0,98 36 1437 0 0,1-55-820 0 0,-105 12-1474 0 0,-1 1 1 0 0,1 0 0 0 0,0-1-1 0 0,-1 0 1 0 0,0 1 0 0 0,1-1-1 0 0,-1 0 1 0 0,1 0 0 0 0,-1 0-1 0 0,0-1 1 0 0,0 1 0 0 0,1-1-1 0 0,-1 1 1 0 0,0-1 0 0 0,-1 1-1 0 0,1-1 1 0 0,0 0 0 0 0,0 0-1 0 0,-1 0 1 0 0,1 0-1 0 0,-1 0 1 0 0,1-1 0 0 0,-1 1-1 0 0,0 0 1 0 0,0-1 0 0 0,0 1-1 0 0,0-1 1 0 0,-1 1 0 0 0,1-1-1 0 0,-1 1 1 0 0,1-1 0 0 0,-1 1-1 0 0,0-1 1 0 0,0 1 0 0 0,0-1-1 0 0,0 0 1 0 0,0 1 0 0 0,-1-1-1 0 0,0-1-17 0 0,-4-4-130 0 0,-1 0 1 0 0,0 1-1 0 0,0 0 0 0 0,-1 0 0 0 0,0 0 0 0 0,0 1 0 0 0,0 0 0 0 0,-1 1 1 0 0,0 0-1 0 0,0 0 0 0 0,0 0 0 0 0,-1 1 0 0 0,1 0 0 0 0,-1 1 1 0 0,0 0-1 0 0,0 0 0 0 0,-1 1 0 0 0,1 0 0 0 0,0 1 0 0 0,-10-1 130 0 0,16 5 63 0 0,0-1-1 0 0,0 1 0 0 0,0-1 0 0 0,0 1 1 0 0,0 0-1 0 0,1 0 0 0 0,-1 0 1 0 0,1 0-1 0 0,0 1 0 0 0,0-1 1 0 0,0 1-1 0 0,0-1 0 0 0,0 1 0 0 0,1 0 1 0 0,0 0-1 0 0,0 0 0 0 0,0-1 1 0 0,0 1-1 0 0,1 0 0 0 0,-1 0 1 0 0,1 0-1 0 0,0 0 0 0 0,0 0 0 0 0,1 0 1 0 0,-1 0-1 0 0,1 0 0 0 0,0 0 1 0 0,0 0-1 0 0,0 0 0 0 0,1 1-62 0 0,-2 14 303 0 0,-2 196 1098 0 0,12-171-1629 0 0,-2-31-2635 0 0,3-5-4006 0 0,2-7-815 0 0</inkml:trace>
  <inkml:trace contextRef="#ctx0" brushRef="#br0" timeOffset="7265.498">5528 1534 16373 0 0,'0'0'561'0'0,"0"0"-561"0"0,0 0-112 0 0,-45 1 112 0 0,21-1 136 0 0,0 0-84 0 0,-3 0-48 0 0,2 1-4 0 0,1 0-624 0 0,1-1-1293 0 0,7 0-2415 0 0,2-5-3373 0 0</inkml:trace>
  <inkml:trace contextRef="#ctx0" brushRef="#br0" timeOffset="7497.535">5840 1220 13225 0 0,'0'0'2874'0'0,"-5"9"-2946"0"0,-8 14 279 0 0,0 1 0 0 0,2 1 0 0 0,0 0 0 0 0,2 1 0 0 0,1 0-1 0 0,1 0 1 0 0,1 0 0 0 0,2 1 0 0 0,0 0 0 0 0,2 0-1 0 0,1 20-206 0 0,35 14-442 0 0,-13-52-2330 0 0,4-11-3364 0 0,-7-8-1796 0 0</inkml:trace>
  <inkml:trace contextRef="#ctx0" brushRef="#br0" timeOffset="7760.406">5985 1323 7281 0 0,'0'0'6540'0'0,"0"0"-6488"0"0,0 0 48 0 0,3 49 520 0 0,-5-27 12 0 0,-2-1 24 0 0,0 0-115 0 0,0 2-105 0 0,-2-2-136 0 0,-2 2-112 0 0,3-3-64 0 0,0-2 0 0 0,2-1-124 0 0,3-3-312 0 0,3-3-1001 0 0,5-4-1027 0 0,2-2-3020 0 0,10-7-2909 0 0</inkml:trace>
  <inkml:trace contextRef="#ctx0" brushRef="#br0" timeOffset="8023.223">6116 1448 13389 0 0,'0'0'2076'0'0,"0"0"-2076"0"0,-42 0-100 0 0,18 2 48 0 0,-7 1 52 0 0,3 1 8 0 0,-3 0-8 0 0,1 1-1364 0 0,10-3-3312 0 0,-2-2-4313 0 0</inkml:trace>
  <inkml:trace contextRef="#ctx0" brushRef="#br0" timeOffset="8024.223">6253 1330 14409 0 0,'0'0'2393'0'0,"0"0"-2257"0"0,21 56-36 0 0,-19-30 176 0 0,0 4 20 0 0,-2-1-24 0 0,-7 1-60 0 0,-1-2-64 0 0,-3 1-40 0 0,-6-2-32 0 0,-4-1 0 0 0,1 0-4 0 0,-4-5 4 0 0,1-2-76 0 0,1-5-704 0 0,3-3-776 0 0,5-5-1465 0 0,1-6-4543 0 0</inkml:trace>
  <inkml:trace contextRef="#ctx0" brushRef="#br0" timeOffset="8411.62">6654 1290 6961 0 0,'0'0'6208'0'0,"0"9"-5015"0"0,-16 244 2071 0 0,17-284-3400 0 0,-2 27 126 0 0,0 1 0 0 0,-1 0 0 0 0,1 0 0 0 0,-1-1 0 0 0,0 1 0 0 0,0 0 0 0 0,0 0 0 0 0,0 0 0 0 0,0 1 0 0 0,-1-1 0 0 0,1 1 0 0 0,-1-1 0 0 0,0 1 1 0 0,0 0-1 0 0,0 0 0 0 0,0 0 0 0 0,0 0 0 0 0,0 0 0 0 0,0 1 0 0 0,-1 0 0 0 0,1-1 0 0 0,-1 1 0 0 0,1 0 0 0 0,-1 1 0 0 0,1-1 0 0 0,-1 1 0 0 0,1-1 1 0 0,-1 1-1 0 0,1 0 0 0 0,-1 0 0 0 0,0 1 0 0 0,1-1 0 0 0,-1 1 0 0 0,1 0 0 0 0,-1 0 0 0 0,1 0 0 0 0,0 0 0 0 0,-1 1 0 0 0,1-1 0 0 0,0 1 0 0 0,0 0 0 0 0,0 0 1 0 0,0 0-1 0 0,0 0 0 0 0,0 0 0 0 0,1 1 0 0 0,-1-1 0 0 0,1 1 0 0 0,0 0 0 0 0,-1-1 0 0 0,1 1 0 0 0,0 0 0 0 0,1 1 0 0 0,-1-1 0 0 0,1 0 0 0 0,-1 0 1 0 0,1 1-1 0 0,0 0 10 0 0,1 1 56 0 0,0 0-1 0 0,0 0 1 0 0,1 0 0 0 0,0-1 0 0 0,0 1 0 0 0,0 0 0 0 0,0 0 0 0 0,1-1 0 0 0,0 1 0 0 0,0-1 0 0 0,0 0 0 0 0,0 1 0 0 0,1-1 0 0 0,0 0 0 0 0,0 0 0 0 0,0-1 0 0 0,0 1 0 0 0,1 0 0 0 0,-1-1 0 0 0,1 0 0 0 0,0 0 0 0 0,0 0 0 0 0,0 0 0 0 0,0-1 0 0 0,0 0 0 0 0,1 0 0 0 0,-1 0 0 0 0,1 0 0 0 0,-1-1 0 0 0,1 1 0 0 0,0-1 0 0 0,0 0 0 0 0,0-1 0 0 0,3 1-56 0 0,68-6-6082 0 0,-51-6-548 0 0</inkml:trace>
  <inkml:trace contextRef="#ctx0" brushRef="#br0" timeOffset="8671.527">6968 1354 5368 0 0,'0'0'8222'0'0,"2"7"-6221"0"0,-2 266 986 0 0,8-226-3421 0 0,3-36-2383 0 0,6-10-3774 0 0,0-6-2025 0 0</inkml:trace>
  <inkml:trace contextRef="#ctx0" brushRef="#br0" timeOffset="8904.601">7070 1516 15193 0 0,'0'0'1132'0'0,"-58"-5"-1132"0"0,12 5-216 0 0,-1-2 140 0 0,5 1-552 0 0,13 0-940 0 0,11 1-2412 0 0,-7-7-5677 0 0</inkml:trace>
  <inkml:trace contextRef="#ctx0" brushRef="#br0" timeOffset="9371.19">7596 1061 4152 0 0,'2'7'4668'0'0,"9"44"-4143"0"0,10 39 1294 0 0,-4 1 0 0 0,-4 1-1 0 0,1 88-1818 0 0,-12 289 187 0 0,-2-471-5267 0 0,-1-8-192 0 0</inkml:trace>
  <inkml:trace contextRef="#ctx0" brushRef="#br0" timeOffset="10288.591">7582 962 7857 0 0,'0'0'4938'0'0,"-10"-6"-3885"0"0,-54-20-1141 0 0,0 3 1 0 0,-1 3-1 0 0,-1 3 0 0 0,-1 3 1 0 0,0 2-1 0 0,0 4 0 0 0,-14 2 88 0 0,-39-9-90 0 0,-1042-116 632 0 0,-5 51-1 0 0,-729 59-541 0 0,998 21 472 0 0,868 0-373 0 0,5-2-66 0 0,0 2 0 0 0,0 0 0 0 0,-1 2 0 0 0,1 0 0 0 0,0 2 0 0 0,0 1 0 0 0,1 1 0 0 0,-1 0-1 0 0,1 2 1 0 0,-10 6-33 0 0,26-5-11 0 0,0 0 0 0 0,1 0-1 0 0,1 1 1 0 0,0-1 0 0 0,0 1-1 0 0,1 1 1 0 0,0-1 0 0 0,1 1-1 0 0,0 0 1 0 0,0 0 0 0 0,1 0-1 0 0,1 0 1 0 0,0 1 0 0 0,1-1-1 0 0,0 1 1 0 0,0-1 0 0 0,1 1-1 0 0,1 0 1 0 0,0-1 0 0 0,1 1-1 0 0,0-1 1 0 0,0 0 0 0 0,3 5 11 0 0,33 216 235 0 0,11 145 534 0 0,-64 99 148 0 0,18-459-878 0 0,0 1 1 0 0,1-1 0 0 0,1 0 0 0 0,0-1 0 0 0,2 1 0 0 0,-1-1 0 0 0,2 0 0 0 0,0-1 0 0 0,1 1 0 0 0,1-2 0 0 0,0 1 0 0 0,1-1 0 0 0,0-1-1 0 0,1 0 1 0 0,1-1 0 0 0,0 0 0 0 0,1-1 0 0 0,0 0 0 0 0,0-1 0 0 0,1-1 0 0 0,16 7-40 0 0,19 9 129 0 0,0-3-1 0 0,1-3 1 0 0,1-1-1 0 0,1-3 1 0 0,1-2 0 0 0,25 2-129 0 0,293 35 569 0 0,2-17 0 0 0,28-15-569 0 0,-253-11 80 0 0,3478 66 21 0 0,-3208-95-3380 0 0,-381 14-385 0 0,-9-3-3377 0 0</inkml:trace>
  <inkml:trace contextRef="#ctx0" brushRef="#br1" timeOffset="26568.775">4539 2270 444 0 0,'0'0'450'0'0,"0"0"-201"0"0,-6 2-100 0 0,-79 3 3326 0 0,70-5-3440 0 0,0-1-1 0 0,0-1 1 0 0,0-1 0 0 0,0 0 0 0 0,0 0-1 0 0,1-2 1 0 0,0 1 0 0 0,0-2 0 0 0,0 0-1 0 0,0-1 1 0 0,1 0 0 0 0,0-1-1 0 0,-9-8-34 0 0,17 8 82 0 0,1-1 0 0 0,0-1-1 0 0,0 1 1 0 0,1-1-1 0 0,0 1 1 0 0,0-1 0 0 0,1 0-1 0 0,1 0 1 0 0,-1 0-1 0 0,2 0 1 0 0,-1 0 0 0 0,2 0-1 0 0,-1 0 1 0 0,1 0-1 0 0,1 0 1 0 0,0 0 0 0 0,0 0-1 0 0,1 1 1 0 0,0-1-1 0 0,2-3-81 0 0,2-21-133 0 0,49-111-3264 0 0,-49 135 3497 0 0,0 0 0 0 0,0 1 0 0 0,1 1 0 0 0,0-1 0 0 0,1 1 0 0 0,0 1 1 0 0,0-1-1 0 0,0 2 0 0 0,1-1 0 0 0,0 1 0 0 0,0 1 0 0 0,1 0 0 0 0,0 0 0 0 0,0 1 0 0 0,0 0 0 0 0,0 1 0 0 0,1 0 0 0 0,8 0-100 0 0,12-1-17 0 0,0 1 0 0 0,0 1 0 0 0,0 2-1 0 0,0 1 1 0 0,0 2 0 0 0,0 1 0 0 0,0 2 0 0 0,-1 1-1 0 0,0 1 1 0 0,0 2 0 0 0,-1 1 0 0 0,0 1 0 0 0,-1 1-1 0 0,-1 2 1 0 0,8 6 17 0 0,-26-16 123 0 0,-1 0 0 0 0,0 0 0 0 0,0 1 0 0 0,0 1 0 0 0,0-1 0 0 0,-1 1-1 0 0,0 1 1 0 0,-1 0 0 0 0,0 0 0 0 0,0 0 0 0 0,-1 1 0 0 0,0 0 0 0 0,0 0 0 0 0,-1 0 0 0 0,0 1 0 0 0,0 0-1 0 0,-1 0 1 0 0,-1 0 0 0 0,0 1 0 0 0,0-1 0 0 0,-1 1 0 0 0,0-1 0 0 0,-1 1 0 0 0,0 0 0 0 0,-1 0 0 0 0,0-1-1 0 0,-1 1 1 0 0,0 0 0 0 0,-1 0 0 0 0,0-1 0 0 0,0 1 0 0 0,-1-1 0 0 0,-1 0 0 0 0,1 1 0 0 0,-2-2 0 0 0,1 1-1 0 0,-2 0 1 0 0,1-1 0 0 0,-7 8-123 0 0,-4-3 105 0 0,-2-1-1 0 0,0 0 1 0 0,0-2-1 0 0,-1 0 1 0 0,-1-1-1 0 0,0 0 1 0 0,0-2-1 0 0,0 0 1 0 0,-1-2-1 0 0,0 0 1 0 0,-1-1-1 0 0,1-2 1 0 0,-1 0-1 0 0,0-1 1 0 0,0-1-1 0 0,0-1 0 0 0,0-1 1 0 0,0-1-1 0 0,1-1 1 0 0,-1 0-1 0 0,-9-5-104 0 0,-39-14-1455 0 0,26-3-3594 0 0,23 7 15 0 0</inkml:trace>
  <inkml:trace contextRef="#ctx0" brushRef="#br1" timeOffset="27083.424">4608 2530 1368 0 0,'0'0'295'0'0,"0"0"712"0"0,0 0 133 0 0,0 0-310 0 0,0 0-82 0 0,4-7 39 0 0,-2 4-724 0 0,0 1 0 0 0,0-1-1 0 0,-1 1 1 0 0,1-1-1 0 0,0 0 1 0 0,-1 0 0 0 0,0 0-1 0 0,0 0 1 0 0,0 0 0 0 0,0 0-1 0 0,0 0 1 0 0,-1 0 0 0 0,1 0-1 0 0,-1-1 1 0 0,0 1-1 0 0,0 0 1 0 0,0 0 0 0 0,0 0-1 0 0,-1-1 1 0 0,1 1 0 0 0,-1 0-1 0 0,0 0 1 0 0,0 0 0 0 0,0 0-1 0 0,0 0 1 0 0,0 0 0 0 0,-1 0-1 0 0,1 1 1 0 0,-1-1-1 0 0,0 0 1 0 0,0 1 0 0 0,0-1-1 0 0,0 1 1 0 0,0 0 0 0 0,-1-1-1 0 0,1 1 1 0 0,-1 0 0 0 0,1 1-1 0 0,-1-1 1 0 0,0 0 0 0 0,1 1-1 0 0,-4-1-62 0 0,1 0 61 0 0,-1 1 1 0 0,0 0-1 0 0,0 0 0 0 0,0 0 0 0 0,0 1 0 0 0,0 0 1 0 0,0 0-1 0 0,0 1 0 0 0,0 0 0 0 0,0 0 0 0 0,0 0 1 0 0,0 1-1 0 0,1 0 0 0 0,-1 0 0 0 0,0 0 0 0 0,1 1 1 0 0,0-1-1 0 0,-1 1 0 0 0,1 1 0 0 0,1-1 0 0 0,-1 1 1 0 0,0 0-1 0 0,1 0 0 0 0,0 0 0 0 0,-1 0 0 0 0,2 1 0 0 0,-1 0 1 0 0,1 0-1 0 0,-1 0 0 0 0,1 0 0 0 0,1 0 0 0 0,-1 1 1 0 0,1-1-1 0 0,0 1 0 0 0,0 0 0 0 0,0 0 0 0 0,1-1 1 0 0,-1 7-62 0 0,5-9 55 0 0,0 0 1 0 0,0 0 0 0 0,1 0 0 0 0,-1-1-1 0 0,0 1 1 0 0,1-1 0 0 0,0 0-1 0 0,-1 0 1 0 0,1 0 0 0 0,0-1 0 0 0,0 1-1 0 0,0-1 1 0 0,0 0 0 0 0,0 0-1 0 0,0 0 1 0 0,1-1 0 0 0,-1 1 0 0 0,0-1-1 0 0,0 0 1 0 0,0 0 0 0 0,1-1-1 0 0,-1 1 1 0 0,0-1 0 0 0,0 0 0 0 0,0 0-1 0 0,0 0 1 0 0,0-1 0 0 0,0 1-1 0 0,0-1 1 0 0,0 0 0 0 0,-1 0 0 0 0,2-1-56 0 0,21-17 27 0 0,-26 19-32 0 0,1-1 0 0 0,0 1 0 0 0,0-1-1 0 0,0 1 1 0 0,0-1 0 0 0,0 1 0 0 0,1 0 0 0 0,-1-1-1 0 0,0 1 1 0 0,1 0 0 0 0,-1 0 0 0 0,0 0-1 0 0,1 0 1 0 0,0 0 0 0 0,-1 0 0 0 0,1 1 0 0 0,-1-1-1 0 0,1 0 1 0 0,0 1 0 0 0,0-1 0 0 0,-1 1-1 0 0,1 0 1 0 0,0 0 0 0 0,0-1 0 0 0,-1 1 0 0 0,1 0-1 0 0,0 1 1 0 0,0-1 0 0 0,-1 0 0 0 0,1 0-1 0 0,0 1 1 0 0,0-1 0 0 0,-1 1 0 0 0,1-1 0 0 0,0 1-1 0 0,-1 0 1 0 0,1 0 0 0 0,-1 0 0 0 0,1 0-1 0 0,-1 0 1 0 0,1 0 0 0 0,-1 0 0 0 0,0 0-1 0 0,1 1 6 0 0,26 44 20 0 0,2 5-3753 0 0,-20-39-1490 0 0</inkml:trace>
  <inkml:trace contextRef="#ctx0" brushRef="#br1" timeOffset="33646.96">7782 1059 3360 0 0,'0'0'1705'0'0,"0"0"-807"0"0,0 0-690 0 0,0 0-211 0 0,-14 11 464 0 0,-11 775 3927 0 0,-10-136-3953 0 0,34-554-114 0 0,5-134-4883 0 0,-4 13-709 0 0</inkml:trace>
  <inkml:trace contextRef="#ctx0" brushRef="#br1" timeOffset="34895.484">7586 782 3360 0 0,'0'0'1158'0'0,"-9"-2"-199"0"0,-62-6-818 0 0,1 3 0 0 0,-1 4-1 0 0,0 2 1 0 0,-6 4-141 0 0,-100 1 461 0 0,-325-26 1374 0 0,-315-61-1835 0 0,-26-3-127 0 0,-1009 7 1739 0 0,351 37-1381 0 0,1477 39-340 0 0,20-1 126 0 0,0 1-1 0 0,1 0 1 0 0,-1 0-1 0 0,0 0 1 0 0,0 0-1 0 0,0 1 1 0 0,1 0-1 0 0,-1-1 1 0 0,0 2-1 0 0,0-1 1 0 0,0 0-1 0 0,0 1 0 0 0,0-1 1 0 0,1 1-1 0 0,-1 0 1 0 0,0 1-1 0 0,0-1 1 0 0,1 0-1 0 0,-1 1 1 0 0,1 0-1 0 0,0 0 1 0 0,-1 0-1 0 0,1 0 1 0 0,0 1-1 0 0,0-1 1 0 0,0 1-1 0 0,1 0 1 0 0,-1 0-1 0 0,0 0 1 0 0,1 0-1 0 0,0 0 1 0 0,0 0-1 0 0,0 1 1 0 0,0-1-1 0 0,1 1 1 0 0,-1-1-1 0 0,1 1 1 0 0,-1 3-17 0 0,2 25 129 0 0,1 0 1 0 0,1 0 0 0 0,2-1 0 0 0,2 1-1 0 0,0-1 1 0 0,2 0 0 0 0,8 16-130 0 0,19 94 154 0 0,22 504 2475 0 0,-46-546-2267 0 0,-6-37-288 0 0,3-1-1 0 0,3-1 0 0 0,2 1 1 0 0,21 55-74 0 0,-18-88 59 0 0,2-1 1 0 0,1-1-1 0 0,2-1 1 0 0,0-1-1 0 0,1-1 1 0 0,2 0-1 0 0,0-2 0 0 0,1-1 1 0 0,1-1-1 0 0,1-1 1 0 0,1-1-1 0 0,0-1 1 0 0,1-2-1 0 0,0-1 1 0 0,1-1-1 0 0,1-2 1 0 0,16 3-60 0 0,-33-8 20 0 0,151 46 98 0 0,3-7-1 0 0,1-7 1 0 0,2-9-1 0 0,0-6 1 0 0,2-8-1 0 0,153-8-117 0 0,-93 3 201 0 0,1448 51 803 0 0,33 17 304 0 0,-1455-70-1226 0 0,-258-19-5873 0 0,-9 5 285 0 0,0-8-2409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6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0 5521 0 0,'0'0'5939'0'0,"0"0"-3946"0"0,0 0-1619 0 0,0 0-238 0 0,0 0 7 0 0,0 0 56 0 0,0 0-103 0 0,0 0-285 0 0,-4 3-44 0 0,3-1 239 0 0,-1 0 0 0 0,1-1 0 0 0,0 1 0 0 0,0 0 0 0 0,0 0 1 0 0,0 0-1 0 0,0 0 0 0 0,0 0 0 0 0,1 0 0 0 0,-1 0 0 0 0,1 0 1 0 0,-1 0-1 0 0,1 0 0 0 0,0 1 0 0 0,0-1 0 0 0,0 0 0 0 0,0 0 1 0 0,0 0-1 0 0,0 0 0 0 0,1 0 0 0 0,-1 0 0 0 0,1 0 0 0 0,-1 1 1 0 0,1-1-1 0 0,0 0 0 0 0,0-1 0 0 0,0 1 0 0 0,0 0 0 0 0,0 0 1 0 0,0 0-1 0 0,1-1 0 0 0,-1 1 0 0 0,0 0 0 0 0,1-1 0 0 0,-1 1 1 0 0,1-1-1 0 0,0 0 0 0 0,0 1 0 0 0,-1-1 0 0 0,2 0-6 0 0,4 6-166 0 0,45 62 1947 0 0,-51-68-1752 0 0,0 0 1 0 0,-1 0-1 0 0,1 1 0 0 0,0-1 1 0 0,-1 1-1 0 0,0-1 1 0 0,1 0-1 0 0,-1 1 1 0 0,0-1-1 0 0,0 1 0 0 0,0-1 1 0 0,0 1-1 0 0,0-1 1 0 0,0 1-1 0 0,0-1 0 0 0,-1 1 1 0 0,1-1-1 0 0,0 0 1 0 0,-1 1-1 0 0,1-1 1 0 0,-1 0-1 0 0,1 1 0 0 0,-1-1 1 0 0,0 0-1 0 0,0 1 1 0 0,1-1-1 0 0,-1 0 0 0 0,0 0 1 0 0,0 0-1 0 0,0 0 1 0 0,0 0-1 0 0,-1 0 1 0 0,1 0-1 0 0,0 0 0 0 0,0 0 1 0 0,0-1-1 0 0,-1 1 1 0 0,1 0-1 0 0,0-1 0 0 0,-1 1 1 0 0,1-1-1 0 0,-1 0 1 0 0,1 1-1 0 0,-1-1 1 0 0,1 0-1 0 0,0 0 0 0 0,-1 0 1 0 0,1 0-1 0 0,-1 0 1 0 0,1 0-1 0 0,-1 0 0 0 0,1 0 1 0 0,-1-1-1 0 0,1 1-29 0 0,-32-1-1993 0 0,14-7-5139 0 0,10-3-827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8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 15045 0 0,'0'0'3493'0'0,"0"0"-3493"0"0,0 0 0 0 0,7 41 380 0 0,-7-24 64 0 0,0-1-140 0 0,-2 1-108 0 0,0-2-36 0 0,-2 0-100 0 0,-3 0-60 0 0,1-2-232 0 0,-2-3-280 0 0,2-2-476 0 0,-1-5-696 0 0,3-1-2889 0 0,4-11-4780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8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10845 0 0,'0'0'7033'0'0,"0"0"-6749"0"0,0 0-284 0 0,0 0-420 0 0,0 0 24 0 0,0 0 172 0 0,0 0-236 0 0,0 0-121 0 0,0 0-1235 0 0,0 0-2972 0 0,-28 0-3793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8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3 15265 0 0,'0'0'1685'0'0,"-6"0"-1409"0"0,0-1-323 0 0,0 0 1 0 0,0 1 0 0 0,0 0 0 0 0,0 0 0 0 0,0 0 0 0 0,0 1-1 0 0,0 0 1 0 0,0 0 0 0 0,0 0 0 0 0,1 1 0 0 0,-1 0-1 0 0,0 0 1 0 0,1 0 0 0 0,-1 1 0 0 0,1 0 0 0 0,0 0 0 0 0,0 0-1 0 0,0 1 1 0 0,1 0 0 0 0,-1 0 0 0 0,1 0 0 0 0,-1 0-1 0 0,0 3 47 0 0,7-3 13 0 0,0 0-1 0 0,0 1 0 0 0,1-1 1 0 0,-1 0-1 0 0,1 0 0 0 0,0 0 1 0 0,0-1-1 0 0,1 1 0 0 0,-1-1 1 0 0,1 0-1 0 0,0 0 0 0 0,0 0 1 0 0,0 0-1 0 0,0-1 0 0 0,0 1 1 0 0,0-1-1 0 0,1 0 0 0 0,-1 0 1 0 0,1-1-1 0 0,-1 1 0 0 0,3-1-12 0 0,2 3-1 0 0,126 72 1535 0 0,-135-73-1543 0 0,-1 0-1 0 0,0 0 1 0 0,0-1-1 0 0,0 1 1 0 0,0 0-1 0 0,-1-1 1 0 0,1 1-1 0 0,-1-1 1 0 0,1 1-1 0 0,-1-1 1 0 0,0 0 0 0 0,0 0-1 0 0,0 1 1 0 0,0-1-1 0 0,0-1 1 0 0,-1 1-1 0 0,1 0 1 0 0,-1 0-1 0 0,1-1 1 0 0,-1 0 0 0 0,1 1-1 0 0,-1-1 1 0 0,0 0-1 0 0,0 0 1 0 0,1-1-1 0 0,-1 1 1 0 0,0 0-1 0 0,0-1 1 0 0,0 0-1 0 0,0 0 1 0 0,0 0 0 0 0,0 0-1 0 0,0 0 1 0 0,-2-1 9 0 0,-1 2-232 0 0,-36 4-1480 0 0,11-5-2530 0 0,1-2-3142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8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4924 0 0,'0'0'7785'0'0,"0"0"-5367"0"0,0 0-1954 0 0,0 0-348 0 0,0 0 50 0 0,0 0 387 0 0,0 0 115 0 0,0 0-186 0 0,0 5-229 0 0,-4 28 19 0 0,-6-24-4474 0 0,8-10 851 0 0,1-8-2669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9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14261 0 0,'0'0'1364'0'0,"0"0"-1364"0"0,0 0-52 0 0,0 0-84 0 0,0 0 20 0 0,0 0 108 0 0,0 0 4 0 0,0 0-524 0 0,0 0-856 0 0,0 0-1760 0 0,13 9-4529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9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10377 0 0,'0'0'1711'0'0,"0"0"-1094"0"0,0 7 69 0 0,1-3-552 0 0,-1 0 0 0 0,1 0 1 0 0,-1-1-1 0 0,0 1 0 0 0,0 0 1 0 0,0 0-1 0 0,-1 0 1 0 0,0-1-1 0 0,1 1 0 0 0,-1 0 1 0 0,0-1-1 0 0,-1 1 0 0 0,1 0 1 0 0,-1-1-1 0 0,0 0 1 0 0,1 1-1 0 0,-1-1 0 0 0,-1 0 1 0 0,1 0-1 0 0,0 0 0 0 0,-1 0 1 0 0,0 0-1 0 0,1-1 1 0 0,-4 3-135 0 0,27-47-12990 0 0,13 23 13153 0 0,37 14 5160 0 0,-68 5-5123 0 0,0 0 0 0 0,-1 0 0 0 0,1 0 0 0 0,0 1 0 0 0,-1-1 0 0 0,1 1 0 0 0,-1-1 0 0 0,1 1 0 0 0,-1 0 0 0 0,1 0 0 0 0,-1 0 0 0 0,1 0 0 0 0,-1 1 0 0 0,0-1 0 0 0,1 0 0 0 0,-1 1 0 0 0,0 0 0 0 0,0 0 0 0 0,0-1 0 0 0,-1 1 0 0 0,1 0 0 0 0,0 1 0 0 0,-1-1 0 0 0,1 0 0 0 0,-1 0 0 0 0,0 1 1 0 0,0-1-1 0 0,1 0 0 0 0,-2 1 0 0 0,1-1 0 0 0,0 1 0 0 0,0 0 0 0 0,-1-1 0 0 0,0 1 0 0 0,1-1 0 0 0,-1 1 0 0 0,0 0 0 0 0,0-1 0 0 0,-1 2-200 0 0,-35 47 839 0 0,13-46-7163 0 0,23-7-296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51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410 174 6505 0 0,'0'0'5719'0'0,"0"0"-4439"0"0,0 0-1069 0 0,-7 2 415 0 0,-27 1-142 0 0,-1-1 0 0 0,1-1 0 0 0,-1-2 0 0 0,1-2 0 0 0,0-1 1 0 0,-8-3-485 0 0,-21-1 57 0 0,51 7-222 0 0,-42-8 277 0 0,29-5-3738 0 0,25 6-1165 0 0,12-2-3874 0 0</inkml:trace>
  <inkml:trace contextRef="#ctx0" brushRef="#br0" timeOffset="250.056">431 69 12237 0 0,'0'0'3204'0'0,"0"0"-2816"0"0,0 0-388 0 0,0 0-24 0 0,0 0 24 0 0,-74-12 352 0 0,25 7 113 0 0,-2-1-41 0 0,-1 0-212 0 0,13 2-200 0 0,12 0-12 0 0,6 1-60 0 0,5 0-640 0 0,-2-1-333 0 0,2-2-599 0 0,3 2-2980 0 0,12-7-3729 0 0</inkml:trace>
  <inkml:trace contextRef="#ctx0" brushRef="#br0" timeOffset="498.989">575 8 13389 0 0,'0'0'1756'0'0,"29"38"-1752"0"0,-19-14 836 0 0,0 3-147 0 0,-6 1-169 0 0,-4-2-116 0 0,-10-1-48 0 0,-4-3 8 0 0,-7 0-56 0 0,-6-3-92 0 0,-1-2-84 0 0,-3-1-136 0 0,0-3-836 0 0,0-4-516 0 0,1-1-469 0 0,9-4-3343 0 0,-1-4-4481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9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21 13269 0 0,'0'0'1511'0'0,"0"0"-936"0"0,0 0-345 0 0,-6-5-165 0 0,4 4-54 0 0,0-1 0 0 0,0 0-1 0 0,-1 1 1 0 0,1 0 0 0 0,0-1 0 0 0,-1 1-1 0 0,1 0 1 0 0,0 0 0 0 0,-1 0 0 0 0,1 1-1 0 0,-1-1 1 0 0,0 0 0 0 0,1 1 0 0 0,-1 0-1 0 0,0-1 1 0 0,1 1 0 0 0,-1 1 0 0 0,0-1-1 0 0,1 0 1 0 0,-1 0 0 0 0,1 1 0 0 0,-1 0-1 0 0,0-1 1 0 0,1 1 0 0 0,0 0 0 0 0,-1 0-1 0 0,1 0 1 0 0,-1 1 0 0 0,1-1 0 0 0,0 0-1 0 0,0 1 1 0 0,0 0 0 0 0,0-1 0 0 0,0 1-1 0 0,0 0 1 0 0,0 0 0 0 0,1 0 0 0 0,-1 0-1 0 0,1 1 1 0 0,-1-1-11 0 0,-1 1 28 0 0,-1-1 0 0 0,1 1 0 0 0,0-1 0 0 0,1 1 0 0 0,-1 0-1 0 0,0 0 1 0 0,1 0 0 0 0,0 1 0 0 0,0-1 0 0 0,0 0 0 0 0,0 1 0 0 0,0 0 0 0 0,1-1 0 0 0,-1 1-1 0 0,1 0 1 0 0,0 0 0 0 0,0 0 0 0 0,1-1 0 0 0,-1 1 0 0 0,1 0 0 0 0,-1 0 0 0 0,2 0 0 0 0,-1 0-1 0 0,0 0 1 0 0,1 0 0 0 0,-1 0 0 0 0,1 0 0 0 0,0 0 0 0 0,0 0 0 0 0,1-1 0 0 0,-1 1 0 0 0,1 0-1 0 0,0-1 1 0 0,0 1 0 0 0,0-1 0 0 0,0 0 0 0 0,1 0 0 0 0,-1 0 0 0 0,1 0 0 0 0,0 0 0 0 0,0 0 0 0 0,0-1-1 0 0,0 1 1 0 0,0-1 0 0 0,1 0 0 0 0,-1 0 0 0 0,4 2-28 0 0,72-7-723 0 0,-54-5-2421 0 0,-1-6-3776 0 0,-9 4 316 0 0</inkml:trace>
  <inkml:trace contextRef="#ctx0" brushRef="#br0" timeOffset="280.813">327 112 11341 0 0,'0'0'2316'0'0,"0"0"-1685"0"0,0 0-300 0 0,0 0 501 0 0,4 8 86 0 0,-1-5-835 0 0,-1 1 1 0 0,1 0-1 0 0,-1 0 1 0 0,0 0-1 0 0,0 0 1 0 0,-1 0-1 0 0,1 0 1 0 0,-1 0-1 0 0,0 1 1 0 0,0-1-1 0 0,0 1 1 0 0,0-1-1 0 0,-1 0 1 0 0,0 1-1 0 0,0-1 1 0 0,0 1-1 0 0,-1-1 1 0 0,1 1-1 0 0,-1-1 1 0 0,0 1-1 0 0,0-1 1 0 0,-1 0-1 0 0,1 0 1 0 0,-1 1-1 0 0,0-1 1 0 0,0 0-84 0 0,16-47-1443 0 0,53-43-302 0 0,-66 85 1646 0 0,1-1 0 0 0,-1 0-1 0 0,1 1 1 0 0,-1 0 0 0 0,1-1-1 0 0,0 1 1 0 0,0 0-1 0 0,0 0 1 0 0,0 0 0 0 0,0 0-1 0 0,0 0 1 0 0,0 0 0 0 0,0 0-1 0 0,0 1 1 0 0,0-1 0 0 0,0 1-1 0 0,0 0 1 0 0,0-1-1 0 0,1 1 1 0 0,-1 0 0 0 0,0 0-1 0 0,0 1 1 0 0,0-1 0 0 0,1 0-1 0 0,-1 1 1 0 0,0-1 0 0 0,0 1-1 0 0,0 0 1 0 0,0-1-1 0 0,0 1 1 0 0,0 0 0 0 0,0 0-1 0 0,0 1 1 0 0,0-1 0 0 0,-1 0-1 0 0,1 1 1 0 0,0-1 0 0 0,-1 1-1 0 0,1-1 1 0 0,-1 1-1 0 0,0 0 1 0 0,1-1 0 0 0,-1 1-1 0 0,0 0 1 0 0,0 0 0 0 0,1 2 99 0 0,4 15-5636 0 0,-3-9 794 0 0</inkml:trace>
  <inkml:trace contextRef="#ctx0" brushRef="#br0" timeOffset="1432.641">592 206 12437 0 0,'0'0'859'0'0,"0"0"-608"0"0,0 0-174 0 0,0 0 63 0 0,0 0 126 0 0,0 0 211 0 0,0 0-39 0 0,0 0-150 0 0,8 4-68 0 0,0 0-176 0 0,0 0 1 0 0,0-1 0 0 0,1 0 0 0 0,-1-1-1 0 0,1 0 1 0 0,-1 0 0 0 0,1-1-1 0 0,0 0 1 0 0,0-1 0 0 0,0 0 0 0 0,-1 0-1 0 0,1-1 1 0 0,0 0 0 0 0,0 0-1 0 0,6-3-44 0 0,37-21-354 0 0,-51 24 338 0 0,0 1 0 0 0,0 0 0 0 0,0 0-1 0 0,0-1 1 0 0,0 1 0 0 0,-1-1 0 0 0,1 1-1 0 0,0 0 1 0 0,0-1 0 0 0,0 0-1 0 0,0 1 1 0 0,-1-1 0 0 0,1 0 0 0 0,0 1-1 0 0,0-1 1 0 0,-1 0 0 0 0,1 0 0 0 0,-1 1-1 0 0,1-1 1 0 0,-1 0 0 0 0,1 0 0 0 0,-1 0-1 0 0,1 0 1 0 0,-1 0 0 0 0,0 0 0 0 0,1 0-1 0 0,-1 0 1 0 0,0 0 0 0 0,0 0 0 0 0,0 0-1 0 0,0 0 1 0 0,0 0 0 0 0,0 0 0 0 0,0 0-1 0 0,0 0 1 0 0,0 0 0 0 0,0 0 0 0 0,-1 0-1 0 0,1 1 1 0 0,0-1 0 0 0,-1 0 0 0 0,1 0-1 0 0,-1 0 1 0 0,1 0 0 0 0,-1 0 0 0 0,1 0-1 0 0,-1 1 1 0 0,0-1 0 0 0,1 0 0 0 0,-1 0-1 0 0,0 1 1 0 0,0-1 16 0 0,-2 0 6 0 0,0 0 0 0 0,0 1 0 0 0,-1-1 0 0 0,1 1 0 0 0,0 0 0 0 0,-1 0 0 0 0,1 0 0 0 0,0 1-1 0 0,-1-1 1 0 0,1 1 0 0 0,0 0 0 0 0,0 0 0 0 0,0 0 0 0 0,0 0 0 0 0,0 0 0 0 0,0 1 0 0 0,0-1 0 0 0,0 1 0 0 0,0 0 0 0 0,0 0 0 0 0,1 0 0 0 0,-1 0 0 0 0,1 0 0 0 0,0 0 0 0 0,0 1-1 0 0,-1 0 1 0 0,1-1 0 0 0,1 1 0 0 0,-1 0 0 0 0,0 0 0 0 0,1 0 0 0 0,-1 0 0 0 0,1 0 0 0 0,0 0 0 0 0,0 0 0 0 0,0 0 0 0 0,1 0 0 0 0,-1 1 0 0 0,1-1 0 0 0,0 0 0 0 0,0 1 0 0 0,0-1-1 0 0,0 0 1 0 0,0 0 0 0 0,1 1 0 0 0,-1-1 0 0 0,1 0 0 0 0,0 0 0 0 0,0 0 0 0 0,0 1 0 0 0,1-1 0 0 0,-1 0 0 0 0,1-1 0 0 0,-1 1 0 0 0,2 1-6 0 0,1 1 76 0 0,-1-1 0 0 0,1 0 1 0 0,0 0-1 0 0,1 0 0 0 0,-1-1 0 0 0,1 1 1 0 0,-1-1-1 0 0,1 0 0 0 0,0 0 1 0 0,0-1-1 0 0,0 0 0 0 0,1 0 0 0 0,-1 0 1 0 0,0 0-1 0 0,1-1 0 0 0,-1 0 1 0 0,1 0-1 0 0,0 0 0 0 0,-1-1 0 0 0,1 0 1 0 0,0 0-1 0 0,-1 0 0 0 0,1-1 1 0 0,-1 0-1 0 0,1 0 0 0 0,0 0 0 0 0,-1-1 1 0 0,0 1-1 0 0,1-2 0 0 0,-1 1 1 0 0,0 0-1 0 0,0-1 0 0 0,0 0 0 0 0,-1 0 1 0 0,1 0-1 0 0,1-3-76 0 0,-19-51-2090 0 0,-1 100 1902 0 0,13-41 216 0 0,1 0-1 0 0,-1 0 1 0 0,1-1 0 0 0,-1 1 0 0 0,1 0 0 0 0,0 0 0 0 0,0 0 0 0 0,0 0-1 0 0,0 0 1 0 0,0-1 0 0 0,0 1 0 0 0,1 0 0 0 0,-1 0 0 0 0,1 0 0 0 0,-1 0-1 0 0,1-1 1 0 0,0 1 0 0 0,-1 0 0 0 0,1-1 0 0 0,0 1 0 0 0,0 0 0 0 0,0-1-1 0 0,0 1 1 0 0,1-1 0 0 0,-1 0 0 0 0,0 1 0 0 0,1-1 0 0 0,-1 0 0 0 0,0 0-1 0 0,1 0 1 0 0,0 0 0 0 0,-1 0 0 0 0,1 0 0 0 0,0 0 0 0 0,-1 0 0 0 0,1-1-1 0 0,0 1 1 0 0,0-1 0 0 0,-1 1 0 0 0,1-1 0 0 0,0 0 0 0 0,0 0 0 0 0,0 0-1 0 0,0 0 1 0 0,0 0 0 0 0,0 0 0 0 0,-1 0 0 0 0,1 0 0 0 0,0-1 0 0 0,2 0-28 0 0,42-37-1415 0 0,-35 19 1011 0 0,-8 19 431 0 0,-1 0 0 0 0,1 0 0 0 0,-1 0 0 0 0,1 1 0 0 0,-1-1 0 0 0,0 1-1 0 0,1 0 1 0 0,-1-1 0 0 0,0 1 0 0 0,0 0 0 0 0,1 0 0 0 0,-1 1 0 0 0,0-1 0 0 0,0 0-1 0 0,0 1 1 0 0,0-1 0 0 0,0 1 0 0 0,-1 0 0 0 0,1 0 0 0 0,0 0 0 0 0,-1-1 0 0 0,0 1-1 0 0,1 1 1 0 0,-1-1 0 0 0,0 0 0 0 0,0 0-27 0 0,0-1 55 0 0,32 47 1518 0 0,14-90-3105 0 0,-42 37 1562 0 0,0 0 0 0 0,0 0 0 0 0,0 0 0 0 0,1 1-1 0 0,-1 0 1 0 0,1 0 0 0 0,0 1 0 0 0,0-1 0 0 0,1 1 0 0 0,-1 0-1 0 0,1 1 1 0 0,-1 0 0 0 0,1 0 0 0 0,0 0 0 0 0,0 1 0 0 0,0 0-1 0 0,0 0 1 0 0,0 1 0 0 0,0 0 0 0 0,0 0 0 0 0,0 0 0 0 0,0 1-1 0 0,-1 0 1 0 0,1 1 0 0 0,0-1 0 0 0,0 1 0 0 0,-1 1 0 0 0,1-1 0 0 0,2 2-30 0 0,-8-2 22 0 0,0 0 1 0 0,0-1 0 0 0,0 1 0 0 0,0 0-1 0 0,0 0 1 0 0,-1 0 0 0 0,1 0 0 0 0,-1 0 0 0 0,1 0-1 0 0,-1 0 1 0 0,0 0 0 0 0,0 0 0 0 0,0 0 0 0 0,0 0-1 0 0,0 0 1 0 0,0 0 0 0 0,0 0 0 0 0,-1 0-1 0 0,1-1 1 0 0,-1 1 0 0 0,1 0 0 0 0,-1 0 0 0 0,0 0-1 0 0,0 0 1 0 0,0 0 0 0 0,0-1 0 0 0,0 1-1 0 0,0 0 1 0 0,0-1 0 0 0,-1 1 0 0 0,1-1 0 0 0,-1 0-1 0 0,1 1 1 0 0,-1-1 0 0 0,1 0 0 0 0,-1 0 0 0 0,0 0-1 0 0,1 0 1 0 0,-1 0 0 0 0,0 0 0 0 0,-1 0-23 0 0,-79 37-844 0 0,181-20 1397 0 0,44 2 381 0 0,-77-69-2167 0 0,-24 108 1807 0 0,-42-57-608 0 0,1-3 64 0 0,-1 0-1 0 0,1 1 1 0 0,-1-1-1 0 0,1 0 1 0 0,-1 1-1 0 0,1-1 1 0 0,-1 0-1 0 0,1 1 1 0 0,0-1-1 0 0,-1 1 1 0 0,1-1-1 0 0,0 1 1 0 0,-1 0-1 0 0,1-1 0 0 0,0 1 1 0 0,0-1-1 0 0,0 1 1 0 0,-1 0-1 0 0,1 0 1 0 0,0 0-1 0 0,0-1 1 0 0,0 1-1 0 0,-1 0 1 0 0,1 0-1 0 0,0 0 1 0 0,0 0-1 0 0,0 0 1 0 0,0 0-1 0 0,0 1 1 0 0,-1-1-1 0 0,1 0 0 0 0,0 0 1 0 0,0 0-1 0 0,0 1 1 0 0,-1-1-1 0 0,1 1 1 0 0,0-1-1 0 0,-1 0 1 0 0,1 1-1 0 0,0-1 1 0 0,-1 1-1 0 0,1 0 1 0 0,0-1-1 0 0,-1 1 1 0 0,1-1-1 0 0,-1 1 1 0 0,1 0-1 0 0,-1-1 1 0 0,1 1-1 0 0,-1 0 0 0 0,0 0 1 0 0,1 0-1 0 0,-1-1 1 0 0,0 1-1 0 0,1 0 1 0 0,-1 0-1 0 0,0 0 1 0 0,0-1-1 0 0,0 1 1 0 0,0 0-1 0 0,0 0 1 0 0,0 0-1 0 0,0 0-29 0 0,1-3-33 0 0,0 0 0 0 0,1 0 0 0 0,-1 1 0 0 0,1-1 0 0 0,-1 0 0 0 0,1 1 0 0 0,-1 0 0 0 0,1-1 0 0 0,0 1-1 0 0,0 0 1 0 0,0 0 0 0 0,0 0 0 0 0,0 0 0 0 0,0 0 0 0 0,0 0 0 0 0,0 0 0 0 0,0 1 0 0 0,0-1 0 0 0,0 1 0 0 0,1 0 0 0 0,-1-1 0 0 0,0 1 0 0 0,0 0-1 0 0,0 0 1 0 0,1 1 0 0 0,-1-1 0 0 0,0 0 0 0 0,0 1 0 0 0,0-1 0 0 0,0 1 0 0 0,0 0 0 0 0,0 0 0 0 0,0 0 0 0 0,0 0 0 0 0,0 0 0 0 0,0 0 0 0 0,0 0 0 0 0,0 0-1 0 0,-1 1 1 0 0,1-1 0 0 0,0 1 0 0 0,-1 0 0 0 0,1-1 0 0 0,-1 1 0 0 0,0 0 0 0 0,0 0 0 0 0,0 0 0 0 0,0-1 0 0 0,0 1 0 0 0,0 1 0 0 0,0-1 0 0 0,0 0-1 0 0,-1 0 1 0 0,1 0 0 0 0,-1 1 33 0 0,11 10 179 0 0,-1 0 0 0 0,0 1 0 0 0,-1-1 0 0 0,-1 2 0 0 0,0-1 0 0 0,-1 1 0 0 0,-1 1 0 0 0,0-1-1 0 0,-1 1 1 0 0,0 0 0 0 0,-2 0 0 0 0,0 1 0 0 0,0-1 0 0 0,-2 1 0 0 0,0-1-179 0 0,-1-13-5 0 0,-1-1 1 0 0,1 1-1 0 0,-1-1 1 0 0,1 0-1 0 0,-1 1 1 0 0,0-1-1 0 0,0 0 1 0 0,0 1 0 0 0,0-1-1 0 0,0 0 1 0 0,-1 0-1 0 0,1 0 1 0 0,-1 0-1 0 0,1 0 1 0 0,-1 0-1 0 0,0-1 1 0 0,0 1-1 0 0,1-1 1 0 0,-1 1-1 0 0,-1-1 1 0 0,1 1-1 0 0,0-1 1 0 0,0 0-1 0 0,0 0 1 0 0,-1 0-1 0 0,1 0 1 0 0,0-1-1 0 0,-1 1 1 0 0,1 0-1 0 0,0-1 1 0 0,-1 0-1 0 0,1 0 1 0 0,-1 1-1 0 0,1-1 1 0 0,-1-1-1 0 0,1 1 1 0 0,-1 0-1 0 0,1-1 1 0 0,0 1-1 0 0,-1-1 1 0 0,1 0-1 0 0,-1 0 5 0 0,-93-43-3557 0 0,74 21-1425 0 0,0-15-4766 0 0</inkml:trace>
  <inkml:trace contextRef="#ctx0" brushRef="#br0" timeOffset="1680.658">1625 213 16982 0 0,'0'0'1644'0'0,"0"0"-1644"0"0,0 0-580 0 0,0 0 172 0 0,0 0-124 0 0,0 0-317 0 0,0 0 293 0 0,0 0-388 0 0,0 0-2156 0 0,0 0-4057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46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48 105 560 0 0,'0'0'513'0'0,"0"0"-252"0"0,0 0 123 0 0,0 0 828 0 0,0 0 524 0 0,0 0-316 0 0,0 0-109 0 0,-7-2 42 0 0,-29-8 1233 0 0,32 60 1722 0 0,12 163-1162 0 0,-1-190-5309 0 0,23-46-6760 0 0,-7 1 1967 0 0</inkml:trace>
  <inkml:trace contextRef="#ctx0" brushRef="#br0" timeOffset="186.281">344 40 6217 0 0,'0'0'4600'0'0,"0"0"-4036"0"0,0 0 104 0 0,0 0 1212 0 0,0 0-212 0 0,0 0-1192 0 0,0 0-404 0 0,-20-39 160 0 0,-20 39 69 0 0,-8 0-41 0 0,1 0-124 0 0,7 0-120 0 0,15 0-16 0 0,5 0-464 0 0,1 0-729 0 0,-4 0-683 0 0,5 0-1292 0 0,5 0-2617 0 0</inkml:trace>
  <inkml:trace contextRef="#ctx0" brushRef="#br0" timeOffset="339.513">439 165 3920 0 0,'0'0'4845'0'0,"0"0"-4665"0"0,0 0 972 0 0,0 0 804 0 0,-61 13-280 0 0,29-13-712 0 0,-4 0-548 0 0,1 0-416 0 0,3 0-152 0 0,-2-1-760 0 0,1-2-540 0 0,11 3-1560 0 0,-5-7-4353 0 0</inkml:trace>
  <inkml:trace contextRef="#ctx0" brushRef="#br0" timeOffset="540.978">684 30 1188 0 0,'0'0'9655'0'0,"0"0"-6927"0"0,0 0-2361 0 0,-7 4 80 0 0,-6 5-124 0 0,1 0-1 0 0,1 1 0 0 0,0 0 0 0 0,0 1 1 0 0,1 0-1 0 0,0 1 0 0 0,1 0 0 0 0,0 1 0 0 0,1 0 1 0 0,0 0-1 0 0,-5 13-322 0 0,10-18-34 0 0,-1 0 1 0 0,1 0-1 0 0,0 1 1 0 0,1-1-1 0 0,0 1 0 0 0,0-1 1 0 0,1 1-1 0 0,0 0 1 0 0,1 0-1 0 0,0-1 0 0 0,0 1 1 0 0,0 0-1 0 0,2 0 1 0 0,-1 2 33 0 0,25 27-2439 0 0,3-23-2254 0 0,-4-11-1647 0 0</inkml:trace>
  <inkml:trace contextRef="#ctx0" brushRef="#br0" timeOffset="791.722">815 246 7777 0 0,'0'0'0'0'0,"0"0"-64"0"0,0 0-3149 0 0,0 0 357 0 0</inkml:trace>
  <inkml:trace contextRef="#ctx0" brushRef="#br0" timeOffset="1040.96">815 246 7021 0 0,'5'-8'673'0'0,"13"-16"1544"0"0,-4 17 3539 0 0,-14 7-5440 0 0,0 0-230 0 0,0 0-168 0 0,0 0-41 0 0,0 0 17 0 0,0 0 39 0 0,0 0 21 0 0,0 0 42 0 0,0 0 57 0 0,0 0 34 0 0,33 9 60 0 0,-29-8-113 0 0,0-1-1 0 0,0 1 1 0 0,0 0-1 0 0,-1 0 1 0 0,1 0-1 0 0,0 1 1 0 0,0-1-1 0 0,-1 1 1 0 0,1 0-1 0 0,-1 0 0 0 0,0 0 1 0 0,0 1-1 0 0,0-1 1 0 0,0 1-1 0 0,0 0 1 0 0,0-1-1 0 0,0 1 1 0 0,-1 1-1 0 0,0-1 1 0 0,1 0-1 0 0,-1 0 1 0 0,0 1-1 0 0,-1 0 1 0 0,1-1-1 0 0,-1 1 1 0 0,1 0-1 0 0,-1-1 1 0 0,0 1-1 0 0,-1 0 1 0 0,1 0-1 0 0,-1 0 1 0 0,1 0-1 0 0,-1 0 1 0 0,0 0-1 0 0,-1 0 1 0 0,1 0-1 0 0,-1 0 1 0 0,0 0-1 0 0,1 0 1 0 0,-2-1-1 0 0,1 1 1 0 0,0 0-1 0 0,-1-1 1 0 0,0 1-1 0 0,0-1 1 0 0,0 1-1 0 0,0-1 1 0 0,0 0-1 0 0,-1 0 0 0 0,1 0 1 0 0,-1 0-1 0 0,0 0 1 0 0,-2 2-34 0 0,-29 12-1781 0 0,10-11-2901 0 0,14-4-1882 0 0</inkml:trace>
  <inkml:trace contextRef="#ctx0" brushRef="#br0" timeOffset="1385.87">1088 183 10709 0 0,'0'0'2594'0'0,"0"0"-1786"0"0,0 0-546 0 0,-6 1-122 0 0,-1 2-37 0 0,0-1 0 0 0,0 2-1 0 0,0-1 1 0 0,1 1 0 0 0,-1 0-1 0 0,1 0 1 0 0,0 0 0 0 0,1 1-1 0 0,-1 0 1 0 0,1 0 0 0 0,0 1-1 0 0,0-1 1 0 0,0 1 0 0 0,1 0-1 0 0,0 0 1 0 0,0 1 0 0 0,0-1 0 0 0,1 1-1 0 0,0 0 1 0 0,1 0 0 0 0,-1 0-1 0 0,1 0 1 0 0,0 0 0 0 0,1 1-1 0 0,0-1 1 0 0,0 1 0 0 0,1 5-103 0 0,1-10-51 0 0,0 1 1 0 0,1-1-1 0 0,-1 0 1 0 0,1 0-1 0 0,0 0 1 0 0,0 0 0 0 0,0 0-1 0 0,0-1 1 0 0,0 1-1 0 0,0-1 1 0 0,1 1 0 0 0,0-1-1 0 0,-1 0 1 0 0,1 0-1 0 0,0 0 1 0 0,0 0-1 0 0,0 0 1 0 0,0-1 0 0 0,0 1-1 0 0,0-1 1 0 0,1 0-1 0 0,-1 0 1 0 0,0 0-1 0 0,1 0 1 0 0,-1-1 0 0 0,1 0-1 0 0,-1 1 1 0 0,1-1-1 0 0,1 0 51 0 0,66-2-9347 0 0,-44-9 2871 0 0</inkml:trace>
  <inkml:trace contextRef="#ctx0" brushRef="#br0" timeOffset="1665.54">1291 181 14025 0 0,'0'0'1704'0'0,"0"0"-1592"0"0,30 52 64 0 0,-22-30 369 0 0,0 3-197 0 0,-3-1-76 0 0,-5 0-48 0 0,0 0-12 0 0,-6 2-124 0 0,-9 1-28 0 0,-1 0-60 0 0,-7-1-236 0 0,-3-3-985 0 0,6-5-783 0 0,-4-5-5964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56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6565 0 0,'0'0'6306'0'0,"0"0"-4837"0"0,0 0-1497 0 0,3 8 355 0 0,12 12-134 0 0,2 1-1 0 0,0-2 0 0 0,1 0 0 0 0,1-2 0 0 0,0 0 0 0 0,2-1 1 0 0,0 0-1 0 0,0-2 0 0 0,2-1 0 0 0,-1-1 0 0 0,2 0 0 0 0,0-2 1 0 0,2 0-193 0 0,152 46 805 0 0,-225-30-913 0 0,-326 197 2522 0 0,365-211-4795 0 0,19-10-5359 0 0,11-7-1172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9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11625 0 0,'0'0'1318'0'0,"0"0"-909"0"0,0 0-232 0 0,0 0 235 0 0,0 0 80 0 0,0 0-104 0 0,0 0-77 0 0,0 0-150 0 0,0 0-85 0 0,1 3-22 0 0,9 3-844 0 0,-10-7 759 0 0,1-1 0 0 0,-1 1 0 0 0,0 0-1 0 0,1 0 1 0 0,-1 0 0 0 0,1-1 0 0 0,-1 1-1 0 0,1 0 1 0 0,0 0 0 0 0,-1 0 0 0 0,1 0-1 0 0,0 0 1 0 0,0 0 0 0 0,0 0 0 0 0,0 0-1 0 0,0 1 1 0 0,0-1 0 0 0,0 0 0 0 0,0 0 0 0 0,0 1-1 0 0,0-1 1 0 0,0 1 0 0 0,0-1 0 0 0,0 1-1 0 0,1-1 1 0 0,-1 1 0 0 0,0 0 0 0 0,0 0-1 0 0,0-1 1 0 0,1 1 0 0 0,-1 0 0 0 0,0 0-1 0 0,1 0 1 0 0,-1 0 0 0 0,0 1 0 0 0,0-1-1 0 0,0 0 1 0 0,1 0 0 0 0,-1 1 0 0 0,0-1-1 0 0,0 1 1 0 0,0-1 0 0 0,1 1 31 0 0,2 2 159 0 0,0-1 0 0 0,0 1 0 0 0,0 0 0 0 0,-1 0 0 0 0,1 0 0 0 0,-1 0 0 0 0,0 0 0 0 0,0 1 1 0 0,0 0-1 0 0,-1-1 0 0 0,1 1 0 0 0,-1 0 0 0 0,0 0 0 0 0,0 1 0 0 0,0-1 0 0 0,-1 0 0 0 0,1 1 0 0 0,-1-1 0 0 0,0 1 0 0 0,0-1 0 0 0,-1 1 0 0 0,1-1 0 0 0,-1 1 1 0 0,0 0-160 0 0,0-5 120 0 0,0 0 68 0 0,1-35-1009 0 0,-2 34 809 0 0,1 0-1 0 0,0-1 1 0 0,0 1 0 0 0,-1 0 0 0 0,1-1 0 0 0,0 1-1 0 0,0 0 1 0 0,1-1 0 0 0,-1 1 0 0 0,0-1 0 0 0,0 1-1 0 0,1 0 1 0 0,-1 0 0 0 0,1-1 0 0 0,-1 1 0 0 0,1 0 0 0 0,-1 0-1 0 0,1-1 1 0 0,0 1 0 0 0,-1 0 0 0 0,1 0 0 0 0,0 0-1 0 0,0 0 1 0 0,0 0 0 0 0,0 0 0 0 0,0 0 0 0 0,0 0-1 0 0,0 1 1 0 0,0-1 0 0 0,1 0 0 0 0,-1 1 0 0 0,0-1-1 0 0,0 1 1 0 0,1-1 0 0 0,-1 1 0 0 0,0-1 0 0 0,1 1-1 0 0,-1 0 1 0 0,0 0 0 0 0,1 0 0 0 0,-1-1 0 0 0,0 1-1 0 0,1 1 1 0 0,-1-1 0 0 0,0 0 0 0 0,1 0 0 0 0,-1 0-1 0 0,0 1 1 0 0,1-1 0 0 0,-1 1 0 0 0,0-1 0 0 0,0 1-1 0 0,1-1 1 0 0,-1 1 0 0 0,0 0 0 0 0,0 0 0 0 0,0-1-1 0 0,0 1 1 0 0,0 0 0 0 0,1 1 12 0 0,44 72 1487 0 0,-23-87-979 0 0,-22 11-501 0 0,-1 1 0 0 0,1-1 0 0 0,0 0 0 0 0,0 1 0 0 0,0-1 0 0 0,0 1 0 0 0,0-1 0 0 0,1 1 0 0 0,-1-1 0 0 0,0 1 0 0 0,1 0 1 0 0,-1 0-1 0 0,1-1 0 0 0,-1 1 0 0 0,1 0 0 0 0,-1 0 0 0 0,1 1 0 0 0,0-1 0 0 0,0 0 0 0 0,-1 1 0 0 0,1-1 0 0 0,0 1 0 0 0,0-1 0 0 0,0 1 0 0 0,0 0 0 0 0,0-1 0 0 0,-1 1 0 0 0,1 0 0 0 0,0 1 0 0 0,0-1 0 0 0,0 0 0 0 0,0 0 0 0 0,0 1 0 0 0,0-1 0 0 0,-1 1 0 0 0,1 0 0 0 0,0-1 0 0 0,0 1 0 0 0,-1 0 0 0 0,1 0 0 0 0,-1 0 0 0 0,1 0 1 0 0,-1 0-1 0 0,1 1 0 0 0,-1-1 0 0 0,1 0 0 0 0,-1 1 0 0 0,0-1-7 0 0,-1 16-2424 0 0,-6-9-5775 0 0,-1-8 626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56.8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7 6917 0 0,'0'0'4037'0'0,"0"0"-2846"0"0,0 0-819 0 0,0 0 92 0 0,-7-3 80 0 0,6 2-524 0 0,-1 1 0 0 0,0-1 0 0 0,1 1 0 0 0,-1-1 1 0 0,0 1-1 0 0,1-1 0 0 0,-1 1 0 0 0,0 0 1 0 0,0 0-1 0 0,0 0 0 0 0,1 0 0 0 0,-1 0 0 0 0,0 0 1 0 0,0 1-1 0 0,1-1 0 0 0,-1 1 0 0 0,0-1 1 0 0,1 1-1 0 0,-1-1 0 0 0,0 1 0 0 0,1 0 1 0 0,-1 0-1 0 0,1 0 0 0 0,-1 0 0 0 0,1 0 0 0 0,0 0 1 0 0,-1 0-1 0 0,1 1 0 0 0,0-1 0 0 0,0 0 1 0 0,0 1-1 0 0,0-1 0 0 0,0 1 0 0 0,0-1 0 0 0,0 1 1 0 0,0-1-1 0 0,0 1 0 0 0,1 0 0 0 0,-1-1 1 0 0,1 1-1 0 0,-1 0 0 0 0,1 0 0 0 0,0-1 0 0 0,0 1 1 0 0,0 0-1 0 0,0 0 0 0 0,0-1 0 0 0,0 1 1 0 0,0 0-1 0 0,0 0 0 0 0,1-1 0 0 0,-1 1 0 0 0,1 0 1 0 0,0 0-21 0 0,-2 1 74 0 0,0 0 0 0 0,1 0 0 0 0,0-1 1 0 0,0 1-1 0 0,-1 0 0 0 0,2 0 0 0 0,-1 0 1 0 0,0 0-1 0 0,1 0 0 0 0,-1 0 0 0 0,1 0 1 0 0,0 0-1 0 0,0-1 0 0 0,0 1 0 0 0,0 0 0 0 0,0-1 1 0 0,1 1-1 0 0,-1-1 0 0 0,1 1 0 0 0,0-1 1 0 0,0 0-1 0 0,0 1 0 0 0,0-1 0 0 0,0 0 1 0 0,0 0-1 0 0,0 0 0 0 0,1-1 0 0 0,-1 1 1 0 0,1-1-1 0 0,-1 1 0 0 0,1-1 0 0 0,0 0 1 0 0,-1 0-1 0 0,1 0 0 0 0,0 0 0 0 0,0 0 0 0 0,0-1 1 0 0,0 1-1 0 0,0-1 0 0 0,-1 0 0 0 0,1 0 1 0 0,0 0-1 0 0,0 0 0 0 0,0-1 0 0 0,0 1 1 0 0,1-1-75 0 0,-1 1 30 0 0,1 0 1 0 0,-1 0-1 0 0,0 0 0 0 0,1 0 1 0 0,-1-1-1 0 0,0 0 1 0 0,0 1-1 0 0,0-1 1 0 0,0 0-1 0 0,0-1 1 0 0,0 1-1 0 0,0-1 1 0 0,0 1-1 0 0,0-1 1 0 0,0 0-1 0 0,-1 0 0 0 0,1 0 1 0 0,-1 0-1 0 0,0 0 1 0 0,1-1-1 0 0,-1 1 1 0 0,0-1-1 0 0,1-1-30 0 0,-20-28-2665 0 0,3 22-59 0 0,-4 0-3569 0 0,-3 0-757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55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32 138 8613 0 0,'0'0'4492'0'0,"0"0"-3414"0"0,0 0-1411 0 0,0 0-128 0 0,0 0 353 0 0,7 3 479 0 0,-6-3-340 0 0,7 5 122 0 0,0 0 0 0 0,0-1-1 0 0,1 0 1 0 0,0 0 0 0 0,-1-1-1 0 0,1 0 1 0 0,0-1 0 0 0,0 0-1 0 0,1 0 1 0 0,-1-1 0 0 0,0 0-1 0 0,0-1 1 0 0,1 0 0 0 0,-1 0-1 0 0,0-1 1 0 0,1 0 0 0 0,-1-1-1 0 0,8-2-152 0 0,-15 1-39 0 0,-1-1 0 0 0,1 1 0 0 0,-1-1 0 0 0,0 0 0 0 0,0 1 0 0 0,0-1 0 0 0,-1 0 0 0 0,1 0 0 0 0,-1 1-1 0 0,0-1 1 0 0,0 0 0 0 0,0 0 0 0 0,-1 1 0 0 0,1-1 0 0 0,-1 0 0 0 0,0 0 0 0 0,0 1 0 0 0,0-1-1 0 0,-1 1 1 0 0,1-1 0 0 0,-1 1 0 0 0,0-1 0 0 0,0 1 0 0 0,0 0 0 0 0,0 0 0 0 0,0 0 0 0 0,-1 0-1 0 0,1 0 1 0 0,-1 1 0 0 0,0-1 0 0 0,0 1 0 0 0,0 0 0 0 0,0-1 0 0 0,0 1 0 0 0,-1 1 0 0 0,1-1-1 0 0,-1 0 1 0 0,-2 0 39 0 0,6 2 0 0 0,-5-5-33 0 0,-1 1 0 0 0,0-1-1 0 0,0 1 1 0 0,0 0 0 0 0,-1 0 0 0 0,1 1-1 0 0,-1 0 1 0 0,0 0 0 0 0,0 1-1 0 0,0 0 1 0 0,0 0 0 0 0,-1 0 0 0 0,1 1-1 0 0,0 0 1 0 0,-6 1 33 0 0,8 86 1519 0 0,22 199 1195 0 0,-4-232-3811 0 0,-1-39-2374 0 0,5-7-3896 0 0,-1-8 623 0 0</inkml:trace>
  <inkml:trace contextRef="#ctx0" brushRef="#br0" timeOffset="245.879">227 348 5244 0 0,'0'0'9861'0'0,"0"0"-9573"0"0,0 0-288 0 0,0 0 0 0 0,-52-4 64 0 0,28 4 24 0 0,-3 0-24 0 0,-1 0-60 0 0,1 0-4 0 0,3 0-340 0 0,3 0-1472 0 0,7 0-3736 0 0,4-2-2365 0 0</inkml:trace>
  <inkml:trace contextRef="#ctx0" brushRef="#br0" timeOffset="496.057">490 135 9913 0 0,'0'0'4049'0'0,"0"0"-3635"0"0,0 0-535 0 0,-8 8 677 0 0,-83 143 2315 0 0,80-58-2728 0 0,29-60-3573 0 0,-11-29-685 0 0,-1-4-2769 0 0</inkml:trace>
  <inkml:trace contextRef="#ctx0" brushRef="#br0" timeOffset="652.958">535 284 13845 0 0,'0'0'1049'0'0,"6"0"-779"0"0,-1-1-220 0 0,0 1 0 0 0,-1 0-1 0 0,1 0 1 0 0,-1 0 0 0 0,1 0 0 0 0,0 1-1 0 0,-1 0 1 0 0,1 0 0 0 0,-1 0 0 0 0,1 0 0 0 0,-1 1-1 0 0,0 0 1 0 0,0 0 0 0 0,1 0 0 0 0,-1 0-1 0 0,-1 1 1 0 0,1-1 0 0 0,0 1 0 0 0,-1 0 0 0 0,1 0-1 0 0,-1 1 1 0 0,0-1 0 0 0,0 0 0 0 0,0 1-1 0 0,0 0 1 0 0,-1 0 0 0 0,0 0 0 0 0,1 0 0 0 0,0 3-50 0 0,-2-4 21 0 0,0 0 0 0 0,0 0 0 0 0,0 1 1 0 0,-1-1-1 0 0,1 0 0 0 0,-1 1 1 0 0,1-1-1 0 0,-1 0 0 0 0,0 1 1 0 0,0-1-1 0 0,-1 1 0 0 0,1-1 1 0 0,-1 0-1 0 0,0 1 0 0 0,0-1 1 0 0,0 0-1 0 0,0 0 0 0 0,0 0 0 0 0,-1 0 1 0 0,1 0-1 0 0,-1 0 0 0 0,0 0 1 0 0,0 0-1 0 0,0 0 0 0 0,0-1 1 0 0,-1 1-1 0 0,1-1 0 0 0,-1 0 1 0 0,1 0-1 0 0,-3 2-21 0 0,-41 11-4154 0 0,37-16-834 0 0,1-2-2981 0 0</inkml:trace>
  <inkml:trace contextRef="#ctx0" brushRef="#br0" timeOffset="917.692">753 269 5533 0 0,'0'0'5128'0'0,"0"0"-3411"0"0,0 0-1537 0 0,0 0 261 0 0,0 0 277 0 0,-7 9 80 0 0,1-2-656 0 0,-1 0-34 0 0,-1 0 0 0 0,1 1 0 0 0,1 0 0 0 0,0 0 0 0 0,0 1 0 0 0,0 0 0 0 0,1 0 0 0 0,1 0 0 0 0,-1 0 0 0 0,1 1 0 0 0,1 0 0 0 0,0-1 0 0 0,0 2 0 0 0,0 7-108 0 0,6-15-220 0 0,-1 1 1 0 0,1-1-1 0 0,1 0 0 0 0,-1 0 1 0 0,0 0-1 0 0,1 0 0 0 0,-1-1 1 0 0,1 1-1 0 0,0-1 0 0 0,0 0 1 0 0,0 0-1 0 0,0 0 1 0 0,0-1-1 0 0,1 1 0 0 0,-1-1 1 0 0,0 0-1 0 0,1 0 0 0 0,-1-1 1 0 0,0 1-1 0 0,1-1 0 0 0,-1 0 1 0 0,1 0-1 0 0,-1 0 0 0 0,1-1 1 0 0,-1 0-1 0 0,2 0 220 0 0,-3 1-528 0 0,22-1-4358 0 0</inkml:trace>
  <inkml:trace contextRef="#ctx0" brushRef="#br0" timeOffset="1168.531">927 216 9501 0 0,'0'0'2964'0'0,"0"0"-2960"0"0,0 0 800 0 0,30 51 60 0 0,-22-28 48 0 0,-2-1-20 0 0,-2 3-259 0 0,0-1-197 0 0,-4 0-188 0 0,-1-1-112 0 0,-8 0-124 0 0,1-2-4 0 0,-5-2-8 0 0,-1-1-8 0 0,-3-4-652 0 0,0-1-545 0 0,3-5-1023 0 0,-4-5-4416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1:07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244 774 10981 0 0,'0'0'6997'0'0,"0"0"-6825"0"0,0 0-172 0 0,0 0 0 0 0,0 0 0 0 0,-42-5 224 0 0,22 0-16 0 0,-2 2-132 0 0,-2-1-76 0 0,-2 1-4 0 0,1-1-864 0 0,5-2-512 0 0,2-1-1541 0 0,5 2-3687 0 0,10-11-269 0 0</inkml:trace>
  <inkml:trace contextRef="#ctx0" brushRef="#br0" timeOffset="231.442">230 617 6037 0 0,'0'0'8464'0'0,"0"0"-7116"0"0,0 0-1348 0 0,0 0-488 0 0,0 0 488 0 0,-44 4 288 0 0,18-2-48 0 0,-7-1-240 0 0,-1-1-76 0 0,-1 0-1312 0 0,11 0-3788 0 0,-10-8-3937 0 0</inkml:trace>
  <inkml:trace contextRef="#ctx0" brushRef="#br0" timeOffset="1160.139">1298 480 11025 0 0,'-6'6'4413'0'0,"-11"11"-3691"0"0,7-8-540 0 0,-1 1 0 0 0,1 0 0 0 0,0 1 0 0 0,1 0 0 0 0,1 0 1 0 0,0 1-1 0 0,0 0 0 0 0,1 0 0 0 0,0 1 0 0 0,1 0 0 0 0,1 0 0 0 0,0 1 0 0 0,-1 7-182 0 0,39 41-198 0 0,15-50-7725 0 0,-24-18-1011 0 0</inkml:trace>
  <inkml:trace contextRef="#ctx0" brushRef="#br0" timeOffset="1424.228">1427 643 6657 0 0,'0'0'7898'0'0,"0"0"-6344"0"0,0 0-1480 0 0,0 0 316 0 0,0 0-151 0 0,0 0-279 0 0,5 0-279 0 0,0 1 331 0 0,1-1 1 0 0,0 1-1 0 0,-1 0 0 0 0,1 0 1 0 0,-1 0-1 0 0,1 1 0 0 0,-1 0 1 0 0,0 0-1 0 0,0 0 0 0 0,0 1 1 0 0,0 0-1 0 0,0 0 0 0 0,0 0 1 0 0,-1 0-1 0 0,1 1 0 0 0,-1 0 1 0 0,0 0-1 0 0,0 0 0 0 0,-1 0 1 0 0,1 1-1 0 0,-1-1 0 0 0,0 1 1 0 0,0 0-1 0 0,0 0 0 0 0,-1 0 1 0 0,0 0-1 0 0,0 1 0 0 0,0-1 1 0 0,0 0-1 0 0,-1 1 0 0 0,0 0 1 0 0,0-1-1 0 0,-1 1 1 0 0,1-1-1 0 0,-1 1 0 0 0,-1 0 1 0 0,0 4-13 0 0,-53 25 174 0 0,11-29-3594 0 0,31-8-1989 0 0,5-10-2794 0 0</inkml:trace>
  <inkml:trace contextRef="#ctx0" brushRef="#br0" timeOffset="1701.523">1648 617 8053 0 0,'0'0'6384'0'0,"0"0"-5995"0"0,-7 8-154 0 0,-1 2-40 0 0,0-3-89 0 0,1 0 1 0 0,1 0-1 0 0,-1 1 0 0 0,2-1 1 0 0,-1 1-1 0 0,1 0 1 0 0,0 1-1 0 0,0 0 0 0 0,1-1 1 0 0,0 1-1 0 0,1 1 0 0 0,0-1 1 0 0,0 0-1 0 0,1 1 0 0 0,1-1 1 0 0,-1 1-1 0 0,1 5-106 0 0,54 28-691 0 0,-6-39-4207 0 0,-30-8-1433 0 0</inkml:trace>
  <inkml:trace contextRef="#ctx0" brushRef="#br0" timeOffset="1702.523">1878 616 9353 0 0,'0'0'8005'0'0,"18"43"-7957"0"0,-16-17 152 0 0,1 2-140 0 0,-3 6 264 0 0,-7-1-52 0 0,-5-3-112 0 0,-3-1 0 0 0,-12 1 0 0 0,-13 0-160 0 0,-10-3-480 0 0,-4-8-524 0 0,10-10-789 0 0,9-9-6371 0 0</inkml:trace>
  <inkml:trace contextRef="#ctx0" brushRef="#br0" timeOffset="665.83">714 411 14233 0 0,'0'0'1404'0'0,"6"5"-1508"0"0,8 6 215 0 0,0 0 0 0 0,1-2 0 0 0,0 0 0 0 0,0 0 0 0 0,1-2 0 0 0,0 0 0 0 0,1 0 0 0 0,-1-2 0 0 0,1 0 0 0 0,0-1 0 0 0,1 0 0 0 0,-1-2 0 0 0,6 1-111 0 0,-21-3-71 0 0,-1 0 1 0 0,0 0-1 0 0,1 0 1 0 0,-1-1-1 0 0,0 1 1 0 0,0 0-1 0 0,1 0 1 0 0,-1-1-1 0 0,0 1 1 0 0,0-1-1 0 0,1 1 1 0 0,-1-1-1 0 0,0 1 1 0 0,0-1-1 0 0,0 0 1 0 0,0 1-1 0 0,0-1 1 0 0,0 0-1 0 0,0 0 1 0 0,0 0-1 0 0,0 0 1 0 0,0 0-1 0 0,-1 0 1 0 0,1 0-1 0 0,0 0 1 0 0,-1 0-1 0 0,1 0 1 0 0,0-1-1 0 0,-1 1 1 0 0,0 0-1 0 0,1 0 1 0 0,-1-1-1 0 0,0 1 1 0 0,1 0-1 0 0,-1 0 1 0 0,0-1-1 0 0,0 1 1 0 0,0 0-1 0 0,0-1 1 0 0,0 1-1 0 0,-1 0 1 0 0,1 0-1 0 0,0-1 1 0 0,0 1-1 0 0,-1 0 1 0 0,1 0-1 0 0,-1-1 1 0 0,1 1-1 0 0,-1 0 1 0 0,0-1 70 0 0,-32-58-4170 0 0,-36-4 3685 0 0,14 41 4252 0 0,52 25-3631 0 0,0-1-1 0 0,0 1 0 0 0,1 0 1 0 0,-1 0-1 0 0,1 0 0 0 0,-1 0 1 0 0,1 1-1 0 0,0-1 0 0 0,0 1 1 0 0,0-1-1 0 0,0 1 1 0 0,0 0-1 0 0,1 0 0 0 0,-1 0 1 0 0,1 0-1 0 0,0 0 0 0 0,-1 0 1 0 0,1 0-1 0 0,1 0 0 0 0,-1 0 1 0 0,0 0-1 0 0,1 1 1 0 0,0-1-1 0 0,0 0 0 0 0,0 0 1 0 0,0 1-1 0 0,0-1 0 0 0,1 2-135 0 0,-1-5 12 0 0,10 337 1119 0 0,-1-309-6167 0 0,0-26-2560 0 0</inkml:trace>
  <inkml:trace contextRef="#ctx0" brushRef="#br0" timeOffset="912.338">986 673 8373 0 0,'0'0'8841'0'0,"0"0"-8841"0"0,0 0-736 0 0,0 0 135 0 0,-58 2 601 0 0,32-2 148 0 0,-1 0-84 0 0,0 0-64 0 0,0 0-40 0 0,2 0-1088 0 0,5 0-1804 0 0,3-1-3548 0 0</inkml:trace>
  <inkml:trace contextRef="#ctx0" brushRef="#br0" timeOffset="167428.558">1515 1128 1264 0 0,'0'0'4450'0'0,"-3"6"-3549"0"0,-9 6-811 0 0,-1-1-1 0 0,0 0 1 0 0,-1-1-1 0 0,-1 0 1 0 0,1-1-1 0 0,-1-1 1 0 0,-1 0-1 0 0,1-1 1 0 0,-1-1-1 0 0,0-1 1 0 0,-1 0-1 0 0,0-1 1 0 0,1 0-1 0 0,-1-2 1 0 0,0 0-1 0 0,0 0 1 0 0,-1-2-1 0 0,1 0 1 0 0,0-1-1 0 0,-12-3-89 0 0,-7 6 157 0 0,0-1 0 0 0,0-2-1 0 0,0-1 1 0 0,0-2-1 0 0,1-2 1 0 0,-1-1 0 0 0,1-2-1 0 0,1-1 1 0 0,0-2-1 0 0,0-1 1 0 0,1-2-1 0 0,1-1 1 0 0,0-1 0 0 0,2-2-1 0 0,0-1 1 0 0,1-1-1 0 0,1-2 1 0 0,1-1 0 0 0,1-1-1 0 0,1-1 1 0 0,-13-18-157 0 0,15 7 148 0 0,1 0 1 0 0,1-1 0 0 0,2-2 0 0 0,2 0-1 0 0,2 0 1 0 0,1-2 0 0 0,3 0 0 0 0,1 0-1 0 0,2-1 1 0 0,2 0 0 0 0,0-35-149 0 0,6 63-44 0 0,1 1 1 0 0,1 0-1 0 0,0-1 0 0 0,1 1 1 0 0,1 0-1 0 0,0 0 0 0 0,1 1 1 0 0,0-1-1 0 0,1 1 0 0 0,1 0 1 0 0,0 0-1 0 0,1 1 0 0 0,0 0 1 0 0,0 1-1 0 0,2-1 0 0 0,-1 2 1 0 0,1-1-1 0 0,1 1 0 0 0,0 1 1 0 0,0 0-1 0 0,5-2 44 0 0,183-79-524 0 0,-140 75 515 0 0,1 3-1 0 0,1 3 1 0 0,0 2 0 0 0,0 3 0 0 0,0 3-1 0 0,0 2 1 0 0,0 3 0 0 0,0 2-1 0 0,0 4 1 0 0,-1 1 0 0 0,-1 4-1 0 0,0 2 1 0 0,-1 2 0 0 0,-1 4-1 0 0,-1 1 1 0 0,-1 3 0 0 0,-1 3 0 0 0,-2 1-1 0 0,-1 3 1 0 0,-1 2 0 0 0,-2 3-1 0 0,-2 1 1 0 0,-2 2 0 0 0,-1 2 9 0 0,-30-32 18 0 0,-1 0 0 0 0,0 1-1 0 0,0 0 1 0 0,-1 1 0 0 0,-1 0 0 0 0,0 1 0 0 0,-1 0 0 0 0,-1 0 0 0 0,0 1 0 0 0,-2 0 0 0 0,1 0 0 0 0,-2 1 0 0 0,0 0 0 0 0,-1 0-1 0 0,-1 0 1 0 0,0 0 0 0 0,-1 0 0 0 0,-1 1 0 0 0,-1-1 0 0 0,0 1 0 0 0,-2-1 0 0 0,0 1 0 0 0,0-1 0 0 0,-2 0 0 0 0,0 0 0 0 0,-1 0-1 0 0,-1-1 1 0 0,0 1 0 0 0,-1-1 0 0 0,-1-1 0 0 0,-6 9-18 0 0,-2-4 145 0 0,-2-1 1 0 0,0-2-1 0 0,-1 1 0 0 0,0-2 1 0 0,-2-1-1 0 0,1 0 0 0 0,-2-2 0 0 0,0 0 1 0 0,-1-2-1 0 0,0 0 0 0 0,0-1 1 0 0,-1-2-1 0 0,-1 0 0 0 0,1-2 0 0 0,-1 0 1 0 0,-4-1-146 0 0,-53 6 265 0 0,0-2-1 0 0,-1-5 1 0 0,0-3 0 0 0,-27-5-265 0 0,107 4-91 0 0,-116-11 150 0 0,44-16-7193 0 0,57 14 183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4:15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5277 339 1680 0 0,'0'0'957'0'0,"0"0"510"0"0,0 0-707 0 0,0 0-524 0 0,0 0 189 0 0,0 0 72 0 0,-44 2 3405 0 0,-92-22-259 0 0,-267-26-2245 0 0,-1098-20-393 0 0,-883-71-609 0 0,1619 80-19 0 0,764 57-488 0 0,-29-3-540 0 0,18-5-4691 0 0,11 4 300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4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3800 0 0,'0'0'7391'0'0,"0"0"-5249"0"0,0 0-1852 0 0,0 0 80 0 0,-8 4 410 0 0,2-2-669 0 0,0 1-1 0 0,1 0 1 0 0,-1 0 0 0 0,1 0-1 0 0,-1 1 1 0 0,1 0-1 0 0,0 0 1 0 0,1 0-1 0 0,-1 0 1 0 0,1 1 0 0 0,0 0-1 0 0,0 0 1 0 0,0 0-1 0 0,1 1 1 0 0,-1-1-1 0 0,2 1 1 0 0,-3 3-111 0 0,-3 10 62 0 0,2 0 0 0 0,-1 0-1 0 0,2 1 1 0 0,1 0 0 0 0,0 0 0 0 0,1 0 0 0 0,2 0-1 0 0,0 0 1 0 0,1 1 0 0 0,1-1 0 0 0,1 2-62 0 0,0-13-11 0 0,1 0 1 0 0,0 0-1 0 0,0 0 0 0 0,1 0 1 0 0,0 0-1 0 0,1-1 0 0 0,0 0 1 0 0,0 0-1 0 0,1 0 1 0 0,0-1-1 0 0,0 0 0 0 0,0 0 1 0 0,1 0-1 0 0,1-1 0 0 0,-1 0 1 0 0,1 0 10 0 0,52 19-8396 0 0,-43-25 777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33 14381 0 0,'0'0'2677'0'0,"0"0"-2677"0"0,0 0-1205 0 0,0 0 781 0 0,0 0 320 0 0,-42-6-160 0 0,18-1-304 0 0,-3-3-1212 0 0,6 1-5040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43 13717 0 0,'0'0'2512'0'0,"0"0"-2047"0"0,0 0-129 0 0,0 0 172 0 0,0 0-160 0 0,0 0-348 0 0,0 0 0 0 0,-58-16-408 0 0,31 10-612 0 0,-3 0-545 0 0,9 2-2443 0 0,-11-6-3905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7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8 12645 0 0,'2'9'3123'0'0,"2"7"-2956"0"0,-2-1 0 0 0,0 1 0 0 0,-1 0-1 0 0,-1 0 1 0 0,0 0 0 0 0,-1 0 0 0 0,-1 0 0 0 0,0 0-1 0 0,-1-1 1 0 0,-1 1 0 0 0,-2 4-167 0 0,-4 13-748 0 0,34-40-3511 0 0,27-17 1655 0 0,-47 22 2794 0 0,0 1-1 0 0,0-1 0 0 0,0 1 0 0 0,0 0 0 0 0,0 0 1 0 0,0 0-1 0 0,0 0 0 0 0,1 1 0 0 0,-1 0 1 0 0,0 0-1 0 0,0 0 0 0 0,0 0 0 0 0,1 1 1 0 0,-1 0-1 0 0,0 0 0 0 0,0 0 0 0 0,0 0 1 0 0,0 0-1 0 0,0 1 0 0 0,-1 0 0 0 0,1 0 1 0 0,0 0-1 0 0,-1 0 0 0 0,1 0 0 0 0,-1 1 1 0 0,0 0-1 0 0,0-1 0 0 0,0 1 0 0 0,0 0 1 0 0,0 1-1 0 0,-1-1 0 0 0,1 1-189 0 0,-3 0 90 0 0,-2 0-1 0 0,1 0 1 0 0,0 0 0 0 0,-1 0 0 0 0,0 0-1 0 0,0 0 1 0 0,0 0 0 0 0,0-1-1 0 0,0 1 1 0 0,-1-1 0 0 0,0 0-1 0 0,0 0 1 0 0,0 0 0 0 0,0 0-1 0 0,0 0 1 0 0,0 0 0 0 0,-1-1-1 0 0,1 0 1 0 0,-1 0 0 0 0,0 0-1 0 0,0 0 1 0 0,0 0 0 0 0,0-1-1 0 0,0 1 1 0 0,0-1 0 0 0,0 0-1 0 0,0-1 1 0 0,0 1 0 0 0,0-1-1 0 0,-1 0 1 0 0,-1 0-90 0 0,2 2-50 0 0,-91 17-1824 0 0,58-25-4722 0 0,22-5-2604 0 0</inkml:trace>
  <inkml:trace contextRef="#ctx0" brushRef="#br0" timeOffset="234.354">508 1 14749 0 0,'0'0'1685'0'0,"26"43"-1685"0"0,-17-20-24 0 0,-3 2 24 0 0,1 5 336 0 0,-5-3-96 0 0,-2 0-92 0 0,-5 1 12 0 0,-5-1-60 0 0,1 1-36 0 0,-7 0 8 0 0,-2-3-72 0 0,1 1-276 0 0,-2-3-448 0 0,0-4-145 0 0,2-4-719 0 0,3-6-4040 0 0,-2-9-2809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0 7949 0 0,'0'0'7101'0'0,"-7"1"-5602"0"0,-59 6-1238 0 0,45-7-243 0 0,1 0-1 0 0,-1 2 1 0 0,0 1 0 0 0,1 0-1 0 0,-1 2 1 0 0,1 0-1 0 0,0 1 1 0 0,1 1-1 0 0,-1 1 1 0 0,2 1 0 0 0,-1 0-1 0 0,1 1 1 0 0,0 1-1 0 0,-5 6-17 0 0,21-16-3 0 0,1 0 0 0 0,-1 0-1 0 0,1 0 1 0 0,-1 1 0 0 0,1-1-1 0 0,-1 0 1 0 0,1 1 0 0 0,0-1-1 0 0,0 1 1 0 0,0 0 0 0 0,0-1-1 0 0,0 1 1 0 0,0 0 0 0 0,0 0-1 0 0,0-1 1 0 0,1 1 0 0 0,-1 0-1 0 0,1 0 1 0 0,-1 0 0 0 0,1 0 0 0 0,0 0-1 0 0,0 0 1 0 0,-1 0 0 0 0,2 0-1 0 0,-1 0 1 0 0,0 0 0 0 0,0 0-1 0 0,1 0 1 0 0,-1 0 0 0 0,1 0-1 0 0,-1-1 1 0 0,1 1 0 0 0,0 0-1 0 0,0 0 1 0 0,0 0 0 0 0,0-1-1 0 0,0 1 1 0 0,0 0 0 0 0,0-1-1 0 0,0 1 1 0 0,1-1 0 0 0,-1 0-1 0 0,1 1 1 0 0,-1-1 0 0 0,1 0 0 0 0,-1 0-1 0 0,1 0 1 0 0,0 0 0 0 0,0 0-1 0 0,-1 0 1 0 0,2 0 3 0 0,102 32 695 0 0,-101-33-710 0 0,88 16-1321 0 0,-114-14-7780 0 0,8-2 2965 0 0</inkml:trace>
  <inkml:trace contextRef="#ctx0" brushRef="#br0" timeOffset="171.86">0 275 12293 0 0,'0'0'2128'0'0,"0"0"-1836"0"0,45 27 0 0 0,-22-15 248 0 0,-2 0 0 0 0,2-2-71 0 0,-5 0-109 0 0,-1-1-200 0 0,-2 0-148 0 0,1 1-12 0 0,-5-2-392 0 0,2 0-425 0 0,1-2-683 0 0,-3-2-2764 0 0,8-8-3793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670 0 13845 0 0,'0'0'824'0'0,"-7"3"-859"0"0,-9 3 72 0 0,9-5-53 0 0,0 0 0 0 0,0 0 1 0 0,1 1-1 0 0,-1 0 0 0 0,1 0 1 0 0,-1 1-1 0 0,1 0 0 0 0,0 0 1 0 0,0 0-1 0 0,0 1 1 0 0,0-1-1 0 0,1 2 0 0 0,0-1 1 0 0,0 1-1 0 0,0-1 0 0 0,0 1 1 0 0,0 1-1 0 0,1-1 0 0 0,0 1 1 0 0,0-1-1 0 0,1 1 0 0 0,0 0 1 0 0,0 0-1 0 0,0 1 0 0 0,1-1 1 0 0,0 1-1 0 0,-1 2 16 0 0,7-2 41 0 0,0-1 0 0 0,1-1 0 0 0,0 1 0 0 0,0-1 0 0 0,0 0 0 0 0,1 0 0 0 0,-1 0 0 0 0,1-1 1 0 0,1 0-1 0 0,-1 0 0 0 0,0 0 0 0 0,1-1 0 0 0,0 0 0 0 0,0-1 0 0 0,-1 1 0 0 0,2-1 0 0 0,-1 0 0 0 0,0-1 0 0 0,0 0 0 0 0,6 0-41 0 0,-3 2 16 0 0,80 20 84 0 0,-89-15-5793 0 0,-8-6 665 0 0</inkml:trace>
  <inkml:trace contextRef="#ctx0" brushRef="#br0" timeOffset="249.984">405 268 6705 0 0,'0'0'6580'0'0,"0"0"-6184"0"0,0 0-92 0 0,53 36 280 0 0,-32-27 424 0 0,1 1-224 0 0,-3-2-311 0 0,3-1-185 0 0,-4 0-228 0 0,0 0-56 0 0,-2-1 60 0 0,-2 0-64 0 0,-4 0-560 0 0,-6-2-445 0 0,-1-1-831 0 0,-3-2-3036 0 0,-7-7-3269 0 0</inkml:trace>
  <inkml:trace contextRef="#ctx0" brushRef="#br0" timeOffset="546.16">132 83 3696 0 0,'0'0'7670'0'0,"0"0"-5545"0"0,0 0-2287 0 0,0 0-12 0 0,0 0 132 0 0,0 0-28 0 0,-7-3-72 0 0,3 2 99 0 0,0 0 0 0 0,0 0 1 0 0,0 0-1 0 0,0 0 0 0 0,0 0 1 0 0,0 1-1 0 0,0 0 0 0 0,0 0 1 0 0,0 0-1 0 0,0 0 0 0 0,0 1 1 0 0,0-1-1 0 0,0 1 0 0 0,0 0 1 0 0,1 0-1 0 0,-1 1 0 0 0,0-1 1 0 0,0 1-1 0 0,1 0 1 0 0,-1 0-1 0 0,1 0 0 0 0,0 0 1 0 0,-1 0-1 0 0,1 1 0 0 0,0 0 1 0 0,0-1-1 0 0,1 1 0 0 0,-1 0 1 0 0,0 1-1 0 0,1-1 0 0 0,0 0 1 0 0,-2 4 42 0 0,3-5 34 0 0,0 1 0 0 0,0 0 0 0 0,0-1-1 0 0,0 1 1 0 0,0 0 0 0 0,1 0 0 0 0,-1 0 0 0 0,1 0 0 0 0,0-1 0 0 0,0 1 0 0 0,0 0 0 0 0,0 0 0 0 0,0 0 0 0 0,0 0 0 0 0,1 0 0 0 0,0 0 0 0 0,-1-1 0 0 0,1 1-1 0 0,0 0 1 0 0,1-1 0 0 0,-1 1 0 0 0,0 0 0 0 0,1-1 0 0 0,-1 1 0 0 0,1-1 0 0 0,0 0 0 0 0,0 0 0 0 0,0 0 0 0 0,0 0 0 0 0,0 0 0 0 0,0 0 0 0 0,1 0-1 0 0,-1 0 1 0 0,0-1 0 0 0,1 0 0 0 0,-1 1 0 0 0,1-1 0 0 0,0 0 0 0 0,0 0 0 0 0,-1 0 0 0 0,1 0 0 0 0,0-1 0 0 0,0 1 0 0 0,1-1-34 0 0,1 1 66 0 0,1 0 1 0 0,-1 0-1 0 0,0-1 1 0 0,1 0-1 0 0,-1 0 1 0 0,1 0-1 0 0,-1 0 1 0 0,0-1-1 0 0,1 0 1 0 0,-1 0-1 0 0,0-1 1 0 0,0 1-1 0 0,0-1 1 0 0,0 0-1 0 0,0 0 1 0 0,0-1-1 0 0,-1 0 1 0 0,1 0-1 0 0,-1 0 1 0 0,0 0-1 0 0,1 0 1 0 0,-1-1-1 0 0,-1 0 1 0 0,2-1-67 0 0,0-49 402 0 0,-5 54-584 0 0,21 40-41 0 0,-2-9 512 0 0,17 25-105 0 0,-9-22-3457 0 0,-14-22-2124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8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54 5673 0 0,'0'0'6966'0'0,"0"0"-5092"0"0,4 6-1574 0 0,-3-4-257 0 0,1 0 0 0 0,0-1 0 0 0,-1 1 0 0 0,1 0 0 0 0,-1 0 0 0 0,0 0 0 0 0,0 0 0 0 0,1 0 0 0 0,-1 1 0 0 0,-1-1 0 0 0,1 0 0 0 0,0 0 0 0 0,-1 1 0 0 0,1-1 0 0 0,-1 0 0 0 0,1 1 0 0 0,-1-1 0 0 0,0 0 0 0 0,0 1 0 0 0,0-1 0 0 0,0 1 0 0 0,-1-1 0 0 0,1 0 0 0 0,-1 1 0 0 0,1-1 0 0 0,-1 0 0 0 0,0 0 0 0 0,0 1 0 0 0,0-1 0 0 0,0 0 0 0 0,0 0 0 0 0,-1 0 0 0 0,1 0 0 0 0,0 0 0 0 0,-1 0 0 0 0,0-1 0 0 0,1 1 0 0 0,-1 0 0 0 0,0-1 0 0 0,0 1 1 0 0,0-1-1 0 0,-1 1-43 0 0,2-4-75 0 0,-1 0 0 0 0,1 1 0 0 0,0-1 0 0 0,0 0 0 0 0,0 0 0 0 0,0 0 0 0 0,0 0 0 0 0,0 0 0 0 0,1 0 0 0 0,-1 0 0 0 0,1 0 0 0 0,-1-1 0 0 0,1 1 0 0 0,0 0 0 0 0,0 0 0 0 0,0 0 0 0 0,0 0 0 0 0,0-1 0 0 0,0 1 0 0 0,1 0 0 0 0,-1 0 0 0 0,1 0 0 0 0,-1 0 0 0 0,1 0 0 0 0,0 0 0 0 0,0 0 0 0 0,0 0 0 0 0,0 0 1 0 0,0 0-1 0 0,0 0 0 0 0,0 1 0 0 0,1-2 75 0 0,70-78-3379 0 0,-2 88-3316 0 0,-58 1 4008 0 0</inkml:trace>
  <inkml:trace contextRef="#ctx0" brushRef="#br0" timeOffset="327.381">278 124 1916 0 0,'0'0'7035'0'0,"0"0"-4594"0"0,0 0-1585 0 0,0 0-60 0 0,0 0-77 0 0,0 0-147 0 0,0 0-127 0 0,0 0-99 0 0,0 0-188 0 0,4 0-127 0 0,-6 1-61 0 0,0 0-1 0 0,1 0 0 0 0,-1 0 1 0 0,0 0-1 0 0,0 0 0 0 0,0-1 0 0 0,0 1 1 0 0,0-1-1 0 0,0 1 0 0 0,0-1 0 0 0,0 0 1 0 0,-1 0-1 0 0,1 0 0 0 0,0 0 1 0 0,0 0-1 0 0,0 0 0 0 0,0-1 0 0 0,0 1 1 0 0,0-1-1 0 0,0 1 0 0 0,0-1 1 0 0,0 0-1 0 0,0 0 0 0 0,0 0 0 0 0,0 0 1 0 0,1 0-1 0 0,-1 0 0 0 0,0 0 0 0 0,1 0 1 0 0,-1-1-1 0 0,0 1 0 0 0,1-1 1 0 0,0 1-1 0 0,-1-1 0 0 0,1 0 0 0 0,0 0 1 0 0,0 1-1 0 0,0-1 0 0 0,0 0 1 0 0,0 0-1 0 0,1 0 0 0 0,-1 0 0 0 0,0 0 1 0 0,1 0-1 0 0,-1 0 0 0 0,1 0 0 0 0,0 0 1 0 0,0 0-1 0 0,0-1 0 0 0,0 1 1 0 0,0 0-1 0 0,0 0 0 0 0,1 0 0 0 0,-1 0 1 0 0,1 0-1 0 0,-1 0 0 0 0,1 0 1 0 0,0 0-1 0 0,0 0 0 0 0,0 0 0 0 0,0 0 1 0 0,0 1-1 0 0,0-1 0 0 0,1 0 31 0 0,-5 4 33 0 0,1 0 0 0 0,0 0 1 0 0,1 1-1 0 0,-1-1 0 0 0,0 1 0 0 0,1-1 0 0 0,-1 1 0 0 0,1 0 0 0 0,0-1 0 0 0,0 1 0 0 0,0 0 1 0 0,0 0-1 0 0,0 0 0 0 0,1 0 0 0 0,-1 0 0 0 0,1 0 0 0 0,0 0 0 0 0,0 0 0 0 0,0 0 0 0 0,0 0 1 0 0,0 0-1 0 0,1 0 0 0 0,-1 0 0 0 0,1 0 0 0 0,0-1 0 0 0,0 1 0 0 0,0 0 0 0 0,0 0 0 0 0,1-1 1 0 0,-1 1-1 0 0,1 0 0 0 0,-1-1 0 0 0,1 1 0 0 0,0-1 0 0 0,0 0 0 0 0,0 0 0 0 0,0 0 0 0 0,1 0 1 0 0,-1 0-1 0 0,0 0 0 0 0,1 0 0 0 0,0-1 0 0 0,-1 1 0 0 0,1-1 0 0 0,0 0 0 0 0,-1 0 0 0 0,1 0 1 0 0,0 0-1 0 0,0 0 0 0 0,0-1 0 0 0,0 1 0 0 0,0-1 0 0 0,0 0 0 0 0,0 0 0 0 0,0 0 0 0 0,0 0 1 0 0,0-1-1 0 0,0 1 0 0 0,0-1 0 0 0,0 1 0 0 0,0-1 0 0 0,0 0-33 0 0,34-34-537 0 0,-15 9-4856 0 0,-20 25 2389 0 0,0 1-1656 0 0</inkml:trace>
  <inkml:trace contextRef="#ctx0" brushRef="#br0" timeOffset="621.76">414 78 4576 0 0,'0'0'6142'0'0,"0"0"-4044"0"0,0 0-1624 0 0,0 0 77 0 0,0 0 227 0 0,0 0 10 0 0,0 0-114 0 0,1 6-151 0 0,5 30 139 0 0,-10-52-2788 0 0,3 12-1614 0 0,1 5-3292 0 0,6 31 2664 0 0</inkml:trace>
  <inkml:trace contextRef="#ctx0" brushRef="#br0" timeOffset="793.105">367 64 5076 0 0,'0'0'5883'0'0,"0"0"-3637"0"0,0 0-1814 0 0,4 6-7 0 0,0 1-166 0 0,0 1 0 0 0,0 0 0 0 0,-1 0-1 0 0,-1 0 1 0 0,1 1 0 0 0,-1-1 0 0 0,-1 1 0 0 0,1-1 0 0 0,-1 1 0 0 0,-1-1 0 0 0,0 1-1 0 0,0 0 1 0 0,-1-1 0 0 0,0 1 0 0 0,0 1-259 0 0,1-9-104 0 0,-3 31 64 0 0,15-31-6054 0 0,-7-7 388 0 0</inkml:trace>
  <inkml:trace contextRef="#ctx0" brushRef="#br0" timeOffset="1632.503">294 36 1316 0 0,'0'0'340'0'0,"0"0"762"0"0,0 0 1198 0 0,0 0-934 0 0,0 0-859 0 0,0 0-310 0 0,0 0-94 0 0,0 0-11 0 0,0-10 2350 0 0,4 11-2276 0 0,0-1 0 0 0,-1 0 1 0 0,1 1-1 0 0,0 0 0 0 0,0 0 1 0 0,-1 0-1 0 0,1 0 0 0 0,-1 1 0 0 0,1 0 1 0 0,-1-1-1 0 0,0 1 0 0 0,0 0 1 0 0,1 0-1 0 0,-1 1 0 0 0,-1-1 0 0 0,1 1 1 0 0,0 0-1 0 0,-1-1 0 0 0,1 1 1 0 0,1 3-167 0 0,-14-5-3335 0 0,3-3-1501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0 1292 0 0,'0'0'7607'0'0,"0"0"-5282"0"0,-2 8-1518 0 0,-10 13-397 0 0,0-1 1 0 0,-1 0-1 0 0,-1-1 0 0 0,-1 0 0 0 0,-1-1 1 0 0,0-1-1 0 0,-1 0 0 0 0,-1-1 1 0 0,-1-1-1 0 0,0-1 0 0 0,-18 10-410 0 0,-24 23 57 0 0,40-29-723 0 0,-20 15-1255 0 0,13-18-3836 0 0,12-12-1016 0 0</inkml:trace>
  <inkml:trace contextRef="#ctx0" brushRef="#br0" timeOffset="234.36">48 147 10545 0 0,'0'0'3052'0'0,"0"0"-2784"0"0,48 39 328 0 0,-31-22 224 0 0,3 2 32 0 0,-3-3-135 0 0,-3 1-381 0 0,0-2-236 0 0,1 0-96 0 0,-5 0 60 0 0,3 0 60 0 0,0-2-24 0 0,-2-1-100 0 0,-3 1-224 0 0,1-3-412 0 0,-3-3-533 0 0,-4-3-1495 0 0,0-1-4440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4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48 3160 0 0,'0'0'4674'0'0,"0"0"-2473"0"0,0 0-1462 0 0,0 0-317 0 0,0 0 604 0 0,2 7 29 0 0,32 127 1205 0 0,-2-8-2449 0 0,-23-68-5643 0 0,-10-74 1324 0 0,0 0-148 0 0</inkml:trace>
  <inkml:trace contextRef="#ctx0" brushRef="#br0" timeOffset="187.487">1 50 3740 0 0,'0'0'3713'0'0,"0"0"-1743"0"0,2-6-838 0 0,0 3-1064 0 0,-1 0 0 0 0,1 0 0 0 0,0 0 0 0 0,0 1 0 0 0,0-1 0 0 0,0 0 0 0 0,0 1 0 0 0,1 0 0 0 0,-1 0 0 0 0,1 0 0 0 0,-1 0 0 0 0,1 0 0 0 0,0 0 0 0 0,0 1 0 0 0,0-1 0 0 0,0 1 0 0 0,0 0 0 0 0,0 0 0 0 0,0 0 0 0 0,0 0 0 0 0,0 0 0 0 0,1 1 0 0 0,-1-1 0 0 0,0 1 0 0 0,1 0 0 0 0,-1 0 0 0 0,0 0 0 0 0,0 1 0 0 0,1-1 0 0 0,1 1-68 0 0,205 47 3062 0 0,-208-47-3046 0 0,0 0 0 0 0,0 1 0 0 0,0-1 0 0 0,0 1 0 0 0,0-1 0 0 0,0 1-1 0 0,0 0 1 0 0,-1-1 0 0 0,1 1 0 0 0,0 0 0 0 0,-1 0 0 0 0,0 0 0 0 0,1 1 0 0 0,-1-1 0 0 0,0 0 0 0 0,0 0 0 0 0,-1 1 0 0 0,1-1 0 0 0,0 0 0 0 0,-1 1 0 0 0,1-1 0 0 0,-1 1 0 0 0,0-1 0 0 0,0 0 0 0 0,0 1 0 0 0,0-1 0 0 0,0 1 0 0 0,0-1 0 0 0,-1 1 0 0 0,1-1 0 0 0,-1 0-1 0 0,1 1 1 0 0,-1-1 0 0 0,0 0 0 0 0,0 1 0 0 0,0-1 0 0 0,-1 0 0 0 0,1 0 0 0 0,0 0 0 0 0,-1 0 0 0 0,1 0 0 0 0,-1 0 0 0 0,0-1 0 0 0,0 1 0 0 0,0 0 0 0 0,0-1 0 0 0,0 1 0 0 0,0-1 0 0 0,0 0 0 0 0,0 0 0 0 0,0 0 0 0 0,0 0 0 0 0,-1 0 0 0 0,1 0 0 0 0,0 0-1 0 0,-1-1 1 0 0,1 0 0 0 0,-1 1 0 0 0,1-1 0 0 0,-1 0 0 0 0,1 0 0 0 0,-1 0 0 0 0,1 0-16 0 0,-68 13-1894 0 0,24-19-6252 0 0,26-4 1524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4:39.900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1933 531 14673 0 0,'0'0'3797'0'0,"0"0"-3797"0"0,0 0-1300 0 0,-50 2 1300 0 0,7-6 372 0 0,-12 1-248 0 0,-3 0-124 0 0,5 3-732 0 0,10-1-937 0 0,17 0-2947 0 0,-1-5-3621 0 0</inkml:trace>
  <inkml:trace contextRef="#ctx0" brushRef="#br0" timeOffset="390.597">2527 234 12853 0 0,'5'6'2529'0'0,"1"7"-2427"0"0,0 1 0 0 0,0-1 0 0 0,-2 1 0 0 0,1 0 0 0 0,-2 0 1 0 0,0 1-1 0 0,-1-1 0 0 0,0 1 0 0 0,-1-1 0 0 0,0 1 0 0 0,-2 0 0 0 0,1-1 0 0 0,-2 1 0 0 0,0-1 0 0 0,-1 1 0 0 0,0-1 0 0 0,-1 0 0 0 0,-1 0 1 0 0,0 0-1 0 0,-5 8-102 0 0,6-23-4963 0 0,4-5-465 0 0</inkml:trace>
  <inkml:trace contextRef="#ctx0" brushRef="#br0" timeOffset="624.954">2780 239 15897 0 0,'0'0'2109'0'0,"0"0"-2109"0"0,0 0-212 0 0,-55-2 212 0 0,28-1 348 0 0,-3-2-260 0 0,2 1-88 0 0,-1-1-272 0 0,-2 1-140 0 0,4 2-72 0 0,0 0-213 0 0,4 2-503 0 0,2 0-816 0 0,7 0-2188 0 0,6 0-2325 0 0</inkml:trace>
  <inkml:trace contextRef="#ctx0" brushRef="#br0" timeOffset="874.93">2855 412 8081 0 0,'0'0'5336'0'0,"0"0"-5336"0"0,0 0 0 0 0,0 0 600 0 0,-41 18 600 0 0,15-18-372 0 0,-2-3-407 0 0,-10-1-297 0 0,3-1-124 0 0,2 0-485 0 0,0 2-431 0 0,9-1-616 0 0,2 2-2392 0 0,5-8-4061 0 0</inkml:trace>
  <inkml:trace contextRef="#ctx0" brushRef="#br0" timeOffset="1046.792">3154 165 5076 0 0,'0'0'7536'0'0,"-7"8"-5897"0"0,-12 15-945 0 0,3-9-528 0 0,2 2 0 0 0,0 0 0 0 0,0 1 0 0 0,2 0 0 0 0,0 1 0 0 0,1 0 0 0 0,1 1 0 0 0,0 0 0 0 0,2 1 0 0 0,0 0 0 0 0,1 0 0 0 0,1 1 0 0 0,1-1 0 0 0,-1 13-166 0 0,35 42-1291 0 0,11-40-3694 0 0,-20-24-1252 0 0</inkml:trace>
  <inkml:trace contextRef="#ctx0" brushRef="#br0" timeOffset="1747.821">3446 494 3924 0 0,'0'0'5586'0'0,"0"0"-3843"0"0,0 0-1327 0 0,0 0 229 0 0,0 0 294 0 0,0 0-247 0 0,0 0-333 0 0,0 0-192 0 0,0 0-91 0 0,1-4-14 0 0,-1 0-57 0 0,-1 0 0 0 0,1-1 0 0 0,-1 1 0 0 0,1 0 0 0 0,-1 0 0 0 0,-1 0 0 0 0,1 0 0 0 0,-1 1 0 0 0,1-1 0 0 0,-1 0 0 0 0,0 0 1 0 0,0 1-1 0 0,0-1 0 0 0,-1 1 0 0 0,0 0 0 0 0,1 0 0 0 0,-1 0 0 0 0,0 0 0 0 0,0 0 0 0 0,0 1 0 0 0,-1-1 0 0 0,1 1 0 0 0,-1 0 0 0 0,1 0 1 0 0,-1 0-1 0 0,0 0 0 0 0,0 1 0 0 0,0 0 0 0 0,0-1 0 0 0,0 2 0 0 0,0-1 0 0 0,0 0 0 0 0,0 1 0 0 0,0-1 0 0 0,0 1 0 0 0,0 0 0 0 0,-1 1 1 0 0,1-1-1 0 0,0 1 0 0 0,0 0 0 0 0,0 0 0 0 0,0 0 0 0 0,0 0 0 0 0,1 1 0 0 0,-1-1 0 0 0,0 1 0 0 0,0 0 0 0 0,1 0 0 0 0,-3 2-5 0 0,1 0 32 0 0,-1 0-1 0 0,1 1 1 0 0,0-1-1 0 0,1 1 0 0 0,-1 0 1 0 0,1 0-1 0 0,0 1 1 0 0,0-1-1 0 0,1 1 0 0 0,-1 0 1 0 0,1 0-1 0 0,1 0 1 0 0,-1 0-1 0 0,1 0 0 0 0,0 1 1 0 0,0-1-1 0 0,1 1 0 0 0,0-1 1 0 0,0 1-1 0 0,1 0 1 0 0,-1-1-1 0 0,2 5-31 0 0,2-8 53 0 0,0-1 0 0 0,0 0 1 0 0,1 0-1 0 0,-1 0 0 0 0,1-1 0 0 0,-1 1 0 0 0,1-1 1 0 0,0 0-1 0 0,-1 0 0 0 0,1 0 0 0 0,0 0 0 0 0,0-1 0 0 0,0 1 1 0 0,0-1-1 0 0,0 0 0 0 0,0 0 0 0 0,-1-1 0 0 0,1 1 1 0 0,0-1-1 0 0,0 0 0 0 0,0 0 0 0 0,0 0 0 0 0,-1 0 1 0 0,1-1-1 0 0,-1 1 0 0 0,3-3-53 0 0,88-53-1136 0 0,-90 60 1192 0 0,-1-1-1 0 0,1 2 1 0 0,-1-1-1 0 0,0 0 1 0 0,0 1-1 0 0,0-1 1 0 0,-1 1-1 0 0,0 0 1 0 0,1-1-1 0 0,-1 1 1 0 0,0 1-1 0 0,-1-1 1 0 0,1 0-1 0 0,-1 0 1 0 0,0 1-1 0 0,0-1 1 0 0,0 0-1 0 0,0 1 1 0 0,-1 0-56 0 0,2 5 165 0 0,1 2-270 0 0,12 33 659 0 0,4-29-3100 0 0,-11-18-925 0 0,1-8-3592 0 0</inkml:trace>
  <inkml:trace contextRef="#ctx0" brushRef="#br0" timeOffset="1997.8">3718 459 14221 0 0,'0'0'2080'0'0,"21"45"-1915"0"0,-19-23 171 0 0,2 3 212 0 0,-4 2-128 0 0,-4-1-148 0 0,-3 0-24 0 0,-6-1-52 0 0,-8 1-84 0 0,-2-1-112 0 0,-2-1-480 0 0,-3-2-364 0 0,-2-3-309 0 0,7-7-1003 0 0,-9-7-5532 0 0</inkml:trace>
  <inkml:trace contextRef="#ctx0" brushRef="#br0" timeOffset="-1499.879">2 123 1096 0 0,'0'0'4517'0'0,"0"0"-2972"0"0,0 0-1068 0 0,0 0 314 0 0,0 0 579 0 0,0 0 125 0 0,0 0-134 0 0,0 0-526 0 0,0 0-631 0 0,-2 2-101 0 0,17 122 2790 0 0,-15 65-1682 0 0,7-171-2983 0 0,9-21-2936 0 0,4-11-2898 0 0</inkml:trace>
  <inkml:trace contextRef="#ctx0" brushRef="#br0" timeOffset="-1265.518">336 76 7021 0 0,'0'0'8376'0'0,"0"0"-7315"0"0,0 0-1061 0 0,0 0 0 0 0,-45-4 624 0 0,21 3 80 0 0,-7 1-356 0 0,1 0-288 0 0,-2 0-60 0 0,2 4-136 0 0,2-1-716 0 0,1 1-253 0 0,2 1-343 0 0,4-2-1304 0 0,10-1-3368 0 0</inkml:trace>
  <inkml:trace contextRef="#ctx0" brushRef="#br0" timeOffset="-1109.281">353 269 8325 0 0,'0'0'6776'0'0,"0"0"-6776"0"0,0 0 0 0 0,-36 6 756 0 0,10-9 41 0 0,-5 0-449 0 0,0 0-300 0 0,-1 0-48 0 0,1 3-484 0 0,-1 0-549 0 0,7 0-371 0 0,5 0-1692 0 0,5-2-4385 0 0</inkml:trace>
  <inkml:trace contextRef="#ctx0" brushRef="#br0" timeOffset="-890.548">662 1 6353 0 0,'0'0'7234'0'0,"-9"5"-5627"0"0,-5 3-1442 0 0,0 2 0 0 0,1 0-1 0 0,0 0 1 0 0,1 1 0 0 0,0 0 0 0 0,1 1 0 0 0,0 1-1 0 0,1 0 1 0 0,1 0 0 0 0,0 1 0 0 0,-3 6-165 0 0,2-1 64 0 0,1 0 1 0 0,0 1-1 0 0,2 1 0 0 0,0-1 1 0 0,2 1-1 0 0,0 0 0 0 0,1 0 1 0 0,1 1-1 0 0,1-1 0 0 0,1 18-64 0 0,2-32-43 0 0,1 0 0 0 0,0 0 0 0 0,0-1 0 0 0,1 1-1 0 0,0 0 1 0 0,0-1 0 0 0,0 0 0 0 0,1 0 0 0 0,0 0 0 0 0,0 0-1 0 0,0-1 1 0 0,1 1 0 0 0,0-1 0 0 0,0 0 0 0 0,0-1-1 0 0,1 1 1 0 0,-1-1 0 0 0,1 0 0 0 0,0-1 0 0 0,0 1 0 0 0,1-1-1 0 0,4 2 44 0 0,57-2-9873 0 0,-44-14 3046 0 0</inkml:trace>
  <inkml:trace contextRef="#ctx0" brushRef="#br0" timeOffset="-499.96">800 140 4516 0 0,'0'0'4832'0'0,"0"0"-2996"0"0,0 0-1184 0 0,0 0 97 0 0,0 0 90 0 0,0 0-417 0 0,0 0 1 0 0,4 8 291 0 0,2 5-431 0 0,-1 1 0 0 0,0-1-1 0 0,-1 1 1 0 0,-1 0 0 0 0,0 0 0 0 0,-1 0-1 0 0,-1 0 1 0 0,0 1 0 0 0,-1-1-1 0 0,0 0 1 0 0,-1 5-283 0 0,-22 89-181 0 0,49-123-705 0 0,-21 11 914 0 0,0 0 1 0 0,0 1 0 0 0,1-1 0 0 0,-1 1-1 0 0,1 1 1 0 0,-1-1 0 0 0,1 1 0 0 0,0 0-1 0 0,0 0 1 0 0,0 0 0 0 0,0 1 0 0 0,0 0-1 0 0,1 1 1 0 0,-1-1 0 0 0,0 1 0 0 0,0 0-1 0 0,1 0 1 0 0,-1 1 0 0 0,0 0 0 0 0,0 0-1 0 0,0 1 1 0 0,0-1 0 0 0,0 1-1 0 0,0 1 1 0 0,0-1 0 0 0,-1 1 0 0 0,1 0-1 0 0,-1 0 1 0 0,1 1 0 0 0,-1-1 0 0 0,-1 1-1 0 0,1 0 1 0 0,0 0 0 0 0,2 4-29 0 0,-8-4 55 0 0,1-1-1 0 0,-1 1 1 0 0,0-1 0 0 0,0 1 0 0 0,0-1-1 0 0,-1 1 1 0 0,1-1 0 0 0,-1 0 0 0 0,0 0-1 0 0,0 0 1 0 0,0 0 0 0 0,0 0 0 0 0,0 0-1 0 0,-1 0 1 0 0,1 0 0 0 0,-1-1 0 0 0,0 0-1 0 0,0 1 1 0 0,0-1 0 0 0,0 0 0 0 0,0 0-1 0 0,0-1 1 0 0,-1 1 0 0 0,1-1 0 0 0,0 0-1 0 0,-1 1 1 0 0,1-1 0 0 0,-1-1 0 0 0,0 1-1 0 0,1-1 1 0 0,-1 1 0 0 0,0-1 0 0 0,1 0-1 0 0,-1 0 1 0 0,0-1 0 0 0,-2 1-55 0 0,-82 7-981 0 0,31-18-2687 0 0,43 2-1615 0 0,4-10-3859 0 0</inkml:trace>
  <inkml:trace contextRef="#ctx0" brushRef="#br0" timeOffset="-249.982">1218 120 14041 0 0,'6'8'1744'0'0,"2"3"-1561"0"0,0 1 1 0 0,-1 0-1 0 0,-1 0 1 0 0,0 0-1 0 0,-1 1 1 0 0,0 0-1 0 0,-1 0 1 0 0,0 0-1 0 0,-1 1 1 0 0,-1-1-1 0 0,0 1 1 0 0,0 10-184 0 0,-3-6 38 0 0,-1-1-1 0 0,-1 1 1 0 0,0-1-1 0 0,-1 0 1 0 0,-1 0 0 0 0,0 0-1 0 0,-2-1 1 0 0,0 0 0 0 0,0 0-1 0 0,-7 9-37 0 0,-33 47-3801 0 0,40-64-963 0 0,0-6-4438 0 0</inkml:trace>
  <inkml:trace contextRef="#ctx0" brushRef="#br1" timeOffset="41430.123">1805 975 6201 0 0,'-58'-32'1040'0'0,"-11"0"-1040"0"0,-17-7-3177 0 0,20 13 465 0 0</inkml:trace>
  <inkml:trace contextRef="#ctx0" brushRef="#br1" timeOffset="41664.437">552 570 912 0 0,'0'0'5505'0'0,"0"0"-5205"0"0,0 0-300 0 0,0 0-168 0 0,0 0 76 0 0,0 0-104 0 0,0 0 16 0 0,0 0-68 0 0,0 0-549 0 0,0 0-479 0 0,-18 17-968 0 0</inkml:trace>
  <inkml:trace contextRef="#ctx0" brushRef="#br1" timeOffset="41930.036">2285 896 4760 0 0,'0'0'4185'0'0,"45"0"-4185"0"0,-32-1-1880 0 0,-4-1 460 0 0,-9-1 79 0 0,-14-3-483 0 0,-7-1 400 0 0</inkml:trace>
  <inkml:trace contextRef="#ctx0" brushRef="#br1" timeOffset="42198.098">472 741 1772 0 0,'46'0'0'0'0,"6"0"-544"0"0,-6-1-500 0 0</inkml:trace>
  <inkml:trace contextRef="#ctx0" brushRef="#br1" timeOffset="42199.098">2354 992 3292 0 0,'-55'-9'220'0'0,"-2"-6"-440"0"0,-15-3-1152 0 0,19 2-548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5:27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2 8673 0 0,'0'0'1459'0'0,"0"0"-1463"0"0,0 0 184 0 0,6 8 712 0 0,50 65 691 0 0,-34-48-1248 0 0,-1 1 0 0 0,-1 1 0 0 0,-1 1 1 0 0,-1 1-1 0 0,-2 0 0 0 0,0 2 0 0 0,-3-1 0 0 0,0 2 1 0 0,-2 0-1 0 0,4 21-335 0 0,-36-71-4541 0 0,1-19-1227 0 0,20 36 5200 0 0,-13-22-4202 0 0</inkml:trace>
  <inkml:trace contextRef="#ctx0" brushRef="#br0" timeOffset="234.356">202 64 2788 0 0,'0'0'5639'0'0,"0"0"-2703"0"0,0 0-1190 0 0,0 0-517 0 0,0 0-792 0 0,0 0-325 0 0,-9 7 147 0 0,-8 4-214 0 0,1 1-1 0 0,1 1 1 0 0,0 0-1 0 0,1 1 1 0 0,0 1-1 0 0,1 0 1 0 0,1 1-1 0 0,1 0 1 0 0,0 1-1 0 0,1 0 1 0 0,0 1-1 0 0,2 0 1 0 0,0 0-1 0 0,1 1 1 0 0,1 0-1 0 0,0 1-44 0 0,6-16 22 0 0,0 1 0 0 0,1-1 0 0 0,-1 0 0 0 0,1 0 0 0 0,-1 0 0 0 0,1 0 0 0 0,1 0 0 0 0,-1 0 0 0 0,1 0 0 0 0,-1 0 0 0 0,1 0 0 0 0,0 0 0 0 0,0-1 0 0 0,1 1 0 0 0,-1-1 0 0 0,1 0 0 0 0,-1 1 0 0 0,1-1 0 0 0,0 0 0 0 0,1-1 0 0 0,-1 1 0 0 0,0-1 0 0 0,1 1 0 0 0,-1-1 0 0 0,1 0 0 0 0,0 0 0 0 0,0 0 0 0 0,0-1 0 0 0,0 1 0 0 0,2-1-22 0 0,128 22-251 0 0,29-29-1019 0 0,-60-23-4689 0 0,-89 22 2077 0 0</inkml:trace>
  <inkml:trace contextRef="#ctx0" brushRef="#br0" timeOffset="603.16">642 17 8081 0 0,'0'0'6828'0'0,"20"37"-6800"0"0,-3 1 312 0 0,1 11-304 0 0,-5 8 404 0 0,-5-10-88 0 0,-7-14 65 0 0,-1-10-53 0 0,-4-2-68 0 0,3 3-144 0 0,-3 2-152 0 0,-1 1-164 0 0,1-5-244 0 0,3-3-273 0 0,1-9-175 0 0,1-6-904 0 0,3-4-3668 0 0,13-18-2609 0 0</inkml:trace>
  <inkml:trace contextRef="#ctx0" brushRef="#br0" timeOffset="858.536">1030 1 16341 0 0,'0'0'1069'0'0,"0"0"-1069"0"0,-75 0-196 0 0,21 0 196 0 0,-3 0 136 0 0,3 3-124 0 0,13-1-12 0 0,14 0-448 0 0,6 1-509 0 0,4 1-451 0 0,-1-1-1244 0 0,4 0-2012 0 0,0-3-2329 0 0</inkml:trace>
  <inkml:trace contextRef="#ctx0" brushRef="#br0" timeOffset="1014.768">1020 208 15865 0 0,'0'0'2249'0'0,"0"0"-2249"0"0,0 0-612 0 0,-79 11 612 0 0,17-11 236 0 0,-10 0-88 0 0,0-3-148 0 0,3 0-508 0 0,11-1-821 0 0,14 0-1835 0 0,8-4-6889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27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482 4998 9401 0 0,'0'0'2452'0'0,"0"0"-1339"0"0,0 0-594 0 0,0 0-11 0 0,0 0-104 0 0,0 0-88 0 0,0 0 6 0 0,0 0-64 0 0,-3-6-143 0 0,3 4-144 0 0,0-1-1 0 0,-1 1 1 0 0,0 0 0 0 0,1 0-1 0 0,-1 0 1 0 0,0 1 0 0 0,0-1-1 0 0,0 0 1 0 0,0 0 0 0 0,0 0-1 0 0,0 1 1 0 0,-1-1 0 0 0,1 0-1 0 0,-1 1 1 0 0,1-1 0 0 0,-1 1-1 0 0,0 0 1 0 0,1 0 0 0 0,-1-1-1 0 0,0 1 1 0 0,0 0 0 0 0,0 0-1 0 0,0 1 1 0 0,0-1 0 0 0,0 0-1 0 0,0 1 1 0 0,0-1 0 0 0,0 1-1 0 0,0-1 1 0 0,0 1 0 0 0,0 0-1 0 0,0 0 1 0 0,0 0 0 0 0,0 0-1 0 0,0 1 1 0 0,-1-1 0 0 0,1 0-1 0 0,0 1 1 0 0,0 0 0 0 0,0-1-1 0 0,0 1 1 0 0,0 0 0 0 0,1 0-1 0 0,-1 0 1 0 0,0 0 0 0 0,0 0-1 0 0,0 0 1 0 0,1 1 0 0 0,-1-1-1 0 0,0 1 30 0 0,0 4 67 0 0,-1-1 0 0 0,1 1 0 0 0,1 0-1 0 0,-1 0 1 0 0,1 0 0 0 0,0 0 0 0 0,0 0-1 0 0,1 0 1 0 0,0 0 0 0 0,0 0 0 0 0,0 0-1 0 0,1 0 1 0 0,0 0 0 0 0,0 0 0 0 0,0-1 0 0 0,1 1-1 0 0,0 0 1 0 0,0 0 0 0 0,0-1 0 0 0,1 1-1 0 0,0-1 1 0 0,0 0 0 0 0,0 0 0 0 0,0 0-1 0 0,1 0 1 0 0,0-1 0 0 0,0 1 0 0 0,1-1 0 0 0,-1 0-1 0 0,1 0 1 0 0,0-1 0 0 0,0 1 0 0 0,0-1-1 0 0,0 0 1 0 0,0 0 0 0 0,1-1 0 0 0,-1 0-1 0 0,1 0 1 0 0,0 0 0 0 0,0 0 0 0 0,0-1 0 0 0,5 1-67 0 0,-8-2 42 0 0,0 1 0 0 0,0-1 0 0 0,0 1 0 0 0,0-1 0 0 0,1 0 0 0 0,-1 0 0 0 0,0 0 0 0 0,0 0 1 0 0,0-1-1 0 0,0 1 0 0 0,0-1 0 0 0,0 0 0 0 0,0 0 0 0 0,0 0 0 0 0,0 0 0 0 0,0 0 1 0 0,-1-1-1 0 0,1 0 0 0 0,0 1 0 0 0,-1-1 0 0 0,1 0 0 0 0,-1 0 0 0 0,0 0 0 0 0,0 0 1 0 0,1-1-1 0 0,-1 1 0 0 0,-1-1 0 0 0,1 1 0 0 0,0-1 0 0 0,-1 1 0 0 0,1-1 0 0 0,-1 0 0 0 0,0 0 1 0 0,0 0-1 0 0,0 0 0 0 0,0 0 0 0 0,0 0 0 0 0,-1 0 0 0 0,0 0 0 0 0,1 0 0 0 0,-1 0 1 0 0,0 0-1 0 0,0-1 0 0 0,-1 1 0 0 0,1 0 0 0 0,-1 0 0 0 0,1 0 0 0 0,-1 0 0 0 0,0 0 1 0 0,0 0-1 0 0,-1 0 0 0 0,0-2-42 0 0,-53-64-2011 0 0,8 31-6829 0 0,44 36 7986 0 0,-15-12-6377 0 0</inkml:trace>
  <inkml:trace contextRef="#ctx0" brushRef="#br0" timeOffset="2051.721">1 539 964 0 0,'0'0'6258'0'0,"0"0"-3598"0"0,0 0-1415 0 0,0 0-505 0 0,0 0-349 0 0,0 0-126 0 0,0 0 57 0 0,0 0 81 0 0,0 0-52 0 0,35-3 61 0 0,-27 2-379 0 0,5 0 63 0 0,0-1-1 0 0,0 0 0 0 0,-1 0 1 0 0,1-1-1 0 0,-1-1 0 0 0,1 0 1 0 0,-1-1-1 0 0,-1 0 1 0 0,1-1-1 0 0,-1 0 0 0 0,1-1 1 0 0,-2 0-1 0 0,1-1 0 0 0,8-8-95 0 0,-18 99-168 0 0,-27 123 1663 0 0,50-176-4007 0 0,-1-19-3766 0 0,-17-9 2230 0 0</inkml:trace>
  <inkml:trace contextRef="#ctx0" brushRef="#br0" timeOffset="2318.333">352 741 2812 0 0,'0'0'9549'0'0,"0"0"-7305"0"0,0 0-1740 0 0,0 0-352 0 0,0 0-40 0 0,-45 12 264 0 0,20-9-60 0 0,-4 2-304 0 0,-4-1-12 0 0,-3 1-1196 0 0,1-3-1028 0 0,11 0-3308 0 0,-14-3-1593 0 0</inkml:trace>
  <inkml:trace contextRef="#ctx0" brushRef="#br0" timeOffset="-3121.306">7477 685 4028 0 0,'0'0'766'0'0,"0"0"2109"0"0,0 0-1528 0 0,0 0-999 0 0,0 0-278 0 0,0 0 69 0 0,0 0 262 0 0,-7-1 93 0 0,-598-65 3303 0 0,74 63-2623 0 0,452 9-1093 0 0,-1 2 0 0 0,1 5 0 0 0,1 3 0 0 0,1 3 0 0 0,0 3 0 0 0,1 4 0 0 0,-29 17-81 0 0,60-20 73 0 0,2 2-1 0 0,1 2 1 0 0,1 2-1 0 0,1 1 0 0 0,1 2 1 0 0,2 2-1 0 0,2 2 1 0 0,1 1-1 0 0,2 1 1 0 0,1 2-1 0 0,3 1 1 0 0,-13 25-73 0 0,-10 25 230 0 0,3 3 1 0 0,5 2-1 0 0,4 2 1 0 0,4 1-1 0 0,-8 49-230 0 0,23-51 130 0 0,4 0 0 0 0,5 1 1 0 0,1 67-131 0 0,4-76 60 0 0,-6 239 206 0 0,-22 213 152 0 0,13-325-319 0 0,17-142-20 0 0,-4 0 0 0 0,-3 0 0 0 0,-3 0 0 0 0,-11 28-79 0 0,13-56 55 0 0,-3-1 0 0 0,-2 0 0 0 0,-2-1 0 0 0,-1 0-1 0 0,-3-2 1 0 0,-1-1 0 0 0,-2 0 0 0 0,-2-2 0 0 0,-1-2-1 0 0,-2 0 1 0 0,-2-2 0 0 0,-34 28-55 0 0,-24-1 59 0 0,-4-4-1 0 0,-1-4 1 0 0,-3-4 0 0 0,-2-5 0 0 0,-2-4-1 0 0,-2-5 1 0 0,-1-4 0 0 0,-1-5-1 0 0,-2-5 1 0 0,0-4 0 0 0,-67 0-59 0 0,-98 5 149 0 0,0-12 0 0 0,-1-12 0 0 0,-119-22-149 0 0,384 23-430 0 0,-34-7-178 0 0,27-12-9117 0 0,16 1-513 0 0</inkml:trace>
  <inkml:trace contextRef="#ctx0" brushRef="#br0" timeOffset="-1972.378">1055 322 1800 0 0,'0'0'1274'0'0,"0"0"2"0"0,0 0 975 0 0,0 0-838 0 0,0 0-575 0 0,0 0-496 0 0,0 0-270 0 0,8 31 1593 0 0,-3 470 1783 0 0,42 687 236 0 0,5 410-1090 0 0,18-440-1409 0 0,-18-570-1338 0 0,-52-583-68 0 0,8 55-1582 0 0,10-25-6956 0 0,-2-21-743 0 0</inkml:trace>
  <inkml:trace contextRef="#ctx0" brushRef="#br0" timeOffset="-603.438">8480 5107 1304 0 0,'0'0'2392'0'0,"0"0"-25"0"0,-7 0-1453 0 0,-434-17 3353 0 0,-483 25-1829 0 0,-401-48-1386 0 0,-220-27-393 0 0,247 38-191 0 0,-141 35 141 0 0,1258 9-263 0 0,-73 1-2669 0 0,232-18-582 0 0,0-7-3114 0 0</inkml:trace>
  <inkml:trace contextRef="#ctx0" brushRef="#br0" timeOffset="618.79">7575 704 6901 0 0,'0'0'6380'0'0,"0"0"-6380"0"0,0 0-152 0 0,0 0-960 0 0,0 0-136 0 0,-44 3-496 0 0,26-7-568 0 0,3 1-709 0 0</inkml:trace>
  <inkml:trace contextRef="#ctx0" brushRef="#br0" timeOffset="897.319">7149 655 7233 0 0,'0'0'4320'0'0,"0"0"-4320"0"0,-37 0-412 0 0,16-5 336 0 0,-12 0-180 0 0,-9-4-1180 0 0,-13 0-860 0 0,-3-3-1733 0 0,10 1 981 0 0</inkml:trace>
  <inkml:trace contextRef="#ctx0" brushRef="#br0" timeOffset="898.319">6473 575 1800 0 0,'0'0'1044'0'0,"0"0"1613"0"0,-37 0-1861 0 0,21 0-508 0 0,-2 1-120 0 0,0 0-116 0 0,-3 0 52 0 0,-3 0-100 0 0,-3 0-4 0 0,-7-1-172 0 0,-6 0-1313 0 0,9 0-1735 0 0</inkml:trace>
  <inkml:trace contextRef="#ctx0" brushRef="#br0" timeOffset="1143.423">5454 593 2888 0 0,'0'0'6965'0'0,"0"0"-6205"0"0,-49 1-500 0 0,25-1-92 0 0,-5 3-40 0 0,-6-3-128 0 0,-13 0-800 0 0,-11 0-260 0 0,-6-4-1016 0 0,16 0-2685 0 0</inkml:trace>
  <inkml:trace contextRef="#ctx0" brushRef="#br0" timeOffset="1426.841">4531 585 2784 0 0,'0'0'4861'0'0,"-42"0"-3837"0"0,17 0-400 0 0,-2-1-368 0 0,-7 0-112 0 0,1-2-80 0 0,-3 2-12 0 0,-11-2-40 0 0,-8 0 68 0 0,-7 1-80 0 0,1 0-156 0 0,1 0-804 0 0,-1-5-1076 0 0,16 0-3013 0 0</inkml:trace>
  <inkml:trace contextRef="#ctx0" brushRef="#br0" timeOffset="1427.841">3192 583 9713 0 0,'0'0'1960'0'0,"0"0"-1316"0"0,-39 0-352 0 0,20-2-48 0 0,-6 1-144 0 0,-2 1-100 0 0,-8-1 0 0 0,-10-1-676 0 0,-10-1-1020 0 0,-6-3-1504 0 0,13 1-2837 0 0</inkml:trace>
  <inkml:trace contextRef="#ctx0" brushRef="#br0" timeOffset="1614.385">2066 576 5929 0 0,'0'0'5068'0'0,"0"0"-4208"0"0,-55-3-308 0 0,33 3-40 0 0,-5-2-40 0 0,0 1-192 0 0,-1 0-152 0 0,-10 0-84 0 0,-4 1-44 0 0,-11 0-584 0 0,-3 1-696 0 0,5 1-304 0 0,-2-2-368 0 0,14-2-1261 0 0</inkml:trace>
  <inkml:trace contextRef="#ctx0" brushRef="#br0" timeOffset="3284.502">7758 16 4956 0 0,'0'0'4336'0'0,"0"0"-2780"0"0,0 0-450 0 0,0 0-57 0 0,0 0-734 0 0,1 7 74 0 0,18 72 1324 0 0,-14-65-1619 0 0,0 1-1 0 0,0 0 1 0 0,-2 0 0 0 0,1 0-1 0 0,-2 0 1 0 0,0 1-1 0 0,-1-1 1 0 0,-1 1-1 0 0,0-1 1 0 0,-1 1-1 0 0,-1-1 1 0 0,0 0-1 0 0,-1 0 1 0 0,0 1-1 0 0,-2-2 1 0 0,-5 15-94 0 0,4-23-1184 0 0,4-12-3289 0 0,2-12-2479 0 0</inkml:trace>
  <inkml:trace contextRef="#ctx0" brushRef="#br0" timeOffset="3546.556">8032 11 13181 0 0,'0'0'1650'0'0,"0"0"-910"0"0,0 0-475 0 0,0 0-134 0 0,-7-1 301 0 0,-152-8 1001 0 0,87 9-3722 0 0,18 0-3091 0 0,45 0 509 0 0</inkml:trace>
  <inkml:trace contextRef="#ctx0" brushRef="#br0" timeOffset="3701.476">8036 130 9733 0 0,'0'0'2264'0'0,"0"0"-1712"0"0,0 0-180 0 0,0 0 508 0 0,0 0-84 0 0,0 0 52 0 0,0 0 133 0 0,-56 17-269 0 0,29-17-376 0 0,-4 0-248 0 0,0-1-88 0 0,2-1-272 0 0,1 2-661 0 0,6 0-431 0 0,3 0-996 0 0,7 0-2612 0 0,7-10-2689 0 0</inkml:trace>
  <inkml:trace contextRef="#ctx0" brushRef="#br0" timeOffset="3887.575">8321 59 6901 0 0,'0'0'5086'0'0,"0"0"-3338"0"0,0 0-1322 0 0,0 0-300 0 0,-7-1 198 0 0,3 1-280 0 0,1-1 0 0 0,-1 1 0 0 0,0-1 1 0 0,1 1-1 0 0,-1 0 0 0 0,1 0 0 0 0,-1 1 0 0 0,0-1 0 0 0,1 1 0 0 0,-1 0 0 0 0,1 0 0 0 0,-1 0 0 0 0,1 0 0 0 0,0 0 0 0 0,-1 1 0 0 0,1 0 0 0 0,0 0 0 0 0,0-1 0 0 0,0 2 0 0 0,0-1 0 0 0,0 0 0 0 0,1 1 0 0 0,-1-1 0 0 0,1 1 1 0 0,-1 0-1 0 0,1 0 0 0 0,0 0 0 0 0,0 0 0 0 0,0 0 0 0 0,1 0 0 0 0,-1 0-44 0 0,-1 5-10 0 0,-1-1 0 0 0,1 1 0 0 0,1-1 1 0 0,0 1-1 0 0,0 0 0 0 0,0 0 0 0 0,1 0 0 0 0,0 0 0 0 0,0 0 1 0 0,1 0-1 0 0,0 0 0 0 0,1 0 0 0 0,0 0 0 0 0,0 0 1 0 0,0 0-1 0 0,1 0 0 0 0,1 0 0 0 0,1 5 10 0 0,50 27-9514 0 0,-45-38 4396 0 0</inkml:trace>
  <inkml:trace contextRef="#ctx0" brushRef="#br0" timeOffset="4136.193">8339 189 4760 0 0,'0'0'5045'0'0,"0"0"-3078"0"0,0 0-739 0 0,0 0-147 0 0,0 0-498 0 0,0 0-448 0 0,7-2-425 0 0,0 0 165 0 0,0 1-1 0 0,0 0 0 0 0,0 1 0 0 0,1 0 0 0 0,-1 0 1 0 0,0 0-1 0 0,0 1 0 0 0,0 0 0 0 0,0 1 0 0 0,0-1 1 0 0,0 1-1 0 0,0 1 0 0 0,-1-1 0 0 0,1 1 0 0 0,3 2 126 0 0,-3-3 76 0 0,0 1-1 0 0,0-1 0 0 0,-1 1 0 0 0,1 1 0 0 0,-1-1 0 0 0,0 1 0 0 0,0 0 0 0 0,0 1 0 0 0,-1-1 0 0 0,1 1 0 0 0,-1 0 0 0 0,0 1 1 0 0,0-1-1 0 0,-1 1 0 0 0,0 0 0 0 0,0 0 0 0 0,0 0 0 0 0,-1 1 0 0 0,0-1 0 0 0,0 1 0 0 0,0 0 0 0 0,-1-1 0 0 0,1 7-75 0 0,-7-8 33 0 0,-1-1-1 0 0,1 0 0 0 0,-1 0 1 0 0,0 0-1 0 0,0-1 0 0 0,-1 1 1 0 0,1-1-1 0 0,-1 0 0 0 0,0-1 1 0 0,0 1-1 0 0,1-1 1 0 0,-1-1-1 0 0,-1 1 0 0 0,1-1 1 0 0,0 0-1 0 0,0 0 0 0 0,0-1 1 0 0,-1 1-1 0 0,-5-2-32 0 0,-33 1-3988 0 0,29-3-759 0 0</inkml:trace>
  <inkml:trace contextRef="#ctx0" brushRef="#br0" timeOffset="4387.635">8660 195 4832 0 0,'0'0'6825'0'0,"0"0"-5092"0"0,-7 2-1332 0 0,4-2-362 0 0,0 0 0 0 0,0 0 1 0 0,-1 1-1 0 0,1 0 0 0 0,0 0 1 0 0,0-1-1 0 0,0 2 0 0 0,0-1 1 0 0,1 0-1 0 0,-1 1 0 0 0,0-1 0 0 0,0 1 1 0 0,1 0-1 0 0,-1 0 0 0 0,1 0 1 0 0,0 0-1 0 0,-1 0 0 0 0,1 0 1 0 0,0 1-1 0 0,0-1 0 0 0,0 1 1 0 0,1-1-1 0 0,-1 1 0 0 0,1 0 1 0 0,-1 0-1 0 0,1 0 0 0 0,0 0 1 0 0,0 0-1 0 0,0 0 0 0 0,1 0 1 0 0,-1 0-1 0 0,1 0 0 0 0,-1 0 1 0 0,1 0-1 0 0,0 1 0 0 0,0-1 1 0 0,1 0-1 0 0,-1 0 0 0 0,1 0 1 0 0,-1 0-1 0 0,1 0 0 0 0,0 0 0 0 0,0 0 1 0 0,0 0-1 0 0,1 0 0 0 0,-1 0 1 0 0,1 0-1 0 0,-1-1 0 0 0,2 1-39 0 0,118 49-56 0 0,-36-41-5247 0 0,-61-10 466 0 0</inkml:trace>
  <inkml:trace contextRef="#ctx0" brushRef="#br0" timeOffset="4543.197">8925 236 11009 0 0,'0'0'2880'0'0,"14"37"-2524"0"0,-8-14 376 0 0,-2 1-228 0 0,0 3-64 0 0,-4-2-48 0 0,-1 0-27 0 0,-11 1-141 0 0,-2-1-224 0 0,-4 2-12 0 0,-13 3-388 0 0,1-4-521 0 0,6-7-1355 0 0,-14-1-5384 0 0</inkml:trace>
  <inkml:trace contextRef="#ctx0" brushRef="#br0" timeOffset="-149801.649">8517 5540 1280 0 0,'0'0'4569'0'0,"0"0"-3323"0"0,0 0-1026 0 0,0 0 337 0 0,0 0 471 0 0,1 7 348 0 0,-1 3-1010 0 0,0 1-1 0 0,-1-1 0 0 0,-1 1 1 0 0,1-1-1 0 0,-2 1 0 0 0,1-1 1 0 0,-1 0-1 0 0,-1 0 1 0 0,0 0-1 0 0,0-1 0 0 0,-1 1 1 0 0,0-1-1 0 0,-1 0 0 0 0,0 0 1 0 0,0-1-1 0 0,-4 4-365 0 0,5-6-261 0 0,0 0 1 0 0,-1-1-1 0 0,0 1 1 0 0,0-1-1 0 0,0 0 1 0 0,-1-1-1 0 0,0 1 1 0 0,0-1-1 0 0,0-1 1 0 0,0 1-1 0 0,0-1 1 0 0,-1 0-1 0 0,1-1 0 0 0,-8 2 261 0 0,6-4-4151 0 0,5-1-2016 0 0</inkml:trace>
  <inkml:trace contextRef="#ctx0" brushRef="#br0" timeOffset="-149569.865">8375 5632 9821 0 0,'0'0'4028'0'0,"0"0"-3684"0"0,39 55 88 0 0,-23-28 200 0 0,8 4-16 0 0,-5-1-200 0 0,0-3-179 0 0,-2-2-225 0 0,-3-3-12 0 0,-2-2 0 0 0,-3-2-453 0 0,-3-3-591 0 0,-4-5-1164 0 0,-2-4-3716 0 0,0-9-985 0 0</inkml:trace>
  <inkml:trace contextRef="#ctx0" brushRef="#br0" timeOffset="-147709.584">588 828 7461 0 0,'0'0'2121'0'0,"0"0"-1353"0"0,0 0-644 0 0,0 0-20 0 0,5 6 420 0 0,1 3-277 0 0,0-1-1 0 0,-1 1 0 0 0,0 0 0 0 0,-1 1 0 0 0,0-1 0 0 0,0 1 1 0 0,-1 0-1 0 0,0 0 0 0 0,-1 0 0 0 0,0 0 0 0 0,0 0 1 0 0,-1 0-1 0 0,-1 1 0 0 0,0-1 0 0 0,0 4-246 0 0,-22 104-1214 0 0,21-116 859 0 0,-1 7-1573 0 0,2-4-2695 0 0,2-6-2052 0 0</inkml:trace>
  <inkml:trace contextRef="#ctx0" brushRef="#br0" timeOffset="-147475.222">823 836 13745 0 0,'0'0'2084'0'0,"0"0"-2084"0"0,0 0-704 0 0,-36-13 312 0 0,10 11 328 0 0,-2-1-12 0 0,-1 3 64 0 0,0 0 0 0 0,0 0-556 0 0,3 0-812 0 0,4 0-1512 0 0,8 1-2525 0 0</inkml:trace>
  <inkml:trace contextRef="#ctx0" brushRef="#br0" timeOffset="-147318.985">904 952 8673 0 0,'0'0'5588'0'0,"0"0"-5588"0"0,0 0-684 0 0,-51 3 684 0 0,21-3 0 0 0,-1 0 0 0 0,-1-1-160 0 0,-2 0-580 0 0,6 1-1172 0 0,7 0-1196 0 0,-6 0-2501 0 0</inkml:trace>
  <inkml:trace contextRef="#ctx0" brushRef="#br0" timeOffset="-147131.506">956 965 7797 0 0,'-2'0'-74'0'0,"-1"-2"189"0"0,1 0 1 0 0,-1 1 0 0 0,1 0-1 0 0,-1-1 1 0 0,0 1 0 0 0,0 0-1 0 0,0 0 1 0 0,1 1-1 0 0,-1-1 1 0 0,0 1 0 0 0,0-1-1 0 0,0 1 1 0 0,0 0 0 0 0,0 0-1 0 0,0 0 1 0 0,0 1-1 0 0,0-1 1 0 0,0 0 0 0 0,0 1-1 0 0,0 0 1 0 0,1 0 0 0 0,-1 0-1 0 0,0 0 1 0 0,0 0-1 0 0,1 1 1 0 0,-1-1 0 0 0,1 1-1 0 0,-1 0 1 0 0,1 0 0 0 0,0 0-1 0 0,0 0 1 0 0,0 0-1 0 0,0 0 1 0 0,0 0 0 0 0,0 1-1 0 0,0-1 1 0 0,1 1 0 0 0,-1-1-1 0 0,1 1 1 0 0,0 0 0 0 0,0-1-1 0 0,-1 3-115 0 0,-11 38 1432 0 0,-11 100-828 0 0,66-92-6808 0 0,-23-42 609 0 0</inkml:trace>
  <inkml:trace contextRef="#ctx0" brushRef="#br0" timeOffset="-146740.912">1045 1100 3484 0 0,'0'0'2321'0'0,"0"0"-1278"0"0,0 0-452 0 0,0 0 168 0 0,0 0 102 0 0,0 0-59 0 0,0 0-99 0 0,0 0-240 0 0,0 0 73 0 0,-2 3 165 0 0,-75 75 2129 0 0,11-44-8012 0 0,57-31 426 0 0</inkml:trace>
  <inkml:trace contextRef="#ctx0" brushRef="#br0" timeOffset="-146506.551">948 1109 9169 0 0,'0'0'2504'0'0,"0"0"-2412"0"0,0 0-92 0 0,26 40 704 0 0,-17-26-92 0 0,-5 0-88 0 0,0 0-92 0 0,1-1-180 0 0,-4 1-100 0 0,2 0-152 0 0,-3-3-240 0 0,1 0-956 0 0,-1-4-1244 0 0,2-3-3525 0 0</inkml:trace>
  <inkml:trace contextRef="#ctx0" brushRef="#br0" timeOffset="-146334.691">1138 1105 8565 0 0,'0'0'7080'0'0,"0"0"-7080"0"0,10 42 0 0 0,-10-24 112 0 0,0 4 292 0 0,-4-1-276 0 0,-2 0-76 0 0,-2 1-40 0 0,-2 0 113 0 0,-3 1-125 0 0,-4-1-305 0 0,3 1-651 0 0,-2-2-1200 0 0,7-5-3976 0 0</inkml:trace>
  <inkml:trace contextRef="#ctx0" brushRef="#br0" timeOffset="-143738.693">4504 4545 1188 0 0,'-18'45'0'0'0,"0"-3"-300"0"0,-1 0 52 0 0,4-14 248 0 0,4-7 0 0 0,-5-1-120 0 0,1 4 108 0 0,-4 0-132 0 0,2-2-220 0 0</inkml:trace>
  <inkml:trace contextRef="#ctx0" brushRef="#br0" timeOffset="-143410.599">4420 4404 11633 0 0,'1'6'1266'0'0,"6"33"-1009"0"0,4 8 453 0 0,-3 1-1 0 0,-2 1 1 0 0,-2 0 0 0 0,-2-1 0 0 0,-4 26-710 0 0,-34 92-905 0 0,19-99-4641 0 0,13-48 352 0 0</inkml:trace>
  <inkml:trace contextRef="#ctx0" brushRef="#br0" timeOffset="-142924.928">4423 5496 1696 0 0,'0'0'6037'0'0,"0"0"-4433"0"0,0 0-1399 0 0,1-6 12 0 0,-1 3-162 0 0,1 0 0 0 0,-1-1-1 0 0,1 1 1 0 0,-1 0 0 0 0,0-1 0 0 0,0 1 0 0 0,-1 0 0 0 0,1 0-1 0 0,-1-1 1 0 0,1 1 0 0 0,-1 0 0 0 0,0 0 0 0 0,0 0 0 0 0,-1 0 0 0 0,1 0-1 0 0,0 0 1 0 0,-1 0 0 0 0,0 0 0 0 0,0 0 0 0 0,0 1 0 0 0,0-1-1 0 0,0 1 1 0 0,0-1 0 0 0,-1 1 0 0 0,1 0 0 0 0,-1 0 0 0 0,0 0-1 0 0,1 0 1 0 0,-1 1 0 0 0,0-1 0 0 0,0 1 0 0 0,0 0 0 0 0,0-1 0 0 0,0 1-1 0 0,-3 0-54 0 0,1 1 53 0 0,0 0 1 0 0,0 0-1 0 0,0 1 0 0 0,0-1 0 0 0,0 1 0 0 0,0 0 0 0 0,0 1 0 0 0,0-1 0 0 0,0 1 0 0 0,1 0 0 0 0,-1 0 0 0 0,1 0 0 0 0,-1 1 0 0 0,1 0 0 0 0,0-1 0 0 0,0 2 0 0 0,0-1 0 0 0,0 0 1 0 0,1 1-1 0 0,-1 0 0 0 0,1 0 0 0 0,0 0 0 0 0,0 0 0 0 0,0 0 0 0 0,1 0 0 0 0,-1 1 0 0 0,1 0 0 0 0,0-1 0 0 0,1 1 0 0 0,-1 0 0 0 0,1 0 0 0 0,0 0 0 0 0,0 0 0 0 0,0 0 0 0 0,1 0 1 0 0,0 0-1 0 0,0 0 0 0 0,0 0 0 0 0,0 0 0 0 0,1 0 0 0 0,0 0 0 0 0,0 0 0 0 0,0 0-53 0 0,3-1 35 0 0,-1-1 1 0 0,1 0-1 0 0,0 0 1 0 0,0 0-1 0 0,0 0 1 0 0,0 0-1 0 0,0-1 1 0 0,1 0-1 0 0,-1 0 1 0 0,1 0-1 0 0,-1 0 1 0 0,1-1-1 0 0,0 0 1 0 0,0 0-1 0 0,-1 0 1 0 0,1 0-1 0 0,0-1 1 0 0,0 0-1 0 0,0 0 1 0 0,0 0-1 0 0,0-1 1 0 0,0 0-1 0 0,0 0 1 0 0,-1 0-1 0 0,1 0 1 0 0,0-1-1 0 0,-1 1 1 0 0,1-1-1 0 0,-1-1 1 0 0,1 1-1 0 0,-1 0 1 0 0,0-1-1 0 0,0 0 1 0 0,0 0-1 0 0,-1 0 1 0 0,1-1-1 0 0,-1 1 1 0 0,2-2-36 0 0,3-4-109 0 0,-8 8 115 0 0,0 0 0 0 0,0 0 0 0 0,1 0-1 0 0,-1-1 1 0 0,1 1 0 0 0,-1 0 0 0 0,1 0-1 0 0,-1 0 1 0 0,1 0 0 0 0,0 0 0 0 0,-1 1-1 0 0,1-1 1 0 0,0 0 0 0 0,0 0 0 0 0,0 0-1 0 0,0 1 1 0 0,-1-1 0 0 0,1 0 0 0 0,0 1-1 0 0,0-1 1 0 0,0 1 0 0 0,1-1 0 0 0,-1 1-1 0 0,0-1 1 0 0,0 1 0 0 0,0 0 0 0 0,0-1-1 0 0,0 1 1 0 0,0 0 0 0 0,1 0-1 0 0,-1 0 1 0 0,0 0 0 0 0,0 0 0 0 0,0 0-1 0 0,0 0 1 0 0,0 1 0 0 0,1-1 0 0 0,-1 0-1 0 0,0 1 1 0 0,0-1 0 0 0,0 1 0 0 0,0-1-1 0 0,0 1 1 0 0,0-1 0 0 0,0 1 0 0 0,0 0-1 0 0,0-1 1 0 0,0 1 0 0 0,-1 0 0 0 0,1 0-1 0 0,0-1 1 0 0,0 1 0 0 0,-1 0 0 0 0,1 0-1 0 0,0 0 1 0 0,-1 0 0 0 0,1 0 0 0 0,-1 0-1 0 0,1 0 1 0 0,-1 1 0 0 0,0-1-6 0 0,37 106-253 0 0,-25-63-3148 0 0,-8-33-1575 0 0,2-6-1945 0 0</inkml:trace>
  <inkml:trace contextRef="#ctx0" brushRef="#br0" timeOffset="-141893.757">5601 938 3744 0 0,'0'0'139'0'0,"0"0"-115"0"0,0 0 37 0 0,0 0 255 0 0,1 7 256 0 0,37 223 3547 0 0,-40 66-1413 0 0,-25 144-2706 0 0,-4 128 784 0 0,66 800 2351 0 0,-21-370-1879 0 0,-11-960-1717 0 0,0 20-1224 0 0,-2-19-3239 0 0,-1-27 42 0 0</inkml:trace>
  <inkml:trace contextRef="#ctx0" brushRef="#br0" timeOffset="-141362.554">5478 5275 6837 0 0,'0'0'4933'0'0,"0"0"-3604"0"0,5 12-1113 0 0,7 14 24 0 0,0 1 1 0 0,-3 0 0 0 0,0 1-1 0 0,-1 0 1 0 0,-2 1 0 0 0,-1-1-1 0 0,-1 1 1 0 0,-2 0 0 0 0,0 0-1 0 0,-2 1-240 0 0,53-93-1301 0 0,-51 61 1330 0 0,0 0 1 0 0,0 0-1 0 0,0 1 1 0 0,0-1-1 0 0,1 1 1 0 0,-1-1-1 0 0,0 1 1 0 0,1 0-1 0 0,-1 0 1 0 0,1 0-1 0 0,0 0 1 0 0,-1 0-1 0 0,1 1 1 0 0,0-1-1 0 0,0 1 0 0 0,-1-1 1 0 0,1 1-1 0 0,0 0 1 0 0,0 0-1 0 0,-1 1 1 0 0,1-1-1 0 0,0 1 1 0 0,-1-1-1 0 0,1 1 1 0 0,0 0-1 0 0,-1 0 1 0 0,1 0-1 0 0,-1 0 1 0 0,1 0-1 0 0,-1 0 0 0 0,1 1 1 0 0,-1-1-1 0 0,0 1 1 0 0,0 0-1 0 0,0 0 1 0 0,0 0-1 0 0,0 0 1 0 0,0 0-1 0 0,0 0-29 0 0,47 100 1361 0 0,-49-99-1341 0 0,-1-1 1 0 0,1 0-1 0 0,0 0 1 0 0,-1 1-1 0 0,1-1 1 0 0,-1 0 0 0 0,0 1-1 0 0,1-1 1 0 0,-1 0-1 0 0,0 0 1 0 0,0 0-1 0 0,-1 0 1 0 0,1 0 0 0 0,0 0-1 0 0,-1 0 1 0 0,1 0-1 0 0,-1-1 1 0 0,1 1 0 0 0,-1-1-1 0 0,0 1 1 0 0,0-1-1 0 0,0 1 1 0 0,0-1-1 0 0,0 0 1 0 0,0 0 0 0 0,0 0-1 0 0,0 0 1 0 0,0 0-1 0 0,-1-1 1 0 0,1 1-1 0 0,0-1 1 0 0,-1 1 0 0 0,1-1-1 0 0,0 0 1 0 0,-1 0-1 0 0,1 0 1 0 0,0 0-1 0 0,-1 0-20 0 0,-89-12 7 0 0,14-21-1117 0 0,32-1-2853 0 0,26 7-2777 0 0</inkml:trace>
  <inkml:trace contextRef="#ctx0" brushRef="#br0" timeOffset="-140971.955">4551 4265 1016 0 0,'0'0'548'0'0,"0"0"-548"0"0,0 0-280 0 0,-47 11-544 0 0</inkml:trace>
  <inkml:trace contextRef="#ctx0" brushRef="#br0" timeOffset="-140721.977">4284 4290 1148 0 0,'0'0'1353'0'0,"-9"1"1697"0"0,-373 16 3020 0 0,-209-24-6006 0 0,307 1 451 0 0,-51 5-266 0 0,0-15 0 0 0,2-15 0 0 0,0-14 0 0 0,-100-36-249 0 0,403 74-259 0 0,-95-30-368 0 0,53-2-3899 0 0,61 30 54 0 0</inkml:trace>
  <inkml:trace contextRef="#ctx0" brushRef="#br0" timeOffset="-140222.035">5447 1092 8945 0 0,'-13'2'4164'0'0,"-338"26"-4139"0"0,-226-15-25 0 0,178-7 324 0 0,-1459 4 210 0 0,1120-12-3013 0 0,660 1-927 0 0,10-1-2669 0 0</inkml:trace>
  <inkml:trace contextRef="#ctx0" brushRef="#br0" timeOffset="-139612.349">788 1261 4224 0 0,'0'0'7046'0'0,"-8"1"-5379"0"0,-4 1-1696 0 0,-1 0 0 0 0,1 0 0 0 0,-1 1 0 0 0,1 1 0 0 0,0 0 0 0 0,0 0-1 0 0,1 1 1 0 0,-1 1 0 0 0,1 0 0 0 0,0 0 0 0 0,1 1 0 0 0,0 1 0 0 0,0 0 0 0 0,0 0 0 0 0,1 1-1 0 0,0 0 1 0 0,1 1 0 0 0,0 0 0 0 0,0 0 0 0 0,1 0 0 0 0,1 1 0 0 0,0 0 0 0 0,0 1 0 0 0,1-1 0 0 0,0 1-1 0 0,-1 8 30 0 0,0 15 138 0 0,2 0-1 0 0,1 0 0 0 0,2 1 0 0 0,1 0 0 0 0,2-1 0 0 0,1 0 0 0 0,2 1 1 0 0,2-1-1 0 0,5 17-137 0 0,-3-17 187 0 0,-1-1 1 0 0,-3 1-1 0 0,0 1 1 0 0,-3-1-1 0 0,-1 0 1 0 0,-1 1-1 0 0,-2-1 1 0 0,-1 1-1 0 0,-7 25-187 0 0,8-49-49 0 0,0 0 0 0 0,-1-1-1 0 0,0 1 1 0 0,-1-1 0 0 0,-1 1 0 0 0,1-1 0 0 0,-2-1 0 0 0,1 1-1 0 0,-2-1 1 0 0,1 0 0 0 0,-1 0 0 0 0,-1 0 0 0 0,0-1-1 0 0,0 0 1 0 0,-1-1 0 0 0,0 0 0 0 0,0-1 0 0 0,-1 1-1 0 0,0-2 1 0 0,0 1 0 0 0,-1-1 0 0 0,0-1 0 0 0,0 0-1 0 0,0-1 1 0 0,0 0 0 0 0,-1 0 0 0 0,0-2 0 0 0,1 1-1 0 0,-1-1 1 0 0,0-1 0 0 0,0 0 0 0 0,-7-1 49 0 0,-1-6 890 0 0,56 26-453 0 0,-12 5-373 0 0,-1 0 0 0 0,-1 2 0 0 0,-1 0 0 0 0,-2 2-1 0 0,0 0 1 0 0,-2 1 0 0 0,-1 0 0 0 0,-2 2 0 0 0,-1-1 0 0 0,-1 2 0 0 0,-2 0 0 0 0,-1 0 0 0 0,-2 1 0 0 0,3 30-64 0 0,-2 55 519 0 0,-5 1-1 0 0,-6-1 1 0 0,-7 34-519 0 0,-3 119 356 0 0,13-246-405 0 0,-24 156-952 0 0,11-162-434 0 0,0-15-2963 0 0,1-16-2625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2:46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3399 18 3352 0 0,'0'0'704'0'0,"0"0"945"0"0,0 0-721 0 0,0 0-279 0 0,0 0 157 0 0,0 0 126 0 0,0 0-8 0 0,0 0-90 0 0,3-3-212 0 0,4-12-332 0 0,-35 16 327 0 0,2 2-108 0 0,-1412 3 5013 0 0,71 31-4616 0 0,1211-28-909 0 0,-1-7 0 0 0,-79-12 3 0 0,240 8-10737 0 0,8-5 3080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2:4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245 111 768 0 0,'0'0'1190'0'0,"0"0"1534"0"0,0 0-190 0 0,4-6-1096 0 0,-2 3-1559 0 0,0 2 275 0 0,0-1 0 0 0,-1 1 0 0 0,1-1 0 0 0,-1 0 0 0 0,1 0 1 0 0,-1 0-1 0 0,0 0 0 0 0,1 0 0 0 0,-1 0 0 0 0,0 0 0 0 0,0 0 0 0 0,-1 0 0 0 0,1 0 1 0 0,0-1-1 0 0,-1 1 0 0 0,1 0 0 0 0,-1 0 0 0 0,0-1 0 0 0,1 1 0 0 0,-1 0 0 0 0,-1-1 1 0 0,1 1-1 0 0,0 0 0 0 0,0-1 0 0 0,-1 1 0 0 0,1 0 0 0 0,-1-1 0 0 0,0 1 1 0 0,0 0-1 0 0,0 0 0 0 0,0 0 0 0 0,0 0 0 0 0,0 0 0 0 0,0 0 0 0 0,-1 0 0 0 0,1 0 1 0 0,-1 0-1 0 0,1 1 0 0 0,-1-1 0 0 0,0 1 0 0 0,-1-2-154 0 0,-6 2 6 0 0,0 0 0 0 0,0 0 0 0 0,-1 1 0 0 0,1 0 0 0 0,0 1 0 0 0,0 0 0 0 0,0 0 0 0 0,0 1 0 0 0,0 0 0 0 0,0 1 0 0 0,0 0 1 0 0,0 0-1 0 0,1 1 0 0 0,0 0 0 0 0,0 0 0 0 0,0 1 0 0 0,0 0 0 0 0,0 1 0 0 0,1-1 0 0 0,0 1 0 0 0,1 1 0 0 0,-1-1 0 0 0,1 1 0 0 0,0 0 0 0 0,1 1 0 0 0,0 0 0 0 0,0-1 0 0 0,0 2 0 0 0,1-1 0 0 0,1 0 0 0 0,-1 1 0 0 0,1 0 0 0 0,1-1 0 0 0,-2 10-6 0 0,3-14 69 0 0,0 0-1 0 0,0 0 0 0 0,1 0 0 0 0,0 0 0 0 0,-1 0 0 0 0,1 1 1 0 0,1-1-1 0 0,-1 0 0 0 0,1 0 0 0 0,0 0 0 0 0,-1 0 0 0 0,2 0 0 0 0,-1 0 1 0 0,0 0-1 0 0,1-1 0 0 0,0 1 0 0 0,0 0 0 0 0,0-1 0 0 0,0 1 1 0 0,1-1-1 0 0,-1 0 0 0 0,1 0 0 0 0,0 0 0 0 0,0 0 0 0 0,0 0 1 0 0,0-1-1 0 0,0 1 0 0 0,1-1 0 0 0,-1 0 0 0 0,1 0 0 0 0,-1 0 1 0 0,1 0-1 0 0,0-1 0 0 0,0 1 0 0 0,0-1 0 0 0,0 0 0 0 0,0 0 1 0 0,0-1-1 0 0,0 1 0 0 0,0-1 0 0 0,0 0 0 0 0,0 0 0 0 0,0 0 1 0 0,0-1-1 0 0,0 1 0 0 0,1-1 0 0 0,1-1-68 0 0,160 9 1010 0 0,-97-17-7434 0 0,-55 6 1139 0 0,4-6-2021 0 0</inkml:trace>
  <inkml:trace contextRef="#ctx0" brushRef="#br0" timeOffset="262.934">570 46 820 0 0,'0'0'7531'0'0,"0"0"-4944"0"0,0 0-2197 0 0,0 0-214 0 0,0 0 441 0 0,0 0 211 0 0,0 8-90 0 0,-14 230 1902 0 0,23-244-9108 0 0,-4 0 1049 0 0</inkml:trace>
  <inkml:trace contextRef="#ctx0" brushRef="#br0" timeOffset="508.33">613 52 4728 0 0,'0'0'4367'0'0,"0"0"-2694"0"0,0 0-926 0 0,0 0 72 0 0,0 0-8 0 0,0 0-185 0 0,0 0-252 0 0,8-2-424 0 0,-4 0 36 0 0,1 1-1 0 0,0 0 1 0 0,0 1 0 0 0,0-1-1 0 0,0 1 1 0 0,0 0-1 0 0,0 1 1 0 0,0-1 0 0 0,0 1-1 0 0,0 0 1 0 0,0 0-1 0 0,0 0 1 0 0,-1 1 0 0 0,1-1-1 0 0,0 1 1 0 0,-1 0-1 0 0,0 1 1 0 0,1-1-1 0 0,-1 1 1 0 0,0 0 0 0 0,3 2 14 0 0,5 3 94 0 0,1-2 80 0 0,-1 1 0 0 0,0 1 1 0 0,-1 0-1 0 0,1 0 1 0 0,-2 1-1 0 0,1 0 1 0 0,-1 1-1 0 0,-1 0 1 0 0,1 1-1 0 0,-2 0 0 0 0,2 2-174 0 0,-9-11 21 0 0,-1 0 0 0 0,1 0-1 0 0,-1 0 1 0 0,1 0 0 0 0,-1 0 0 0 0,1 0-1 0 0,-1 0 1 0 0,0 0 0 0 0,0 0-1 0 0,0 0 1 0 0,0 0 0 0 0,-1 0-1 0 0,1 0 1 0 0,0 0 0 0 0,-1 0-1 0 0,1 0 1 0 0,-1 0 0 0 0,0 0-1 0 0,0 0 1 0 0,0 0 0 0 0,0 0-1 0 0,0-1 1 0 0,0 1 0 0 0,0 0-1 0 0,0-1 1 0 0,-1 1 0 0 0,1-1-1 0 0,-1 1 1 0 0,1-1 0 0 0,-1 0 0 0 0,0 0-1 0 0,1 0 1 0 0,-1 0 0 0 0,0 0-1 0 0,0 0 1 0 0,0 0 0 0 0,1 0-1 0 0,-1-1 1 0 0,0 1 0 0 0,-1 0-21 0 0,-83 20 696 0 0,10-14-829 0 0,25-8-2872 0 0,39-3-633 0 0,6-5-3195 0 0</inkml:trace>
  <inkml:trace contextRef="#ctx0" brushRef="#br0" timeOffset="774.038">1216 33 12417 0 0,'0'0'2610'0'0,"0"0"-2355"0"0,0 0-222 0 0,0 8 675 0 0,-18 257 1921 0 0,18-265-2685 0 0,-2 12-1504 0 0,8-13-6106 0 0,4-11 440 0 0</inkml:trace>
  <inkml:trace contextRef="#ctx0" brushRef="#br0" timeOffset="1022.001">1447 5 9461 0 0,'0'0'4716'0'0,"0"0"-4716"0"0,0 0-228 0 0,0 0 228 0 0,0 0 900 0 0,0 0 408 0 0,-50 2-195 0 0,24-4-469 0 0,-1 0-360 0 0,-1 1-212 0 0,1-1-72 0 0,-2 2-8 0 0,6 0 0 0 0,1 0-424 0 0,5 0-464 0 0,2 0-585 0 0,7 1-2427 0 0,7-2-3405 0 0</inkml:trace>
  <inkml:trace contextRef="#ctx0" brushRef="#br0" timeOffset="1178.096">1476 115 11069 0 0,'0'0'848'0'0,"0"0"-668"0"0,0 0-76 0 0,0 0 740 0 0,0 0 580 0 0,-44 22 160 0 0,18-20-303 0 0,0-1-637 0 0,-3 0-508 0 0,3 1-136 0 0,-4 0-284 0 0,5 1-1096 0 0,6 0-1197 0 0,-5-6-5327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2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38 1200 0 0,'0'0'1342'0'0,"0"0"868"0"0,0 0-793 0 0,0 0-890 0 0,0 0-294 0 0,0 0 320 0 0,-6 0 247 0 0,-73 8 1097 0 0,34-1-1660 0 0,0-2 0 0 0,-1-2-1 0 0,0-2 1 0 0,1-2 0 0 0,-1-1-1 0 0,1-3 1 0 0,-1-2-1 0 0,2-2 1 0 0,-8-4-237 0 0,48 12-228 0 0,-17-8-801 0 0,10 0-2508 0 0,9 4-494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0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1038 30 4788 0 0,'-9'2'6071'0'0,"-276"-3"-2136"0"0,142-8-3211 0 0,4 6-647 0 0,-120-3 330 0 0,86-3-3600 0 0,150 7-3498 0 0,17 1 1705 0 0</inkml:trace>
  <inkml:trace contextRef="#ctx0" brushRef="#br0" timeOffset="278.597">894 68 7081 0 0,'0'0'4916'0'0,"0"0"-4916"0"0,0 0-164 0 0,0 0 164 0 0,0 0 116 0 0,-78 15 664 0 0,10-15 76 0 0,-13-4-160 0 0,-7 2-316 0 0,1 0-252 0 0,13 2-120 0 0,-1 0 0 0 0,8 0-8 0 0,5 1-856 0 0,5-1-1100 0 0,18 0-2352 0 0,3-4-1973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3:05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89 7293 0 0,'0'0'4654'0'0,"0"0"-3340"0"0,0 0-1268 0 0,2 7 387 0 0,44 237 2049 0 0,-38-241-9364 0 0,-5-10 914 0 0</inkml:trace>
  <inkml:trace contextRef="#ctx0" brushRef="#br0" timeOffset="249.031">93 44 9805 0 0,'6'1'1955'0'0,"2"-1"-1824"0"0,0 1 0 0 0,0 0 0 0 0,0 0 0 0 0,0 1 0 0 0,-1 0 0 0 0,1 0-1 0 0,-1 1 1 0 0,1 0 0 0 0,-1 0 0 0 0,0 1 0 0 0,0 0 0 0 0,-1 0 0 0 0,1 1 0 0 0,-1 0 0 0 0,0 0 0 0 0,0 0 0 0 0,0 1 0 0 0,-1-1 0 0 0,0 2 0 0 0,0-1 0 0 0,0 0 0 0 0,-1 1 0 0 0,0 0 0 0 0,-1 0 0 0 0,1 0 0 0 0,-1 0 0 0 0,0 1 0 0 0,0 1-131 0 0,-7-4 28 0 0,0 0 0 0 0,0-1 1 0 0,0 1-1 0 0,0-1 0 0 0,-1 0 0 0 0,1 0 1 0 0,-1-1-1 0 0,0 0 0 0 0,0 1 1 0 0,-1-2-1 0 0,1 1 0 0 0,0-1 0 0 0,-1 1 1 0 0,0-1-1 0 0,1-1 0 0 0,-1 1 1 0 0,0-1-1 0 0,0 0 0 0 0,0-1 0 0 0,0 1 1 0 0,0-1-1 0 0,0 0 0 0 0,0-1 1 0 0,0 1-1 0 0,0-1 0 0 0,0 0-28 0 0,-7 1-656 0 0,-29-2-1300 0 0,16-8-5114 0 0,12-2 590 0 0</inkml:trace>
  <inkml:trace contextRef="#ctx0" brushRef="#br0" timeOffset="734.348">490 1 1696 0 0,'0'0'6933'0'0,"0"0"-4666"0"0,0 0-1119 0 0,0 0-237 0 0,0 0-513 0 0,0 0-176 0 0,0 0 286 0 0,3 7 326 0 0,43 200 1751 0 0,-35-148-2857 0 0,-19-69 58 0 0,0 2 1 0 0,-1-1-1 0 0,0 1 1 0 0,0 0-1 0 0,0 1 0 0 0,-1 0 1 0 0,0 1-1 0 0,-1 0 1 0 0,0 0-1 0 0,1 1 1 0 0,-2 1-1 0 0,-2-1 214 0 0,11 7 70 0 0,0 0-1 0 0,0 1 1 0 0,0-1-1 0 0,0 1 0 0 0,0 0 1 0 0,1 0-1 0 0,-1 0 0 0 0,1 0 1 0 0,0 1-1 0 0,0-1 1 0 0,0 1-1 0 0,0-1 0 0 0,1 1 1 0 0,0-1-1 0 0,-1 1 1 0 0,1 0-1 0 0,0 0 0 0 0,1 0 1 0 0,-1 0-1 0 0,1 0 1 0 0,0 0-1 0 0,0-1 0 0 0,0 1 1 0 0,0 0-1 0 0,1 3-69 0 0,2-2 16 0 0,1 0 0 0 0,-1 0 0 0 0,1-1 0 0 0,0 1 0 0 0,0-1 0 0 0,0 0-1 0 0,1 0 1 0 0,-1 0 0 0 0,1-1 0 0 0,0 1 0 0 0,0-1 0 0 0,1-1 0 0 0,-1 1 0 0 0,0-1 0 0 0,1 1-1 0 0,0-1 1 0 0,-1-1 0 0 0,1 1 0 0 0,0-1 0 0 0,0 0 0 0 0,0-1 0 0 0,0 1 0 0 0,0-1 0 0 0,0 0-1 0 0,0-1 1 0 0,0 0 0 0 0,0 0 0 0 0,0 0 0 0 0,-1 0 0 0 0,1-1-16 0 0,22-5-2496 0 0,-11-3-3344 0 0,-6-3-1239 0 0</inkml:trace>
  <inkml:trace contextRef="#ctx0" brushRef="#br0" timeOffset="1108.828">675 132 11969 0 0,'0'0'1513'0'0,"0"0"-932"0"0,6 8-130 0 0,0-1-306 0 0,0-1 1 0 0,1 1-1 0 0,0-1 0 0 0,0 0 0 0 0,1 0 1 0 0,-1-1-1 0 0,1 0 0 0 0,0-1 0 0 0,1 0 1 0 0,-1 0-1 0 0,1 0 0 0 0,0-1 0 0 0,0-1 1 0 0,0 1-1 0 0,0-2 0 0 0,7 2-145 0 0,-13-2-8 0 0,-1 0 0 0 0,1 0 0 0 0,0 0 0 0 0,0 0 0 0 0,-1-1 0 0 0,1 1 0 0 0,0-1 0 0 0,0 1 0 0 0,0-1 0 0 0,0 0-1 0 0,0 0 1 0 0,0-1 0 0 0,0 1 0 0 0,-1 0 0 0 0,1-1 0 0 0,0 0 0 0 0,0 0 0 0 0,0 0 0 0 0,-1 0 0 0 0,1 0 0 0 0,0 0 0 0 0,-1-1 0 0 0,1 1 0 0 0,-1-1-1 0 0,0 0 1 0 0,1 0 0 0 0,-1 1 0 0 0,0-2 0 0 0,0 1 0 0 0,0 0 0 0 0,-1 0 0 0 0,1-1 0 0 0,0 1 0 0 0,-1-1 0 0 0,1 1 0 0 0,-1-1 0 0 0,0 1 0 0 0,0-1-1 0 0,0 0 1 0 0,0 0 0 0 0,-1 0 0 0 0,1 1 0 0 0,-1-1 0 0 0,0 0 0 0 0,1 0 0 0 0,-1 0 0 0 0,-1 0 0 0 0,1 0 0 0 0,0 0 0 0 0,-1 0 0 0 0,1 1 0 0 0,-1-1-1 0 0,0 0 1 0 0,0 0 0 0 0,0 0 0 0 0,0 1 0 0 0,-1-2 8 0 0,-58-65-607 0 0,58 68 618 0 0,1 0 0 0 0,-1 0 0 0 0,0 0 0 0 0,1 0 0 0 0,-1 0 1 0 0,0 0-1 0 0,0 0 0 0 0,0 0 0 0 0,0 1 0 0 0,0-1 0 0 0,0 1 0 0 0,0 0 0 0 0,0-1 0 0 0,0 1 0 0 0,0 0 0 0 0,0 0 0 0 0,0 0 0 0 0,0 0 0 0 0,0 1 0 0 0,0-1 0 0 0,1 1 0 0 0,-1-1 0 0 0,0 1 0 0 0,0-1 0 0 0,0 1 0 0 0,0 0 0 0 0,0 0 0 0 0,1 0 0 0 0,-1 0 0 0 0,0 0 0 0 0,1 0 0 0 0,-1 1 0 0 0,1-1 0 0 0,-1 1 0 0 0,1-1 0 0 0,0 1 0 0 0,0-1 0 0 0,-1 1 0 0 0,1 0 0 0 0,0-1 0 0 0,0 1 0 0 0,1 0 0 0 0,-1 0-11 0 0,-6 13 90 0 0,1-1-1 0 0,0 1 0 0 0,1 1 0 0 0,1-1 0 0 0,0 1 0 0 0,1-1 0 0 0,1 1 0 0 0,1 0 0 0 0,0 0 0 0 0,1 0 0 0 0,0 0 0 0 0,2 0 0 0 0,0 1-89 0 0,29 47-1710 0 0,5-35-7782 0 0,-21-24 3291 0 0</inkml:trace>
  <inkml:trace contextRef="#ctx0" brushRef="#br0" timeOffset="1373.222">907 310 11509 0 0,'0'0'4024'0'0,"0"0"-4024"0"0,0 0-40 0 0,0 0 40 0 0,-59-9 76 0 0,29 9-12 0 0,2 0-64 0 0,-6 0-596 0 0,12 0-1616 0 0,-11-1-5197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6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0 10677 0 0,'0'0'2510'0'0,"0"0"-1481"0"0,5 9-265 0 0,0 2-456 0 0,-1 0 0 0 0,0 0 0 0 0,0 1 0 0 0,-1 0 0 0 0,-1-1 1 0 0,0 1-1 0 0,0 0 0 0 0,-1 0 0 0 0,-1 0 0 0 0,0 0 0 0 0,-1 0 0 0 0,0 0 0 0 0,-2 9-308 0 0,-2-4-1 0 0,-4 15-171 0 0,9-12-2949 0 0,5-18-4100 0 0,4-4 179 0 0</inkml:trace>
  <inkml:trace contextRef="#ctx0" brushRef="#br0" timeOffset="1">167 137 12285 0 0,'0'0'2484'0'0,"0"0"-2332"0"0,0 0 8 0 0,0 0-96 0 0,-40-6 228 0 0,20 4-128 0 0,0 1-92 0 0,-3 1-72 0 0,4 0-248 0 0,-1 3-800 0 0,6 0-1404 0 0,4 0-4257 0 0</inkml:trace>
  <inkml:trace contextRef="#ctx0" brushRef="#br0" timeOffset="264.957">242 230 5673 0 0,'0'0'4868'0'0,"0"0"-3655"0"0,0 0-998 0 0,7 2 226 0 0,-5-2-463 0 0,-1 1 80 0 0,1 1 0 0 0,0-1 1 0 0,-1 0-1 0 0,1-1 0 0 0,0 1 1 0 0,-1 0-1 0 0,1 0 1 0 0,0-1-1 0 0,0 1 0 0 0,0-1 1 0 0,0 1-1 0 0,0-1 0 0 0,0 0 1 0 0,0 0-1 0 0,0 0 0 0 0,-1 0 1 0 0,1 0-1 0 0,0 0 0 0 0,0-1 1 0 0,0 1-1 0 0,0-1 1 0 0,0 1-1 0 0,0-1 0 0 0,-1 0 1 0 0,1 0-1 0 0,0 1 0 0 0,0-1 1 0 0,-1 0-1 0 0,1-1 0 0 0,-1 1 1 0 0,1 0-1 0 0,-1 0 1 0 0,1-1-1 0 0,-1 1 0 0 0,0-1 1 0 0,0 1-1 0 0,0-1 0 0 0,0 1 1 0 0,0-1-1 0 0,0 0 0 0 0,0 1 1 0 0,0-1-1 0 0,0 0 0 0 0,-1 0 1 0 0,1 0-1 0 0,-1 0 1 0 0,0 0-1 0 0,1 0 0 0 0,-1 1 1 0 0,0-1-1 0 0,0 0 0 0 0,0 0 1 0 0,-1-1-59 0 0,1 1-24 0 0,-1 0 1 0 0,0 0-1 0 0,1 0 1 0 0,-1 1 0 0 0,0-1-1 0 0,0 0 1 0 0,0 1-1 0 0,-1-1 1 0 0,1 1-1 0 0,0 0 1 0 0,0-1 0 0 0,-1 1-1 0 0,1 0 1 0 0,-1 0-1 0 0,1-1 1 0 0,-1 1-1 0 0,0 0 1 0 0,1 1 0 0 0,-1-1-1 0 0,0 0 1 0 0,0 0-1 0 0,1 1 1 0 0,-1-1-1 0 0,0 1 1 0 0,0 0-1 0 0,0-1 1 0 0,0 1 0 0 0,0 0-1 0 0,0 0 1 0 0,0 0-1 0 0,0 0 1 0 0,1 1-1 0 0,-1-1 1 0 0,0 0 0 0 0,0 1-1 0 0,0 0 1 0 0,0-1-1 0 0,1 1 1 0 0,-1 0-1 0 0,0 0 1 0 0,1 0 0 0 0,-1 0-1 0 0,0 0 1 0 0,1 0-1 0 0,-1 0 1 0 0,1 0-1 0 0,0 1 1 0 0,-1-1-1 0 0,1 1 1 0 0,0-1 0 0 0,0 1-1 0 0,0-1 1 0 0,0 1-1 0 0,0 0 1 0 0,0 0-1 0 0,1-1 1 0 0,-1 1 0 0 0,0 0-1 0 0,1 0 1 0 0,-1 0-1 0 0,1 0 24 0 0,0-1 1 0 0,-8 25-1144 0 0,13-11-3732 0 0,-1-11 1105 0 0</inkml:trace>
  <inkml:trace contextRef="#ctx0" brushRef="#br0" timeOffset="1214.429">383 242 8609 0 0,'0'0'2058'0'0,"0"0"-787"0"0,0 0-341 0 0,0 0-269 0 0,0 0-312 0 0,0 0-146 0 0,0 0 78 0 0,0 0 70 0 0,0 0-19 0 0,13 7 616 0 0,18-55-3882 0 0,-29 47 2990 0 0,-1 0 1 0 0,0 0-1 0 0,0 1 0 0 0,1-1 0 0 0,-1 0 0 0 0,1 1 1 0 0,-1-1-1 0 0,0 0 0 0 0,1 1 0 0 0,-1 0 0 0 0,1-1 1 0 0,-1 1-1 0 0,1 0 0 0 0,0 0 0 0 0,-1 0 0 0 0,1 0 1 0 0,-1 0-1 0 0,1 0 0 0 0,-1 0 0 0 0,1 1 0 0 0,-1-1 1 0 0,1 1-1 0 0,-1-1 0 0 0,1 1 0 0 0,-1-1 0 0 0,0 1 1 0 0,1 0-1 0 0,-1-1 0 0 0,0 1 0 0 0,1 0 0 0 0,-1 0 1 0 0,0 0-1 0 0,0 0 0 0 0,0 0 0 0 0,0 1 0 0 0,0-1 1 0 0,0 0-1 0 0,0 0 0 0 0,0 1 0 0 0,-1-1 0 0 0,1 0 1 0 0,0 1-1 0 0,-1-1 0 0 0,1 1 0 0 0,-1-1 1 0 0,1 1-1 0 0,-1-1 0 0 0,0 1 0 0 0,0-1 0 0 0,0 1 1 0 0,0-1-1 0 0,0 1 0 0 0,0-1 0 0 0,0 2-56 0 0,1 37 1787 0 0,-1-40-1792 0 0,0 0-20 0 0,0 0-70 0 0,0 0-68 0 0,0 0-62 0 0,0 0-15 0 0,0 0 32 0 0,0 0 70 0 0,0 0 124 0 0,0 0 166 0 0,0 0 78 0 0,0 0 14 0 0,0 0-53 0 0,0 0-80 0 0,0 0-159 0 0,0 0-115 0 0,0 0-50 0 0,0 0 3 0 0,0 0 34 0 0,0 0 68 0 0,0 0 77 0 0,0 0 22 0 0,0 0-8 0 0,0 0-37 0 0,0 0-27 0 0,-47 0-80 0 0,28 0-3321 0 0,15 2-3714 0 0,4-1 3257 0 0</inkml:trace>
  <inkml:trace contextRef="#ctx0" brushRef="#br0" timeOffset="1569.168">424 270 260 0 0,'0'0'843'0'0,"0"0"-28"0"0,0 0 149 0 0,0 0 122 0 0,0 0 96 0 0,0 0-97 0 0,0 0-145 0 0,0 0-172 0 0,0 0-128 0 0,2-3-161 0 0,-1 1-1184 0 0,5-8 2119 0 0,-3 7-4154 0 0,1 2-3816 0 0,-7 1 6081 0 0</inkml:trace>
  <inkml:trace contextRef="#ctx0" brushRef="#br0" timeOffset="1818.197">495 237 768 0 0,'0'0'1612'0'0,"0"0"3163"0"0,0 0-2412 0 0,0 0-1241 0 0,3 8 96 0 0,9 104 3292 0 0,-13-109-4512 0 0,1 0 0 0 0,-1 0 0 0 0,1 1-1 0 0,-1-1 1 0 0,0 0 0 0 0,0 0-1 0 0,-1-1 1 0 0,1 1 0 0 0,0 0 0 0 0,-1 0-1 0 0,0-1 1 0 0,0 1 0 0 0,0-1-1 0 0,0 1 1 0 0,0-1 0 0 0,0 0-1 0 0,0 0 1 0 0,-1 0 0 0 0,1 0 0 0 0,-1 0-1 0 0,0 0 1 0 0,1-1 0 0 0,-1 1-1 0 0,0-1 1 0 0,0 0 0 0 0,0 0-1 0 0,0 0 1 0 0,0 0 0 0 0,0 0 0 0 0,0-1-1 0 0,0 1 1 0 0,0-1 0 0 0,-1 0-1 0 0,1 0 1 0 0,0 0 0 0 0,0-1-1 0 0,-2 1 3 0 0,-19-10-2287 0 0,12-3-3287 0 0,9 6-304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2:57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16 8765 0 0,'0'0'688'0'0,"0"0"-300"0"0,0 0-388 0 0,0 0 464 0 0,-51 17-208 0 0,24-14 108 0 0,0 0 96 0 0,-4-3-212 0 0,0 0-148 0 0,0 0-24 0 0,2 0-76 0 0,-2-1-240 0 0,4-3-740 0 0,0 0-416 0 0,3-3-732 0 0,4 0-1793 0 0,5-9 777 0 0</inkml:trace>
  <inkml:trace contextRef="#ctx0" brushRef="#br0" timeOffset="7373.429">343 65 3940 0 0,'0'0'2697'0'0,"0"0"-2310"0"0,0 0-449 0 0,0 0 211 0 0,0 0 157 0 0,0 7 146 0 0,4 4-315 0 0,0 0 0 0 0,1 0 0 0 0,0 0 0 0 0,0-1 0 0 0,1 0-1 0 0,0 0 1 0 0,1 0 0 0 0,0 0 0 0 0,1-1 0 0 0,0-1-1 0 0,0 1 1 0 0,1-1 0 0 0,0-1 0 0 0,1 1 0 0 0,-1-2 0 0 0,1 1-1 0 0,1-1 1 0 0,-1-1 0 0 0,1 0 0 0 0,0 0 0 0 0,0-1 0 0 0,0-1-1 0 0,1 0 1 0 0,-1 0 0 0 0,1-1 0 0 0,0-1 0 0 0,11 1-137 0 0,39 6 78 0 0,0-3-1 0 0,0-3 1 0 0,0-3 0 0 0,0-2 0 0 0,0-3-1 0 0,-1-2 1 0 0,1-3 0 0 0,-2-3 0 0 0,16-8-78 0 0,-63 19 12 0 0,-1-2-1 0 0,0 0 1 0 0,0 0 0 0 0,-1-1 0 0 0,1-1-1 0 0,-1 0 1 0 0,-1 0 0 0 0,1-1 0 0 0,-1 0 0 0 0,-1-1-1 0 0,1 0 1 0 0,4-7-12 0 0,-10 10 92 0 0,-11-6-750 0 0,0 9 553 0 0,-26-11 104 0 0,15 7 497 0 0,39 14-363 0 0,-13-4-51 0 0,15 8 136 0 0,2-2 1 0 0,-1-1-1 0 0,1-1 0 0 0,0-1 0 0 0,0-1 0 0 0,1-1 1 0 0,0-1-1 0 0,-1-2 0 0 0,21-1-218 0 0,-116 62 1491 0 0,11-19-1015 0 0,13-9-4857 0 0,42-31-807 0 0,3-4-1618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8:39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38 215 3768 0 0,'0'0'2577'0'0,"0"0"-906"0"0,0 0-1097 0 0,0 0-410 0 0,0 0 123 0 0,0 0 155 0 0,0 0 182 0 0,-6 0-71 0 0,2 1-463 0 0,3-2-77 0 0,0 1 0 0 0,1 0 0 0 0,-1-1 0 0 0,0 1 0 0 0,0 0 0 0 0,0 0 0 0 0,1 0 0 0 0,-1 0-1 0 0,0 0 1 0 0,0 0 0 0 0,0 0 0 0 0,0 0 0 0 0,1 0 0 0 0,-1 0 0 0 0,0 0 0 0 0,0 0 0 0 0,1 1 0 0 0,-1-1 0 0 0,0 0-1 0 0,0 1 1 0 0,1-1 0 0 0,-1 0 0 0 0,0 1 0 0 0,0-1 0 0 0,1 1 0 0 0,-1-1 0 0 0,1 1 0 0 0,-1 0 0 0 0,0-1 0 0 0,1 1-1 0 0,-1-1 1 0 0,1 1 0 0 0,0 0 0 0 0,-1 0 0 0 0,1-1 0 0 0,-1 1 0 0 0,1 0 0 0 0,0 0 0 0 0,0-1 0 0 0,-1 1 0 0 0,1 0-1 0 0,0 0 1 0 0,0 0 0 0 0,0-1 0 0 0,0 1 0 0 0,0 0 0 0 0,0 0 0 0 0,0 0 0 0 0,0-1 0 0 0,0 1 0 0 0,0 0-1 0 0,1 0 1 0 0,-1 0 0 0 0,0-1 0 0 0,1 1 0 0 0,-1 0 0 0 0,0 0 0 0 0,1-1 0 0 0,-1 1 0 0 0,1 0 0 0 0,-1-1 0 0 0,1 1-1 0 0,-1 0 1 0 0,1 0-13 0 0,53 89 992 0 0,-46-97 4597 0 0,10-25-5075 0 0,-15 27-267 0 0,39-74-150 0 0,20-35-1052 0 0,-8 43-5871 0 0,-28 43-972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8:43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0 244 2584 0 0,'0'0'4401'0'0,"0"0"-3105"0"0,0 0-942 0 0,0 0 88 0 0,0 0 60 0 0,0 0-187 0 0,0 0 66 0 0,0 0 584 0 0,2 6 158 0 0,35 93 704 0 0,-25-101 1868 0 0,14-23-2748 0 0,-24 23-843 0 0,196-190-100 0 0,-110 110-4941 0 0,-63 60 2234 0 0,-1-2-6185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8:30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5962 1753 7401 0 0,'-3'7'1176'0'0,"0"-2"-1125"0"0,1 0 0 0 0,-1 0 0 0 0,0-1 0 0 0,0 1 0 0 0,0-1 0 0 0,0 0 0 0 0,-1 0 0 0 0,0 0 0 0 0,0 0-1 0 0,0 0 1 0 0,0-1 0 0 0,0 0 0 0 0,-1 0 0 0 0,0 0 0 0 0,1 0 0 0 0,-1-1 0 0 0,0 0 0 0 0,0 0 0 0 0,-1 0-1 0 0,1-1 1 0 0,0 1 0 0 0,0-1 0 0 0,-1 0 0 0 0,1-1 0 0 0,-1 0 0 0 0,-1 1-51 0 0,-8-3 108 0 0,0 1-1 0 0,1-2 1 0 0,-1 0-1 0 0,1 0 1 0 0,-1-2 0 0 0,1 1-1 0 0,1-2 1 0 0,-1 0-1 0 0,1-1 1 0 0,0 0 0 0 0,0-1-1 0 0,1 0 1 0 0,0-1 0 0 0,1 0-1 0 0,-1-1 1 0 0,2 0-1 0 0,0-1 1 0 0,0 0 0 0 0,1-1-1 0 0,0 0 1 0 0,-4-8-108 0 0,-19-34 86 0 0,2-2 1 0 0,2 0 0 0 0,3-2-1 0 0,-8-34-86 0 0,9 29 103 0 0,-10-26-5 0 0,-3 2 0 0 0,-5 1 0 0 0,-3 2 0 0 0,-4 2 0 0 0,-3 2 0 0 0,-4 3 0 0 0,-3 2 0 0 0,-3 3 0 0 0,-3 3 0 0 0,-4 2 0 0 0,-20-11-98 0 0,73 63-12 0 0,-2 1-1 0 0,0 0 1 0 0,-1 2 0 0 0,0 0 0 0 0,0 1 0 0 0,-1 1-1 0 0,-1 1 1 0 0,0 1 0 0 0,0 0 0 0 0,-1 2 0 0 0,1 1-1 0 0,-1 0 1 0 0,-1 1 0 0 0,1 2 0 0 0,0 0-1 0 0,-1 2 1 0 0,1 0 0 0 0,-1 1 0 0 0,1 2 0 0 0,0 0-1 0 0,0 1 1 0 0,0 2 0 0 0,0 0 0 0 0,1 1 0 0 0,-1 1 12 0 0,-17 16-5 0 0,1 1 1 0 0,1 2-1 0 0,2 2 1 0 0,1 1-1 0 0,1 2 1 0 0,2 1-1 0 0,1 1 1 0 0,-25 38 4 0 0,18-24 137 0 0,-3-1 0 0 0,-2-3 0 0 0,-2-1 0 0 0,-32 24-137 0 0,58-51 63 0 0,-1-2 0 0 0,-1 0 0 0 0,0-1 0 0 0,-1-1 0 0 0,0-1 0 0 0,-1-1-1 0 0,0 0 1 0 0,-1-2 0 0 0,0-1 0 0 0,0-1 0 0 0,-1-1 0 0 0,1 0 0 0 0,-1-2 0 0 0,0-1-1 0 0,0-1 1 0 0,0-1 0 0 0,0-1 0 0 0,0-1 0 0 0,0-1 0 0 0,1-1 0 0 0,-1-2 0 0 0,1 0-1 0 0,-19-8-62 0 0,-15-19 175 0 0,1-2-1 0 0,2-3 1 0 0,2-2-1 0 0,1-3 1 0 0,3-1-1 0 0,-33-40-174 0 0,-65-57 37 0 0,58 63-164 0 0,-2 4 1 0 0,-4 4 0 0 0,-2 4-1 0 0,-43-18 127 0 0,118 72-5 0 0,-1 2 0 0 0,0 0-1 0 0,-1 2 1 0 0,0 0 0 0 0,0 2-1 0 0,-1 0 1 0 0,1 2-1 0 0,-1 0 1 0 0,-1 2 0 0 0,1 0-1 0 0,0 2 1 0 0,0 1-1 0 0,0 1 1 0 0,0 1 0 0 0,0 1-1 0 0,0 1 1 0 0,1 1-1 0 0,0 1 1 0 0,0 1 0 0 0,0 1-1 0 0,1 1 1 0 0,1 0-1 0 0,-11 9 6 0 0,-36 32-9 0 0,2 3 0 0 0,3 3 0 0 0,3 3 0 0 0,2 2 0 0 0,3 3-1 0 0,3 2 1 0 0,3 2 0 0 0,-34 64 9 0 0,17-16 36 0 0,6 3 0 0 0,-33 96-36 0 0,-69 139 710 0 0,88-232-279 0 0,45-76-2061 0 0,1 0-3928 0 0,18-32-3853 0 0</inkml:trace>
  <inkml:trace contextRef="#ctx0" brushRef="#br0" timeOffset="1246.9">5269 224 3524 0 0,'0'0'1832'0'0,"0"0"731"0"0,0 0-1559 0 0,0 0-838 0 0,0 0 133 0 0,0 0 278 0 0,0 0 76 0 0,0 0-53 0 0,8 3-92 0 0,2 2-300 0 0,0-1-1 0 0,1 0 0 0 0,-1-1 1 0 0,1 0-1 0 0,0 0 0 0 0,0-1 0 0 0,0-1 1 0 0,0 0-1 0 0,0 0 0 0 0,1-1 0 0 0,-1-1 1 0 0,0 0-1 0 0,0 0 0 0 0,0-1 1 0 0,0-1-1 0 0,0 0 0 0 0,7-3-207 0 0,-17 3 7 0 0,0 0-1 0 0,0-1 1 0 0,0 1-1 0 0,-1 0 1 0 0,1-1-1 0 0,-1 1 1 0 0,0-1-1 0 0,0 1 0 0 0,0-1 1 0 0,0 1-1 0 0,0-1 1 0 0,-1 1-1 0 0,0-1 1 0 0,1 1-1 0 0,-1 0 1 0 0,-1 0-1 0 0,1-1 1 0 0,0 1-1 0 0,-1 0 1 0 0,0 0-1 0 0,1 0 1 0 0,-1 0-1 0 0,-1 0 1 0 0,1 1-1 0 0,0-1 1 0 0,0 1-1 0 0,-1-1 1 0 0,0 1-1 0 0,1 0 1 0 0,-1 0-1 0 0,0 0 1 0 0,0 0-1 0 0,0 1 1 0 0,0-1-1 0 0,-1 1 1 0 0,1-1-1 0 0,-2 1-6 0 0,2-1-1 0 0,-89-47-594 0 0,89 48 600 0 0,1 1 0 0 0,0-1 0 0 0,0 1 0 0 0,-1 0 0 0 0,1-1 0 0 0,0 1 0 0 0,-1 0 0 0 0,1 0 0 0 0,0 1 0 0 0,-1-1 1 0 0,1 0-1 0 0,0 1 0 0 0,-1 0 0 0 0,1-1 0 0 0,0 1 0 0 0,0 0 0 0 0,0 0 0 0 0,0 0 0 0 0,0 0 0 0 0,0 1 0 0 0,0-1 1 0 0,0 0-1 0 0,0 1 0 0 0,1-1 0 0 0,-1 1 0 0 0,0 0 0 0 0,1 0 0 0 0,-1-1 0 0 0,1 1 0 0 0,0 0 0 0 0,0 0 0 0 0,0 1 1 0 0,0-1-1 0 0,0 0 0 0 0,0 0 0 0 0,0 0 0 0 0,1 1 0 0 0,-1-1 0 0 0,1 0 0 0 0,0 0 0 0 0,-1 1 0 0 0,1 0-5 0 0,-6 316 1671 0 0,19-312-7753 0 0,-7-10 1623 0 0</inkml:trace>
  <inkml:trace contextRef="#ctx0" brushRef="#br0" timeOffset="1493.949">5412 357 10365 0 0,'0'0'2196'0'0,"0"0"-1456"0"0,0 0-740 0 0,0 0-140 0 0,0 0 140 0 0,-37 0 1028 0 0,19-2-308 0 0,-8 0-392 0 0,0 1-328 0 0,-1 1 0 0 0,0 0-1084 0 0,4-1-1012 0 0,9 1-3000 0 0,3-7-1865 0 0</inkml:trace>
  <inkml:trace contextRef="#ctx0" brushRef="#br0" timeOffset="1742.202">5678 323 1748 0 0,'0'0'6280'0'0,"0"0"-4627"0"0,-7 5-885 0 0,-1 1-586 0 0,0-1-1 0 0,0 1 1 0 0,1 0 0 0 0,0 0-1 0 0,0 1 1 0 0,0 0 0 0 0,1 1-1 0 0,0-1 1 0 0,1 1 0 0 0,0 0-1 0 0,0 0 1 0 0,0 1 0 0 0,1 0-1 0 0,1-1 1 0 0,-1 1 0 0 0,1 1-1 0 0,1-1 1 0 0,0 0 0 0 0,-1 5-182 0 0,30 21-947 0 0,1-23-5240 0 0,-7-11-80 0 0</inkml:trace>
  <inkml:trace contextRef="#ctx0" brushRef="#br0" timeOffset="1990.088">5708 421 5765 0 0,'0'0'4263'0'0,"0"0"-3085"0"0,0 0-1200 0 0,7 2-228 0 0,4 1 339 0 0,0 1 0 0 0,0 0 0 0 0,0 0 0 0 0,-1 1 0 0 0,1 1 0 0 0,-1 0 0 0 0,-1 0 0 0 0,1 1 0 0 0,-1 0 1 0 0,0 0-1 0 0,-1 1 0 0 0,1 0 0 0 0,-2 1 0 0 0,1 0 0 0 0,-1 0 0 0 0,0 1-89 0 0,-7-9 19 0 0,1 1 1 0 0,-1-1-1 0 0,0 1 0 0 0,1-1 0 0 0,-1 1 0 0 0,0-1 0 0 0,0 1 1 0 0,0-1-1 0 0,0 0 0 0 0,0 1 0 0 0,0-1 0 0 0,0 1 1 0 0,0-1-1 0 0,-1 1 0 0 0,1-1 0 0 0,-1 1 0 0 0,1-1 1 0 0,-1 0-1 0 0,1 1 0 0 0,-1-1 0 0 0,0 0 0 0 0,0 0 1 0 0,0 1-1 0 0,0-1 0 0 0,0 0 0 0 0,0 0 0 0 0,0 0 1 0 0,0 0-1 0 0,0 0 0 0 0,0 0 0 0 0,0 0 0 0 0,-1-1 0 0 0,1 1 1 0 0,0 0-1 0 0,-1-1 0 0 0,1 1 0 0 0,0-1 0 0 0,-1 1 1 0 0,1-1-1 0 0,-1 0 0 0 0,1 1 0 0 0,-1-1 0 0 0,1 0 1 0 0,-1 0-1 0 0,1 0 0 0 0,-1 0 0 0 0,1 0 0 0 0,0 0 1 0 0,-1-1-20 0 0,-75-9-4597 0 0,63 5-390 0 0</inkml:trace>
  <inkml:trace contextRef="#ctx0" brushRef="#br0" timeOffset="2176.979">5899 415 3132 0 0,'0'0'5976'0'0,"0"0"-4897"0"0,-4 6-687 0 0,-1 2-176 0 0,2-4-116 0 0,-1-1 0 0 0,1 1 0 0 0,0 0 1 0 0,0 0-1 0 0,1 0 0 0 0,-1 0 0 0 0,1 1 0 0 0,0-1 0 0 0,0 1 0 0 0,1-1 0 0 0,-1 1 0 0 0,1 0 0 0 0,0 0 0 0 0,0-1 0 0 0,0 1 1 0 0,1 0-1 0 0,0 0 0 0 0,0 0 0 0 0,0 0 0 0 0,0 0 0 0 0,1 0 0 0 0,0-1 0 0 0,0 1 0 0 0,0 0 0 0 0,1 0 0 0 0,-1-1 1 0 0,1 1-1 0 0,0-1 0 0 0,1 0 0 0 0,-1 1 0 0 0,1-1 0 0 0,2 3-100 0 0,59 22-566 0 0,-17-21-4811 0 0,-28-8-2558 0 0</inkml:trace>
  <inkml:trace contextRef="#ctx0" brushRef="#br0" timeOffset="2177.979">6157 519 5581 0 0,'0'0'6692'0'0,"0"0"-6692"0"0,0 44 204 0 0,-9-27 332 0 0,4 4-316 0 0,-7 0-96 0 0,0-2-124 0 0,-2 4-164 0 0,-3-2-768 0 0,1-2-936 0 0,-1-3-2852 0 0</inkml:trace>
  <inkml:trace contextRef="#ctx0" brushRef="#br0" timeOffset="-932.114">5999 1986 5044 0 0,'0'0'4199'0'0,"0"0"-3737"0"0,-8 0-997 0 0,-444-15 2849 0 0,-16 10-1902 0 0,-879 21 1593 0 0,1139-3-1948 0 0,-213 16 488 0 0,0-18 1 0 0,-130-25-546 0 0,539 13-167 0 0,-32-3-333 0 0,16-4-3587 0 0,24 3-119 0 0,7-6-1795 0 0</inkml:trace>
  <inkml:trace contextRef="#ctx0" brushRef="#br0" timeOffset="530.738">2349 2027 912 0 0,'0'0'8285'0'0,"0"0"-6200"0"0,-8 1-2671 0 0,-574 5 3969 0 0,-841-79-458 0 0,1122 38-6926 0 0,279 29 674 0 0,10 2-2333 0 0</inkml:trace>
  <inkml:trace contextRef="#ctx0" brushRef="#br0" timeOffset="10476.536">4639 447 2548 0 0,'1'6'-544'0'0,"10"31"719"0"0,1-1 0 0 0,2-1 0 0 0,1 0 0 0 0,2-1 0 0 0,2-1 0 0 0,13 18-175 0 0,-8-11 74 0 0,499 749 4597 0 0,-424-639-4731 0 0,-99-149 5 0 0,-1 0 1 0 0,0 0-1 0 0,0 0 1 0 0,0-1-1 0 0,0 1 1 0 0,0 0-1 0 0,0-1 1 0 0,0 1-1 0 0,0-1 1 0 0,0 1-1 0 0,0-1 1 0 0,0 1-1 0 0,0-1 1 0 0,0 0 0 0 0,-1 0-1 0 0,1 1 1 0 0,0-1-1 0 0,0 0 1 0 0,0 0-1 0 0,0 0 1 0 0,-1 0-1 0 0,1-1 1 0 0,0 1-1 0 0,0 0 1 0 0,0 0-1 0 0,0-1 1 0 0,0 1-1 0 0,-1 0 1 0 0,1-1-1 0 0,0 1 1 0 0,0-1-1 0 0,0 0 1 0 0,0 1-1 0 0,0-1 1 0 0,0 0-1 0 0,1 0 1 0 0,-1 1 0 0 0,0-1-1 0 0,0 0 1 0 0,0 0-1 0 0,1 0 1 0 0,-1 0-1 0 0,1 0 1 0 0,-1 0-1 0 0,0-1 55 0 0,-31-21-1679 0 0,-19-17-1845 0 0</inkml:trace>
  <inkml:trace contextRef="#ctx0" brushRef="#br0" timeOffset="10706.513">3908 706 2612 0 0,'272'331'5014'0'0,"-110"-140"-2038"0"0,124 194-2976 0 0,-131-127-1138 0 0,-155-259 1110 0 0,0 0 0 0 0,-1 1 0 0 0,1-1 1 0 0,-1 1-1 0 0,1-1 0 0 0,0 1 0 0 0,-1-1 0 0 0,1 1 0 0 0,-1 0 0 0 0,1-1 0 0 0,-1 1 0 0 0,0-1 0 0 0,1 1 0 0 0,-1 0 0 0 0,1 0 0 0 0,-1-1 1 0 0,0 1-1 0 0,1 0 0 0 0,-1 0 0 0 0,1 0 0 0 0,-1 0 0 0 0,0-1 0 0 0,1 1 0 0 0,-1 0 0 0 0,0 0 0 0 0,1 0 0 0 0,-1 1 0 0 0,0-1 0 0 0,1 0 1 0 0,-1 0-1 0 0,0 0 0 0 0,1 0 0 0 0,-1 1 0 0 0,1-1 0 0 0,-1 0 0 0 0,0 0 0 0 0,1 1 0 0 0,-1-1 0 0 0,1 0 0 0 0,-1 1 0 0 0,1-1 0 0 0,-1 1 1 0 0,1-1-1 0 0,-1 1 0 0 0,1-1 0 0 0,0 1 0 0 0,-1-1 0 0 0,1 1 0 0 0,0-1 0 0 0,-1 1 0 0 0,1 0 0 0 0,0-1 0 0 0,0 1 0 0 0,-1-1 0 0 0,1 1 1 0 0,0 0-1 0 0,0-1 0 0 0,0 1 0 0 0,0 0 0 0 0,0-1 0 0 0,0 1 0 0 0,0 0 0 0 0,0-1 0 0 0,0 1 0 0 0,0 0 0 0 0,0-1 0 0 0,0 1 28 0 0,-107-73-1315 0 0,43 22-2243 0 0</inkml:trace>
  <inkml:trace contextRef="#ctx0" brushRef="#br0" timeOffset="10939.389">2938 720 5136 0 0,'725'822'6176'0'0,"-660"-744"-6232"0"0,6 6-152 0 0,-4 4 0 0 0,-4 1 0 0 0,7 22 208 0 0,-72-84-1956 0 0,-38-43 735 0 0,-100-97-1222 0 0,59 43-1217 0 0</inkml:trace>
  <inkml:trace contextRef="#ctx0" brushRef="#br0" timeOffset="11174.199">1793 351 2308 0 0,'11'12'1030'0'0,"573"560"6766"0"0,-301-277-7478 0 0,140 199-318 0 0,-383-433-678 0 0,-77-64-1110 0 0,-198-163-1833 0 0,142 93-4 0 0</inkml:trace>
  <inkml:trace contextRef="#ctx0" brushRef="#br0" timeOffset="11371.573">1258 460 1760 0 0,'223'238'4121'0'0,"-159"-179"-3055"0"0,57 54 630 0 0,291 286 1915 0 0,-315-295-4052 0 0,-5 3 0 0 0,-4 4 0 0 0,-3 9 441 0 0,-54-57-1487 0 0,-78-62-162 0 0,-82-77 211 0 0,53 24-1371 0 0</inkml:trace>
  <inkml:trace contextRef="#ctx0" brushRef="#br0" timeOffset="11622.494">1006 1051 1304 0 0,'71'84'1604'0'0,"14"-5"756"0"0,17 16-655 0 0,-1-9-329 0 0,2 3-196 0 0,5-4-532 0 0,-7-5-496 0 0,-11-7-152 0 0,-8-9-220 0 0,-22-16-164 0 0,-24-16 20 0 0,-15-13 52 0 0,-12-7-336 0 0,-8-3-752 0 0,-11-6-921 0 0,-25-9-219 0 0,-2-8 1012 0 0</inkml:trace>
  <inkml:trace contextRef="#ctx0" brushRef="#br0" timeOffset="11884.784">1202 1695 3648 0 0,'80'64'2373'0'0,"-1"4"-1673"0"0,10 4-700 0 0,-31-25-1993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18:43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1880 0 0,'0'0'64'0'0,"0"0"-128"0"0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42 4012 0 0,'0'0'1079'0'0,"0"0"1824"0"0,0 0-1551 0 0,4-6-223 0 0,22-29 1676 0 0,-90 148 3 0 0,53-85-2774 0 0,1 0-1 0 0,2 1 1 0 0,0 0-1 0 0,2 1 1 0 0,1-1-1 0 0,2 1 1 0 0,1 0-1 0 0,1 0 1 0 0,2 15-34 0 0,0-36 24 0 0,1 0 1 0 0,0 0 0 0 0,1 0 0 0 0,0 0 0 0 0,0-1 0 0 0,1 0 0 0 0,0 1 0 0 0,0-2 0 0 0,1 1 0 0 0,0 0 0 0 0,0-1 0 0 0,1 0 0 0 0,0 0 0 0 0,0 0 0 0 0,0-1-1 0 0,1 0 1 0 0,2 1-25 0 0,53 20-5137 0 0,-49-27-194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288 154 8325 0 0,'0'0'6512'0'0,"2"6"-5129"0"0,0-3-1361 0 0,-1-1 0 0 0,0 1 0 0 0,0 0-1 0 0,0 0 1 0 0,0 0 0 0 0,-1 0 0 0 0,1 0 0 0 0,-1 0-1 0 0,0 0 1 0 0,0 0 0 0 0,0 1 0 0 0,0-1 0 0 0,0 0-1 0 0,-1 0 1 0 0,1 0 0 0 0,-1 0 0 0 0,0 0 0 0 0,0 0-1 0 0,0 0 1 0 0,0-1 0 0 0,-1 1 0 0 0,1 0 0 0 0,-1-1-1 0 0,1 1 1 0 0,-1-1 0 0 0,0 1 0 0 0,0-1 0 0 0,0 0-1 0 0,-1 1 1 0 0,1-1 0 0 0,0 0 0 0 0,-1-1-1 0 0,1 1 1 0 0,-1 0 0 0 0,0-1 0 0 0,-1 1-22 0 0,-137 37-139 0 0,51-63-4164 0 0,88 23 4101 0 0,0 0 1 0 0,1 0-1 0 0,-1 0 0 0 0,0-1 1 0 0,1 1-1 0 0,-1-1 0 0 0,1 1 0 0 0,0-1 1 0 0,-1 1-1 0 0,1-1 0 0 0,0 0 1 0 0,0 0-1 0 0,0 0 0 0 0,0 0 1 0 0,0 1-1 0 0,1-1 0 0 0,-1 0 0 0 0,0 0 1 0 0,1 0-1 0 0,0-1 0 0 0,-1 1 1 0 0,1 0-1 0 0,0 0 0 0 0,0 0 0 0 0,0 0 1 0 0,0 0-1 0 0,1 0 0 0 0,-1 0 1 0 0,0 0-1 0 0,1 0 0 0 0,0-2 202 0 0,56-28 4529 0 0,-40 35-4086 0 0,-1 1-1 0 0,1 1 1 0 0,-1 0-1 0 0,0 1 1 0 0,-1 1-1 0 0,0 0 1 0 0,0 1-1 0 0,0 1 1 0 0,-1 0-1 0 0,0 1 1 0 0,-1 1-1 0 0,0 0 1 0 0,-1 0-1 0 0,0 2 1 0 0,-1-1-1 0 0,3 5-442 0 0,37 32 353 0 0,-51-50-334 0 0,0 0 0 0 0,0 0 1 0 0,0 0-1 0 0,0 0 1 0 0,0 0-1 0 0,0 0 0 0 0,0 0 1 0 0,1 1-1 0 0,-1-1 1 0 0,0 0-1 0 0,1 0 0 0 0,-1 0 1 0 0,1 0-1 0 0,-1 0 0 0 0,1 1 1 0 0,-1-1-1 0 0,1 0 1 0 0,0 1-1 0 0,-1-1 0 0 0,1 0 1 0 0,0 1-1 0 0,0-1 1 0 0,-1 0-1 0 0,1 1 0 0 0,0 0 1 0 0,0-1-1 0 0,0 1 0 0 0,0-1 1 0 0,-1 1-1 0 0,1 0 1 0 0,0-1-1 0 0,0 1 0 0 0,0 0 1 0 0,0 0-1 0 0,0 0 1 0 0,0 0-1 0 0,0 0 0 0 0,0 0 1 0 0,0 0-1 0 0,0 0 1 0 0,0 0-1 0 0,0 1 0 0 0,0-1 1 0 0,-1 0-1 0 0,1 0 0 0 0,0 1 1 0 0,0-1-1 0 0,0 1 1 0 0,0-1-1 0 0,0 1 0 0 0,-1-1 1 0 0,1 1-1 0 0,0-1 1 0 0,0 1-1 0 0,-1 0 0 0 0,1-1 1 0 0,-1 1-1 0 0,1 0 0 0 0,0 0 1 0 0,-1-1-1 0 0,1 2-19 0 0,-21-81-844 0 0,-22-10-239 0 0,-4-9-2099 0 0,23 30-4444 0 0,18 45 4144 0 0,5 13 1401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40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13833 0 0,'9'12'1254'0'0,"6"8"-1010"0"0,0 2-1 0 0,-2-1 0 0 0,0 2 0 0 0,-2 0 0 0 0,0 0 0 0 0,-2 1 0 0 0,0 1 1 0 0,3 19-244 0 0,-9-33 3 0 0,-1 0 1 0 0,0 0 0 0 0,-1 0-1 0 0,0 0 1 0 0,-1 0 0 0 0,0 0-1 0 0,-1 0 1 0 0,0 0 0 0 0,-1 0 0 0 0,0 0-1 0 0,-1 0 1 0 0,0 0 0 0 0,-1-1-1 0 0,0 1 1 0 0,0-1 0 0 0,-1 0-1 0 0,0 0 1 0 0,-1-1 0 0 0,0 0 0 0 0,-1 0-1 0 0,0 0 1 0 0,0-1 0 0 0,-2 1-4 0 0,-34 22-1170 0 0,9-30-6721 0 0,18-11-166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40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287 354 9853 0 0,'0'0'6777'0'0,"0"0"-6713"0"0,0 0-64 0 0,0 0-669 0 0,0 0 669 0 0,0 0 465 0 0,-68-5-93 0 0,30-3-372 0 0,6-1-84 0 0,1-2-997 0 0,10 0-599 0 0,1-3-1096 0 0,3 1-3153 0 0</inkml:trace>
  <inkml:trace contextRef="#ctx0" brushRef="#br0" timeOffset="264.52">273 165 5004 0 0,'0'0'10205'0'0,"0"0"-9173"0"0,0 0-928 0 0,0 0 57 0 0,0 0-157 0 0,0 0 248 0 0,-49-8 32 0 0,1 1-132 0 0,-5 0-152 0 0,11-2-464 0 0,11 3-593 0 0,9 0-647 0 0,10 3-2292 0 0,-3-10-4565 0 0</inkml:trace>
  <inkml:trace contextRef="#ctx0" brushRef="#br0" timeOffset="546.233">598 42 11309 0 0,'0'0'2480'0'0,"0"0"-1656"0"0,0 0-690 0 0,6-2-135 0 0,20-9 1 0 0,-19 7-43 0 0,1 0 0 0 0,0 0 0 0 0,0 1 0 0 0,0 0-1 0 0,0 1 1 0 0,0-1 0 0 0,0 2 0 0 0,0-1 0 0 0,1 1-1 0 0,-1 0 1 0 0,1 1 0 0 0,-1 0 0 0 0,6 1 43 0 0,-10 4 159 0 0,0 1 0 0 0,0 0 0 0 0,0 0 0 0 0,0 0 0 0 0,-1 0 1 0 0,0 1-1 0 0,-1-1 0 0 0,1 1 0 0 0,-1 0 0 0 0,0 0 1 0 0,-1 0-1 0 0,0 0 0 0 0,0 0 0 0 0,-1 0 0 0 0,1 0 0 0 0,-1 0 1 0 0,-1 0-1 0 0,0 1 0 0 0,0 0-159 0 0,1-3 48 0 0,-6 152 286 0 0,7-156-595 0 0,3 8-1736 0 0,2-6-4511 0 0,2-4-2137 0 0</inkml:trace>
  <inkml:trace contextRef="#ctx0" brushRef="#br0" timeOffset="547.233">852 361 15817 0 0,'0'0'1589'0'0,"0"0"-1537"0"0,-36 9-52 0 0,-3-9 396 0 0,-15 0 0 0 0,-12-5-176 0 0,-3-2-208 0 0,2-1-12 0 0,10-5-1000 0 0,14 4-2833 0 0,11-8-9160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62 8869 0 0,'0'0'8517'0'0,"0"0"-8517"0"0,0 0-312 0 0,-36 5 252 0 0,5-5 60 0 0,-13 0 188 0 0,-8-2-76 0 0,-2-3-112 0 0,3-2-676 0 0,12 1-721 0 0,12-1-1091 0 0,13 1-1780 0 0,-2-6-2113 0 0</inkml:trace>
  <inkml:trace contextRef="#ctx0" brushRef="#br0" timeOffset="170.476">181 0 13013 0 0,'0'0'1348'0'0,"40"45"-968"0"0,-29-21 228 0 0,1 2-44 0 0,-3 2-160 0 0,-5 0-163 0 0,-4-2-57 0 0,0-3-56 0 0,-5-2-16 0 0,-3-4-112 0 0,4-5-40 0 0,-1-4-557 0 0,0-3-527 0 0,3-3-1248 0 0,4-10-4372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4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3116 0 0,'0'0'7953'0'0,"4"7"-5719"0"0,35 155 2816 0 0,-47 12-3833 0 0,5-139-1431 0 0,3-35 196 0 0,0 29-1951 0 0,12-29-5392 0 0,-8-6 1473 0 0</inkml:trace>
  <inkml:trace contextRef="#ctx0" brushRef="#br0" timeOffset="249.247">136 253 9653 0 0,'0'0'2652'0'0,"0"0"-1984"0"0,0 0-452 0 0,0 0-88 0 0,0 0-128 0 0,0 0 252 0 0,-40-1-84 0 0,23 2-168 0 0,-4-1-804 0 0,5 0-1492 0 0,1 0-3945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8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 7325 0 0,'0'0'6606'0'0,"0"0"-5262"0"0,-10 1-1290 0 0,-46 9 82 0 0,18-5-130 0 0,0 1 0 0 0,1 2 0 0 0,0 2 0 0 0,1 2 0 0 0,-34 15-6 0 0,71-27-1 0 0,0 0-1 0 0,0 0 1 0 0,0 0 0 0 0,1 1 0 0 0,-1-1 0 0 0,0 0 0 0 0,0 1 0 0 0,0-1-1 0 0,0 1 1 0 0,1 0 0 0 0,-1-1 0 0 0,0 1 0 0 0,0 0 0 0 0,0-1-1 0 0,-1 1 1 0 0,1 0 0 0 0,0 0 0 0 0,0 0 0 0 0,0 0 0 0 0,0 0 0 0 0,-1 0-1 0 0,1 0 1 0 0,-1 0 0 0 0,1 0 0 0 0,0 0 0 0 0,-1 0 0 0 0,0 1-1 0 0,1-1 1 0 0,-1 0 0 0 0,0 0 0 0 0,0 0 0 0 0,1 1 0 0 0,-1-1 0 0 0,0 0-1 0 0,0 0 1 0 0,0 1 0 0 0,-1-1 0 0 0,1 0 0 0 0,0 0 0 0 0,0 0 0 0 0,-1 1-1 0 0,1-1 1 0 0,-1 0 0 0 0,1 0 0 0 0,-1 0 0 0 0,1 0 0 0 0,-1 0-1 0 0,1 0 1 0 0,-1 0 0 0 0,0 0 0 0 0,0 0 0 0 0,0 0 0 0 0,0 0 0 0 0,0 0-1 0 0,1 0 1 0 0,-1-1 0 0 0,0 1 0 0 0,-1 0 0 0 0,1-1 0 0 0,0 1-1 0 0,0-1 1 0 0,0 1 0 0 0,0-1 0 0 0,0 0 0 0 0,-1 1 0 0 0,1-1 0 0 0,0 0-1 0 0,0 0 1 0 0,-1 0 0 0 0,1 0 1 0 0,229 74 1449 0 0,-215-65-2115 0 0,-9-1-4109 0 0,-4-6-846 0 0</inkml:trace>
  <inkml:trace contextRef="#ctx0" brushRef="#br0" timeOffset="169.612">54 261 4864 0 0,'0'0'9133'0'0,"0"0"-8185"0"0,37 35-944 0 0,-21-25 160 0 0,7 2 176 0 0,0-2 112 0 0,1-2 53 0 0,0 0-117 0 0,1 0-252 0 0,-1-3-136 0 0,1 1-484 0 0,-1-5-765 0 0,2-1-1063 0 0,-8-1-3852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961 1 6809 0 0,'0'0'4339'0'0,"-7"6"-3225"0"0,-19 12-711 0 0,16-13-401 0 0,1 0-1 0 0,0 1 1 0 0,0 0-1 0 0,0 1 1 0 0,1 0-1 0 0,0 0 1 0 0,0 1 0 0 0,1 0-1 0 0,0 0 1 0 0,0 1-1 0 0,1 0 1 0 0,0 0-1 0 0,0 0 1 0 0,1 1-1 0 0,-3 8-1 0 0,11-11 92 0 0,0-1 0 0 0,0 0 0 0 0,1 0 0 0 0,0 0 0 0 0,0 0 0 0 0,0-1 0 0 0,1 1 0 0 0,0-1 0 0 0,0 0 0 0 0,0 0 0 0 0,0-1 0 0 0,1 0 0 0 0,0 0-1 0 0,0 0 1 0 0,0 0 0 0 0,0-1 0 0 0,1 0 0 0 0,-1 0 0 0 0,1-1 0 0 0,-1 0 0 0 0,1 0 0 0 0,2 0-92 0 0,10 5 342 0 0,27 22-616 0 0,-73-30-3709 0 0,13-2-71 0 0,-14-7-2688 0 0</inkml:trace>
  <inkml:trace contextRef="#ctx0" brushRef="#br0" timeOffset="159.66">734 251 6445 0 0,'0'0'4384'0'0,"0"0"-3560"0"0,45 31 24 0 0,-27-19 144 0 0,4 1-100 0 0,-4-1-172 0 0,0-1-92 0 0,-2-2-340 0 0,-5 1-224 0 0,-2-3-64 0 0,-5 0-112 0 0,-4-3-1084 0 0,-4-1-956 0 0,-2-3-3256 0 0</inkml:trace>
  <inkml:trace contextRef="#ctx0" brushRef="#br0" timeOffset="314.752">246 196 12865 0 0,'0'0'3140'0'0,"0"0"-2824"0"0,0 0-187 0 0,0 0 195 0 0,-52 4-12 0 0,32-5-228 0 0,-3-1-84 0 0,-2 1-44 0 0,-2 1-132 0 0,3 0-561 0 0,-1 0-271 0 0,4-2-728 0 0,5 0-2388 0 0,3-8-4157 0 0</inkml:trace>
  <inkml:trace contextRef="#ctx0" brushRef="#br0" timeOffset="654.164">481 115 10845 0 0,'0'0'889'0'0,"0"0"-606"0"0,0 0 138 0 0,3 7 256 0 0,-2-4-585 0 0,1 1 0 0 0,-1 0 0 0 0,0 0 1 0 0,-1-1-1 0 0,1 1 0 0 0,-1 0 1 0 0,1 0-1 0 0,-1 0 0 0 0,0 0 0 0 0,0 0 1 0 0,-1 0-1 0 0,1 0 0 0 0,-1 0 1 0 0,0-1-1 0 0,0 1 0 0 0,0 0 1 0 0,-1 0-1 0 0,1-1 0 0 0,-1 1 0 0 0,0-1 1 0 0,0 1-1 0 0,0-1 0 0 0,-1 0 1 0 0,1 0-1 0 0,-1 0 0 0 0,1 0 0 0 0,-1 0 1 0 0,0-1-93 0 0,-40 26 105 0 0,41-27-211 0 0,1 0 1 0 0,-1 1 0 0 0,0-1 0 0 0,0 0-1 0 0,0 0 1 0 0,0-1 0 0 0,0 1-1 0 0,0 0 1 0 0,0 0 0 0 0,0-1-1 0 0,0 0 1 0 0,0 1 0 0 0,-1-1-1 0 0,1 0 1 0 0,0 0 0 0 0,0 0 0 0 0,0 0-1 0 0,0 0 1 0 0,-1-1 0 0 0,1 1-1 0 0,0 0 1 0 0,0-1 0 0 0,0 0-1 0 0,0 0 1 0 0,0 1 0 0 0,0-1-1 0 0,0 0 1 0 0,0-1 0 0 0,1 1-1 0 0,-1 0 1 0 0,0 0 0 0 0,1-1 0 0 0,-1 1-1 0 0,1-1 1 0 0,-1 0 0 0 0,1 1-1 0 0,-1-1 1 0 0,1 0 0 0 0,0 0-1 0 0,0 0 1 0 0,0 1 0 0 0,0-1-1 0 0,1 0 1 0 0,-1-1 0 0 0,0 1-1 0 0,1 0 1 0 0,-1 0 0 0 0,1 0 0 0 0,0 0-1 0 0,0 0 1 0 0,0 0 0 0 0,0-2 105 0 0,2 1 147 0 0,1 0-1 0 0,0 1 1 0 0,0-1 0 0 0,0 1 0 0 0,0 0 0 0 0,0 0 0 0 0,0 0 0 0 0,1 0 0 0 0,-1 1-1 0 0,1-1 1 0 0,-1 1 0 0 0,1 0 0 0 0,0 0 0 0 0,-1 0 0 0 0,1 0 0 0 0,0 1 0 0 0,0-1 0 0 0,-1 1-1 0 0,1 0 1 0 0,0 0 0 0 0,0 1 0 0 0,0-1 0 0 0,-1 1 0 0 0,1 0 0 0 0,0 0 0 0 0,-1 0 0 0 0,1 0-1 0 0,-1 0 1 0 0,1 1 0 0 0,-1 0 0 0 0,1 0 0 0 0,1 1-147 0 0,6 1 176 0 0,0 1 0 0 0,-1 0 1 0 0,1 1-1 0 0,-1 0 0 0 0,0 1 0 0 0,0 0 0 0 0,-1 0 1 0 0,0 1-1 0 0,0 0 0 0 0,-1 1 0 0 0,0 0 0 0 0,0 1-176 0 0,-7-11 31 0 0,0 1-1 0 0,0-1 0 0 0,0 1 1 0 0,-1-1-1 0 0,1 1 0 0 0,0-1 1 0 0,0 0-1 0 0,0 0 0 0 0,0 1 1 0 0,-1-1-1 0 0,1 0 1 0 0,0 0-1 0 0,-1 0 0 0 0,1 0 1 0 0,0 0-1 0 0,-1 0 0 0 0,0 0 1 0 0,1 0-1 0 0,-1 0 0 0 0,1 0 1 0 0,-1 0-1 0 0,0 0 1 0 0,0 0-1 0 0,0 0 0 0 0,1 0 1 0 0,-1 0-1 0 0,0 0 0 0 0,0-1 1 0 0,-1 1-1 0 0,1 0 0 0 0,0 0 1 0 0,0 0-1 0 0,0 0 1 0 0,-1 0-1 0 0,1 0 0 0 0,-1 0 1 0 0,1 0-1 0 0,-1 0 0 0 0,1 0 1 0 0,-1 0-1 0 0,1 0 0 0 0,-1 0 1 0 0,0 0-1 0 0,0 1 1 0 0,1-1-1 0 0,-1 0 0 0 0,0 0 1 0 0,0 1-1 0 0,0-1 0 0 0,0 0-30 0 0,-61-79-2352 0 0,32 44-2021 0 0,23 25 96 0 0,8 4-1593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7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1 6857 0 0,'0'0'8748'0'0,"0"0"-8748"0"0,0 0-604 0 0,-11 41 604 0 0,1-21 412 0 0,-2 4 28 0 0,-2 2-124 0 0,-3 2-87 0 0,-3 2-105 0 0,-3 0-116 0 0,2 1 0 0 0,-1-2 56 0 0,0-3-64 0 0,4-3-12 0 0,0-4-621 0 0,5-5-611 0 0,0-7-1404 0 0,8-5-2896 0 0</inkml:trace>
  <inkml:trace contextRef="#ctx0" brushRef="#br0" timeOffset="250.183">33 100 7657 0 0,'0'0'5016'0'0,"40"33"-4288"0"0,-22-16 24 0 0,4 4 156 0 0,2 2-152 0 0,0-2-139 0 0,-2 0-93 0 0,-4-2-284 0 0,-1 0-168 0 0,-6-3-72 0 0,0 0 4 0 0,-2-4-8 0 0,-5-2-232 0 0,-4-3-641 0 0,-3-4-583 0 0,-1-2-1756 0 0,-10-8-4597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36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76 4972 0 0,'0'0'6367'0'0,"0"0"-4786"0"0,0 6-1383 0 0,33 288 1953 0 0,-38-301-6652 0 0,0-16-2023 0 0</inkml:trace>
  <inkml:trace contextRef="#ctx0" brushRef="#br0" timeOffset="264.399">175 1 5989 0 0,'0'0'3144'0'0,"51"10"-2316"0"0,-31-3-120 0 0,-3 1 528 0 0,-3 1-32 0 0,-7-1-608 0 0,-7 2-380 0 0,-7 2 52 0 0,-7 2 24 0 0,-5 0 36 0 0,-6 1-76 0 0,-3-2-124 0 0,-3 1-76 0 0,-3-4-52 0 0,-2-1-768 0 0,4-4-1000 0 0,7-3-1192 0 0,-8-5-4657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3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291 107 3876 0 0,'0'0'1747'0'0,"0"0"669"0"0,1-7-1203 0 0,0 5-1097 0 0,0-1-1 0 0,0 0 0 0 0,-1 0 1 0 0,0 0-1 0 0,1 0 1 0 0,-1 0-1 0 0,0 0 1 0 0,0 0-1 0 0,-1 0 0 0 0,1 0 1 0 0,-1 0-1 0 0,1 0 1 0 0,-1 0-1 0 0,0 0 0 0 0,0 1 1 0 0,0-1-1 0 0,-1 0 1 0 0,1 0-1 0 0,-1 1 1 0 0,1-1-1 0 0,-1 1 0 0 0,0 0 1 0 0,0-1-1 0 0,0 1 1 0 0,0 0-1 0 0,0 0 0 0 0,0 0 1 0 0,-1 0-1 0 0,1 1 1 0 0,-1-1-1 0 0,1 1 1 0 0,-1-1-1 0 0,0 1 0 0 0,0 0 1 0 0,1 0-1 0 0,-2 0-115 0 0,-1-1 34 0 0,0 0 0 0 0,0 0 1 0 0,0 0-1 0 0,0 1 0 0 0,0 0 0 0 0,-1 0 0 0 0,1 0 0 0 0,0 1 0 0 0,-1 0 0 0 0,1 0 0 0 0,0 0 1 0 0,-1 0-1 0 0,1 1 0 0 0,0 0 0 0 0,-1 0 0 0 0,1 1 0 0 0,0-1 0 0 0,0 1 0 0 0,0 0 0 0 0,0 0 1 0 0,0 1-1 0 0,1 0 0 0 0,-1 0 0 0 0,1 0 0 0 0,0 0 0 0 0,0 0 0 0 0,0 1 0 0 0,0 0 0 0 0,0 0 0 0 0,1 0 1 0 0,0 0-1 0 0,0 1 0 0 0,0-1 0 0 0,0 1 0 0 0,1 0 0 0 0,-1 0 0 0 0,1 0 0 0 0,0 0-34 0 0,2 18 121 0 0,0 1-1 0 0,2-1 0 0 0,0-1 0 0 0,2 1 1 0 0,0 0-1 0 0,1-1 0 0 0,2 0 1 0 0,0 0-1 0 0,2 0 0 0 0,0-1 0 0 0,1-1 1 0 0,1 1-1 0 0,1-2 0 0 0,1 1 1 0 0,9 10-121 0 0,65 131 400 0 0,-83-154-365 0 0,-1 0 0 0 0,0 0 1 0 0,-1 0-1 0 0,1 1 0 0 0,-2-1 0 0 0,1 1 0 0 0,-1-1 0 0 0,0 1 0 0 0,0 0 1 0 0,-1-1-1 0 0,0 1 0 0 0,0 0 0 0 0,-1-1 0 0 0,0 1 0 0 0,0 0 0 0 0,-1-1 0 0 0,0 1 1 0 0,-1-1-1 0 0,1 0 0 0 0,-1 0 0 0 0,-1 0 0 0 0,1 0 0 0 0,-1 0 0 0 0,0-1 0 0 0,-1 1 1 0 0,0-1-1 0 0,0 0 0 0 0,0-1 0 0 0,-1 1 0 0 0,1-1 0 0 0,-1 0 0 0 0,0-1 1 0 0,-1 1-1 0 0,1-1 0 0 0,-1 0 0 0 0,0-1 0 0 0,0 0 0 0 0,0 0 0 0 0,0 0 0 0 0,-1-1 1 0 0,1 0-1 0 0,-7 1-35 0 0,7-4-31 0 0,1 1 0 0 0,-1-1 0 0 0,1 0 0 0 0,-1-1 0 0 0,1 1 1 0 0,-1-1-1 0 0,1-1 0 0 0,0 1 0 0 0,0-1 0 0 0,0 0 0 0 0,0 0 1 0 0,1-1-1 0 0,-1 0 0 0 0,1 0 0 0 0,0 0 0 0 0,0 0 0 0 0,0-1 1 0 0,1 0-1 0 0,-1 0 0 0 0,1 0 0 0 0,1-1 0 0 0,-1 1 0 0 0,1-1 1 0 0,0 0-1 0 0,0 0 0 0 0,0 0 0 0 0,1 0 0 0 0,0-1 0 0 0,0 1 1 0 0,1-1-1 0 0,0 1 0 0 0,-1-5 31 0 0,15-13-2014 0 0,6 18-4796 0 0,-4 5 281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311 100 8353 0 0,'0'0'1400'0'0,"0"0"-676"0"0,0 0-452 0 0,0 0 600 0 0,0 0 244 0 0,-45 1-84 0 0,22-1-268 0 0,-4 0-348 0 0,-4-2-240 0 0,2-1-112 0 0,1 1-52 0 0,-2-2-12 0 0,6 0-580 0 0,-1-3-564 0 0,6 0-492 0 0,1-1-1228 0 0,7 1-2133 0 0</inkml:trace>
  <inkml:trace contextRef="#ctx0" brushRef="#br0" timeOffset="246.864">143 26 928 0 0,'0'0'5473'0'0,"0"0"-4369"0"0,0 0 116 0 0,42 45 24 0 0,-33-30-188 0 0,-6 0-192 0 0,-3 0-108 0 0,0-2-28 0 0,-3 1-324 0 0,-1-3-224 0 0,-3 1-52 0 0,1-1-4 0 0,-1-3 28 0 0,1-2-152 0 0,1-2-800 0 0,0 0-708 0 0,1-2-952 0 0,4-3-3625 0 0</inkml:trace>
  <inkml:trace contextRef="#ctx0" brushRef="#br0" timeOffset="528.995">545 4 11617 0 0,'0'0'523'0'0,"2"7"-283"0"0,-1-4-190 0 0,0 1 0 0 0,0-1-1 0 0,0 1 1 0 0,0 0 0 0 0,-1-1 0 0 0,1 1 0 0 0,-1 0 0 0 0,0 0 0 0 0,0-1 0 0 0,-1 1-1 0 0,1 0 1 0 0,-1-1 0 0 0,0 1 0 0 0,0 0 0 0 0,0-1 0 0 0,0 1 0 0 0,0-1 0 0 0,-1 1 0 0 0,0-1-1 0 0,0 0 1 0 0,0 0 0 0 0,0 0 0 0 0,0 0 0 0 0,-1 0 0 0 0,1 0 0 0 0,-1 0 0 0 0,-2 2-50 0 0,1-1-25 0 0,0 0 0 0 0,-1 0 0 0 0,1 0 1 0 0,-1-1-1 0 0,1 0 0 0 0,-1 1 0 0 0,0-2 0 0 0,0 1 1 0 0,-1 0-1 0 0,1-1 0 0 0,0 0 0 0 0,-1-1 1 0 0,1 1-1 0 0,-1-1 0 0 0,0 0 0 0 0,0 0 1 0 0,1-1-1 0 0,-1 1 0 0 0,0-1 0 0 0,-3-1 25 0 0,7 0 6 0 0,0-1 0 0 0,0 0-1 0 0,1 0 1 0 0,-1 0 0 0 0,1 0 0 0 0,-1 0-1 0 0,1 0 1 0 0,0-1 0 0 0,-1 1 0 0 0,1 0-1 0 0,0-1 1 0 0,1 1 0 0 0,-1 0 0 0 0,0-1 0 0 0,1 1-1 0 0,-1-1 1 0 0,1 0 0 0 0,0 1 0 0 0,0-1-1 0 0,0 1 1 0 0,0-1 0 0 0,0 1 0 0 0,1-1-1 0 0,-1 1 1 0 0,1-1 0 0 0,0 1 0 0 0,-1-1-1 0 0,1 1 1 0 0,0 0 0 0 0,0-1 0 0 0,1 1-1 0 0,-1 0 1 0 0,0 0 0 0 0,1 0 0 0 0,-1 0-1 0 0,1 0 1 0 0,0 0 0 0 0,0 0 0 0 0,0 0-1 0 0,0 1 1 0 0,0-1 0 0 0,0 1 0 0 0,2-2-6 0 0,2 3 93 0 0,0 0 0 0 0,0 1 0 0 0,0 0 1 0 0,0-1-1 0 0,0 2 0 0 0,0-1 1 0 0,0 1-1 0 0,0 0 0 0 0,-1 0 1 0 0,1 0-1 0 0,-1 1 0 0 0,1 0 1 0 0,-1 0-1 0 0,0 1 0 0 0,0-1 1 0 0,0 1-1 0 0,-1 0 0 0 0,0 0 0 0 0,1 1 1 0 0,-1-1-1 0 0,-1 1 0 0 0,2 2-93 0 0,58 44 1387 0 0,-66-79 69 0 0,-68-51-3413 0 0,15 35-2734 0 0,47 38 3338 0 0,-7-6-3275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219 169 9293 0 0,'0'0'1789'0'0,"0"0"-868"0"0,0 0-267 0 0,0 0 138 0 0,0 0 124 0 0,0 0-109 0 0,0 0-119 0 0,-8 0-241 0 0,5 0-462 0 0,-20 0-137 0 0,1 0 0 0 0,-1-2 0 0 0,1-1 0 0 0,-1-1 0 0 0,1 0 0 0 0,0-2 0 0 0,-17-7 152 0 0,28 3-2330 0 0,10 0-3887 0 0,6 2-464 0 0</inkml:trace>
  <inkml:trace contextRef="#ctx0" brushRef="#br0" timeOffset="387.365">501 105 8977 0 0,'0'0'937'0'0,"0"0"-467"0"0,0 0-10 0 0,0 0 100 0 0,0 0 26 0 0,0 0 31 0 0,-1 7-27 0 0,0-4-546 0 0,-1 1 0 0 0,1-1 1 0 0,-1 0-1 0 0,0 1 0 0 0,0-1 1 0 0,0 0-1 0 0,0 0 1 0 0,0 0-1 0 0,-1 0 0 0 0,1 0 1 0 0,-1-1-1 0 0,0 1 1 0 0,0-1-1 0 0,0 1 0 0 0,0-1 1 0 0,0 0-1 0 0,0-1 0 0 0,-1 1 1 0 0,1 0-1 0 0,-1-1 1 0 0,1 0-1 0 0,-1 0 0 0 0,1 0 1 0 0,-1 0-1 0 0,0 0 1 0 0,0-1-1 0 0,1 0 0 0 0,-1 1-44 0 0,1 0-63 0 0,0 0-1 0 0,0-1 0 0 0,0 1 1 0 0,0 0-1 0 0,0-1 1 0 0,0 0-1 0 0,-1 1 0 0 0,1-1 1 0 0,0-1-1 0 0,0 1 0 0 0,0 0 1 0 0,0-1-1 0 0,0 1 1 0 0,0-1-1 0 0,0 0 0 0 0,0 0 1 0 0,0 0-1 0 0,0-1 0 0 0,1 1 1 0 0,-1 0-1 0 0,0-1 1 0 0,1 0-1 0 0,-1 0 0 0 0,1 0 1 0 0,-1 0-1 0 0,1 0 0 0 0,0 0 1 0 0,0-1-1 0 0,0 1 1 0 0,0-1-1 0 0,1 1 0 0 0,-1-1 1 0 0,1 0-1 0 0,-1 1 0 0 0,1-1 1 0 0,0 0-1 0 0,0 0 0 0 0,0 0 1 0 0,0 0-1 0 0,1 0 1 0 0,-1 0-1 0 0,1 0 0 0 0,0-1 1 0 0,0 1-1 0 0,0 0 0 0 0,0 0 1 0 0,1 0-1 0 0,-1 0 1 0 0,1 0-1 0 0,0 0 0 0 0,0-1 64 0 0,3 2 89 0 0,0 0 0 0 0,0 0 0 0 0,0 1 0 0 0,0 0 0 0 0,0-1-1 0 0,0 1 1 0 0,0 1 0 0 0,0-1 0 0 0,1 1 0 0 0,-1-1-1 0 0,0 1 1 0 0,1 0 0 0 0,-1 1 0 0 0,0-1 0 0 0,0 1 0 0 0,1 0-1 0 0,-1 0 1 0 0,0 0 0 0 0,0 0 0 0 0,0 1 0 0 0,0 0 0 0 0,0 0-1 0 0,0 0 1 0 0,-1 0 0 0 0,1 1 0 0 0,-1-1 0 0 0,1 1 0 0 0,-1 0-1 0 0,0 0-88 0 0,-3-3 10 0 0,12 7 231 0 0,0 0 1 0 0,-1 1-1 0 0,0 0 0 0 0,0 1 1 0 0,-1 1-1 0 0,0-1 0 0 0,0 1 1 0 0,-1 1-1 0 0,-1 0 0 0 0,0 0 1 0 0,-1 1-1 0 0,0 0 1 0 0,6 12-242 0 0,-14-24 32 0 0,1-1 1 0 0,0 1 0 0 0,0-1 0 0 0,-1 1 0 0 0,1-1 0 0 0,0 1 0 0 0,0-1 0 0 0,0 1 0 0 0,0-1 0 0 0,0 1 0 0 0,0-1 0 0 0,0 1-1 0 0,0-1 1 0 0,0 1 0 0 0,0-1 0 0 0,0 1 0 0 0,0-1 0 0 0,0 1 0 0 0,0-1 0 0 0,1 1 0 0 0,-1-1 0 0 0,0 1 0 0 0,0-1 0 0 0,0 1 0 0 0,1-1-1 0 0,-1 1 1 0 0,0-1 0 0 0,1 1 0 0 0,-1 0 0 0 0,0-1 0 0 0,1 1 0 0 0,-1 0 0 0 0,1-1 0 0 0,-1 1 0 0 0,0 0 0 0 0,1-1 0 0 0,-1 1-1 0 0,1 0 1 0 0,-1 0 0 0 0,1-1 0 0 0,-1 1 0 0 0,1 0 0 0 0,-1 0 0 0 0,1 0 0 0 0,-1 0 0 0 0,1 0 0 0 0,-1 0 0 0 0,1 0 0 0 0,-1 0-1 0 0,1 0 1 0 0,-1 0 0 0 0,1 0 0 0 0,0 0 0 0 0,-1 0 0 0 0,1 0 0 0 0,-1 1 0 0 0,1-1 0 0 0,-1 0 0 0 0,0 0 0 0 0,1 0 0 0 0,0 1-33 0 0,3-55-874 0 0,-45-50-2010 0 0,0 43-1793 0 0,40 60 4523 0 0,-7-11-4178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6777 0 0,'0'0'4579'0'0,"0"0"-3459"0"0,2 9-874 0 0,-7 170 3212 0 0,2-151-3347 0 0,-7-35-580 0 0,-78-59-504 0 0,86 65 1005 0 0,0 0-1 0 0,0 0 1 0 0,0 0 0 0 0,0 0 0 0 0,0 0 0 0 0,0 1 0 0 0,-1-1 0 0 0,1 1 0 0 0,0 0-1 0 0,0-1 1 0 0,-1 1 0 0 0,1 0 0 0 0,0 0 0 0 0,0 1 0 0 0,-1-1 0 0 0,1 0-1 0 0,0 1 1 0 0,0-1 0 0 0,0 1 0 0 0,0 0 0 0 0,0 0 0 0 0,0 0 0 0 0,0 0 0 0 0,0 0-1 0 0,0 0 1 0 0,0 0 0 0 0,0 1 0 0 0,0-1 0 0 0,1 1 0 0 0,-1-1 0 0 0,1 1 0 0 0,-1 0-1 0 0,1-1 1 0 0,0 1 0 0 0,-1 0 0 0 0,1 0 0 0 0,0 0 0 0 0,0 0 0 0 0,0 0 0 0 0,1 0-1 0 0,-1 0 1 0 0,0 1 0 0 0,1-1 0 0 0,-1 0 0 0 0,1 0 0 0 0,0 1-32 0 0,0 0 63 0 0,-1 1 1 0 0,1-1-1 0 0,0 0 1 0 0,0 0-1 0 0,1 0 1 0 0,-1 0 0 0 0,1 0-1 0 0,0 1 1 0 0,-1-1-1 0 0,1 0 1 0 0,1 0-1 0 0,-1-1 1 0 0,0 1-1 0 0,1 0 1 0 0,-1 0-1 0 0,1-1 1 0 0,0 1-1 0 0,0 0 1 0 0,0-1-1 0 0,0 0 1 0 0,0 0-1 0 0,1 1 1 0 0,-1-1-1 0 0,1-1 1 0 0,-1 1-1 0 0,1 0 1 0 0,0-1 0 0 0,0 1-1 0 0,0-1 1 0 0,0 0-1 0 0,0 0 1 0 0,0 0-1 0 0,0 0 1 0 0,0 0-1 0 0,0-1 1 0 0,0 1-64 0 0,62 3-1439 0 0,-7-20-6915 0 0,-40 5 1497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8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204 135 13121 0 0,'0'0'1488'0'0,"0"0"-1488"0"0,0 0 0 0 0,0 0 504 0 0,0 0 136 0 0,-47 3-252 0 0,25-3-232 0 0,-1-3-112 0 0,-1 0-44 0 0,-1-1-720 0 0,4-2-364 0 0,1-2-712 0 0,7 2-2612 0 0,5-6-2793 0 0</inkml:trace>
  <inkml:trace contextRef="#ctx0" brushRef="#br0" timeOffset="1">208 25 8433 0 0,'0'0'4448'0'0,"0"0"-4164"0"0,0 0-156 0 0,0 0 176 0 0,0 0 204 0 0,0 0 340 0 0,0 0 108 0 0,-42 3-327 0 0,15-4-429 0 0,0-1-200 0 0,-1-1-236 0 0,1-1-821 0 0,2-1-715 0 0,11 1-2380 0 0,-3-4-3821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8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25 10665 0 0,'0'0'1956'0'0,"0"0"-1474"0"0,0 0-359 0 0,0 0 88 0 0,0 0 87 0 0,0 0-126 0 0,3-3-250 0 0,3 0 78 0 0,-1 0-1 0 0,1 0 0 0 0,0 1 1 0 0,-1 0-1 0 0,1 0 1 0 0,0 0-1 0 0,0 1 0 0 0,1-1 1 0 0,-1 1-1 0 0,0 1 0 0 0,0 0 1 0 0,0-1-1 0 0,1 2 1 0 0,-1-1-1 0 0,0 1 0 0 0,3 0 1 0 0,-2 71 1211 0 0,-8-69-1062 0 0,-48 207 2438 0 0,62-193-3512 0 0,-6-16-2139 0 0,2-2-3406 0 0,3-4-837 0 0</inkml:trace>
  <inkml:trace contextRef="#ctx0" brushRef="#br0" timeOffset="186.21">310 336 6749 0 0,'0'0'7924'0'0,"0"0"-7316"0"0,0 0-408 0 0,-43 6 64 0 0,7-6 481 0 0,-10-3-285 0 0,-3 0-284 0 0,-2 1-176 0 0,15-1-1241 0 0,10 2-1431 0 0,4-4-6161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1.1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41 652 0 0,'0'0'398'0'0,"0"0"759"0"0,0 0 2399 0 0,0 0-1492 0 0,0 0-625 0 0,0 0 262 0 0,0 0-150 0 0,0 0-574 0 0,0 0-682 0 0,-5 20 833 0 0,6 204 1736 0 0,3-232-8452 0 0,8-20-1153 0 0,-3-2 3285 0 0,-4-37 2952 0 0,-5 58 1084 0 0,-1-1 1 0 0,1 1-1 0 0,1 0 0 0 0,0 0 0 0 0,0-1 1 0 0,0 1-1 0 0,1 0 0 0 0,1 0 0 0 0,0 1 0 0 0,0-1 1 0 0,0 0-1 0 0,1 1 0 0 0,1 0 0 0 0,2-4-580 0 0,65-3 4273 0 0,-69 16-4205 0 0,0-1 1 0 0,1 1 0 0 0,-1 0 0 0 0,0 0-1 0 0,0 0 1 0 0,0 0 0 0 0,0 1-1 0 0,0-1 1 0 0,0 1 0 0 0,0 0-1 0 0,0 0 1 0 0,-1 0 0 0 0,1 0-1 0 0,-1 0 1 0 0,1 1 0 0 0,-1-1-1 0 0,0 1 1 0 0,0-1 0 0 0,0 1 0 0 0,0 0-1 0 0,-1 0 1 0 0,1 0 0 0 0,-1 0-1 0 0,0 0 1 0 0,1 0 0 0 0,-1 0-1 0 0,-1 1 1 0 0,1-1 0 0 0,0 0-1 0 0,-1 0 1 0 0,0 1 0 0 0,0-1-1 0 0,0 3-68 0 0,-1-3 9 0 0,-1 0-1 0 0,0 0 0 0 0,0-1 0 0 0,0 1 0 0 0,0-1 0 0 0,0 1 0 0 0,-1-1 0 0 0,1 0 1 0 0,-1 0-1 0 0,0 0 0 0 0,1 0 0 0 0,-1 0 0 0 0,0-1 0 0 0,0 1 0 0 0,0-1 0 0 0,0 0 0 0 0,-1 1 1 0 0,1-2-1 0 0,0 1 0 0 0,0 0 0 0 0,-1-1 0 0 0,1 1 0 0 0,0-1 0 0 0,-2 0-8 0 0,-24 1-2680 0 0,6-6-3367 0 0,12 0 480 0 0</inkml:trace>
  <inkml:trace contextRef="#ctx0" brushRef="#br0" timeOffset="250.856">232 84 1200 0 0,'0'0'4456'0'0,"0"0"-3048"0"0,7 6-671 0 0,-4-5-594 0 0,0 0 0 0 0,0 1-1 0 0,1 0 1 0 0,-1 0 0 0 0,-1 0 0 0 0,1 0 0 0 0,0 0 0 0 0,-1 0 0 0 0,1 1 0 0 0,-1-1 0 0 0,1 1 0 0 0,-1 0 0 0 0,0 0 0 0 0,0 0 0 0 0,0 0-1 0 0,-1 0 1 0 0,1 0 0 0 0,-1 0 0 0 0,0 1 0 0 0,0-1 0 0 0,0 0 0 0 0,0 1 0 0 0,0-1 0 0 0,-1 1 0 0 0,0-1 0 0 0,1 1 0 0 0,-1-1 0 0 0,-1 1-1 0 0,1-1 1 0 0,0 1 0 0 0,-1-1 0 0 0,0 1 0 0 0,1-1 0 0 0,-1 0 0 0 0,-1 1 0 0 0,1-1 0 0 0,0 0 0 0 0,-1 0 0 0 0,0 0 0 0 0,0 0 0 0 0,-1 1-143 0 0,-3-54-1821 0 0,7 46 1794 0 0,1 0 0 0 0,0 0 1 0 0,0 0-1 0 0,0 0 0 0 0,1 0 1 0 0,-1 0-1 0 0,1 1 1 0 0,0-1-1 0 0,0 1 0 0 0,0 0 1 0 0,0 0-1 0 0,1 0 0 0 0,-1 0 1 0 0,1 1-1 0 0,0-1 0 0 0,0 1 1 0 0,-1 0-1 0 0,2 0 0 0 0,-1 1 1 0 0,0-1-1 0 0,0 1 0 0 0,0 0 1 0 0,1 0-1 0 0,-1 0 0 0 0,1 0 1 0 0,-1 1-1 0 0,1 0 0 0 0,-1 0 1 0 0,0 0-1 0 0,5 1 27 0 0,41 32-4183 0 0,-43-21 619 0 0,-2-3 271 0 0</inkml:trace>
  <inkml:trace contextRef="#ctx0" brushRef="#br0" timeOffset="545.273">523 215 8433 0 0,'0'0'2344'0'0,"0"0"-1185"0"0,0 0-204 0 0,0 0-151 0 0,0 0-346 0 0,0 0-165 0 0,0 0-2 0 0,6 1 2 0 0,-5-1-295 0 0,2 1 39 0 0,-1 0-1 0 0,0 0 1 0 0,1 0-1 0 0,-1-1 0 0 0,1 1 1 0 0,-1-1-1 0 0,1 1 1 0 0,-1-1-1 0 0,1 0 1 0 0,-1 0-1 0 0,1 0 1 0 0,-1-1-1 0 0,1 1 0 0 0,-1 0 1 0 0,1-1-1 0 0,-1 0 1 0 0,0 0-1 0 0,1 1 1 0 0,-1-1-1 0 0,0-1 1 0 0,1 1-1 0 0,-1 0 0 0 0,0 0 1 0 0,0-1-1 0 0,0 0 1 0 0,0 1-1 0 0,0-1 1 0 0,-1 0-1 0 0,1 0 1 0 0,0 0-1 0 0,-1 0 0 0 0,1 0 1 0 0,-1 0-1 0 0,0 0 1 0 0,0 0-1 0 0,0-1 1 0 0,0 1-1 0 0,0 0 1 0 0,0-3-37 0 0,-2 3-34 0 0,-1 0 0 0 0,0 0 1 0 0,0 0-1 0 0,0 0 1 0 0,0 1-1 0 0,0-1 0 0 0,0 1 1 0 0,-1-1-1 0 0,1 1 1 0 0,-1 0-1 0 0,1-1 1 0 0,-1 1-1 0 0,1 0 0 0 0,-1 1 1 0 0,1-1-1 0 0,-1 0 1 0 0,0 1-1 0 0,1 0 0 0 0,-1-1 1 0 0,0 1-1 0 0,1 0 1 0 0,-1 0-1 0 0,0 1 1 0 0,0-1-1 0 0,1 1 0 0 0,-1-1 1 0 0,1 1-1 0 0,-1 0 1 0 0,0 0-1 0 0,1 0 1 0 0,-1 0-1 0 0,1 0 0 0 0,0 1 1 0 0,-1-1-1 0 0,1 1 1 0 0,0-1-1 0 0,0 1 0 0 0,0 0 1 0 0,0 0-1 0 0,0 0 1 0 0,-1 2 33 0 0,-9 55 691 0 0,27-43-2522 0 0,16-28-6295 0 0,-18 0 2319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5613 0 0,'0'0'6941'0'0,"0"0"-5040"0"0,0 0-1587 0 0,0 0-108 0 0,0 0-89 0 0,0 0-80 0 0,42-10-2578 0 0,-38 11 2630 0 0,0 0-1 0 0,0 0 1 0 0,-1 0-1 0 0,1 0 1 0 0,0 0-1 0 0,-1 1 1 0 0,1 0-1 0 0,-1 0 1 0 0,0 0-1 0 0,1 0 1 0 0,-1 0-1 0 0,0 0 1 0 0,0 1-1 0 0,-1 0 1 0 0,1-1-1 0 0,0 1 1 0 0,-1 0-1 0 0,0 0 1 0 0,0 1-1 0 0,0-1 1 0 0,0 0-1 0 0,0 1 1 0 0,-1-1-1 0 0,1 1 1 0 0,-1 0-1 0 0,0-1 1 0 0,0 1-1 0 0,0 0 1 0 0,-1 0-1 0 0,1 0 1 0 0,-1-1-1 0 0,0 1 1 0 0,0 0-1 0 0,0 0 1 0 0,-1 0-1 0 0,1 0 1 0 0,-1-1-1 0 0,0 1 1 0 0,0 0-1 0 0,0-1 1 0 0,-1 1-1 0 0,1 0 1 0 0,-1-1-1 0 0,0 0 1 0 0,-2 3-89 0 0,4-21-5681 0 0,4 8-29 0 0</inkml:trace>
  <inkml:trace contextRef="#ctx0" brushRef="#br0" timeOffset="171.607">213 1 5288 0 0,'0'0'5892'0'0,"0"0"-4635"0"0,0 0-964 0 0,0 0 380 0 0,-4 6 78 0 0,0 1-651 0 0,-33 78 1597 0 0,37-83-1767 0 0,-1 0 0 0 0,1 0 0 0 0,0 0 0 0 0,0 1 0 0 0,0-1 0 0 0,0 0-1 0 0,0 0 1 0 0,0 0 0 0 0,0 0 0 0 0,1 0 0 0 0,-1 0 0 0 0,1 0-1 0 0,-1 0 1 0 0,1 0 0 0 0,0 0 0 0 0,0 0 0 0 0,0 0 0 0 0,0 0-1 0 0,0 0 1 0 0,1 0 0 0 0,-1-1 0 0 0,0 1 0 0 0,1-1 0 0 0,-1 1-1 0 0,1-1 1 0 0,0 1 0 0 0,-1-1 0 0 0,1 0 0 0 0,0 0 0 0 0,0 0-1 0 0,0 0 1 0 0,0 0 0 0 0,-1 0 0 0 0,2 0 0 0 0,-1-1 0 0 0,0 1-1 0 0,0-1 1 0 0,0 0 0 0 0,0 1 0 0 0,0-1 0 0 0,0 0 0 0 0,0 0 0 0 0,2 0 70 0 0,20 0-6548 0 0,-6-2 197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6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12 0 0,'0'0'8065'0'0,"0"0"-5908"0"0,0 0-1775 0 0,0 0-112 0 0,-7 5 476 0 0,0 2-489 0 0,-1-1 0 0 0,1 2 0 0 0,0-1 0 0 0,0 1 0 0 0,1 0 0 0 0,0 1 0 0 0,1 0 0 0 0,0-1 0 0 0,0 2-1 0 0,1-1 1 0 0,0 0 0 0 0,0 1 0 0 0,1 0 0 0 0,0 3-257 0 0,1-6 39 0 0,0-1-1 0 0,1 0 0 0 0,0 1 0 0 0,0-1 0 0 0,0 1 1 0 0,1 0-1 0 0,0-1 0 0 0,0 1 0 0 0,1-1 1 0 0,0 1-1 0 0,0-1 0 0 0,0 1 0 0 0,1-1 0 0 0,0 0 1 0 0,2 5-39 0 0,39 2-4043 0 0,-32-18-570 0 0,1-6-1998 0 0</inkml:trace>
  <inkml:trace contextRef="#ctx0" brushRef="#br0" timeOffset="189.602">168 95 6597 0 0,'0'0'1393'0'0,"0"0"-572"0"0,8-1-235 0 0,100 17 1036 0 0,-105-16-1533 0 0,0 1 0 0 0,0 0 0 0 0,1 1 0 0 0,-1-1 0 0 0,0 0 0 0 0,0 1 0 0 0,0 0 0 0 0,0 0 0 0 0,-1-1 0 0 0,1 2 0 0 0,0-1 0 0 0,-1 0 0 0 0,0 1 0 0 0,1-1 0 0 0,-1 1 0 0 0,0-1 0 0 0,0 1 1 0 0,0 0-1 0 0,-1 0 0 0 0,1 0 0 0 0,-1 0 0 0 0,1 0 0 0 0,-1 1 0 0 0,0-1 0 0 0,-1 0 0 0 0,1 0 0 0 0,0 1 0 0 0,-1-1 0 0 0,0 1 0 0 0,0-1 0 0 0,0 0 0 0 0,0 1 0 0 0,0 2-89 0 0,-2-2 106 0 0,0 1 0 0 0,0 0-1 0 0,0-1 1 0 0,-1 0-1 0 0,0 0 1 0 0,1 1 0 0 0,-1-1-1 0 0,-1-1 1 0 0,1 1 0 0 0,-1 0-1 0 0,1-1 1 0 0,-1 0 0 0 0,0 0-1 0 0,0 0 1 0 0,0 0 0 0 0,-1-1-1 0 0,1 1 1 0 0,-1-1-1 0 0,-1 0-105 0 0,-57 14-5159 0 0,58-17 903 0 0,4-6-1801 0 0</inkml:trace>
  <inkml:trace contextRef="#ctx0" brushRef="#br0" timeOffset="469.639">409 98 10665 0 0,'0'0'498'0'0,"-5"7"377"0"0,-84 121 2178 0 0,90-126-3095 0 0,-1 0 0 0 0,1 0-1 0 0,0 0 1 0 0,-1 0 0 0 0,1 0-1 0 0,0 0 1 0 0,0 0 0 0 0,1 0-1 0 0,-1 0 1 0 0,0-1 0 0 0,1 1-1 0 0,-1 0 1 0 0,1-1 0 0 0,-1 1 0 0 0,1-1-1 0 0,0 0 1 0 0,-1 1 0 0 0,1-1-1 0 0,0 0 1 0 0,0 0 0 0 0,0 0-1 0 0,0 0 1 0 0,0 0 0 0 0,0-1-1 0 0,0 1 1 0 0,0-1 0 0 0,1 1-1 0 0,-1-1 1 0 0,0 0 0 0 0,0 0-1 0 0,0 0 1 0 0,0 0 0 0 0,1 0-1 0 0,-1 0 1 0 0,0-1 0 0 0,0 1-1 0 0,0-1 1 0 0,1 0 42 0 0,57-7-6208 0 0,-34-3-311 0 0</inkml:trace>
  <inkml:trace contextRef="#ctx0" brushRef="#br0" timeOffset="733.334">580 86 1656 0 0,'0'0'10289'0'0,"0"0"-10033"0"0,28 47-168 0 0,-18-24 372 0 0,-2-1 320 0 0,-1 1-172 0 0,-5-2 52 0 0,-2-1-208 0 0,-4 1-172 0 0,-9-1-132 0 0,-1 0-32 0 0,-5-2 60 0 0,-2-1-176 0 0,-1-3-556 0 0,-1-4-1112 0 0,5-5-1484 0 0,-3-5-4933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09:5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71 112 7029 0 0,'0'0'1714'0'0,"0"0"-327"0"0,0 0-352 0 0,0 0-258 0 0,0 0-304 0 0,0 0-81 0 0,7 3-35 0 0,1 1-205 0 0,0 0 42 0 0,1 0 1 0 0,-1 0 0 0 0,0-1 0 0 0,1 0-1 0 0,0 0 1 0 0,0-1 0 0 0,0 0 0 0 0,0 0-1 0 0,0-1 1 0 0,0-1 0 0 0,0 1 0 0 0,0-2-1 0 0,0 1 1 0 0,8-2-195 0 0,-16-2-10 0 0,0 1 0 0 0,0-1-1 0 0,0 1 1 0 0,-1-1 0 0 0,0 0 0 0 0,1 1 0 0 0,-2-1-1 0 0,1 1 1 0 0,0-1 0 0 0,-1 0 0 0 0,1 1 0 0 0,-1-1-1 0 0,0 1 1 0 0,0-1 0 0 0,0 1 0 0 0,-1-1-1 0 0,1 1 1 0 0,-1 0 0 0 0,0 0 0 0 0,0 0 0 0 0,0 0-1 0 0,0 0 1 0 0,-1 0 0 0 0,1 1 0 0 0,-1-1 0 0 0,1 1-1 0 0,-1-1 1 0 0,0 1 0 0 0,0 0 0 0 0,0 0-1 0 0,0 0 1 0 0,-1 1 0 0 0,1-1 0 0 0,-2 0 10 0 0,-73-38-667 0 0,70 105 1258 0 0,17 197 922 0 0,-9-256-1751 0 0,-2 14-512 0 0,3-9-4784 0 0,0-10-36 0 0</inkml:trace>
  <inkml:trace contextRef="#ctx0" brushRef="#br0" timeOffset="247.464">203 282 10849 0 0,'0'0'1852'0'0,"0"0"-848"0"0,0 0-368 0 0,0 0-244 0 0,0 0-64 0 0,-57-2-12 0 0,35 2-224 0 0,-1 1-92 0 0,-2 1-288 0 0,1 1-788 0 0,2 1-696 0 0,6-4-1088 0 0,3 0-3177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10:38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1988 0 0,'0'0'808'0'0,"0"0"-272"0"0,0 0-512 0 0,0 0-24 0 0,0 0-1016 0 0,0 0 336 0 0,0 0 224 0 0,0 0-404 0 0</inkml:trace>
  <inkml:trace contextRef="#ctx0" brushRef="#br0" timeOffset="1242.006">23 1 2964 0 0,'0'0'2569'0'0,"0"0"-1985"0"0,0 0-584 0 0,0 0-961 0 0,0 0 137 0 0,0 0 108 0 0,0 0-40 0 0,0 0-208 0 0,0 0-68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10:40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289 682 2752 0 0,'-5'-1'857'0'0,"-171"-32"-1508"0"0,170 29 690 0 0,1-1 1 0 0,-1 0-1 0 0,1 0 1 0 0,0 0 0 0 0,1-1-1 0 0,-1 0 1 0 0,1 1 0 0 0,0-2-1 0 0,0 1 1 0 0,1 0-1 0 0,0-1 1 0 0,0 1 0 0 0,1-1-1 0 0,-1 0 1 0 0,1 0-1 0 0,1 0 1 0 0,-1 0 0 0 0,1-5-40 0 0,-10-26 321 0 0,6 25-370 0 0,0 1 0 0 0,1-1-1 0 0,0 1 1 0 0,1-1 0 0 0,0 0-1 0 0,1 0 1 0 0,1 0 0 0 0,0-1 0 0 0,0 1-1 0 0,2 0 1 0 0,-1 0 0 0 0,2-1-1 0 0,0 1 1 0 0,0 0 0 0 0,1 0-1 0 0,1 1 1 0 0,0-1 0 0 0,1 1-1 0 0,0 0 1 0 0,1 0 0 0 0,1 0-1 0 0,-1 1 1 0 0,2 0 0 0 0,0 0 0 0 0,0 0-1 0 0,1 1 50 0 0,7-5-54 0 0,0 1-1 0 0,1 0 1 0 0,1 2-1 0 0,0 0 0 0 0,1 0 1 0 0,0 2-1 0 0,1 1 1 0 0,0 0-1 0 0,1 1 1 0 0,-1 1-1 0 0,1 2 0 0 0,1-1 1 0 0,15 0 54 0 0,-20 2 114 0 0,0 0 0 0 0,-1 1 1 0 0,1 1-1 0 0,0 0 0 0 0,0 2 0 0 0,0 0 1 0 0,1 1-1 0 0,-1 0 0 0 0,-1 1 0 0 0,1 1 1 0 0,0 1-1 0 0,-1 1 0 0 0,1 0 0 0 0,-1 1 1 0 0,-1 0-1 0 0,1 2 0 0 0,-1-1 0 0 0,0 2 1 0 0,-1 0-1 0 0,0 1 0 0 0,-1 0 0 0 0,7 7-114 0 0,4 9-38 0 0,-1 0-1 0 0,-2 1 0 0 0,0 2 0 0 0,-2 0 0 0 0,-1 0 0 0 0,-2 2 0 0 0,-1 0 1 0 0,-1 1-1 0 0,-1 1 0 0 0,-2 0 0 0 0,-2 0 0 0 0,-1 1 0 0 0,-1 0 0 0 0,-1 11 39 0 0,-8-29 58 0 0,-1 1-1 0 0,-1-1 1 0 0,0 0-1 0 0,-1 0 0 0 0,-1 0 1 0 0,-1-1-1 0 0,0 0 1 0 0,-1 0-1 0 0,0-1 1 0 0,-1 0-1 0 0,-1 0 0 0 0,0-1 1 0 0,-1 0-1 0 0,0-1 1 0 0,-1 0-1 0 0,0-1 0 0 0,-1 0 1 0 0,0-1-1 0 0,-1-1 1 0 0,0 0-1 0 0,-1-1 1 0 0,0 0-1 0 0,0-1 0 0 0,0-1 1 0 0,-2 0-58 0 0,2 1-35 0 0,0 0-1 0 0,-1-1 1 0 0,1-1 0 0 0,-1 0 0 0 0,0-1-1 0 0,-1-1 1 0 0,1-1 0 0 0,0 0-1 0 0,-1-1 1 0 0,1-1 0 0 0,-1 0 0 0 0,0-1 35 0 0,-11-3 35 0 0,0 0 0 0 0,1-2 1 0 0,-1 0-1 0 0,1-2 0 0 0,1-2 1 0 0,0 0-1 0 0,0-1 0 0 0,1-2 1 0 0,0-1-1 0 0,-14-11-35 0 0,27 16 44 0 0,0 0 1 0 0,1-1-1 0 0,0-1 1 0 0,1 0 0 0 0,0-1-1 0 0,1 0 1 0 0,0 0-1 0 0,1-1 1 0 0,0 0-1 0 0,1 0 1 0 0,1-1-1 0 0,0 1 1 0 0,1-2 0 0 0,0 1-1 0 0,1 0 1 0 0,1-1-1 0 0,0 0 1 0 0,1 0-1 0 0,0 0 1 0 0,2 0-1 0 0,0 0 1 0 0,0 0 0 0 0,3-15-45 0 0,21-130-2821 0 0,-18 134 853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10:49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6353 0 0,'0'0'572'0'0,"0"0"-572"0"0,0 0-468 0 0,0 0 0 0 0,0 0-457 0 0,0 0-235 0 0,0 0-628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10:58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721 41 784 0 0,'0'0'4663'0'0,"0"0"-3213"0"0,0 0-877 0 0,0 0 24 0 0,-2-7-152 0 0,0 5-458 0 0,-1-1 1 0 0,1 0-1 0 0,0 1 0 0 0,-1-1 1 0 0,1 1-1 0 0,-1 0 0 0 0,0 0 1 0 0,0 0-1 0 0,0 0 0 0 0,0 0 1 0 0,0 1-1 0 0,0-1 0 0 0,0 1 0 0 0,-1 0 1 0 0,1 0-1 0 0,0 0 0 0 0,-1 0 1 0 0,1 1-1 0 0,-1-1 0 0 0,1 1 1 0 0,-1 0-1 0 0,1 0 0 0 0,0 0 1 0 0,-1 1-1 0 0,1-1 0 0 0,-1 1 1 0 0,1 0-1 0 0,-1 0 0 0 0,1 0 0 0 0,0 0 1 0 0,-1 0 12 0 0,-14 2-26 0 0,1 1 1 0 0,-1 1 0 0 0,1 0-1 0 0,-1 1 1 0 0,1 1-1 0 0,1 0 1 0 0,0 2-1 0 0,0-1 1 0 0,-1 3 25 0 0,12-4-22 0 0,0 0-1 0 0,1 0 1 0 0,0 0-1 0 0,0 1 1 0 0,0-1-1 0 0,1 1 1 0 0,1 0-1 0 0,-1 0 1 0 0,1 0-1 0 0,0 0 1 0 0,1 1-1 0 0,0-1 1 0 0,0 0-1 0 0,1 1 1 0 0,0-1-1 0 0,1 1 1 0 0,0-1-1 0 0,0 0 1 0 0,0 0-1 0 0,1 1 1 0 0,2 4 22 0 0,36 137 833 0 0,-31-131-728 0 0,-2 0-1 0 0,-1 0 1 0 0,0 1-1 0 0,-2 0 1 0 0,0 0 0 0 0,-1 0-1 0 0,-1 0 1 0 0,-1 1 0 0 0,-1-1-1 0 0,0 0 1 0 0,-2 1-1 0 0,0-1 1 0 0,-2 0 0 0 0,-2 8-105 0 0,-3-4 17 0 0,-1-1 1 0 0,-1 0-1 0 0,-1-1 1 0 0,-2 0-1 0 0,0-1 1 0 0,-1 0-1 0 0,-1-1 1 0 0,0-1-1 0 0,-2-1 1 0 0,0 0-1 0 0,-1-1 1 0 0,-1-1-1 0 0,-11 6-17 0 0,17-13-325 0 0,1-1 0 0 0,-1 0 1 0 0,-1-1-1 0 0,0 0 0 0 0,1-1 0 0 0,-2-1 0 0 0,1-1 0 0 0,-1 0 0 0 0,1 0 1 0 0,-1-2-1 0 0,0 0 0 0 0,0-1 0 0 0,0-1 0 0 0,-1 0 325 0 0,-17-14 277 0 0,61 3 1425 0 0,-9 13-1566 0 0,0 0-1 0 0,1 2 1 0 0,-1 0 0 0 0,0 0 0 0 0,0 2-1 0 0,-1 0 1 0 0,0 1 0 0 0,0 1 0 0 0,0 1-1 0 0,-1 0 1 0 0,0 1 0 0 0,-1 1-1 0 0,0 0 1 0 0,-1 1 0 0 0,0 1 0 0 0,-1 0-1 0 0,0 0 1 0 0,-2 2 0 0 0,1-1 0 0 0,-1 2-1 0 0,-1-1 1 0 0,-1 1 0 0 0,-1 1-1 0 0,0 0 1 0 0,0 0 0 0 0,-2 0 0 0 0,0 1-1 0 0,-1 1-135 0 0,5 27-34 0 0,-1 0 0 0 0,-3 1 0 0 0,-1 0 0 0 0,-3 0 0 0 0,-1 0 0 0 0,-3 0 0 0 0,-2 1 0 0 0,-2 0 34 0 0,1 18-24 0 0,18 17-1125 0 0,28-45-4252 0 0,-20-33 1517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11:49.78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964 742 10677 0 0,'0'0'1444'0'0,"0"0"-977"0"0,0 0-305 0 0,0 0 79 0 0,0 0 357 0 0,-7 5 236 0 0,-6 5-674 0 0,0 0 0 0 0,1 1 0 0 0,0 1 1 0 0,1 0-1 0 0,0 0 0 0 0,1 1 1 0 0,1 0-1 0 0,0 1 0 0 0,0 0 0 0 0,2 0 1 0 0,-1 1-1 0 0,2 0 0 0 0,0 1 1 0 0,1-1-1 0 0,1 1 0 0 0,0 0 0 0 0,1 0 1 0 0,0 0-1 0 0,2 0 0 0 0,0 15-160 0 0,28 24-1256 0 0,6-32-4698 0 0,-24-20 464 0 0</inkml:trace>
  <inkml:trace contextRef="#ctx0" brushRef="#br0" timeOffset="-773.395">305 831 6689 0 0,'0'0'4622'0'0,"0"0"-3070"0"0,0 0-872 0 0,0 0-292 0 0,0 0 24 0 0,0 0-20 0 0,0 0 46 0 0,-3 6 109 0 0,-29 220 1539 0 0,32-223-2499 0 0,0 13-645 0 0,7-18-8730 0 0,4-11 3241 0 0</inkml:trace>
  <inkml:trace contextRef="#ctx0" brushRef="#br0" timeOffset="-604.255">538 815 6537 0 0,'0'0'6032'0'0,"0"0"-5012"0"0,0 0-296 0 0,0 0-384 0 0,0 0 996 0 0,0 0-83 0 0,-51-4-509 0 0,30 3-560 0 0,-6 0-184 0 0,0 0-72 0 0,-2 1 68 0 0,0 0-184 0 0,4 0-656 0 0,5 0-485 0 0,3 1-567 0 0,9-1-1060 0 0,4 0-2416 0 0</inkml:trace>
  <inkml:trace contextRef="#ctx0" brushRef="#br0" timeOffset="-435.637">586 931 1540 0 0,'0'0'1200'0'0,"0"0"1549"0"0,0 0-1201 0 0,0 0 336 0 0,0 0-76 0 0,-52 19-340 0 0,29-19-560 0 0,0 0-540 0 0,-1 0-252 0 0,-1 0-108 0 0,0 0-8 0 0,1-2-676 0 0,1 2-580 0 0,2 0-1220 0 0,8 0-3217 0 0</inkml:trace>
  <inkml:trace contextRef="#ctx0" brushRef="#br0" timeOffset="-264.525">607 1079 9049 0 0,'0'0'2940'0'0,"0"0"-2312"0"0,0 0-320 0 0,0 0 304 0 0,0 0 212 0 0,-57 15-88 0 0,25-11-296 0 0,-2-1-264 0 0,-1 1-168 0 0,2 0-8 0 0,4 1-1108 0 0,1-4-916 0 0,6 0-3572 0 0</inkml:trace>
  <inkml:trace contextRef="#ctx0" brushRef="#br0" timeOffset="1418.476">1998 1173 7705 0 0,'0'0'8576'0'0,"0"0"-8327"0"0,0 0-249 0 0,0 0-161 0 0,0 0 161 0 0,0 0 337 0 0,-42 3-149 0 0,22-6-188 0 0,-3 0-565 0 0,-1-1-531 0 0,2-2-652 0 0,3-1-1396 0 0,10 1-3601 0 0</inkml:trace>
  <inkml:trace contextRef="#ctx0" brushRef="#br0" timeOffset="1588.783">2071 1053 11969 0 0,'0'0'2716'0'0,"0"0"-2428"0"0,0 0-288 0 0,0 0-112 0 0,0 0 112 0 0,0 0 388 0 0,-57 0-148 0 0,16-2-240 0 0,1-5-1160 0 0,8 3-3132 0 0,-8-9-5625 0 0</inkml:trace>
  <inkml:trace contextRef="#ctx0" brushRef="#br0" timeOffset="674.772">1372 832 5216 0 0,'0'0'5498'0'0,"0"0"-3706"0"0,0 0-1338 0 0,0 0-180 0 0,0 0-109 0 0,0 0-59 0 0,0 0 204 0 0,0 0 379 0 0,-4 8 175 0 0,-133 188 1799 0 0,73-117-4259 0 0,54-69-482 0 0,8-8-3943 0 0,1-8 449 0 0</inkml:trace>
  <inkml:trace contextRef="#ctx0" brushRef="#br0" timeOffset="919.416">1171 863 288 0 0,'0'0'6251'0'0,"0"0"-3330"0"0,0 0-1924 0 0,4 8-134 0 0,81 151 3538 0 0,-9-61-4852 0 0,-74-102-5930 0 0,1-10-480 0 0</inkml:trace>
  <inkml:trace contextRef="#ctx0" brushRef="#br0" timeOffset="1151.798">1516 783 6097 0 0,'0'0'4456'0'0,"7"8"-3513"0"0,1-1-717 0 0,0 1-1 0 0,-1 0 1 0 0,0 0-1 0 0,0 1 0 0 0,-1 0 1 0 0,0 0-1 0 0,0 0 1 0 0,-1 1-1 0 0,0-1 0 0 0,-1 1 1 0 0,0 1-1 0 0,0-1 1 0 0,-1 0-1 0 0,-1 1 0 0 0,0 0 1 0 0,0 0-1 0 0,-1-1 1 0 0,-1 1-1 0 0,1 0 0 0 0,-2 0 1 0 0,0 0-1 0 0,0 0 1 0 0,-1 0-1 0 0,0-1 1 0 0,0 1-1 0 0,-4 8-225 0 0,-87 86 664 0 0,43-81-4815 0 0,41-24-517 0 0,4-6-3050 0 0</inkml:trace>
  <inkml:trace contextRef="#ctx0" brushRef="#br0" timeOffset="193981.457">1493 4291 9353 0 0,'0'0'1444'0'0,"0"0"-1120"0"0,0 0-40 0 0,0 0 628 0 0,0 0 96 0 0,-44 1-244 0 0,26-1-296 0 0,-2 0-328 0 0,-1 0-140 0 0,0-3-824 0 0,2 0-1040 0 0,7-1-2812 0 0,-1-7-2653 0 0</inkml:trace>
  <inkml:trace contextRef="#ctx0" brushRef="#br0" timeOffset="194245.323">1538 4184 12645 0 0,'0'0'1616'0'0,"0"0"-1616"0"0,0 0 88 0 0,0 0-88 0 0,0 0 468 0 0,-55-2-164 0 0,30 1-204 0 0,-2 1-100 0 0,0 0-252 0 0,-1-1-988 0 0,2 0-1128 0 0,8-1-3288 0 0</inkml:trace>
  <inkml:trace contextRef="#ctx0" brushRef="#br0" timeOffset="199756.226">7709 4334 9501 0 0,'0'0'7857'0'0,"0"0"-7821"0"0,0 0-36 0 0,0 0-184 0 0,0 0 184 0 0,0 0 248 0 0,0 0 60 0 0,0 0-96 0 0,0 0-212 0 0,0 0-296 0 0,0 9-676 0 0,0-9-525 0 0,0 0-2323 0 0,5-5-2705 0 0</inkml:trace>
  <inkml:trace contextRef="#ctx0" brushRef="#br0" timeOffset="199941.522">7915 4137 14909 0 0,'0'0'1865'0'0,"0"0"-1717"0"0,0 0-148 0 0,5 53 460 0 0,-5-30-188 0 0,0-1-36 0 0,0 1-100 0 0,-2 0-60 0 0,-2-2-64 0 0,0-1 60 0 0,1-2-72 0 0,2-1-208 0 0,-2 0-448 0 0,3-5-244 0 0,0-3-877 0 0,4-5-4107 0 0,7-6-2877 0 0</inkml:trace>
  <inkml:trace contextRef="#ctx0" brushRef="#br0" timeOffset="200159.388">8294 4046 12985 0 0,'0'0'1780'0'0,"31"65"-1628"0"0,-17-17 8 0 0,1 7 196 0 0,-6-3 96 0 0,-8-8-100 0 0,-2 0-99 0 0,-12-1-177 0 0,-8-1-76 0 0,-6 3 4 0 0,-4 0 8 0 0,-2-2-12 0 0,7-9-701 0 0,5-9-1271 0 0,6-6-8285 0 0</inkml:trace>
  <inkml:trace contextRef="#ctx0" brushRef="#br0" timeOffset="199340.987">7214 4098 12909 0 0,'0'0'898'0'0,"0"0"-734"0"0,0 0 76 0 0,0 0 204 0 0,7 5-78 0 0,-4-3-341 0 0,0 1-1 0 0,0-1 1 0 0,0 1-1 0 0,-1 0 1 0 0,1 0-1 0 0,-1 0 0 0 0,1 0 1 0 0,-1 0-1 0 0,0 0 1 0 0,0 1-1 0 0,0-1 1 0 0,-1 1-1 0 0,1-1 1 0 0,-1 1-1 0 0,0 0 0 0 0,0-1 1 0 0,0 1-1 0 0,-1 0 1 0 0,1 0-1 0 0,-1 0 1 0 0,0 0-1 0 0,0 0 0 0 0,0-1 1 0 0,0 1-1 0 0,-1 0 1 0 0,0 0-1 0 0,0 0 1 0 0,0 0-1 0 0,0-1 1 0 0,0 1-1 0 0,-1-1 0 0 0,0 2-24 0 0,-90 99 724 0 0,147-89 799 0 0,-34-15-1907 0 0,42 0 341 0 0,-43-2-3173 0 0,1-1-3345 0 0,-11 0-1285 0 0</inkml:trace>
  <inkml:trace contextRef="#ctx0" brushRef="#br0" timeOffset="199603.714">7474 4320 14161 0 0,'0'0'1978'0'0,"0"0"-1507"0"0,0 0-272 0 0,0 0 330 0 0,0 0-110 0 0,0 0-186 0 0,0 0-13 0 0,6-2-148 0 0,-3 2-118 0 0,0 0-1 0 0,0 0 1 0 0,1 0 0 0 0,-1-1 0 0 0,0 1 0 0 0,0-1 0 0 0,0 0-1 0 0,0 0 1 0 0,0 0 0 0 0,0-1 0 0 0,0 1 0 0 0,0-1 0 0 0,-1 1-1 0 0,1-1 1 0 0,0 0 0 0 0,-1 0 0 0 0,1 0 0 0 0,-1 0 0 0 0,0-1-1 0 0,0 1 1 0 0,0-1 0 0 0,0 1 0 0 0,0-1 0 0 0,-1 0 0 0 0,1 1-1 0 0,-1-1 1 0 0,1 0 0 0 0,-1 0 0 0 0,0 0 0 0 0,0 0 0 0 0,-1-1 0 0 0,1 1-1 0 0,0 0 1 0 0,-1 0 0 0 0,0 0 0 0 0,0 0 0 0 0,0-1 0 0 0,0 1-1 0 0,-1 0 1 0 0,1 0 0 0 0,-1 0 0 0 0,1 0 0 0 0,-1 0 0 0 0,0-1-1 0 0,-1 1 1 0 0,1 1 0 0 0,-1-3 46 0 0,-2 1-24 0 0,0 0 0 0 0,0 0 0 0 0,0 0 0 0 0,0 1 0 0 0,0-1 1 0 0,-1 1-1 0 0,1 0 0 0 0,-1 1 0 0 0,0-1 0 0 0,0 1 0 0 0,0 0 0 0 0,0 0 0 0 0,-1 1 0 0 0,1-1 0 0 0,0 1 0 0 0,-1 0 0 0 0,1 1 0 0 0,0-1 0 0 0,-1 1 1 0 0,1 0-1 0 0,-1 0 0 0 0,1 1 24 0 0,2-1 14 0 0,0 0 1 0 0,0 0-1 0 0,1 0 1 0 0,-1 1-1 0 0,0-1 1 0 0,0 1-1 0 0,1-1 1 0 0,-1 1-1 0 0,0 0 1 0 0,1 0-1 0 0,-1 0 1 0 0,1 1-1 0 0,-1-1 1 0 0,1 1-1 0 0,0-1 1 0 0,-1 1-1 0 0,1 0 1 0 0,0 0-1 0 0,0 0 1 0 0,0 0-1 0 0,1 0 1 0 0,-1 0-1 0 0,0 0 1 0 0,1 1-1 0 0,-1-1 1 0 0,1 1-1 0 0,0-1 1 0 0,0 1-1 0 0,0 0 1 0 0,0-1-1 0 0,0 1 1 0 0,1 0-1 0 0,-1-1 1 0 0,1 1-1 0 0,0 0 1 0 0,0 0-1 0 0,0 0 1 0 0,0-1-1 0 0,0 1 1 0 0,1 0-1 0 0,-1 0 1 0 0,1 0-15 0 0,50 43 474 0 0,-4-34-5308 0 0,-20-9-1773 0 0</inkml:trace>
  <inkml:trace contextRef="#ctx0" brushRef="#br0" timeOffset="198827.372">6936 4127 872 0 0,'0'0'10498'0'0,"0"0"-7847"0"0,-9 1-2272 0 0,-10 1-276 0 0,1 1 1 0 0,-1 0-1 0 0,1 2 0 0 0,0 0 0 0 0,1 1 1 0 0,-1 1-1 0 0,1 0 0 0 0,0 1 1 0 0,1 1-1 0 0,0 1 0 0 0,-15 11-103 0 0,30-20-4 0 0,0 0 1 0 0,0 0-1 0 0,-1 0 1 0 0,1 0-1 0 0,0 0 0 0 0,0 1 1 0 0,0-1-1 0 0,0 0 0 0 0,0 1 1 0 0,1-1-1 0 0,-1 0 0 0 0,0 1 1 0 0,1-1-1 0 0,-1 1 0 0 0,1 0 1 0 0,-1-1-1 0 0,1 1 1 0 0,0-1-1 0 0,-1 1 0 0 0,1 0 1 0 0,0-1-1 0 0,0 1 0 0 0,0-1 1 0 0,1 1-1 0 0,-1 0 0 0 0,0-1 1 0 0,1 1-1 0 0,-1-1 0 0 0,0 1 1 0 0,1 0-1 0 0,0-1 1 0 0,-1 0-1 0 0,1 1 0 0 0,0-1 1 0 0,0 1-1 0 0,0-1 0 0 0,0 0 1 0 0,0 0-1 0 0,0 1 0 0 0,0-1 1 0 0,0 0-1 0 0,1 0 1 0 0,-1 0-1 0 0,0 0 0 0 0,1 0 1 0 0,-1-1-1 0 0,1 1 0 0 0,-1 0 1 0 0,1-1-1 0 0,-1 1 0 0 0,1-1 1 0 0,0 1 3 0 0,84 27 449 0 0,-85-27-452 0 0,41 9-77 0 0,15 4-980 0 0,-21-8-5377 0 0,-35-7-675 0 0</inkml:trace>
  <inkml:trace contextRef="#ctx0" brushRef="#br0" timeOffset="199090.479">6712 4340 4120 0 0,'0'0'10157'0'0,"0"0"-9725"0"0,0 0-432 0 0,0 0 0 0 0,0 0 188 0 0,30 48 164 0 0,-14-39 52 0 0,0 2 24 0 0,5-1-236 0 0,0 0-92 0 0,-1-1-39 0 0,0 0-61 0 0,-5-2-341 0 0,-1-2-751 0 0,-1-4-968 0 0,-6-1-3024 0 0,2-6-2773 0 0</inkml:trace>
  <inkml:trace contextRef="#ctx0" brushRef="#br0" timeOffset="198187.639">4883 4027 5124 0 0,'0'0'6667'0'0,"0"0"-4891"0"0,0 0-1561 0 0,0 0-50 0 0,0 0-256 0 0,0 0-126 0 0,6-3 35 0 0,-2 1 203 0 0,1 1-1 0 0,-1 0 1 0 0,0 0-1 0 0,0 0 1 0 0,0 0-1 0 0,1 1 0 0 0,-1-1 1 0 0,0 1-1 0 0,0 0 1 0 0,1 0-1 0 0,-1 1 1 0 0,0 0-1 0 0,1-1 1 0 0,-1 1-1 0 0,0 1 1 0 0,0-1-1 0 0,0 1 0 0 0,0-1 1 0 0,0 1-1 0 0,0 0 1 0 0,-1 0-1 0 0,1 1 1 0 0,-1-1-1 0 0,1 1 1 0 0,1 2-21 0 0,-3-3 57 0 0,1 1 1 0 0,-1 0 0 0 0,0 0 0 0 0,0 0 0 0 0,0 1 0 0 0,0-1-1 0 0,-1 0 1 0 0,1 1 0 0 0,-1-1 0 0 0,0 1 0 0 0,0-1 0 0 0,0 1-1 0 0,-1 0 1 0 0,1-1 0 0 0,-1 1 0 0 0,0 0 0 0 0,0 0 0 0 0,0-1 0 0 0,0 1-1 0 0,-1 0 1 0 0,1-1 0 0 0,-1 1 0 0 0,0 0 0 0 0,0-1 0 0 0,-1 1-1 0 0,1-1 1 0 0,-1 0 0 0 0,1 1 0 0 0,-1-1 0 0 0,0 0 0 0 0,0 0-1 0 0,-1 0 1 0 0,1 0 0 0 0,-1 0 0 0 0,1-1 0 0 0,-1 1 0 0 0,0-1-1 0 0,0 0 1 0 0,0 1 0 0 0,0-1 0 0 0,0-1 0 0 0,-1 1 0 0 0,1 0-1 0 0,0-1 1 0 0,-1 0 0 0 0,1 0 0 0 0,-4 1-58 0 0,-9 11 25 0 0,70-6 1401 0 0,-45-7-1559 0 0,93-2 193 0 0,-36-8-6600 0 0,-55 8 888 0 0</inkml:trace>
  <inkml:trace contextRef="#ctx0" brushRef="#br0" timeOffset="198467.302">5278 4194 9157 0 0,'0'0'2648'0'0,"0"0"-1828"0"0,0 0-598 0 0,0 0-52 0 0,0 0 63 0 0,0 0 152 0 0,0 0 183 0 0,0 0-41 0 0,0 0-183 0 0,4 3-22 0 0,-1-2-326 0 0,0 0 0 0 0,-1 0-1 0 0,1 0 1 0 0,0 0 0 0 0,0 0-1 0 0,0 0 1 0 0,0-1 0 0 0,0 1 0 0 0,0-1-1 0 0,0 0 1 0 0,0 0 0 0 0,0 0-1 0 0,0-1 1 0 0,0 1 0 0 0,-1-1 0 0 0,1 1-1 0 0,0-1 1 0 0,0 0 0 0 0,0 0-1 0 0,0 0 1 0 0,-1 0 0 0 0,1-1 0 0 0,0 1-1 0 0,-1-1 1 0 0,0 0 0 0 0,1 0-1 0 0,-1 1 1 0 0,0-2 0 0 0,0 1 0 0 0,0 0-1 0 0,0 0 1 0 0,0-1 0 0 0,0 0 4 0 0,-2-1-24 0 0,0 0 1 0 0,0 0-1 0 0,-1 0 0 0 0,1 0 1 0 0,-1 1-1 0 0,0-1 1 0 0,0 0-1 0 0,-1 0 0 0 0,1 1 1 0 0,-1-1-1 0 0,0 1 1 0 0,0-1-1 0 0,0 1 0 0 0,0 0 1 0 0,0 0-1 0 0,-1 0 0 0 0,0 0 1 0 0,1 0-1 0 0,-1 0 1 0 0,0 1-1 0 0,0-1 0 0 0,-1 1 1 0 0,1 0-1 0 0,0 0 1 0 0,-1 0-1 0 0,1 1 0 0 0,-1-1 1 0 0,0 1-1 0 0,0 0 1 0 0,1 0-1 0 0,-1 0 0 0 0,0 0 1 0 0,0 0-1 0 0,0 1 1 0 0,0 0-1 0 0,0 0 0 0 0,0 0 1 0 0,0 1-1 0 0,1-1 1 0 0,-1 1-1 0 0,0 0 0 0 0,0 0 1 0 0,0 0-1 0 0,1 0 1 0 0,-1 1-1 0 0,0-1 0 0 0,1 1 1 0 0,0 0-1 0 0,-1 0 1 0 0,-2 2 23 0 0,3-2-8 0 0,0-1 0 0 0,0 1 0 0 0,0 0 0 0 0,0 0 0 0 0,0 0 0 0 0,0 0 0 0 0,1 1 0 0 0,-1-1 0 0 0,1 1 0 0 0,0 0 0 0 0,-1-1 0 0 0,1 1 0 0 0,0 0 0 0 0,1 0 0 0 0,-1 0 0 0 0,0 0 1 0 0,1 1-1 0 0,0-1 0 0 0,0 0 0 0 0,0 1 0 0 0,0-1 0 0 0,0 1 0 0 0,1-1 0 0 0,-1 1 0 0 0,1-1 0 0 0,0 1 0 0 0,0-1 0 0 0,1 1 0 0 0,-1-1 0 0 0,1 1 0 0 0,-1-1 0 0 0,1 1 0 0 0,0-1 0 0 0,0 0 0 0 0,1 1 1 0 0,-1-1-1 0 0,1 0 0 0 0,0 0 0 0 0,-1 0 0 0 0,1 0 0 0 0,0 0 0 0 0,1 0 0 0 0,-1-1 0 0 0,1 1 0 0 0,-1-1 0 0 0,1 1 0 0 0,0-1 0 0 0,-1 0 0 0 0,1 0 0 0 0,3 1 8 0 0,37 8-5094 0 0,-13-10-1809 0 0</inkml:trace>
  <inkml:trace contextRef="#ctx0" brushRef="#br0" timeOffset="197668.5">5809 3966 13081 0 0,'0'0'1074'0'0,"-7"3"-682"0"0,-2 2-282 0 0,-11 5-5 0 0,1 0 1 0 0,0 1-1 0 0,1 1 0 0 0,0 0 1 0 0,1 2-1 0 0,1 0 1 0 0,0 1-1 0 0,0 0-105 0 0,16-13 3 0 0,-1-1 0 0 0,0 0 1 0 0,0 1-1 0 0,1-1 0 0 0,-1 1 0 0 0,1-1 0 0 0,0 1 0 0 0,-1-1 0 0 0,1 1 1 0 0,0 0-1 0 0,0-1 0 0 0,0 1 0 0 0,0-1 0 0 0,0 1 0 0 0,0-1 1 0 0,0 1-1 0 0,0 0 0 0 0,1-1 0 0 0,-1 1 0 0 0,1-1 0 0 0,-1 1 0 0 0,1-1 1 0 0,0 0-1 0 0,-1 1 0 0 0,1-1 0 0 0,0 1 0 0 0,0-1 0 0 0,0 0 1 0 0,0 0-1 0 0,0 0 0 0 0,0 0 0 0 0,0 1 0 0 0,1-1 0 0 0,-1-1 0 0 0,0 1 1 0 0,1 0-1 0 0,-1 0 0 0 0,0 0 0 0 0,1-1 0 0 0,-1 1 0 0 0,1-1 0 0 0,-1 1 1 0 0,1-1-1 0 0,-1 1 0 0 0,2-1-3 0 0,83 28 646 0 0,-74-25-562 0 0,29 15 111 0 0,-46-14-6394 0 0,-8-4 151 0 0</inkml:trace>
  <inkml:trace contextRef="#ctx0" brushRef="#br0" timeOffset="197919.881">5565 4158 7553 0 0,'0'0'6428'0'0,"0"0"-6376"0"0,0 0 164 0 0,0 0 176 0 0,48 46 176 0 0,-36-36 48 0 0,1-1 29 0 0,-2-1-185 0 0,1 1-260 0 0,0-1-136 0 0,0 0-60 0 0,-4-1-4 0 0,1 1-188 0 0,-8-2-629 0 0,-1-3-527 0 0,-1-1-1280 0 0,-5-2-3716 0 0</inkml:trace>
  <inkml:trace contextRef="#ctx0" brushRef="#br0" timeOffset="197157.288">6029 4032 13833 0 0,'0'0'1983'0'0,"0"0"-1477"0"0,0 0-593 0 0,0 0 57 0 0,0 0 148 0 0,0 0-424 0 0,8 3-48 0 0,-1 0 372 0 0,0-1-1 0 0,0 1 0 0 0,0 1 0 0 0,0-1 1 0 0,0 1-1 0 0,-1 0 0 0 0,0 1 0 0 0,1-1 1 0 0,-2 1-1 0 0,1 1 0 0 0,0-1 0 0 0,-1 1 1 0 0,0 0-1 0 0,-1 0 0 0 0,1 0 0 0 0,-1 1 1 0 0,0-1-1 0 0,-1 1 0 0 0,0 0 0 0 0,0 0 1 0 0,0 1-1 0 0,-1-1 0 0 0,2 7-17 0 0,-46 30 146 0 0,18-38-4259 0 0,18-7-2343 0 0</inkml:trace>
  <inkml:trace contextRef="#ctx0" brushRef="#br0" timeOffset="197405.691">6236 4055 104 0 0,'0'0'10094'0'0,"0"0"-7776"0"0,0 0-1957 0 0,-7 8 213 0 0,2-3-446 0 0,1-3-69 0 0,1 0-1 0 0,-1 0 1 0 0,0 0 0 0 0,1 1-1 0 0,0-1 1 0 0,-1 1 0 0 0,1 0 0 0 0,0 0-1 0 0,0 0 1 0 0,1 1 0 0 0,-1-1-1 0 0,1 1 1 0 0,0-1 0 0 0,0 1 0 0 0,0 0-1 0 0,0 0 1 0 0,0 0 0 0 0,1 0-1 0 0,0 0 1 0 0,0 0 0 0 0,0 0 0 0 0,0 0-1 0 0,1 0 1 0 0,-1 1 0 0 0,1-1-1 0 0,0 0 1 0 0,1 1 0 0 0,-1-1 0 0 0,1 0-1 0 0,-1 0 1 0 0,1 0 0 0 0,1 0-1 0 0,-1 0 1 0 0,0 0 0 0 0,1 0 0 0 0,0 0-1 0 0,0 0 1 0 0,0 0 0 0 0,1-1-1 0 0,-1 1 1 0 0,1-1 0 0 0,-1 0-1 0 0,2 1-58 0 0,63 26 18 0 0,-42-26-2681 0 0,-4-7-3721 0 0,-10-3-690 0 0</inkml:trace>
  <inkml:trace contextRef="#ctx0" brushRef="#br0" timeOffset="196174.15">4124 3951 11509 0 0,'0'7'2442'0'0,"-19"306"1422"0"0,10-239-4705 0 0,13-67-1458 0 0,3-10-3752 0 0,5-11-2361 0 0</inkml:trace>
  <inkml:trace contextRef="#ctx0" brushRef="#br0" timeOffset="196418.446">4155 3907 10893 0 0,'0'0'1353'0'0,"7"2"-946"0"0,-2-2-334 0 0,-1 0-1 0 0,1 1 1 0 0,-1-1-1 0 0,1 1 1 0 0,-1 0-1 0 0,1 1 1 0 0,-1-1-1 0 0,1 1 1 0 0,-1 0 0 0 0,0 0-1 0 0,0 0 1 0 0,0 1-1 0 0,0-1 1 0 0,0 1-1 0 0,-1 0 1 0 0,1 0-1 0 0,-1 1 1 0 0,0-1-1 0 0,0 0 1 0 0,0 1-1 0 0,0 0 1 0 0,-1 0 0 0 0,1 0-1 0 0,-1 0 1 0 0,0 0-1 0 0,0 0 1 0 0,0 1-1 0 0,-1-1 1 0 0,0 1-1 0 0,0-1 1 0 0,0 1-1 0 0,0-1 1 0 0,-1 1 0 0 0,1 0-1 0 0,-1-1 1 0 0,0 1-1 0 0,-1 0 1 0 0,1-1-1 0 0,-1 1 1 0 0,0-1-1 0 0,0 1 1 0 0,-1-1-1 0 0,1 1 1 0 0,-1-1-1 0 0,0 0 1 0 0,0 0 0 0 0,0 0-1 0 0,-1 0 1 0 0,1 0-1 0 0,-2 2-72 0 0,-47 21-372 0 0,13-23-4576 0 0,24-7-2316 0 0</inkml:trace>
  <inkml:trace contextRef="#ctx0" brushRef="#br0" timeOffset="196665.255">4471 3872 14853 0 0,'0'0'356'0'0,"-6"10"-27"0"0,-6 8-133 0 0,0 0-1 0 0,1 1 1 0 0,1 1-1 0 0,0 0 1 0 0,2 0 0 0 0,0 1-1 0 0,2-1 1 0 0,0 2-196 0 0,3-13-23 0 0,1 1 0 0 0,1-1 0 0 0,-1 1 0 0 0,1 0 0 0 0,1-1 0 0 0,0 1 0 0 0,0 0 0 0 0,1 0 0 0 0,0-1 0 0 0,1 1 0 0 0,0 0 0 0 0,1-1 0 0 0,-1 0 0 0 0,2 0 0 0 0,-1 0 0 0 0,2 0 0 0 0,-1 0 0 0 0,1-1 0 0 0,0 1 0 0 0,1-1 0 0 0,0-1 0 0 0,0 1 0 0 0,0-1 0 0 0,1 0 0 0 0,1 0 23 0 0,27 18-1878 0 0,-10-13-3354 0 0,-9-7-1490 0 0</inkml:trace>
  <inkml:trace contextRef="#ctx0" brushRef="#br0" timeOffset="195417.958">3327 4029 8281 0 0,'0'0'5685'0'0,"-2"9"-4880"0"0,-1-3-738 0 0,1 0 1 0 0,0 0 0 0 0,-1 0-1 0 0,0-1 1 0 0,-1 1 0 0 0,1-1-1 0 0,-1 1 1 0 0,0-1-1 0 0,0-1 1 0 0,-1 1 0 0 0,1 0-1 0 0,-1-1 1 0 0,0 0 0 0 0,0 0-1 0 0,-1-1 1 0 0,1 1 0 0 0,-1-1-1 0 0,0 0 1 0 0,0-1-1 0 0,-5 2-67 0 0,-7 1-51 0 0,0-2-1 0 0,0 0 1 0 0,0-1-1 0 0,-1-1 0 0 0,1 0 1 0 0,-1-2-1 0 0,1 0 1 0 0,-1-1-1 0 0,1-1 0 0 0,0 0 1 0 0,0-2-1 0 0,0 0 1 0 0,1-1-1 0 0,-1-1 0 0 0,2 0 1 0 0,-1-1-1 0 0,0-1 52 0 0,14 11 45 0 0,0 1 1 0 0,-1 0-1 0 0,1 0 1 0 0,0 0-1 0 0,1 1 0 0 0,-1-1 1 0 0,0 1-1 0 0,1-1 1 0 0,0 1-1 0 0,0 0 0 0 0,0 0 1 0 0,0 0-1 0 0,1 0 1 0 0,0 0-1 0 0,-1 0 0 0 0,1 1 1 0 0,1-1-1 0 0,-1 0 1 0 0,1 1-1 0 0,0-1 0 0 0,0 0 1 0 0,0 1-1 0 0,0 2-45 0 0,0-5-34 0 0,0 39-358 0 0,14-17-3000 0 0,3-15-2335 0 0</inkml:trace>
  <inkml:trace contextRef="#ctx0" brushRef="#br0" timeOffset="195681.472">3213 4302 14721 0 0,'0'0'816'0'0,"-8"5"-484"0"0,-162 27-1026 0 0,101-41-2164 0 0,1-1 4528 0 0,47 55-1897 0 0,20-39-1731 0 0,-1 1-3503 0 0</inkml:trace>
  <inkml:trace contextRef="#ctx0" brushRef="#br0" timeOffset="194511.349">1692 4046 12881 0 0,'0'0'1586'0'0,"0"0"-1368"0"0,0 0-610 0 0,0 0 112 0 0,0 0 228 0 0,0 0 24 0 0,0 0-78 0 0,6 1 6 0 0,5 0 176 0 0,-1 1 0 0 0,0 0 0 0 0,0 1 0 0 0,0 0 0 0 0,0 1 0 0 0,-1 0 0 0 0,1 0 0 0 0,-1 1 0 0 0,0 0 0 0 0,-1 1 0 0 0,1 0 0 0 0,-1 0 0 0 0,0 1 0 0 0,0 0 0 0 0,-1 0 0 0 0,0 1 0 0 0,0 0-76 0 0,-8-2 59 0 0,1-1 1 0 0,-1 1 0 0 0,-1 0-1 0 0,1-1 1 0 0,-1 0-1 0 0,0 1 1 0 0,0-1 0 0 0,-1 0-1 0 0,1 0 1 0 0,-1 0-1 0 0,0 0 1 0 0,-1-1 0 0 0,1 1-1 0 0,-1-1 1 0 0,0 0-1 0 0,0 0 1 0 0,0 0 0 0 0,0-1-1 0 0,-1 1 1 0 0,1-1-1 0 0,-1 0 1 0 0,0 0 0 0 0,0-1-1 0 0,-1 1-59 0 0,-17 14 47 0 0,-6 13-21 0 0,57-21 564 0 0,76-41-1038 0 0,-52 12-1949 0 0,3 6-4876 0 0,-26 10 927 0 0</inkml:trace>
  <inkml:trace contextRef="#ctx0" brushRef="#br0" timeOffset="194772.941">2214 4295 9745 0 0,'0'0'2466'0'0,"0"0"-1415"0"0,0 0-340 0 0,0 0 218 0 0,0 0-189 0 0,0 0-293 0 0,0 0-154 0 0,0 0-125 0 0,0 0-122 0 0,7 0 4 0 0,-4 1-65 0 0,1 0 0 0 0,-1 0-1 0 0,1-1 1 0 0,0 0 0 0 0,-1 1 0 0 0,1-1-1 0 0,0-1 1 0 0,-1 1 0 0 0,1-1 0 0 0,-1 1-1 0 0,1-1 1 0 0,-1 0 0 0 0,1 0 0 0 0,-1 0-1 0 0,1-1 1 0 0,-1 0 0 0 0,0 1 0 0 0,0-1-1 0 0,1 0 1 0 0,-2 0 0 0 0,1-1 0 0 0,0 1-1 0 0,0 0 1 0 0,-1-1 0 0 0,1 0 0 0 0,-1 0-1 0 0,0 0 1 0 0,0 0 0 0 0,0 0 0 0 0,0 0-1 0 0,0 0 1 0 0,-1 0 0 0 0,1-1 0 0 0,-1 1-1 0 0,0-1 1 0 0,0 1 0 0 0,0-1 0 0 0,-1 0-1 0 0,1 1 1 0 0,-1-1 0 0 0,0 0 0 0 0,0 1-1 0 0,0-1 1 0 0,-1 1 0 0 0,1-1 0 0 0,-1 0-1 0 0,0 1 1 0 0,0-1 0 0 0,0-1 15 0 0,-1 1-19 0 0,0-1 0 0 0,-1 1 0 0 0,1 0 0 0 0,-1 0 0 0 0,0 0 0 0 0,0 0 0 0 0,0 1 0 0 0,0-1 0 0 0,0 1 0 0 0,-1 0 0 0 0,0 0 0 0 0,0 0 0 0 0,0 0 0 0 0,0 0 0 0 0,0 1 0 0 0,0 0 0 0 0,-1 0 0 0 0,1 0 0 0 0,-1 1 0 0 0,1-1 0 0 0,-1 1 0 0 0,1 0-1 0 0,-1 0 1 0 0,0 1 0 0 0,0-1 0 0 0,0 1 0 0 0,1 0 0 0 0,-1 1 0 0 0,0-1 0 0 0,0 1 0 0 0,1 0 0 0 0,-1 0 0 0 0,0 0 0 0 0,1 1 0 0 0,-1-1 0 0 0,1 1 0 0 0,-1 0 0 0 0,1 1 0 0 0,0-1 0 0 0,0 1 0 0 0,0 0 0 0 0,0 0 0 0 0,1 0 0 0 0,-1 0 0 0 0,1 1 0 0 0,0-1 0 0 0,0 1 0 0 0,0 0 0 0 0,0 0 0 0 0,1 0 0 0 0,-1 0 0 0 0,1 0 0 0 0,0 1 0 0 0,0-1 0 0 0,1 1 0 0 0,0-1 0 0 0,-1 1 0 0 0,1 0 19 0 0,1-2 21 0 0,1 0 0 0 0,-1 0 1 0 0,0 0-1 0 0,1 0 0 0 0,0 0 0 0 0,0 0 0 0 0,0 0 0 0 0,0 0 1 0 0,0-1-1 0 0,0 1 0 0 0,1 0 0 0 0,-1 0 0 0 0,1-1 1 0 0,0 1-1 0 0,0-1 0 0 0,0 0 0 0 0,0 1 0 0 0,0-1 0 0 0,0 0 1 0 0,1 0-1 0 0,-1 0 0 0 0,1-1 0 0 0,-1 1 0 0 0,1-1 1 0 0,0 1-1 0 0,0-1 0 0 0,-1 0 0 0 0,1 0 0 0 0,0 0 0 0 0,0 0 1 0 0,0-1-1 0 0,0 1 0 0 0,0-1 0 0 0,3 0-21 0 0,41-7-7138 0 0,-27-4 228 0 0</inkml:trace>
  <inkml:trace contextRef="#ctx0" brushRef="#br0" timeOffset="194941.598">2458 3903 13061 0 0,'0'0'936'0'0,"8"8"-574"0"0,3 2-163 0 0,-2 0 0 0 0,1 1 0 0 0,-1 0 0 0 0,-1 1 0 0 0,0-1 0 0 0,-1 2-1 0 0,0-1 1 0 0,-1 1 0 0 0,0 0 0 0 0,-1 0 0 0 0,0 1 0 0 0,-2-1 0 0 0,1 1 0 0 0,-1 4-199 0 0,-3-7 6 0 0,0 1 1 0 0,-1-1-1 0 0,0 1 1 0 0,-1-1 0 0 0,-1 1-1 0 0,1-1 1 0 0,-2 0 0 0 0,0 0-1 0 0,0 0 1 0 0,-1 0 0 0 0,0-1-1 0 0,-1 0 1 0 0,0 0-1 0 0,0 0 1 0 0,-1-1 0 0 0,-6 6-7 0 0,-50 43-3219 0 0,43-48-2136 0 0,-3-6-3321 0 0</inkml:trace>
  <inkml:trace contextRef="#ctx0" brushRef="#br0" timeOffset="193469.208">759 4090 3540 0 0,'0'0'2313'0'0,"0"0"-476"0"0,0 0-319 0 0,0 0-283 0 0,0 0-376 0 0,0 0-257 0 0,0 0-171 0 0,0 0-200 0 0,6-4-250 0 0,-4 2 60 0 0,1 0 0 0 0,0 0 0 0 0,0 0 0 0 0,-1 1 0 0 0,1-1 0 0 0,0 1 0 0 0,1-1 1 0 0,-1 1-1 0 0,0 0 0 0 0,0 1 0 0 0,0-1 0 0 0,0 0 0 0 0,1 1 0 0 0,-1 0 0 0 0,0-1 0 0 0,1 2 0 0 0,-1-1 0 0 0,0 0 0 0 0,1 0 0 0 0,-1 1 0 0 0,0 0 0 0 0,0 0 0 0 0,0 0 0 0 0,0 0 0 0 0,0 0 0 0 0,0 1 0 0 0,0-1 0 0 0,0 1 0 0 0,0 0 1 0 0,0-1-1 0 0,-1 1 0 0 0,3 2-41 0 0,-2-1 59 0 0,0-1 1 0 0,0 1-1 0 0,0 0 1 0 0,0 0 0 0 0,-1 1-1 0 0,1-1 1 0 0,-1 1-1 0 0,0-1 1 0 0,0 1-1 0 0,0-1 1 0 0,0 1 0 0 0,0 0-1 0 0,-1 0 1 0 0,0 0-1 0 0,0 0 1 0 0,0 0 0 0 0,0 0-1 0 0,-1 1 1 0 0,1-1-1 0 0,-1 0 1 0 0,0 0 0 0 0,-1 0-1 0 0,1 0 1 0 0,-1 1-1 0 0,1-1 1 0 0,-1 0-1 0 0,-1 0 1 0 0,1 0 0 0 0,0 0-1 0 0,-1 0 1 0 0,0-1-1 0 0,0 1 1 0 0,0 0 0 0 0,0-1-1 0 0,-1 0 1 0 0,1 1-1 0 0,-1-1 1 0 0,0 0 0 0 0,-1 1-60 0 0,-63 25-4889 0 0,60-29-1283 0 0</inkml:trace>
  <inkml:trace contextRef="#ctx0" brushRef="#br0" timeOffset="193717.265">1009 4039 11625 0 0,'0'0'791'0'0,"0"0"-423"0"0,-3 7 307 0 0,-84 166 1905 0 0,89-169-2752 0 0,0-1-1 0 0,1 1 1 0 0,-1-1-1 0 0,1 0 0 0 0,-1 0 1 0 0,1 0-1 0 0,0 0 1 0 0,0-1-1 0 0,0 1 1 0 0,1-1-1 0 0,-1 0 0 0 0,0 1 1 0 0,1-2-1 0 0,-1 1 1 0 0,1 0-1 0 0,0-1 0 0 0,0 0 1 0 0,0 1-1 0 0,0-1 1 0 0,-1-1-1 0 0,1 1 0 0 0,0-1 1 0 0,0 1-1 0 0,1-1 1 0 0,-1-1-1 0 0,0 1 0 0 0,0 0 1 0 0,0-1-1 0 0,-1 0 1 0 0,1 0-1 0 0,4-1 173 0 0,14-1-4458 0 0,10-5-1773 0 0</inkml:trace>
  <inkml:trace contextRef="#ctx0" brushRef="#br0" timeOffset="192643.879">54 3984 4636 0 0,'0'0'3121'0'0,"0"0"-802"0"0,0 0-1239 0 0,0 0-518 0 0,0 0-50 0 0,0 0 229 0 0,-1 10 139 0 0,30 302 2037 0 0,-29-284-3043 0 0,0 13 415 0 0,0-23-4967 0 0,0-25-426 0 0</inkml:trace>
  <inkml:trace contextRef="#ctx0" brushRef="#br0" timeOffset="192891.938">75 3962 4788 0 0,'10'0'4263'0'0,"6"0"-3937"0"0,0 0 0 0 0,0 2 0 0 0,0-1 0 0 0,0 2 0 0 0,0 0 0 0 0,0 2-1 0 0,-1-1 1 0 0,1 2 0 0 0,-1 0 0 0 0,-1 0 0 0 0,1 2 0 0 0,-1 0 0 0 0,0 0-1 0 0,-1 1 1 0 0,1 2-326 0 0,-13-10 17 0 0,1 0 0 0 0,-1 0 0 0 0,1 1-1 0 0,-1-1 1 0 0,0 0 0 0 0,0 1 0 0 0,0-1-1 0 0,0 1 1 0 0,0-1 0 0 0,0 1 0 0 0,0 0 0 0 0,0-1-1 0 0,0 1 1 0 0,-1 0 0 0 0,1-1 0 0 0,-1 1-1 0 0,1 0 1 0 0,-1 0 0 0 0,0 0 0 0 0,0 0-1 0 0,1-1 1 0 0,-2 1 0 0 0,1 0 0 0 0,0 0 0 0 0,0 0-1 0 0,0 0 1 0 0,-1-1 0 0 0,1 1 0 0 0,-1 0-1 0 0,1 0 1 0 0,-1-1 0 0 0,0 1 0 0 0,0 0-1 0 0,0-1 1 0 0,0 1 0 0 0,0-1 0 0 0,0 1 0 0 0,0-1-1 0 0,0 1 1 0 0,-1-1 0 0 0,1 0 0 0 0,-1 0-1 0 0,1 1 1 0 0,-1-1 0 0 0,1 0 0 0 0,-1 0-1 0 0,1-1 1 0 0,-2 1-17 0 0,-87 28-1151 0 0,41-31-5352 0 0,24-6-579 0 0</inkml:trace>
  <inkml:trace contextRef="#ctx0" brushRef="#br0" timeOffset="193157.562">542 3865 10297 0 0,'0'0'359'0'0,"0"0"195"0"0,-2 7 424 0 0,-22 59 1391 0 0,15-47-2186 0 0,1 1-1 0 0,0 0 1 0 0,2 0-1 0 0,0 1 1 0 0,1-1-1 0 0,1 1 0 0 0,2 0 1 0 0,0 1-1 0 0,0-1 1 0 0,2 0-1 0 0,1 0 0 0 0,1 1 1 0 0,3 15-183 0 0,35 14-1087 0 0,-13-49-7553 0 0,-13-8 1438 0 0</inkml:trace>
  <inkml:trace contextRef="#ctx0" brushRef="#br0" timeOffset="-152746.455">10257 2642 5473 0 0,'0'0'4137'0'0,"0"0"-2534"0"0,0-6-854 0 0,-1 2-630 0 0,0 0 0 0 0,0 1 0 0 0,0-1-1 0 0,-1 0 1 0 0,1 1 0 0 0,-1 0-1 0 0,0-1 1 0 0,0 1 0 0 0,0 0-1 0 0,0 0 1 0 0,0 0 0 0 0,-1 0 0 0 0,1 0-1 0 0,-1 1 1 0 0,0-1 0 0 0,0 1-1 0 0,0 0 1 0 0,0-1 0 0 0,0 2-1 0 0,-1-1 1 0 0,1 0 0 0 0,-1 1 0 0 0,1-1-1 0 0,-1 1 1 0 0,1 0 0 0 0,-1 0-1 0 0,0 0 1 0 0,-1 0-119 0 0,0 0-6 0 0,-1-1 0 0 0,1 1 0 0 0,-1 0 0 0 0,1 0 1 0 0,-1 0-1 0 0,0 1 0 0 0,1 0 0 0 0,-1 0 0 0 0,1 0 0 0 0,-1 1 0 0 0,0 0 0 0 0,1 0 0 0 0,0 0 0 0 0,-1 1 1 0 0,1 0-1 0 0,0 0 0 0 0,-1 0 0 0 0,1 1 0 0 0,1-1 0 0 0,-1 1 0 0 0,0 0 0 0 0,1 1 0 0 0,-1-1 0 0 0,1 1 0 0 0,0 0 1 0 0,0 0-1 0 0,0 0 0 0 0,1 0 0 0 0,0 1 0 0 0,-1 0 0 0 0,2-1 0 0 0,-1 1 0 0 0,0 0 0 0 0,1 1 0 0 0,0-1 1 0 0,0 0-1 0 0,1 1 0 0 0,-1-1 0 0 0,1 0 0 0 0,1 1 0 0 0,-1 0 6 0 0,0 23 176 0 0,2-1 1 0 0,0 0-1 0 0,2 1 0 0 0,1-1 1 0 0,2 0-1 0 0,0-1 0 0 0,2 1 0 0 0,1-1 1 0 0,1-1-1 0 0,2 0 0 0 0,1 1-176 0 0,0 2 304 0 0,-1 0-1 0 0,-1 2 0 0 0,-1-1 1 0 0,-2 1-1 0 0,-1 1 0 0 0,-1-1 0 0 0,-2 1 1 0 0,0 20-304 0 0,-5-46-14 0 0,1 0-1 0 0,-1 0 1 0 0,0 1 0 0 0,0-1 0 0 0,-1 0 0 0 0,1-1-1 0 0,-1 1 1 0 0,-1 0 0 0 0,1 0 0 0 0,-1-1 0 0 0,0 0 0 0 0,0 1-1 0 0,-1-1 1 0 0,0 0 0 0 0,0-1 0 0 0,0 1 0 0 0,0-1-1 0 0,0 1 1 0 0,-1-1 0 0 0,0-1 0 0 0,0 1 0 0 0,0-1-1 0 0,0 0 1 0 0,-1 0 0 0 0,1 0 0 0 0,-1-1 0 0 0,0 0-1 0 0,0 0 1 0 0,0 0 0 0 0,0-1 0 0 0,0 1 0 0 0,0-2 0 0 0,0 1-1 0 0,0-1 1 0 0,0 0 0 0 0,0 0 0 0 0,-1 0 0 0 0,1-1-1 0 0,-5-1 15 0 0,-8-14-2151 0 0,14-2-5452 0 0,6-2-1419 0 0</inkml:trace>
  <inkml:trace contextRef="#ctx0" brushRef="#br0" timeOffset="-148518.397">12818 3340 12149 0 0,'0'0'1734'0'0,"2"7"-1144"0"0,46 193 3206 0 0,-52-208-3895 0 0,-1-1-1 0 0,1 1 1 0 0,-2 0-1 0 0,1 0 1 0 0,-1 0-1 0 0,0 1 1 0 0,-1 0-1 0 0,1 0 1 0 0,-2 0-1 0 0,1 1 1 0 0,-1 0-1 0 0,1 1 1 0 0,-2-1 0 0 0,1 2-1 0 0,-1-1 1 0 0,1 1-1 0 0,-5-1 100 0 0,10 7 68 0 0,0 0 0 0 0,-1 0 0 0 0,1 0 1 0 0,0 0-1 0 0,0 0 0 0 0,0 1 0 0 0,0 0 0 0 0,1-1 0 0 0,-1 1 0 0 0,1 0 0 0 0,0 0 0 0 0,0 1 0 0 0,0-1 0 0 0,0 0 1 0 0,0 1-1 0 0,1-1 0 0 0,-1 1 0 0 0,1-1 0 0 0,0 1 0 0 0,0 0 0 0 0,0-1 0 0 0,1 1 0 0 0,-1 0 0 0 0,1 0 0 0 0,0 0 0 0 0,0-1 1 0 0,0 1-1 0 0,1 0 0 0 0,-1 0 0 0 0,1 0 0 0 0,0-1 0 0 0,0 1 0 0 0,0 0 0 0 0,1-1 0 0 0,-1 1 0 0 0,1-1 0 0 0,0 0 1 0 0,0 1-1 0 0,0-1 0 0 0,0 0 0 0 0,1 1-68 0 0,102 55 113 0 0,-64-55-3167 0 0,-5-15-4183 0 0,-17-3-1095 0 0</inkml:trace>
  <inkml:trace contextRef="#ctx0" brushRef="#br0" timeOffset="-148130.658">13057 3523 5064 0 0,'0'0'7957'0'0,"0"0"-6007"0"0,0 0-1618 0 0,0 0 66 0 0,0 0-32 0 0,0 0-80 0 0,0 0-127 0 0,1 15-1863 0 0,-1-15 1656 0 0,0-1 0 0 0,0 0-1 0 0,0 0 1 0 0,0 1 0 0 0,0-1 0 0 0,0 0-1 0 0,0 0 1 0 0,0 1 0 0 0,1-1 0 0 0,-1 0-1 0 0,0 1 1 0 0,0-1 0 0 0,1 0 0 0 0,-1 0 0 0 0,0 1-1 0 0,1-1 1 0 0,-1 1 0 0 0,1-1 0 0 0,-1 0-1 0 0,1 1 1 0 0,-1-1 0 0 0,1 1 0 0 0,-1-1-1 0 0,1 1 1 0 0,-1-1 0 0 0,1 1 0 0 0,0 0-1 0 0,-1-1 1 0 0,1 1 0 0 0,0 0 0 0 0,-1-1 0 0 0,1 1-1 0 0,0 0 1 0 0,0 0 0 0 0,-1 0 0 0 0,1 0-1 0 0,0-1 1 0 0,-1 1 0 0 0,1 0 0 0 0,0 0-1 0 0,0 1 1 0 0,-1-1 0 0 0,1 0 0 0 0,0 0-1 0 0,0 0 1 0 0,-1 0 0 0 0,1 1 0 0 0,0-1 0 0 0,-1 0-1 0 0,1 0 1 0 0,0 1 0 0 0,-1-1 0 0 0,1 1-1 0 0,0-1 1 0 0,-1 1 0 0 0,1-1 0 0 0,-1 1-1 0 0,1-1 1 0 0,-1 1 0 0 0,1-1 0 0 0,-1 1 0 0 0,1 0-1 0 0,-1-1 1 0 0,0 1 0 0 0,1 0 48 0 0,38 35 2905 0 0,19 53 1577 0 0,-47-138-6522 0 0,-10 50 2045 0 0,-1 1 0 0 0,1-1 1 0 0,0 0-1 0 0,-1 1 0 0 0,1-1 1 0 0,0 0-1 0 0,0 0 0 0 0,0 0 1 0 0,-1 0-1 0 0,1 0 0 0 0,0 0 1 0 0,0 0-1 0 0,1 0 0 0 0,-1 0 1 0 0,0 0-1 0 0,0-1 0 0 0,0 1 1 0 0,1 0-1 0 0,-1-1 0 0 0,0 1 1 0 0,1-1-1 0 0,-1 1 0 0 0,0-1 1 0 0,1 0-1 0 0,-1 0 0 0 0,0 1 1 0 0,1-1-1 0 0,-1 0 0 0 0,1 0 1 0 0,-1 0-1 0 0,0-1 0 0 0,1 1 1 0 0,-1 0-1 0 0,1 0 0 0 0,-1-1 1 0 0,0 1-1 0 0,1-1 0 0 0,-1 1 1 0 0,0-1-1 0 0,0 0 0 0 0,1 1 1 0 0,-1-1-1 0 0,0 0 0 0 0,0 0 1 0 0,0 0-1 0 0,0 0 0 0 0,0 0 1 0 0,0 0-1 0 0,0 0 0 0 0,0 0 1 0 0,-1 0-1 0 0,1 0 0 0 0,0-1 1 0 0,-1 1-1 0 0,1 0 0 0 0,0 0 1 0 0,-1-1-1 0 0,0 1 0 0 0,1-1 1 0 0,-1 1-1 0 0,0 0 0 0 0,0-1 1 0 0,1 1-1 0 0,-1-1 0 0 0,-1 1-5 0 0,71 109 138 0 0,-56-105-9808 0 0,-4-7 1836 0 0</inkml:trace>
  <inkml:trace contextRef="#ctx0" brushRef="#br0" timeOffset="-149817.557">11659 3205 3392 0 0,'0'0'8460'0'0,"0"0"-5980"0"0,0 0-2206 0 0,0 0-215 0 0,0 0 125 0 0,8 6 102 0 0,7 4-148 0 0,0-1 0 0 0,0 0 0 0 0,0-1 0 0 0,1-1 1 0 0,0 0-1 0 0,1-1 0 0 0,0-1 0 0 0,-1-1 0 0 0,2 0 0 0 0,-1-1 1 0 0,0-1-1 0 0,1 0 0 0 0,16-1-138 0 0,-33-2-35 0 0,1 1 0 0 0,0 0 0 0 0,-1-1 1 0 0,1 1-1 0 0,0-1 0 0 0,-1 0 0 0 0,1 1 0 0 0,-1-1 0 0 0,1 0 0 0 0,-1 0 1 0 0,1 0-1 0 0,-1 0 0 0 0,0 0 0 0 0,1 0 0 0 0,-1 0 0 0 0,0-1 1 0 0,0 1-1 0 0,0 0 0 0 0,0-1 0 0 0,0 1 0 0 0,0-1 0 0 0,0 1 1 0 0,0-1-1 0 0,-1 1 0 0 0,1-1 0 0 0,-1 0 0 0 0,1 1 0 0 0,-1-1 1 0 0,0 0-1 0 0,1 1 0 0 0,-1-1 0 0 0,0 0 0 0 0,0 0 0 0 0,0 1 1 0 0,0-1-1 0 0,-1 0 0 0 0,1 1 0 0 0,0-1 0 0 0,-1 0 0 0 0,1 1 0 0 0,-1-1 1 0 0,1 0-1 0 0,-1 1 0 0 0,0-1 0 0 0,0 1 35 0 0,-43-66-1467 0 0,35 59 1471 0 0,1 1 0 0 0,-1 0-1 0 0,-1 0 1 0 0,0 1 0 0 0,0 0 0 0 0,0 1 0 0 0,0 0 0 0 0,-1 1 0 0 0,0 0-1 0 0,0 0 1 0 0,0 1 0 0 0,0 1 0 0 0,-4-1-4 0 0,12 6 131 0 0,-1 0-1 0 0,1 0 1 0 0,0 1 0 0 0,0-1 0 0 0,0 1 0 0 0,0 0-1 0 0,1 0 1 0 0,-1 0 0 0 0,1 0 0 0 0,0 0-1 0 0,0 1 1 0 0,1-1 0 0 0,-1 0 0 0 0,1 1-1 0 0,0 0 1 0 0,0-1 0 0 0,1 1 0 0 0,-1-1-1 0 0,1 1 1 0 0,0 0 0 0 0,0-1 0 0 0,1 1-1 0 0,-1 0 1 0 0,1-1 0 0 0,0 1 0 0 0,0-1 0 0 0,1 1-1 0 0,-1-1 1 0 0,3 4-131 0 0,-4-4 78 0 0,6 47 358 0 0,10 63 442 0 0,13-51-3149 0 0,-28-62 2085 0 0,6 7-2856 0 0,-1-6-2378 0 0,3-5-2791 0 0</inkml:trace>
  <inkml:trace contextRef="#ctx0" brushRef="#br0" timeOffset="-149537.712">11874 3392 13757 0 0,'0'0'3029'0'0,"0"0"-3005"0"0,0 0 212 0 0,0 0-236 0 0,-42-3 324 0 0,22-1-76 0 0,-2 1-136 0 0,-4 0-104 0 0,1-1-8 0 0,2 1-920 0 0,4-1-701 0 0,2 0-2743 0 0,7-7-5189 0 0</inkml:trace>
  <inkml:trace contextRef="#ctx0" brushRef="#br0" timeOffset="-149292.517">12056 3258 6385 0 0,'0'0'5700'0'0,"0"0"-4359"0"0,0 0-1006 0 0,-5 7 657 0 0,-47 89 2527 0 0,51-41-3134 0 0,50-22-4954 0 0,-40-33-472 0 0,-2-6-3246 0 0</inkml:trace>
  <inkml:trace contextRef="#ctx0" brushRef="#br0" timeOffset="-149043.747">12151 3347 3088 0 0,'0'0'5416'0'0,"0"0"-3871"0"0,0 0-1250 0 0,7 4 455 0 0,-2-3-585 0 0,0 1 1 0 0,0 0-1 0 0,0 0 0 0 0,0 0 1 0 0,-1 0-1 0 0,1 1 1 0 0,-1 0-1 0 0,0 0 0 0 0,0 0 1 0 0,0 0-1 0 0,0 1 1 0 0,0 0-1 0 0,-1-1 0 0 0,1 2 1 0 0,-1-1-1 0 0,0 0 1 0 0,0 0-1 0 0,-1 1 1 0 0,1 0-1 0 0,-1-1 0 0 0,0 1 1 0 0,-1 0-1 0 0,1 0 1 0 0,-1 0-1 0 0,0 0 0 0 0,0 0 1 0 0,0 0-1 0 0,-1 1 1 0 0,1-1-1 0 0,-1 0 1 0 0,-1 0-1 0 0,1 0 0 0 0,-1 1 1 0 0,0-1-1 0 0,0 0 1 0 0,0 0-1 0 0,-1 0 0 0 0,0 0 1 0 0,0 0-1 0 0,0-1 1 0 0,-1 1-166 0 0,-59 24 430 0 0,17-36-4731 0 0,36-1-1022 0 0,8-7-3255 0 0</inkml:trace>
  <inkml:trace contextRef="#ctx0" brushRef="#br0" timeOffset="-149042.747">12337 3362 6157 0 0,'0'0'5635'0'0,"0"0"-4474"0"0,0 0-897 0 0,0 0 610 0 0,-5 7 290 0 0,-7 7-567 0 0,-44 76 1885 0 0,56-88-2558 0 0,0 0 1 0 0,0 0-1 0 0,0 0 0 0 0,0 0 1 0 0,0 0-1 0 0,1 0 0 0 0,-1 0 1 0 0,1 0-1 0 0,-1 0 0 0 0,1 0 1 0 0,0-1-1 0 0,0 1 1 0 0,-1 0-1 0 0,2 0 0 0 0,-1-1 1 0 0,0 1-1 0 0,0 0 0 0 0,0-1 1 0 0,1 1-1 0 0,-1-1 0 0 0,1 0 1 0 0,-1 1-1 0 0,1-1 0 0 0,-1 0 1 0 0,1 0-1 0 0,0 0 1 0 0,0 0-1 0 0,-1 0 0 0 0,1 0 1 0 0,0-1-1 0 0,0 1 0 0 0,0-1 1 0 0,0 1-1 0 0,1-1 76 0 0,22 6-3076 0 0,-5-5-1964 0 0,9-6-2606 0 0</inkml:trace>
  <inkml:trace contextRef="#ctx0" brushRef="#br0" timeOffset="-148794.929">12508 3331 5136 0 0,'0'0'8177'0'0,"0"0"-7885"0"0,20 49 192 0 0,-15-25 400 0 0,0 4 212 0 0,-1 0-179 0 0,-4 0-221 0 0,0 1-264 0 0,-4-2-136 0 0,-2-1-148 0 0,-3-2-48 0 0,-3-1-28 0 0,-1-4-72 0 0,-4-2-52 0 0,3-5-840 0 0,-3-5-693 0 0,6-4-1423 0 0,-1-10-7317 0 0</inkml:trace>
  <inkml:trace contextRef="#ctx0" brushRef="#br0" timeOffset="-150807.816">11311 2595 6157 0 0,'0'0'6252'0'0,"0"0"-4664"0"0,3 7-1214 0 0,44 145 2595 0 0,-57-219-10745 0 0,8 60 7709 0 0,-11-30-491 0 0,1 21 4435 0 0,-29 49-492 0 0,22-20-2772 0 0,15-11-598 0 0,0 0 0 0 0,1 0-1 0 0,-1 0 1 0 0,0 0 0 0 0,1 1 0 0 0,-1 0 0 0 0,1 0 0 0 0,0 0 0 0 0,0 0 0 0 0,0 0-1 0 0,0 1 1 0 0,0-1 0 0 0,1 1 0 0 0,-1-1 0 0 0,1 1 0 0 0,0 0 0 0 0,1 0 0 0 0,-1 0-1 0 0,1 1 1 0 0,-1-1 0 0 0,1 2-15 0 0,5-2-114 0 0,1-1 0 0 0,-1-1 0 0 0,1 1-1 0 0,0-1 1 0 0,0 0 0 0 0,0 0 0 0 0,0 0-1 0 0,1-1 1 0 0,-1 1 0 0 0,0-1 0 0 0,1-1-1 0 0,-1 1 1 0 0,1-1 0 0 0,-1 0 0 0 0,0 0 0 0 0,1-1-1 0 0,-1 1 1 0 0,5-2 114 0 0,-8 2-146 0 0,36-7-6845 0 0,-19-4-870 0 0</inkml:trace>
  <inkml:trace contextRef="#ctx0" brushRef="#br0" timeOffset="-150557.984">11475 2709 9037 0 0,'0'0'4002'0'0,"0"0"-3263"0"0,0 0-544 0 0,0 0 41 0 0,0 0-252 0 0,0 0-607 0 0,-1-13-1436 0 0,66 28 1310 0 0,3 46 3354 0 0,-66-60-2560 0 0,-1 1 1 0 0,0 0-1 0 0,0-1 1 0 0,-1 1 0 0 0,1 0-1 0 0,0 0 1 0 0,0-1-1 0 0,-1 1 1 0 0,1 0 0 0 0,-1 0-1 0 0,0 0 1 0 0,1 0 0 0 0,-1 0-1 0 0,0-1 1 0 0,0 1-1 0 0,0 0 1 0 0,0 0 0 0 0,-1 0-1 0 0,1 0 1 0 0,0 0-1 0 0,-1 0 1 0 0,0-1 0 0 0,1 1-1 0 0,-1 0 1 0 0,0 0-1 0 0,0-1 1 0 0,0 1 0 0 0,0 0-1 0 0,0-1 1 0 0,0 1 0 0 0,0-1-1 0 0,-1 1 1 0 0,1-1-1 0 0,0 0 1 0 0,-1 0 0 0 0,1 1-1 0 0,-1-1 1 0 0,1 0-1 0 0,-1 0 1 0 0,0 0 0 0 0,0-1-1 0 0,1 1 1 0 0,-1 0 0 0 0,0-1-1 0 0,0 1 1 0 0,-1-1-46 0 0,-29 6-928 0 0,12-10-5574 0 0,15-8-1473 0 0</inkml:trace>
  <inkml:trace contextRef="#ctx0" brushRef="#br0" timeOffset="-150310.386">11694 2727 3344 0 0,'0'0'8012'0'0,"0"0"-6253"0"0,0 0-1139 0 0,-4 7 220 0 0,-5 8-493 0 0,-23 65 1896 0 0,61-28-3617 0 0,-10-42-4952 0 0,-8-10-1767 0 0</inkml:trace>
  <inkml:trace contextRef="#ctx0" brushRef="#br0" timeOffset="-151659.563">10454 2533 7113 0 0,'0'0'4693'0'0,"0"0"-3588"0"0,0 0-669 0 0,0 0 159 0 0,0 0-95 0 0,0 0-403 0 0,3 1-345 0 0,93 54 614 0 0,-94-54-332 0 0,1 1 0 0 0,-1 0-1 0 0,1 0 1 0 0,-1 0 0 0 0,0 0-1 0 0,0 1 1 0 0,0-1-1 0 0,0 0 1 0 0,0 1 0 0 0,0 0-1 0 0,-1-1 1 0 0,1 1 0 0 0,-1 0-1 0 0,0 0 1 0 0,1 0 0 0 0,-1 0-1 0 0,-1 0 1 0 0,1 0 0 0 0,0 0-1 0 0,-1 0 1 0 0,0 0 0 0 0,0 0-1 0 0,1 0 1 0 0,-2 0 0 0 0,1 1-1 0 0,0-1 1 0 0,-1 0 0 0 0,1 0-1 0 0,-1 0 1 0 0,0 0-1 0 0,0 0 1 0 0,0 0 0 0 0,-1 0-1 0 0,0 1-33 0 0,-33 16-21 0 0,13-22-5684 0 0,20-8-1614 0 0</inkml:trace>
  <inkml:trace contextRef="#ctx0" brushRef="#br0" timeOffset="-151473.735">10689 2546 3360 0 0,'0'0'6834'0'0,"0"0"-5223"0"0,0 0-1320 0 0,-4 6 285 0 0,-8 9-15 0 0,8-13-465 0 0,0 1-1 0 0,1-1 1 0 0,-1 1 0 0 0,1-1-1 0 0,0 1 1 0 0,0 0 0 0 0,0 1 0 0 0,0-1-1 0 0,0 0 1 0 0,1 1 0 0 0,-1 0-1 0 0,1-1 1 0 0,0 1 0 0 0,0 0 0 0 0,0 0-1 0 0,1 0 1 0 0,0 0 0 0 0,0 0-1 0 0,0 1 1 0 0,0-1 0 0 0,0 0 0 0 0,1 1-1 0 0,0-1 1 0 0,0 0 0 0 0,0 1-1 0 0,0-1 1 0 0,1 0 0 0 0,-1 1 0 0 0,1-1-1 0 0,0 0 1 0 0,1 0 0 0 0,-1 0 0 0 0,1 0-1 0 0,0 0 1 0 0,0 0 0 0 0,0 0-1 0 0,0-1 1 0 0,0 1 0 0 0,1 0 0 0 0,1 0-96 0 0,50 12-1038 0 0,-14-18-6224 0 0,-19-5-1212 0 0</inkml:trace>
  <inkml:trace contextRef="#ctx0" brushRef="#br0" timeOffset="-151305.413">11036 2677 6321 0 0,'0'0'8340'0'0,"0"0"-8340"0"0,0 0-36 0 0,0 0 36 0 0,-35 5 656 0 0,17-5-180 0 0,-2 0-224 0 0,-1 0-164 0 0,-2-3-88 0 0,1 1-540 0 0,-4-3-556 0 0,5-1-752 0 0,10 2-2744 0 0,-2-11-3389 0 0</inkml:trace>
  <inkml:trace contextRef="#ctx0" brushRef="#br0" timeOffset="-151120.167">10956 2640 7097 0 0,'0'0'5324'0'0,"0"0"-4900"0"0,27 45 364 0 0,-23-29 228 0 0,0 0-44 0 0,-4 0-167 0 0,0-4-205 0 0,0 2-176 0 0,0-1-228 0 0,-1-3-96 0 0,-2 0-12 0 0,2-1-88 0 0,1-4-596 0 0,0-2-581 0 0,4-1-423 0 0,-3-1-1504 0 0,13-7-5653 0 0</inkml:trace>
  <inkml:trace contextRef="#ctx0" brushRef="#br0" timeOffset="-152408.579">10310 3600 3876 0 0,'0'0'5736'0'0,"0"0"-3908"0"0,0 0-1195 0 0,-7-3-214 0 0,-37-20 98 0 0,89 20-2610 0 0,-39 3 2260 0 0,0 0-1 0 0,0 1 1 0 0,0-1-1 0 0,0 2 1 0 0,0-1-1 0 0,0 1 0 0 0,0-1 1 0 0,-1 2-1 0 0,1-1 1 0 0,0 1-1 0 0,-1 0 1 0 0,0 0-1 0 0,1 0 0 0 0,-2 1 1 0 0,1-1-1 0 0,0 1 1 0 0,-1 1-1 0 0,1-1 1 0 0,-1 0-1 0 0,0 1 1 0 0,-1 0-1 0 0,1 0 0 0 0,-1 0 1 0 0,0 1-1 0 0,0-1 1 0 0,-1 1-1 0 0,1-1 1 0 0,-1 1-1 0 0,0 0 0 0 0,0 2-166 0 0,-77 49 1045 0 0,40-55-4523 0 0,31-7-1174 0 0,4-8-3920 0 0</inkml:trace>
  <inkml:trace contextRef="#ctx0" brushRef="#br0" timeOffset="-152223.276">10511 3584 4728 0 0,'0'0'6250'0'0,"0"0"-4686"0"0,0 0-1166 0 0,0 0-43 0 0,-3 6 623 0 0,-3 6-431 0 0,3-10-465 0 0,1 1-1 0 0,0-1 1 0 0,0 0-1 0 0,1 1 1 0 0,-1-1-1 0 0,0 1 1 0 0,1 0 0 0 0,0-1-1 0 0,-1 1 1 0 0,1 0-1 0 0,0 0 1 0 0,1 0-1 0 0,-1 0 1 0 0,0 0-1 0 0,1 0 1 0 0,-1 0-1 0 0,1 0 1 0 0,0 0 0 0 0,0 0-1 0 0,1 0 1 0 0,-1 0-1 0 0,0 0 1 0 0,1 0-1 0 0,0 0 1 0 0,0 0-1 0 0,0 0 1 0 0,0-1-1 0 0,0 1 1 0 0,0 0 0 0 0,1 0-1 0 0,-1-1 1 0 0,1 1-1 0 0,0-1 1 0 0,0 0-1 0 0,2 3-81 0 0,77 26-846 0 0,-24-26-7609 0 0,-37-10 82 0 0</inkml:trace>
  <inkml:trace contextRef="#ctx0" brushRef="#br0" timeOffset="-146984.353">14092 3717 13909 0 0,'0'0'1028'0'0,"0"0"-1028"0"0,0 0-1064 0 0,0 0 1064 0 0,0 0 392 0 0,-43 5-12 0 0,24-5-40 0 0,-3 0-164 0 0,-4-2-176 0 0,1-3-704 0 0,5-1-544 0 0,2-4-1460 0 0,7 3-2397 0 0</inkml:trace>
  <inkml:trace contextRef="#ctx0" brushRef="#br0" timeOffset="-146738.496">14066 3589 1616 0 0,'0'0'9509'0'0,"0"0"-8365"0"0,0 0-824 0 0,0 0-232 0 0,0 0 208 0 0,0 0 124 0 0,0 0 100 0 0,-70 8-112 0 0,21-16-408 0 0,4-1-164 0 0,11 2-1840 0 0,6-8-3748 0 0</inkml:trace>
  <inkml:trace contextRef="#ctx0" brushRef="#br0" timeOffset="-83516.861">5448 5387 6433 0 0,'0'0'9012'0'0,"0"0"-8536"0"0,0 0-376 0 0,0 0 405 0 0,4 49 119 0 0,-3-34-40 0 0,-1-1-64 0 0,3 1-164 0 0,-1-3-208 0 0,-2-1-72 0 0,2-1 8 0 0,-2-4-84 0 0,0-1-24 0 0,2-3-816 0 0,2-2-112 0 0,-3-2-541 0 0,11-13-5091 0 0</inkml:trace>
  <inkml:trace contextRef="#ctx0" brushRef="#br0" timeOffset="-83252.953">5518 5250 5276 0 0,'0'0'10753'0'0,"0"0"-9760"0"0,0 0-993 0 0,0 0-388 0 0,0 0 388 0 0,0 0-72 0 0,0 0 72 0 0,0 0-969 0 0,0 0-1439 0 0,0 0-5100 0 0</inkml:trace>
  <inkml:trace contextRef="#ctx0" brushRef="#br0" timeOffset="-80105.789">7999 5608 6797 0 0,'0'0'5667'0'0,"0"0"-3823"0"0,0 0-1575 0 0,0 0-63 0 0,0 0-99 0 0,0 0-277 0 0,0 0 22 0 0,0 0 16 0 0,1-7-97 0 0,-1 5 196 0 0,1 0-6 0 0,-1 0 0 0 0,1 0 0 0 0,-1 0 0 0 0,1 0 0 0 0,-1 0 0 0 0,0 0 0 0 0,1 0 0 0 0,-1 0 0 0 0,0 0 0 0 0,-1 0-1 0 0,1 0 1 0 0,0 0 0 0 0,-1 0 0 0 0,1 0 0 0 0,-1 0 0 0 0,1 0 0 0 0,-1 0 0 0 0,0 0 0 0 0,0 0 0 0 0,0 0 0 0 0,0 0 0 0 0,0 0 0 0 0,0 1 0 0 0,-1-1 0 0 0,1 1 0 0 0,0-1 0 0 0,-1 1 0 0 0,0-1 39 0 0,-19 66 1344 0 0,16-2-656 0 0,5-61-676 0 0,-1 0 0 0 0,1 0-1 0 0,0 0 1 0 0,0-1 0 0 0,0 1 0 0 0,-1 0 0 0 0,1 0 0 0 0,0 0 0 0 0,0 0-1 0 0,1 0 1 0 0,-1 0 0 0 0,0 0 0 0 0,0 0 0 0 0,0 0 0 0 0,0-1 0 0 0,1 1-1 0 0,-1 0 1 0 0,0 0 0 0 0,1 0 0 0 0,-1 0 0 0 0,1-1 0 0 0,-1 1 0 0 0,1 0-1 0 0,-1 0 1 0 0,1-1 0 0 0,0 1 0 0 0,-1 0 0 0 0,1-1 0 0 0,0 1 0 0 0,0-1-1 0 0,-1 1 1 0 0,1-1 0 0 0,0 1 0 0 0,0-1 0 0 0,0 1 0 0 0,-1-1 0 0 0,1 0 0 0 0,0 0-1 0 0,0 1 1 0 0,0-1 0 0 0,0 0 0 0 0,0 0 0 0 0,0 0 0 0 0,0 0 0 0 0,0 0-1 0 0,0 0 1 0 0,-1 0 0 0 0,1 0 0 0 0,0 0 0 0 0,0-1 0 0 0,0 1 0 0 0,0 0-1 0 0,0-1 1 0 0,0 1 0 0 0,-1 0 0 0 0,1-1 0 0 0,0 1 0 0 0,0-1 0 0 0,0 1-1 0 0,-1-1 1 0 0,1 0 0 0 0,0 1-12 0 0,15-18-1461 0 0,-15 18 1458 0 0,-1-1 0 0 0,1 0 1 0 0,-1 0-1 0 0,0 0 0 0 0,1 0 0 0 0,0 0 0 0 0,-1 0 1 0 0,1 0-1 0 0,-1 1 0 0 0,1-1 0 0 0,0 0 0 0 0,0 0 1 0 0,-1 1-1 0 0,1-1 0 0 0,0 1 0 0 0,0-1 0 0 0,0 1 1 0 0,0-1-1 0 0,0 1 0 0 0,0-1 0 0 0,0 1 1 0 0,0 0-1 0 0,0-1 0 0 0,0 1 0 0 0,0 0 0 0 0,0 0 1 0 0,0 0-1 0 0,0 0 0 0 0,0 0 0 0 0,0 0 0 0 0,0 0 1 0 0,0 0-1 0 0,0 0 0 0 0,0 1 0 0 0,0-1 0 0 0,0 0 1 0 0,0 1-1 0 0,0-1 0 0 0,0 0 0 0 0,-1 1 1 0 0,1-1-1 0 0,0 1 0 0 0,0 0 0 0 0,0-1 0 0 0,0 1 1 0 0,-1 0-1 0 0,1-1 0 0 0,0 1 0 0 0,-1 0 0 0 0,1 0 1 0 0,0 0 2 0 0,51 87 3725 0 0,-48-88-3670 0 0,1 0 0 0 0,-1 0 0 0 0,0-1 0 0 0,1 0 0 0 0,-1 0 0 0 0,0 0 0 0 0,0 0 0 0 0,0 0 0 0 0,0-1 0 0 0,0 0 1 0 0,0 0-1 0 0,0 0 0 0 0,0-1 0 0 0,-1 1 0 0 0,1-1 0 0 0,-1 1 0 0 0,0-1 0 0 0,0 0 0 0 0,0-1 0 0 0,0 1 0 0 0,0 0 0 0 0,-1-1 0 0 0,1-1-55 0 0,14-18-104 0 0,-2-1 0 0 0,-1-1-1 0 0,0 0 1 0 0,-2-1 0 0 0,-1 0-1 0 0,-2-1 1 0 0,0 0 0 0 0,-1 0-1 0 0,-2-1 1 0 0,-1 0-1 0 0,-1 0 1 0 0,-2-1 0 0 0,0 1-1 0 0,-2-1 1 0 0,-2-2 104 0 0,-45 66-1556 0 0,39-28 1616 0 0,0 0 0 0 0,1 1 0 0 0,0 0 0 0 0,0 0 1 0 0,0 0-1 0 0,1 1 0 0 0,1 0 0 0 0,0 0 0 0 0,0 1 0 0 0,0-1 0 0 0,1 1 0 0 0,1 0 0 0 0,0 0 0 0 0,0 1 0 0 0,1-1 0 0 0,0 1 0 0 0,1-1 0 0 0,0 1 0 0 0,0-1 0 0 0,2 1 0 0 0,-1 0 0 0 0,1-1 0 0 0,1 1 0 0 0,0-1 0 0 0,0 1 0 0 0,1-1 0 0 0,2 6-60 0 0,82 71 57 0 0,-45-63-4075 0 0,-33-23-649 0 0,0-2-2349 0 0</inkml:trace>
  <inkml:trace contextRef="#ctx0" brushRef="#br0" timeOffset="-78866.043">670 4817 3768 0 0,'0'0'8873'0'0,"0"0"-6580"0"0,-3 10-2016 0 0,-5 15-38 0 0,1 0-1 0 0,1 1 0 0 0,2 0 0 0 0,0 0 0 0 0,2 0 0 0 0,1 1 0 0 0,1-1 0 0 0,1 0 0 0 0,2 1 1 0 0,0-1-1 0 0,2 0 0 0 0,7 24-238 0 0,86 179 1367 0 0,-20-135-500 0 0,-37-49-2005 0 0,-5 3-4484 0 0,-29-40-4397 0 0</inkml:trace>
  <inkml:trace contextRef="#ctx0" brushRef="#br0" timeOffset="-79841.926">8617 5455 13045 0 0,'0'0'1648'0'0,"0"0"-1862"0"0,0 0-344 0 0,-7 1 428 0 0,4 0 195 0 0,0-2-57 0 0,1 0 1 0 0,0 1-1 0 0,0-1 1 0 0,-1 1-1 0 0,1 0 0 0 0,0 0 1 0 0,-1 0-1 0 0,1 0 0 0 0,0 0 1 0 0,-1 0-1 0 0,1 0 1 0 0,0 1-1 0 0,0-1 0 0 0,-1 1 1 0 0,1 0-1 0 0,0 0 1 0 0,0 0-1 0 0,0 0 0 0 0,0 0 1 0 0,0 0-1 0 0,0 0 0 0 0,0 1 1 0 0,0-1-1 0 0,0 1 1 0 0,1-1-1 0 0,-1 1 0 0 0,1 0 1 0 0,-1 0-1 0 0,1-1 0 0 0,-1 1 1 0 0,1 0-1 0 0,0 0 1 0 0,0 1-1 0 0,0-1 0 0 0,0 0 1 0 0,1 0-1 0 0,-1 0 1 0 0,0 1-1 0 0,1-1 0 0 0,0 0 1 0 0,-1 0-1 0 0,1 1 0 0 0,0-1 1 0 0,0 0-1 0 0,0 1 1 0 0,1-1-1 0 0,-1 0 0 0 0,0 1 1 0 0,1-1-1 0 0,0 0 1 0 0,-1 0-1 0 0,1 0 0 0 0,0 1 1 0 0,1-1-9 0 0,16 19 185 0 0,-9-13-112 0 0,-1 1 1 0 0,0 0 0 0 0,0 1 0 0 0,-1 0 0 0 0,0 0 0 0 0,0 0 0 0 0,-1 1 0 0 0,-1 0-1 0 0,0 0 1 0 0,0 1 0 0 0,-1-1 0 0 0,1 8-74 0 0,-5-17-14 0 0,0 0-1 0 0,0 0 1 0 0,0 0-1 0 0,0-1 1 0 0,-1 1-1 0 0,1 0 1 0 0,-1 0-1 0 0,1 0 1 0 0,-1 0-1 0 0,0 0 1 0 0,0 0-1 0 0,1-1 1 0 0,-1 1-1 0 0,-1 0 1 0 0,1-1-1 0 0,0 1 1 0 0,0-1-1 0 0,-1 1 1 0 0,1-1-1 0 0,0 1 1 0 0,-1-1-1 0 0,1 0 1 0 0,-1 0-1 0 0,0 0 1 0 0,1 0-1 0 0,-1 0 1 0 0,0 0-1 0 0,0 0 1 0 0,0-1-1 0 0,0 1 1 0 0,0-1-1 0 0,1 1 1 0 0,-1-1-1 0 0,-2 0 15 0 0,-27-2-3643 0 0,12-8-3225 0 0</inkml:trace>
  <inkml:trace contextRef="#ctx0" brushRef="#br0" timeOffset="-79407.937">8976 5141 12733 0 0,'7'8'1590'0'0,"10"19"-1367"0"0,0 0 0 0 0,-1 1 0 0 0,-2 0 0 0 0,-1 1 0 0 0,-1 1 1 0 0,-1 0-1 0 0,-2 0 0 0 0,-1 1 0 0 0,-1 1 0 0 0,-2-1 0 0 0,-2 1 1 0 0,0 0-1 0 0,-2-1 0 0 0,-2 1 0 0 0,0 0 0 0 0,-2 0 0 0 0,-2 0 1 0 0,-1-1-1 0 0,-1 0 0 0 0,-2 0 0 0 0,-2 2-223 0 0,3-16-3 0 0,-1-1 0 0 0,0-1 1 0 0,-1 1-1 0 0,-1-1 0 0 0,0-1 0 0 0,-1 0 0 0 0,0-1 1 0 0,-2 0-1 0 0,1-1 0 0 0,-1 0 0 0 0,-1-2 0 0 0,-3 2 3 0 0,-130 38-6875 0 0,108-51-4473 0 0</inkml:trace>
  <inkml:trace contextRef="#ctx0" brushRef="#br0" timeOffset="-81967.943">6409 5489 5717 0 0,'0'0'5132'0'0,"0"0"-3244"0"0,0 0-1514 0 0,0 0 105 0 0,0 0 182 0 0,0 0-303 0 0,0 0-236 0 0,0 0-110 0 0,4-1-131 0 0,-2 0 134 0 0,1 1 0 0 0,-1-1 0 0 0,1 0 1 0 0,-1 0-1 0 0,0 0 0 0 0,1 0 0 0 0,-1-1 0 0 0,0 1 0 0 0,0-1 0 0 0,0 1 1 0 0,0-1-1 0 0,0 0 0 0 0,0 0 0 0 0,0 0 0 0 0,-1 0 0 0 0,1 0 0 0 0,-1 0 0 0 0,1 0 1 0 0,-1 0-1 0 0,0-1 0 0 0,0 1 0 0 0,0 0 0 0 0,0-1 0 0 0,0 1 0 0 0,0-1 1 0 0,-1 0-1 0 0,1 1 0 0 0,-1-1 0 0 0,0 1 0 0 0,0-1 0 0 0,0 0 0 0 0,0 1 1 0 0,0-1-1 0 0,-1 1 0 0 0,1-1 0 0 0,-1 1 0 0 0,0-2-15 0 0,0 3-9 0 0,-1 0 1 0 0,1 1-1 0 0,-1-1 0 0 0,1 1 0 0 0,-1-1 1 0 0,0 1-1 0 0,1-1 0 0 0,-1 1 1 0 0,1 0-1 0 0,-1 0 0 0 0,0 0 0 0 0,1 0 1 0 0,-1 0-1 0 0,0 0 0 0 0,1 0 1 0 0,-1 0-1 0 0,0 1 0 0 0,1-1 0 0 0,-1 1 1 0 0,1-1-1 0 0,-1 1 0 0 0,1 0 1 0 0,-1-1-1 0 0,1 1 0 0 0,-1 0 0 0 0,1 0 1 0 0,0 0-1 0 0,-1 0 0 0 0,1 0 1 0 0,0 1-1 0 0,0-1 0 0 0,0 0 0 0 0,0 0 1 0 0,0 1-1 0 0,0-1 0 0 0,0 1 1 0 0,0-1-1 0 0,1 1 0 0 0,-1-1 0 0 0,1 1 1 0 0,-1-1-1 0 0,1 1 0 0 0,-1 1 9 0 0,-17 72 300 0 0,18-72-244 0 0,0 1 0 0 0,1-1 0 0 0,-1 1 0 0 0,1 0 0 0 0,0-1-1 0 0,0 1 1 0 0,0-1 0 0 0,1 0 0 0 0,-1 1 0 0 0,1-1 0 0 0,0 0-1 0 0,0 0 1 0 0,0 0 0 0 0,0 0 0 0 0,0 0 0 0 0,1 0 0 0 0,-1-1-1 0 0,1 1 1 0 0,0-1 0 0 0,0 0 0 0 0,0 0 0 0 0,0 0 0 0 0,0 0-1 0 0,0 0 1 0 0,1-1 0 0 0,-1 1 0 0 0,0-1 0 0 0,1 0 0 0 0,-1 0-1 0 0,1 0 1 0 0,-1 0 0 0 0,1-1 0 0 0,0 0 0 0 0,-1 1 0 0 0,1-1-1 0 0,0-1 1 0 0,-1 1 0 0 0,1 0 0 0 0,0-1 0 0 0,-1 0 0 0 0,1 0-1 0 0,-1 0 1 0 0,1 0 0 0 0,-1 0 0 0 0,0-1 0 0 0,0 0 0 0 0,1 1-1 0 0,-1-1 1 0 0,0-1 0 0 0,0 1 0 0 0,-1 0 0 0 0,1-1 0 0 0,0 1 0 0 0,-1-1-1 0 0,3-2-55 0 0,8-20 1 0 0,-13 23-9 0 0,0 0 0 0 0,0 1 0 0 0,0-1 0 0 0,0 0 0 0 0,1 0 0 0 0,-1 1-1 0 0,1-1 1 0 0,-1 0 0 0 0,1 0 0 0 0,0 1 0 0 0,-1-1 0 0 0,1 1 0 0 0,0-1-1 0 0,0 1 1 0 0,0-1 0 0 0,0 1 0 0 0,0 0 0 0 0,1-1 0 0 0,-1 1 0 0 0,0 0-1 0 0,1 0 1 0 0,-1 0 0 0 0,1 0 0 0 0,-1 0 0 0 0,1 0 0 0 0,-1 0 0 0 0,1 0-1 0 0,0 1 1 0 0,-1-1 0 0 0,1 1 0 0 0,0-1 0 0 0,-1 1 0 0 0,1 0 0 0 0,0-1-1 0 0,0 1 1 0 0,-1 0 0 0 0,1 0 0 0 0,0 0 0 0 0,0 1 0 0 0,0-1-1 0 0,-1 0 1 0 0,1 1 0 0 0,0-1 0 0 0,-1 1 0 0 0,1-1 0 0 0,0 1 0 0 0,-1 0-1 0 0,1 0 1 0 0,-1 0 0 0 0,1 0 0 0 0,-1 0 0 0 0,1 0 0 0 0,-1 0 0 0 0,1 1 8 0 0,32 49 854 0 0,-3-88 742 0 0,-21 19-1765 0 0,-9 13 70 0 0,1 0 0 0 0,-1 0-1 0 0,2-1 1 0 0,-1 2 0 0 0,0-1-1 0 0,1 0 1 0 0,0 0 0 0 0,0 1-1 0 0,0 0 1 0 0,1-1 0 0 0,0 1-1 0 0,-1 1 1 0 0,1-1-1 0 0,1 0 1 0 0,-1 1 0 0 0,0 0-1 0 0,1 0 1 0 0,0 0 0 0 0,0 1-1 0 0,-1 0 1 0 0,2-1 0 0 0,-1 2-1 0 0,0-1 1 0 0,0 1 0 0 0,0-1-1 0 0,1 1 100 0 0,9 14-5090 0 0,-10-7-1343 0 0</inkml:trace>
  <inkml:trace contextRef="#ctx0" brushRef="#br0" timeOffset="-81313.504">6928 5480 1880 0 0,'0'0'8165'0'0,"0"0"-4931"0"0,0 0-2409 0 0,0 0-355 0 0,0 0 97 0 0,0 0-312 0 0,0 0-121 0 0,4 3 10 0 0,63 26 1045 0 0,-66-29-1195 0 0,0 1-1 0 0,1-1 1 0 0,-1 1 0 0 0,1-1 0 0 0,-1 0-1 0 0,1 0 1 0 0,-1 1 0 0 0,0-1 0 0 0,1 0-1 0 0,-1 0 1 0 0,1-1 0 0 0,-1 1 0 0 0,1 0-1 0 0,-1 0 1 0 0,1-1 0 0 0,-1 1 0 0 0,0-1 0 0 0,1 1-1 0 0,-1-1 1 0 0,0 0 0 0 0,1 1 0 0 0,-1-1-1 0 0,0 0 1 0 0,0 0 0 0 0,0 0 0 0 0,0 0-1 0 0,0 0 1 0 0,0 0 0 0 0,0 0 0 0 0,0 0-1 0 0,0-1 1 0 0,0 1 0 0 0,0 0 0 0 0,-1-1-1 0 0,1 1 1 0 0,-1 0 0 0 0,1-1 0 0 0,-1 1-1 0 0,1-1 1 0 0,-1 1 0 0 0,0 0 0 0 0,0-1-1 0 0,1 1 1 0 0,-1-1 0 0 0,0 1 0 0 0,0-1-1 0 0,-1 1 1 0 0,1-1 0 0 0,0 0 6 0 0,-1 2-29 0 0,1 1 0 0 0,0-1 0 0 0,-1 1 0 0 0,1-1 0 0 0,-1 1 0 0 0,1-1 0 0 0,-1 1 0 0 0,1-1 0 0 0,-1 0 0 0 0,1 1-1 0 0,-1-1 1 0 0,1 0 0 0 0,-1 1 0 0 0,1-1 0 0 0,-1 0 0 0 0,0 0 0 0 0,1 0 0 0 0,-1 1 0 0 0,1-1 0 0 0,-1 0 0 0 0,0 0 0 0 0,1 0 0 0 0,-1 0 0 0 0,0 0 0 0 0,1 0 0 0 0,-1 0 0 0 0,1 0 0 0 0,-1 0 0 0 0,0-1 0 0 0,1 1 0 0 0,-1 0 0 0 0,1 0 0 0 0,-1 0 0 0 0,0-1 0 0 0,1 1 0 0 0,-1 0 0 0 0,1-1 0 0 0,-1 1 0 0 0,1-1 0 0 0,-1 1-1 0 0,1 0 1 0 0,-1-1 0 0 0,1 1 0 0 0,0-1 0 0 0,-1 1 0 0 0,1-1 0 0 0,0 1 0 0 0,-1-1 0 0 0,1 0 0 0 0,0 1 0 0 0,0-1 0 0 0,-1 1 0 0 0,1-1 0 0 0,0 1 0 0 0,0-2 29 0 0,-13 125 1622 0 0,13-122-1597 0 0,1 0 1 0 0,0 0 0 0 0,0 0 0 0 0,0 0-1 0 0,0 0 1 0 0,0 0 0 0 0,0-1-1 0 0,0 1 1 0 0,1 0 0 0 0,-1-1 0 0 0,0 1-1 0 0,0-1 1 0 0,0 1 0 0 0,1-1 0 0 0,-1 1-1 0 0,0-1 1 0 0,1 0 0 0 0,-1 0 0 0 0,0 0-1 0 0,1 1 1 0 0,-1-1 0 0 0,0-1 0 0 0,1 1-1 0 0,-1 0 1 0 0,0 0 0 0 0,0 0 0 0 0,1-1-1 0 0,-1 1 1 0 0,0-1 0 0 0,0 1 0 0 0,1-1-1 0 0,-1 1 1 0 0,0-1 0 0 0,0 0 0 0 0,0 1-1 0 0,0-1 1 0 0,0 0 0 0 0,0 0 0 0 0,0 0-1 0 0,0 0 1 0 0,0 0 0 0 0,0 0 0 0 0,0 0-1 0 0,-1 0 1 0 0,1 0 0 0 0,0 0 0 0 0,-1-1-1 0 0,1 1 1 0 0,-1 0 0 0 0,0 0 0 0 0,1-1-1 0 0,-1 1 1 0 0,0 0 0 0 0,1-1 0 0 0,-1 1-26 0 0,4-9-352 0 0,-4 8 319 0 0,0 0 0 0 0,0 0 0 0 0,0 0 0 0 0,0 0 0 0 0,1 0 0 0 0,-1 0 0 0 0,1 0 0 0 0,0 0 0 0 0,-1 0 0 0 0,1 1 0 0 0,0-1 0 0 0,0 0 0 0 0,0 1 0 0 0,0-1 0 0 0,0 0 0 0 0,0 1 0 0 0,1-1 0 0 0,-1 1 0 0 0,1 0 0 0 0,-1-1 0 0 0,1 1 0 0 0,-1 0 0 0 0,1 0 0 0 0,-1 0 0 0 0,1 0 0 0 0,0 0 0 0 0,0 0 0 0 0,0 1 0 0 0,-1-1 0 0 0,1 1 0 0 0,0-1 0 0 0,0 1 0 0 0,0-1 0 0 0,0 1 0 0 0,0 0 0 0 0,0 0 0 0 0,0 0 0 0 0,0 0 0 0 0,0 1 0 0 0,0-1 0 0 0,0 0 0 0 0,0 1 0 0 0,-1-1 0 0 0,1 1 0 0 0,0 0 0 0 0,0-1 0 0 0,0 1 33 0 0,93 101 2162 0 0,-93-114-2986 0 0,-3 10 776 0 0,0 0 1 0 0,1 1 0 0 0,-1-1 0 0 0,1 0-1 0 0,-1 0 1 0 0,1 1 0 0 0,0-1-1 0 0,-1 0 1 0 0,1 0 0 0 0,0 0 0 0 0,0 0-1 0 0,0 0 1 0 0,0 1 0 0 0,1-1 0 0 0,-1 0-1 0 0,1 0 1 0 0,-1 0 0 0 0,1 1 0 0 0,-1-1-1 0 0,1 0 1 0 0,0 0 0 0 0,0 1-1 0 0,0-1 1 0 0,0 1 0 0 0,0-1 0 0 0,0 1-1 0 0,0-1 1 0 0,0 1 0 0 0,1 0 0 0 0,-1-1-1 0 0,1 1 1 0 0,-1 0 0 0 0,1 0-1 0 0,-1 0 1 0 0,1 0 0 0 0,0 0 0 0 0,-1 1-1 0 0,1-1 1 0 0,0 0 0 0 0,0 1 0 0 0,-1-1-1 0 0,1 1 1 0 0,0 0 0 0 0,0-1-1 0 0,0 1 1 0 0,0 0 0 0 0,-1 0 0 0 0,1 0-1 0 0,0 1 1 0 0,0-1 0 0 0,0 0 0 0 0,0 1-1 0 0,-1-1 1 0 0,2 1 47 0 0,4 5 192 0 0,-1 1 0 0 0,-1-1 0 0 0,1 1 0 0 0,-1 0 0 0 0,0 1 1 0 0,0-1-1 0 0,-1 1 0 0 0,0 0 0 0 0,-1 0 0 0 0,0 0 0 0 0,0 0 0 0 0,0 1 0 0 0,-1-1 0 0 0,-1 1 0 0 0,1 0 0 0 0,-1-1 1 0 0,-1 1-1 0 0,0 7-192 0 0,-2-24-1988 0 0,-1-4-271 0 0,3 1-2006 0 0,3-13-4941 0 0</inkml:trace>
  <inkml:trace contextRef="#ctx0" brushRef="#br0" timeOffset="-81111.785">7494 5262 7461 0 0,'0'0'5658'0'0,"2"8"-3991"0"0,25 285 2403 0 0,-14-235-6031 0 0,-5-66-5165 0 0,4-8-2355 0 0</inkml:trace>
  <inkml:trace contextRef="#ctx0" brushRef="#br0" timeOffset="-80957.057">7684 5489 5288 0 0,'0'0'10445'0'0,"0"0"-10117"0"0,0 0-328 0 0,0 0 0 0 0,0 0 393 0 0,-56 11 103 0 0,36-13-220 0 0,-3-2-276 0 0,1-1-88 0 0,2-2-608 0 0,2-2-693 0 0,8 2-3731 0 0,5-8-4521 0 0</inkml:trace>
  <inkml:trace contextRef="#ctx0" brushRef="#br0" timeOffset="-80772.91">7752 5653 14145 0 0,'0'0'2281'0'0,"0"0"-2041"0"0,0 0 56 0 0,0 0 140 0 0,8 40-52 0 0,-8-38-112 0 0,0 0-48 0 0,0-2-28 0 0,0 0-8 0 0,0 0-56 0 0,0-1-132 0 0,0-5-244 0 0,-1-5-596 0 0,-2-8-913 0 0,3 3-3263 0 0,0-20-5589 0 0</inkml:trace>
  <inkml:trace contextRef="#ctx0" brushRef="#br0" timeOffset="-80524.46">7803 5430 15289 0 0,'0'0'1969'0'0,"0"0"-1969"0"0,0 0 88 0 0,0 0-188 0 0,0 0-76 0 0,0 0-460 0 0,0 0-345 0 0,0 0-827 0 0,0 0-4268 0 0,0 0-1493 0 0</inkml:trace>
  <inkml:trace contextRef="#ctx0" brushRef="#br0" timeOffset="-83068.164">5733 5379 6217 0 0,'0'0'7872'0'0,"0"0"-5869"0"0,0 0-1752 0 0,7 2 160 0 0,70 9 548 0 0,-75-11-1016 0 0,0 0 1 0 0,0 0-1 0 0,-1 0 0 0 0,1 0 0 0 0,0-1 0 0 0,0 1 0 0 0,-1 0 1 0 0,1-1-1 0 0,0 0 0 0 0,-1 1 0 0 0,1-1 0 0 0,0 0 0 0 0,-1 0 1 0 0,1 0-1 0 0,-1 0 0 0 0,1 0 0 0 0,-1 0 0 0 0,0 0 0 0 0,1-1 1 0 0,-1 1-1 0 0,0 0 0 0 0,0-1 0 0 0,0 1 0 0 0,0-1 1 0 0,0 1-1 0 0,0-1 0 0 0,0 0 0 0 0,-1 1 0 0 0,1-1 0 0 0,-1 0 1 0 0,1 0-1 0 0,-1 1 0 0 0,1-1 0 0 0,-1 0 0 0 0,0 0 0 0 0,0 0 1 0 0,0 1-1 0 0,0-1 0 0 0,0 0 0 0 0,-1 0 0 0 0,1 0 0 0 0,0 1 1 0 0,-1-1-1 0 0,1 0 0 0 0,-1 1 0 0 0,0-1 0 0 0,1 0 0 0 0,-1 1 57 0 0,-2-8-107 0 0,-1 0 0 0 0,0 0 0 0 0,0 1-1 0 0,-1-1 1 0 0,0 1 0 0 0,0 0 0 0 0,-1 1-1 0 0,0-1 1 0 0,0 1 0 0 0,-1 1 0 0 0,0-1-1 0 0,0 1 1 0 0,-1 0 0 0 0,-3-2 107 0 0,9 9 83 0 0,0 1 1 0 0,0-1-1 0 0,0 0 1 0 0,1 1-1 0 0,-1-1 1 0 0,0 1-1 0 0,1 0 0 0 0,-1 0 1 0 0,1-1-1 0 0,0 1 1 0 0,-1 0-1 0 0,1 0 1 0 0,0 0-1 0 0,0 1 1 0 0,0-1-1 0 0,0 0 1 0 0,1 0-1 0 0,-1 0 0 0 0,1 1 1 0 0,-1-1-1 0 0,1 0 1 0 0,0 1-1 0 0,0-1 1 0 0,0 0-1 0 0,0 1 1 0 0,0-1-1 0 0,0 0 0 0 0,1 0 1 0 0,-1 1-1 0 0,1-1 1 0 0,-1 0-1 0 0,1 0 1 0 0,0 1-1 0 0,1 0-83 0 0,-2 3 181 0 0,17 248-92 0 0,-9-240-4962 0 0,-2-13-2277 0 0</inkml:trace>
  <inkml:trace contextRef="#ctx0" brushRef="#br0" timeOffset="-82911.929">5854 5506 13449 0 0,'0'0'3221'0'0,"0"0"-3221"0"0,0 0-128 0 0,0 0 128 0 0,0 0 312 0 0,-41 0-136 0 0,23-1-176 0 0,-3-1-248 0 0,-2-1-973 0 0,6 2-1363 0 0,2-7-6513 0 0</inkml:trace>
  <inkml:trace contextRef="#ctx0" brushRef="#br0" timeOffset="-82619.13">6029 5336 12525 0 0,'0'0'2716'0'0,"0"0"-1916"0"0,7 2-589 0 0,0 0-147 0 0,-1 1-29 0 0,0 0 0 0 0,0-1 0 0 0,1 1 0 0 0,-1-2 0 0 0,0 1 0 0 0,1-1 0 0 0,-1 0 0 0 0,1 0 0 0 0,-1 0 0 0 0,1-1 0 0 0,0 0 0 0 0,-1-1 0 0 0,1 1 0 0 0,-1-1 0 0 0,1-1 0 0 0,-1 1 0 0 0,5-2-35 0 0,-11-3-128 0 0,1 1 0 0 0,0 0 0 0 0,-1-1 0 0 0,0 1 0 0 0,0 0 0 0 0,-1-1 0 0 0,0 1 0 0 0,0 0 0 0 0,0 0 0 0 0,0-1 0 0 0,-1 1 0 0 0,0 0 0 0 0,0 0 0 0 0,0 0 0 0 0,0 1 0 0 0,-1-1 1 0 0,0 1-1 0 0,0-1 0 0 0,0 1 0 0 0,-1 0 0 0 0,1 0 0 0 0,-1 0 0 0 0,0 1 0 0 0,0-1 0 0 0,-1 1 0 0 0,1 0 0 0 0,-1 0 128 0 0,5 2 24 0 0,-1 0-1 0 0,0 0 1 0 0,0 0 0 0 0,0 0-1 0 0,1 0 1 0 0,-1 0 0 0 0,0 1 0 0 0,0-1-1 0 0,0 0 1 0 0,-1 1 0 0 0,1-1-1 0 0,0 1 1 0 0,0-1 0 0 0,0 1 0 0 0,0-1-1 0 0,0 1 1 0 0,-1 0 0 0 0,1-1-1 0 0,0 1 1 0 0,0 0 0 0 0,-1 0 0 0 0,1 0-1 0 0,0 0 1 0 0,0 0 0 0 0,-1 0-1 0 0,1 1 1 0 0,0-1 0 0 0,0 0 0 0 0,0 1-1 0 0,-1-1 1 0 0,1 0 0 0 0,0 1-1 0 0,0 0 1 0 0,0-1 0 0 0,0 1 0 0 0,0 0-1 0 0,0-1 1 0 0,0 1 0 0 0,0 0-1 0 0,0 0 1 0 0,0 0 0 0 0,0 0-1 0 0,1 0 1 0 0,-1 0 0 0 0,0 0 0 0 0,1 0-1 0 0,-1 0 1 0 0,1 0 0 0 0,-1 0-1 0 0,1 0 1 0 0,-1 0 0 0 0,1 1 0 0 0,0-1-1 0 0,-1 0 1 0 0,1 0 0 0 0,0 1-1 0 0,0-1 1 0 0,0 0 0 0 0,0 0 0 0 0,0 1-1 0 0,0-1 1 0 0,1 1-24 0 0,-3 87 1436 0 0,2-85-1396 0 0,22 195 672 0 0,-11-181-2212 0 0,1-11-4044 0 0,0-7-3798 0 0</inkml:trace>
  <inkml:trace contextRef="#ctx0" brushRef="#br0" timeOffset="-82373.421">6208 5498 11777 0 0,'0'0'3984'0'0,"0"0"-3984"0"0,0 0 0 0 0,-56 4 288 0 0,32-4-80 0 0,-3 0-208 0 0,0 0-156 0 0,2-2-672 0 0,5 1-1240 0 0,0-6-5124 0 0</inkml:trace>
  <inkml:trace contextRef="#ctx0" brushRef="#br0" timeOffset="-84058.823">4993 5196 5533 0 0,'0'0'7361'0'0,"0"0"-4870"0"0,0 0-1884 0 0,0 0-448 0 0,0 8 222 0 0,-15 212 1805 0 0,16-173-3497 0 0,10-44-8063 0 0,-2-12 1341 0 0</inkml:trace>
  <inkml:trace contextRef="#ctx0" brushRef="#br0" timeOffset="-83809.644">5039 5191 9761 0 0,'0'0'2651'0'0,"9"5"-1866"0"0,-7-4-799 0 0,15 6 324 0 0,1 1 1 0 0,-1 1-1 0 0,-1 1 1 0 0,0 0-1 0 0,0 1 1 0 0,-1 0-1 0 0,0 2 0 0 0,-1 0 1 0 0,0 0-1 0 0,-1 1 1 0 0,-1 1-1 0 0,0 0 1 0 0,-1 1-1 0 0,-1 0-310 0 0,-9-13 19 0 0,0 1 0 0 0,0-1-1 0 0,0 1 1 0 0,-1-1 0 0 0,1 1 0 0 0,-1-1-1 0 0,0 1 1 0 0,0 0 0 0 0,0-1 0 0 0,0 1 0 0 0,-1-1-1 0 0,0 1 1 0 0,0-1 0 0 0,1 1 0 0 0,-2-1 0 0 0,1 1-1 0 0,0-1 1 0 0,-1 0 0 0 0,0 1 0 0 0,1-1 0 0 0,-1 0-1 0 0,-1 0 1 0 0,1-1 0 0 0,0 1 0 0 0,-1 0-1 0 0,1-1 1 0 0,-1 1 0 0 0,0-1 0 0 0,0 0 0 0 0,0 0-1 0 0,0 0 1 0 0,0 0 0 0 0,0-1 0 0 0,0 1 0 0 0,-1-1-1 0 0,-2 1-18 0 0,-65 16-794 0 0,6-20-3522 0 0,47-4-1826 0 0</inkml:trace>
  <inkml:trace contextRef="#ctx0" brushRef="#br0" timeOffset="-84832.581">3978 5271 5396 0 0,'0'0'5968'0'0,"0"0"-4321"0"0,0 0-1423 0 0,0 0-62 0 0,0 0 202 0 0,0 0-10 0 0,0 0-89 0 0,0 0-77 0 0,-8-12-479 0 0,15 11 326 0 0,0 1 1 0 0,0-1-1 0 0,0 1 0 0 0,0 1 0 0 0,0 0 0 0 0,-1-1 0 0 0,1 2 0 0 0,0-1 0 0 0,0 1 1 0 0,-1 0-1 0 0,1 1 0 0 0,-1-1 0 0 0,0 1 0 0 0,0 1 0 0 0,0-1 0 0 0,0 1 0 0 0,0 0 1 0 0,-1 0-1 0 0,1 2-35 0 0,-3-5 39 0 0,0 1 0 0 0,0 0 0 0 0,0 0 1 0 0,0 0-1 0 0,-1 0 0 0 0,1 1 0 0 0,-1-1 1 0 0,0 1-1 0 0,0-1 0 0 0,0 1 0 0 0,0 0 0 0 0,0 0 1 0 0,0 0-1 0 0,-1 0 0 0 0,1 0 0 0 0,-1 0 1 0 0,0 0-1 0 0,0 1 0 0 0,0-1 0 0 0,-1 0 0 0 0,1 1 1 0 0,-1-1-1 0 0,0 1 0 0 0,0-1 0 0 0,0 0 1 0 0,0 1-1 0 0,0-1 0 0 0,-1 0 0 0 0,1 1 1 0 0,-1-1-1 0 0,0 0 0 0 0,0 1 0 0 0,0-1 0 0 0,-1 0 1 0 0,1 0-1 0 0,-1 0 0 0 0,0 0 0 0 0,0 0 1 0 0,0 0-1 0 0,0-1 0 0 0,0 1 0 0 0,0-1 1 0 0,-1 1-1 0 0,1-1 0 0 0,-1 0 0 0 0,0 0 0 0 0,0 0 1 0 0,0 0-1 0 0,-2 1-39 0 0,-78 54-40 0 0,119-58 802 0 0,65-5-84 0 0,46-8-3365 0 0,-145 12-1581 0 0,-1-4-3804 0 0</inkml:trace>
  <inkml:trace contextRef="#ctx0" brushRef="#br0" timeOffset="-84567.314">4460 5288 13981 0 0,'0'0'5781'0'0,"0"0"-5781"0"0,0 0-416 0 0,0 0-64 0 0,0 0 380 0 0,0 0 100 0 0,0 0 0 0 0,0 0-516 0 0,0 0-552 0 0,-21 39-1481 0 0,17-37-5915 0 0</inkml:trace>
  <inkml:trace contextRef="#ctx0" brushRef="#br0" timeOffset="-84302.93">4505 5481 13937 0 0,'0'0'2348'0'0,"0"0"-2348"0"0,0 0-276 0 0,0 0 276 0 0,0 0 0 0 0,0 0-164 0 0,0 0-1172 0 0,0 0-4596 0 0,0 0-2645 0 0</inkml:trace>
  <inkml:trace contextRef="#ctx0" brushRef="#br0" timeOffset="-85545.825">3389 5141 5581 0 0,'0'0'4783'0'0,"0"0"-2723"0"0,0 0-1557 0 0,1 9-15 0 0,47 294 4022 0 0,-42-283-5584 0 0,2-31-6990 0 0,-3-8-127 0 0</inkml:trace>
  <inkml:trace contextRef="#ctx0" brushRef="#br0" timeOffset="-85221.511">3413 5145 9441 0 0,'0'0'2411'0'0,"0"0"-1807"0"0,0 0 29 0 0,0 0 308 0 0,1 7-40 0 0,-1-2-812 0 0,1 0 1 0 0,0 1-1 0 0,0-1 1 0 0,0 0-1 0 0,1 0 1 0 0,-1 0-1 0 0,1 0 1 0 0,0-1-1 0 0,1 1 1 0 0,-1 0-1 0 0,1-1 1 0 0,0 1-1 0 0,0-1 1 0 0,1 0-1 0 0,-1 0 1 0 0,1 0-1 0 0,0-1 1 0 0,0 1-1 0 0,0-1 1 0 0,0 0-1 0 0,0 0 1 0 0,1-1-1 0 0,0 1 1 0 0,-1-1-1 0 0,1 0 1 0 0,4 1-90 0 0,-3-2-73 0 0,0 0 0 0 0,-1 0 1 0 0,1-1-1 0 0,0 0 1 0 0,0 0-1 0 0,0-1 1 0 0,0 1-1 0 0,0-2 1 0 0,0 1-1 0 0,-1 0 0 0 0,1-1 1 0 0,-1 0-1 0 0,1 0 1 0 0,-1-1-1 0 0,1 0 1 0 0,-1 1-1 0 0,0-2 1 0 0,-1 1-1 0 0,1-1 0 0 0,0 1 1 0 0,-1-1-1 0 0,0-1 1 0 0,0 1-1 0 0,2-2 73 0 0,40-32-795 0 0,-44 37 817 0 0,-1 0 0 0 0,1 0 0 0 0,-1 0 0 0 0,1 1-1 0 0,-1-1 1 0 0,1 1 0 0 0,0-1 0 0 0,-1 1 0 0 0,1 0 0 0 0,0-1-1 0 0,-1 1 1 0 0,1 0 0 0 0,0 0 0 0 0,0 0 0 0 0,-1 0-1 0 0,1 1 1 0 0,0-1 0 0 0,-1 0 0 0 0,1 1 0 0 0,0-1 0 0 0,-1 1-1 0 0,1 0 1 0 0,-1-1 0 0 0,1 1 0 0 0,-1 0 0 0 0,1 0-1 0 0,-1 0 1 0 0,1 0 0 0 0,-1 0 0 0 0,0 0 0 0 0,0 1 0 0 0,0-1-1 0 0,0 0 1 0 0,1 1 0 0 0,-2-1 0 0 0,1 0 0 0 0,0 1-1 0 0,0-1 1 0 0,0 1 0 0 0,-1 0 0 0 0,1-1 0 0 0,-1 1 0 0 0,1-1-1 0 0,-1 3-21 0 0,21 75 1413 0 0,-21-27-839 0 0,17 63-1285 0 0,-3-105-4504 0 0,-4-12-2663 0 0</inkml:trace>
  <inkml:trace contextRef="#ctx0" brushRef="#br0" timeOffset="-86866.974">1888 5189 13537 0 0,'0'0'735'0'0,"4"7"-506"0"0,7 12 67 0 0,-4-9-115 0 0,-1 1 0 0 0,0 0 0 0 0,0 0 0 0 0,-1 0 0 0 0,0 1 0 0 0,-1 0 0 0 0,-1 0 0 0 0,0 0-1 0 0,0 0 1 0 0,-1 1 0 0 0,-1-1 0 0 0,0 10-181 0 0,-15-53 330 0 0,44-89-3526 0 0,-29 117 3167 0 0,1 0-1 0 0,0 0 1 0 0,0 1-1 0 0,0-1 1 0 0,0 0 0 0 0,0 1-1 0 0,0 0 1 0 0,1-1 0 0 0,-1 1-1 0 0,1 0 1 0 0,0 0 0 0 0,0 1-1 0 0,-1-1 1 0 0,1 0 0 0 0,0 1-1 0 0,0 0 1 0 0,1 0 0 0 0,-1 0-1 0 0,0 0 1 0 0,0 0-1 0 0,0 1 1 0 0,1-1 0 0 0,-1 1-1 0 0,0 0 1 0 0,1 0 0 0 0,-1 0-1 0 0,0 0 1 0 0,1 1 0 0 0,-1-1-1 0 0,0 1 1 0 0,0 0 0 0 0,0 0-1 0 0,1 0 1 0 0,-1 0 0 0 0,0 1-1 0 0,2 1 30 0 0,19 14-1037 0 0,-11-2-4391 0 0,-3-3-1152 0 0</inkml:trace>
  <inkml:trace contextRef="#ctx0" brushRef="#br0" timeOffset="-86588.367">2217 5373 7505 0 0,'0'0'6125'0'0,"0"0"-4176"0"0,0 0-1488 0 0,0 0-189 0 0,0 0-103 0 0,0 0-42 0 0,0 0-13 0 0,0 0-19 0 0,6 2-47 0 0,-4 0-40 0 0,0-1 1 0 0,-1 0-1 0 0,1 0 1 0 0,0 0-1 0 0,0 0 1 0 0,0-1-1 0 0,1 1 0 0 0,-1 0 1 0 0,0-1-1 0 0,0 0 1 0 0,0 1-1 0 0,0-1 1 0 0,1 0-1 0 0,-1 0 1 0 0,0 0-1 0 0,0 0 1 0 0,0-1-1 0 0,0 1 0 0 0,1-1 1 0 0,-1 1-1 0 0,0-1 1 0 0,0 0-1 0 0,0 0 1 0 0,0 1-1 0 0,0-1 1 0 0,0-1-1 0 0,0 1 0 0 0,-1 0 1 0 0,1 0-1 0 0,0-1 1 0 0,-1 1-1 0 0,1-1 1 0 0,-1 0-1 0 0,1 1 1 0 0,-1-1-1 0 0,0 0 0 0 0,1 0 1 0 0,-1 0-1 0 0,0 1 1 0 0,0-1-1 0 0,-1-1 1 0 0,1 1-1 0 0,0 0 1 0 0,-1 0-1 0 0,1 0 1 0 0,-1 0-1 0 0,0 0 0 0 0,1 0 1 0 0,-1-1-1 0 0,0 1 1 0 0,0 0-1 0 0,-1-1-8 0 0,1 0-30 0 0,0 0 0 0 0,0 0 0 0 0,0-1 0 0 0,-1 1 0 0 0,0 0 0 0 0,1 0 0 0 0,-1 0 0 0 0,-1-1 0 0 0,1 1 0 0 0,0 0 0 0 0,-1 1 0 0 0,1-1 0 0 0,-1 0 0 0 0,0 0 0 0 0,0 1 0 0 0,0-1 0 0 0,0 1 0 0 0,0-1 0 0 0,-1 1 0 0 0,1 0-1 0 0,-1 0 1 0 0,1 0 0 0 0,-1 0 0 0 0,0 1 0 0 0,0-1 0 0 0,0 1 0 0 0,0-1 0 0 0,0 1 0 0 0,0 0 0 0 0,0 0 0 0 0,0 1 0 0 0,-1-1 0 0 0,1 0 0 0 0,0 1 0 0 0,0 0 0 0 0,-1 0 0 0 0,1 0 0 0 0,0 0 0 0 0,-1 1 0 0 0,1-1 0 0 0,0 1 0 0 0,0 0 0 0 0,0 0 0 0 0,0 0 0 0 0,0 0 0 0 0,0 0 0 0 0,0 1 0 0 0,0 0-1 0 0,0-1 1 0 0,0 1 0 0 0,1 0 0 0 0,-1 0 0 0 0,1 0 0 0 0,-1 1 0 0 0,1-1 0 0 0,0 1 0 0 0,0-1 0 0 0,0 1 0 0 0,0 0 0 0 0,0 1 30 0 0,0 0 18 0 0,0 0 0 0 0,1 0 0 0 0,0 0 0 0 0,0 1 0 0 0,0-1 0 0 0,0 0 0 0 0,1 1 0 0 0,0-1 0 0 0,0 0 0 0 0,0 1 0 0 0,0-1 0 0 0,0 0 0 0 0,1 1 0 0 0,0-1 0 0 0,0 0 0 0 0,0 0 0 0 0,1 0 0 0 0,-1 0 0 0 0,1 0 0 0 0,0 1-18 0 0,20 13-2409 0 0,13-13-3763 0 0,-11-9-257 0 0</inkml:trace>
  <inkml:trace contextRef="#ctx0" brushRef="#br0" timeOffset="-86076.989">2409 5328 5565 0 0,'0'0'5973'0'0,"0"0"-4580"0"0,0 0-1208 0 0,0 0 300 0 0,0 0 88 0 0,0 0-114 0 0,0 0-94 0 0,0 0-82 0 0,0 0-43 0 0,4 14 190 0 0,-4-15-469 0 0,-1 0 1 0 0,1 0-1 0 0,0 0 0 0 0,0 0 0 0 0,0-1 0 0 0,0 1 0 0 0,0 0 0 0 0,0 0 0 0 0,0 0 0 0 0,0 0 0 0 0,0 0 0 0 0,0 0 0 0 0,1 0 0 0 0,-1 0 0 0 0,0 0 0 0 0,1 0 0 0 0,-1 0 0 0 0,1 0 0 0 0,-1 0 0 0 0,1 0 0 0 0,-1 0 0 0 0,1 0 0 0 0,0 0 0 0 0,0 0 0 0 0,-1 0 0 0 0,1 1 0 0 0,0-1 0 0 0,0 0 0 0 0,0 1 0 0 0,0-1 0 0 0,0 1 0 0 0,0-1 0 0 0,0 1 0 0 0,0-1 0 0 0,0 1 0 0 0,0 0 0 0 0,0-1 0 0 0,0 1 0 0 0,0 0 1 0 0,0 0-1 0 0,0 0 0 0 0,0 0 0 0 0,1 0 0 0 0,-1 0 0 0 0,0 0 0 0 0,0 0 0 0 0,0 0 0 0 0,0 0 0 0 0,0 1 0 0 0,0-1 0 0 0,0 0 0 0 0,0 1 0 0 0,0-1 0 0 0,0 1 0 0 0,0-1 0 0 0,0 1 0 0 0,0-1 0 0 0,0 1 0 0 0,0 0 0 0 0,-1 0 0 0 0,1-1 0 0 0,0 1 0 0 0,0 0 0 0 0,0 1 39 0 0,55 54 2117 0 0,-39 6-1038 0 0,-17-62-794 0 0,-3-33-317 0 0,3 26-326 0 0,-1 6 338 0 0,0 1 0 0 0,1-1-1 0 0,-1 0 1 0 0,0 0 0 0 0,1 0-1 0 0,-1-1 1 0 0,1 1 0 0 0,-1 0 0 0 0,1 0-1 0 0,-1 0 1 0 0,1 0 0 0 0,0 0-1 0 0,0 0 1 0 0,0-1 0 0 0,-1 1-1 0 0,1 0 1 0 0,0 0 0 0 0,0 0-1 0 0,1-1 1 0 0,-1 1 0 0 0,0 0 0 0 0,0 0-1 0 0,1 0 1 0 0,-1 0 0 0 0,0 0-1 0 0,1 0 1 0 0,-1-1 0 0 0,1 1-1 0 0,-1 0 1 0 0,1 0 0 0 0,0 0-1 0 0,-1 0 1 0 0,1 1 0 0 0,0-1 0 0 0,0 0-1 0 0,0 0 1 0 0,0 0 0 0 0,0 1-1 0 0,0-1 1 0 0,0 0 0 0 0,0 1-1 0 0,0-1 1 0 0,0 1 0 0 0,0-1-1 0 0,0 1 1 0 0,0-1 0 0 0,0 1 0 0 0,0 0-1 0 0,1 0 1 0 0,-1 0 0 0 0,0-1-1 0 0,0 1 1 0 0,0 0 0 0 0,1 0-1 0 0,-1 1 1 0 0,0-1 0 0 0,0 0-1 0 0,0 0 1 0 0,0 1 0 0 0,0-1 0 0 0,1 0-1 0 0,-1 1 1 0 0,0-1 0 0 0,0 1-1 0 0,0-1 1 0 0,0 1 0 0 0,0 0-1 0 0,0-1 1 0 0,0 1 0 0 0,0 0 20 0 0,4 2 105 0 0,0 0 0 0 0,0 0-1 0 0,0 1 1 0 0,0 0 0 0 0,0 0 0 0 0,-1 0 0 0 0,1 0 0 0 0,-1 1 0 0 0,0 0 0 0 0,-1-1 0 0 0,1 1 0 0 0,-1 1 0 0 0,0-1 0 0 0,0 0-1 0 0,-1 1 1 0 0,0 0 0 0 0,1-1 0 0 0,-2 1 0 0 0,1 0 0 0 0,-1 0 0 0 0,0 0 0 0 0,0 0-105 0 0,-1-5 199 0 0,0-42-474 0 0,0 39 270 0 0,0 0 1 0 0,0 1-1 0 0,0-1 0 0 0,0 0 0 0 0,0 0 1 0 0,1 0-1 0 0,-1 1 0 0 0,1-1 1 0 0,-1 0-1 0 0,1 1 0 0 0,-1-1 1 0 0,1 0-1 0 0,0 1 0 0 0,0-1 1 0 0,0 1-1 0 0,0-1 0 0 0,0 1 1 0 0,0 0-1 0 0,1-1 0 0 0,-1 1 0 0 0,0 0 1 0 0,1 0-1 0 0,-1 0 0 0 0,0 0 1 0 0,1 0-1 0 0,0 0 0 0 0,-1 0 1 0 0,1 0-1 0 0,-1 1 0 0 0,1-1 1 0 0,0 1-1 0 0,0-1 0 0 0,-1 1 0 0 0,1 0 1 0 0,0-1-1 0 0,0 1 0 0 0,-1 0 1 0 0,1 0-1 0 0,0 0 0 0 0,0 1 1 0 0,0-1-1 0 0,-1 0 0 0 0,1 1 1 0 0,0-1-1 0 0,-1 1 0 0 0,1-1 1 0 0,0 1-1 0 0,-1 0 0 0 0,1 0 0 0 0,-1 0 1 0 0,1 0-1 0 0,-1 0 0 0 0,1 0 1 0 0,-1 0-1 0 0,0 0 0 0 0,1 0 1 0 0,-1 1-1 0 0,0 0 5 0 0,47 47 614 0 0,-54-9-3131 0 0,-1-38-2571 0 0,-2-5-4772 0 0</inkml:trace>
  <inkml:trace contextRef="#ctx0" brushRef="#br0" timeOffset="-87794.086">1372 5077 2268 0 0,'0'0'5798'0'0,"0"0"-3300"0"0,0 0-1628 0 0,0 0-500 0 0,0 0 482 0 0,1 9 362 0 0,4 27-697 0 0,-3 0 1 0 0,0 1-1 0 0,-3-1 0 0 0,-1 1 1 0 0,-1-1-1 0 0,-4 6-517 0 0,10-23-702 0 0,17-24-4245 0 0,-1-13-1538 0 0</inkml:trace>
  <inkml:trace contextRef="#ctx0" brushRef="#br0" timeOffset="-87531">1674 5022 10857 0 0,'0'0'2016'0'0,"0"0"-832"0"0,0 0-968 0 0,0 0 556 0 0,-36-2 108 0 0,11 3-163 0 0,-3 1-217 0 0,-10 0-276 0 0,2 2-176 0 0,1-1-40 0 0,3 1-8 0 0,5-1-220 0 0,0-3-657 0 0,6 0-647 0 0,7 0-1432 0 0,8-7-4545 0 0</inkml:trace>
  <inkml:trace contextRef="#ctx0" brushRef="#br0" timeOffset="-87375.866">1700 5150 8897 0 0,'0'0'1012'0'0,"0"0"340"0"0,0 0 152 0 0,0 0 236 0 0,-38 20-492 0 0,16-16-391 0 0,-2 0-397 0 0,-6 0-284 0 0,2 0-100 0 0,-3 1-76 0 0,0-1-124 0 0,1-1-713 0 0,8-2-751 0 0,7-1-2860 0 0,7-1-4489 0 0</inkml:trace>
  <inkml:trace contextRef="#ctx0" brushRef="#br0" timeOffset="-78316.781">9493 5610 15573 0 0,'0'0'2485'0'0,"0"0"-2485"0"0,0 0-508 0 0,0 0 508 0 0,0 0 264 0 0,0 0 92 0 0,0 0-20 0 0,0 0-336 0 0,0 0-168 0 0,-14 18 108 0 0,9-12-224 0 0,-2 1-596 0 0,2-2-1117 0 0,-4-2-5131 0 0</inkml:trace>
  <inkml:trace contextRef="#ctx0" brushRef="#br0" timeOffset="-78073.015">9490 5819 16630 0 0,'0'0'1972'0'0,"0"0"-1972"0"0,0 0-556 0 0,0 0 464 0 0,0 0 88 0 0,0 0-452 0 0,0 0-140 0 0,3 38-949 0 0,-3-35-3311 0 0,4-2-3989 0 0</inkml:trace>
  <inkml:trace contextRef="#ctx0" brushRef="#br0" timeOffset="-77197.894">10574 5537 3724 0 0,'0'0'7222'0'0,"0"0"-4868"0"0,0 0-1825 0 0,0 0-289 0 0,0 0-2 0 0,0 7 277 0 0,76 241 2932 0 0,-66-232-3313 0 0,-8-26-1630 0 0,-10-30-1934 0 0,-13-8 784 0 0,-21-59-167 0 0,25 35 6641 0 0,-12 118 297 0 0,-80 31-3629 0 0,56-42-303 0 0,8 9-730 0 0,45-43 548 0 0,-1 0 1 0 0,1 0-1 0 0,-1 0 1 0 0,1 0 0 0 0,0 1-1 0 0,-1-1 1 0 0,1 0-1 0 0,0 0 1 0 0,0 0 0 0 0,0 0-1 0 0,0 0 1 0 0,0 0-1 0 0,0 0 1 0 0,0 1-1 0 0,0-1 1 0 0,1 0 0 0 0,-1 0-1 0 0,0 0 1 0 0,1 0-1 0 0,-1 0 1 0 0,1 0 0 0 0,-1 0-1 0 0,1 0 1 0 0,-1 0-1 0 0,1 0 1 0 0,-1 0 0 0 0,1 0-1 0 0,0-1 1 0 0,0 1-1 0 0,0 0 1 0 0,-1 0 0 0 0,1-1-1 0 0,0 1 1 0 0,0 0-1 0 0,0-1 1 0 0,0 1 0 0 0,0-1-1 0 0,0 1 1 0 0,0-1-1 0 0,0 0 1 0 0,0 1-1 0 0,0-1 1 0 0,1 0 0 0 0,-1 0-1 0 0,0 0 1 0 0,0 0-1 0 0,0 0 1 0 0,0 0 0 0 0,0 0-1 0 0,1 0-11 0 0,185 36 2466 0 0,-104-21-3984 0 0,-70-14-265 0 0,-4-2-2478 0 0,1-3-3977 0 0</inkml:trace>
  <inkml:trace contextRef="#ctx0" brushRef="#br0" timeOffset="-74016.88">13672 6007 11909 0 0,'0'0'5797'0'0,"0"0"-5797"0"0,0 0-832 0 0,0 0 832 0 0,0 0 24 0 0,-51 7 200 0 0,30-8-224 0 0,0-3-448 0 0,2-2-913 0 0,2-3-1571 0 0,8 1-3728 0 0</inkml:trace>
  <inkml:trace contextRef="#ctx0" brushRef="#br0" timeOffset="-73863.907">13694 5897 12077 0 0,'0'0'2660'0'0,"0"0"-2040"0"0,0 0-620 0 0,0 0 100 0 0,0 0-64 0 0,0 0 632 0 0,-53-5-103 0 0,22 1-501 0 0,-2-1-64 0 0,-1-1-1433 0 0,12 2-1619 0 0,-9-7-6389 0 0</inkml:trace>
  <inkml:trace contextRef="#ctx0" brushRef="#br0" timeOffset="-70737.31">16659 6147 10637 0 0,'0'0'6489'0'0,"0"0"-6489"0"0,0 0-448 0 0,0 0 448 0 0,0 0 448 0 0,-55 3-40 0 0,28-8-148 0 0,-3-2-192 0 0,-1 0-68 0 0,3 1-436 0 0,-2-1-420 0 0,12 1-945 0 0,8-10-5123 0 0</inkml:trace>
  <inkml:trace contextRef="#ctx0" brushRef="#br0" timeOffset="-68813.845">18662 6091 13921 0 0,'0'0'1414'0'0,"-2"8"-1527"0"0,-1 2 161 0 0,-1-1 0 0 0,0 1 0 0 0,-1-1 0 0 0,0 0 0 0 0,0 0 0 0 0,-1-1 0 0 0,0 1-1 0 0,-1-1 1 0 0,0 0 0 0 0,0-1 0 0 0,0 0 0 0 0,-1 0 0 0 0,0-1 0 0 0,-1 1 0 0 0,1-2 0 0 0,-1 1 0 0 0,0-1 0 0 0,-1-1 0 0 0,1 0 0 0 0,-1 0 0 0 0,1-1-1 0 0,-1 0 1 0 0,0 0 0 0 0,-1-1 0 0 0,1-1 0 0 0,0 0 0 0 0,0 0 0 0 0,-1-1 0 0 0,1 0 0 0 0,-1-1 0 0 0,1 0 0 0 0,0-1 0 0 0,0 0 0 0 0,0 0 0 0 0,-4-2-48 0 0,-153-105-533 0 0,159 102 530 0 0,7 7 3 0 0,-1 1 0 0 0,1-1 0 0 0,-1 0 0 0 0,1 1 0 0 0,0-1 0 0 0,-1 1-1 0 0,1-1 1 0 0,0 1 0 0 0,-1 0 0 0 0,1-1 0 0 0,0 1 0 0 0,0 0 0 0 0,0 0 0 0 0,0 0 0 0 0,0 0 0 0 0,0 0-1 0 0,0 0 1 0 0,0 0 0 0 0,0 0 0 0 0,0 0 0 0 0,0 1 0 0 0,1-1 0 0 0,-1 0 0 0 0,1 1 0 0 0,-1-1 0 0 0,1 0-1 0 0,-1 1 1 0 0,1-1 0 0 0,0 0 0 0 0,-1 1 0 0 0,1-1 0 0 0,0 1 0 0 0,0-1 0 0 0,0 1 0 0 0,0-1 0 0 0,1 1-1 0 0,-1-1 1 0 0,0 0 0 0 0,0 1 0 0 0,1-1 0 0 0,-1 1 0 0 0,-1 7 11 0 0,-20 111-1750 0 0,24-107-1129 0 0,8-4-2615 0 0</inkml:trace>
  <inkml:trace contextRef="#ctx0" brushRef="#br0" timeOffset="-68536.75">18602 6433 13001 0 0,'-4'7'1957'0'0,"0"-3"-1866"0"0,0 1 1 0 0,0 0-1 0 0,-1-1 0 0 0,0 0 1 0 0,1 0-1 0 0,-2 0 0 0 0,1 0 1 0 0,0-1-1 0 0,-1 0 0 0 0,1 0 0 0 0,-1-1 1 0 0,0 1-1 0 0,0-1 0 0 0,0 0 1 0 0,0-1-1 0 0,0 0 0 0 0,0 0 1 0 0,0 0-1 0 0,-1 0 0 0 0,-5-1-91 0 0,-17-1 62 0 0,0-1 0 0 0,0-1 0 0 0,0-2 0 0 0,0-1 0 0 0,1-1-1 0 0,-24-9-61 0 0,-90-19-564 0 0,140 34 550 0 0,-1 1-1 0 0,0 0 1 0 0,0 0 0 0 0,0 0 0 0 0,1 0-1 0 0,-1 1 1 0 0,0-1 0 0 0,0 1 0 0 0,1 0-1 0 0,-1-1 1 0 0,0 1 0 0 0,1 0 0 0 0,-1 1-1 0 0,1-1 1 0 0,-1 0 0 0 0,1 1 0 0 0,0-1-1 0 0,-1 1 1 0 0,1 0 0 0 0,0 0 0 0 0,0 0-1 0 0,0 0 1 0 0,0 0 0 0 0,1 0 0 0 0,-1 0 0 0 0,1 1-1 0 0,-1-1 1 0 0,1 0 0 0 0,0 1 0 0 0,0 0-1 0 0,-1 0 15 0 0,-3 36-2964 0 0,8-31-2540 0 0,8-2-2177 0 0</inkml:trace>
  <inkml:trace contextRef="#ctx0" brushRef="#br0" timeOffset="-70396.205">16817 5929 15809 0 0,'0'0'1461'0'0,"7"5"-1370"0"0,0 2-114 0 0,1 0 1 0 0,-1-1-1 0 0,1 0 1 0 0,1-1-1 0 0,-1 1 0 0 0,1-2 1 0 0,0 1-1 0 0,0-1 1 0 0,0-1-1 0 0,1 1 1 0 0,-1-2-1 0 0,1 1 0 0 0,0-1 1 0 0,0-1-1 0 0,0 0 1 0 0,0 0-1 0 0,0-1 1 0 0,0 0-1 0 0,0-1 0 0 0,-1 0 1 0 0,2-1 22 0 0,-9 1-48 0 0,0 0 1 0 0,0-1-1 0 0,0 1 0 0 0,-1-1 1 0 0,1 0-1 0 0,0 1 0 0 0,-1-1 1 0 0,0 0-1 0 0,1 0 0 0 0,-1 0 0 0 0,0 0 1 0 0,0 0-1 0 0,0 0 0 0 0,0-1 1 0 0,0 1-1 0 0,-1 0 0 0 0,1 0 1 0 0,-1-1-1 0 0,1 1 0 0 0,-1 0 1 0 0,0-1-1 0 0,0 1 0 0 0,0 0 1 0 0,0-1-1 0 0,0 1 0 0 0,-1 0 1 0 0,1 0-1 0 0,-1-1 0 0 0,1 1 1 0 0,-1 0-1 0 0,0 0 0 0 0,0 0 1 0 0,0-1-1 0 0,0 1 0 0 0,0 0 1 0 0,0 0-1 0 0,-1 1 0 0 0,1-1 1 0 0,-1 0-1 0 0,0 0 48 0 0,-65-72-81 0 0,65 75 114 0 0,0-1 0 0 0,0 0 0 0 0,0 1 0 0 0,0-1 0 0 0,-1 1 0 0 0,1-1 0 0 0,0 1 0 0 0,0 0 0 0 0,0 0 0 0 0,1 0 0 0 0,-1 0 0 0 0,0 0 0 0 0,0 1 0 0 0,0-1 0 0 0,1 0 0 0 0,-1 1 0 0 0,1 0 0 0 0,-1-1 0 0 0,1 1 0 0 0,0 0 0 0 0,-1-1 0 0 0,1 1 0 0 0,0 0 0 0 0,0 0 0 0 0,0 0 0 0 0,1 0 0 0 0,-1 0 0 0 0,0 0 0 0 0,1 0 0 0 0,-1 1 0 0 0,1-1 0 0 0,0 0 0 0 0,0 0 0 0 0,0 0 0 0 0,0 0 0 0 0,0 1 0 0 0,0-1 0 0 0,0 0 0 0 0,1 0 0 0 0,-1 0 0 0 0,1 0 0 0 0,0 0 0 0 0,0 0 0 0 0,0 1-33 0 0,-3 14 296 0 0,-20 70 318 0 0,-4 26-415 0 0,22-39-2957 0 0,8-59-1814 0 0,6-1-3238 0 0</inkml:trace>
  <inkml:trace contextRef="#ctx0" brushRef="#br0" timeOffset="-70137.276">17102 6157 13073 0 0,'0'0'2220'0'0,"0"0"-2220"0"0,0 0-264 0 0,0 0 264 0 0,-44-7 568 0 0,23 1-144 0 0,-3 2-104 0 0,-3-3-219 0 0,-4 4-101 0 0,0-1-373 0 0,0-3-799 0 0,8 4-1308 0 0,1-10-6093 0 0</inkml:trace>
  <inkml:trace contextRef="#ctx0" brushRef="#br0" timeOffset="-69888.044">17267 5949 8037 0 0,'-4'6'5544'0'0,"-55"121"-1858"0"0,57-119-3670 0 0,0 0-1 0 0,1-1 1 0 0,0 1 0 0 0,0 0 0 0 0,1 0 0 0 0,0 0-1 0 0,0-1 1 0 0,1 1 0 0 0,0 0 0 0 0,0 0 0 0 0,1-1 0 0 0,0 1-1 0 0,0-1 1 0 0,1 1 0 0 0,0-1 0 0 0,0 0 0 0 0,5 7-16 0 0,29 31-4850 0 0,-26-37-1095 0 0</inkml:trace>
  <inkml:trace contextRef="#ctx0" brushRef="#br0" timeOffset="-69638.29">17374 6085 3740 0 0,'0'0'6719'0'0,"0"0"-4956"0"0,0 0-1698 0 0,0 0-159 0 0,8 6 239 0 0,1 1 35 0 0,0 0-1 0 0,-1 1 0 0 0,0 0 0 0 0,0 1 0 0 0,-1-1 0 0 0,0 2 0 0 0,0-1 0 0 0,-1 1 0 0 0,-1 0 0 0 0,0 0 0 0 0,0 0 0 0 0,0 1 0 0 0,-2 0 0 0 0,3 7-179 0 0,-5-15-13 0 0,0 0-1 0 0,-1 0 1 0 0,1 0-1 0 0,0 0 1 0 0,-1 0 0 0 0,0 0-1 0 0,0 1 1 0 0,0-1-1 0 0,0 0 1 0 0,0 0-1 0 0,-1 0 1 0 0,1 0-1 0 0,-1 0 1 0 0,0 0-1 0 0,0 0 1 0 0,0 0-1 0 0,0 0 1 0 0,-1 0-1 0 0,1 0 1 0 0,-1-1 0 0 0,0 1-1 0 0,1 0 1 0 0,-1-1-1 0 0,-1 0 1 0 0,1 1-1 0 0,0-1 1 0 0,0 0-1 0 0,-1 0 1 0 0,1 0-1 0 0,-1 0 1 0 0,0-1-1 0 0,1 1 1 0 0,-1-1-1 0 0,0 1 1 0 0,0-1-1 0 0,0 0 1 0 0,0 0 0 0 0,0-1-1 0 0,0 1 1 0 0,0 0-1 0 0,0-1 1 0 0,-1 0-1 0 0,1 0 1 0 0,0 0-1 0 0,0 0 1 0 0,0 0-1 0 0,0-1 1 0 0,0 1-1 0 0,0-1 1 0 0,-1 0 13 0 0,-7-4-3602 0 0,5-5-4528 0 0</inkml:trace>
  <inkml:trace contextRef="#ctx0" brushRef="#br0" timeOffset="-69451.784">17586 6120 3860 0 0,'0'0'5161'0'0,"0"0"-3931"0"0,-5 6-501 0 0,0 3-390 0 0,0-1 1 0 0,0 1 0 0 0,0 0-1 0 0,1 1 1 0 0,1-1 0 0 0,-1 1-1 0 0,2 0 1 0 0,-1-1 0 0 0,1 1 0 0 0,1 0-1 0 0,0 0 1 0 0,0 0 0 0 0,1 1-1 0 0,1 7-339 0 0,0-13-20 0 0,-1-1-1 0 0,1 1 1 0 0,1 0-1 0 0,-1 0 1 0 0,1 0-1 0 0,-1-1 1 0 0,1 1-1 0 0,1-1 0 0 0,-1 1 1 0 0,1-1-1 0 0,-1 0 1 0 0,1 0-1 0 0,1 0 1 0 0,-1 0-1 0 0,0-1 1 0 0,1 1-1 0 0,0-1 1 0 0,0 0-1 0 0,0 0 1 0 0,0 0-1 0 0,3 1 21 0 0,5-1-4648 0 0,-8-5-668 0 0</inkml:trace>
  <inkml:trace contextRef="#ctx0" brushRef="#br0" timeOffset="-69169.857">17728 6058 5977 0 0,'0'0'4647'0'0,"7"9"-3683"0"0,58 139 2341 0 0,-63-139-3276 0 0,0 0-1 0 0,-1 0 0 0 0,0-1 0 0 0,0 1 0 0 0,-1 0 0 0 0,0 0 1 0 0,-1 0-1 0 0,1 0 0 0 0,-2-1 0 0 0,1 1 0 0 0,-1 0 0 0 0,-1-1 0 0 0,0 1 1 0 0,0-1-1 0 0,0 0 0 0 0,-1 0 0 0 0,-1 0 0 0 0,1 0 0 0 0,-1-1 1 0 0,0 0-1 0 0,-1 0 0 0 0,0 0 0 0 0,0-1 0 0 0,0 1 0 0 0,-1-2 1 0 0,0 1-1 0 0,0-1 0 0 0,0 0 0 0 0,-4 2-28 0 0,-38 11-4963 0 0,26-17-3116 0 0</inkml:trace>
  <inkml:trace contextRef="#ctx0" brushRef="#br0" timeOffset="-73210.781">14102 5745 6109 0 0,'0'0'4817'0'0,"0"0"-3343"0"0,0 0-1087 0 0,0 0-79 0 0,7 3 114 0 0,7 3-84 0 0,-4-1-229 0 0,-1 1 0 0 0,1-2-1 0 0,0 0 1 0 0,0 0-1 0 0,1-1 1 0 0,-1 0-1 0 0,1-1 1 0 0,-1 0-1 0 0,1 0 1 0 0,0-1-1 0 0,0-1 1 0 0,-1 0 0 0 0,1 0-1 0 0,0-1 1 0 0,0 0-1 0 0,-1-1 1 0 0,2-1-109 0 0,-10 2-12 0 0,-1-1 1 0 0,1 1-1 0 0,0-1 1 0 0,0 0-1 0 0,-1 0 1 0 0,0 0 0 0 0,1 0-1 0 0,-1 0 1 0 0,0 0-1 0 0,0 0 1 0 0,0 0-1 0 0,0 0 1 0 0,0 0-1 0 0,0-1 1 0 0,-1 1-1 0 0,1 0 1 0 0,-1-1-1 0 0,1 1 1 0 0,-1-1-1 0 0,0 1 1 0 0,0 0 0 0 0,0-1-1 0 0,0 1 1 0 0,-1-1-1 0 0,1 1 1 0 0,-1 0-1 0 0,1-1 1 0 0,-1 1-1 0 0,0 0 1 0 0,0 0-1 0 0,0 0 1 0 0,0-1-1 0 0,0 1 1 0 0,0 0 0 0 0,-1 0-1 0 0,1 1 1 0 0,-1-1-1 0 0,1 0 1 0 0,-1 0-1 0 0,0 0 12 0 0,-70-73-505 0 0,4 35 980 0 0,56 94 110 0 0,15 257 1889 0 0,-3-306-2961 0 0,-2 40 835 0 0,5-34-3335 0 0,4-7-3717 0 0,4-7-1737 0 0</inkml:trace>
  <inkml:trace contextRef="#ctx0" brushRef="#br0" timeOffset="-72949.935">14324 5966 14309 0 0,'0'0'2105'0'0,"0"0"-2105"0"0,0 0-353 0 0,-43 0 165 0 0,24-3 188 0 0,-7 0 44 0 0,2 1-40 0 0,-1-1-4 0 0,2-1-1340 0 0,6 1-3248 0 0,-1-6-2801 0 0</inkml:trace>
  <inkml:trace contextRef="#ctx0" brushRef="#br0" timeOffset="-72686.663">14542 5655 5733 0 0,'0'0'6671'0'0,"-3"7"-5105"0"0,-18 38-148 0 0,10-27-1148 0 0,1 2-1 0 0,1-1 0 0 0,0 1 1 0 0,2 0-1 0 0,0 1 0 0 0,2 0 1 0 0,0 0-1 0 0,1 1 0 0 0,1-1 1 0 0,1 1-1 0 0,1 11-269 0 0,23 10-1323 0 0,5-26-6892 0 0,-10-16 238 0 0</inkml:trace>
  <inkml:trace contextRef="#ctx0" brushRef="#br0" timeOffset="-72439.251">14623 5863 7961 0 0,'0'0'4637'0'0,"0"0"-3282"0"0,0 0-1113 0 0,0 0-158 0 0,0 0-59 0 0,0 0-32 0 0,0 0-152 0 0,7-2-376 0 0,-4 2 532 0 0,0-1 0 0 0,0 1 1 0 0,0 0-1 0 0,0 0 0 0 0,0 0 1 0 0,1 1-1 0 0,-1-1 1 0 0,0 1-1 0 0,0-1 0 0 0,-1 1 1 0 0,1 0-1 0 0,0 0 0 0 0,0 1 1 0 0,0-1-1 0 0,-1 0 1 0 0,1 1-1 0 0,0 0 0 0 0,-1 0 1 0 0,1 0-1 0 0,-1 0 0 0 0,0 0 1 0 0,0 0-1 0 0,0 0 1 0 0,0 1-1 0 0,0-1 0 0 0,0 1 1 0 0,-1-1-1 0 0,1 1 0 0 0,-1 0 1 0 0,0-1-1 0 0,0 1 1 0 0,1 2 2 0 0,41 98 1769 0 0,-42-101-1774 0 0,-1 1 0 0 0,0-1 0 0 0,0 1 1 0 0,0-1-1 0 0,0 1 0 0 0,0 0 0 0 0,-1-1 1 0 0,1 1-1 0 0,-1-1 0 0 0,0 1 0 0 0,0-1 1 0 0,0 0-1 0 0,0 1 0 0 0,0-1 0 0 0,0 0 1 0 0,0 0-1 0 0,-1 0 0 0 0,1 1 0 0 0,-1-2 1 0 0,0 1-1 0 0,1 0 0 0 0,-1 0 0 0 0,0 0 1 0 0,0-1-1 0 0,0 1 0 0 0,0-1 0 0 0,-1 0 0 0 0,1 1 1 0 0,0-1-1 0 0,-1 0 0 0 0,1 0 0 0 0,0-1 1 0 0,-1 1-1 0 0,1 0 0 0 0,-1-1 0 0 0,1 1 1 0 0,-1-1-1 0 0,1 0 0 0 0,-1 0 0 0 0,0 0 1 0 0,0 0 4 0 0,1 0-271 0 0,-13 1-1542 0 0,6-4-2360 0 0,3-8-3323 0 0</inkml:trace>
  <inkml:trace contextRef="#ctx0" brushRef="#br0" timeOffset="-72438.251">14813 5876 9785 0 0,'0'0'1417'0'0,"0"0"-907"0"0,-2 7-64 0 0,-15 121 3509 0 0,18-124-4012 0 0,-1 0 0 0 0,1-1 1 0 0,-1 1-1 0 0,1-1 0 0 0,0 1 1 0 0,0 0-1 0 0,1-1 0 0 0,-1 0 1 0 0,1 1-1 0 0,0-1 0 0 0,-1 0 0 0 0,2 0 1 0 0,-1 0-1 0 0,0 0 0 0 0,1 0 1 0 0,-1 0-1 0 0,1-1 0 0 0,0 1 0 0 0,-1-1 1 0 0,1 0-1 0 0,1 0 0 0 0,-1 0 1 0 0,0 0-1 0 0,0 0 0 0 0,1-1 0 0 0,-1 1 1 0 0,1-1-1 0 0,-1 0 0 0 0,1 0 1 0 0,-1 0-1 0 0,1-1 0 0 0,0 1 0 0 0,0-1 1 0 0,-1 0-1 0 0,3 0 57 0 0,9-1-4495 0 0,6-2-3478 0 0</inkml:trace>
  <inkml:trace contextRef="#ctx0" brushRef="#br0" timeOffset="-72268.006">15213 6007 13921 0 0,'0'0'876'0'0,"0"0"-876"0"0,0 0 0 0 0,0 0 228 0 0,-43 12 464 0 0,25-12-124 0 0,-5 0-267 0 0,1-1-301 0 0,-5-3-301 0 0,0-1-771 0 0,2-4-524 0 0,6 2-3100 0 0,2-8-3465 0 0</inkml:trace>
  <inkml:trace contextRef="#ctx0" brushRef="#br0" timeOffset="-72083.755">15136 5970 7445 0 0,'0'0'6104'0'0,"23"39"-5292"0"0,-19-21-76 0 0,2 0-72 0 0,-2 2-120 0 0,-3-1-167 0 0,-1-5-105 0 0,0 0-96 0 0,0-4-88 0 0,0 0-40 0 0,0-2-48 0 0,0-1-260 0 0,0-2-453 0 0,5-1-511 0 0,-1-4-1392 0 0,3 0-3904 0 0</inkml:trace>
  <inkml:trace contextRef="#ctx0" brushRef="#br0" timeOffset="-71789.317">15464 5901 11429 0 0,'0'0'2248'0'0,"5"8"-1428"0"0,3 4-735 0 0,-1 1 0 0 0,0 1 0 0 0,0-1 0 0 0,-1 1 0 0 0,-1 1 0 0 0,-1-1 0 0 0,0 1 0 0 0,0-1 0 0 0,-2 1 0 0 0,1 6-85 0 0,-53-103-3706 0 0,50 80 3773 0 0,-1 0 0 0 0,1 0 1 0 0,-1 0-1 0 0,0 1 0 0 0,0-1 0 0 0,0 0 0 0 0,0 0 0 0 0,0 0 1 0 0,0 1-1 0 0,0-1 0 0 0,0 1 0 0 0,-1-1 0 0 0,1 1 1 0 0,-1-1-1 0 0,1 1 0 0 0,-1 0 0 0 0,0 0 0 0 0,1 0 0 0 0,-1 0 1 0 0,0 0-1 0 0,0 0 0 0 0,0 0 0 0 0,0 0 0 0 0,1 1 1 0 0,-1-1-1 0 0,0 1 0 0 0,0-1 0 0 0,0 1 0 0 0,-1 0 0 0 0,1 0 1 0 0,0 0-1 0 0,0 0 0 0 0,0 0 0 0 0,0 1 0 0 0,0-1 0 0 0,0 0 1 0 0,0 1-1 0 0,0-1 0 0 0,1 1 0 0 0,-1 0 0 0 0,0 0 1 0 0,0 0-1 0 0,0 0 0 0 0,1 0 0 0 0,-1 0 0 0 0,0 0 0 0 0,1 1 1 0 0,-1-1-1 0 0,1 1 0 0 0,-1-1 0 0 0,1 1 0 0 0,0-1 1 0 0,0 1-1 0 0,-1 1-67 0 0,-1-2 44 0 0,0 0 1 0 0,1 1-1 0 0,-1-1 1 0 0,0 1-1 0 0,1-1 1 0 0,0 1-1 0 0,-1 0 1 0 0,1 0 0 0 0,0 0-1 0 0,0 0 1 0 0,0 1-1 0 0,0-1 1 0 0,0 0-1 0 0,1 1 1 0 0,-1 0-1 0 0,1-1 1 0 0,-1 1-1 0 0,1 0 1 0 0,0-1-1 0 0,0 1 1 0 0,0 0-1 0 0,0 0 1 0 0,1 0 0 0 0,-1 0-1 0 0,1 0 1 0 0,0 0-1 0 0,0 0 1 0 0,0 0-1 0 0,0 0 1 0 0,1 0-1 0 0,-1 0 1 0 0,1 0-1 0 0,-1 0 1 0 0,1 0-1 0 0,0 0 1 0 0,0-1 0 0 0,1 1-1 0 0,-1 0 1 0 0,0 0-1 0 0,1-1 1 0 0,0 1-1 0 0,-1-1 1 0 0,1 0-1 0 0,0 1 1 0 0,0-1-1 0 0,1 0 1 0 0,-1 0-1 0 0,0 0 1 0 0,2 0-45 0 0,124 27 352 0 0,-74-37-6895 0 0,-38 1-341 0 0</inkml:trace>
  <inkml:trace contextRef="#ctx0" brushRef="#br0" timeOffset="-71525.884">15711 5927 10317 0 0,'0'0'2703'0'0,"0"0"-1829"0"0,0 0-666 0 0,0 0 84 0 0,0 0 143 0 0,0 0-17 0 0,0 0-50 0 0,0 0-384 0 0,5 2-254 0 0,3 0 270 0 0,0 1 0 0 0,1 1 1 0 0,-2 0-1 0 0,1 0 0 0 0,0 0 0 0 0,-1 1 1 0 0,0 0-1 0 0,0 1 0 0 0,0-1 0 0 0,-1 1 1 0 0,1 1-1 0 0,-1-1 0 0 0,-1 1 1 0 0,5 7-1 0 0,-8-11 16 0 0,0 0 1 0 0,0-1-1 0 0,-1 1 1 0 0,1 0-1 0 0,-1 0 1 0 0,0 0-1 0 0,0 0 1 0 0,0 0-1 0 0,0 0 1 0 0,-1 1-1 0 0,1-1 1 0 0,-1 0-1 0 0,0 0 1 0 0,0 0-1 0 0,0 1 1 0 0,0-1-1 0 0,-1 0 1 0 0,1 0-1 0 0,-1 1 1 0 0,0-1-1 0 0,1 0 1 0 0,-2 0-1 0 0,1 0 1 0 0,0 0-1 0 0,-1 0 1 0 0,1-1-1 0 0,-1 1 1 0 0,0 0-1 0 0,0-1 0 0 0,0 1 1 0 0,0-1-1 0 0,0 1 1 0 0,0-1-1 0 0,-1 0 1 0 0,1 0-1 0 0,-1 0 1 0 0,0 0-1 0 0,0-1 1 0 0,1 1-1 0 0,-1-1 1 0 0,0 1-1 0 0,-3-1-16 0 0,-24 10 862 0 0,15-7-2256 0 0,3 1-6213 0 0,22-11-279 0 0</inkml:trace>
  <inkml:trace contextRef="#ctx0" brushRef="#br0" timeOffset="-71279.859">15877 5983 6109 0 0,'0'0'5388'0'0,"0"0"-3897"0"0,0 0-896 0 0,-4 8 1 0 0,0-2-474 0 0,2 0 0 0 0,-1 1 0 0 0,1-1 0 0 0,0 0-1 0 0,0 1 1 0 0,0-1 0 0 0,1 1 0 0 0,0 0 0 0 0,0-1-1 0 0,1 1 1 0 0,0 0 0 0 0,0-1 0 0 0,1 1 0 0 0,-1 0-1 0 0,2-1 1 0 0,-1 1 0 0 0,1-1 0 0 0,0 1 0 0 0,0-1-1 0 0,0 0 1 0 0,1 0 0 0 0,0 0 0 0 0,4 6-122 0 0,53 40-19 0 0,-9-43-4693 0 0,-39-15-526 0 0,1-12-1774 0 0</inkml:trace>
  <inkml:trace contextRef="#ctx0" brushRef="#br0" timeOffset="-71016.879">16164 5879 10529 0 0,'0'0'3752'0'0,"0"0"-3560"0"0,8 48-192 0 0,-7-23 620 0 0,1 3 72 0 0,1 2-164 0 0,-3 1-151 0 0,0 0-129 0 0,0-1-96 0 0,-5-1-100 0 0,-3-1-52 0 0,-1-2 0 0 0,-5-1-8 0 0,-3-3-152 0 0,-2-1-593 0 0,-4-6-543 0 0,3-7-1456 0 0,-8-8-6449 0 0</inkml:trace>
  <inkml:trace contextRef="#ctx0" brushRef="#br0" timeOffset="-74544.648">12672 5669 11281 0 0,'0'0'2074'0'0,"5"7"-1632"0"0,20 27 351 0 0,-2 2 0 0 0,-2 0 0 0 0,0 2 0 0 0,-3 0 0 0 0,9 29-793 0 0,-69-147-5780 0 0,5 14 4544 0 0,7 0 4176 0 0,-30 122-65 0 0,56-54-2858 0 0,0 0 1 0 0,0 1 0 0 0,0-1-1 0 0,0 1 1 0 0,1 0-1 0 0,-1 0 1 0 0,1 0 0 0 0,0 0-1 0 0,0 0 1 0 0,0 1-1 0 0,0-1 1 0 0,1 1-1 0 0,-1 0 1 0 0,1 0 0 0 0,0 0-1 0 0,0 0 1 0 0,1 0-1 0 0,-1 1 1 0 0,1-1-1 0 0,0 0 1 0 0,0 1 0 0 0,0-1-1 0 0,1 1 1 0 0,-1-1-1 0 0,1 1 1 0 0,0-1 0 0 0,0 1-1 0 0,1-1 1 0 0,0 1-1 0 0,-1-1 1 0 0,1 1-1 0 0,1-1 1 0 0,-1 0 0 0 0,1 1-1 0 0,0-1 1 0 0,-1 0-1 0 0,2 0 1 0 0,-1 0 0 0 0,0-1-1 0 0,1 1 1 0 0,0 0-1 0 0,0-1 1 0 0,0 0-1 0 0,0 1 1 0 0,1-1 0 0 0,0 0-18 0 0,6 2 77 0 0,1-1 1 0 0,0 0 0 0 0,-1-1 0 0 0,1 0 0 0 0,1 0-1 0 0,-1-1 1 0 0,0-1 0 0 0,0 0 0 0 0,1 0 0 0 0,-1-1-1 0 0,1-1 1 0 0,-1 0 0 0 0,11-3-78 0 0,40-30-5197 0 0,-55 25-1230 0 0</inkml:trace>
  <inkml:trace contextRef="#ctx0" brushRef="#br0" timeOffset="-74187.414">13009 5696 5108 0 0,'0'0'7304'0'0,"0"0"-5527"0"0,0 0-1455 0 0,-1 7 28 0 0,-1-1-267 0 0,0-1-1 0 0,0 1 1 0 0,1 0 0 0 0,0 0 0 0 0,0 0 0 0 0,0 0-1 0 0,1 0 1 0 0,-1-1 0 0 0,2 1 0 0 0,-1 0 0 0 0,1 0-1 0 0,0 0 1 0 0,0 0 0 0 0,0 0 0 0 0,1 0 0 0 0,0-1 0 0 0,0 1-1 0 0,0-1 1 0 0,1 1 0 0 0,0-1 0 0 0,0 0 0 0 0,0 0-1 0 0,1 0 1 0 0,-1 0 0 0 0,1-1 0 0 0,0 0 0 0 0,1 1-1 0 0,-1-1 1 0 0,1-1 0 0 0,0 1 0 0 0,0-1 0 0 0,0 0 0 0 0,0 0-1 0 0,0 0 1 0 0,1-1 0 0 0,-1 0 0 0 0,1 0 0 0 0,0 0-1 0 0,-1-1 1 0 0,1 1 0 0 0,0-1 0 0 0,0-1 0 0 0,5 1-83 0 0,53-51 131 0 0,-54 35-146 0 0,11 74-185 0 0,-19-54 229 0 0,1 1-1 0 0,-1-1 1 0 0,0 1-1 0 0,-1 0 1 0 0,1 0-1 0 0,-1 0 1 0 0,0 0-1 0 0,-1 0 1 0 0,0 0-1 0 0,1 0 1 0 0,-2 0-1 0 0,1 0 1 0 0,-1 0-1 0 0,0 0 1 0 0,0 0 0 0 0,-1 0-1 0 0,0 0 1 0 0,0 0-1 0 0,0-1 1 0 0,0 1-1 0 0,-1-1 1 0 0,0 1-1 0 0,0-1 1 0 0,-1 0-1 0 0,0 0 1 0 0,1-1-1 0 0,-2 1 1 0 0,1-1-1 0 0,0 0 1 0 0,-1 0-1 0 0,0 0 1 0 0,0 0-1 0 0,0-1 1 0 0,0 0-1 0 0,0 0 1 0 0,-1 0-1 0 0,0-1 1 0 0,1 0-1 0 0,-1 0 1 0 0,0 0-1 0 0,0-1 1 0 0,-5 1-29 0 0,-38 0-1573 0 0,18-9-3331 0 0,10-8-5023 0 0</inkml:trace>
  <inkml:trace contextRef="#ctx0" brushRef="#br0" timeOffset="-75473.685">12258 5938 8825 0 0,'0'0'8417'0'0,"0"0"-8417"0"0,0 0-372 0 0,0 0 372 0 0,-44 3 272 0 0,25-7-12 0 0,-3-1-260 0 0,1 1-160 0 0,6-2-777 0 0,-1 1-967 0 0,9-1-3608 0 0,7-7-3225 0 0</inkml:trace>
  <inkml:trace contextRef="#ctx0" brushRef="#br0" timeOffset="-75285.746">12339 5835 6005 0 0,'0'0'7860'0'0,"0"0"-6544"0"0,0 0-876 0 0,0 0-440 0 0,0 0 48 0 0,0 0-48 0 0,0 0 476 0 0,-68-6-143 0 0,27-1-333 0 0,1-2-1085 0 0,15 2-3227 0 0,-2-8-6517 0 0</inkml:trace>
  <inkml:trace contextRef="#ctx0" brushRef="#br0" timeOffset="-76612.95">10820 5547 4136 0 0,'0'0'7148'0'0,"0"0"-5838"0"0,0 0-1608 0 0,0 0-136 0 0,0 0-378 0 0,0 0-104 0 0,0 0 200 0 0,0 0 169 0 0,8 3 276 0 0,185 41 6409 0 0,-191-44-6124 0 0,-1 0 0 0 0,1 1 0 0 0,-1-2 0 0 0,0 1 0 0 0,1 0 0 0 0,-1 0 1 0 0,0 0-1 0 0,1-1 0 0 0,-1 1 0 0 0,0 0 0 0 0,1-1 0 0 0,-1 1 0 0 0,0-1 0 0 0,0 0 0 0 0,1 1 0 0 0,-1-1 0 0 0,0 0 0 0 0,0 0 1 0 0,0 0-1 0 0,0 0 0 0 0,0 0 0 0 0,0 0 0 0 0,0 0 0 0 0,0 0 0 0 0,-1 0 0 0 0,1 0 0 0 0,0 0 0 0 0,-1-1 0 0 0,1 1 0 0 0,-1 0 0 0 0,1-1 1 0 0,-1 1-1 0 0,0 0 0 0 0,1-1 0 0 0,-1 1 0 0 0,0 0 0 0 0,0-1 0 0 0,0 1 0 0 0,0 0 0 0 0,0-1 0 0 0,0 1 0 0 0,0-1 0 0 0,-1 1 0 0 0,1 0 1 0 0,0-1-1 0 0,-1 1 0 0 0,1 0 0 0 0,-1 0 0 0 0,1-1 0 0 0,-1 1 0 0 0,0 0 0 0 0,1 0 0 0 0,-2-1-14 0 0,-42-61-855 0 0,-51 4 468 0 0,93 62 481 0 0,-1 1 0 0 0,1 0 0 0 0,1 0 0 0 0,-1 0 0 0 0,0 0 0 0 0,1 0 0 0 0,0 0 0 0 0,0 0 0 0 0,0 0 0 0 0,1 1 0 0 0,-1-1 0 0 0,1 0-1 0 0,0 0 1 0 0,0 1 0 0 0,0-1 0 0 0,1 0 0 0 0,0 0 0 0 0,-1 1 0 0 0,2-1 0 0 0,-1 0 0 0 0,1 1-94 0 0,-2-2 73 0 0,14 277 1875 0 0,-5-252-3489 0 0,8-19-6567 0 0,1-10-419 0 0</inkml:trace>
  <inkml:trace contextRef="#ctx0" brushRef="#br0" timeOffset="-76456.31">11098 5754 11957 0 0,'0'0'2752'0'0,"0"0"-2752"0"0,0 0 100 0 0,-39-3-100 0 0,15 0 416 0 0,-6-1-240 0 0,-2 1-124 0 0,-2 0-52 0 0,2 0-1212 0 0,6-1-3564 0 0,2-7-4537 0 0</inkml:trace>
  <inkml:trace contextRef="#ctx0" brushRef="#br0" timeOffset="-76250.719">11326 5571 6309 0 0,'0'0'5622'0'0,"0"0"-4344"0"0,0 0-1084 0 0,-8 9 475 0 0,-85 118 2139 0 0,91-123-2858 0 0,-1-1 0 0 0,1 1 0 0 0,0-1 0 0 0,1 1 0 0 0,-1 0 0 0 0,1-1 0 0 0,-1 1 0 0 0,1 0 0 0 0,0 0 0 0 0,1 0 0 0 0,-1 0 0 0 0,1 0 0 0 0,0 0 1 0 0,0 0-1 0 0,0 0 0 0 0,0 1 0 0 0,1-1 0 0 0,-1 0 0 0 0,1 0 0 0 0,0-1 0 0 0,0 1 0 0 0,1 0 0 0 0,-1 0 0 0 0,1 0 0 0 0,0-1 0 0 0,0 1 0 0 0,0-1 0 0 0,0 1 0 0 0,1-1 0 0 0,-1 0 1 0 0,1 0-1 0 0,0 0 0 0 0,0 0 0 0 0,0-1 0 0 0,0 1 0 0 0,1-1 0 0 0,-1 0 0 0 0,1 0 0 0 0,1 1 50 0 0,8 2-4418 0 0,3-5-3860 0 0</inkml:trace>
  <inkml:trace contextRef="#ctx0" brushRef="#br0" timeOffset="-76063.587">11361 5688 7717 0 0,'0'0'4869'0'0,"0"0"-3844"0"0,6 2-1099 0 0,2-1 163 0 0,-1 0 0 0 0,1 1 0 0 0,-1 0 1 0 0,0 0-1 0 0,0 1 0 0 0,0 0 0 0 0,0 0 1 0 0,-1 1-1 0 0,1 0 0 0 0,-1 0 0 0 0,0 0 0 0 0,0 1 1 0 0,0 0-1 0 0,-1 0 0 0 0,0 0 0 0 0,0 1 1 0 0,0 0-1 0 0,-1 0 0 0 0,1 0 0 0 0,-1 0 1 0 0,-1 1-1 0 0,1 0 0 0 0,-1 0 0 0 0,0 0 1 0 0,-1 0-1 0 0,0 0 0 0 0,0 0 0 0 0,0 0 1 0 0,-1 1-1 0 0,0-1 0 0 0,-1 1 0 0 0,0-1 1 0 0,0 1-1 0 0,0 1-89 0 0,-2-5-90 0 0,0 0 0 0 0,0-1-1 0 0,0 1 1 0 0,-1-1 0 0 0,1 1 0 0 0,-1-1 0 0 0,0 0 0 0 0,0 0 0 0 0,0 0 0 0 0,0 0 0 0 0,0 0-1 0 0,-1-1 1 0 0,1 0 0 0 0,-1 1 0 0 0,1-1 0 0 0,-1-1 0 0 0,0 1 0 0 0,0 0 0 0 0,0-1-1 0 0,0 0 1 0 0,0 0 0 0 0,0 0 0 0 0,-1 0 0 0 0,0-1 90 0 0,-3-2-3214 0 0,4-6-3464 0 0</inkml:trace>
  <inkml:trace contextRef="#ctx0" brushRef="#br0" timeOffset="-75844.911">11561 5680 11429 0 0,'0'0'1598'0'0,"0"0"-728"0"0,-2 8-205 0 0,-1 2-513 0 0,1 0 1 0 0,0 0-1 0 0,1 0 0 0 0,0 1 0 0 0,1-1 1 0 0,0 0-1 0 0,0 0 0 0 0,1 0 0 0 0,1 1 1 0 0,-1-1-1 0 0,2 0 0 0 0,-1-1 0 0 0,2 1 1 0 0,-1 0-153 0 0,-1-4-22 0 0,1 1 1 0 0,-1-1 0 0 0,1 0-1 0 0,1 0 1 0 0,-1 0 0 0 0,1-1-1 0 0,0 1 1 0 0,0-1 0 0 0,1 0-1 0 0,-1 0 1 0 0,1 0 0 0 0,0-1-1 0 0,0 1 1 0 0,1-1 0 0 0,-1-1-1 0 0,1 1 1 0 0,0-1-1 0 0,0 0 1 0 0,4 1 21 0 0,1-5-2852 0 0,-6-6-3055 0 0,1-7-1622 0 0</inkml:trace>
  <inkml:trace contextRef="#ctx0" brushRef="#br0" timeOffset="-75642.769">11832 5637 11509 0 0,'4'6'1606'0'0,"4"11"-1123"0"0,0 1 0 0 0,0 0 0 0 0,-2 0 0 0 0,0 1 0 0 0,-1-1 0 0 0,-1 1 0 0 0,-1 0 0 0 0,-1 0 0 0 0,0 19-483 0 0,-1-31-30 0 0,0 0-1 0 0,-1-1 1 0 0,-1 1 0 0 0,1 0 0 0 0,-1 0 0 0 0,0-1 0 0 0,0 1 0 0 0,-1-1 0 0 0,0 1-1 0 0,0-1 1 0 0,0 0 0 0 0,-1 1 0 0 0,0-1 0 0 0,0 0 0 0 0,-1-1 0 0 0,1 1-1 0 0,-1-1 1 0 0,-1 1 0 0 0,1-1 0 0 0,-1-1 0 0 0,0 1 0 0 0,0-1 0 0 0,0 1-1 0 0,0-1 1 0 0,-1-1 0 0 0,0 1 0 0 0,0-1 0 0 0,0 0 0 0 0,0 0 0 0 0,0-1-1 0 0,-1 0 32 0 0,-8 1-1987 0 0,6-5-3142 0 0,4-5-4082 0 0</inkml:trace>
  <inkml:trace contextRef="#ctx0" brushRef="#br0" timeOffset="-62925.4">21253 6161 456 0 0,'0'0'11961'0'0,"1"8"-9721"0"0,65 329 1768 0 0,-58-304-3895 0 0,-16-50-662 0 0,3 9 461 0 0,0-1 0 0 0,-1 1 0 0 0,1 0 0 0 0,-2 1 0 0 0,1 0 0 0 0,-1 0 0 0 0,0 0 0 0 0,0 1 0 0 0,-1 0 0 0 0,0 0 0 0 0,0 1 0 0 0,0 0 0 0 0,-2-1 88 0 0,8 8 30 0 0,-1 0 1 0 0,1 0-1 0 0,-1 0 1 0 0,1 0-1 0 0,0 0 0 0 0,0 0 1 0 0,0 0-1 0 0,0 1 1 0 0,0-1-1 0 0,1 1 0 0 0,-1-1 1 0 0,1 1-1 0 0,0 0 1 0 0,-1 0-1 0 0,1 0 1 0 0,0 0-1 0 0,1-1 0 0 0,-1 1 1 0 0,0 0-1 0 0,1 0 1 0 0,0 0-1 0 0,0 1 0 0 0,0-1 1 0 0,0 0-1 0 0,0 0 1 0 0,0 0-1 0 0,1 0 1 0 0,0 0-1 0 0,-1 0-30 0 0,2 6 63 0 0,0-1-1 0 0,0 0 1 0 0,0 1-1 0 0,1-1 1 0 0,0 0-1 0 0,1-1 1 0 0,0 1 0 0 0,0 0-1 0 0,0-1 1 0 0,1 0-1 0 0,0 0 1 0 0,1 0-1 0 0,-1-1 1 0 0,1 0 0 0 0,1 0-1 0 0,-1 0 1 0 0,1-1-1 0 0,3 2-62 0 0,87 38-5029 0 0,-79-43-186 0 0,6-5-3050 0 0</inkml:trace>
  <inkml:trace contextRef="#ctx0" brushRef="#br0" timeOffset="-62553.673">21608 6419 3920 0 0,'0'0'6826'0'0,"0"0"-5170"0"0,0 0-1404 0 0,0 0 179 0 0,-2 7 329 0 0,-13 111 1585 0 0,14-115-2329 0 0,1 0 0 0 0,0 0 0 0 0,1 0 0 0 0,-1 1 1 0 0,0-1-1 0 0,1 0 0 0 0,0 0 0 0 0,-1 0 0 0 0,1 0 1 0 0,1 0-1 0 0,-1 0 0 0 0,0 0 0 0 0,1 0 0 0 0,-1-1 1 0 0,1 1-1 0 0,0 0 0 0 0,0-1 0 0 0,0 1 0 0 0,0-1 1 0 0,0 0-1 0 0,1 0 0 0 0,-1 0 0 0 0,1 0 0 0 0,-1 0 0 0 0,1 0 1 0 0,0-1-1 0 0,0 1 0 0 0,0-1 0 0 0,0 0 0 0 0,0 0 1 0 0,0 0-1 0 0,0 0 0 0 0,0 0 0 0 0,0-1 0 0 0,0 1 1 0 0,0-1-1 0 0,1 0-16 0 0,36-47-270 0 0,-14 76 492 0 0,-23-23-238 0 0,4 4 122 0 0,-1-1 0 0 0,1 1 0 0 0,-2-1-1 0 0,1 2 1 0 0,-2-1 0 0 0,1 0 0 0 0,-1 1 0 0 0,-1 0 0 0 0,0 0 0 0 0,0 0 0 0 0,-1 1 0 0 0,-1-1 0 0 0,0 0 0 0 0,0 1 0 0 0,-1-1 0 0 0,-1 0 0 0 0,0 1-1 0 0,0-1 1 0 0,-1 0 0 0 0,-1 1 0 0 0,0-1 0 0 0,0 0 0 0 0,-3 4-106 0 0,0-12 27 0 0,0 0 0 0 0,0 0 1 0 0,0 0-1 0 0,-1-1 0 0 0,1 0 0 0 0,-1 0 0 0 0,0-1 0 0 0,1 0 0 0 0,-1 0 0 0 0,0 0 1 0 0,0-1-1 0 0,0 0 0 0 0,1 0 0 0 0,-1-1 0 0 0,0 0 0 0 0,0 0 0 0 0,1 0 1 0 0,-1-1-1 0 0,1 0 0 0 0,-4-2-27 0 0,8 4 3 0 0,-112-33-460 0 0,47-6-4842 0 0,51 19-3063 0 0</inkml:trace>
  <inkml:trace contextRef="#ctx0" brushRef="#br0" timeOffset="-61508.819">18540 7407 964 0 0,'0'0'569'0'0,"0"0"276"0"0,0 0 207 0 0,0 0 162 0 0,0 0 199 0 0,0 0 330 0 0,-8 2 3165 0 0,-11 2-3027 0 0,-139-22-732 0 0,63-16-3120 0 0,86 25-632 0 0,7-4-3177 0 0</inkml:trace>
  <inkml:trace contextRef="#ctx0" brushRef="#br0" timeOffset="-61336.925">18534 7258 9653 0 0,'0'0'6580'0'0,"0"0"-6580"0"0,0 0-452 0 0,-37-1 452 0 0,12-3 440 0 0,-2-1-163 0 0,-1 1-141 0 0,-6-3-48 0 0,1 1-84 0 0,-2 1-4 0 0,1-1-264 0 0,8-1-533 0 0,6-2-743 0 0,4 2-3540 0 0,16-4-3837 0 0</inkml:trace>
  <inkml:trace contextRef="#ctx0" brushRef="#br0" timeOffset="-66606.703">19152 5929 7685 0 0,'0'0'3396'0'0,"0"0"-2214"0"0,0 0-490 0 0,0 0 15 0 0,3 9-282 0 0,10 43 283 0 0,-2 1 0 0 0,-2 0 0 0 0,-3 0 0 0 0,-2 1 0 0 0,-2 32-708 0 0,3-52 687 0 0,-11-52 489 0 0,4 10-1258 0 0,-1 0-1 0 0,0 1 0 0 0,-1-1 0 0 0,0 1 0 0 0,0-1 1 0 0,0 1-1 0 0,-1 0 0 0 0,0 1 0 0 0,-1-1 1 0 0,1 1-1 0 0,-1 0 0 0 0,0 1 0 0 0,-1-1 0 0 0,1 1 1 0 0,-1 0-1 0 0,0 1 0 0 0,-4-2 83 0 0,7 7-4 0 0,-1 1 1 0 0,1 0-1 0 0,0 0 0 0 0,0 0 1 0 0,0 0-1 0 0,0 1 0 0 0,0-1 1 0 0,0 1-1 0 0,1 0 1 0 0,-1 0-1 0 0,1 1 0 0 0,0-1 1 0 0,0 1-1 0 0,0 0 0 0 0,0-1 1 0 0,1 1-1 0 0,-1 0 0 0 0,1 0 1 0 0,0 1-1 0 0,0-1 0 0 0,1 0 1 0 0,-1 1-1 0 0,1-1 1 0 0,0 1-1 0 0,0 0 0 0 0,1-1 1 0 0,-1 1-1 0 0,1-1 0 0 0,0 1 1 0 0,1 2 3 0 0,-1-3 55 0 0,1 0 1 0 0,0-1 0 0 0,0 1 0 0 0,0 0 0 0 0,1-1-1 0 0,0 1 1 0 0,-1-1 0 0 0,1 1 0 0 0,0-1 0 0 0,0 0 0 0 0,1 0-1 0 0,-1 0 1 0 0,1 0 0 0 0,0 0 0 0 0,-1 0 0 0 0,1-1-1 0 0,0 1 1 0 0,1-1 0 0 0,-1 0 0 0 0,0 0 0 0 0,1 0-1 0 0,-1 0 1 0 0,1-1 0 0 0,-1 1 0 0 0,1-1 0 0 0,0 0-1 0 0,0 0 1 0 0,-1-1 0 0 0,1 1-56 0 0,62 11-1467 0 0,-12-10-4524 0 0,-34-4-626 0 0</inkml:trace>
  <inkml:trace contextRef="#ctx0" brushRef="#br0" timeOffset="-65875.933">19912 6140 5184 0 0,'0'0'5226'0'0,"0"0"-4017"0"0,-5 8-488 0 0,-73 148 4156 0 0,67-62-4479 0 0,49-18-3368 0 0,-30-71-1653 0 0,1-4-3515 0 0</inkml:trace>
  <inkml:trace contextRef="#ctx0" brushRef="#br0" timeOffset="-65662.894">19970 6307 8069 0 0,'0'0'4641'0'0,"0"0"-3686"0"0,0 0-1200 0 0,7 2-18 0 0,0 1 327 0 0,-1 0 1 0 0,1 0 0 0 0,0 1 0 0 0,-1 0-1 0 0,0 0 1 0 0,0 1 0 0 0,0-1 0 0 0,0 1 0 0 0,-1 0-1 0 0,1 1 1 0 0,-2-1 0 0 0,1 1 0 0 0,0 0 0 0 0,-1 1-1 0 0,0-1 1 0 0,-1 1 0 0 0,1-1 0 0 0,-1 1-1 0 0,-1 0 1 0 0,1 0 0 0 0,-1 0 0 0 0,0 1 0 0 0,-1-1-1 0 0,0 1 1 0 0,0-1 0 0 0,0 1 0 0 0,-1-1 0 0 0,0 1-1 0 0,-1 3-64 0 0,-1-6 38 0 0,0-1 0 0 0,-1 0 0 0 0,1 0 0 0 0,-1 0-1 0 0,1 0 1 0 0,-1 0 0 0 0,0-1 0 0 0,-1 1 0 0 0,1-1-1 0 0,-1 0 1 0 0,1 0 0 0 0,-1 0 0 0 0,0-1 0 0 0,0 1-1 0 0,0-1 1 0 0,0 0 0 0 0,-1 0 0 0 0,1 0 0 0 0,-1-1-1 0 0,-2 1-37 0 0,-32-1-2150 0 0,35-5-769 0 0,3-1-2467 0 0</inkml:trace>
  <inkml:trace contextRef="#ctx0" brushRef="#br0" timeOffset="-65474.875">20159 6375 4940 0 0,'0'0'2933'0'0,"0"0"-1289"0"0,0 0-345 0 0,-3 8 69 0 0,0 0-1211 0 0,0 0-1 0 0,1 0 0 0 0,-1 1 1 0 0,1-1-1 0 0,1 0 0 0 0,0 1 1 0 0,0-1-1 0 0,1 1 0 0 0,0 0 1 0 0,0-1-1 0 0,1 1 0 0 0,0-1 1 0 0,0 1-1 0 0,1-1 0 0 0,0 1 1 0 0,1-1-1 0 0,0 0 0 0 0,0 0 1 0 0,1 0-1 0 0,0-1 0 0 0,0 1 0 0 0,1-1 1 0 0,-1 0-1 0 0,2 1-156 0 0,9-3-2733 0 0,-4-7-3052 0 0,-3-9-1633 0 0</inkml:trace>
  <inkml:trace contextRef="#ctx0" brushRef="#br0" timeOffset="-65225.898">20388 6402 12613 0 0,'0'0'2340'0'0,"0"0"-2000"0"0,18 54 76 0 0,-18-32 8 0 0,0 4 57 0 0,-1-1-45 0 0,-8-1-64 0 0,-1 0-124 0 0,-2-2-148 0 0,-2-1-48 0 0,-5-3-4 0 0,-1-2-48 0 0,-2-2-176 0 0,-5-2-608 0 0,3-4-185 0 0,3-4-1251 0 0,-4-7-6024 0 0</inkml:trace>
  <inkml:trace contextRef="#ctx0" brushRef="#br0" timeOffset="-66234.959">19450 6140 4576 0 0,'0'0'5834'0'0,"0"0"-4229"0"0,0 0-741 0 0,0 0-17 0 0,0 0-92 0 0,0 6-91 0 0,1-3-615 0 0,0 0 0 0 0,1 0 0 0 0,-1 0 0 0 0,0 0 0 0 0,1 0 0 0 0,0 0 0 0 0,0 0 0 0 0,0 0 0 0 0,0-1 0 0 0,0 1 0 0 0,0-1 0 0 0,1 1 0 0 0,-1-1 1 0 0,1 0-1 0 0,0 0 0 0 0,0 0 0 0 0,-1-1 0 0 0,1 1 0 0 0,0-1 0 0 0,1 1 0 0 0,-1-1 0 0 0,0 0 0 0 0,0 0 0 0 0,0 0 0 0 0,1-1 0 0 0,-1 1 0 0 0,0-1 0 0 0,1 0 0 0 0,-1 1 0 0 0,0-2 1 0 0,3 1-50 0 0,-2 0-24 0 0,0 1 1 0 0,0-1-1 0 0,0 0 1 0 0,0 0-1 0 0,-1-1 1 0 0,1 1-1 0 0,0-1 1 0 0,0 0-1 0 0,0 0 1 0 0,-1 0-1 0 0,1 0 1 0 0,-1-1-1 0 0,1 1 1 0 0,-1-1-1 0 0,1 0 1 0 0,-1 0-1 0 0,0 0 1 0 0,0-1-1 0 0,0 1 1 0 0,0-1-1 0 0,0 0 1 0 0,-1 1-1 0 0,1-1 1 0 0,-1 0-1 0 0,1-1 1 0 0,-1 1-1 0 0,0 0 1 0 0,-1-1-1 0 0,1 1 1 0 0,-1-1-1 0 0,1 1 1 0 0,-1-1-1 0 0,0 0 1 0 0,0 0-1 0 0,-1 1 1 0 0,1-1-1 0 0,-1 0 1 0 0,0 0-1 0 0,0 0 1 0 0,0 0-1 0 0,0 0 1 0 0,-1 1-1 0 0,1-1 1 0 0,-1 0-1 0 0,0 0 1 0 0,0 1-1 0 0,-1-1 1 0 0,1 0-1 0 0,-1 1 1 0 0,0-1-1 0 0,1 1 1 0 0,-2 0-1 0 0,1-1 24 0 0,2 3 0 0 0,0-1 1 0 0,0 1-1 0 0,0 0 0 0 0,0-1 1 0 0,0 1-1 0 0,-1-1 0 0 0,1 1 0 0 0,-1-1 1 0 0,1 1-1 0 0,-1 0 0 0 0,1-1 1 0 0,-1 1-1 0 0,0 0 0 0 0,1 0 0 0 0,-1-1 1 0 0,0 1-1 0 0,0 0 0 0 0,0 0 1 0 0,0 0-1 0 0,0 0 0 0 0,0 0 0 0 0,-1 0 1 0 0,1 0-1 0 0,0 1 0 0 0,0-1 1 0 0,-1 0-1 0 0,1 1 0 0 0,0-1 0 0 0,-1 1 1 0 0,1-1-1 0 0,0 1 0 0 0,-1-1 1 0 0,1 1-1 0 0,-1 0 0 0 0,1 0 0 0 0,-1 0 1 0 0,1 0-1 0 0,0 0 0 0 0,-1 0 1 0 0,1 0-1 0 0,-1 0 0 0 0,1 1 1 0 0,-1-1-1 0 0,1 1 0 0 0,0-1 0 0 0,-1 1 1 0 0,1-1-1 0 0,0 1 0 0 0,-1 0 1 0 0,1-1-1 0 0,0 1 0 0 0,0 0 0 0 0,0 0 1 0 0,0 0-1 0 0,0 0 0 0 0,0 0 1 0 0,0 0-1 0 0,0 0 0 0 0,0 1 0 0 0,0-1 1 0 0,0 0-1 0 0,1 0 0 0 0,-1 1 1 0 0,1-1-1 0 0,-1 0 0 0 0,1 1 0 0 0,-1 0 0 0 0,-5 215 2054 0 0,6-195-2183 0 0,1 45-154 0 0,8-23-3697 0 0,-4-34-1592 0 0,5-4-1957 0 0</inkml:trace>
  <inkml:trace contextRef="#ctx0" brushRef="#br0" timeOffset="-66079.619">19688 6352 12941 0 0,'0'0'2044'0'0,"0"0"-2044"0"0,0 0 0 0 0,-38-1 140 0 0,22-2 376 0 0,-5 0-152 0 0,-1 2-136 0 0,-1-3-140 0 0,0 1-88 0 0,-1 0-468 0 0,5-1-792 0 0,3 0-1980 0 0,11-5-6521 0 0</inkml:trace>
  <inkml:trace contextRef="#ctx0" brushRef="#br0" timeOffset="-64643.192">20814 6616 6141 0 0,'0'0'9608'0'0,"0"0"-9608"0"0,0 0-828 0 0,0 0 828 0 0,-40 10 188 0 0,23-10 216 0 0,-5-1-116 0 0,-1-3-164 0 0,1-1-124 0 0,-1-2-692 0 0,5-2-608 0 0,4-2-1592 0 0,5 2-4093 0 0</inkml:trace>
  <inkml:trace contextRef="#ctx0" brushRef="#br0" timeOffset="-64403.731">20849 6515 6837 0 0,'0'0'7692'0'0,"0"0"-7692"0"0,0 0-876 0 0,0 0 876 0 0,0 0 748 0 0,-48 4-140 0 0,30-8-208 0 0,-5-1-248 0 0,1 0-152 0 0,1 0-228 0 0,1-1-1020 0 0,7 1-1644 0 0,2-5-5713 0 0</inkml:trace>
  <inkml:trace contextRef="#ctx0" brushRef="#br0" timeOffset="-63441.013">20893 6351 11797 0 0,'0'0'2336'0'0,"0"0"-2332"0"0,0 0-4 0 0,-47-1 472 0 0,28-2-172 0 0,-4-1-300 0 0,0 1 0 0 0,-1 1 0 0 0,2 2-604 0 0,6 0-1092 0 0,4 0-3624 0 0</inkml:trace>
  <inkml:trace contextRef="#ctx0" brushRef="#br0" timeOffset="-60455.67">19471 6894 15897 0 0,'0'0'641'0'0,"0"0"-641"0"0,0 0 0 0 0,0 0 0 0 0,-43 33 476 0 0,29-23-140 0 0,0 0-100 0 0,1 3-136 0 0,1-1-88 0 0,0 4-12 0 0,4-1-136 0 0,1 2-588 0 0,3-4-1249 0 0,8-1-5191 0 0</inkml:trace>
  <inkml:trace contextRef="#ctx0" brushRef="#br0" timeOffset="-58891.748">20441 7397 11357 0 0,'4'8'2558'0'0,"45"107"-838"0"0,-44-160-2572 0 0,-4 41 831 0 0,-1 1 0 0 0,0-1 0 0 0,0 0 1 0 0,0 0-1 0 0,0 1 0 0 0,0-1 1 0 0,-1 0-1 0 0,1 1 0 0 0,-1-1 0 0 0,0 0 1 0 0,0 1-1 0 0,-1-1 0 0 0,1 1 0 0 0,-1-1 1 0 0,0 1-1 0 0,0 0 0 0 0,0 0 0 0 0,0 0 1 0 0,0 0-1 0 0,-1 0 0 0 0,1 0 1 0 0,-1 0-1 0 0,0 1 0 0 0,0-1 0 0 0,0 1 1 0 0,0 0-1 0 0,0 0 0 0 0,0 0 0 0 0,-1 1 1 0 0,1-1-1 0 0,-4 0 21 0 0,-78 11 323 0 0,117 2 71 0 0,25 10-438 0 0,-56-21 68 0 0,-1 0 48 0 0,0 0 126 0 0,52 177 3254 0 0,-32-134-3030 0 0,-16-65-4379 0 0,-14-16-2763 0 0,6 20 1804 0 0</inkml:trace>
  <inkml:trace contextRef="#ctx0" brushRef="#br0" timeOffset="-58644.695">20463 7402 1684 0 0,'0'0'2125'0'0,"0"0"4366"0"0,0 0-3572 0 0,0 0-2461 0 0,0 0-330 0 0,0 0 249 0 0,-5 6 154 0 0,-133 164 696 0 0,132-164-1145 0 0,4-5-58 0 0,-1 0 0 0 0,1-1 0 0 0,0 1 0 0 0,0 0 0 0 0,0 0 0 0 0,0 0 0 0 0,0 1 0 0 0,0-1 0 0 0,0 0 0 0 0,1 1 1 0 0,-1-1-1 0 0,0 1 0 0 0,1-1 0 0 0,-1 1 0 0 0,1 0 0 0 0,0 0 0 0 0,-1 0 0 0 0,1 0 0 0 0,0 0 0 0 0,0 0 0 0 0,0 0 0 0 0,0 0 0 0 0,1 0 1 0 0,-1 0-1 0 0,1 1 0 0 0,-1-1 0 0 0,1 0 0 0 0,0 0 0 0 0,-1 1 0 0 0,1-1 0 0 0,1 0 0 0 0,-1 0 0 0 0,0 1 0 0 0,0-1 0 0 0,1 0 0 0 0,-1 0 0 0 0,1 1 1 0 0,0-1-1 0 0,0 0 0 0 0,0 0 0 0 0,0 0 0 0 0,0 0 0 0 0,0 0 0 0 0,0 0 0 0 0,1 0 0 0 0,-1-1 0 0 0,1 1 0 0 0,-1 0 0 0 0,1-1 0 0 0,0 1 1 0 0,-1-1-1 0 0,3 1-24 0 0,16 3 222 0 0,1-1 0 0 0,0 0 0 0 0,0-2 1 0 0,0-1-1 0 0,0 0 0 0 0,0-2 0 0 0,0 0 1 0 0,0-1-1 0 0,13-4-222 0 0,-16-1-1899 0 0,-13 2-1167 0 0,-1-1-3302 0 0,2-6-1573 0 0</inkml:trace>
  <inkml:trace contextRef="#ctx0" brushRef="#br0" timeOffset="-58382.8">20667 7502 8373 0 0,'0'0'6291'0'0,"0"0"-4555"0"0,0 0-1409 0 0,0 0 108 0 0,0 0-37 0 0,7-3-87 0 0,-5 2-327 0 0,0-1-1 0 0,0 1 1 0 0,1 0 0 0 0,-1 0 0 0 0,0 0-1 0 0,1 0 1 0 0,-1 0 0 0 0,1 0 0 0 0,0 1-1 0 0,-1-1 1 0 0,1 1 0 0 0,-1 0 0 0 0,1-1-1 0 0,0 1 1 0 0,-1 0 0 0 0,1 1 0 0 0,-1-1-1 0 0,1 0 1 0 0,0 1 0 0 0,-1 0 0 0 0,1 0-1 0 0,-1-1 1 0 0,1 1 0 0 0,-1 0 0 0 0,0 1-1 0 0,1-1 1 0 0,-1 0 0 0 0,0 1 0 0 0,0 0-1 0 0,0-1 1 0 0,0 1 0 0 0,0 0-1 0 0,0 0 1 0 0,1 2 16 0 0,2 1 25 0 0,0 1-1 0 0,-1-1 1 0 0,1 1-1 0 0,-1 1 1 0 0,0-1-1 0 0,-1 1 1 0 0,0-1-1 0 0,0 1 1 0 0,0 0 0 0 0,-1 0-1 0 0,1 0 1 0 0,-2 0-1 0 0,1 1 1 0 0,-1-1-1 0 0,0 1 1 0 0,-1-1-1 0 0,0 0 1 0 0,0 1-1 0 0,-1-1 1 0 0,1 1-1 0 0,-2-1 1 0 0,1 0-1 0 0,-1 1 1 0 0,0-1 0 0 0,0 0-1 0 0,-1 0 1 0 0,0-1-1 0 0,0 1 1 0 0,-2 2-25 0 0,1-6-131 0 0,1 1 1 0 0,-1-1 0 0 0,0 0-1 0 0,0 0 1 0 0,0 0-1 0 0,-1-1 1 0 0,1 0 0 0 0,-1 1-1 0 0,1-1 1 0 0,-1-1 0 0 0,0 1-1 0 0,0-1 1 0 0,1 0 0 0 0,-1 0-1 0 0,0 0 1 0 0,0-1-1 0 0,0 1 1 0 0,0-1 0 0 0,-5-1 130 0 0,-4-2-3987 0 0,7-8-5915 0 0</inkml:trace>
  <inkml:trace contextRef="#ctx0" brushRef="#br0" timeOffset="-58120.814">20855 7593 14645 0 0,'0'0'1628'0'0,"0"0"-1628"0"0,3 40 0 0 0,-8-23 401 0 0,-2 3 147 0 0,5 2-152 0 0,-3-2-124 0 0,2 0-136 0 0,3 1-24 0 0,3 0 36 0 0,2-2-148 0 0,4 0-184 0 0,4-1-612 0 0,-2-4-593 0 0,2-4-2971 0 0,8-6-6693 0 0</inkml:trace>
  <inkml:trace contextRef="#ctx0" brushRef="#br0" timeOffset="-60222.684">19555 7159 6929 0 0,'0'0'5660'0'0,"0"0"-4244"0"0,0 0-1144 0 0,-7 6 395 0 0,-2-2-594 0 0,1 1 1 0 0,0 0-1 0 0,0 0 0 0 0,0 1 1 0 0,1 0-1 0 0,0 0 1 0 0,0 1-1 0 0,1 0 0 0 0,-1 0 1 0 0,1 0-1 0 0,1 1 0 0 0,0 0 1 0 0,0 0-1 0 0,0 1 0 0 0,1-1 1 0 0,0 1-1 0 0,1 0 0 0 0,0 0 1 0 0,1 0-1 0 0,-1 0 1 0 0,2 1-1 0 0,-1-1 0 0 0,1 1 1 0 0,1-1-1 0 0,0 1 0 0 0,0-1 1 0 0,1 1-1 0 0,0-1 0 0 0,0 1 1 0 0,1-1-1 0 0,1 0 1 0 0,-1 0-1 0 0,1 0 0 0 0,1 0 1 0 0,0 0-1 0 0,1 0-73 0 0,19 15-1573 0 0,-10-17-2800 0 0,1-6-3594 0 0</inkml:trace>
  <inkml:trace contextRef="#ctx0" brushRef="#br0" timeOffset="-59973.813">19630 7333 7265 0 0,'0'0'4738'0'0,"0"0"-4949"0"0,0 0-995 0 0,0 0 352 0 0,7 3 473 0 0,2 1 615 0 0,-1 0-1 0 0,0 1 1 0 0,0 0 0 0 0,0 0 0 0 0,0 1 0 0 0,-1 0-1 0 0,0 0 1 0 0,0 1 0 0 0,-1 0 0 0 0,0 0-1 0 0,0 0 1 0 0,0 1 0 0 0,-1 0 0 0 0,0 0 0 0 0,-1 0-1 0 0,0 1 1 0 0,0-1 0 0 0,0 1 0 0 0,-2 0-1 0 0,1 0 1 0 0,-1 1 0 0 0,0-1 0 0 0,-1 0 0 0 0,0 1-1 0 0,0 0-233 0 0,-3-6 49 0 0,1-1-1 0 0,-1 1 0 0 0,0-1 1 0 0,0 0-1 0 0,-1 0 0 0 0,1 0 1 0 0,0 0-1 0 0,-1 0 0 0 0,0 0 0 0 0,0-1 1 0 0,0 1-1 0 0,0-1 0 0 0,0 0 1 0 0,0 0-1 0 0,-1 0 0 0 0,1 0 1 0 0,-1 0-1 0 0,1-1 0 0 0,-1 0 1 0 0,0 0-1 0 0,1 0 0 0 0,-1 0 0 0 0,0 0 1 0 0,0-1-1 0 0,-1 1-48 0 0,-35-6-2695 0 0,33-1-2214 0 0,5-6-3746 0 0</inkml:trace>
  <inkml:trace contextRef="#ctx0" brushRef="#br0" timeOffset="-59728.864">19818 7396 5288 0 0,'0'0'6385'0'0,"0"0"-4963"0"0,0 0-828 0 0,-7 7 316 0 0,2-3-807 0 0,0 1 0 0 0,1-1 0 0 0,0 1 1 0 0,0 0-1 0 0,0 0 0 0 0,0 1 0 0 0,1-1 0 0 0,0 1 1 0 0,0-1-1 0 0,0 1 0 0 0,1 0 0 0 0,0 0 0 0 0,0 1 1 0 0,0-1-1 0 0,1 0 0 0 0,0 1 0 0 0,0-1 1 0 0,1 0-1 0 0,-1 1 0 0 0,1-1 0 0 0,1 1 0 0 0,-1-1 1 0 0,1 1-1 0 0,1-1 0 0 0,-1 0 0 0 0,2 3-103 0 0,57 50 87 0 0,-26-54-5326 0 0,-22-11-2139 0 0</inkml:trace>
  <inkml:trace contextRef="#ctx0" brushRef="#br0" timeOffset="-59465.761">20082 7356 8325 0 0,'0'0'5836'0'0,"0"0"-5748"0"0,8 47-88 0 0,-8-23 632 0 0,0 4 148 0 0,0 0-124 0 0,0 1-231 0 0,0-1-185 0 0,-6-1-140 0 0,-2-1-88 0 0,-2-4 36 0 0,-5-1 16 0 0,-1-3-20 0 0,-2-3-44 0 0,-3-3-596 0 0,-1-6-225 0 0,7-4-1035 0 0,-5-8-5908 0 0</inkml:trace>
  <inkml:trace contextRef="#ctx0" brushRef="#br0" timeOffset="-60780.799">18871 7121 5977 0 0,'0'0'6693'0'0,"0"0"-4785"0"0,0 0-1672 0 0,0 0-29 0 0,0 0 161 0 0,7 3 8 0 0,125 47 508 0 0,-127-49-867 0 0,-1 1 0 0 0,1-1 0 0 0,0 0-1 0 0,1 0 1 0 0,-1-1 0 0 0,0 1 0 0 0,0-1 0 0 0,0 0 0 0 0,0-1 0 0 0,0 1 0 0 0,0-1 0 0 0,0 0 0 0 0,0 0 0 0 0,0-1 0 0 0,0 1-1 0 0,0-1 1 0 0,0 0 0 0 0,-1 0 0 0 0,1-1 0 0 0,-1 0 0 0 0,1 1 0 0 0,-1-1 0 0 0,0-1 0 0 0,0 1 0 0 0,-1-1 0 0 0,1 1 0 0 0,0-2-17 0 0,-4-1-41 0 0,1 0 0 0 0,-1 1 0 0 0,-1-1 0 0 0,1 0 0 0 0,-1 0 0 0 0,0 1 0 0 0,0-1 0 0 0,-1 1 0 0 0,0-1 0 0 0,0 1 0 0 0,0 0 0 0 0,-1-1 0 0 0,1 1 0 0 0,-1 0 0 0 0,0 0 0 0 0,-1 1 1 0 0,1-1-1 0 0,-1 1 0 0 0,0 0 0 0 0,0 0 0 0 0,0 0 0 0 0,-1 0 0 0 0,1 1 0 0 0,-1-1 0 0 0,0 1 0 0 0,0 1 0 0 0,0-1 0 0 0,0 1 0 0 0,-1-1 0 0 0,1 1 0 0 0,-1 1 0 0 0,1-1 0 0 0,-1 1 0 0 0,-4 0 41 0 0,6 3 36 0 0,1 0 0 0 0,-1 1-1 0 0,0-1 1 0 0,1 1 0 0 0,0 0-1 0 0,-1 0 1 0 0,1 0-1 0 0,0 1 1 0 0,1-1 0 0 0,-1 1-1 0 0,1 0 1 0 0,-1-1 0 0 0,1 1-1 0 0,0 0 1 0 0,0 0 0 0 0,1 1-1 0 0,-1-1 1 0 0,1 0-1 0 0,0 0 1 0 0,0 1 0 0 0,1-1-1 0 0,-1 1 1 0 0,1-1 0 0 0,0 1-1 0 0,0-1 1 0 0,0 0-1 0 0,1 1 1 0 0,-1-1 0 0 0,1 1-1 0 0,0-1 1 0 0,1 0 0 0 0,-1 0-1 0 0,1 2-35 0 0,-1 5 98 0 0,23 192 1277 0 0,2-121-3716 0 0,-22-74-1436 0 0,3-7-4623 0 0</inkml:trace>
  <inkml:trace contextRef="#ctx0" brushRef="#br0" timeOffset="-60626.822">19139 7344 14025 0 0,'0'0'2933'0'0,"0"0"-2933"0"0,0 0-536 0 0,0 0 536 0 0,-41-8 200 0 0,23 5-36 0 0,0 0-164 0 0,-5-1 0 0 0,-1 0-192 0 0,6-1-993 0 0,4 0-1655 0 0,1-9-6173 0 0</inkml:trace>
  <inkml:trace contextRef="#ctx0" brushRef="#br0" timeOffset="-43472.24">19026 6437 288 0 0,'0'0'1868'0'0,"0"0"-1136"0"0,0 0-481 0 0,0 0-120 0 0,0 0-40 0 0,0 0-64 0 0,-6-2 1 0 0,-1-1 64 0 0,-1 0 1 0 0,1 0-1 0 0,0-1 0 0 0,1 1 0 0 0,-1-2 0 0 0,1 1 0 0 0,-1-1 0 0 0,1 0 0 0 0,1 0 1 0 0,-1 0-1 0 0,1-1 0 0 0,0 0 0 0 0,0 0 0 0 0,0 0 0 0 0,1-1 0 0 0,0 0 0 0 0,1 1 1 0 0,-1-1-1 0 0,1-1 0 0 0,0 1 0 0 0,1 0 0 0 0,0-1 0 0 0,0 1 0 0 0,1-1 0 0 0,0 0 1 0 0,0 0-1 0 0,0 1 0 0 0,1-1 0 0 0,1-3-92 0 0,0-7 6 0 0,0 0 0 0 0,1-1 0 0 0,1 1 0 0 0,1 0 0 0 0,1 1 0 0 0,0-1 0 0 0,1 1 0 0 0,1 0 0 0 0,1 0 0 0 0,0 1 0 0 0,1 0 0 0 0,1 0 1 0 0,0 1-1 0 0,1 0 0 0 0,1 1 0 0 0,0 0 0 0 0,1 1 0 0 0,1 1 0 0 0,0 0 0 0 0,0 1 0 0 0,1 0 0 0 0,1 1 0 0 0,-1 1 0 0 0,2 0 0 0 0,-1 1 0 0 0,1 1 0 0 0,0 1 0 0 0,5-1-6 0 0,43-8-112 0 0,0 3-1 0 0,1 3 0 0 0,0 3 1 0 0,0 3-1 0 0,1 3 0 0 0,-1 3 1 0 0,1 2-1 0 0,-2 4 0 0 0,1 2 0 0 0,-1 3 1 0 0,-1 3-1 0 0,32 14 113 0 0,-62-25 27 0 0,0 2-1 0 0,0 1 1 0 0,-1 1-1 0 0,0 2 1 0 0,-1 1-1 0 0,0 2 1 0 0,-1 1-1 0 0,-1 2 1 0 0,-1 0-1 0 0,0 2 1 0 0,-2 2-1 0 0,0 0 1 0 0,-1 1-1 0 0,-1 2 0 0 0,16 22-26 0 0,-35-38 19 0 0,0 0-1 0 0,-1 1 0 0 0,-1-1 0 0 0,1 1 0 0 0,-2 0 1 0 0,1 0-1 0 0,-1 0 0 0 0,-1 1 0 0 0,0-1 0 0 0,0 1 0 0 0,-1-1 1 0 0,0 1-1 0 0,-1 0 0 0 0,0-1 0 0 0,-1 1 0 0 0,0 0 0 0 0,-1-1 1 0 0,0 1-1 0 0,-1-1 0 0 0,0 0 0 0 0,0 0 0 0 0,-1 0 1 0 0,-2 3-19 0 0,-20 24 125 0 0,-2 0 0 0 0,-1-3 1 0 0,-2 0-1 0 0,-2-2 1 0 0,0-1-1 0 0,-2-2 0 0 0,-2-1 1 0 0,0-2-1 0 0,-2-2 0 0 0,0-1 1 0 0,-2-2-1 0 0,0-2 1 0 0,-26 8-126 0 0,36-19 74 0 0,1-2 0 0 0,-1 0 1 0 0,0-2-1 0 0,0-2 0 0 0,0 0 1 0 0,-1-2-1 0 0,1-2 0 0 0,0-1 0 0 0,0-1 1 0 0,0-1-1 0 0,0-2 0 0 0,1-1 1 0 0,0-2-1 0 0,1 0 0 0 0,0-2 1 0 0,1-2-1 0 0,0 0 0 0 0,1-2 1 0 0,1-1-1 0 0,-7-6-74 0 0,-207-129 789 0 0,92 35-5677 0 0,121 90 382 0 0</inkml:trace>
  <inkml:trace contextRef="#ctx0" brushRef="#br0" timeOffset="17979.722">17992 7991 12585 0 0,'0'0'3161'0'0,"3"10"-2526"0"0,69 274 1760 0 0,-63-226-2308 0 0,-54-107-1603 0 0,-33-14 142 0 0,72 121 3350 0 0,6-54-1960 0 0,0-1 1 0 0,0 1-1 0 0,0-1 1 0 0,1 1-1 0 0,0-1 0 0 0,-1 1 1 0 0,1-1-1 0 0,0 0 1 0 0,1 1-1 0 0,-1-1 1 0 0,1 0-1 0 0,-1 0 0 0 0,1 0 1 0 0,0 0-1 0 0,0 0 1 0 0,0 0-1 0 0,1 0 0 0 0,-1-1 1 0 0,0 1-1 0 0,1-1 1 0 0,0 0-1 0 0,0 0 0 0 0,0 0 1 0 0,0 0-1 0 0,0 0 1 0 0,0 0-1 0 0,1-1-16 0 0,40 8-7328 0 0,-27-10 528 0 0</inkml:trace>
  <inkml:trace contextRef="#ctx0" brushRef="#br0" timeOffset="19282.67">19139 8259 14397 0 0,'0'0'2541'0'0,"0"0"-2205"0"0,0 0-112 0 0,0 0-148 0 0,0 0 416 0 0,0 0-208 0 0,0 0-196 0 0,0 0-88 0 0,0 0-172 0 0,0 0-64 0 0,9 4-320 0 0,-11-4-641 0 0,2-1-1623 0 0,2-4-4760 0 0</inkml:trace>
  <inkml:trace contextRef="#ctx0" brushRef="#br0" timeOffset="22698.659">20959 8903 3616 0 0,'0'0'8880'0'0,"0"0"-6611"0"0,0 0-1949 0 0,0 0-63 0 0,0 0 164 0 0,0 0-66 0 0,0 0-150 0 0,-8 5-115 0 0,4-3-56 0 0,0 1 0 0 0,-1-1 0 0 0,1 1 1 0 0,0 0-1 0 0,0 0 0 0 0,1 1 0 0 0,-1-1 1 0 0,1 1-1 0 0,-1 0 0 0 0,1 0 0 0 0,0 0 0 0 0,1 0 1 0 0,-1 0-1 0 0,1 1 0 0 0,0-1 0 0 0,0 1 0 0 0,0 0 1 0 0,0-1-1 0 0,1 1 0 0 0,0 0 0 0 0,0 0 0 0 0,0 0 1 0 0,1 0-1 0 0,-1 0 0 0 0,1 0 0 0 0,1 0 1 0 0,-1 0-1 0 0,0 0 0 0 0,1 0 0 0 0,0 0 0 0 0,1 0 1 0 0,1 4-35 0 0,76 50 553 0 0,-46-71-8264 0 0,-25-2 945 0 0</inkml:trace>
  <inkml:trace contextRef="#ctx0" brushRef="#br0" timeOffset="22902.683">21160 8699 13193 0 0,'5'41'781'0'0,"-1"-1"-1"0"0,-2 1 1 0 0,-1 0 0 0 0,-3-1-1 0 0,-1 1 1 0 0,-2-1 0 0 0,-4 15-781 0 0,6-45-530 0 0,2-8-2063 0 0,4-8-3925 0 0,-2 4 5252 0 0,7-13-6485 0 0</inkml:trace>
  <inkml:trace contextRef="#ctx0" brushRef="#br0" timeOffset="23071.714">21308 8968 15109 0 0,'0'0'376'0'0,"0"0"-376"0"0,0 0 0 0 0,0 0 28 0 0,0 0 728 0 0,-45 8-243 0 0,28-14-265 0 0,1-1-248 0 0,-1-4-188 0 0,0 2-413 0 0,3-2-495 0 0,4 1-1100 0 0,-1-2-4392 0 0</inkml:trace>
  <inkml:trace contextRef="#ctx0" brushRef="#br0" timeOffset="23349.969">21361 9116 15733 0 0,'0'0'1245'0'0,"0"0"-1245"0"0,0 0 0 0 0,0 0 292 0 0,0 0 256 0 0,0 0-168 0 0,0 0-132 0 0,0 0-136 0 0,0 0 0 0 0,0 0 60 0 0,9 20 72 0 0,-11-23-244 0 0,2-2-232 0 0,-4-3-632 0 0,1-4-704 0 0,2 0-3321 0 0,1-12-6300 0 0</inkml:trace>
  <inkml:trace contextRef="#ctx0" brushRef="#br0" timeOffset="23350.969">21461 8931 13301 0 0,'0'0'36'0'0,"0"0"-36"0"0,0 0-752 0 0,0 0-1216 0 0,0 0-464 0 0,0 0-1533 0 0</inkml:trace>
  <inkml:trace contextRef="#ctx0" brushRef="#br0" timeOffset="23643.294">21604 9109 12805 0 0,'0'0'989'0'0,"0"0"-723"0"0,0 0 40 0 0,0 0 15 0 0,0 0-222 0 0,-8 1-167 0 0,5 0 105 0 0,-1-1 0 0 0,1 1 0 0 0,-1 1 0 0 0,1-1 0 0 0,-1 0 0 0 0,1 1 0 0 0,0-1 0 0 0,0 1 0 0 0,-1 0 0 0 0,1 0 0 0 0,1 1 0 0 0,-1-1 0 0 0,0 0 0 0 0,0 1 0 0 0,1 0 0 0 0,0 0 0 0 0,-1-1 0 0 0,1 1 0 0 0,0 1 1 0 0,1-1-1 0 0,-1 0 0 0 0,0 0 0 0 0,1 1 0 0 0,0-1 0 0 0,0 1 0 0 0,0-1 0 0 0,0 1 0 0 0,0-1 0 0 0,1 1 0 0 0,0 0 0 0 0,-1-1 0 0 0,1 3-37 0 0,0-5 60 0 0,-1 1 0 0 0,1 0 1 0 0,0 0-1 0 0,0 0 1 0 0,0 0-1 0 0,0 0 0 0 0,0 0 1 0 0,0 0-1 0 0,0 0 0 0 0,0 0 1 0 0,1 0-1 0 0,-1 0 0 0 0,1 0 1 0 0,-1 0-1 0 0,1 0 0 0 0,0-1 1 0 0,0 1-1 0 0,0 0 0 0 0,0 0 1 0 0,0-1-1 0 0,0 1 1 0 0,1-1-1 0 0,-1 1 0 0 0,0-1 1 0 0,1 1-1 0 0,-1-1 0 0 0,1 0 1 0 0,-1 0-1 0 0,1 0 0 0 0,0 0 1 0 0,0 0-1 0 0,-1 0 0 0 0,1 0 1 0 0,0 0-1 0 0,0-1 0 0 0,0 1 1 0 0,0-1-1 0 0,0 1 1 0 0,0-1-1 0 0,0 0 0 0 0,0 0 1 0 0,0 0-1 0 0,0 0 0 0 0,0 0 1 0 0,0 0-1 0 0,0-1 0 0 0,0 1 1 0 0,-1-1-1 0 0,1 1 0 0 0,2-1-60 0 0,23-116-5422 0 0,-6 109-262 0 0,-15 9 1914 0 0</inkml:trace>
  <inkml:trace contextRef="#ctx0" brushRef="#br0" timeOffset="23908.71">21713 9177 10889 0 0,'0'0'962'0'0,"0"0"-515"0"0,3 7-150 0 0,27 115 4124 0 0,-30-123-4445 0 0,-1 0 0 0 0,0-1-1 0 0,0 0 1 0 0,1 1 0 0 0,-1-1 0 0 0,1 1-1 0 0,-1-1 1 0 0,1 0 0 0 0,0 1-1 0 0,-1-1 1 0 0,1 0 0 0 0,0 1 0 0 0,0-1-1 0 0,0 0 1 0 0,1 0 0 0 0,-1 1 0 0 0,0-1-1 0 0,0 0 1 0 0,1 1 0 0 0,-1-1-1 0 0,1 1 1 0 0,0-1 0 0 0,-1 1 0 0 0,1-1-1 0 0,0 1 1 0 0,0-1 0 0 0,0 1 0 0 0,0-1-1 0 0,0 1 1 0 0,0 0 0 0 0,1 0-1 0 0,-1 0 1 0 0,0 0 0 0 0,1 0 0 0 0,-1 0-1 0 0,0 0 1 0 0,1 0 0 0 0,-1 0 0 0 0,1 0-1 0 0,0 1 1 0 0,-1-1 0 0 0,1 1-1 0 0,-1-1 1 0 0,1 1 0 0 0,0 0 0 0 0,-1 0-1 0 0,1-1 1 0 0,0 1 0 0 0,0 0-1 0 0,-1 0 1 0 0,1 1 0 0 0,0-1 0 0 0,-1 0-1 0 0,1 1 1 0 0,0-1 0 0 0,-1 1 0 0 0,1-1-1 0 0,-1 1 1 0 0,1 0 0 0 0,-1-1-1 0 0,2 2 25 0 0,40 74 1230 0 0,-39-37-8470 0 0,-4-38-1929 0 0</inkml:trace>
  <inkml:trace contextRef="#ctx0" brushRef="#br0" timeOffset="21611.494">20089 8481 9097 0 0,'0'0'6603'0'0,"0"0"-4914"0"0,0 0-1834 0 0,0 0 245 0 0,0 0 134 0 0,23 27-56 0 0,-15-24-220 0 0,0-1 0 0 0,1 1 0 0 0,-1-1 0 0 0,0-1 0 0 0,1 0 0 0 0,0 0 0 0 0,-1-1 0 0 0,1 0 0 0 0,-1 0 0 0 0,1-1 0 0 0,-1 0 0 0 0,1-1 0 0 0,-1 1 0 0 0,1-2 0 0 0,-1 1 0 0 0,0-1 0 0 0,0-1 0 0 0,0 1 42 0 0,-6-2-43 0 0,-1 0 1 0 0,0 1-1 0 0,0-1 0 0 0,-1 0 0 0 0,1 0 0 0 0,-1 1 0 0 0,0-1 1 0 0,0 0-1 0 0,0 0 0 0 0,-1 1 0 0 0,0-1 0 0 0,0 0 1 0 0,0 0-1 0 0,0 1 0 0 0,-1-1 0 0 0,0 1 0 0 0,0 0 0 0 0,0-1 1 0 0,0 1-1 0 0,-1 0 0 0 0,0 0 0 0 0,0 0 0 0 0,0 1 1 0 0,0-1-1 0 0,0 1 0 0 0,-1-1 0 0 0,0 1 43 0 0,3 1 9 0 0,1 0 0 0 0,-1 1 0 0 0,0-1 0 0 0,1 0 0 0 0,-1 1 0 0 0,0-1-1 0 0,0 1 1 0 0,0-1 0 0 0,0 1 0 0 0,0 0 0 0 0,-1-1 0 0 0,1 1 0 0 0,0 0 0 0 0,-1 0 0 0 0,1 0 0 0 0,0 0 0 0 0,-1 0-1 0 0,0 0 1 0 0,1 0 0 0 0,-1 0 0 0 0,1 1 0 0 0,-1-1 0 0 0,0 1 0 0 0,0-1 0 0 0,1 1 0 0 0,-1-1 0 0 0,0 1-1 0 0,0 0 1 0 0,1 0 0 0 0,-1 0 0 0 0,0 0 0 0 0,0 0 0 0 0,0 1 0 0 0,1-1 0 0 0,-1 0 0 0 0,0 1 0 0 0,1-1 0 0 0,-1 1-1 0 0,0 0 1 0 0,1 0 0 0 0,-1-1 0 0 0,1 1 0 0 0,-1 0 0 0 0,1 0 0 0 0,-1 0 0 0 0,1 1 0 0 0,0-1 0 0 0,-1 0 0 0 0,1 0-1 0 0,0 1 1 0 0,0-1 0 0 0,0 1 0 0 0,0-1 0 0 0,0 1 0 0 0,0-1 0 0 0,1 1 0 0 0,-1 0 0 0 0,0-1 0 0 0,1 1-1 0 0,-1 0 1 0 0,1 0 0 0 0,0-1 0 0 0,-1 1 0 0 0,1 0 0 0 0,0 0 0 0 0,0-1 0 0 0,0 2-9 0 0,18 385 2148 0 0,-25-369-4728 0 0,5-15 353 0 0,1-3-4010 0 0</inkml:trace>
  <inkml:trace contextRef="#ctx0" brushRef="#br0" timeOffset="21859.674">20334 8747 13845 0 0,'0'0'4121'0'0,"0"0"-4121"0"0,0 0-1232 0 0,0 0 1232 0 0,-44 4 164 0 0,26-7 308 0 0,-6-1-236 0 0,2-2-236 0 0,-4 1-100 0 0,1-1-548 0 0,5 2-129 0 0,3-3-847 0 0,7 3-3100 0 0,7-4-4253 0 0</inkml:trace>
  <inkml:trace contextRef="#ctx0" brushRef="#br0" timeOffset="22479.711">20410 8700 468 0 0,'0'0'11162'0'0,"0"0"-8356"0"0,1 7-2489 0 0,-2 51 1287 0 0,-1-49-1448 0 0,0 1-1 0 0,1-1 1 0 0,1 1 0 0 0,0 0-1 0 0,0-1 1 0 0,1 1 0 0 0,0-1-1 0 0,0 1 1 0 0,1-1-1 0 0,1 0 1 0 0,0 1 0 0 0,0-1-1 0 0,0 0 1 0 0,1-1 0 0 0,3 6-156 0 0,-6-13-17 0 0,-1 0 1 0 0,0 0 0 0 0,1 0 0 0 0,-1-1-1 0 0,1 1 1 0 0,-1 0 0 0 0,1 0-1 0 0,0 0 1 0 0,-1 0 0 0 0,1-1 0 0 0,0 1-1 0 0,0 0 1 0 0,0-1 0 0 0,-1 1-1 0 0,1 0 1 0 0,0-1 0 0 0,0 1-1 0 0,0-1 1 0 0,0 1 0 0 0,0-1 0 0 0,0 0-1 0 0,0 1 1 0 0,0-1 0 0 0,0 0-1 0 0,0 0 1 0 0,0 0 0 0 0,0 0 0 0 0,0 0-1 0 0,0 0 1 0 0,0 0 0 0 0,0 0-1 0 0,0 0 1 0 0,0 0 0 0 0,0 0-1 0 0,0-1 1 0 0,0 1 0 0 0,0 0 0 0 0,0-1-1 0 0,0 1 1 0 0,0-1 0 0 0,0 1-1 0 0,0-1 1 0 0,0 0 0 0 0,0 1 0 0 0,0-1-1 0 0,-1 0 1 0 0,1 1 0 0 0,0-1-1 0 0,-1 0 1 0 0,1 0 0 0 0,0 0 0 0 0,-1 0-1 0 0,1 0 1 0 0,-1 0 0 0 0,0 0-1 0 0,1 0 1 0 0,-1 0 0 0 0,0 0-1 0 0,1 0 1 0 0,-1 0 0 0 0,0 0 16 0 0,14-73-1653 0 0,-13 61 1527 0 0,-1 12 142 0 0,0 0 0 0 0,-1 1 0 0 0,1-1 1 0 0,0 0-1 0 0,-1 0 0 0 0,1 0 0 0 0,0 0 0 0 0,0 1 1 0 0,-1-1-1 0 0,1 0 0 0 0,0 0 0 0 0,0 0 0 0 0,0 0 1 0 0,0 0-1 0 0,0 0 0 0 0,1 1 0 0 0,-1-1 0 0 0,0 0 1 0 0,0 0-1 0 0,1 0 0 0 0,-1 0 0 0 0,0 0 0 0 0,1 1 1 0 0,-1-1-1 0 0,0 0 0 0 0,1 0 0 0 0,-1 1 0 0 0,1-1 1 0 0,0 0-1 0 0,-1 1 0 0 0,1-1 0 0 0,0 1 0 0 0,-1-1 1 0 0,1 0-1 0 0,0 1 0 0 0,-1-1 0 0 0,1 1 0 0 0,0 0 1 0 0,0-1-1 0 0,0 1 0 0 0,-1 0 0 0 0,1-1 0 0 0,0 1 1 0 0,0 0-1 0 0,0 0 0 0 0,0 0 0 0 0,0 0 0 0 0,0 0 1 0 0,-1 0-1 0 0,1 0 0 0 0,0 0 0 0 0,0 0 0 0 0,0 0 1 0 0,0 0-1 0 0,0 1 0 0 0,-1-1 0 0 0,1 0 0 0 0,0 1 1 0 0,0-1-1 0 0,0 0 0 0 0,-1 1 0 0 0,1-1 0 0 0,0 1 1 0 0,0 0-1 0 0,-1-1 0 0 0,1 1-16 0 0,27 56 1350 0 0,-32 56-388 0 0,4-113-1308 0 0,0-37-1628 0 0,60-28 2488 0 0,-25 103-1222 0 0,-11 71 2145 0 0,-24-108-1315 0 0,0-1 48 0 0,6-28-917 0 0,-6 27 735 0 0,0-1 1 0 0,0 1-1 0 0,0-1 1 0 0,0 1-1 0 0,0-1 1 0 0,1 1-1 0 0,-1-1 1 0 0,1 1-1 0 0,-1-1 1 0 0,1 1-1 0 0,-1-1 1 0 0,1 1 0 0 0,0 0-1 0 0,0-1 1 0 0,0 1-1 0 0,0 0 1 0 0,0 0-1 0 0,0 0 1 0 0,0 0-1 0 0,0 0 1 0 0,0 0-1 0 0,0 0 1 0 0,1 0-1 0 0,-1 0 1 0 0,0 0-1 0 0,1 1 1 0 0,-1-1-1 0 0,0 1 1 0 0,1-1 0 0 0,-1 1-1 0 0,1-1 1 0 0,-1 1-1 0 0,1 0 1 0 0,-1-1-1 0 0,1 1 1 0 0,-1 0-1 0 0,1 0 1 0 0,-1 0-1 0 0,1 1 1 0 0,-1-1-1 0 0,1 0 1 0 0,-1 0-1 0 0,1 1 1 0 0,-1-1-1 0 0,1 1 1 0 0,-1 0 0 0 0,1-1-1 0 0,-1 1 1 0 0,0 0-1 0 0,1 0 1 0 0,-1-1-1 0 0,0 1 1 0 0,0 0-1 0 0,0 0 1 0 0,0 1-1 0 0,0-1 1 0 0,0 0-1 0 0,0 0 1 0 0,0 0-1 0 0,0 1 1 0 0,0-1-1 0 0,-1 0 1 0 0,1 1 0 0 0,-1-1-1 0 0,1 1 1 0 0,-1-1-1 0 0,1 1 1 0 0,-1-1-1 0 0,0 2 12 0 0,12 51 686 0 0,-22-42-9445 0 0,13-12 116 0 0</inkml:trace>
  <inkml:trace contextRef="#ctx0" brushRef="#br0" timeOffset="19547.823">19330 8267 9233 0 0,'38'153'8747'0'0,"-45"83"-6107"0"0,0-208-2796 0 0,3-19-1821 0 0,1-21-3477 0 0,3-4-2611 0 0</inkml:trace>
  <inkml:trace contextRef="#ctx0" brushRef="#br0" timeOffset="19548.823">19490 8567 14249 0 0,'0'0'2581'0'0,"0"0"-2581"0"0,0 0-841 0 0,0 0 841 0 0,0 0 553 0 0,-42-11-29 0 0,21 4-260 0 0,-2-2-208 0 0,1-1-56 0 0,-1 2-584 0 0,1-2-261 0 0,2 0-767 0 0,9 3-3524 0 0,2-7-4025 0 0</inkml:trace>
  <inkml:trace contextRef="#ctx0" brushRef="#br0" timeOffset="19794.811">19572 8676 14749 0 0,'0'0'2201'0'0,"0"0"-2197"0"0,7 38 72 0 0,-7-26 72 0 0,-1-1 276 0 0,-2-4-176 0 0,2 0-88 0 0,-1-3-84 0 0,-1-1-64 0 0,2-3 60 0 0,1 2-20 0 0,-3-2-52 0 0,2-2-496 0 0,1-5-12 0 0,-3-3-509 0 0,2 1-1967 0 0,1-14-7625 0 0</inkml:trace>
  <inkml:trace contextRef="#ctx0" brushRef="#br0" timeOffset="20027.652">19626 8571 13581 0 0,'0'0'3905'0'0,"0"0"-3705"0"0,0 0-92 0 0,0 0-32 0 0,0 0-76 0 0,0 0-148 0 0,0 0-136 0 0,0 0 60 0 0,0 0-336 0 0,0 0-297 0 0,-3-22-315 0 0,3 20-1388 0 0,0-1-4453 0 0</inkml:trace>
  <inkml:trace contextRef="#ctx0" brushRef="#br0" timeOffset="21128.829">19615 8641 2824 0 0,'0'0'798'0'0,"0"0"-92"0"0,0 0 649 0 0,0 0 2026 0 0,0 0-1290 0 0,0 0-879 0 0,0 0-143 0 0,0 0-312 0 0,0 0-179 0 0,-2 7-8 0 0,0 1-457 0 0,1 0 1 0 0,1 1-1 0 0,0-1 1 0 0,0 0-1 0 0,0 1 1 0 0,1-1-1 0 0,0 0 1 0 0,1 0-1 0 0,0 0 1 0 0,0 0-1 0 0,1 0 1 0 0,0 0 0 0 0,0 0-1 0 0,1-1 1 0 0,1 3-114 0 0,-3-10 29 0 0,1 0 0 0 0,-1-1 0 0 0,0 1 0 0 0,1 0 0 0 0,-1-1 0 0 0,0 0 0 0 0,1 1 0 0 0,-1-1 0 0 0,0 0 0 0 0,0 0 0 0 0,0 0 0 0 0,1-1 0 0 0,-1 1 0 0 0,0 0 0 0 0,-1-1 0 0 0,1 1 0 0 0,0-1 0 0 0,0 0 0 0 0,-1 0 0 0 0,1 1 0 0 0,-1-1 0 0 0,1 0 0 0 0,-1 0 1 0 0,0-1-1 0 0,0 1 0 0 0,0 0 0 0 0,0 0 0 0 0,0 0 0 0 0,-1-1 0 0 0,1 1 0 0 0,0-1 0 0 0,-1 1 0 0 0,0 0 0 0 0,0-1 0 0 0,0 1 0 0 0,0-2-29 0 0,7-73-157 0 0,11 106 421 0 0,32 173 2324 0 0,-50-197-2569 0 0,1 0 0 0 0,-1 0 0 0 0,0 0 0 0 0,-1 1-1 0 0,1-1 1 0 0,-1 0 0 0 0,0 0 0 0 0,0 0 0 0 0,0 0-1 0 0,-1 0 1 0 0,0 0 0 0 0,0-1 0 0 0,0 1 0 0 0,-1 0-1 0 0,1-1 1 0 0,-1 0 0 0 0,0 0 0 0 0,0 1-1 0 0,-1-2 1 0 0,1 1 0 0 0,-1 0 0 0 0,0-1 0 0 0,0 1-1 0 0,0-1 1 0 0,0 0 0 0 0,0-1 0 0 0,-1 1 0 0 0,0-1-1 0 0,1 0 1 0 0,-1 0 0 0 0,0 0 0 0 0,0-1 0 0 0,0 1-1 0 0,0-1 1 0 0,0 0 0 0 0,0-1 0 0 0,0 1 0 0 0,0-1-1 0 0,-1 0-18 0 0,-69-7-2642 0 0,48-8-3077 0 0,15-6-4997 0 0</inkml:trace>
  <inkml:trace contextRef="#ctx0" brushRef="#br0" timeOffset="18849.61">18937 8339 12285 0 0,'0'0'1072'0'0,"0"0"-964"0"0,-7 0 288 0 0,5 0-333 0 0,-67 4 238 0 0,68-4-306 0 0,0 0-1 0 0,-1 0 1 0 0,1 0 0 0 0,0 0 0 0 0,0 0 0 0 0,-1 1 0 0 0,1-1-1 0 0,0 0 1 0 0,0 1 0 0 0,-1-1 0 0 0,1 0 0 0 0,0 1-1 0 0,0 0 1 0 0,0-1 0 0 0,0 1 0 0 0,0 0 0 0 0,0-1-1 0 0,0 1 1 0 0,0 0 0 0 0,0 0 0 0 0,0 0 0 0 0,0 0 0 0 0,0 0-1 0 0,0 0 1 0 0,1 0 0 0 0,-1 0 0 0 0,0 0 0 0 0,1 0-1 0 0,-1 0 1 0 0,1 1 0 0 0,-1-1 0 0 0,1 0 0 0 0,0 0-1 0 0,0 1 1 0 0,-1-1 0 0 0,1 0 0 0 0,0 0 0 0 0,0 1 0 0 0,0-1-1 0 0,0 0 1 0 0,0 0 0 0 0,1 1 0 0 0,-1-1 0 0 0,0 0-1 0 0,1 0 1 0 0,-1 1 0 0 0,0-1 0 0 0,1 0 0 0 0,-1 0-1 0 0,1 0 1 0 0,0 0 0 0 0,-1 0 0 0 0,2 1 5 0 0,47 52 422 0 0,-43-50-307 0 0,0 0 0 0 0,-1 1 0 0 0,1 0 0 0 0,-1 0 0 0 0,0 0 0 0 0,0 0 0 0 0,-1 1 0 0 0,1 0 0 0 0,-1 0 0 0 0,0 0 0 0 0,-1 0 0 0 0,0 1 0 0 0,0 0 0 0 0,0-1 0 0 0,-1 1 0 0 0,0 0 0 0 0,0 0 0 0 0,0 0 0 0 0,-1 1 0 0 0,0-1 0 0 0,-1 0 0 0 0,0 1-115 0 0,-1-6-4 0 0,0 0 1 0 0,0 1-1 0 0,0-1 1 0 0,-1 0 0 0 0,1 0-1 0 0,-1 0 1 0 0,0 0-1 0 0,1-1 1 0 0,-1 1 0 0 0,0 0-1 0 0,0-1 1 0 0,0 1-1 0 0,0-1 1 0 0,0 0 0 0 0,0 1-1 0 0,-1-1 1 0 0,1 0-1 0 0,0 0 1 0 0,-1-1 0 0 0,1 1-1 0 0,-1 0 1 0 0,1-1-1 0 0,-1 0 1 0 0,1 1 0 0 0,-1-1-1 0 0,1 0 1 0 0,-1 0 0 0 0,-1-1 3 0 0,-23-13-5449 0 0,20 1-3497 0 0</inkml:trace>
  <inkml:trace contextRef="#ctx0" brushRef="#br0" timeOffset="19096.483">19076 8611 15045 0 0,'0'0'1585'0'0,"0"0"-1485"0"0,0 0 76 0 0,10 44 260 0 0,-10-35 20 0 0,-2-3-120 0 0,-1-1 20 0 0,2-2-132 0 0,1-1-112 0 0,-3-2-16 0 0,3 0-8 0 0,-1-1-88 0 0,-2-5-272 0 0,0-1-272 0 0,-1-6-484 0 0,1 3-1181 0 0,3-16-6183 0 0</inkml:trace>
  <inkml:trace contextRef="#ctx0" brushRef="#br0" timeOffset="18295.019">18209 8329 12953 0 0,'0'0'2369'0'0,"0"0"-1810"0"0,0 0-315 0 0,0 0 152 0 0,0 0 27 0 0,0 0-22 0 0,0 0-55 0 0,6 4-35 0 0,-2-1-387 0 0,0-1 1 0 0,0 1-1 0 0,0-1 1 0 0,0 1-1 0 0,0-1 1 0 0,1 0-1 0 0,-1-1 1 0 0,0 1-1 0 0,1-1 1 0 0,-1 0-1 0 0,1 0 1 0 0,0 0-1 0 0,-1-1 1 0 0,1 0-1 0 0,0 0 1 0 0,-1 0-1 0 0,1 0 1 0 0,0-1-1 0 0,-1 1 1 0 0,1-1-1 0 0,-1 0 1 0 0,1-1-1 0 0,-1 1 1 0 0,1-1-1 0 0,-1 0 1 0 0,0 0-1 0 0,0 0 1 0 0,0-1-1 0 0,0 1 1 0 0,0-1-1 0 0,0 0 1 0 0,-1 0-1 0 0,1 0 1 0 0,-1-1-1 0 0,2-3 76 0 0,-4 6 0 0 0,-1-1-1 0 0,0 0 0 0 0,0 1 1 0 0,0-1-1 0 0,0 1 0 0 0,-1-1 1 0 0,1 0-1 0 0,0 1 1 0 0,-1-1-1 0 0,1 1 0 0 0,-1-1 1 0 0,0 1-1 0 0,1-1 0 0 0,-1 1 1 0 0,0-1-1 0 0,0 1 0 0 0,0 0 1 0 0,0 0-1 0 0,0-1 0 0 0,0 1 1 0 0,0 0-1 0 0,0 0 0 0 0,0 0 1 0 0,-1 0-1 0 0,1 0 0 0 0,0 0 1 0 0,-1 0-1 0 0,1 1 0 0 0,-1-1 1 0 0,1 1-1 0 0,-1-1 0 0 0,1 1 1 0 0,-1-1-1 0 0,1 1 0 0 0,-1 0 1 0 0,0-1-1 0 0,1 1 0 0 0,-1 0 1 0 0,1 0-1 0 0,-1 0 1 0 0,0 0-1 0 0,1 1 0 0 0,-1-1 1 0 0,1 0-1 0 0,-1 1 0 0 0,1-1 1 0 0,-1 1-1 0 0,1 0 0 0 0,-1-1 1 0 0,1 1-1 0 0,-1 0 0 0 0,1 0 1 0 0,0 0-1 0 0,-1 0 0 0 0,1 0 1 0 0,0 0-1 0 0,0 0 0 0 0,0 0 1 0 0,0 0-1 0 0,0 1 0 0 0,0-1 1 0 0,0 0-1 0 0,0 1 0 0 0,1-1 1 0 0,-1 1-1 0 0,0 0 1 0 0,-1 2 87 0 0,0 0-1 0 0,0 1 1 0 0,0-1 0 0 0,1 1-1 0 0,0 0 1 0 0,0 0 0 0 0,0-1-1 0 0,0 1 1 0 0,1 0 0 0 0,0 0-1 0 0,0 0 1 0 0,0 0 0 0 0,0 0-1 0 0,1-1 1 0 0,0 1 0 0 0,0 0 0 0 0,0 0-1 0 0,1-1 1 0 0,-1 1 0 0 0,1-1-1 0 0,0 1 1 0 0,1-1 0 0 0,-1 0-1 0 0,1 1 1 0 0,0-1 0 0 0,0-1-1 0 0,1 2-86 0 0,51 10-4283 0 0,-47-19-648 0 0,2-3-2219 0 0</inkml:trace>
  <inkml:trace contextRef="#ctx0" brushRef="#br0" timeOffset="18574.658">18486 8357 10393 0 0,'0'0'3270'0'0,"5"8"-2454"0"0,38 136 2400 0 0,-43-144-3437 0 0,7-63-5476 0 0,16 33 4336 0 0,24 39 3836 0 0,-41-6-2280 0 0,0 1 0 0 0,-1 0-1 0 0,1 0 1 0 0,-1 1 0 0 0,1-1-1 0 0,-2 1 1 0 0,1 1 0 0 0,0-1-1 0 0,-1 0 1 0 0,0 1 0 0 0,0 0-1 0 0,-1 0 1 0 0,1 0 0 0 0,-1 1-1 0 0,-1-1 1 0 0,1 1 0 0 0,-1 0 0 0 0,0-1-1 0 0,-1 1 1 0 0,1 0 0 0 0,-1 0-1 0 0,-1 0 1 0 0,0 0 0 0 0,0 1-195 0 0,-4-9-2649 0 0,2-7-2054 0 0,2-3-2929 0 0</inkml:trace>
  <inkml:trace contextRef="#ctx0" brushRef="#br0" timeOffset="24637.655">22339 8947 5044 0 0,'0'0'5254'0'0,"-4"7"-4190"0"0,-17 33-194 0 0,1 0 0 0 0,2 2 0 0 0,1 0-1 0 0,3 1 1 0 0,1 0 0 0 0,-3 27-870 0 0,16-58 85 0 0,0 1-1 0 0,1-1 1 0 0,1 1 0 0 0,0-1 0 0 0,0 0 0 0 0,1 0-1 0 0,1 0 1 0 0,0 0 0 0 0,1-1 0 0 0,0 1 0 0 0,0-1-1 0 0,1 0 1 0 0,1-1 0 0 0,0 0 0 0 0,0 0-1 0 0,1 0 1 0 0,1-1 0 0 0,-1 0 0 0 0,1 0 0 0 0,1-1-1 0 0,-1 0 1 0 0,2-1 0 0 0,-1 0 0 0 0,6 2-85 0 0,16 4-1507 0 0,-22-21-4371 0 0,-10-8-2701 0 0</inkml:trace>
  <inkml:trace contextRef="#ctx0" brushRef="#br0" timeOffset="25027.686">22507 9098 12553 0 0,'0'0'2072'0'0,"0"0"-1142"0"0,0 0-583 0 0,0 0-194 0 0,1 12 116 0 0,4 37 212 0 0,-1-23-317 0 0,-1 1 1 0 0,-1 0-1 0 0,-1 0 0 0 0,-2 0 0 0 0,0 0 0 0 0,-2-1 0 0 0,-1 1 0 0 0,-3 8-164 0 0,4-54-6200 0 0,3 9-221 0 0</inkml:trace>
  <inkml:trace contextRef="#ctx0" brushRef="#br0" timeOffset="25197.255">22590 9112 4636 0 0,'0'0'5790'0'0,"0"0"-3998"0"0,0 0-1105 0 0,8 1 34 0 0,-4 0-634 0 0,0 0-1 0 0,1 1 1 0 0,-1 0 0 0 0,0 0-1 0 0,0 0 1 0 0,0 0-1 0 0,0 0 1 0 0,-1 1 0 0 0,1 0-1 0 0,-1 0 1 0 0,1 0 0 0 0,-1 0-1 0 0,0 0 1 0 0,0 1 0 0 0,-1-1-1 0 0,1 1 1 0 0,-1 0 0 0 0,1 0-1 0 0,-1 0 1 0 0,0 0 0 0 0,-1 0-1 0 0,1 0 1 0 0,-1 1-1 0 0,0-1 1 0 0,0 1-87 0 0,1-3 14 0 0,0 0 1 0 0,-1 1-1 0 0,1-1 0 0 0,-1 0 1 0 0,0 1-1 0 0,0-1 0 0 0,0 1 1 0 0,0-1-1 0 0,0 1 0 0 0,0-1 1 0 0,-1 1-1 0 0,1 0 0 0 0,-1-1 1 0 0,0 1-1 0 0,0 0 0 0 0,0 0 0 0 0,0-1 1 0 0,0 1-1 0 0,0 0 0 0 0,-1-1 1 0 0,1 1-1 0 0,-1 0 0 0 0,0-1 1 0 0,0 1-1 0 0,0-1 0 0 0,0 1 1 0 0,0-1-1 0 0,-1 0 0 0 0,1 1 1 0 0,-1-1-1 0 0,0 0 0 0 0,1 0 1 0 0,-1 0-1 0 0,0 0 0 0 0,0 0 0 0 0,0 0 1 0 0,0-1-1 0 0,-1 1 0 0 0,1-1 1 0 0,0 1-1 0 0,-1-1 0 0 0,1 0 1 0 0,-1 0-1 0 0,1 0 0 0 0,-1 0 1 0 0,1-1-1 0 0,-1 1 0 0 0,0-1 1 0 0,1 1-1 0 0,-1-1 0 0 0,0 0 1 0 0,0 0-1 0 0,1 0 0 0 0,-1 0 0 0 0,0-1-13 0 0,-57-14-940 0 0,24-8-3485 0 0,18 3-2625 0 0</inkml:trace>
  <inkml:trace contextRef="#ctx0" brushRef="#br0" timeOffset="25677.88">22906 9008 12657 0 0,'0'0'1512'0'0,"0"0"-997"0"0,2 10-313 0 0,16 391 3643 0 0,-46-445-5089 0 0,-47-47-247 0 0,61 142 2817 0 0,15-42-1241 0 0,0 0 0 0 0,1 0 0 0 0,0 1 0 0 0,0-1 0 0 0,1-1 0 0 0,0 1-1 0 0,1 0 1 0 0,0-1 0 0 0,0 1 0 0 0,1-1 0 0 0,0 0 0 0 0,0-1 0 0 0,1 1 0 0 0,0-1 0 0 0,0 0-1 0 0,1-1 1 0 0,0 0 0 0 0,0 0 0 0 0,0 0 0 0 0,1-1 0 0 0,7 5-85 0 0,70 19-5355 0 0,-69-29-625 0 0,0-5-1790 0 0</inkml:trace>
  <inkml:trace contextRef="#ctx0" brushRef="#br0" timeOffset="26295.804">23164 9182 5044 0 0,'0'0'7058'0'0,"0"0"-5833"0"0,0 0-521 0 0,0 0 72 0 0,-1 8-156 0 0,1-5-548 0 0,-1 1-1 0 0,1-1 1 0 0,0 1-1 0 0,0-1 1 0 0,0 1-1 0 0,0-1 1 0 0,1 1-1 0 0,-1-1 0 0 0,1 1 1 0 0,0-1-1 0 0,0 0 1 0 0,0 1-1 0 0,1-1 1 0 0,-1 0-1 0 0,1 0 1 0 0,-1 0-1 0 0,1 0 0 0 0,0 0 1 0 0,0 0-1 0 0,1 0 1 0 0,-1-1-1 0 0,1 1 1 0 0,-1-1-1 0 0,1 1 1 0 0,0-1-1 0 0,0 0 0 0 0,0 0 1 0 0,0 0-1 0 0,0-1 1 0 0,0 1-1 0 0,0-1 1 0 0,2 1-72 0 0,-3-1-11 0 0,1 0 0 0 0,-1 0 0 0 0,1-1 0 0 0,-1 1 0 0 0,1 0 0 0 0,-1-1 0 0 0,1 0 0 0 0,-1 1 1 0 0,1-1-1 0 0,-1 0 0 0 0,1 0 0 0 0,0-1 0 0 0,-1 1 0 0 0,1 0 0 0 0,-1-1 0 0 0,1 0 0 0 0,-1 1 0 0 0,1-1 1 0 0,-1 0-1 0 0,1 0 0 0 0,-1-1 0 0 0,0 1 0 0 0,0 0 0 0 0,0-1 0 0 0,0 1 0 0 0,0-1 0 0 0,0 0 0 0 0,0 0 1 0 0,0 0-1 0 0,0 0 0 0 0,-1 0 0 0 0,1 0 0 0 0,-1 0 0 0 0,0 0 0 0 0,1-1 0 0 0,-1 1 0 0 0,0 0 0 0 0,0-1 1 0 0,-1 1-1 0 0,1-1 0 0 0,0 1 0 0 0,-1-1 0 0 0,0 0 0 0 0,1 1 0 0 0,-1-1 0 0 0,0 1 0 0 0,0-1 0 0 0,-1 1 1 0 0,1-1-1 0 0,-1 0 0 0 0,1 1 0 0 0,-1-1 0 0 0,0 1 0 0 0,1-1 0 0 0,-1 1 0 0 0,-1 0 0 0 0,1-1 0 0 0,0 1 1 0 0,0 0-1 0 0,-1 0 0 0 0,0 0 0 0 0,1 0 0 0 0,-2-2 11 0 0,-1-3 10 0 0,3 2-23 0 0,0 0 1 0 0,-1 1 0 0 0,1-1-1 0 0,-1 1 1 0 0,-1 0 0 0 0,1-1-1 0 0,0 1 1 0 0,-1 0 0 0 0,0 0-1 0 0,0 1 1 0 0,0-1 0 0 0,-1 0-1 0 0,1 1 1 0 0,-1 0 0 0 0,0 0 0 0 0,1 0-1 0 0,-1 0 1 0 0,-2 0 12 0 0,-23 71 274 0 0,3 182-11 0 0,30-221-1434 0 0,5-13-3910 0 0,5-8-3823 0 0</inkml:trace>
  <inkml:trace contextRef="#ctx0" brushRef="#br0" timeOffset="26495.594">23338 9422 16586 0 0,'0'0'136'0'0,"0"0"-136"0"0,0 0-272 0 0,0 0 272 0 0,-56-3 648 0 0,33-3-228 0 0,-4 0-396 0 0,-1-1-24 0 0,1-4-980 0 0,0 1-645 0 0,6 2-3227 0 0,7-8-4913 0 0</inkml:trace>
  <inkml:trace contextRef="#ctx0" brushRef="#br0" timeOffset="26669.927">23568 9256 16173 0 0,'15'62'1361'0'0,"-12"-13"-1361"0"0,-3 3-36 0 0,-3-10 36 0 0,-6-3 272 0 0,-8-1-260 0 0,0-5-12 0 0,-2-7-56 0 0,4-6 44 0 0,-12 0-76 0 0,-11 5-196 0 0,3-4-612 0 0,2-2-1085 0 0,-1-10-7748 0 0</inkml:trace>
  <inkml:trace contextRef="#ctx0" brushRef="#br0" timeOffset="37569.975">12590 6705 12077 0 0,'0'0'2313'0'0,"0"0"-1634"0"0,0 0-444 0 0,4 8 354 0 0,26 135 1676 0 0,-31-126-2658 0 0,4 58 1115 0 0,26-52-7689 0 0,-10-26-565 0 0</inkml:trace>
  <inkml:trace contextRef="#ctx0" brushRef="#br0" timeOffset="37829.935">12934 6715 14705 0 0,'0'0'2237'0'0,"0"0"-2237"0"0,0 0-336 0 0,-40-2 336 0 0,16 0 724 0 0,-7-2-216 0 0,-2 2-124 0 0,2 1-384 0 0,-2 1-28 0 0,2 0-20 0 0,4 1-24 0 0,0 2-488 0 0,9 0-360 0 0,3-1-577 0 0,9 1-1443 0 0,5-1-4285 0 0</inkml:trace>
  <inkml:trace contextRef="#ctx0" brushRef="#br0" timeOffset="38093.791">12928 6825 11445 0 0,'0'0'3000'0'0,"0"0"-2808"0"0,0 0 72 0 0,0 0-264 0 0,0 0 920 0 0,0 0 297 0 0,-58 25-89 0 0,29-24-484 0 0,-2 0-460 0 0,-2-1-172 0 0,2 0-12 0 0,5 1-396 0 0,-1-1-480 0 0,4 0-581 0 0,6 0-2659 0 0,7-4-6513 0 0</inkml:trace>
  <inkml:trace contextRef="#ctx0" brushRef="#br0" timeOffset="36238.927">11808 6705 10125 0 0,'0'0'1145'0'0,"0"0"-531"0"0,-3-6-160 0 0,2 3-375 0 0,0 0 0 0 0,-1 0-1 0 0,0 0 1 0 0,0 0 0 0 0,1 1-1 0 0,-1-1 1 0 0,-1 1 0 0 0,1-1-1 0 0,0 1 1 0 0,-1 0-1 0 0,1 0 1 0 0,-1 0 0 0 0,0 0-1 0 0,1 0 1 0 0,-1 1 0 0 0,0-1-1 0 0,0 1 1 0 0,0 0 0 0 0,0-1-1 0 0,0 1 1 0 0,-1 1-1 0 0,1-1 1 0 0,0 1 0 0 0,0-1-1 0 0,0 1 1 0 0,-1 0 0 0 0,1 0-1 0 0,0 0 1 0 0,-1 0 0 0 0,1 1-1 0 0,0-1 1 0 0,0 1-1 0 0,0 0 1 0 0,0 0 0 0 0,-2 1-79 0 0,-5 4 57 0 0,0 0-1 0 0,1 0 1 0 0,0 1 0 0 0,0 1 0 0 0,0-1 0 0 0,1 1-1 0 0,0 1 1 0 0,1 0 0 0 0,0 0 0 0 0,0 0 0 0 0,1 1 0 0 0,0 0-1 0 0,1 0 1 0 0,0 0 0 0 0,1 1 0 0 0,0 0 0 0 0,0-1-1 0 0,1 2 1 0 0,1-1 0 0 0,0 0 0 0 0,0 0 0 0 0,1 1-1 0 0,0 8-55 0 0,4-14 90 0 0,0-1 0 0 0,0 1 0 0 0,0-1 0 0 0,0 0 0 0 0,1-1 0 0 0,0 1 0 0 0,0 0 0 0 0,0-1 0 0 0,0 0 0 0 0,1 0 0 0 0,0 0 0 0 0,0-1 0 0 0,0 0 0 0 0,0 1 0 0 0,0-2 0 0 0,1 1 0 0 0,-1-1 0 0 0,1 0 1 0 0,0 0-1 0 0,0 0 0 0 0,-1-1 0 0 0,1 0 0 0 0,0 0 0 0 0,0 0 0 0 0,0-1 0 0 0,0 0 0 0 0,0 0 0 0 0,0-1 0 0 0,0 1 0 0 0,0-1 0 0 0,0-1 0 0 0,1 1-91 0 0,4 1 54 0 0,113-17 340 0 0,-82-15-9205 0 0,-33 18-1637 0 0</inkml:trace>
  <inkml:trace contextRef="#ctx0" brushRef="#br0" timeOffset="36903.93">12061 6702 3616 0 0,'0'0'6334'0'0,"0"0"-3984"0"0,0 0-1677 0 0,0 0-443 0 0,0 0 145 0 0,1 7 532 0 0,43 246 2512 0 0,-44-251-3818 0 0,7 45 1164 0 0,1-38-3884 0 0,4-12-4779 0 0,-4-8 645 0 0</inkml:trace>
  <inkml:trace contextRef="#ctx0" brushRef="#br0" timeOffset="37154.606">12118 6689 10213 0 0,'0'0'3504'0'0,"0"0"-2534"0"0,0 0-844 0 0,0 0-26 0 0,0 0 157 0 0,0 0-48 0 0,10 5-147 0 0,19 10 142 0 0,-1 1 0 0 0,-1 2 1 0 0,0 1-1 0 0,-1 1 0 0 0,-1 1 1 0 0,-1 1-1 0 0,-1 1 0 0 0,-2 1 1 0 0,3 4-205 0 0,-22-26 9 0 0,0 0 1 0 0,0 1 0 0 0,0-1 0 0 0,0 1 0 0 0,-1 0-1 0 0,1-1 1 0 0,-1 1 0 0 0,1 0 0 0 0,-1 0 0 0 0,0 0 0 0 0,0 0-1 0 0,0 0 1 0 0,0 0 0 0 0,-1 1 0 0 0,0-1 0 0 0,1 0-1 0 0,-1 0 1 0 0,0 0 0 0 0,0 0 0 0 0,-1 1 0 0 0,1-1-1 0 0,-1 0 1 0 0,1 0 0 0 0,-1 0 0 0 0,0 0 0 0 0,0 0 0 0 0,-1 0-1 0 0,1 0 1 0 0,0 0 0 0 0,-1-1 0 0 0,0 1 0 0 0,0 0-1 0 0,0-1 1 0 0,0 1 0 0 0,0-1 0 0 0,0 0 0 0 0,0 0 0 0 0,-1 0-1 0 0,1 0 1 0 0,-1 0 0 0 0,0 0 0 0 0,1-1 0 0 0,-1 1-1 0 0,0-1 1 0 0,0 0 0 0 0,0 1 0 0 0,0-2 0 0 0,0 1-1 0 0,0 0 1 0 0,-2 0-10 0 0,-149 26 82 0 0,90-34-4715 0 0,49-1-1921 0 0</inkml:trace>
  <inkml:trace contextRef="#ctx0" brushRef="#br0" timeOffset="6753.595">14325 9311 6613 0 0,'0'0'3168'0'0,"0"0"-1096"0"0,0 0-1200 0 0,0 0 212 0 0,0 0 68 0 0,0 0-560 0 0,0 0-416 0 0,0 0-88 0 0,0 0 12 0 0,-45-18-88 0 0,18 12-12 0 0,-4 1 0 0 0,0-1-8 0 0,3 1-196 0 0,2 0-968 0 0,8 0-944 0 0,3-6-4644 0 0</inkml:trace>
  <inkml:trace contextRef="#ctx0" brushRef="#br0" timeOffset="7031.609">14375 9170 8989 0 0,'0'0'6908'0'0,"0"0"-6908"0"0,0 0-252 0 0,0 0 188 0 0,-58-8 64 0 0,20 2 264 0 0,-17-1-64 0 0,0 0-136 0 0,1 2-64 0 0,5 0-236 0 0,13 0-1076 0 0,14 1-1624 0 0,2-1-5725 0 0</inkml:trace>
  <inkml:trace contextRef="#ctx0" brushRef="#br0" timeOffset="10431.066">16561 9118 11641 0 0,'0'0'1249'0'0,"0"0"-829"0"0,0 0-87 0 0,-1 9 309 0 0,-3 321 3442 0 0,18-272-4064 0 0,-22-70-268 0 0,-1 0 0 0 0,1 1 0 0 0,-2 0 0 0 0,0 0 0 0 0,0 1 0 0 0,-1 1 1 0 0,0-1-1 0 0,0 2 0 0 0,-1 0 0 0 0,-1 0 0 0 0,1 1 0 0 0,-1 0 0 0 0,-3 0 248 0 0,14 7 42 0 0,1-1-1 0 0,-1 1 0 0 0,0 0 1 0 0,1 0-1 0 0,-1 0 1 0 0,0 0-1 0 0,1 0 1 0 0,-1 0-1 0 0,0 1 1 0 0,1-1-1 0 0,-1 0 1 0 0,0 1-1 0 0,1 0 1 0 0,-1-1-1 0 0,1 1 1 0 0,-1 0-1 0 0,1-1 1 0 0,-1 1-1 0 0,1 0 1 0 0,-1 0-1 0 0,1 0 1 0 0,0 1-1 0 0,0-1 1 0 0,-1 0-1 0 0,1 0 1 0 0,0 1-1 0 0,0-1 0 0 0,0 0 1 0 0,1 1-1 0 0,-1-1 1 0 0,0 1-1 0 0,0 0 1 0 0,1-1-1 0 0,-1 1 1 0 0,1-1-1 0 0,-1 1 1 0 0,1 0-1 0 0,0-1 1 0 0,0 1-1 0 0,0 0 1 0 0,0-1-1 0 0,0 1 1 0 0,0 0-1 0 0,0 0 1 0 0,0-1-1 0 0,1 1-41 0 0,23 78 929 0 0,79-24-1265 0 0,-63-46-2515 0 0,-1-5-3563 0 0,-6-5-1916 0 0</inkml:trace>
  <inkml:trace contextRef="#ctx0" brushRef="#br0" timeOffset="8378.732">14861 9043 1580 0 0,'0'0'2155'0'0,"0"0"-733"0"0,0 0-442 0 0,0 0-27 0 0,0 0 37 0 0,0 0-111 0 0,0 0-161 0 0,0 0-167 0 0,8 3-87 0 0,9 5-182 0 0,1-1 0 0 0,0 0-1 0 0,0-2 1 0 0,0 0-1 0 0,1-1 1 0 0,0-1 0 0 0,-1-1-1 0 0,1 0 1 0 0,0-1-1 0 0,0-2 1 0 0,0 0 0 0 0,0 0-1 0 0,0-2 1 0 0,0 0-1 0 0,-1-2 1 0 0,1 0 0 0 0,-1-1-1 0 0,-1 0 1 0 0,10-6-282 0 0,-25 11 2 0 0,-1 0 0 0 0,1 0 1 0 0,-1 0-1 0 0,0 0 0 0 0,1-1 0 0 0,-1 1 1 0 0,0 0-1 0 0,0-1 0 0 0,0 1 0 0 0,0-1 1 0 0,0 1-1 0 0,0-1 0 0 0,0 0 1 0 0,-1 1-1 0 0,1-1 0 0 0,-1 0 0 0 0,1 1 1 0 0,-1-1-1 0 0,0 0 0 0 0,1 0 0 0 0,-1 1 1 0 0,0-1-1 0 0,0 0 0 0 0,0 0 0 0 0,0 1 1 0 0,-1-1-1 0 0,1 0 0 0 0,0 0 1 0 0,-1 1-1 0 0,1-1 0 0 0,-1 0 0 0 0,0 1 1 0 0,1-1-1 0 0,-1 0 0 0 0,0 1 0 0 0,0-1 1 0 0,0 1-1 0 0,0 0 0 0 0,0-1 0 0 0,-1 1 1 0 0,1 0-1 0 0,0-1 0 0 0,0 1 0 0 0,-2-1-2 0 0,-68-51-644 0 0,67 50 661 0 0,-7-4-84 0 0,-1 0 0 0 0,0 0 0 0 0,0 1 0 0 0,0 0 1 0 0,0 1-1 0 0,-1 1 0 0 0,0 0 0 0 0,0 0 0 0 0,0 1 0 0 0,-1 1 1 0 0,1 1-1 0 0,-1-1 67 0 0,10 5 45 0 0,0 0 1 0 0,1 0-1 0 0,-1 0 1 0 0,1 0-1 0 0,0 0 0 0 0,0 1 1 0 0,0-1-1 0 0,1 1 1 0 0,-1 0-1 0 0,1-1 1 0 0,0 1-1 0 0,0 1 1 0 0,0-1-1 0 0,0 0 1 0 0,1 0-1 0 0,0 1 1 0 0,0-1-1 0 0,0 1 1 0 0,0-1-1 0 0,1 1 0 0 0,-1-1 1 0 0,1 1-1 0 0,0-1 1 0 0,1 1-1 0 0,-1-1 1 0 0,1 1-1 0 0,0-1 1 0 0,0 1-1 0 0,0-1 1 0 0,1 2-46 0 0,-1 4 92 0 0,22 317 1385 0 0,-23-323-1734 0 0,4 19 11 0 0,6-16-5590 0 0,0-8-343 0 0</inkml:trace>
  <inkml:trace contextRef="#ctx0" brushRef="#br0" timeOffset="8629.523">15186 9292 7433 0 0,'0'0'7424'0'0,"0"0"-6960"0"0,0 0-464 0 0,0 0 0 0 0,0 0 468 0 0,-61-6-92 0 0,33 3-135 0 0,-3-2-165 0 0,-3 3-76 0 0,2-2-189 0 0,2 1-959 0 0,6 0-1136 0 0,7 0-4156 0 0</inkml:trace>
  <inkml:trace contextRef="#ctx0" brushRef="#br0" timeOffset="8989.431">15431 9053 6381 0 0,'0'0'1030'0'0,"0"0"9"0"0,0 0 232 0 0,0 0 221 0 0,0 0-278 0 0,0 0-436 0 0,0 0-298 0 0,0 0-242 0 0,-8 0-422 0 0,-12 205 4134 0 0,17-181-4374 0 0,1 84 1713 0 0,3-106-1524 0 0,-1 0-1 0 0,1 0 1 0 0,0 0-1 0 0,0-1 0 0 0,0 1 1 0 0,0 0-1 0 0,0 0 1 0 0,0-1-1 0 0,0 1 1 0 0,1 0-1 0 0,-1-1 1 0 0,0 1-1 0 0,1-1 0 0 0,-1 0 1 0 0,1 1-1 0 0,0-1 1 0 0,0 0-1 0 0,-1 0 1 0 0,1 0-1 0 0,0 0 1 0 0,0 0-1 0 0,0-1 0 0 0,0 1 1 0 0,0 0-1 0 0,0-1 1 0 0,0 0-1 0 0,0 1 1 0 0,0-1-1 0 0,1 0 236 0 0,11 0-6531 0 0</inkml:trace>
  <inkml:trace contextRef="#ctx0" brushRef="#br0" timeOffset="9315.028">15560 9211 9821 0 0,'0'0'1165'0'0,"0"0"-415"0"0,0 0-180 0 0,0 0-79 0 0,6-3-260 0 0,-2 2-219 0 0,-1-1 0 0 0,1 1 0 0 0,0 0 0 0 0,0 0 0 0 0,0 0 0 0 0,0 1 0 0 0,0 0 0 0 0,0-1 0 0 0,0 1 0 0 0,1 0 0 0 0,-1 1 0 0 0,0-1 0 0 0,0 1 0 0 0,0 0 0 0 0,0 0 0 0 0,0 0 0 0 0,-1 1 0 0 0,1-1 0 0 0,0 1 0 0 0,-1 0 0 0 0,1 0 0 0 0,-1 0 1 0 0,1 0-1 0 0,-1 1 0 0 0,1 0-12 0 0,0-1 65 0 0,1 0 1 0 0,-1 0 0 0 0,0 0-1 0 0,-1 1 1 0 0,1 0 0 0 0,0-1-1 0 0,-1 1 1 0 0,0 1 0 0 0,1-1-1 0 0,-1 0 1 0 0,0 1 0 0 0,-1-1-1 0 0,1 1 1 0 0,-1 0 0 0 0,1 0-1 0 0,-1 0 1 0 0,0 0 0 0 0,-1 1-1 0 0,1-1 1 0 0,-1 0 0 0 0,0 1-1 0 0,0-1 1 0 0,0 1 0 0 0,0-1-1 0 0,-1 1 1 0 0,0-1 0 0 0,0 1-1 0 0,0 0 1 0 0,-1-1 0 0 0,1 1-1 0 0,-1-1 1 0 0,0 1 0 0 0,0-1-1 0 0,-1 0 1 0 0,1 1 0 0 0,-1-1-1 0 0,0 0 1 0 0,0 0 0 0 0,-1 0-1 0 0,1 0 1 0 0,-1-1 0 0 0,0 1-1 0 0,0 0 1 0 0,0-1 0 0 0,0 0 0 0 0,0 0-1 0 0,-1 0 1 0 0,-1 1-66 0 0,-77 16-253 0 0,50-26-5764 0 0,24 0-1682 0 0</inkml:trace>
  <inkml:trace contextRef="#ctx0" brushRef="#br0" timeOffset="9597.615">15826 9236 10769 0 0,'0'0'807'0'0,"0"0"-149"0"0,-6 6 327 0 0,-3 2-417 0 0,-61 69 2074 0 0,68-75-2619 0 0,1 0 0 0 0,-1 0-1 0 0,1 1 1 0 0,0-1 0 0 0,0 0 0 0 0,0 1-1 0 0,0-1 1 0 0,0 1 0 0 0,0 0 0 0 0,1-1-1 0 0,-1 1 1 0 0,1-1 0 0 0,-1 1 0 0 0,1 0 0 0 0,0-1-1 0 0,0 1 1 0 0,1 0 0 0 0,-1 0 0 0 0,0-1-1 0 0,1 1 1 0 0,0-1 0 0 0,-1 1 0 0 0,1 0-1 0 0,0-1 1 0 0,0 0 0 0 0,1 1 0 0 0,-1-1 0 0 0,0 0-1 0 0,1 1 1 0 0,-1-1 0 0 0,1 0 0 0 0,0 0-1 0 0,0 0 1 0 0,0 0 0 0 0,0-1 0 0 0,0 1-1 0 0,0 0 1 0 0,0-1-23 0 0,74 33-937 0 0,-23-24-3300 0 0,-33-8-1022 0 0</inkml:trace>
  <inkml:trace contextRef="#ctx0" brushRef="#br0" timeOffset="9845.021">15994 9212 11385 0 0,'0'0'1372'0'0,"27"41"-756"0"0,-17-16 8 0 0,0 3 412 0 0,1 3-92 0 0,-8-1-379 0 0,0-1-237 0 0,-3-2-192 0 0,-10 0-24 0 0,-6-2-112 0 0,-3-2 48 0 0,-15 0 40 0 0,3-5-88 0 0,-6-5-100 0 0,2-3-1141 0 0,12-6-2847 0 0,-11-4-7357 0 0</inkml:trace>
  <inkml:trace contextRef="#ctx0" brushRef="#br0" timeOffset="11748.79">15539 8870 236 0 0,'0'0'10264'0'0,"0"0"-7347"0"0,0 0-2194 0 0,0 0-8 0 0,0 0 187 0 0,0 0-281 0 0,0 0-389 0 0,-4-8-249 0 0,-128-228-886 0 0,121 215 733 0 0,-47-147-780 0 0,59 167 960 0 0,1 0 0 0 0,-1 0 0 0 0,0 1 0 0 0,1-1 0 0 0,-1 0 1 0 0,1 1-1 0 0,-1 0 0 0 0,1-1 0 0 0,-1 1 0 0 0,1 0 0 0 0,-1 0 0 0 0,1 0 0 0 0,-1 0 0 0 0,1 0 0 0 0,-1 0 0 0 0,1 0 1 0 0,-1 0-1 0 0,1 1 0 0 0,-1-1 0 0 0,1 0 0 0 0,-1 1 0 0 0,0-1 0 0 0,1 1 0 0 0,-1 0 0 0 0,1 0 0 0 0,-1-1 1 0 0,0 1-1 0 0,0 0 0 0 0,0 0 0 0 0,1 0 0 0 0,-1 0 0 0 0,0 0 0 0 0,0 1 0 0 0,0-1 0 0 0,-1 0 0 0 0,2 1-10 0 0,6 4 70 0 0,5 3 59 0 0,1 1 0 0 0,-1 0 0 0 0,-1 1 0 0 0,0 0 0 0 0,0 1 0 0 0,-1 0 0 0 0,-1 1 0 0 0,0 0 0 0 0,-1 0 0 0 0,2 6-129 0 0,-51-34 390 0 0,-33-61-1277 0 0,42 97 1242 0 0,-56 19-360 0 0,53-26-5165 0 0,25-10-3186 0 0</inkml:trace>
  <inkml:trace contextRef="#ctx0" brushRef="#br0" timeOffset="10849.465">16779 9449 6261 0 0,'0'0'4301'0'0,"0"0"-2727"0"0,0 0-335 0 0,0 0 137 0 0,0 0-212 0 0,0 0-414 0 0,0 0-331 0 0,6-5-282 0 0,-3 2-122 0 0,-2 2-17 0 0,0 0-1 0 0,1-1 0 0 0,-1 1 1 0 0,1 0-1 0 0,-1-1 0 0 0,1 1 0 0 0,-1 0 1 0 0,1 0-1 0 0,0 0 0 0 0,0 0 1 0 0,-1 1-1 0 0,1-1 0 0 0,0 0 0 0 0,0 1 1 0 0,0-1-1 0 0,0 1 0 0 0,0 0 1 0 0,0 0-1 0 0,0-1 0 0 0,0 1 1 0 0,0 0-1 0 0,0 1 0 0 0,-1-1 0 0 0,1 0 1 0 0,0 1-1 0 0,0-1 0 0 0,0 1 1 0 0,0-1-1 0 0,0 1 0 0 0,0 0 0 0 0,-1 0 1 0 0,1 0-1 0 0,0 0 0 0 0,0 0 3 0 0,2 0 9 0 0,0 1 0 0 0,1 0 0 0 0,-1-1 1 0 0,0 2-1 0 0,0-1 0 0 0,0 0 0 0 0,0 1 0 0 0,-1-1 0 0 0,1 1 0 0 0,-1 0 0 0 0,0 0 0 0 0,1 1 0 0 0,-1-1 0 0 0,-1 1 1 0 0,1-1-1 0 0,0 1 0 0 0,-1 0 0 0 0,0 0 0 0 0,0 0 0 0 0,0 0 0 0 0,0 1 0 0 0,-1-1 0 0 0,0 0 0 0 0,0 1 0 0 0,0-1 0 0 0,0 1 1 0 0,-1-1-1 0 0,1 1 0 0 0,-1-1 0 0 0,0 1 0 0 0,-1-1 0 0 0,1 1 0 0 0,-1-1 0 0 0,0 1 0 0 0,0-1 0 0 0,0 1 0 0 0,-1-1 0 0 0,1 0 1 0 0,-1 0-1 0 0,0 1 0 0 0,0-1 0 0 0,-1-1 0 0 0,1 1 0 0 0,-1 0 0 0 0,0-1 0 0 0,0 1 0 0 0,0-1 0 0 0,-3 2-9 0 0,-28 10-684 0 0,9-12-3703 0 0,18-4-2437 0 0</inkml:trace>
  <inkml:trace contextRef="#ctx0" brushRef="#br0" timeOffset="11114.802">17004 9444 13449 0 0,'0'0'824'0'0,"0"0"-660"0"0,-18 36 660 0 0,10-18-48 0 0,2 3-319 0 0,2 1-221 0 0,1 0-24 0 0,3 2-24 0 0,7-3-16 0 0,0 1 52 0 0,6-2-24 0 0,1 0-28 0 0,6-3-172 0 0,-2-2-196 0 0,0-2-812 0 0,3-5-969 0 0,-9-1-3451 0 0,7-7-3797 0 0</inkml:trace>
  <inkml:trace contextRef="#ctx0" brushRef="#br0" timeOffset="13483.646">14788 7609 8537 0 0,'0'0'1125'0'0,"0"0"11"0"0,0 0-139 0 0,0 0-120 0 0,0 0-318 0 0,2 8 319 0 0,15 47 765 0 0,-10-40-1568 0 0,-1 0 1 0 0,-1 1 0 0 0,0 0-1 0 0,-1 0 1 0 0,-1 0 0 0 0,0 1-1 0 0,-1-1 1 0 0,-1 1 0 0 0,-1-1-1 0 0,0 1 1 0 0,-1-1 0 0 0,-1 1-1 0 0,0-1 1 0 0,-4 12-76 0 0,0-37-8625 0 0,6-9 559 0 0</inkml:trace>
  <inkml:trace contextRef="#ctx0" brushRef="#br0" timeOffset="13657.459">14885 7606 11221 0 0,'0'0'1150'0'0,"7"2"-632"0"0,0 0-377 0 0,0 0 0 0 0,-1 0 1 0 0,1 0-1 0 0,-1 1 1 0 0,0 0-1 0 0,0 0 0 0 0,0 1 1 0 0,0-1-1 0 0,-1 1 1 0 0,1 1-1 0 0,-1-1 0 0 0,0 1 1 0 0,0 0-1 0 0,-1 0 1 0 0,1 0-1 0 0,-1 1 0 0 0,0-1 1 0 0,-1 1-1 0 0,1 0 1 0 0,-1 0-1 0 0,0 1 0 0 0,-1-1 1 0 0,0 0-1 0 0,1 2-141 0 0,-4-5 9 0 0,-1 0 0 0 0,1-1-1 0 0,-1 1 1 0 0,1-1 0 0 0,-1 0-1 0 0,0 0 1 0 0,0 1 0 0 0,0-1-1 0 0,0 0 1 0 0,0-1 0 0 0,0 1-1 0 0,-1 0 1 0 0,1-1 0 0 0,-1 1-1 0 0,1-1 1 0 0,-1 0 0 0 0,1 1 0 0 0,-1-1-1 0 0,0-1 1 0 0,0 1 0 0 0,1 0-1 0 0,-1-1 1 0 0,0 1 0 0 0,0-1-1 0 0,0 0 1 0 0,0 0 0 0 0,1 0-1 0 0,-1 0 1 0 0,0 0 0 0 0,-1-1-9 0 0,-54-3-3493 0 0,40 0-1543 0 0,0-4-2910 0 0</inkml:trace>
  <inkml:trace contextRef="#ctx0" brushRef="#br0" timeOffset="13922.45">15132 7811 8505 0 0,'0'0'3707'0'0,"0"0"-2848"0"0,4 7-431 0 0,-2-5-373 0 0,-1 0 0 0 0,1-1 0 0 0,-1 1 0 0 0,0 0 0 0 0,1-1 1 0 0,-1 1-1 0 0,0 0 0 0 0,0 0 0 0 0,0 0 0 0 0,0 0 1 0 0,-1 0-1 0 0,1 0 0 0 0,0 0 0 0 0,-1 0 0 0 0,0 1 1 0 0,1-1-1 0 0,-1 0 0 0 0,0 0 0 0 0,0 0 0 0 0,0 0 0 0 0,0 1 1 0 0,-1-1-1 0 0,1 0 0 0 0,-1 0 0 0 0,1 0 0 0 0,-1 0 1 0 0,0 0-1 0 0,1 0 0 0 0,-1 0 0 0 0,0 0 0 0 0,0 0 0 0 0,-1 0 1 0 0,1 0-1 0 0,0-1 0 0 0,-1 1 0 0 0,1 0 0 0 0,-1-1 1 0 0,1 1-1 0 0,-1-1 0 0 0,0 0 0 0 0,0 1 0 0 0,1-1 1 0 0,-1 0-1 0 0,0 0 0 0 0,0 0 0 0 0,0 0 0 0 0,0-1 0 0 0,0 1 1 0 0,-1 0-1 0 0,1-1 0 0 0,0 0 0 0 0,-1 1-55 0 0,2-3-102 0 0,0 0 0 0 0,0 0 0 0 0,0 0 0 0 0,0 1 0 0 0,0-1 0 0 0,1 0 0 0 0,-1 0 0 0 0,0 0 0 0 0,1-1 0 0 0,0 1 0 0 0,-1 0 0 0 0,1 0 0 0 0,0 0-1 0 0,0 0 1 0 0,0 0 0 0 0,1 0 0 0 0,-1 0 0 0 0,0 0 0 0 0,1 0 0 0 0,-1-1 0 0 0,1 1 0 0 0,0 1 0 0 0,0-1 0 0 0,-1 0 0 0 0,1 0 0 0 0,1 0 0 0 0,-1 0 0 0 0,0 0 0 0 0,0 1 0 0 0,1-1 0 0 0,-1 1 0 0 0,1-1 0 0 0,0 0 102 0 0,2-3-71 0 0,1 0 1 0 0,0 0 0 0 0,0 1-1 0 0,0 0 1 0 0,0 0 0 0 0,1 0-1 0 0,-1 0 1 0 0,1 1 0 0 0,0 0 0 0 0,0 0-1 0 0,0 0 1 0 0,1 1 0 0 0,-1 0-1 0 0,1 1 1 0 0,-1-1 0 0 0,1 1-1 0 0,-1 0 1 0 0,1 1 0 0 0,3-1 70 0 0,44 19-4609 0 0,-45-10 289 0 0</inkml:trace>
  <inkml:trace contextRef="#ctx0" brushRef="#br0" timeOffset="14183.72">15404 7937 9549 0 0,'0'0'3915'0'0,"0"0"-3271"0"0,0 0-407 0 0,0 0 319 0 0,0 0 26 0 0,0 0-226 0 0,7 0-222 0 0,-5 1-163 0 0,0 0 1 0 0,0-1-1 0 0,0 1 0 0 0,0-1 1 0 0,0 1-1 0 0,0-1 0 0 0,0 0 1 0 0,0 0-1 0 0,0 0 0 0 0,0 0 1 0 0,0 0-1 0 0,0 0 0 0 0,0-1 1 0 0,0 1-1 0 0,0-1 0 0 0,0 1 1 0 0,0-1-1 0 0,0 0 1 0 0,0 0-1 0 0,-1 1 0 0 0,1-1 1 0 0,0-1-1 0 0,0 1 0 0 0,-1 0 1 0 0,1 0-1 0 0,-1-1 0 0 0,1 1 1 0 0,-1-1-1 0 0,0 1 0 0 0,1-1 1 0 0,-1 1-1 0 0,0-1 1 0 0,0 0-1 0 0,0 0 0 0 0,0 0 1 0 0,0 1-1 0 0,-1-1 0 0 0,1 0 1 0 0,0 0-1 0 0,-1 0 0 0 0,0 0 1 0 0,1 0-1 0 0,-1 0 0 0 0,0 0 1 0 0,0 0-1 0 0,0 0 0 0 0,0 0 1 0 0,-1 0-1 0 0,1-1 1 0 0,0 2-1 0 0,-1-1 0 0 0,1 0 1 0 0,-1 0-1 0 0,0 0 0 0 0,0-1 29 0 0,-1 1-4 0 0,1 0-1 0 0,0 0 1 0 0,-1 0-1 0 0,1 1 0 0 0,-1-1 1 0 0,0 0-1 0 0,1 1 1 0 0,-1-1-1 0 0,0 1 0 0 0,0 0 1 0 0,0 0-1 0 0,0 0 1 0 0,0 0-1 0 0,0 0 0 0 0,0 0 1 0 0,-1 0-1 0 0,1 1 1 0 0,0-1-1 0 0,0 1 1 0 0,-1-1-1 0 0,1 1 0 0 0,0 0 1 0 0,-1 0-1 0 0,1 0 1 0 0,0 0-1 0 0,0 1 0 0 0,-1-1 1 0 0,1 1-1 0 0,0-1 1 0 0,0 1-1 0 0,-1 0 0 0 0,1-1 1 0 0,0 1-1 0 0,0 0 1 0 0,0 1-1 0 0,0-1 0 0 0,0 0 1 0 0,0 1-1 0 0,1-1 1 0 0,-1 1-1 0 0,0-1 1 0 0,1 1-1 0 0,-1 0 0 0 0,1-1 1 0 0,-1 1-1 0 0,1 0 1 0 0,0 0-1 0 0,0 0 0 0 0,0 0 1 0 0,0 1-1 0 0,0-1 1 0 0,1 0-1 0 0,-1 0 0 0 0,0 0 1 0 0,1 1-1 0 0,0-1 1 0 0,-1 0-1 0 0,1 1 0 0 0,0-1 1 0 0,0 0-1 0 0,1 1 5 0 0,4 40 412 0 0,23-28-6242 0 0,-9-15-1241 0 0</inkml:trace>
  <inkml:trace contextRef="#ctx0" brushRef="#br0" timeOffset="14539.802">15595 7734 14289 0 0,'0'0'1299'0'0,"2"6"-739"0"0,16 180 942 0 0,20-207-6588 0 0,-37 19 5176 0 0,1 0 0 0 0,1 0 1 0 0,-1 1-1 0 0,0-1 0 0 0,0 0 1 0 0,1 1-1 0 0,-1 0 0 0 0,0-1 1 0 0,1 1-1 0 0,0 0 0 0 0,-1 0 1 0 0,1 1-1 0 0,0-1 0 0 0,-1 0 0 0 0,1 1 1 0 0,0 0-1 0 0,0-1 0 0 0,-1 1 1 0 0,1 0-1 0 0,0 0 0 0 0,0 1 1 0 0,-1-1-1 0 0,1 1 0 0 0,0-1 1 0 0,-1 1-1 0 0,1 0 0 0 0,0 0 1 0 0,-1 0-1 0 0,1 0 0 0 0,-1 1 0 0 0,0-1 1 0 0,1 0-1 0 0,-1 1 0 0 0,0 0 1 0 0,0 0-1 0 0,0 0 0 0 0,0 0 1 0 0,0 0-1 0 0,0 0 0 0 0,0 0 1 0 0,-1 0-1 0 0,1 1 0 0 0,-1-1 1 0 0,1 3-91 0 0,-4-3 76 0 0,1 1 0 0 0,-1 0 0 0 0,-1-1 0 0 0,1 0 1 0 0,0 1-1 0 0,0-1 0 0 0,-1 0 0 0 0,1 0 0 0 0,-1-1 1 0 0,0 1-1 0 0,0 0 0 0 0,1-1 0 0 0,-1 1 1 0 0,0-1-1 0 0,0 0 0 0 0,0 0 0 0 0,0-1 0 0 0,-1 1 1 0 0,1 0-1 0 0,0-1 0 0 0,0 0 0 0 0,0 0 0 0 0,0 0 1 0 0,-3 0-77 0 0,5 0 13 0 0,-56 4-719 0 0,20-12-5118 0 0,28 2-2014 0 0</inkml:trace>
  <inkml:trace contextRef="#ctx0" brushRef="#br0" timeOffset="14801.123">15987 7986 9925 0 0,'0'0'1692'0'0,"0"0"-1826"0"0,0 0-256 0 0,-6 0-21 0 0,-38-2-569 0 0,90-5-2539 0 0,-46 7 1424 0 0,0 0-1993 0 0</inkml:trace>
  <inkml:trace contextRef="#ctx0" brushRef="#br0" timeOffset="15561.665">16031 7918 5977 0 0,'0'0'656'0'0,"0"0"-38"0"0,0 0 402 0 0,0 0 337 0 0,0 0-149 0 0,0 0-140 0 0,0 0 33 0 0,0 0-142 0 0,4-7-274 0 0,14-32-128 0 0,-18 38-572 0 0,-1 0 0 0 0,0 0 1 0 0,1 0-1 0 0,-1 0 0 0 0,0 0 0 0 0,0 0 0 0 0,0 0 1 0 0,0 0-1 0 0,0 0 0 0 0,0 0 0 0 0,0 0 0 0 0,0 0 1 0 0,0 1-1 0 0,0-1 0 0 0,-1 0 0 0 0,1 1 0 0 0,0-1 1 0 0,0 1-1 0 0,-1-1 0 0 0,1 1 0 0 0,0 0 0 0 0,-1 0 0 0 0,1-1 1 0 0,0 1-1 0 0,-1 0 0 0 0,1 0 0 0 0,-1 0 0 0 0,1 0 1 0 0,0 1-1 0 0,-1-1 0 0 0,1 0 0 0 0,0 1 0 0 0,-1-1 1 0 0,1 0-1 0 0,0 1 0 0 0,0 0 0 0 0,0-1 0 0 0,-1 1 1 0 0,1 0-1 0 0,0-1 0 0 0,0 1 0 0 0,0 0 0 0 0,0 0 1 0 0,0 0-1 0 0,0 0 0 0 0,0 0 0 0 0,0 0 0 0 0,1 0 0 0 0,-1 1 1 0 0,0-1-1 0 0,1 0 0 0 0,-1 0 0 0 0,1 0 0 0 0,-1 1 1 0 0,1-1-1 0 0,-1 0 0 0 0,1 2 15 0 0,-28 83 548 0 0,29-85-561 0 0,1 0 0 0 0,-1 1 0 0 0,1-1 0 0 0,0 0 0 0 0,-1 0 0 0 0,1 0 0 0 0,0 0 0 0 0,-1 0 0 0 0,1 0 0 0 0,0 0 0 0 0,0-1 0 0 0,0 1 0 0 0,0-1 0 0 0,0 1 0 0 0,0-1 0 0 0,0 0 0 0 0,0 0 0 0 0,0 0 0 0 0,0 0 0 0 0,0 0 0 0 0,0 0 0 0 0,0-1 0 0 0,0 1 0 0 0,-1 0 0 0 0,1-1 0 0 0,0 0 0 0 0,0 1 1 0 0,0-1-1 0 0,0 0 0 0 0,-1 0 0 0 0,1 0 0 0 0,0 0 0 0 0,-1 0 0 0 0,1-1 0 0 0,-1 1 0 0 0,2-1 13 0 0,-2 1 10 0 0,0-1 0 0 0,0 1 0 0 0,0 0 1 0 0,0 0-1 0 0,1 0 0 0 0,-1 0 0 0 0,0 0 1 0 0,1 0-1 0 0,-1 1 0 0 0,1-1 0 0 0,-1 0 0 0 0,1 1 1 0 0,-1-1-1 0 0,1 1 0 0 0,-1-1 0 0 0,1 1 1 0 0,-1 0-1 0 0,1 0 0 0 0,0 0 0 0 0,-1 0 1 0 0,1 0-1 0 0,0 0 0 0 0,-1 0 0 0 0,1 0 1 0 0,-1 1-1 0 0,1-1 0 0 0,-1 1 0 0 0,1-1 0 0 0,-1 1 1 0 0,1-1-1 0 0,-1 1 0 0 0,1 0 0 0 0,-1 0 1 0 0,1 0-1 0 0,-1 0 0 0 0,0 0 0 0 0,0 0 1 0 0,0 0-1 0 0,1 0 0 0 0,-1 0 0 0 0,0 1 1 0 0,0-1-1 0 0,-1 0 0 0 0,1 1 0 0 0,0-1 0 0 0,0 1 1 0 0,-1-1-1 0 0,1 1 0 0 0,-1-1 0 0 0,1 1 1 0 0,-1-1-1 0 0,1 1 0 0 0,-1 0 0 0 0,0-1 1 0 0,0 1-1 0 0,0-1 0 0 0,0 2-10 0 0,11 74 1177 0 0,-13-82-7934 0 0,5-8-905 0 0</inkml:trace>
  <inkml:trace contextRef="#ctx0" brushRef="#br0" timeOffset="15889.651">16250 7800 12625 0 0,'0'0'1044'0'0,"0"0"-358"0"0,4 8 15 0 0,1 1-510 0 0,-1 0 0 0 0,0 1 1 0 0,0 0-1 0 0,-1 0 0 0 0,0 0 0 0 0,-1 0 1 0 0,0 0-1 0 0,0 0 0 0 0,-1 1 0 0 0,-1-1 0 0 0,0 1 1 0 0,0-1-1 0 0,-1 1 0 0 0,0-1 0 0 0,-2 3-191 0 0,-1 0 254 0 0,9-7-1877 0 0,0-9 1152 0 0,-1 2 487 0 0,0 0-1 0 0,0 1 1 0 0,0 0 0 0 0,0 0-1 0 0,0 0 1 0 0,0 1 0 0 0,0-1-1 0 0,0 1 1 0 0,-1 0 0 0 0,1 0-1 0 0,0 0 1 0 0,0 1-1 0 0,-1-1 1 0 0,1 1 0 0 0,-1 0-1 0 0,1 0 1 0 0,-1 0 0 0 0,0 0-1 0 0,0 1 1 0 0,0-1 0 0 0,0 1-1 0 0,0 0 1 0 0,0 0-1 0 0,-1 0 1 0 0,1 0 0 0 0,-1 0-1 0 0,0 1 1 0 0,0-1 0 0 0,0 1-1 0 0,-1-1 1 0 0,1 1 0 0 0,-1 0-1 0 0,0-1 1 0 0,0 1 0 0 0,0 3-16 0 0,-2-6 9 0 0,0 1 1 0 0,0 0 0 0 0,0-1 0 0 0,0 1-1 0 0,-1-1 1 0 0,1 1 0 0 0,-1-1 0 0 0,1 0 0 0 0,-1 0-1 0 0,0 0 1 0 0,1 0 0 0 0,-1 0 0 0 0,0 0-1 0 0,0 0 1 0 0,1 0 0 0 0,-1-1 0 0 0,0 1-1 0 0,0-1 1 0 0,0 1 0 0 0,0-1 0 0 0,0 0 0 0 0,0 0-1 0 0,0 0 1 0 0,0 0 0 0 0,0 0 0 0 0,0 0-1 0 0,0 0 1 0 0,0-1 0 0 0,0 1 0 0 0,0-1 0 0 0,1 1-1 0 0,-1-1 1 0 0,0 0 0 0 0,0 0-10 0 0,-39-13-3711 0 0,27 5-1486 0 0,0-4-2847 0 0</inkml:trace>
  <inkml:trace contextRef="#ctx0" brushRef="#br0" timeOffset="16136.556">16546 8056 14749 0 0,'0'0'1396'0'0,"0"0"-1087"0"0,0 0-185 0 0,13 40 312 0 0,-13-32-76 0 0,-3 0-36 0 0,1-2-76 0 0,-2-1-140 0 0,0-1-8 0 0,-3-1 24 0 0,1-2-124 0 0,2-1-160 0 0,-2 0-360 0 0,-1-4-216 0 0,3-3-633 0 0,0 0-1687 0 0,2-11-5961 0 0</inkml:trace>
  <inkml:trace contextRef="#ctx0" brushRef="#br0" timeOffset="16399.471">16552 7889 13773 0 0,'0'0'2348'0'0,"0"0"-1879"0"0,0 0-393 0 0,0 0 36 0 0,0 0 160 0 0,0 0-108 0 0,0 0-164 0 0,0 0-124 0 0,0 0-881 0 0,0 0-1063 0 0,8-3-1780 0 0,-4 1-2305 0 0</inkml:trace>
  <inkml:trace contextRef="#ctx0" brushRef="#br0" timeOffset="16400.471">16746 7891 13685 0 0,'3'7'1446'0'0,"5"11"-1123"0"0,-2-1 0 0 0,0 1-1 0 0,0 0 1 0 0,-2 0 0 0 0,-1 1 0 0 0,0-1 0 0 0,-1 1 0 0 0,-1 0 0 0 0,0-1 0 0 0,-2 1 0 0 0,0 0 0 0 0,-1 0-1 0 0,-2 0-322 0 0,-2-7-1434 0 0,4-20-4608 0 0,2-4-2814 0 0</inkml:trace>
  <inkml:trace contextRef="#ctx0" brushRef="#br0" timeOffset="16662.483">16906 8168 352 0 0,'0'0'12208'0'0,"0"0"-9015"0"0,0 0-2701 0 0,3 7-194 0 0,16 38 968 0 0,-23-51-5057 0 0,2-4-2676 0 0,1-6-1084 0 0</inkml:trace>
  <inkml:trace contextRef="#ctx0" brushRef="#br0" timeOffset="16893.801">16992 7987 13877 0 0,'0'0'2525'0'0,"0"0"-2013"0"0,0 0-140 0 0,0 0-96 0 0,0 0 316 0 0,0 0-320 0 0,0 0-272 0 0,0 0-136 0 0,0 0-196 0 0,0 0 8 0 0,-6-10-420 0 0,3 8-313 0 0,-1-2-647 0 0,4 1-2604 0 0,0-5-4221 0 0</inkml:trace>
  <inkml:trace contextRef="#ctx0" brushRef="#br0" timeOffset="16894.801">17079 7940 13685 0 0,'4'11'1006'0'0,"43"222"3680"0"0,-47-169-4461 0 0,0-49-8617 0 0,0-27 650 0 0</inkml:trace>
  <inkml:trace contextRef="#ctx0" brushRef="#br0" timeOffset="17065.486">17219 8165 14013 0 0,'0'0'2104'0'0,"0"0"-2104"0"0,0 0-188 0 0,0 0-48 0 0,0 0 236 0 0,0 0 336 0 0,0 0-16 0 0,-47-10-320 0 0,30 3-584 0 0,0 0-968 0 0,3 0-756 0 0,6 4-2780 0 0,2-4-1729 0 0</inkml:trace>
  <inkml:trace contextRef="#ctx0" brushRef="#br0" timeOffset="17360.67">17316 8216 11925 0 0,'0'0'2786'0'0,"5"7"-1810"0"0,31 94 1295 0 0,0-116-3683 0 0,-22 33 1695 0 0,-2 1 0 0 0,0 0-1 0 0,-1 1 1 0 0,-1 0 0 0 0,-1 0-1 0 0,0 1 1 0 0,-2 1 0 0 0,4 19-283 0 0,-6-25 195 0 0,12 93 1616 0 0,-17-107-1796 0 0,0 0 0 0 0,0 0 1 0 0,0 0-1 0 0,-1 0 0 0 0,1 1 1 0 0,0-1-1 0 0,-1 0 0 0 0,1 0 0 0 0,-1 0 1 0 0,0 0-1 0 0,0 0 0 0 0,0 0 1 0 0,0-1-1 0 0,0 1 0 0 0,0 0 0 0 0,0 0 1 0 0,-1-1-1 0 0,1 1 0 0 0,-1-1 0 0 0,1 1 1 0 0,-1-1-1 0 0,1 1 0 0 0,-1-1 1 0 0,0 0-1 0 0,0 0 0 0 0,0 0 0 0 0,1 0 1 0 0,-1 0-1 0 0,0 0 0 0 0,0-1 1 0 0,0 1-1 0 0,-1-1 0 0 0,1 1 0 0 0,0-1 1 0 0,0 0-1 0 0,0 0 0 0 0,0 1 0 0 0,0-2 1 0 0,0 1-1 0 0,0 0 0 0 0,-1 0 1 0 0,1-1-1 0 0,0 1 0 0 0,0-1 0 0 0,0 0 1 0 0,0 1-1 0 0,-1-2-15 0 0,-2 0-42 0 0,1 0 0 0 0,-1-1 0 0 0,0 1 0 0 0,1-1 0 0 0,-1 0-1 0 0,1 0 1 0 0,0-1 0 0 0,0 1 0 0 0,1-1 0 0 0,-1 0 0 0 0,1 0 0 0 0,-1-1 0 0 0,1 1 0 0 0,1 0 0 0 0,-1-1 0 0 0,1 0 0 0 0,-1 0-1 0 0,1 1 1 0 0,1-1 0 0 0,-1-1 0 0 0,1 1 0 0 0,0 0 0 0 0,0 0 0 0 0,0 0 0 0 0,1-1 0 0 0,-1 1 0 0 0,1 0 0 0 0,1-1 0 0 0,-1 1-1 0 0,1 0 1 0 0,0 0 0 0 0,0 0 0 0 0,1-1 0 0 0,-1 1 0 0 0,1 0 0 0 0,0 0 0 0 0,0 1 0 0 0,1-1 0 0 0,-1 0 0 0 0,1 1 0 0 0,0 0 0 0 0,1-1-1 0 0,-1 1 1 0 0,1 1 0 0 0,0-1 0 0 0,-1 0 0 0 0,2 1 0 0 0,-1 0 0 0 0,0 0 0 0 0,1 0 0 0 0,4-2 42 0 0,71-18-1084 0 0,-45 21-7696 0 0,-33 2 1750 0 0</inkml:trace>
  <inkml:trace contextRef="#ctx0" brushRef="#br0" timeOffset="30895.8">15262 9557 5084 0 0,'0'0'901'0'0,"0"0"-617"0"0,0 0-192 0 0,0 0 28 0 0,0 0-4 0 0,0 0-12 0 0,0 0 40 0 0,0 0-92 0 0,0 0 24 0 0,-8 2 4 0 0,6-2-80 0 0,-1 0 0 0 0,2 2-104 0 0,1-1-560 0 0,0 0-3309 0 0</inkml:trace>
  <inkml:trace contextRef="#ctx0" brushRef="#br0" timeOffset="48161.816">15190 9978 1344 0 0,'-185'-75'3613'0'0,"-93"-73"-3620"0"0,254 133-69 0 0,1-1 1 0 0,0-1 0 0 0,1-1 0 0 0,1-2 0 0 0,1 0-1 0 0,0-1 1 0 0,2 0 0 0 0,0-2 0 0 0,2 0 0 0 0,0-1-1 0 0,2-1 1 0 0,0 0 0 0 0,2-1 0 0 0,1 0 0 0 0,1-1-1 0 0,-5-24 76 0 0,12 36-4 0 0,1 0 1 0 0,1 0-1 0 0,1 0 0 0 0,0 0 0 0 0,1 0 0 0 0,0 1 0 0 0,2-1 0 0 0,-1 0 0 0 0,2 0 0 0 0,0 1 1 0 0,1 0-1 0 0,0 0 0 0 0,1 0 0 0 0,0 1 0 0 0,1 0 0 0 0,1 0 0 0 0,0 0 0 0 0,1 1 0 0 0,0 0 1 0 0,1 1-1 0 0,6-5 4 0 0,28-28-46 0 0,2 3 1 0 0,2 2-1 0 0,1 2 1 0 0,33-18 45 0 0,-75 50 97 0 0,58-33-236 0 0,1 2-1 0 0,1 2 1 0 0,2 4-1 0 0,1 3 0 0 0,2 3 1 0 0,0 3-1 0 0,1 3 1 0 0,1 4-1 0 0,0 3 1 0 0,1 3-1 0 0,0 3 1 0 0,42 4 139 0 0,21 2-312 0 0,-1 6 1 0 0,1 6-1 0 0,-2 6 1 0 0,104 29 311 0 0,-141-22 690 0 0,-1 5 0 0 0,-1 4 0 0 0,-1 4 0 0 0,9 11-690 0 0,-65-30 219 0 0,-1 3-1 0 0,-1 1 0 0 0,-2 1 0 0 0,0 2 1 0 0,-1 2-1 0 0,-2 1 0 0 0,-2 2 0 0 0,0 1 1 0 0,-2 1-1 0 0,17 27-218 0 0,-31-37 25 0 0,-1 0 1 0 0,0 0-1 0 0,-2 1 0 0 0,-1 1 1 0 0,-1 0-1 0 0,-1 0 1 0 0,-1 1-1 0 0,-2 0 0 0 0,-1 0 1 0 0,0 1-1 0 0,-2 0 1 0 0,-2 0-1 0 0,0-1 0 0 0,-2 1 1 0 0,-1 0-1 0 0,-1 0 1 0 0,-5 19-26 0 0,1-21 27 0 0,-2 0 0 0 0,0-1 0 0 0,-2 1 1 0 0,0-2-1 0 0,-2 0 0 0 0,-1 0 0 0 0,-1-1 1 0 0,0-1-1 0 0,-2-1 0 0 0,-1 0 0 0 0,0-1 1 0 0,-1-1-1 0 0,-2-1 0 0 0,0 0 1 0 0,0-2-1 0 0,-2 0 0 0 0,-18 9-27 0 0,-6 1 173 0 0,-1-2-1 0 0,-1-2 1 0 0,-1-2 0 0 0,-1-2-1 0 0,0-2 1 0 0,-2-3 0 0 0,1-2-1 0 0,-32 2-172 0 0,28-8 139 0 0,0-3-1 0 0,-1-2 1 0 0,1-2-1 0 0,0-3 1 0 0,0-2-1 0 0,-50-14-138 0 0,-174-69-3249 0 0,210 61-540 0 0</inkml:trace>
  <inkml:trace contextRef="#ctx0" brushRef="#br1" timeOffset="118381.919">2276 10578 15205 0 0,'0'0'2045'0'0,"0"0"-2045"0"0,0 0-736 0 0,0 0 736 0 0,0 0 76 0 0,0 0 248 0 0,-41 11-324 0 0,20-10-412 0 0,1-1-1189 0 0,3-1-2287 0 0,5-3-2609 0 0</inkml:trace>
  <inkml:trace contextRef="#ctx0" brushRef="#br1" timeOffset="118382.919">2327 10464 5288 0 0,'0'0'10153'0'0,"0"0"-9060"0"0,0 0-681 0 0,0 0 36 0 0,0 0-136 0 0,0 0-28 0 0,0 0 136 0 0,0 0-200 0 0,-69 8-220 0 0,29-5-780 0 0,5-2-440 0 0,15-1-1185 0 0,-10-4-5583 0 0</inkml:trace>
  <inkml:trace contextRef="#ctx0" brushRef="#br1" timeOffset="117484.314">1096 10149 12077 0 0,'0'0'2534'0'0,"0"0"-1281"0"0,0 0-717 0 0,0 0 138 0 0,0 0 87 0 0,-6 6-287 0 0,-8 9-418 0 0,1 1 0 0 0,0 0 1 0 0,2 0-1 0 0,-1 1 0 0 0,2 1 0 0 0,0 0 1 0 0,1 0-1 0 0,1 1 0 0 0,1 0 0 0 0,1 1 0 0 0,0-1 1 0 0,2 1-1 0 0,0 0 0 0 0,1 0 0 0 0,1 1 0 0 0,1 7-56 0 0,37 26-1689 0 0,-16-45-1245 0 0,4-7-3401 0 0,-4-4-963 0 0</inkml:trace>
  <inkml:trace contextRef="#ctx0" brushRef="#br1" timeOffset="117701.316">1222 10388 4424 0 0,'0'0'6254'0'0,"0"0"-4495"0"0,0 0-1481 0 0,0 0 22 0 0,0 0 400 0 0,0 0-121 0 0,0 0-309 0 0,0 0-323 0 0,5-3-596 0 0,102-14-751 0 0,0 54 4127 0 0,-105-35-2670 0 0,0-1 0 0 0,0 2-1 0 0,-1-1 1 0 0,1 0 0 0 0,0 0-1 0 0,-1 1 1 0 0,0-1-1 0 0,1 0 1 0 0,-1 1 0 0 0,0-1-1 0 0,0 1 1 0 0,0 0 0 0 0,-1-1-1 0 0,1 1 1 0 0,0 0-1 0 0,-1 0 1 0 0,0-1 0 0 0,0 1-1 0 0,0 0 1 0 0,0 0 0 0 0,0-1-1 0 0,-1 1 1 0 0,1 0 0 0 0,-1 0-1 0 0,1-1 1 0 0,-1 1-1 0 0,0 0 1 0 0,0-1 0 0 0,0 1-1 0 0,-1-1 1 0 0,1 1 0 0 0,-1-1-1 0 0,1 0 1 0 0,-1 0-1 0 0,0 0 1 0 0,0 0 0 0 0,0 0-1 0 0,0 0 1 0 0,0 0-57 0 0,-44 42-344 0 0,1-19-3459 0 0,40-25-924 0 0,4-4-2313 0 0</inkml:trace>
  <inkml:trace contextRef="#ctx0" brushRef="#br1" timeOffset="117920.319">1547 10339 4940 0 0,'0'0'5162'0'0,"0"0"-3316"0"0,0 0-1195 0 0,0 0-4 0 0,0 0 259 0 0,0 0 69 0 0,-6 6-345 0 0,-44 110 102 0 0,50-113-714 0 0,-1 1 0 0 0,1-1 0 0 0,0 0 0 0 0,0 0 0 0 0,0 0 0 0 0,0 1 0 0 0,1-1 0 0 0,-1 0 0 0 0,1 0-1 0 0,0 0 1 0 0,0 0 0 0 0,0 0 0 0 0,0 0 0 0 0,1 0 0 0 0,-1 0 0 0 0,1 0 0 0 0,0 0 0 0 0,0-1 0 0 0,-1 1-1 0 0,2-1 1 0 0,-1 1 0 0 0,0-1 0 0 0,0 0 0 0 0,1 0 0 0 0,0 0 0 0 0,-1 0 0 0 0,1 0 0 0 0,0-1 0 0 0,0 1 0 0 0,0-1-1 0 0,0 0 1 0 0,0 1 0 0 0,0-1 0 0 0,0-1 0 0 0,0 1 0 0 0,0 0 0 0 0,0-1 0 0 0,1 0 0 0 0,-1 0 0 0 0,2 0-18 0 0,46-5-1817 0 0,-24-16-3602 0 0,-19 8-651 0 0</inkml:trace>
  <inkml:trace contextRef="#ctx0" brushRef="#br1" timeOffset="118183.282">1737 10285 12645 0 0,'0'0'1355'0'0,"7"8"-746"0"0,2 1-360 0 0,-1-1 0 0 0,0 1-1 0 0,-1 1 1 0 0,0-1 0 0 0,0 1-1 0 0,-1 0 1 0 0,-1 1 0 0 0,1 0 0 0 0,-2 0-1 0 0,1 0 1 0 0,-2 0 0 0 0,1 0-1 0 0,-2 1 1 0 0,1 0 0 0 0,-1 8-249 0 0,-3-10 28 0 0,0 0 0 0 0,0 0 0 0 0,-1 1 0 0 0,-1-1 0 0 0,1-1 0 0 0,-2 1-1 0 0,1 0 1 0 0,-2-1 0 0 0,1 1 0 0 0,-1-1 0 0 0,0-1 0 0 0,-6 8-28 0 0,-31 25-2310 0 0,30-34-584 0 0,-1-6-4204 0 0</inkml:trace>
  <inkml:trace contextRef="#ctx0" brushRef="#br1" timeOffset="116658.476">306 10245 6109 0 0,'0'0'4253'0'0,"0"0"-2131"0"0,0 0-1165 0 0,0 0-409 0 0,0 0 90 0 0,0 0 166 0 0,0 7-60 0 0,-4 84 1136 0 0,-18 96-725 0 0,21-184-4157 0 0,5-18-4605 0 0,4-7-810 0 0</inkml:trace>
  <inkml:trace contextRef="#ctx0" brushRef="#br1" timeOffset="116910.232">627 10203 11385 0 0,'0'0'1960'0'0,"0"0"-640"0"0,0 0-576 0 0,0 0 689 0 0,-37 0-401 0 0,12 3-488 0 0,-2 0-272 0 0,-1 1-212 0 0,-6 0-56 0 0,3 2 0 0 0,0-1-4 0 0,2 1-380 0 0,0-2-252 0 0,6 1-236 0 0,5-3-489 0 0,9 1-1155 0 0,9-1-2348 0 0,0-2-1293 0 0</inkml:trace>
  <inkml:trace contextRef="#ctx0" brushRef="#br1" timeOffset="117156.257">684 10366 5136 0 0,'0'0'2501'0'0,"0"0"-1217"0"0,0 0 668 0 0,0 0 60 0 0,0 0-232 0 0,-53 22-696 0 0,29-19-576 0 0,-2 1-319 0 0,0-1-141 0 0,0 0-48 0 0,4 0-76 0 0,2-2-365 0 0,-1 1-275 0 0,8-1-576 0 0,5-1-1408 0 0,2 0-2424 0 0,10 0-1021 0 0</inkml:trace>
  <inkml:trace contextRef="#ctx0" brushRef="#br1" timeOffset="117313.438">720 10497 4384 0 0,'0'0'1333'0'0,"0"0"511"0"0,0 0 76 0 0,0 0 120 0 0,0 0-108 0 0,-16 37-224 0 0,-4-31-319 0 0,1-1-469 0 0,-4 1-388 0 0,-4-2-308 0 0,-1 2-116 0 0,4-2-108 0 0,-1 1-360 0 0,2-3-508 0 0,5 1-813 0 0,5-2-2243 0 0,5-1-3033 0 0</inkml:trace>
  <inkml:trace contextRef="#ctx0" brushRef="#br0" timeOffset="175674.13">171 2711 548 0 0,'0'0'1130'0'0,"0"0"2565"0"0,0 0-1291 0 0,0 0-800 0 0,0 0-308 0 0,0 0-108 0 0,0 0-90 0 0,0 0-72 0 0,-17 16 2026 0 0,44 273-2083 0 0,-24-277-2241 0 0,-1-30-8622 0 0,-2-1 3050 0 0</inkml:trace>
  <inkml:trace contextRef="#ctx0" brushRef="#br0" timeOffset="175890.18">150 2717 888 0 0,'0'0'5485'0'0,"0"0"-3797"0"0,8-2-1428 0 0,2-2 24 0 0,-1 0 0 0 0,2 1 0 0 0,-1 1 0 0 0,0 0 0 0 0,0 0 0 0 0,1 1 0 0 0,-1 0 0 0 0,1 1 0 0 0,-1 0 0 0 0,1 1 0 0 0,-1 0 0 0 0,1 1 0 0 0,-1 0 0 0 0,0 0 0 0 0,0 1 0 0 0,0 1 0 0 0,0-1 0 0 0,-1 2 0 0 0,1-1 0 0 0,-1 1 0 0 0,0 1 0 0 0,0 0 0 0 0,4 4-284 0 0,-12-9 20 0 0,0 0-1 0 0,0 1 1 0 0,0-1-1 0 0,0 1 0 0 0,0-1 1 0 0,0 1-1 0 0,-1 0 1 0 0,1-1-1 0 0,-1 1 0 0 0,1 0 1 0 0,-1 0-1 0 0,0-1 1 0 0,1 1-1 0 0,-1 0 0 0 0,0 0 1 0 0,0-1-1 0 0,0 1 1 0 0,-1 0-1 0 0,1 0 1 0 0,0-1-1 0 0,-1 1 0 0 0,1 0 1 0 0,-1-1-1 0 0,1 1 1 0 0,-1 0-1 0 0,0-1 0 0 0,0 1 1 0 0,0-1-1 0 0,0 1 1 0 0,0-1-1 0 0,0 1 0 0 0,0-1 1 0 0,0 0-1 0 0,0 0 1 0 0,-1 1-1 0 0,1-1 0 0 0,0 0 1 0 0,-1 0-1 0 0,1 0 1 0 0,-1 0-1 0 0,0-1 0 0 0,1 1 1 0 0,-1 0-1 0 0,1-1 1 0 0,-1 1-1 0 0,0-1 1 0 0,0 1-1 0 0,1-1 0 0 0,-2 0-19 0 0,-87 19-2007 0 0,49-23-4574 0 0,21-8-631 0 0</inkml:trace>
  <inkml:trace contextRef="#ctx0" brushRef="#br0" timeOffset="176139.188">573 2642 4924 0 0,'0'0'4942'0'0,"0"0"-2824"0"0,0 0-1543 0 0,0 0-248 0 0,0 0 306 0 0,-4 7 223 0 0,-4 7-654 0 0,1 1 0 0 0,1 1-1 0 0,0-1 1 0 0,1 1 0 0 0,1 0-1 0 0,0 0 1 0 0,1 1 0 0 0,1-1-1 0 0,1 1 1 0 0,0-1 0 0 0,1 1 0 0 0,1 0-1 0 0,0-1 1 0 0,3 11-202 0 0,17 5-87 0 0,3-23-4771 0 0,-7-11-1307 0 0</inkml:trace>
  <inkml:trace contextRef="#ctx0" brushRef="#br0" timeOffset="176404.31">658 2822 1812 0 0,'0'0'7046'0'0,"0"0"-5074"0"0,0 0-1720 0 0,0 0-176 0 0,0 0-153 0 0,6-2-110 0 0,113 3 102 0 0,-112 0 274 0 0,0 1 1 0 0,-1-1 0 0 0,1 2 0 0 0,-1-1 0 0 0,1 1-1 0 0,-1 0 1 0 0,0 0 0 0 0,0 1 0 0 0,0-1 0 0 0,-1 1-1 0 0,1 1 1 0 0,-1-1 0 0 0,0 1 0 0 0,0 0 0 0 0,0 0-1 0 0,-1 0 1 0 0,2 4-190 0 0,-5-7 88 0 0,0 0 0 0 0,0 1 1 0 0,-1-1-1 0 0,1 1 0 0 0,-1 0 0 0 0,1-1 0 0 0,-1 1 0 0 0,0-1 0 0 0,0 1 0 0 0,0 0 0 0 0,0-1 1 0 0,-1 1-1 0 0,1-1 0 0 0,-1 1 0 0 0,1-1 0 0 0,-1 1 0 0 0,0-1 0 0 0,0 1 0 0 0,0-1 0 0 0,0 0 0 0 0,-1 1 1 0 0,1-1-1 0 0,0 0 0 0 0,-1 0 0 0 0,0 0 0 0 0,1 0 0 0 0,-1 0 0 0 0,0 0 0 0 0,0-1 0 0 0,0 1 1 0 0,0-1-1 0 0,-1 1 0 0 0,1-1 0 0 0,0 0 0 0 0,-1 0 0 0 0,0 1-88 0 0,-92 30-3938 0 0,81-33-334 0 0,1-5-2965 0 0</inkml:trace>
  <inkml:trace contextRef="#ctx0" brushRef="#br0" timeOffset="176652.125">974 2809 5008 0 0,'0'0'5054'0'0,"0"0"-3919"0"0,0 0-733 0 0,0 0 563 0 0,-7 7 180 0 0,0 0-824 0 0,1-3-232 0 0,1 0 0 0 0,-1 1 0 0 0,1-1 0 0 0,0 1 0 0 0,1 0 0 0 0,-1 1 0 0 0,1-1 0 0 0,0 1 1 0 0,0 0-1 0 0,1 0 0 0 0,-1 0 0 0 0,2 0 0 0 0,-1 1 0 0 0,0-1 0 0 0,1 1 0 0 0,1-1 0 0 0,-1 1 0 0 0,1 0 1 0 0,0 0-1 0 0,0 0 0 0 0,1 6-89 0 0,4-10-13 0 0,0 0 1 0 0,1 0-1 0 0,-1 0 1 0 0,1-1-1 0 0,-1 0 0 0 0,1 0 1 0 0,0-1-1 0 0,0 1 1 0 0,0-1-1 0 0,0 0 1 0 0,0 0-1 0 0,0 0 0 0 0,0-1 1 0 0,0 0-1 0 0,0 0 1 0 0,0 0-1 0 0,0-1 1 0 0,1 0-1 0 0,-1 0 13 0 0,4 1-93 0 0,70-9-1493 0 0,-33-14-5350 0 0,-33 8 1017 0 0</inkml:trace>
  <inkml:trace contextRef="#ctx0" brushRef="#br0" timeOffset="176899.453">1163 2703 5244 0 0,'0'0'5390'0'0,"0"0"-4066"0"0,0 0-1102 0 0,6 4 13 0 0,1 1-14 0 0,0 0 0 0 0,-1 1 0 0 0,0 0 0 0 0,0 0 1 0 0,-1 0-1 0 0,0 0 0 0 0,0 1 0 0 0,0 0 0 0 0,-1 0 0 0 0,0 0 0 0 0,0 1 0 0 0,-1-1 0 0 0,0 1 0 0 0,0 0 0 0 0,-1 0 0 0 0,0 0 0 0 0,0 0-221 0 0,-1 0 119 0 0,-1 1-1 0 0,-1-1 0 0 0,1 1 0 0 0,-1-1 0 0 0,0 0 0 0 0,-1 0 0 0 0,0 1 0 0 0,-1-1 0 0 0,1 0 0 0 0,-2-1 0 0 0,1 1 0 0 0,-1-1 0 0 0,0 1 1 0 0,-2 2-119 0 0,-54 52-3398 0 0,45-54-791 0 0,-1-7-3255 0 0</inkml:trace>
  <inkml:trace contextRef="#ctx0" brushRef="#br0" timeOffset="177892.133">2009 2833 1840 0 0,'0'0'6497'0'0,"0"0"-4500"0"0,0 0-1357 0 0,0 0 93 0 0,0 0 143 0 0,-1 7-98 0 0,1-3-727 0 0,-1-1 1 0 0,0 1-1 0 0,0-1 0 0 0,0 1 0 0 0,0-1 0 0 0,-1 0 1 0 0,0 0-1 0 0,1 0 0 0 0,-1 0 0 0 0,0 0 0 0 0,0 0 1 0 0,-1 0-1 0 0,1-1 0 0 0,0 1 0 0 0,-1-1 0 0 0,0 1 1 0 0,0-1-1 0 0,1 0 0 0 0,-1 0 0 0 0,-1 0 1 0 0,1-1-1 0 0,0 1 0 0 0,0-1 0 0 0,0 0 0 0 0,-1 0 1 0 0,1 0-1 0 0,-1 0 0 0 0,1 0 0 0 0,-1-1 0 0 0,-2 1-51 0 0,-7 1-457 0 0,0 0 0 0 0,0-1-1 0 0,0 0 1 0 0,0-1 0 0 0,-1 0-1 0 0,1-1 1 0 0,0-1 0 0 0,0 0-1 0 0,0 0 1 0 0,0-2 0 0 0,0 0-1 0 0,-9-4 458 0 0,-52-23 36 0 0,67 28 221 0 0,-23 44 4616 0 0,23-26-4540 0 0,1-5-703 0 0,-15 25 939 0 0,17-14-8061 0 0,5-20-123 0 0</inkml:trace>
  <inkml:trace contextRef="#ctx0" brushRef="#br0" timeOffset="178139.987">1975 3029 7129 0 0,'0'0'3870'0'0,"0"0"-2745"0"0,-3 7-632 0 0,1-3-373 0 0,0-1-1 0 0,-1 1 0 0 0,0 0 1 0 0,0-1-1 0 0,0 1 0 0 0,0-1 1 0 0,0 0-1 0 0,-1 0 0 0 0,1 0 1 0 0,-1-1-1 0 0,0 1 0 0 0,0-1 1 0 0,0 0-1 0 0,0 0 0 0 0,0 0 1 0 0,0 0-1 0 0,-1-1 0 0 0,1 0 1 0 0,0 0-1 0 0,-1 0 0 0 0,1 0 1 0 0,-1-1-1 0 0,1 1 0 0 0,-5-1-119 0 0,-153-16-6819 0 0,145 33 11810 0 0,1 13-4082 0 0,10-19-1756 0 0,3-8-2505 0 0,3-3-4815 0 0</inkml:trace>
  <inkml:trace contextRef="#ctx0" brushRef="#br0" timeOffset="147297.292">1195 3223 900 0 0,'0'0'485'0'0,"0"0"-247"0"0,0 0-38 0 0,0 0-21 0 0,0 0-13 0 0,0 0 98 0 0,0 0 266 0 0,4 7 356 0 0,-3-5-872 0 0,0-1 45 0 0,0 1-1 0 0,0-1 0 0 0,0 1 1 0 0,0-1-1 0 0,0 1 1 0 0,0 0-1 0 0,-1-1 1 0 0,1 1-1 0 0,-1 0 1 0 0,1 0-1 0 0,-1 0 0 0 0,0-1 1 0 0,0 1-1 0 0,1 0 1 0 0,-1 0-1 0 0,0 0 1 0 0,-1 0-1 0 0,1 0 1 0 0,0-1-1 0 0,-1 1 1 0 0,1 0-1 0 0,0 0 0 0 0,-1-1 1 0 0,0 1-1 0 0,0 0 1 0 0,1 0-1 0 0,-1-1 1 0 0,0 1-1 0 0,0-1 1 0 0,0 1-1 0 0,-1-1 1 0 0,1 1-1 0 0,0-1 0 0 0,0 0 1 0 0,-1 0-1 0 0,1 0 1 0 0,-1 1-1 0 0,1-1 1 0 0,-1-1-1 0 0,0 1 1 0 0,1 0-59 0 0,-29 14 82 0 0,0-1 1 0 0,0-2 0 0 0,-1-1 0 0 0,0-2 0 0 0,-1-1 0 0 0,0-1 0 0 0,-1-2-1 0 0,1-1 1 0 0,-1-1 0 0 0,0-2 0 0 0,0-2 0 0 0,1-1 0 0 0,-1-1 0 0 0,1-1-1 0 0,-1-2 1 0 0,1-2 0 0 0,1-1 0 0 0,-28-11-83 0 0,29 13 73 0 0,0-1-1 0 0,0-1 1 0 0,1-2 0 0 0,0-1-1 0 0,1-1 1 0 0,1-1 0 0 0,0-1-1 0 0,0-2 1 0 0,2-1 0 0 0,0-1-1 0 0,1 0 1 0 0,2-2 0 0 0,0-1-1 0 0,0-1 1 0 0,2-1 0 0 0,2 0-1 0 0,0-2 1 0 0,1 0 0 0 0,-7-17-73 0 0,13 20-44 0 0,2 0-1 0 0,0-1 1 0 0,1-1 0 0 0,2 1-1 0 0,1-1 1 0 0,0 0 0 0 0,2 0 0 0 0,1-1-1 0 0,1 1 1 0 0,1-1 0 0 0,2 1 0 0 0,0 0-1 0 0,1 0 1 0 0,2 0 0 0 0,1 0-1 0 0,0 0 1 0 0,2 1 0 0 0,1 0 0 0 0,1 1-1 0 0,1 0 1 0 0,1 0 0 0 0,0 1-1 0 0,2 1 1 0 0,1 0 0 0 0,0 1 0 0 0,2 1-1 0 0,14-14 45 0 0,7 9 84 0 0,1 2 0 0 0,1 1-1 0 0,1 2 1 0 0,1 3-1 0 0,0 0 1 0 0,1 3-1 0 0,1 2 1 0 0,0 1 0 0 0,0 3-1 0 0,1 1 1 0 0,0 2-1 0 0,0 3 1 0 0,0 1-1 0 0,27 5-83 0 0,-29-2 41 0 0,-1 2-1 0 0,0 2 0 0 0,0 2 0 0 0,-1 1 0 0 0,0 3 0 0 0,-1 1 0 0 0,0 2 0 0 0,-1 1 0 0 0,-1 3 0 0 0,-1 1 1 0 0,-1 1-1 0 0,-1 2 0 0 0,-1 2 0 0 0,-1 1 0 0 0,-1 1 0 0 0,-1 2 0 0 0,-2 1 0 0 0,-2 2 0 0 0,0 0 0 0 0,-2 2 1 0 0,16 32-41 0 0,-30-48 35 0 0,-2 1 1 0 0,0 1 0 0 0,-1-1 0 0 0,-1 1-1 0 0,-1 1 1 0 0,-1-1 0 0 0,-1 1 0 0 0,0 0 0 0 0,-2 0-1 0 0,-1 0 1 0 0,-1 1 0 0 0,0-1 0 0 0,-2 0-1 0 0,-1 0 1 0 0,0 0 0 0 0,-2 0 0 0 0,0-1-1 0 0,-1 0 1 0 0,-2 0 0 0 0,0 0 0 0 0,-1-1 0 0 0,-1 0-1 0 0,-1-1 1 0 0,-1 0 0 0 0,0 0 0 0 0,-4 2-36 0 0,-56 70-2957 0 0,39-56-1140 0 0</inkml:trace>
  <inkml:trace contextRef="#ctx0" brushRef="#br0" timeOffset="-157562.209">14454 11702 40 0 0,'0'0'3490'0'0,"0"0"-2648"0"0,0 0-511 0 0,0 0 1033 0 0,0 0 2328 0 0,0 0-1583 0 0,0 0-979 0 0,0 0-282 0 0,0 0-125 0 0,-5-1-188 0 0,-303-41 1564 0 0,68 14-1782 0 0,227 14-3644 0 0,44 4-2803 0 0,-11 7 1439 0 0</inkml:trace>
  <inkml:trace contextRef="#ctx0" brushRef="#br0" timeOffset="-157358.634">14396 11564 7977 0 0,'0'0'5438'0'0,"-7"-2"-4535"0"0,-372-44 603 0 0,377 42-7154 0 0,9 2 696 0 0</inkml:trace>
  <inkml:trace contextRef="#ctx0" brushRef="#br0" timeOffset="-157145.618">14507 11444 12137 0 0,'9'8'694'0'0,"-7"-6"-692"0"0,31 29 542 0 0,0 2 1 0 0,-2 1 0 0 0,-2 2 0 0 0,-1 0 0 0 0,11 22-545 0 0,-37-53 48 0 0,1-1 1 0 0,-1 1-1 0 0,0-1 1 0 0,0 1-1 0 0,0 0 0 0 0,-1 0 1 0 0,0 0-1 0 0,0 0 1 0 0,0 0-1 0 0,-1 0 1 0 0,1 0-1 0 0,-1 0 1 0 0,0 0-1 0 0,-1 0 1 0 0,1 0-1 0 0,-1 1 0 0 0,0-1 1 0 0,0-1-1 0 0,-1 1 1 0 0,1 0-1 0 0,-1 0 1 0 0,0 0-1 0 0,-1-1 1 0 0,1 1-1 0 0,-1-1 1 0 0,0 0-1 0 0,0 0 0 0 0,0 0 1 0 0,0 0-1 0 0,-4 3-48 0 0,-58 41-332 0 0,-9-12-3580 0 0,59-29-2053 0 0</inkml:trace>
  <inkml:trace contextRef="#ctx0" brushRef="#br0" timeOffset="-146567.6">17057 11920 132 0 0,'0'0'13609'0'0,"0"0"-13141"0"0,0 0-48 0 0,0 0-420 0 0,0 0 956 0 0,-51-2-552 0 0,33-3-300 0 0,-5 0-104 0 0,2-2-992 0 0,5-1-388 0 0,-2-2-808 0 0,7 3-2492 0 0,5-5-2173 0 0</inkml:trace>
  <inkml:trace contextRef="#ctx0" brushRef="#br0" timeOffset="-146318.835">17106 11791 9533 0 0,'0'0'6160'0'0,"0"0"-6160"0"0,0 0-64 0 0,0 0 64 0 0,0 0 805 0 0,-42 1-293 0 0,15-4-300 0 0,-6-2-212 0 0,-2-1-724 0 0,0-1-1205 0 0,8 2-4079 0 0,-5-5-2489 0 0</inkml:trace>
  <inkml:trace contextRef="#ctx0" brushRef="#br0" timeOffset="-148344.408">15249 11459 10589 0 0,'0'0'2314'0'0,"1"6"-1575"0"0,9 56 1248 0 0,-6-45-1773 0 0,-1 1-1 0 0,0-1 0 0 0,-1 0 1 0 0,-1 1-1 0 0,-1 0 0 0 0,0-1 0 0 0,-1 1 1 0 0,-1-1-1 0 0,-1 1 0 0 0,-1-1 1 0 0,-1 5-214 0 0,3-6-1749 0 0,20-26-6959 0 0,1-7 1189 0 0</inkml:trace>
  <inkml:trace contextRef="#ctx0" brushRef="#br0" timeOffset="-148189.757">15568 11451 12897 0 0,'0'0'1792'0'0,"0"0"-1000"0"0,0 0-488 0 0,0 0 212 0 0,-44-21 9 0 0,13 17-101 0 0,-1-1-88 0 0,-3 1-224 0 0,-1 3-112 0 0,5-1 0 0 0,-3 2-88 0 0,3 0-336 0 0,5 0-336 0 0,3 0-385 0 0,6 0-971 0 0,7 0-3620 0 0,9 0-1693 0 0</inkml:trace>
  <inkml:trace contextRef="#ctx0" brushRef="#br0" timeOffset="-148020.196">15568 11606 10845 0 0,'0'0'1888'0'0,"0"0"-1568"0"0,0 0 508 0 0,0 0 664 0 0,-44 8-323 0 0,22-8-381 0 0,-5-1-320 0 0,-4-1-268 0 0,-3 0-188 0 0,2 2-12 0 0,2 0-348 0 0,3 0-296 0 0,7 1-361 0 0,2 0-1139 0 0,10 2-3196 0 0,8-2-2917 0 0</inkml:trace>
  <inkml:trace contextRef="#ctx0" brushRef="#br0" timeOffset="-147836.769">15708 11811 8037 0 0,'0'0'1972'0'0,"0"0"-1340"0"0,0 0 536 0 0,0 0 344 0 0,0 0-40 0 0,-50 29-488 0 0,26-26-315 0 0,-7-1-285 0 0,-2-1-184 0 0,0 0-112 0 0,2 0-88 0 0,1 0-324 0 0,8-1-709 0 0,4 0-823 0 0,8 0-3180 0 0,7-6-3653 0 0</inkml:trace>
  <inkml:trace contextRef="#ctx0" brushRef="#br0" timeOffset="-147590.755">15977 11390 13565 0 0,'0'0'966'0'0,"0"0"-214"0"0,-7 7 32 0 0,-16 19-278 0 0,7-12-325 0 0,2 1-1 0 0,-1 0 0 0 0,2 1 0 0 0,0 1 0 0 0,1 0 0 0 0,1 0 0 0 0,0 2 0 0 0,1-1 0 0 0,1 1 0 0 0,1 0 0 0 0,1 1 0 0 0,1 0 0 0 0,-3 14-180 0 0,10-28-7 0 0,-1 0 1 0 0,1 0-1 0 0,1 0 0 0 0,-1-1 0 0 0,1 1 0 0 0,0 0 0 0 0,1-1 0 0 0,-1 1 0 0 0,1-1 0 0 0,0 0 0 0 0,0 0 0 0 0,1 0 0 0 0,0 0 0 0 0,0 0 0 0 0,0-1 1 0 0,0 1-1 0 0,1-1 0 0 0,-1-1 0 0 0,1 1 0 0 0,4 2 7 0 0,31 18-2795 0 0,0-11-4062 0 0,-16-10-1987 0 0</inkml:trace>
  <inkml:trace contextRef="#ctx0" brushRef="#br0" timeOffset="-147298.416">16037 11624 9249 0 0,'0'0'1437'0'0,"0"0"-695"0"0,0 0 8 0 0,0 0 367 0 0,0 0-143 0 0,0 0-520 0 0,0 0-256 0 0,0 0 27 0 0,0 0 69 0 0,-4-16-202 0 0,11 15-61 0 0,0 1 0 0 0,0 0 0 0 0,1 0 0 0 0,-1 0-1 0 0,0 1 1 0 0,0 0 0 0 0,0 1 0 0 0,0 0 0 0 0,0 0 0 0 0,0 0 0 0 0,0 1-1 0 0,-1 0 1 0 0,1 0 0 0 0,-1 0 0 0 0,0 1 0 0 0,0 0 0 0 0,0 0 0 0 0,0 1 0 0 0,-1 0-1 0 0,0 0 1 0 0,0 0 0 0 0,0 0 0 0 0,0 1 0 0 0,-1 0 0 0 0,0 0 0 0 0,0 0-1 0 0,-1 1 1 0 0,0-1 0 0 0,0 1 0 0 0,0-1 0 0 0,-1 1 0 0 0,0 0 0 0 0,0 0 0 0 0,0 4-31 0 0,-5-4 48 0 0,0-1 0 0 0,0 0 0 0 0,-1 0 1 0 0,0 0-1 0 0,0-1 0 0 0,0 1 1 0 0,0-1-1 0 0,-1 0 0 0 0,0 0 1 0 0,0 0-1 0 0,-1-1 0 0 0,1 0 0 0 0,-1 0 1 0 0,0 0-1 0 0,0-1 0 0 0,0 0 1 0 0,0 0-1 0 0,-5 1-48 0 0,-40 9-5415 0 0,45-15 128 0 0,4-5-1462 0 0</inkml:trace>
  <inkml:trace contextRef="#ctx0" brushRef="#br0" timeOffset="-147063.999">16351 11624 11693 0 0,'0'0'1128'0'0,"0"0"-835"0"0,0 0 180 0 0,-7 2 617 0 0,1-1-1001 0 0,0 0 0 0 0,0 0 0 0 0,0 1 0 0 0,1 0 0 0 0,-1 0 0 0 0,1 0 0 0 0,-1 1 1 0 0,1 0-1 0 0,0 0 0 0 0,0 1 0 0 0,0-1 0 0 0,0 1 0 0 0,1 0 0 0 0,0 0 0 0 0,-1 0 0 0 0,1 1 0 0 0,1 0 1 0 0,-1-1-1 0 0,1 1 0 0 0,0 1 0 0 0,0-1 0 0 0,0 0 0 0 0,1 1 0 0 0,0-1 0 0 0,0 1 0 0 0,0 0 1 0 0,1 0-1 0 0,-1-1 0 0 0,2 1 0 0 0,-1 0 0 0 0,0 3-89 0 0,6-4-3 0 0,1 1 0 0 0,-1-1 0 0 0,1 0 0 0 0,-1 0 0 0 0,2-1 0 0 0,-1 1 0 0 0,0-1 0 0 0,1-1 0 0 0,0 1 0 0 0,-1-1 0 0 0,1-1 0 0 0,1 1 0 0 0,-1-1 0 0 0,0 0 0 0 0,1-1 0 0 0,-1 1 0 0 0,0-1 1 0 0,1-1-1 0 0,0 0 0 0 0,2 0 3 0 0,29-6-3380 0 0,-20-10-2405 0 0,-12 6 258 0 0</inkml:trace>
  <inkml:trace contextRef="#ctx0" brushRef="#br0" timeOffset="-146816.484">16467 11461 1828 0 0,'0'0'8086'0'0,"0"0"-6030"0"0,7 3-1861 0 0,3 2 105 0 0,-1 0 0 0 0,0 1 0 0 0,-1 0 0 0 0,1 0 0 0 0,-1 1 0 0 0,0 0 0 0 0,-1 0 0 0 0,0 1 0 0 0,0 0 0 0 0,0 0 0 0 0,-1 1 0 0 0,-1 0 0 0 0,1 0 1 0 0,0 3-301 0 0,1 0 120 0 0,-1 1 1 0 0,0 0-1 0 0,-1 1 1 0 0,0-1-1 0 0,-1 1 1 0 0,0 0 0 0 0,-1 0-1 0 0,-1 0 1 0 0,0 0-1 0 0,-1 1 1 0 0,-1-1-1 0 0,0 0 1 0 0,-1 1 0 0 0,0-1-1 0 0,-1 0 1 0 0,-2 4-121 0 0,1-8-138 0 0,0 0 0 0 0,0-1 0 0 0,-1 0 0 0 0,-1 0 0 0 0,0 0 1 0 0,0-1-1 0 0,0 1 0 0 0,-1-1 0 0 0,0 0 0 0 0,-1-1 0 0 0,0 1 0 0 0,0-1 1 0 0,0-1-1 0 0,-1 1 0 0 0,-6 3 138 0 0,-1-2-2299 0 0,5-4-3190 0 0,4-5-2906 0 0</inkml:trace>
  <inkml:trace contextRef="#ctx0" brushRef="#br0" timeOffset="-144579.59">17893 11372 6565 0 0,'0'0'585'0'0,"2"-8"-166"0"0,-10-140 5454 0 0,8 144-5826 0 0,-1 1 0 0 0,1-1 0 0 0,-1 0 0 0 0,0 1 0 0 0,0-1 0 0 0,-1 0 0 0 0,1 1 0 0 0,-1 0 0 0 0,0-1 0 0 0,0 1 0 0 0,0 0 0 0 0,0 0 0 0 0,0 0 0 0 0,-1 0 0 0 0,0 0 0 0 0,1 1 0 0 0,-1-1 0 0 0,0 1 0 0 0,0 0 1 0 0,0 0-1 0 0,0 0 0 0 0,-1 0 0 0 0,1 0 0 0 0,-1 1 0 0 0,1-1 0 0 0,-1 1 0 0 0,1 0 0 0 0,-1 0 0 0 0,0 0 0 0 0,1 1 0 0 0,-1-1 0 0 0,0 1 0 0 0,0 0 0 0 0,0 0 0 0 0,1 0 0 0 0,-1 1 0 0 0,0-1 0 0 0,1 1 0 0 0,-1 0 0 0 0,0 0-47 0 0,-7 6-9 0 0,1 1-1 0 0,0-1 0 0 0,0 2 1 0 0,1-1-1 0 0,0 2 0 0 0,0-1 0 0 0,1 1 1 0 0,1 0-1 0 0,-1 1 0 0 0,2-1 0 0 0,-1 2 1 0 0,2-1-1 0 0,-1 1 0 0 0,1-1 1 0 0,1 1-1 0 0,1 1 0 0 0,-1-1 0 0 0,2 1 1 0 0,0-1-1 0 0,0 1 0 0 0,1-1 0 0 0,1 1 1 0 0,0 0-1 0 0,1 1 10 0 0,0 26 279 0 0,2-1 0 0 0,2 1 0 0 0,1-1 0 0 0,2 0 0 0 0,2-1 0 0 0,2 0 0 0 0,1-1 0 0 0,9 16-279 0 0,33 114 936 0 0,-48-143-809 0 0,32 187 825 0 0,-38-203-909 0 0,-1 0 0 0 0,0 1 0 0 0,0-1-1 0 0,-1 0 1 0 0,0 0 0 0 0,0 0 0 0 0,-1 0 0 0 0,0 0-1 0 0,0 0 1 0 0,-1 0 0 0 0,0 0 0 0 0,-1-1-1 0 0,1 1 1 0 0,-1-1 0 0 0,-1 0 0 0 0,1-1 0 0 0,-1 1-1 0 0,-1-1 1 0 0,1 1 0 0 0,-1-2 0 0 0,0 1-1 0 0,0-1 1 0 0,-7 5-43 0 0,8-8 13 0 0,0 0 0 0 0,0 0 0 0 0,-1 0 0 0 0,1-1 0 0 0,0 1 0 0 0,-1-1 1 0 0,1-1-1 0 0,-1 1 0 0 0,1-1 0 0 0,-1 0 0 0 0,1 0 0 0 0,-1-1 0 0 0,1 1 0 0 0,-1-1 0 0 0,1 0 0 0 0,-1-1 0 0 0,1 0 0 0 0,0 1 0 0 0,0-2 0 0 0,0 1 0 0 0,0 0 0 0 0,0-1 0 0 0,0 0 0 0 0,1 0 0 0 0,-1-1 1 0 0,1 1-1 0 0,0-1 0 0 0,-2-2-13 0 0,-47-85-2841 0 0,60 79-2381 0 0,-1 10-1237 0 0</inkml:trace>
  <inkml:trace contextRef="#ctx0" brushRef="#br0" timeOffset="-142806.403">18075 12554 5897 0 0,'0'0'1226'0'0,"0"0"-482"0"0,0 0 241 0 0,0 0 263 0 0,0 0-176 0 0,0 0-342 0 0,0 0-252 0 0,0 0-95 0 0,0 0-18 0 0,-1-5 47 0 0,1 3-388 0 0,0 0 1 0 0,0 0-1 0 0,0-1 1 0 0,-1 1-1 0 0,1 0 0 0 0,-1-1 1 0 0,1 1-1 0 0,-1 0 1 0 0,0 0-1 0 0,0 0 1 0 0,0 0-1 0 0,0 0 1 0 0,0 0-1 0 0,-1 0 0 0 0,1 0 1 0 0,-1 0-1 0 0,1 1 1 0 0,-1-1-1 0 0,1 0 1 0 0,-1 1-1 0 0,0-1 0 0 0,0 1 1 0 0,0 0-1 0 0,0 0 1 0 0,0-1-1 0 0,0 1 1 0 0,0 1-1 0 0,0-1 0 0 0,0 0 1 0 0,-1 0-1 0 0,1 1 1 0 0,0-1-1 0 0,0 1 1 0 0,-1 0-1 0 0,1 0 0 0 0,0 0 1 0 0,-1 0-1 0 0,1 0 1 0 0,0 0-1 0 0,-1 1 1 0 0,1-1-1 0 0,0 1 0 0 0,0-1 1 0 0,0 1-1 0 0,-1 0 1 0 0,1 0-1 0 0,0 0 1 0 0,0 0-1 0 0,0 0 0 0 0,0 1 1 0 0,1-1-1 0 0,-1 0 1 0 0,0 1-1 0 0,0 0 1 0 0,1-1-1 0 0,-2 2-24 0 0,-2 4 33 0 0,1-1 0 0 0,0 1 0 0 0,0 0 0 0 0,1 0 0 0 0,-1 0 0 0 0,2 1 0 0 0,-1-1 1 0 0,1 1-1 0 0,0-1 0 0 0,0 1 0 0 0,1 0 0 0 0,0 0 0 0 0,1 0 0 0 0,0 0 0 0 0,0 0 0 0 0,0-1 0 0 0,2 6-33 0 0,1-10 82 0 0,1 0-1 0 0,-1 0 1 0 0,1 0-1 0 0,0-1 1 0 0,0 1-1 0 0,0-1 1 0 0,0 0-1 0 0,0 0 1 0 0,0 0-1 0 0,1-1 1 0 0,-1 1-1 0 0,1-1 1 0 0,-1 0-1 0 0,1 0 1 0 0,-1-1-1 0 0,1 1 1 0 0,0-1-1 0 0,-1 0 1 0 0,1-1-1 0 0,-1 1 1 0 0,1-1-1 0 0,0 0 1 0 0,-1 0-1 0 0,1 0 1 0 0,-1 0-1 0 0,0-1 1 0 0,1 0-1 0 0,-1 0 1 0 0,0 0-1 0 0,0 0 1 0 0,0-1-1 0 0,-1 1 1 0 0,1-1-1 0 0,1-2-81 0 0,13-62-11 0 0,-1 111-1063 0 0,-17-41 858 0 0,32 73 565 0 0,-8-56-8000 0 0,-15-19-1683 0 0</inkml:trace>
  <inkml:trace contextRef="#ctx0" brushRef="#br0" timeOffset="-142186.549">18119 11039 4744 0 0,'0'0'5139'0'0,"0"0"-3502"0"0,0 0-1346 0 0,0 0 98 0 0,6 8 501 0 0,2 2-673 0 0,-1 1 1 0 0,0 0-1 0 0,-1 0 0 0 0,0 0 1 0 0,0 1-1 0 0,-1 0 1 0 0,-1 0-1 0 0,0 0 0 0 0,-1 0 1 0 0,0 1-1 0 0,-1-1 1 0 0,0 1-1 0 0,-1 0 0 0 0,0 0 1 0 0,-1 0-1 0 0,-1-1 0 0 0,0 1 1 0 0,-2 10-218 0 0,-7-12 531 0 0,37-27-1271 0 0,-19 17 755 0 0,0 0 1 0 0,0 0 0 0 0,-1 1 0 0 0,1 0-1 0 0,0 1 1 0 0,-1 0 0 0 0,1 0 0 0 0,-1 1-1 0 0,0-1 1 0 0,0 2 0 0 0,0-1 0 0 0,-1 1 0 0 0,1 0-1 0 0,-1 0 1 0 0,0 1 0 0 0,-1 0 0 0 0,1 0-1 0 0,-1 0 1 0 0,0 0 0 0 0,2 6-16 0 0,-6-11 15 0 0,-1 1 0 0 0,0-1-1 0 0,1 1 1 0 0,-1-1 0 0 0,0 1 0 0 0,0 0 0 0 0,0-1-1 0 0,0 1 1 0 0,0-1 0 0 0,0 1 0 0 0,-1 0 0 0 0,1-1 0 0 0,0 1-1 0 0,-1-1 1 0 0,1 1 0 0 0,-1-1 0 0 0,0 1 0 0 0,0-1-1 0 0,1 1 1 0 0,-1-1 0 0 0,0 0 0 0 0,0 0 0 0 0,0 1-1 0 0,0-1 1 0 0,0 0 0 0 0,-1 0 0 0 0,1 0 0 0 0,0 0 0 0 0,0 0-1 0 0,-1 0 1 0 0,1 0 0 0 0,-1-1 0 0 0,1 1 0 0 0,0 0-1 0 0,-1-1 1 0 0,0 1 0 0 0,1-1 0 0 0,-1 1 0 0 0,1-1 0 0 0,-1 0-1 0 0,1 0 1 0 0,-1 0 0 0 0,0 0 0 0 0,0 0-15 0 0,-74 3 473 0 0,18-21-1716 0 0,23-2-2650 0 0,22 11-2008 0 0</inkml:trace>
  <inkml:trace contextRef="#ctx0" brushRef="#br0" timeOffset="-138884.897">20479 11990 14897 0 0,'0'0'1057'0'0,"0"0"-1172"0"0,3 9 445 0 0,14 281 1359 0 0,-64-314-2237 0 0,45 21 556 0 0,-1 0-1 0 0,0 0 1 0 0,0 0-1 0 0,0 0 0 0 0,0 0 1 0 0,0 1-1 0 0,0 0 1 0 0,-1-1-1 0 0,1 1 1 0 0,-1 0-1 0 0,0 1 0 0 0,1-1 1 0 0,-1 1-1 0 0,0 0 1 0 0,0-1-1 0 0,0 2 1 0 0,0-1-1 0 0,0 0 1 0 0,0 1-1 0 0,0 0 0 0 0,0 0 1 0 0,0 0-1 0 0,0 0 1 0 0,-1 1-1 0 0,1 0 1 0 0,0-1-1 0 0,1 2 0 0 0,-1-1 1 0 0,0 0-1 0 0,0 1 1 0 0,0-1-1 0 0,1 1 1 0 0,-1 0-1 0 0,1 1 0 0 0,-1-1 1 0 0,1 0-1 0 0,0 1 1 0 0,0 0-1 0 0,0 0 1 0 0,0 0-1 0 0,1 0 1 0 0,-1 0-1 0 0,1 0 0 0 0,0 1 1 0 0,0-1-1 0 0,-1 4-7 0 0,5-2 62 0 0,0 1-1 0 0,0-1 0 0 0,1 0 0 0 0,0 1 1 0 0,0-1-1 0 0,1-1 0 0 0,0 1 1 0 0,-1 0-1 0 0,1-1 0 0 0,1 0 0 0 0,-1 0 1 0 0,1 0-1 0 0,-1 0 0 0 0,1-1 1 0 0,0 0-1 0 0,0 0 0 0 0,1 0 0 0 0,-1-1 1 0 0,1 0-1 0 0,-1 0 0 0 0,1 0 1 0 0,0 0-1 0 0,-1-1 0 0 0,1 0 0 0 0,0 0 1 0 0,0-1-1 0 0,0 1 0 0 0,0-2 1 0 0,2 1-62 0 0,-3 1-18 0 0,80 7-1395 0 0,-32-16-5739 0 0,-37 2 645 0 0</inkml:trace>
  <inkml:trace contextRef="#ctx0" brushRef="#br0" timeOffset="-138530.39">20708 12278 12285 0 0,'0'0'777'0'0,"0"0"-47"0"0,0 0-8 0 0,0 0-212 0 0,0 0-145 0 0,0 0-45 0 0,0 0 38 0 0,26-24 429 0 0,-19 27-778 0 0,-1 1-1 0 0,0 1 1 0 0,0-1-1 0 0,0 1 1 0 0,-1 0-1 0 0,0 0 1 0 0,0 1-1 0 0,0-1 1 0 0,0 1-1 0 0,-1 0 1 0 0,0 1-1 0 0,0-1 1 0 0,-1 1-1 0 0,0 0 1 0 0,0-1-1 0 0,0 1 1 0 0,0 5-9 0 0,25 69 883 0 0,-7-117-591 0 0,-19 24-610 0 0,-3 10 325 0 0,1 1 0 0 0,-1-1 0 0 0,1 1 0 0 0,0-1 0 0 0,-1 1 0 0 0,1-1 0 0 0,0 1 0 0 0,0-1 0 0 0,0 0 0 0 0,0 1 0 0 0,0-1 0 0 0,1 1 0 0 0,-1-1 0 0 0,0 1 0 0 0,1-1 1 0 0,-1 1-1 0 0,1 0 0 0 0,-1-1 0 0 0,1 1 0 0 0,0-1 0 0 0,0 1 0 0 0,0 0 0 0 0,-1 0 0 0 0,1-1 0 0 0,0 1 0 0 0,1 0 0 0 0,-1 0 0 0 0,0 0 0 0 0,0 0 0 0 0,0 0 0 0 0,1 0 0 0 0,-1 1 0 0 0,0-1 0 0 0,1 0 1 0 0,-1 1-1 0 0,0-1 0 0 0,1 0 0 0 0,-1 1 0 0 0,1 0 0 0 0,-1-1 0 0 0,1 1 0 0 0,-1 0 0 0 0,1 0 0 0 0,0 0 0 0 0,-1 0 0 0 0,1 0 0 0 0,-1 0 0 0 0,1 0 0 0 0,-1 1 0 0 0,1-1 0 0 0,-1 1 0 0 0,1-1 0 0 0,-1 1 1 0 0,0-1-1 0 0,1 1 0 0 0,-1 0 0 0 0,1 0-7 0 0,104 89 40 0 0,-103-74-1487 0 0,-4-5-3006 0 0,0-6-3269 0 0</inkml:trace>
  <inkml:trace contextRef="#ctx0" brushRef="#br0" timeOffset="-140928.429">18590 11904 7525 0 0,'0'0'1689'0'0,"0"0"-767"0"0,0 0 40 0 0,0 0 240 0 0,0 0-66 0 0,0 0-278 0 0,0 0-278 0 0,0 0-196 0 0,0 0-77 0 0,-1-5-65 0 0,1 4-248 0 0,0 0 1 0 0,0 0-1 0 0,0 0 1 0 0,0 0-1 0 0,0 0 1 0 0,1 0 0 0 0,-1 0-1 0 0,0 0 1 0 0,1 0-1 0 0,-1 0 1 0 0,0 0-1 0 0,1 0 1 0 0,-1 0-1 0 0,1 0 1 0 0,0 0-1 0 0,-1 1 1 0 0,1-1-1 0 0,0 0 1 0 0,-1 0-1 0 0,1 0 1 0 0,0 1-1 0 0,0-1 1 0 0,0 1 0 0 0,-1-1-1 0 0,1 0 1 0 0,0 1-1 0 0,0-1 1 0 0,0 1-1 0 0,0 0 1 0 0,0-1-1 0 0,0 1 1 0 0,0 0-1 0 0,0 0 1 0 0,0-1-1 0 0,0 1 1 0 0,0 0-1 0 0,0 0 1 0 0,0 0 0 0 0,1 0-1 0 0,-1 0 1 0 0,0 1-1 0 0,0-1 1 0 0,0 0-1 0 0,0 0 1 0 0,0 1-1 0 0,0-1 1 0 0,0 1-1 0 0,0-1 1 0 0,0 1-1 0 0,-1-1 1 0 0,1 1-1 0 0,0-1 1 0 0,0 1 0 0 0,0 0-1 0 0,0-1 1 0 0,-1 1-1 0 0,1 0 1 0 0,0 0-1 0 0,-1 0 1 0 0,1 0-1 0 0,-1-1 1 0 0,1 1-1 0 0,-1 0 1 0 0,1 0-1 0 0,-1 0 6 0 0,84 74 578 0 0,-83-74-564 0 0,1 1 0 0 0,-1 0 0 0 0,1 0 0 0 0,-1 0 0 0 0,0 0 0 0 0,1 1 0 0 0,-1-1 0 0 0,0 0 0 0 0,0 0 0 0 0,-1 1 0 0 0,1-1 0 0 0,0 0 0 0 0,-1 1 0 0 0,0-1 0 0 0,1 1 0 0 0,-1-1 0 0 0,0 1 0 0 0,0-1 0 0 0,0 1 0 0 0,-1-1 0 0 0,1 1 0 0 0,-1-1 0 0 0,1 0 0 0 0,-1 1 0 0 0,0-1 0 0 0,0 0 0 0 0,0 1 0 0 0,0-1 0 0 0,0 0 0 0 0,0 0 0 0 0,-1 0 0 0 0,1 0 0 0 0,-1 0 0 0 0,1 0 0 0 0,-1 0 0 0 0,0-1 0 0 0,0 1 0 0 0,0-1 0 0 0,0 1 0 0 0,0-1 0 0 0,0 0 1 0 0,0 1-1 0 0,-2-1-14 0 0,-66 25-356 0 0,42-27-7053 0 0,27-1 350 0 0</inkml:trace>
  <inkml:trace contextRef="#ctx0" brushRef="#br0" timeOffset="-140667.446">18822 11887 9733 0 0,'0'0'2144'0'0,"0"0"-1069"0"0,0 0-21 0 0,-5 7-213 0 0,-65 101 936 0 0,72-105-1754 0 0,1 0 0 0 0,0 0 1 0 0,-1 0-1 0 0,1 0 1 0 0,0 0-1 0 0,0 0 1 0 0,1-1-1 0 0,-1 1 1 0 0,0-1-1 0 0,1 0 1 0 0,0 0-1 0 0,-1 0 1 0 0,1-1-1 0 0,0 1 1 0 0,0-1-1 0 0,0 0 0 0 0,0 0 1 0 0,0 0-1 0 0,0-1 1 0 0,3 1-24 0 0,-1 0-209 0 0,44 10-1704 0 0,-12-7-3284 0 0,-7-3-1705 0 0</inkml:trace>
  <inkml:trace contextRef="#ctx0" brushRef="#br0" timeOffset="-140341.394">19066 11870 7797 0 0,'0'0'4849'0'0,"0"0"-3860"0"0,0 0-427 0 0,0 0-374 0 0,0 0-55 0 0,0 0 96 0 0,2 3 121 0 0,4 2-266 0 0,1 1 1 0 0,0-2 0 0 0,0 1-1 0 0,0-1 1 0 0,1 0 0 0 0,0-1-1 0 0,-1 0 1 0 0,1 0 0 0 0,0 0-1 0 0,1-1 1 0 0,-1-1 0 0 0,0 1-1 0 0,1-1 1 0 0,-1-1 0 0 0,0 1 0 0 0,1-1-1 0 0,-1-1 1 0 0,1 0 0 0 0,-1 0-1 0 0,0 0 1 0 0,2-2-85 0 0,-9 3-17 0 0,1 0 0 0 0,0 0 1 0 0,-1-1-1 0 0,1 1 0 0 0,0-1 1 0 0,-1 0-1 0 0,1 1 0 0 0,-1-1 0 0 0,1 0 1 0 0,-1 0-1 0 0,1 0 0 0 0,-1 0 0 0 0,1 0 1 0 0,-1 0-1 0 0,0 0 0 0 0,0 0 1 0 0,0-1-1 0 0,0 1 0 0 0,0-1 0 0 0,0 1 1 0 0,0 0-1 0 0,0-1 0 0 0,0 0 1 0 0,0 1-1 0 0,-1-1 0 0 0,1 1 0 0 0,-1-1 1 0 0,1 0-1 0 0,-1 1 0 0 0,0-1 0 0 0,0 0 1 0 0,0 0-1 0 0,1 1 0 0 0,-2-1 1 0 0,1 0-1 0 0,0 1 0 0 0,0-1 0 0 0,0 0 1 0 0,-1 1-1 0 0,1-1 0 0 0,-1 0 0 0 0,0 1 1 0 0,1-1-1 0 0,-1 0 0 0 0,0 1 1 0 0,0 0-1 0 0,0-1 0 0 0,0 1 0 0 0,0-1 1 0 0,0 1-1 0 0,0 0 0 0 0,0 0 0 0 0,-1 0 1 0 0,1-1-1 0 0,-1 1 17 0 0,-73-67-774 0 0,74 66 782 0 0,0 1 1 0 0,0 0-1 0 0,0-1 1 0 0,0 1-1 0 0,0 0 1 0 0,0 0-1 0 0,-1 0 1 0 0,1 0-1 0 0,0 0 1 0 0,0 0-1 0 0,-1 0 1 0 0,1 0-1 0 0,-1 0 1 0 0,1 1-1 0 0,-1-1 1 0 0,1 1-1 0 0,-1-1 1 0 0,1 1-1 0 0,-1-1 1 0 0,0 1-1 0 0,1 0 1 0 0,-1 0-1 0 0,1 0 1 0 0,-1 0-1 0 0,0 0 1 0 0,1 0-1 0 0,-1 0 1 0 0,1 1-1 0 0,-1-1 1 0 0,0 0-1 0 0,1 1 1 0 0,-1 0-1 0 0,1-1 1 0 0,-1 1-1 0 0,1 0 1 0 0,0 0-1 0 0,-1-1 1 0 0,1 1-1 0 0,0 0 1 0 0,-1 0-1 0 0,1 1 1 0 0,0-1-1 0 0,0 0 1 0 0,0 0-1 0 0,0 1 1 0 0,0-1-1 0 0,0 0 1 0 0,0 1-1 0 0,1-1 1 0 0,-1 1-1 0 0,1-1 1 0 0,-1 1-1 0 0,1-1 1 0 0,-1 1-1 0 0,1 1-8 0 0,0 271 2388 0 0,-1-271-2559 0 0,-1 35-404 0 0,5-15-5264 0 0,-1-18-604 0 0</inkml:trace>
  <inkml:trace contextRef="#ctx0" brushRef="#br0" timeOffset="-140079.676">19262 12082 12853 0 0,'0'0'1920'0'0,"0"0"-1920"0"0,0 0 0 0 0,0 0 228 0 0,0 0 564 0 0,-40 2-212 0 0,15-2-307 0 0,-2-2-165 0 0,-1-1-108 0 0,-3 1-665 0 0,4-1-771 0 0,6 0-2380 0 0,1-2-3869 0 0</inkml:trace>
  <inkml:trace contextRef="#ctx0" brushRef="#br0" timeOffset="-139833.179">19454 11915 13877 0 0,'0'0'538'0'0,"0"0"11"0"0,-5 7 90 0 0,-7 11-308 0 0,5-9-247 0 0,-1 1-1 0 0,1 0 0 0 0,0 1 1 0 0,1 0-1 0 0,1 0 0 0 0,0 0 1 0 0,0 1-1 0 0,1-1 0 0 0,0 1 1 0 0,1 0-1 0 0,1 0 0 0 0,0 0 1 0 0,0 1-1 0 0,1-1 0 0 0,1 1-83 0 0,14 12-1272 0 0,5-16-6605 0 0,-4-8-158 0 0</inkml:trace>
  <inkml:trace contextRef="#ctx0" brushRef="#br0" timeOffset="-139648.42">19579 12064 13241 0 0,'7'1'1172'0'0,"-2"-1"-1123"0"0,0-1 0 0 0,0 2 0 0 0,0-1 0 0 0,1 1 0 0 0,-1-1 0 0 0,0 1 0 0 0,0 1 0 0 0,0-1 0 0 0,0 1 0 0 0,0 0-1 0 0,-1 0 1 0 0,1 0 0 0 0,-1 0 0 0 0,1 1 0 0 0,-1 0 0 0 0,0 0 0 0 0,0 0 0 0 0,0 1 0 0 0,0-1 0 0 0,0 1 0 0 0,-1 0 0 0 0,0 0-1 0 0,0 0 1 0 0,0 1 0 0 0,0-1 0 0 0,-1 1 0 0 0,1-1 0 0 0,-1 1 0 0 0,0 0 0 0 0,-1 0 0 0 0,1 0 0 0 0,-1 0 0 0 0,0 0 0 0 0,0 0-1 0 0,0 5-48 0 0,-4-5 7 0 0,1-1 0 0 0,-1 0-1 0 0,0 0 1 0 0,0 0-1 0 0,0 0 1 0 0,-1 0 0 0 0,0-1-1 0 0,1 1 1 0 0,-1-1-1 0 0,0 0 1 0 0,-1 0-1 0 0,1-1 1 0 0,0 1 0 0 0,-1-1-1 0 0,1 0 1 0 0,-1 0-1 0 0,0-1 1 0 0,0 1 0 0 0,0-1-1 0 0,0 0 1 0 0,0 0-1 0 0,0 0 1 0 0,0-1-1 0 0,0 0-6 0 0,-45-4-4448 0 0,42 0-562 0 0,5-4-1815 0 0</inkml:trace>
  <inkml:trace contextRef="#ctx0" brushRef="#br0" timeOffset="-139379.732">19818 12071 12985 0 0,'0'0'957'0'0,"0"0"-540"0"0,0 0 266 0 0,-8 7-15 0 0,-56 68 119 0 0,63-73-793 0 0,-1 0-1 0 0,1 0 1 0 0,0 0 0 0 0,0 0 0 0 0,0 0 0 0 0,0 0 0 0 0,0 0 0 0 0,0 0 0 0 0,0 0-1 0 0,1 1 1 0 0,-1-1 0 0 0,1 0 0 0 0,0 1 0 0 0,0-1 0 0 0,0 0 0 0 0,0 1 0 0 0,0-1-1 0 0,0 0 1 0 0,1 1 0 0 0,-1-1 0 0 0,1 0 0 0 0,-1 0 0 0 0,1 1 0 0 0,0-1 0 0 0,0 0-1 0 0,0 0 1 0 0,0 0 0 0 0,0 0 0 0 0,1 0 0 0 0,-1 0 0 0 0,0-1 0 0 0,1 1 0 0 0,0 0-1 0 0,-1-1 1 0 0,1 1 0 0 0,0-1 0 0 0,0 1 0 0 0,0-1 0 0 0,0 0 0 0 0,0 0 0 0 0,0 0-1 0 0,0 0 1 0 0,0 0 0 0 0,0 0 0 0 0,1 0 0 0 0,-1-1 0 0 0,0 1 6 0 0,26 5-1737 0 0,-7-6-2624 0 0,-3-2-2978 0 0</inkml:trace>
  <inkml:trace contextRef="#ctx0" brushRef="#br0" timeOffset="-139132.157">19979 12001 12297 0 0,'0'0'1467'0'0,"6"9"-1022"0"0,71 141 2192 0 0,-75-143-2600 0 0,0 0 0 0 0,0-1 0 0 0,0 1 0 0 0,-1 0 0 0 0,0 0 0 0 0,-1 0 0 0 0,1 0 0 0 0,-1 0 0 0 0,-1 0 0 0 0,1 0 0 0 0,-1 0 0 0 0,-1-1 0 0 0,1 1 0 0 0,-1 0 0 0 0,0 0 0 0 0,0-1 0 0 0,-1 0 0 0 0,0 1 0 0 0,0-1 0 0 0,-1 0 0 0 0,1 0 0 0 0,-1 0 0 0 0,-1-1 0 0 0,-2 4-37 0 0,-83 52-97 0 0,19-42-7066 0 0,48-19-2247 0 0</inkml:trace>
  <inkml:trace contextRef="#ctx0" brushRef="#br0" timeOffset="2783.372">3190 1209 7221 0 0,'0'0'5052'0'0,"0"0"-5028"0"0,0 0 184 0 0,0 0 72 0 0,0 0 216 0 0,0 0 244 0 0,0 0-44 0 0,-45 11-404 0 0,24-14-292 0 0,-2-1-532 0 0,1-3-588 0 0,1-2-1172 0 0,4-1-3717 0 0</inkml:trace>
  <inkml:trace contextRef="#ctx0" brushRef="#br0" timeOffset="3031.95">3218 1096 9713 0 0,'0'0'4992'0'0,"0"0"-4524"0"0,0 0-144 0 0,0 0 597 0 0,0 0-257 0 0,0 0-456 0 0,0 0-44 0 0,-36-9-92 0 0,9 3-72 0 0,-4 2-984 0 0,0-3-841 0 0,8 2-2171 0 0,-8-7-4009 0 0</inkml:trace>
  <inkml:trace contextRef="#ctx0" brushRef="#br0" timeOffset="6674.032">4048 1654 4100 0 0,'0'0'6093'0'0,"0"0"-4567"0"0,0 0-1299 0 0,0 0 88 0 0,0 0-88 0 0,0 0 66 0 0,0 0 243 0 0,0 0-19 0 0,4 0-263 0 0,0-1-203 0 0,0 1-1 0 0,-1-1 1 0 0,1 1-1 0 0,-1 0 1 0 0,1 0-1 0 0,0 0 1 0 0,-1 1 0 0 0,1-1-1 0 0,0 1 1 0 0,-1 0-1 0 0,1 0 1 0 0,-1 0-1 0 0,1 0 1 0 0,-1 1 0 0 0,0-1-1 0 0,0 1 1 0 0,1 0-1 0 0,-1 0 1 0 0,0 0-1 0 0,-1 1 1 0 0,1-1 0 0 0,0 0-1 0 0,-1 1 1 0 0,1 0-1 0 0,-1 0 1 0 0,0 0-1 0 0,0 0 1 0 0,0 0 0 0 0,0 0-1 0 0,-1 0 1 0 0,1 1-1 0 0,-1-1 1 0 0,0 1-1 0 0,0-1 1 0 0,0 1 0 0 0,0-1-1 0 0,0 1 1 0 0,-1-1-1 0 0,0 1 1 0 0,0 0-1 0 0,0-1 1 0 0,0 1 0 0 0,0 0-1 0 0,-1-1 1 0 0,0 1-1 0 0,0-1 1 0 0,0 1-1 0 0,0-1 1 0 0,0 1 0 0 0,-1-1-1 0 0,1 1 1 0 0,-1-1-1 0 0,0 0 1 0 0,0 0-1 0 0,0 0 1 0 0,0 0 0 0 0,-1-1-1 0 0,1 1 1 0 0,-1 0-1 0 0,-2 1-50 0 0,4-4-177 0 0,-19 10-1173 0 0,7-10-5001 0 0,4-7-2709 0 0</inkml:trace>
  <inkml:trace contextRef="#ctx0" brushRef="#br0" timeOffset="6859.472">4274 1654 7989 0 0,'0'0'9061'0'0,"0"0"-9061"0"0,0 0 212 0 0,0 0-212 0 0,-13 47 472 0 0,3-29-88 0 0,2 1-100 0 0,-1 1-148 0 0,2 1-128 0 0,4 1 64 0 0,3-2 4 0 0,6 0-76 0 0,7-3-544 0 0,11-3-1273 0 0,-2-5-3135 0 0,18-11-6117 0 0</inkml:trace>
  <inkml:trace contextRef="#ctx0" brushRef="#br0" timeOffset="3714.236">4301 843 4516 0 0,'0'0'9087'0'0,"0"0"-6956"0"0,-11-1-2468 0 0,-457-36 951 0 0,361 10-1685 0 0,134 41 832 0 0,210 258 2118 0 0,-235-270-1857 0 0,0 0 1 0 0,0 0-1 0 0,-1 0 0 0 0,1 0 0 0 0,-1 0 0 0 0,0 0 0 0 0,1 0 1 0 0,-1 1-1 0 0,0-1 0 0 0,0 0 0 0 0,-1 1 0 0 0,1-1 0 0 0,0 1 1 0 0,-1-1-1 0 0,0 1 0 0 0,1-1 0 0 0,-1 1 0 0 0,0 0 1 0 0,0-1-1 0 0,-1 1 0 0 0,1-1 0 0 0,0 1 0 0 0,-1-1 0 0 0,0 1 1 0 0,1-1-1 0 0,-1 1 0 0 0,0-1 0 0 0,0 0 0 0 0,0 1 0 0 0,-1-1 1 0 0,1 0-1 0 0,0 0 0 0 0,-1 0 0 0 0,0 0 0 0 0,1 0 1 0 0,-1 0-1 0 0,0-1 0 0 0,0 1 0 0 0,0 0 0 0 0,0-1 0 0 0,0 1 1 0 0,-1-1-23 0 0,-207 185 1296 0 0,208-179-2383 0 0,13-9-2763 0 0,9-5-1908 0 0</inkml:trace>
  <inkml:trace contextRef="#ctx0" brushRef="#br0" timeOffset="3976.849">4409 1405 14381 0 0,'0'0'1619'0'0,"-11"1"-1169"0"0,-484 1 1444 0 0,478-3-2108 0 0,-52-5 332 0 0,28-8-4958 0 0,34 7-437 0 0,10-3-2854 0 0</inkml:trace>
  <inkml:trace contextRef="#ctx0" brushRef="#br0" timeOffset="2175.909">2461 889 6353 0 0,'0'0'5449'0'0,"0"0"-3732"0"0,0 7-1550 0 0,24 293 3567 0 0,-28-107-3428 0 0,21-205-6235 0 0,-10-1 93 0 0</inkml:trace>
  <inkml:trace contextRef="#ctx0" brushRef="#br0" timeOffset="2534.889">2475 867 1016 0 0,'0'0'5452'0'0,"0"0"-3065"0"0,0 0-1694 0 0,0 0-478 0 0,0 0 75 0 0,0 0 125 0 0,0 0 83 0 0,0 0 238 0 0,0 6 45 0 0,43 108 2204 0 0,-41-111-2926 0 0,-1-1 1 0 0,0 1 0 0 0,1 0-1 0 0,0-1 1 0 0,0 0 0 0 0,0 0-1 0 0,0 1 1 0 0,0-1-1 0 0,0 0 1 0 0,0 0 0 0 0,1-1-1 0 0,-1 1 1 0 0,1 0-1 0 0,-1-1 1 0 0,1 0 0 0 0,0 0-1 0 0,0 1 1 0 0,-1-1-1 0 0,1-1 1 0 0,0 1 0 0 0,0 0-1 0 0,0-1 1 0 0,0 0-1 0 0,0 1 1 0 0,0-1 0 0 0,0 0-1 0 0,0-1 1 0 0,0 1-1 0 0,0 0 1 0 0,0-1 0 0 0,0 0-1 0 0,-1 1 1 0 0,1-1-1 0 0,0 0 1 0 0,0-1 0 0 0,-1 1-1 0 0,1 0 1 0 0,0-1-1 0 0,-1 1 1 0 0,0-1 0 0 0,3-2-60 0 0,-2 0-115 0 0,-1 0 1 0 0,1 0 0 0 0,-1 0-1 0 0,0 0 1 0 0,0-1-1 0 0,0 1 1 0 0,-1-1 0 0 0,0 1-1 0 0,1-1 1 0 0,-2 1-1 0 0,1-1 1 0 0,0 0 0 0 0,-1 1-1 0 0,0-1 1 0 0,0 0 0 0 0,0 0-1 0 0,-1 1 1 0 0,0-1-1 0 0,0 0 1 0 0,-1-3 114 0 0,34 187 957 0 0,-13-146-6255 0 0,-11-28 572 0 0</inkml:trace>
  <inkml:trace contextRef="#ctx0" brushRef="#br0" timeOffset="50215.489">7361 1487 8173 0 0,'0'0'3871'0'0,"0"0"-2983"0"0,0 0-579 0 0,-9 0 491 0 0,-279-9 824 0 0,266 0-2250 0 0,16-3-2805 0 0,6 4-1528 0 0</inkml:trace>
  <inkml:trace contextRef="#ctx0" brushRef="#br0" timeOffset="50467.602">7333 1335 1044 0 0,'0'0'9797'0'0,"0"0"-7821"0"0,0 0-892 0 0,0 0-944 0 0,-45-10 152 0 0,15 8-12 0 0,-14-1-176 0 0,-9 3-104 0 0,3 0-88 0 0,11 2 76 0 0,12-1-168 0 0,9-1-592 0 0,3 0-1044 0 0,3 0-2768 0 0,2-5-1345 0 0</inkml:trace>
  <inkml:trace contextRef="#ctx0" brushRef="#br0" timeOffset="50716.02">8319 1146 1760 0 0,'0'0'0'0'0,"0"0"-76"0"0,0 0-96 0 0,0 0-112 0 0,0 0-644 0 0</inkml:trace>
  <inkml:trace contextRef="#ctx0" brushRef="#br0" timeOffset="5586.186">5769 1066 15521 0 0,'0'0'877'0'0,"-6"5"-772"0"0,-1 0-51 0 0,1 0 0 0 0,-1 0 0 0 0,1 1 1 0 0,0 0-1 0 0,1 0 0 0 0,-1 0 0 0 0,1 1 0 0 0,0 0 1 0 0,1 0-1 0 0,0 0 0 0 0,0 1 0 0 0,1-1 0 0 0,-1 1 1 0 0,2 0-1 0 0,-1 0 0 0 0,1 0 0 0 0,-1 6-54 0 0,25 61-104 0 0,10-60-6091 0 0,-13-14-1230 0 0</inkml:trace>
  <inkml:trace contextRef="#ctx0" brushRef="#br0" timeOffset="5833.683">5881 1176 6837 0 0,'0'0'7550'0'0,"0"0"-6324"0"0,0 0-1292 0 0,0 0 130 0 0,0 0-322 0 0,9 0-150 0 0,-1 0 456 0 0,1 0 0 0 0,0 1 1 0 0,-1 0-1 0 0,1 0 0 0 0,0 1 0 0 0,-1 0 0 0 0,1 0 0 0 0,-1 1 0 0 0,0 0 0 0 0,0 1 0 0 0,0-1 0 0 0,-1 2 0 0 0,1-1 0 0 0,-1 1 0 0 0,0 0 0 0 0,0 0 0 0 0,0 1 0 0 0,-1 0 1 0 0,0 1-1 0 0,0-1 0 0 0,-1 1 0 0 0,0 0 0 0 0,0 0 0 0 0,1 3-48 0 0,-5-8 45 0 0,-1 0 1 0 0,0 1-1 0 0,0-1 0 0 0,0 0 1 0 0,0 0-1 0 0,0 1 0 0 0,0-1 1 0 0,-1 0-1 0 0,1 0 0 0 0,-1 0 1 0 0,1 1-1 0 0,-1-1 0 0 0,0 0 1 0 0,0 0-1 0 0,0 0 0 0 0,0 0 1 0 0,0 0-1 0 0,0 0 0 0 0,-1-1 1 0 0,1 1-1 0 0,-1 0 1 0 0,1-1-1 0 0,-1 1 0 0 0,0-1 1 0 0,1 1-1 0 0,-1-1 0 0 0,0 0 1 0 0,0 0-1 0 0,0 1 0 0 0,0-2 1 0 0,0 1-1 0 0,0 0 0 0 0,-1 0 1 0 0,1-1-1 0 0,0 1 0 0 0,0-1 1 0 0,-1 1-46 0 0,-84 12-2548 0 0,70-14-651 0 0,3-9-2914 0 0</inkml:trace>
  <inkml:trace contextRef="#ctx0" brushRef="#br0" timeOffset="6005.651">6172 1179 6473 0 0,'0'0'6363'0'0,"0"0"-4935"0"0,0 0-1153 0 0,-8 4 196 0 0,4-2-322 0 0,-2 1-86 0 0,0-1 1 0 0,0 1-1 0 0,0 0 1 0 0,1 1-1 0 0,-1-1 1 0 0,1 1-1 0 0,0 0 1 0 0,0 1-1 0 0,1-1 1 0 0,-1 1-1 0 0,1 0 1 0 0,0 0-1 0 0,0 0 1 0 0,0 0-1 0 0,1 1 1 0 0,0 0-1 0 0,0 0 1 0 0,0 0-1 0 0,1 0 1 0 0,0 0-1 0 0,-1 4-63 0 0,7-5-10 0 0,0-1-1 0 0,1 1 0 0 0,-1-1 1 0 0,1 0-1 0 0,0-1 0 0 0,0 1 1 0 0,0-1-1 0 0,1 0 0 0 0,-1 0 1 0 0,1 0-1 0 0,0-1 0 0 0,0 0 0 0 0,0 0 1 0 0,0-1-1 0 0,0 1 0 0 0,0-1 1 0 0,0-1-1 0 0,0 1 0 0 0,3-1 11 0 0,46 3-4303 0 0,-34-3-978 0 0</inkml:trace>
  <inkml:trace contextRef="#ctx0" brushRef="#br0" timeOffset="6225.215">6363 1207 11761 0 0,'0'0'2360'0'0,"0"0"-2120"0"0,24 48 356 0 0,-15-26 148 0 0,-2 2 49 0 0,-6 0-193 0 0,-1 3-168 0 0,-5-1-120 0 0,-8 3-92 0 0,-1-1-56 0 0,-9 2-164 0 0,-4-1-188 0 0,-2-3-680 0 0,3-6-1177 0 0,-7-3-3931 0 0</inkml:trace>
  <inkml:trace contextRef="#ctx0" brushRef="#br0" timeOffset="5073.499">5340 1126 7657 0 0,'0'0'7300'0'0,"0"7"-5966"0"0,20 279 252 0 0,-18-280-2904 0 0,0-8-5066 0 0,3-13-387 0 0</inkml:trace>
  <inkml:trace contextRef="#ctx0" brushRef="#br0" timeOffset="5337.71">5386 1027 12465 0 0,'0'0'1743'0'0,"8"3"-1520"0"0,0 0-88 0 0,0 0-1 0 0,0 1 0 0 0,0-1 0 0 0,0 2 0 0 0,0-1 0 0 0,-1 1 1 0 0,0 0-1 0 0,0 1 0 0 0,-1-1 0 0 0,1 1 0 0 0,-1 1 0 0 0,0-1 1 0 0,-1 1-1 0 0,1 0 0 0 0,-2 1 0 0 0,1-1 0 0 0,-1 1 1 0 0,0 0-1 0 0,0 0 0 0 0,0 2-134 0 0,-5-8 8 0 0,0 1 0 0 0,0-1 0 0 0,1 0 0 0 0,-1 1 1 0 0,-1-1-1 0 0,1 0 0 0 0,0 0 0 0 0,-1 0 0 0 0,1 0 0 0 0,-1 0 0 0 0,1 0 1 0 0,-1 0-1 0 0,0 0 0 0 0,0 0 0 0 0,0-1 0 0 0,0 1 0 0 0,0-1 0 0 0,0 0 1 0 0,-1 1-1 0 0,1-1 0 0 0,0 0 0 0 0,-1 0 0 0 0,1-1 0 0 0,0 1 0 0 0,-1 0 1 0 0,1-1-1 0 0,-1 1 0 0 0,1-1 0 0 0,-1 0 0 0 0,0 0 0 0 0,1 0 0 0 0,-1 0 1 0 0,-2-1-9 0 0,-52 0-4219 0 0,40-5-1233 0 0,2-10-2261 0 0</inkml:trace>
  <inkml:trace contextRef="#ctx0" brushRef="#br0" timeOffset="4330.668">4645 1091 8665 0 0,'0'0'2421'0'0,"0"0"-1489"0"0,0 0-600 0 0,0 0 16 0 0,0 0 1 0 0,0 0-53 0 0,7-2-104 0 0,-2 0-186 0 0,-1 1 0 0 0,1 0-1 0 0,-1 1 1 0 0,1-1 0 0 0,0 1 0 0 0,-1 0-1 0 0,1 0 1 0 0,-1 0 0 0 0,1 0 0 0 0,0 1-1 0 0,-1 0 1 0 0,1 0 0 0 0,-1 0 0 0 0,1 1 0 0 0,-1-1-1 0 0,0 1 1 0 0,0 0 0 0 0,1 0 0 0 0,-1 1-1 0 0,-1-1 1 0 0,1 1 0 0 0,0 0 0 0 0,-1 0-1 0 0,2 1-5 0 0,65 80 2210 0 0,-68-82-2166 0 0,-1 1 0 0 0,0-1 0 0 0,0 1 0 0 0,0-1 1 0 0,-1 1-1 0 0,1 0 0 0 0,0-1 0 0 0,-1 1 0 0 0,0 0 0 0 0,1 0 1 0 0,-1-1-1 0 0,0 1 0 0 0,-1 0 0 0 0,1-1 0 0 0,0 1 0 0 0,-1 0 1 0 0,0-1-1 0 0,1 1 0 0 0,-1 0 0 0 0,0-1 0 0 0,0 1 0 0 0,0-1 1 0 0,-1 1-1 0 0,1-1 0 0 0,-1 0 0 0 0,1 0 0 0 0,-1 1 0 0 0,0-1 1 0 0,0 0-1 0 0,0-1 0 0 0,0 1 0 0 0,0 0 0 0 0,0 0 0 0 0,0-1 0 0 0,-1 0 1 0 0,1 1-1 0 0,-1-1 0 0 0,0 0-44 0 0,-38 15-1074 0 0,15-19-6692 0 0,21-6 429 0 0</inkml:trace>
  <inkml:trace contextRef="#ctx0" brushRef="#br0" timeOffset="4595.663">4931 1132 12057 0 0,'0'0'2572'0'0,"0"0"-2112"0"0,-7 7-33 0 0,-2 1-189 0 0,2-3-180 0 0,1 0 0 0 0,-1 0 0 0 0,1 0 0 0 0,1 1-1 0 0,-1 0 1 0 0,1 0 0 0 0,0 0 0 0 0,0 1 0 0 0,1-1 0 0 0,0 1-1 0 0,0 0 1 0 0,1 0 0 0 0,0 1 0 0 0,0-1 0 0 0,0 1 0 0 0,1 0 0 0 0,0 4-58 0 0,4-9-3 0 0,0 0 0 0 0,1 0 0 0 0,0 0 0 0 0,0 0 1 0 0,-1 0-1 0 0,2-1 0 0 0,-1 1 0 0 0,0-1 0 0 0,0 0 1 0 0,1 0-1 0 0,-1 0 0 0 0,1-1 0 0 0,0 1 0 0 0,-1-1 1 0 0,1 0-1 0 0,0 1 0 0 0,0-2 0 0 0,0 1 1 0 0,0 0-1 0 0,0-1 0 0 0,0 0 0 0 0,0 0 0 0 0,0 0 3 0 0,5 1-71 0 0,-2 0-123 0 0,107 13-1666 0 0,-37-20-5887 0 0,-50-3 946 0 0</inkml:trace>
  <inkml:trace contextRef="#ctx0" brushRef="#br0" timeOffset="17844.646">4875 1309 1304 0 0,'0'0'628'0'0,"0"0"-524"0"0,0 0 76 0 0,0 0 4 0 0,0 0 0 0 0,0 0-184 0 0,0 0-80 0 0,0 0-260 0 0,0 0-440 0 0,0 0-172 0 0,6 2 520 0 0</inkml:trace>
  <inkml:trace contextRef="#ctx0" brushRef="#br0" timeOffset="18743.701">4933 1333 288 0 0,'0'0'0'0'0</inkml:trace>
  <inkml:trace contextRef="#ctx0" brushRef="#br0" timeOffset="52747.244">5681 1531 336 0 0,'0'0'577'0'0,"0"0"-283"0"0,6 4-222 0 0,10 7 63 0 0,1-2-1 0 0,1 0 0 0 0,-1-1 1 0 0,1-1-1 0 0,1 0 0 0 0,-1-1 1 0 0,1-1-1 0 0,0-1 0 0 0,0-1 0 0 0,1-1 1 0 0,-1 0-1 0 0,0-1 0 0 0,1-2 1 0 0,1 0-135 0 0,8 3 121 0 0,0-2 1 0 0,0-2 0 0 0,0 0-1 0 0,0-2 1 0 0,0-1 0 0 0,-1-2 0 0 0,0 0-1 0 0,0-2 1 0 0,0-1 0 0 0,-2-1-1 0 0,1-1 1 0 0,-1-2 0 0 0,-1 0-1 0 0,-1-2 1 0 0,0-1 0 0 0,-1 0 0 0 0,0-2-1 0 0,-2-1 1 0 0,0 0 0 0 0,-2-2-1 0 0,0 0 1 0 0,-1-1 0 0 0,-2-1 0 0 0,0-1-1 0 0,-2 0 1 0 0,9-19-122 0 0,-19 32 8 0 0,0 1 0 0 0,-1-1 0 0 0,0 0 0 0 0,-1 0 1 0 0,0 0-1 0 0,-1-1 0 0 0,-1 1 0 0 0,0 0 0 0 0,0 0 0 0 0,-1-1 0 0 0,-1 1 0 0 0,0 0 1 0 0,0 0-1 0 0,-1 0 0 0 0,-1 1 0 0 0,0-1 0 0 0,-1 1 0 0 0,0-1 0 0 0,-1 2 0 0 0,0-1 1 0 0,0 0-1 0 0,-1 1 0 0 0,-1 1 0 0 0,1-1 0 0 0,-2 1 0 0 0,1 0 0 0 0,-7-4-8 0 0,-13-13-373 0 0,-1 2 0 0 0,0 2 0 0 0,-2 0 0 0 0,0 2 0 0 0,-2 2 0 0 0,-23-11 373 0 0,-10 3 38 0 0,-1 2-1 0 0,-1 3 1 0 0,-1 3-1 0 0,-1 3 1 0 0,0 4-1 0 0,-1 2 1 0 0,0 3-1 0 0,-40 4-37 0 0,85-1-126 0 0,0 1 1 0 0,0 2-1 0 0,0 0 0 0 0,0 2 1 0 0,0 1-1 0 0,1 1 0 0 0,-1 1 1 0 0,1 1-1 0 0,0 1 0 0 0,0 1 0 0 0,1 2 1 0 0,0 0-1 0 0,1 2 0 0 0,0 0 1 0 0,1 2-1 0 0,0 0 0 0 0,-3 5 126 0 0,14-2 79 0 0,1 1 0 0 0,1 1 0 0 0,1-1 0 0 0,0 1 0 0 0,2 1 0 0 0,0 0 0 0 0,1 0 0 0 0,1 0 0 0 0,1 0 0 0 0,0 0 1 0 0,2 1-1 0 0,0-1 0 0 0,2 1 0 0 0,0-1 0 0 0,1 1 0 0 0,1-1 0 0 0,3 7-79 0 0,3 4-77 0 0,1 1 1 0 0,2-1-1 0 0,1-1 1 0 0,1-1-1 0 0,1 0 1 0 0,2 0 0 0 0,1-2-1 0 0,2 0 1 0 0,0-1-1 0 0,1-1 1 0 0,2-1-1 0 0,1-1 1 0 0,0-1-1 0 0,2-2 1 0 0,0 0-1 0 0,1-1 1 0 0,1-2 0 0 0,1-1-1 0 0,0-1 1 0 0,1-2-1 0 0,23 8 77 0 0,-18-13 653 0 0,0-2-1 0 0,0-1 1 0 0,0-1-1 0 0,0-2 1 0 0,1-2-1 0 0,-1-1 1 0 0,0-2-1 0 0,0-1 1 0 0,0-2-1 0 0,0-1 1 0 0,-1-2-1 0 0,0-1 1 0 0,0-2-1 0 0,14-8-652 0 0,-3-2-3667 0 0,-35 14-899 0 0</inkml:trace>
  <inkml:trace contextRef="#ctx0" brushRef="#br0" timeOffset="179208.147">3203 2656 12941 0 0,'0'0'1439'0'0,"-6"8"-998"0"0,-10 13-90 0 0,1 2-1 0 0,0-1 1 0 0,2 2 0 0 0,1 0 0 0 0,1 1 0 0 0,0 0-1 0 0,0 8-350 0 0,8-25-106 0 0,1 0 0 0 0,0 0 0 0 0,0 0 0 0 0,0 0 0 0 0,1 0 0 0 0,1 1 0 0 0,-1-1 0 0 0,1 1 0 0 0,1-1 0 0 0,-1 0-1 0 0,1 1 1 0 0,1-1 0 0 0,0 0 0 0 0,0 0 0 0 0,1 0 0 0 0,-1 0 0 0 0,2 0 0 0 0,-1-1 0 0 0,1 1 0 0 0,0-1-1 0 0,1 0 1 0 0,0 0 0 0 0,0 0 0 0 0,0-1 0 0 0,1 0 0 0 0,2 2 106 0 0,6 1-3554 0 0,2-4-3886 0 0</inkml:trace>
  <inkml:trace contextRef="#ctx0" brushRef="#br0" timeOffset="181824.595">5563 2909 5348 0 0,'0'0'6370'0'0,"0"0"-4746"0"0,-8 3-1445 0 0,-142 72 851 0 0,149-74-1017 0 0,0 0 0 0 0,1 0 0 0 0,-1 0 0 0 0,0 0 0 0 0,0 0 1 0 0,1 0-1 0 0,-1 0 0 0 0,0 1 0 0 0,1-1 0 0 0,-1 0 0 0 0,1 0 0 0 0,0 1 0 0 0,-1-1 0 0 0,1 0 0 0 0,0 0 0 0 0,0 1 0 0 0,0-1 0 0 0,0 0 0 0 0,0 1 0 0 0,0-1 0 0 0,0 0 0 0 0,0 1 0 0 0,1-1 0 0 0,-1 0 0 0 0,0 0 0 0 0,1 1 0 0 0,-1-1 0 0 0,1 0 0 0 0,0 0 0 0 0,-1 0 0 0 0,1 0 0 0 0,0 0 0 0 0,-1 0 0 0 0,1 0 0 0 0,0 0 0 0 0,0 0 0 0 0,0 0 1 0 0,0 0-1 0 0,0 0 0 0 0,0 0 0 0 0,0-1 0 0 0,0 1 0 0 0,1 0 0 0 0,-1-1 0 0 0,0 1 0 0 0,0-1 0 0 0,0 0 0 0 0,1 1 0 0 0,-1-1 0 0 0,1 0-13 0 0,72 24 906 0 0,-67-23-986 0 0,79 20-1486 0 0,-86-19-5572 0 0,-9-5 141 0 0</inkml:trace>
  <inkml:trace contextRef="#ctx0" brushRef="#br0" timeOffset="182073.311">5345 3089 8385 0 0,'0'0'4856'0'0,"0"0"-4792"0"0,0 0-64 0 0,0 0 0 0 0,38 31 448 0 0,-21-23 236 0 0,1-1 36 0 0,3-1-228 0 0,2 2-292 0 0,-1-2-140 0 0,0 1-60 0 0,-4-1-452 0 0,-1-1-1268 0 0,-7-2-2324 0 0,4-5-4945 0 0</inkml:trace>
  <inkml:trace contextRef="#ctx0" brushRef="#br0" timeOffset="179887.993">4931 2779 4924 0 0,'0'0'8009'0'0,"-4"9"-6111"0"0,-116 181 1012 0 0,15-77-4329 0 0,84-103-2899 0 0,16-10-709 0 0</inkml:trace>
  <inkml:trace contextRef="#ctx0" brushRef="#br0" timeOffset="180136.893">4680 2848 5653 0 0,'0'0'6479'0'0,"6"7"-4850"0"0,40 56-91 0 0,95 95 1117 0 0,-111-142-4032 0 0,-9-13-4888 0 0,-17-6-699 0 0</inkml:trace>
  <inkml:trace contextRef="#ctx0" brushRef="#br0" timeOffset="178761.33">2760 2858 7977 0 0,'0'0'6182'0'0,"0"6"-4910"0"0,-26 231 1524 0 0,25-221-2911 0 0,1-13-6807 0 0,7-17 464 0 0</inkml:trace>
  <inkml:trace contextRef="#ctx0" brushRef="#br0" timeOffset="179024.541">2812 2738 12357 0 0,'0'0'1855'0'0,"9"1"-1338"0"0,78 36 923 0 0,-84-36-1392 0 0,-1 0-1 0 0,0 1 0 0 0,0-1 0 0 0,0 1 1 0 0,-1 0-1 0 0,1 0 0 0 0,0-1 0 0 0,-1 1 1 0 0,1 0-1 0 0,-1 0 0 0 0,0 1 0 0 0,1-1 1 0 0,-1 0-1 0 0,0 0 0 0 0,0 1 0 0 0,-1-1 1 0 0,1 0-1 0 0,0 1 0 0 0,-1-1 0 0 0,1 1 1 0 0,-1-1-1 0 0,0 1 0 0 0,0-1 1 0 0,0 1-1 0 0,0-1 0 0 0,0 1 0 0 0,-1-1 1 0 0,1 1-1 0 0,-1-1 0 0 0,0 1 0 0 0,1-1 1 0 0,-1 0-1 0 0,0 0 0 0 0,0 1 0 0 0,-1-1 1 0 0,1 0-1 0 0,0 0 0 0 0,-1 0 0 0 0,1 0 1 0 0,-1 0-1 0 0,-1 1-47 0 0,-36 28-734 0 0,5-28-4914 0 0,17-9-721 0 0</inkml:trace>
  <inkml:trace contextRef="#ctx0" brushRef="#br0" timeOffset="-165840.863">3629 2206 1108 0 0,'0'0'1016'0'0,"0"0"1764"0"0,0 0-1592 0 0,0 0-717 0 0,5-7 213 0 0,14-22 80 0 0,-19 27-717 0 0,-1-1 1 0 0,1 0 0 0 0,0 0-1 0 0,-1 1 1 0 0,0-1-1 0 0,1 0 1 0 0,-1 1 0 0 0,0-1-1 0 0,0 1 1 0 0,-1-1-1 0 0,1 1 1 0 0,0-1-1 0 0,-1 1 1 0 0,1 0 0 0 0,-1 0-1 0 0,0 0 1 0 0,0 0-1 0 0,0 0 1 0 0,0 0 0 0 0,0 0-1 0 0,0 0 1 0 0,-1 1-1 0 0,1-1 1 0 0,0 1 0 0 0,-1 0-1 0 0,1 0 1 0 0,-1 0-1 0 0,0 0 1 0 0,1 0 0 0 0,-1 0-1 0 0,-2 1-47 0 0,1-1 28 0 0,0 0 1 0 0,0 1-1 0 0,0 0 0 0 0,-1 0 0 0 0,1 0 0 0 0,0 0 0 0 0,0 1 0 0 0,0-1 1 0 0,-1 1-1 0 0,1 0 0 0 0,0 0 0 0 0,0 1 0 0 0,0-1 0 0 0,1 1 1 0 0,-1 0-1 0 0,0 0 0 0 0,1 0 0 0 0,-1 1 0 0 0,1-1 0 0 0,0 1 1 0 0,-1 0-1 0 0,1 0 0 0 0,0 0 0 0 0,1 0 0 0 0,-1 0 0 0 0,1 1 1 0 0,-1-1-1 0 0,1 1 0 0 0,0 0 0 0 0,0-1 0 0 0,1 1 0 0 0,-1 0 0 0 0,1 0 1 0 0,0 0-1 0 0,0 0 0 0 0,0 1 0 0 0,1-1 0 0 0,-1 0 0 0 0,1 0 1 0 0,0 0-1 0 0,0 1 0 0 0,0-1 0 0 0,1 0 0 0 0,0 0 0 0 0,0 0 1 0 0,0 0-1 0 0,0 0 0 0 0,0 0 0 0 0,1 0 0 0 0,0 0 0 0 0,0 1-28 0 0,-1-3 42 0 0,0 1 0 0 0,0-1 0 0 0,0 0 0 0 0,0 1 0 0 0,1-1 0 0 0,-1 0 0 0 0,1 0 0 0 0,0 0 0 0 0,-1 0 0 0 0,1 0 0 0 0,0-1 1 0 0,0 1-1 0 0,0 0 0 0 0,0-1 0 0 0,0 1 0 0 0,0-1 0 0 0,1 0 0 0 0,-1 0 0 0 0,0 0 0 0 0,1 0 0 0 0,-1 0 0 0 0,1-1 0 0 0,-1 1 0 0 0,1-1 0 0 0,-1 1 0 0 0,1-1 0 0 0,-1 0 0 0 0,1 0 0 0 0,0 0 0 0 0,-1 0 0 0 0,1 0 0 0 0,-1-1 0 0 0,1 1 0 0 0,-1-1 0 0 0,1 0 0 0 0,-1 0 0 0 0,0 0 0 0 0,2 0-42 0 0,85-53 1106 0 0,-81 46-1008 0 0,-8 6-93 0 0,1 0 0 0 0,0 0 0 0 0,0 0 0 0 0,0 1-1 0 0,0-1 1 0 0,0 1 0 0 0,1-1 0 0 0,-1 1 0 0 0,0-1 0 0 0,1 1 0 0 0,-1 0 0 0 0,1-1 0 0 0,0 1-1 0 0,-1 0 1 0 0,1 0 0 0 0,0 0 0 0 0,-1 1 0 0 0,1-1 0 0 0,0 0 0 0 0,0 1 0 0 0,0-1 0 0 0,0 1 0 0 0,0-1-1 0 0,0 1 1 0 0,0 0 0 0 0,0 0 0 0 0,0 0 0 0 0,0 0 0 0 0,0 0 0 0 0,0 0 0 0 0,0 1 0 0 0,-1-1 0 0 0,1 0-1 0 0,0 1 1 0 0,0 0 0 0 0,0-1 0 0 0,0 1 0 0 0,-1 0 0 0 0,1 0 0 0 0,0 0 0 0 0,-1 0 0 0 0,1 1-1 0 0,-1-1 1 0 0,1 0 0 0 0,0 2-5 0 0,71 83-264 0 0,-36-19-5820 0 0,-27-48 173 0 0</inkml:trace>
  <inkml:trace contextRef="#ctx0" brushRef="#br0" timeOffset="182333.881">5875 2978 104 0 0,'0'0'7332'0'0,"0"0"-3942"0"0,0 0-2474 0 0,0 0-710 0 0,0 0 127 0 0,0 0 76 0 0,0 0 16 0 0,0 0-148 0 0,4-2-506 0 0,1 1 268 0 0,0-1 0 0 0,0 2 1 0 0,0-1-1 0 0,1 0 1 0 0,-1 1-1 0 0,0 0 1 0 0,0 0-1 0 0,0 1 1 0 0,0-1-1 0 0,0 1 1 0 0,0 0-1 0 0,0 0 1 0 0,0 1-1 0 0,0 0 0 0 0,0 0 1 0 0,-1 0-1 0 0,1 0 1 0 0,-1 0-1 0 0,1 1 1 0 0,-1 0-1 0 0,0 0 1 0 0,0 0-1 0 0,0 1 1 0 0,-1-1-1 0 0,1 1 0 0 0,-1 0 1 0 0,0 0-1 0 0,0 0 1 0 0,0 1-1 0 0,0-1 1 0 0,-1 1-1 0 0,0-1 1 0 0,0 1-1 0 0,0 0 1 0 0,0 0-1 0 0,-1-1 1 0 0,0 1-1 0 0,1 5-39 0 0,-42 35 1073 0 0,6-33-7399 0 0,29-16 429 0 0</inkml:trace>
  <inkml:trace contextRef="#ctx0" brushRef="#br0" timeOffset="182594.813">6102 2978 10001 0 0,'0'0'3380'0'0,"-3"7"-2245"0"0,-44 120 832 0 0,79-104-3405 0 0,-4-19-3144 0 0,-2-7-2801 0 0</inkml:trace>
  <inkml:trace contextRef="#ctx0" brushRef="#br0" timeOffset="182857.164">6647 3105 5717 0 0,'0'0'7180'0'0,"0"0"-6544"0"0,0 0-636 0 0,0 0 0 0 0,-48 3 52 0 0,25-3 112 0 0,-2 0-164 0 0,1-2-316 0 0,-1-1-924 0 0,-1-1-1336 0 0,8 0-3249 0 0</inkml:trace>
  <inkml:trace contextRef="#ctx0" brushRef="#br0" timeOffset="182858.164">6516 3079 10001 0 0,'0'0'3920'0'0,"0"0"-3840"0"0,0 0 300 0 0,22 49 312 0 0,-19-35-48 0 0,-3-2-40 0 0,0 1-139 0 0,-3 0-229 0 0,2-2-112 0 0,-2 0-124 0 0,2-2-212 0 0,1-2-617 0 0,0-1-707 0 0,1-3-1476 0 0,10-5-3781 0 0</inkml:trace>
  <inkml:trace contextRef="#ctx0" brushRef="#br0" timeOffset="183304.52">7012 3006 7353 0 0,'0'0'6624'0'0,"0"0"-5056"0"0,3 7-1551 0 0,75 144 1087 0 0,-84-176-7723 0 0,-12-43 807 0 0,-14 5 10514 0 0,17 66-932 0 0,-11 19-2448 0 0,25-21-1130 0 0,-22 19 551 0 0,17-16-712 0 0,0 0 0 0 0,0 0 0 0 0,1 1 0 0 0,-1 0 0 0 0,1 0 0 0 0,0 0 0 0 0,0 1 0 0 0,1 0-1 0 0,0 0 1 0 0,0 0 0 0 0,0 0 0 0 0,1 0 0 0 0,0 1 0 0 0,0 0 0 0 0,0 0 0 0 0,0 5-31 0 0,5-9 52 0 0,1-1 1 0 0,-1 0-1 0 0,1 1 1 0 0,0-1 0 0 0,0 0-1 0 0,0-1 1 0 0,0 1-1 0 0,0 0 1 0 0,0-1-1 0 0,0 0 1 0 0,0 1-1 0 0,1-1 1 0 0,-1-1 0 0 0,0 1-1 0 0,1 0 1 0 0,-1-1-1 0 0,1 0 1 0 0,-1 0-1 0 0,1 0 1 0 0,-1 0-1 0 0,1 0 1 0 0,-1-1 0 0 0,0 1-1 0 0,1-1 1 0 0,0 0-53 0 0,-1 0-14 0 0,34-5-865 0 0,-2-6-3297 0 0,-20 6-1075 0 0</inkml:trace>
  <inkml:trace contextRef="#ctx0" brushRef="#br0" timeOffset="183735.588">7211 3125 6281 0 0,'0'0'6660'0'0,"0"0"-4900"0"0,0 0-1528 0 0,0 0-316 0 0,0 0-223 0 0,0 0 92 0 0,0 0-303 0 0,5-5-523 0 0,42-27-411 0 0,-45 32 1528 0 0,0 0 0 0 0,0-1 0 0 0,0 1-1 0 0,1 0 1 0 0,-1 0 0 0 0,0 0 0 0 0,0 1 0 0 0,0-1 0 0 0,1 0 0 0 0,-1 1 0 0 0,0-1 0 0 0,0 1 0 0 0,0 0 0 0 0,0 0 0 0 0,0 0-1 0 0,0 0 1 0 0,0 0 0 0 0,0 0 0 0 0,0 1 0 0 0,-1-1 0 0 0,1 0 0 0 0,0 1 0 0 0,-1 0 0 0 0,1-1 0 0 0,-1 1 0 0 0,0 0-1 0 0,0-1 1 0 0,1 1 0 0 0,-1 0 0 0 0,0 0-76 0 0,9 96 3899 0 0,7-111-5916 0 0,-12 2 607 0 0,36-51-238 0 0,-40 61 1723 0 0,0 0 0 0 0,0 0 0 0 0,1 0 0 0 0,-1 1 0 0 0,0-1 1 0 0,1 1-1 0 0,-1-1 0 0 0,1 1 0 0 0,-1-1 0 0 0,0 1 0 0 0,1 0 0 0 0,-1-1 0 0 0,1 1 0 0 0,-1 0 0 0 0,1 0 0 0 0,-1 0 0 0 0,1 0 0 0 0,-1 0 0 0 0,1 1 0 0 0,-1-1 0 0 0,0 0 0 0 0,1 1 0 0 0,-1-1 1 0 0,1 1-1 0 0,-1-1 0 0 0,0 1 0 0 0,1 0 0 0 0,-1 0 0 0 0,0-1 0 0 0,0 1 0 0 0,0 0 0 0 0,1 0 0 0 0,-1 0 0 0 0,0 0 0 0 0,0 0 0 0 0,0 1 0 0 0,-1-1 0 0 0,1 0 0 0 0,0 0 0 0 0,0 1 0 0 0,-1-1 1 0 0,1 0-1 0 0,-1 1 0 0 0,1-1 0 0 0,-1 1 0 0 0,1-1 0 0 0,-1 1-75 0 0,13 83 1824 0 0,8-77-4810 0 0,-5-16-4120 0 0,-4-8-571 0 0</inkml:trace>
  <inkml:trace contextRef="#ctx0" brushRef="#br0" timeOffset="183982.802">7707 3017 4636 0 0,'0'0'8961'0'0,"22"40"-7745"0"0,-11-15-1024 0 0,-1 3 488 0 0,0 5 12 0 0,-3 0-155 0 0,-5 0-177 0 0,-2-1-124 0 0,-9-1-24 0 0,-4-1-212 0 0,-2-1 0 0 0,-8 0-572 0 0,-2-4-633 0 0,8-6-1475 0 0,-11-8-6985 0 0</inkml:trace>
  <inkml:trace contextRef="#ctx0" brushRef="#br0" timeOffset="-184492.843">7017 2358 1632 0 0,'0'0'4768'0'0,"0"0"-2803"0"0,0 0-1052 0 0,0 0 88 0 0,0 0-249 0 0,0 0-399 0 0,0 0-16 0 0,1 4 441 0 0,26 114 1173 0 0,-74-214-3176 0 0,47 94 1231 0 0,-1 0 0 0 0,0 0 0 0 0,0 0 0 0 0,0 0 0 0 0,0 0 0 0 0,-1 0 0 0 0,1 1 0 0 0,0-1 0 0 0,-1 0 1 0 0,1 1-1 0 0,-1-1 0 0 0,0 1 0 0 0,1 0 0 0 0,-1 0 0 0 0,0-1 0 0 0,0 1 0 0 0,0 0 0 0 0,0 0 0 0 0,0 1 1 0 0,0-1-1 0 0,0 0 0 0 0,0 1 0 0 0,0-1 0 0 0,0 1 0 0 0,0 0 0 0 0,0-1 0 0 0,-1 1 0 0 0,1 0 0 0 0,0 0 0 0 0,0 1 1 0 0,0-1-1 0 0,0 0 0 0 0,0 1 0 0 0,0-1 0 0 0,0 1 0 0 0,-1 0 0 0 0,2 0 0 0 0,-1 0 0 0 0,0 0 0 0 0,0 0 1 0 0,0 0-1 0 0,0 0 0 0 0,1 0 0 0 0,-1 1 0 0 0,0-1 0 0 0,1 1 0 0 0,-1-1 0 0 0,1 1 0 0 0,0 0 0 0 0,-1 0 1 0 0,1 0-7 0 0,-1-1 28 0 0,-6 4-28 0 0,0-1-1 0 0,1 1 1 0 0,-1 0-1 0 0,1 1 1 0 0,1-1-1 0 0,-1 1 1 0 0,1 1 0 0 0,0-1-1 0 0,0 1 1 0 0,1 0-1 0 0,0 1 1 0 0,0-1 0 0 0,1 1-1 0 0,0 0 1 0 0,0 0-1 0 0,1 0 1 0 0,0 0 0 0 0,0 3 0 0 0,5-8 24 0 0,1 0 1 0 0,0 0 0 0 0,0 0 0 0 0,0 0-1 0 0,0-1 1 0 0,0 1 0 0 0,0-1 0 0 0,1 0-1 0 0,-1 0 1 0 0,1 0 0 0 0,-1 0 0 0 0,1-1-1 0 0,0 1 1 0 0,0-1 0 0 0,0 0 0 0 0,0 0-1 0 0,0 0 1 0 0,0-1 0 0 0,0 1 0 0 0,0-1-1 0 0,0 0 1 0 0,0 0 0 0 0,0-1 0 0 0,0 1-1 0 0,0-1 1 0 0,2 0-25 0 0,0 1 67 0 0,123-12 727 0 0,-46-11-7423 0 0,-74 19 1917 0 0</inkml:trace>
  <inkml:trace contextRef="#ctx0" brushRef="#br0" timeOffset="-184077.673">7221 2464 5581 0 0,'0'0'5444'0'0,"0"0"-3907"0"0,0 0-1384 0 0,0 0-19 0 0,0 0-34 0 0,0 0-126 0 0,0 0-74 0 0,-1-4-176 0 0,1 5 254 0 0,1-1 0 0 0,-1 1 0 0 0,0 0 0 0 0,1-1 0 0 0,-1 1-1 0 0,1-1 1 0 0,-1 1 0 0 0,1-1 0 0 0,-1 1 0 0 0,1-1 0 0 0,-1 1 0 0 0,1-1-1 0 0,0 0 1 0 0,-1 1 0 0 0,1-1 0 0 0,-1 0 0 0 0,1 1 0 0 0,0-1 0 0 0,-1 0 0 0 0,1 0-1 0 0,0 0 1 0 0,0 1 0 0 0,-1-1 0 0 0,1 0 0 0 0,0 0 0 0 0,-1 0 0 0 0,1 0 0 0 0,0 0-1 0 0,-1-1 1 0 0,1 1 0 0 0,0 0 0 0 0,0 0 0 0 0,-1 0 0 0 0,1 0 0 0 0,0-1 0 0 0,-1 1-1 0 0,1 0 1 0 0,-1-1 0 0 0,1 1 0 0 0,0-1 0 0 0,-1 1 0 0 0,1 0 0 0 0,-1-1 0 0 0,1 1-1 0 0,-1-1 1 0 0,1 0 0 0 0,-1 1 0 0 0,0-1 0 0 0,1 1 0 0 0,-1-1 0 0 0,0 0 0 0 0,1 1-1 0 0,-1-1 1 0 0,0 1 0 0 0,0-1 0 0 0,1 0 0 0 0,-1 0 0 0 0,0 1 0 0 0,0-1 0 0 0,0 0-1 0 0,0 1 1 0 0,0-1 0 0 0,0 0 0 0 0,0 1 0 0 0,0-1 0 0 0,0 0 0 0 0,-1 0-1 0 0,1 1 1 0 0,0-1 0 0 0,0 0 22 0 0,53 39 1006 0 0,-42 34 211 0 0,-11-71-1185 0 0,20-43-2324 0 0,-18 41 2348 0 0,0 0 0 0 0,0 0 0 0 0,0 0-1 0 0,1 0 1 0 0,-1 0 0 0 0,0 0 0 0 0,0 0 0 0 0,1 1 0 0 0,-1-1-1 0 0,1 1 1 0 0,-1-1 0 0 0,0 1 0 0 0,1 0 0 0 0,-1 0 0 0 0,1 0 0 0 0,-1 1-1 0 0,1-1 1 0 0,-1 1 0 0 0,0-1 0 0 0,1 1 0 0 0,-1 0 0 0 0,0-1-1 0 0,1 1 1 0 0,-1 1 0 0 0,0-1 0 0 0,0 0 0 0 0,0 0 0 0 0,0 1 0 0 0,0-1-1 0 0,0 1 1 0 0,-1 0 0 0 0,1-1 0 0 0,0 1 0 0 0,-1 0 0 0 0,1 0-1 0 0,-1 0 1 0 0,0 0 0 0 0,1 0 0 0 0,-1 0 0 0 0,0 1 0 0 0,0-1-1 0 0,-1 0 1 0 0,1 1 0 0 0,0-1 0 0 0,-1 0 0 0 0,0 1 0 0 0,1-1 0 0 0,-1 1-1 0 0,0-1 1 0 0,0 2-56 0 0,29 39-319 0 0,-1-25-4114 0 0,-15-13-388 0 0</inkml:trace>
  <inkml:trace contextRef="#ctx0" brushRef="#br0" timeOffset="-183458.459">7992 2428 3300 0 0,'0'0'6113'0'0,"0"0"-4072"0"0,0 0-1605 0 0,0 0-250 0 0,-7-2-64 0 0,-1-1-139 0 0,-1 0 0 0 0,-1 1-1 0 0,1 0 1 0 0,0 1 0 0 0,0 0 0 0 0,-1 0 0 0 0,1 1 0 0 0,0 0 0 0 0,-1 1 0 0 0,1 0 0 0 0,0 0 0 0 0,0 1-1 0 0,-1 0 1 0 0,1 1 0 0 0,1 0 0 0 0,-1 0 0 0 0,0 1 0 0 0,1 0 0 0 0,0 1 0 0 0,-5 2 17 0 0,13-4 2 0 0,0-1-1 0 0,-1 0 1 0 0,1 1 0 0 0,0-1 0 0 0,0 0-1 0 0,0 0 1 0 0,1 1 0 0 0,-1-1 0 0 0,1 0 0 0 0,-1 0-1 0 0,1 1 1 0 0,0-1 0 0 0,-1 0 0 0 0,1 0-1 0 0,0 0 1 0 0,0 0 0 0 0,1 0 0 0 0,-1 0 0 0 0,0 0-1 0 0,1 0 1 0 0,-1-1 0 0 0,1 1 0 0 0,0 0-1 0 0,-1-1 1 0 0,1 0 0 0 0,0 1 0 0 0,0-1-1 0 0,0 0 1 0 0,0 0 0 0 0,0 0 0 0 0,0 0 0 0 0,0 0-1 0 0,0 0 1 0 0,1-1 0 0 0,-1 1 0 0 0,2 0-2 0 0,2 2 90 0 0,95 75 1985 0 0,-101-76-2068 0 0,0 0 0 0 0,1-1 1 0 0,-1 1-1 0 0,-1 0 0 0 0,1-1 1 0 0,0 1-1 0 0,0 0 1 0 0,0-1-1 0 0,-1 1 0 0 0,1 0 1 0 0,-1-1-1 0 0,0 1 0 0 0,1-1 1 0 0,-1 1-1 0 0,0-1 0 0 0,0 1 1 0 0,0-1-1 0 0,0 0 0 0 0,0 0 1 0 0,0 1-1 0 0,0-1 1 0 0,0 0-1 0 0,-1 0 0 0 0,1 0 1 0 0,0 0-1 0 0,-1 0 0 0 0,1 0 1 0 0,-1 0-1 0 0,1-1 0 0 0,-1 1 1 0 0,1 0-1 0 0,-1-1 1 0 0,1 1-1 0 0,-1-1 0 0 0,0 0 1 0 0,0 1-8 0 0,-24-1-5983 0 0,16-6-2220 0 0</inkml:trace>
  <inkml:trace contextRef="#ctx0" brushRef="#br0" timeOffset="-182901.737">8092 2602 5260 0 0,'0'0'6944'0'0,"0"0"-5431"0"0,0 0-1456 0 0,0 0 274 0 0,0 0-7 0 0,0 0-225 0 0,-7-2-528 0 0,7 2 425 0 0,-1 1-66 0 0,0-1 1 0 0,0 0 0 0 0,0 0 0 0 0,0 0 0 0 0,1 1-1 0 0,-1-1 1 0 0,0 0 0 0 0,0 0 0 0 0,0-1 0 0 0,0 1 0 0 0,0 0-1 0 0,0 0 1 0 0,0 0 0 0 0,0-1 0 0 0,0 1 0 0 0,0 0-1 0 0,1-1 1 0 0,-1 1 0 0 0,0 0 0 0 0,0-1 0 0 0,0 0-1 0 0,1 1 1 0 0,-1-1 0 0 0,0 1 0 0 0,1-1 0 0 0,-1 0 0 0 0,0 1-1 0 0,1-1 1 0 0,-1 0 0 0 0,1 0 0 0 0,-1 0 0 0 0,1 1-1 0 0,-1-1 1 0 0,1 0 0 0 0,0 0 0 0 0,-1 0 0 0 0,1 0 0 0 0,0 0-1 0 0,0 0 1 0 0,0 0 0 0 0,-1 1 0 0 0,1-1 0 0 0,0 0-1 0 0,0 0 1 0 0,1 0 0 0 0,-1 0 0 0 0,0 0 0 0 0,0 0 0 0 0,0 0-1 0 0,1 0 1 0 0,-1 0 0 0 0,0 0 69 0 0,6 0 108 0 0,-1 0-1 0 0,0 1 1 0 0,0-1 0 0 0,1 1 0 0 0,-1 0-1 0 0,0 1 1 0 0,0-1 0 0 0,1 1-1 0 0,-1 0 1 0 0,0 0 0 0 0,0 1 0 0 0,0-1-1 0 0,0 1 1 0 0,0 0 0 0 0,-1 1-1 0 0,1-1 1 0 0,0 1 0 0 0,-1 0 0 0 0,0 0-1 0 0,0 0 1 0 0,0 1 0 0 0,0-1-1 0 0,0 1 1 0 0,-1 0 0 0 0,1 0 0 0 0,-1 0-1 0 0,0 1 1 0 0,0-1 0 0 0,-1 1 0 0 0,1-1-1 0 0,-1 1 1 0 0,0 1-108 0 0,-1 20 1169 0 0,-1-26-1034 0 0,5-17-321 0 0,-4 15 199 0 0,0 0 0 0 0,0 0 0 0 0,0 0 0 0 0,1 0 1 0 0,-1 1-1 0 0,0-1 0 0 0,1 1 0 0 0,0-1 0 0 0,-1 1 0 0 0,1-1 0 0 0,0 1 0 0 0,-1 0 0 0 0,1 0 0 0 0,0 0 1 0 0,0 0-1 0 0,0 0 0 0 0,0 0 0 0 0,0 1 0 0 0,0-1 0 0 0,0 0 0 0 0,0 1 0 0 0,0 0 0 0 0,1 0 0 0 0,-1-1 1 0 0,0 1-1 0 0,0 0 0 0 0,0 1 0 0 0,0-1 0 0 0,0 0 0 0 0,1 1 0 0 0,-1-1 0 0 0,0 1 0 0 0,0-1 0 0 0,0 1 0 0 0,0 0 1 0 0,0 0-1 0 0,0 0 0 0 0,-1 0 0 0 0,1 0 0 0 0,0 1 0 0 0,0-1 0 0 0,-1 0 0 0 0,1 1 0 0 0,-1 0 0 0 0,1-1 1 0 0,-1 1-1 0 0,0 0 0 0 0,1 0-13 0 0,-3 0 1 0 0,1 0 0 0 0,0 0 0 0 0,-1 0 0 0 0,1 0 1 0 0,0 0-1 0 0,0 0 0 0 0,0 0 0 0 0,1 0 0 0 0,-1 0 1 0 0,0 0-1 0 0,1 0 0 0 0,-1-1 0 0 0,1 1 0 0 0,0 0 0 0 0,-1 0 1 0 0,1 0-1 0 0,0-1 0 0 0,0 1 0 0 0,0 0 0 0 0,0-1 1 0 0,1 1-1 0 0,-1-1 0 0 0,0 1 0 0 0,1-1 0 0 0,-1 0 0 0 0,1 1 1 0 0,-1-1-1 0 0,1 0 0 0 0,0 0 0 0 0,-1 0 0 0 0,1 0 0 0 0,0 0 1 0 0,0-1-1 0 0,0 1 0 0 0,0 0 0 0 0,-1-1 0 0 0,1 0 1 0 0,0 1-1 0 0,0-1 0 0 0,0 0 0 0 0,0 0 0 0 0,0 0 0 0 0,0 0 1 0 0,0 0-1 0 0,0 0 0 0 0,0-1 0 0 0,0 1 0 0 0,0-1 1 0 0,0 1-1 0 0,-1-1 0 0 0,1 0 0 0 0,0 0 0 0 0,0 0 0 0 0,-1 0 1 0 0,1 0-1 0 0,0 0 0 0 0,-1 0 0 0 0,1-1 0 0 0,-1 1 0 0 0,1 0 1 0 0,-1-1-1 0 0,0 1 0 0 0,0-1 0 0 0,0 0 0 0 0,0 1 1 0 0,0-1-1 0 0,0 0 0 0 0,0 0 0 0 0,0 0-1 0 0,-1 4-102 0 0,6 25 212 0 0,7-16-4991 0 0,-6-10-113 0 0</inkml:trace>
  <inkml:trace contextRef="#ctx0" brushRef="#br0" timeOffset="-182558.8">8550 2666 9761 0 0,'0'0'2621'0'0,"0"0"-1770"0"0,0 0-653 0 0,0 0 68 0 0,0 0-7 0 0,0 0-118 0 0,0 0-75 0 0,0 0-74 0 0,-27-28-4792 0 0,10 15 5180 0 0,16 41 2195 0 0,1-13-2705 0 0,0-14 144 0 0,-1 0 1 0 0,1 0-1 0 0,-1-1 1 0 0,1 1 0 0 0,0 0-1 0 0,0 0 1 0 0,-1 0-1 0 0,1 0 1 0 0,0 0-1 0 0,0 0 1 0 0,0 0 0 0 0,0-1-1 0 0,0 1 1 0 0,0 0-1 0 0,0 0 1 0 0,0 0-1 0 0,0 0 1 0 0,1 0-1 0 0,-1 0 1 0 0,0 0 0 0 0,1-1-1 0 0,-1 1 1 0 0,0 0-1 0 0,1 0 1 0 0,-1 0-1 0 0,1-1 1 0 0,-1 1 0 0 0,1 0-1 0 0,0 0 1 0 0,-1-1-1 0 0,1 1 1 0 0,0-1-1 0 0,-1 1 1 0 0,1 0-1 0 0,0-1 1 0 0,0 0 0 0 0,-1 1-1 0 0,1-1 1 0 0,0 1-1 0 0,0-1 1 0 0,0 0-1 0 0,0 1 1 0 0,0-1 0 0 0,-1 0-1 0 0,1 0 1 0 0,0 0-1 0 0,0 0 1 0 0,0 0-1 0 0,0 0 1 0 0,0 0 0 0 0,0 0-1 0 0,0 0 1 0 0,0 0-1 0 0,-1-1 1 0 0,1 1-1 0 0,0 0 1 0 0,0 0-1 0 0,0-1 1 0 0,0 1 0 0 0,-1-1-1 0 0,1 1 1 0 0,0-1-1 0 0,0 1 1 0 0,-1-1-1 0 0,1 1 1 0 0,0-1 0 0 0,-1 0-1 0 0,1 1 1 0 0,0-1-1 0 0,-1 0-14 0 0,41 47 509 0 0,-34-28-435 0 0,4 7 157 0 0,2-19-4113 0 0,-8-7-632 0 0</inkml:trace>
  <inkml:trace contextRef="#ctx0" brushRef="#br0" timeOffset="-182309.202">8732 2499 8809 0 0,'0'0'4284'0'0,"0"0"-4120"0"0,20 58 600 0 0,-13-34-132 0 0,-1 6-128 0 0,-3-2-212 0 0,-2-2-92 0 0,-1-1-112 0 0,0-1-24 0 0,-1-4 36 0 0,1-3-36 0 0,0-3-64 0 0,0-3-164 0 0,0-5-392 0 0,4-3-212 0 0,1-3-236 0 0,4 0-1056 0 0,-3-6-3276 0 0</inkml:trace>
  <inkml:trace contextRef="#ctx0" brushRef="#br0" timeOffset="-182057.963">8880 2612 1812 0 0,'0'0'10257'0'0,"0"0"-8877"0"0,30 51-948 0 0,-21-27 88 0 0,-4-1-76 0 0,-1 2-28 0 0,-4-2-228 0 0,0 0-76 0 0,-5 0-112 0 0,-4 0-428 0 0,2-6-1360 0 0,-1-1-3792 0 0</inkml:trace>
  <inkml:trace contextRef="#ctx0" brushRef="#br0" timeOffset="-181716.525">9040 2980 796 0 0,'-252'17'4273'0'0,"-339"-35"-3960"0"0,-91-53 1360 0 0,240-10-4934 0 0,336 57 939 0 0</inkml:trace>
  <inkml:trace contextRef="#ctx0" brushRef="#br0" timeOffset="-181455.968">6462 2525 1052 0 0,'-6'-8'188'0'0,"0"0"0"0"0,0 0 0 0 0,1-1 0 0 0,1 0 0 0 0,-1 0-1 0 0,1 0 1 0 0,1-1 0 0 0,-1 1 0 0 0,2-1 0 0 0,-1 0 0 0 0,2 0 0 0 0,-1 0 0 0 0,1 0 0 0 0,1 0 0 0 0,-1 0-1 0 0,2 0 1 0 0,-1 0 0 0 0,2 0 0 0 0,-1 0 0 0 0,1 0 0 0 0,1 0 0 0 0,0 0 0 0 0,0 1 0 0 0,1-1 0 0 0,0 1-1 0 0,1 0 1 0 0,0 0 0 0 0,4-6-188 0 0,22-11-375 0 0,0 2 0 0 0,1 1 0 0 0,2 2 0 0 0,0 1-1 0 0,1 2 1 0 0,1 1 0 0 0,1 1 0 0 0,0 3 0 0 0,1 1 0 0 0,0 1 0 0 0,30-3 375 0 0,-67 14-12 0 0,123-30 376 0 0,0 5 0 0 0,2 5 0 0 0,0 6 0 0 0,1 6 0 0 0,0 5 0 0 0,0 5 0 0 0,0 6 0 0 0,0 6 0 0 0,-2 5 0 0 0,71 23-364 0 0,-94-15 298 0 0,-1 5 0 0 0,-2 4 0 0 0,-1 5 0 0 0,-2 4 0 0 0,-2 3 0 0 0,-3 5 0 0 0,-2 4 0 0 0,18 19-298 0 0,-82-60 14 0 0,-1 1 1 0 0,0 2 0 0 0,-1 0-1 0 0,-2 1 1 0 0,0 1-1 0 0,-1 1 1 0 0,-1 1-1 0 0,-1 1 1 0 0,-1 0 0 0 0,-1 1-1 0 0,-1 1 1 0 0,-2 0-1 0 0,0 1 1 0 0,-2 1 0 0 0,-1 0-1 0 0,-1 0 1 0 0,1 12-15 0 0,-9-32-90 0 0,-1 0 0 0 0,0 1 1 0 0,-1-1-1 0 0,1 1 0 0 0,-1-1 1 0 0,-1 0-1 0 0,0 1 0 0 0,0-1 0 0 0,-1 0 1 0 0,0 0-1 0 0,0 0 0 0 0,-1-1 1 0 0,0 1-1 0 0,0-1 0 0 0,0 0 0 0 0,-1 0 1 0 0,-1 0-1 0 0,1-1 0 0 0,-1 0 1 0 0,0 0-1 0 0,0 0 0 0 0,-1-1 1 0 0,1 0-1 0 0,-1 0 0 0 0,-7 3 90 0 0,-11 5-498 0 0,0-1 0 0 0,-1-1-1 0 0,-1-1 1 0 0,1-2 0 0 0,-1-1 0 0 0,-1-1-1 0 0,-3 0 499 0 0,-48 8-1184 0 0</inkml:trace>
  <inkml:trace contextRef="#ctx0" brushRef="#br0" timeOffset="-170237.695">9034 3378 6765 0 0,'0'0'5372'0'0,"0"0"-5372"0"0,0 0 128 0 0,0 0-128 0 0,0 0 600 0 0,0 0 40 0 0,-44 10 8 0 0,22-9-220 0 0,-13 2-160 0 0,-9 0-144 0 0,3 1-60 0 0,3-2 36 0 0,10-1-100 0 0,5-1-948 0 0,2 0-964 0 0,3-1-2820 0 0,8-11-2813 0 0</inkml:trace>
  <inkml:trace contextRef="#ctx0" brushRef="#br0" timeOffset="-170081.94">9007 3284 9913 0 0,'0'0'1844'0'0,"0"0"-1840"0"0,0 0 124 0 0,0 0 396 0 0,-39 0 116 0 0,5-1-144 0 0,-8 0-204 0 0,-15-1-200 0 0,-1 1-92 0 0,2-2-1328 0 0,18 0-3568 0 0,7-4-2813 0 0</inkml:trace>
  <inkml:trace contextRef="#ctx0" brushRef="#br0" timeOffset="-165253.783">7128 2809 768 0 0,'0'0'7162'0'0,"-7"-6"-5068"0"0,-23-12-2046 0 0,0 2 0 0 0,-1 1 0 0 0,-1 1 0 0 0,0 2 0 0 0,-1 1 0 0 0,0 1 0 0 0,-1 2 0 0 0,0 1 0 0 0,0 2 0 0 0,-1 2 0 0 0,1 1 0 0 0,-5 1-48 0 0,7 1 90 0 0,1 2-1 0 0,-1 1 1 0 0,1 1 0 0 0,0 2-1 0 0,0 1 1 0 0,1 1-1 0 0,0 2 1 0 0,0 1 0 0 0,1 1-1 0 0,1 2 1 0 0,0 1-1 0 0,0 0 1 0 0,2 3-1 0 0,-23 18-89 0 0,27-20 26 0 0,-38 25-1222 0 0,19-22-2403 0 0,28-16 590 0 0</inkml:trace>
  <inkml:trace contextRef="#ctx0" brushRef="#br0" timeOffset="-164913.499">6071 2099 340 0 0,'0'0'8335'0'0,"0"0"-6391"0"0,5 7-2088 0 0,47 146 1905 0 0,-44-66-1308 0 0,39-102-2237 0 0,-42 13 1867 0 0,0 1 0 0 0,0 0-1 0 0,0 0 1 0 0,0 1 0 0 0,0-1 0 0 0,0 1-1 0 0,0 0 1 0 0,0 1 0 0 0,0-1 0 0 0,0 1 0 0 0,0 0-1 0 0,0 0 1 0 0,0 1 0 0 0,0-1 0 0 0,0 1 0 0 0,-1 0-1 0 0,1 0 1 0 0,-1 1 0 0 0,1-1 0 0 0,-1 1-1 0 0,0 0 1 0 0,0 0 0 0 0,0 1 0 0 0,-1-1 0 0 0,1 1-1 0 0,-1 0 1 0 0,1 0 0 0 0,-1 0 0 0 0,-1 0 0 0 0,3 3-83 0 0,-5-5 19 0 0,1-1 0 0 0,-1 0 1 0 0,0 1-1 0 0,0-1 1 0 0,0 1-1 0 0,0-1 1 0 0,0 0-1 0 0,0 1 0 0 0,0-1 1 0 0,0 0-1 0 0,0 1 1 0 0,-1-1-1 0 0,1 0 0 0 0,0 1 1 0 0,-1-1-1 0 0,1 0 1 0 0,-1 1-1 0 0,0-1 1 0 0,1 0-1 0 0,-1 0 0 0 0,0 0 1 0 0,0 0-1 0 0,0 0 1 0 0,0 0-1 0 0,0 0 1 0 0,0 0-1 0 0,0 0 0 0 0,0 0 1 0 0,0 0-1 0 0,0 0 1 0 0,0-1-1 0 0,0 1 0 0 0,-1-1 1 0 0,1 1-1 0 0,0-1 1 0 0,-1 1-1 0 0,1-1 1 0 0,0 0-1 0 0,-1 1 0 0 0,1-1 1 0 0,0 0-1 0 0,-1 0 1 0 0,1 0-1 0 0,-1 0 1 0 0,1 0-1 0 0,-1 0-19 0 0,-69 4-335 0 0,16-12-4186 0 0,28-7-1097 0 0</inkml:trace>
  <inkml:trace contextRef="#ctx0" brushRef="#br0" timeOffset="180430.822">4364 2819 5777 0 0,'0'0'6602'0'0,"-8"3"-5379"0"0,-173 62-892 0 0,180-64-321 0 0,-1-1 0 0 0,1 1 0 0 0,0 0 0 0 0,1-1 0 0 0,-1 1 0 0 0,0 0 1 0 0,0 0-1 0 0,0 0 0 0 0,0 0 0 0 0,1-1 0 0 0,-1 1 0 0 0,0 0 0 0 0,1 0 1 0 0,-1 1-1 0 0,0-1 0 0 0,1 0 0 0 0,0 0 0 0 0,-1 0 0 0 0,1 0 0 0 0,0 0 0 0 0,-1 0 1 0 0,1 1-1 0 0,0-1 0 0 0,0 0 0 0 0,0 0 0 0 0,0 0 0 0 0,0 1 0 0 0,0-1 1 0 0,0 0-1 0 0,1 0 0 0 0,-1 0 0 0 0,0 0 0 0 0,1 0 0 0 0,-1 1 0 0 0,1-1 0 0 0,-1 0 1 0 0,1 0-1 0 0,-1 0 0 0 0,1 0 0 0 0,0 0 0 0 0,-1 0 0 0 0,1 0 0 0 0,0-1 1 0 0,0 1-1 0 0,0 0 0 0 0,0 0 0 0 0,0-1 0 0 0,0 1 0 0 0,0 0 0 0 0,0-1 1 0 0,0 1-1 0 0,0-1 0 0 0,0 1 0 0 0,0-1 0 0 0,0 0 0 0 0,1 1-10 0 0,75 32 1249 0 0,-65-29-1319 0 0,61 30-1854 0 0,-73-33-3721 0 0,-1-1 231 0 0</inkml:trace>
  <inkml:trace contextRef="#ctx0" brushRef="#br0" timeOffset="180694.052">4102 2984 5501 0 0,'0'0'7664'0'0,"0"0"-7196"0"0,0 0-340 0 0,0 0-128 0 0,0 0 532 0 0,0 0 76 0 0,0 0 12 0 0,36 42-144 0 0,-20-35-220 0 0,-5-2-107 0 0,5 2-85 0 0,-4-1-56 0 0,0-2-8 0 0,-1 2-76 0 0,-3-3-729 0 0,-5 0-587 0 0,-3-3-1148 0 0,0 0-2976 0 0</inkml:trace>
  <inkml:trace contextRef="#ctx0" brushRef="#br0" timeOffset="180927.308">3745 2853 3572 0 0,'0'0'3007'0'0,"0"0"-286"0"0,0 0-1547 0 0,0 0-625 0 0,0 0 77 0 0,0 0-179 0 0,0 0-204 0 0,0 0-101 0 0,20-9-482 0 0,-16 9 381 0 0,-1 0 0 0 0,1 1 0 0 0,0-1 0 0 0,-1 1 0 0 0,1 0 0 0 0,-1 0 0 0 0,1 0 0 0 0,-1 0 0 0 0,0 0 0 0 0,1 1 0 0 0,-1-1 0 0 0,0 1 0 0 0,0 0 1 0 0,0 0-1 0 0,0 0 0 0 0,-1 1 0 0 0,1-1 0 0 0,0 1 0 0 0,-1-1 0 0 0,0 1 0 0 0,1 0 0 0 0,-1 0 0 0 0,0 0 0 0 0,-1 0 0 0 0,1 0 0 0 0,0 1 0 0 0,-1-1 0 0 0,0 0 0 0 0,0 1 0 0 0,0-1 0 0 0,0 1 0 0 0,0-1 0 0 0,-1 1 0 0 0,0 0 0 0 0,1-1 0 0 0,-1 1 0 0 0,-1-1 0 0 0,1 1 0 0 0,0 0 0 0 0,-1-1 0 0 0,0 1 0 0 0,0-1 0 0 0,0 1 0 0 0,0-1 0 0 0,0 0 0 0 0,-1 1 0 0 0,0-1 0 0 0,1 0 0 0 0,-1 0 1 0 0,-1 0-1 0 0,1 0 0 0 0,0-1 0 0 0,0 1 0 0 0,-3 2-41 0 0,-5-3-4159 0 0,6-7-1263 0 0</inkml:trace>
  <inkml:trace contextRef="#ctx0" brushRef="#br0" timeOffset="181111.367">3928 2854 8069 0 0,'0'0'5172'0'0,"0"0"-5172"0"0,0 0 0 0 0,0 0 0 0 0,0 0 548 0 0,-29 43 48 0 0,23-30 8 0 0,4 2 4 0 0,2-1-260 0 0,0 2-120 0 0,5-2-36 0 0,2-1 121 0 0,5-2-53 0 0,3 0-260 0 0,4-2-260 0 0,1-3-685 0 0,-3-1-1231 0 0,6-6-4916 0 0</inkml:trace>
  <inkml:trace contextRef="#ctx0" brushRef="#br0" timeOffset="-166508.401">4000 3139 484 0 0,'0'0'673'0'0,"0"0"90"0"0,0 0 1298 0 0,0 0-892 0 0,0 0-837 0 0,0 0-195 0 0,0 0 29 0 0,0 0 52 0 0,0 0 49 0 0,7 3 55 0 0,-4-2-229 0 0,1 1-1 0 0,0 0 1 0 0,0-1 0 0 0,0 0-1 0 0,0 0 1 0 0,0 0 0 0 0,0-1-1 0 0,0 1 1 0 0,0-1 0 0 0,0 0-1 0 0,0 0 1 0 0,0 0 0 0 0,0-1-1 0 0,0 1 1 0 0,1-1 0 0 0,-2 0-1 0 0,1 0 1 0 0,0-1 0 0 0,0 1-1 0 0,0-1 1 0 0,0 0 0 0 0,-1 0-1 0 0,1 0 1 0 0,-1 0 0 0 0,1-1-93 0 0,4-2 2 0 0,-1-1 1 0 0,0 0 0 0 0,0 0-1 0 0,0 0 1 0 0,-1-1 0 0 0,0 0-1 0 0,0 0 1 0 0,-1-1 0 0 0,0 1-1 0 0,0-1 1 0 0,-1 0 0 0 0,0-1-1 0 0,0 1 1 0 0,-1-1 0 0 0,0 1-1 0 0,-1-1 1 0 0,0 0 0 0 0,0 0-1 0 0,-1 0 1 0 0,0 0 0 0 0,0 0-1 0 0,-1-1 1 0 0,-1 1 0 0 0,1 0-1 0 0,-1 0 1 0 0,-1 0 0 0 0,0 0-1 0 0,0 0 1 0 0,-1 0 0 0 0,0 1-1 0 0,0-1 1 0 0,-1 1 0 0 0,0 0-1 0 0,-3-5-2 0 0,-7-12-174 0 0,0 1 0 0 0,-2 0 0 0 0,-1 1-1 0 0,0 1 1 0 0,-2 0 0 0 0,0 2 0 0 0,-2 0-1 0 0,0 1 1 0 0,-1 1 0 0 0,-19-11 174 0 0,31 22-9 0 0,0 1 0 0 0,-1 0 0 0 0,0 0 1 0 0,0 1-1 0 0,0 0 0 0 0,-1 1 0 0 0,1 0 0 0 0,-1 1 0 0 0,0 1 0 0 0,0 0 1 0 0,0 0-1 0 0,0 1 0 0 0,-1 1 0 0 0,1 0 0 0 0,0 0 0 0 0,0 2 0 0 0,0-1 1 0 0,-1 2-1 0 0,2-1 0 0 0,-1 1 0 0 0,0 1 0 0 0,1 0 0 0 0,-1 1 0 0 0,1 0 1 0 0,0 1-1 0 0,1 0 9 0 0,-3 6 53 0 0,1-1-1 0 0,0 1 1 0 0,1 1 0 0 0,1 0 0 0 0,0 1 0 0 0,0 0 0 0 0,1 0 0 0 0,1 1 0 0 0,1 0 0 0 0,0 1 0 0 0,1-1 0 0 0,1 1 0 0 0,0 1 0 0 0,1-1 0 0 0,1 0-1 0 0,0 1 1 0 0,1 0 0 0 0,1 0 0 0 0,1 0 0 0 0,0 0 0 0 0,1-1 0 0 0,1 1 0 0 0,0 0 0 0 0,2-1 0 0 0,0 1 0 0 0,0-1 0 0 0,2 0 0 0 0,0 0-1 0 0,3 4-52 0 0,0-7 125 0 0,1-1-1 0 0,0 0 0 0 0,1 0 0 0 0,0-1 1 0 0,1 0-1 0 0,0-1 0 0 0,0 0 0 0 0,1-1 1 0 0,1 0-1 0 0,-1-1 0 0 0,2-1 0 0 0,-1 0 0 0 0,1-1 1 0 0,0-1-1 0 0,0 0 0 0 0,0-1 0 0 0,1 0 1 0 0,-1-1-1 0 0,1-1 0 0 0,0-1 0 0 0,9 0-124 0 0,148-15 547 0 0,-109-13-2984 0 0,-51 16-957 0 0,0-11-2492 0 0</inkml:trace>
  <inkml:trace contextRef="#ctx0" brushRef="#br0" timeOffset="-129122.38">5596 1968 456 0 0,'0'0'710'0'0,"-9"4"-44"0"0,-39 12-60 0 0,-2-3 0 0 0,1-2 1 0 0,-2-2-1 0 0,1-2 0 0 0,-1-2 1 0 0,0-3-1 0 0,0-2 1 0 0,0-2-1 0 0,-31-6-606 0 0,60 7 167 0 0,-156-6 683 0 0,-126-8-382 0 0,106-7-3978 0 0,136 12 574 0 0</inkml:trace>
  <inkml:trace contextRef="#ctx0" brushRef="#br0" timeOffset="-128660.209">3556 1639 1644 0 0,'-22'-16'970'0'0,"-8"-4"-778"0"0,1-1 0 0 0,1-1 1 0 0,1-2-1 0 0,1-1 0 0 0,1-1 1 0 0,1 0-1 0 0,2-2 0 0 0,0-1 1 0 0,2-1-1 0 0,-7-16-192 0 0,24 27-24 0 0,0 0-1 0 0,2 0 0 0 0,0 0 1 0 0,1 0-1 0 0,1 0 1 0 0,1 0-1 0 0,0 0 1 0 0,2 0-1 0 0,0 0 1 0 0,1 1-1 0 0,1-1 0 0 0,0 1 1 0 0,2 1-1 0 0,0-1 1 0 0,1 1-1 0 0,0 1 1 0 0,2 0-1 0 0,0 0 0 0 0,0 1 1 0 0,2 0-1 0 0,10-9 25 0 0,26-48 42 0 0,-33 48-33 0 0,1 0 0 0 0,1 1 1 0 0,1 1-1 0 0,2 1 0 0 0,0 0 0 0 0,1 2 0 0 0,0 0 0 0 0,2 2 1 0 0,0 1-1 0 0,1 0 0 0 0,1 2 0 0 0,3 0-9 0 0,80-30-208 0 0,2 6-1 0 0,2 4 1 0 0,1 5-1 0 0,1 5 1 0 0,9 4 208 0 0,-78 12-45 0 0,41-11 99 0 0,1 5-1 0 0,0 3 0 0 0,1 4 1 0 0,0 4-1 0 0,0 4 0 0 0,0 4 1 0 0,-1 3-1 0 0,1 5 0 0 0,-2 3 1 0 0,0 4-1 0 0,-1 4 0 0 0,6 6-53 0 0,-13 1 263 0 0,-2 3 0 0 0,-2 3 0 0 0,-1 3 0 0 0,-2 4-1 0 0,-2 2 1 0 0,17 19-263 0 0,-56-31 24 0 0,-1 2 0 0 0,-2 0 0 0 0,-2 2-1 0 0,-1 1 1 0 0,-2 2 0 0 0,-1 0 0 0 0,-3 1 0 0 0,-1 1 0 0 0,-3 0-1 0 0,-1 2 1 0 0,-2-1 0 0 0,-2 2 0 0 0,-2-1 0 0 0,-2 1 0 0 0,-1 11-24 0 0,-1-38 8 0 0,0-1 1 0 0,-1 1-1 0 0,-1 0 1 0 0,-1 0 0 0 0,-1 0-1 0 0,0 0 1 0 0,-1-1-1 0 0,-1 1 1 0 0,-1 0 0 0 0,-1 0-1 0 0,0-1 1 0 0,-2 0-1 0 0,0 0 1 0 0,-1 0 0 0 0,0-1-1 0 0,-2 0 1 0 0,0 0-1 0 0,-1-1 1 0 0,0 0 0 0 0,-2-1-1 0 0,1 0 1 0 0,-15 12-9 0 0,-23 6 134 0 0,-2-3 0 0 0,-2-2 1 0 0,0-2-1 0 0,-2-2 0 0 0,0-3 1 0 0,-2-2-1 0 0,0-3 0 0 0,-1-2 1 0 0,-53 5-135 0 0,30-5-1715 0 0,12-4-1881 0 0</inkml:trace>
  <inkml:trace contextRef="#ctx0" brushRef="#br1" timeOffset="-113140.332">7134 3477 3524 0 0,'0'0'900'0'0,"0"0"1194"0"0,0 0-863 0 0,0 0-916 0 0,0 0-4 0 0,-7 1-30 0 0,-15-2-52 0 0,0 0 0 0 0,1-2-1 0 0,-1 0 1 0 0,1-1 0 0 0,0-1 0 0 0,0-1-1 0 0,0-2 1 0 0,1 1 0 0 0,0-2 0 0 0,0-1-1 0 0,1 0 1 0 0,0-2 0 0 0,1 0 0 0 0,-15-13-229 0 0,23 16-62 0 0,0 1 0 0 0,1-1 1 0 0,1 0-1 0 0,-1-1 1 0 0,2 0-1 0 0,-1-1 1 0 0,1 1-1 0 0,1-1 1 0 0,0-1-1 0 0,0 1 1 0 0,1-1-1 0 0,1 0 0 0 0,0 0 1 0 0,1-1-1 0 0,0 1 1 0 0,0-1-1 0 0,1-3 62 0 0,1 0 7 0 0,0 0 0 0 0,1 0 0 0 0,0 0 0 0 0,1 0 0 0 0,1 1 0 0 0,1-1-1 0 0,0 0 1 0 0,1 1 0 0 0,1-1 0 0 0,0 1 0 0 0,1 1 0 0 0,1-1 0 0 0,0 1 0 0 0,1 0 0 0 0,0 0-1 0 0,1 1 1 0 0,1 0 0 0 0,0 1 0 0 0,1 0 0 0 0,0 1 0 0 0,1 0 0 0 0,0 0 0 0 0,0 2 0 0 0,1-1-1 0 0,1 2 1 0 0,-1-1 0 0 0,2 2 0 0 0,-1 0 0 0 0,1 1 0 0 0,0 0 0 0 0,14-3-7 0 0,-6 6 19 0 0,0 0 1 0 0,0 2 0 0 0,0 1 0 0 0,0 0 0 0 0,0 2 0 0 0,0 0-1 0 0,0 2 1 0 0,-1 1 0 0 0,1 0 0 0 0,-1 2 0 0 0,0 0 0 0 0,-1 2-1 0 0,0 0 1 0 0,0 2 0 0 0,-1 0 0 0 0,0 1 0 0 0,-1 1-1 0 0,-1 0 1 0 0,0 2 0 0 0,-1 0 0 0 0,0 1 0 0 0,-1 1 0 0 0,-1 0-1 0 0,-1 1 1 0 0,0 1 0 0 0,3 8-20 0 0,5 3 82 0 0,-1 2-1 0 0,-2 0 1 0 0,-1 1 0 0 0,-2 1-1 0 0,-1 1 1 0 0,0 4-82 0 0,-11-30 3 0 0,-1 1 1 0 0,0 0-1 0 0,-1 0 0 0 0,0 0 1 0 0,0 0-1 0 0,-1 0 0 0 0,0 0 1 0 0,-1 0-1 0 0,0 1 0 0 0,-1-1 1 0 0,0 0-1 0 0,0 0 0 0 0,-1 0 1 0 0,0 0-1 0 0,-1 0 0 0 0,0 0 1 0 0,-1-1-1 0 0,0 1 0 0 0,-1-1 1 0 0,1 0-1 0 0,-2 0 0 0 0,1-1 1 0 0,-1 0-1 0 0,-6 6-3 0 0,-5-2 126 0 0,0 0 0 0 0,-1-2 0 0 0,0 0 0 0 0,-1-1 0 0 0,0-1-1 0 0,0-1 1 0 0,-1 0 0 0 0,0-1 0 0 0,0-2 0 0 0,-1 0 0 0 0,1-1 0 0 0,-1-1 0 0 0,1-1-1 0 0,-1-1 1 0 0,-12-1-126 0 0,-153-15-56 0 0,69-26-5930 0 0,84 22 697 0 0</inkml:trace>
  <inkml:trace contextRef="#ctx0" brushRef="#br1" timeOffset="-109677.602">5297 3150 3524 0 0,'-98'-14'0'0'0,"-5"4"-1252"0"0,-19 0-140 0 0</inkml:trace>
  <inkml:trace contextRef="#ctx0" brushRef="#br1" timeOffset="54047.26">23303 4399 1892 0 0,'0'0'10420'0'0,"4"7"-8293"0"0,81 169 523 0 0,-85-169-2893 0 0,-9-38-1025 0 0,-69-115-272 0 0,76 153 1690 0 0,-1 0-1 0 0,0 0 1 0 0,0 0 0 0 0,-1-1-1 0 0,0 0 1 0 0,0 1 0 0 0,-1-1-1 0 0,1-1 1 0 0,-1 1 0 0 0,0-1-1 0 0,-1 0 1 0 0,1 0 0 0 0,-1 0 0 0 0,0-1-1 0 0,0 0 1 0 0,-6 3-150 0 0,-20 20 182 0 0,30-27-173 0 0,1 1 0 0 0,0-1 0 0 0,0 0 0 0 0,0 1-1 0 0,0-1 1 0 0,0 1 0 0 0,0-1 0 0 0,0 1 0 0 0,0 0 0 0 0,0-1 0 0 0,0 1 0 0 0,0 0 0 0 0,1 0 0 0 0,-1 0 0 0 0,0 0-1 0 0,0-1 1 0 0,1 1 0 0 0,-1 0 0 0 0,1 0 0 0 0,-1 0 0 0 0,1 1 0 0 0,-1-1 0 0 0,1 0 0 0 0,-1 0 0 0 0,1 0 0 0 0,0 0-1 0 0,0 0 1 0 0,0 0 0 0 0,-1 1 0 0 0,1-1 0 0 0,0 0 0 0 0,0 0 0 0 0,1 0 0 0 0,-1 0 0 0 0,0 0 0 0 0,0 1 0 0 0,1-1 0 0 0,-1 0-1 0 0,0 0 1 0 0,1 0 0 0 0,-1 0 0 0 0,1 0 0 0 0,-1 0 0 0 0,1 0 0 0 0,0 0 0 0 0,-1 0 0 0 0,1 0 0 0 0,0 0 0 0 0,0-1-1 0 0,0 1 1 0 0,0 0 0 0 0,-1 0 0 0 0,1-1 0 0 0,0 1 0 0 0,0-1 0 0 0,0 1 0 0 0,1-1 0 0 0,-1 1 0 0 0,0-1 0 0 0,0 1-1 0 0,0-1 1 0 0,0 0 0 0 0,0 0 0 0 0,0 0 0 0 0,1 1 0 0 0,-1-1-9 0 0,91 5 977 0 0,-78-5-1105 0 0,21 0 81 0 0,14 0-1137 0 0,-14-1-4381 0 0,-7-2-2779 0 0</inkml:trace>
  <inkml:trace contextRef="#ctx0" brushRef="#br1" timeOffset="54330.079">23551 4575 12745 0 0,'0'0'3558'0'0,"0"0"-3179"0"0,0 0-129 0 0,0 0 173 0 0,0 0-123 0 0,0 0-447 0 0,-1-4-489 0 0,1 2 599 0 0,0 1 0 0 0,0-1 1 0 0,1 1-1 0 0,-1-1 1 0 0,1 1-1 0 0,-1-1 0 0 0,1 1 1 0 0,-1-1-1 0 0,1 1 1 0 0,0 0-1 0 0,0-1 0 0 0,0 1 1 0 0,-1 0-1 0 0,1 0 1 0 0,0-1-1 0 0,1 1 0 0 0,-1 0 1 0 0,0 0-1 0 0,0 0 0 0 0,0 0 1 0 0,1 1-1 0 0,-1-1 1 0 0,0 0-1 0 0,1 0 0 0 0,-1 1 1 0 0,1-1-1 0 0,-1 1 1 0 0,1-1-1 0 0,-1 1 0 0 0,1 0 1 0 0,-1 0-1 0 0,1-1 1 0 0,-1 1-1 0 0,1 0 0 0 0,-1 0 1 0 0,1 0-1 0 0,-1 1 1 0 0,1-1-1 0 0,0 0 0 0 0,-1 1 1 0 0,1-1-1 0 0,-1 1 1 0 0,0-1-1 0 0,1 1 0 0 0,-1 0 1 0 0,1-1-1 0 0,-1 1 1 0 0,0 0-1 0 0,0 0 0 0 0,1 0 37 0 0,2 0 47 0 0,-1-1 0 0 0,1 1-1 0 0,0-1 1 0 0,-1 1 0 0 0,1 0-1 0 0,-1 0 1 0 0,1 1 0 0 0,-1-1-1 0 0,0 1 1 0 0,1-1-1 0 0,-1 1 1 0 0,0 0 0 0 0,0 1-1 0 0,0-1 1 0 0,-1 0 0 0 0,1 1-1 0 0,0-1 1 0 0,-1 1 0 0 0,0 0-1 0 0,1 0 1 0 0,-1 0 0 0 0,-1 0-1 0 0,1 0 1 0 0,0 1-1 0 0,-1-1 1 0 0,1 0 0 0 0,-1 1-1 0 0,0-1 1 0 0,0 1 0 0 0,0 0-1 0 0,-1-1 1 0 0,1 1 0 0 0,-1-1-1 0 0,0 1 1 0 0,0 0 0 0 0,0-1-1 0 0,-1 1 1 0 0,1 0-1 0 0,-1-1 1 0 0,0 1 0 0 0,0-1-1 0 0,0 1 1 0 0,0-1 0 0 0,-1 1-1 0 0,1-1 1 0 0,-1 0 0 0 0,-2 3-47 0 0,-60 41 1004 0 0,24-21-6505 0 0,40-26-643 0 0</inkml:trace>
  <inkml:trace contextRef="#ctx0" brushRef="#br1" timeOffset="54578.966">23739 4548 14821 0 0,'0'0'152'0'0,"0"0"-144"0"0,0 0-8 0 0,-5 41 732 0 0,1-24-27 0 0,0 3-169 0 0,0-1-88 0 0,-2 3-160 0 0,2 1-152 0 0,4 0-24 0 0,0 0-112 0 0,8 0-404 0 0,9-1-304 0 0,-3-6-1141 0 0,23 1-6735 0 0</inkml:trace>
  <inkml:trace contextRef="#ctx0" brushRef="#br1" timeOffset="52536.032">21971 4114 3544 0 0,'0'0'1606'0'0,"0"0"-128"0"0,0 0 705 0 0,0 0-1127 0 0,0 0-753 0 0,0 0 17 0 0,0 0 334 0 0,0 0 178 0 0,0 0-83 0 0,6 7-133 0 0,-1-2-447 0 0,1 1 1 0 0,0 0-1 0 0,0-1 0 0 0,0 0 1 0 0,1-1-1 0 0,0 1 0 0 0,0-1 0 0 0,0-1 1 0 0,0 1-1 0 0,0-1 0 0 0,1 0 1 0 0,0-1-1 0 0,-1 0 0 0 0,1 0 0 0 0,0-1 1 0 0,0 0-1 0 0,0 0 0 0 0,1-1-169 0 0,88-15 1166 0 0,-95 14-1154 0 0,0 0 0 0 0,0 1-1 0 0,-1-1 1 0 0,1 0 0 0 0,0 0-1 0 0,0 0 1 0 0,-1 0-1 0 0,1 0 1 0 0,-1 0 0 0 0,1-1-1 0 0,-1 1 1 0 0,0-1 0 0 0,1 1-1 0 0,-1-1 1 0 0,0 1 0 0 0,0-1-1 0 0,0 0 1 0 0,0 1-1 0 0,0-1 1 0 0,0 0 0 0 0,-1 0-1 0 0,1 0 1 0 0,0 1 0 0 0,-1-1-1 0 0,0 0 1 0 0,1 0 0 0 0,-1 0-1 0 0,0 0 1 0 0,0 0 0 0 0,0 0-1 0 0,0 0 1 0 0,-1 0-1 0 0,1 0 1 0 0,0 0 0 0 0,-1 0-1 0 0,1 1 1 0 0,-1-1 0 0 0,0 0-1 0 0,1 0 1 0 0,-1 0 0 0 0,0 1-1 0 0,0-1 1 0 0,0 0-1 0 0,-1 1 1 0 0,1-1 0 0 0,0 1-1 0 0,-1-1 1 0 0,1 1-12 0 0,-5-8-106 0 0,0 1-1 0 0,-1 0 1 0 0,0 0 0 0 0,0 1-1 0 0,-1 0 1 0 0,0 0 0 0 0,0 1-1 0 0,0 0 1 0 0,-1 0 0 0 0,0 1-1 0 0,0 0 1 0 0,0 1 0 0 0,-1 0 0 0 0,0 0-1 0 0,-1 0 107 0 0,9 6-8 0 0,0-1-1 0 0,0 0 0 0 0,0 0 1 0 0,0 1-1 0 0,0-1 1 0 0,0 1-1 0 0,1 0 1 0 0,-1-1-1 0 0,1 1 0 0 0,-1 0 1 0 0,1 0-1 0 0,0 0 1 0 0,-1 0-1 0 0,1 0 1 0 0,0 0-1 0 0,0 1 1 0 0,1-1-1 0 0,-1 0 0 0 0,0 0 1 0 0,1 1-1 0 0,-1-1 1 0 0,1 0-1 0 0,0 1 1 0 0,0-1-1 0 0,0 0 0 0 0,0 1 1 0 0,0-1-1 0 0,1 0 1 0 0,-1 1-1 0 0,1 1 9 0 0,-1 7 87 0 0,-32 263 875 0 0,40-249-1946 0 0,2-12-6363 0 0,-3-12 0 0 0</inkml:trace>
  <inkml:trace contextRef="#ctx0" brushRef="#br1" timeOffset="52780.154">22184 4343 10697 0 0,'0'0'2192'0'0,"0"0"-1604"0"0,0 0-28 0 0,0 0 100 0 0,0 0 144 0 0,0 0-376 0 0,0 0-188 0 0,-45-2-176 0 0,22 0-60 0 0,-4-1-4 0 0,-2 0-316 0 0,2-1-828 0 0,3-1-636 0 0,7 1-3424 0 0,3-5-2589 0 0</inkml:trace>
  <inkml:trace contextRef="#ctx0" brushRef="#br1" timeOffset="53026.883">22391 4197 11941 0 0,'0'0'1164'0'0,"0"0"-778"0"0,0 0 41 0 0,0 0 313 0 0,0 0-104 0 0,0 0-203 0 0,-6 7-89 0 0,-52 100 953 0 0,49-41-1726 0 0,43-15-4282 0 0,-26-47-564 0 0</inkml:trace>
  <inkml:trace contextRef="#ctx0" brushRef="#br1" timeOffset="53195.553">22466 4334 10257 0 0,'0'0'1305'0'0,"0"0"-803"0"0,0 0-8 0 0,0 0-42 0 0,0 0-226 0 0,7 0-316 0 0,1 1 213 0 0,1 1-1 0 0,-1 0 1 0 0,0 0 0 0 0,1 1-1 0 0,-1-1 1 0 0,0 2 0 0 0,-1-1-1 0 0,1 1 1 0 0,-1 1 0 0 0,1-1-1 0 0,-1 1 1 0 0,-1 1 0 0 0,1-1-1 0 0,-1 1 1 0 0,0 0 0 0 0,0 0-1 0 0,0 1 1 0 0,-1 0 0 0 0,0 0-1 0 0,2 4-122 0 0,-7-8 34 0 0,0 1 0 0 0,-1-1 0 0 0,1 0 0 0 0,-1 0 0 0 0,0 0 0 0 0,0 0 0 0 0,0 0 0 0 0,0 0 0 0 0,0 0 0 0 0,-1 0 0 0 0,1 0 0 0 0,-1 0 0 0 0,0-1 0 0 0,0 1 0 0 0,0-1 0 0 0,0 1 0 0 0,0-1 0 0 0,-1 0 0 0 0,1 0 0 0 0,-1 0 0 0 0,1 0 0 0 0,-1 0 0 0 0,0-1 0 0 0,0 1 0 0 0,0-1 0 0 0,1 0 0 0 0,-1 1 0 0 0,-1-1 0 0 0,1-1 0 0 0,0 1 0 0 0,0 0 0 0 0,0-1-1 0 0,0 0 1 0 0,-3 1-34 0 0,-39 7-4463 0 0,39-8-999 0 0</inkml:trace>
  <inkml:trace contextRef="#ctx0" brushRef="#br1" timeOffset="53365.269">22726 4367 11025 0 0,'0'0'831'0'0,"0"0"23"0"0,0 0 306 0 0,-8 5-176 0 0,5-3-937 0 0,-1 0-1 0 0,0 0 1 0 0,0 0-1 0 0,1 0 1 0 0,-1 0-1 0 0,1 1 1 0 0,0 0-1 0 0,0-1 1 0 0,0 1-1 0 0,0 0 1 0 0,0 1-1 0 0,1-1 1 0 0,-1 0-1 0 0,1 1 1 0 0,0-1-1 0 0,0 1 1 0 0,0 0-1 0 0,1 0 1 0 0,-1 0-1 0 0,1 0 1 0 0,0 0-1 0 0,0 0 1 0 0,0 0-1 0 0,1 0 1 0 0,0 0-1 0 0,-1 0 1 0 0,1 0-1 0 0,0 1 1 0 0,1-1-1 0 0,-1 0 1 0 0,1 0-1 0 0,0 0 1 0 0,0 0-1 0 0,0 0 1 0 0,1 0 0 0 0,-1 0-1 0 0,1 0 1 0 0,2 3-47 0 0,64 20-1061 0 0,-21-24-4569 0 0,-31-4-421 0 0</inkml:trace>
  <inkml:trace contextRef="#ctx0" brushRef="#br1" timeOffset="53629.883">22898 4301 9369 0 0,'0'0'3055'0'0,"4"7"-2274"0"0,3-1-638 0 0,-1 0 1 0 0,-1 0 0 0 0,1 1 0 0 0,-1 0 0 0 0,-1 0 0 0 0,1 1 0 0 0,-1-1 0 0 0,0 1 0 0 0,-1 0 0 0 0,0 0 0 0 0,0 0 0 0 0,-1 0 0 0 0,0 1 0 0 0,0-1 0 0 0,-1 1 0 0 0,0-1 0 0 0,0 1-1 0 0,-1 0 1 0 0,0-1 0 0 0,-1 1 0 0 0,0-1 0 0 0,0 1 0 0 0,-1-1 0 0 0,0 1 0 0 0,0-1 0 0 0,-1 0 0 0 0,0 0 0 0 0,-3 5-144 0 0,-61 57-390 0 0,34-50-5021 0 0,25-19-4123 0 0</inkml:trace>
  <inkml:trace contextRef="#ctx0" brushRef="#br0" timeOffset="145048.982">23427 4966 4396 0 0,'-8'4'2884'0'0,"-26"14"-2852"0"0,-2-2 0 0 0,0-2 0 0 0,-1-1 0 0 0,0-2 0 0 0,-1-1 0 0 0,0-2 0 0 0,0-2 0 0 0,-1-1 0 0 0,0-2 0 0 0,0-2 0 0 0,1-2 0 0 0,-1-1 0 0 0,0-2 0 0 0,-13-4-32 0 0,-1-4 76 0 0,0-2 1 0 0,1-3-1 0 0,0-1 0 0 0,2-3 1 0 0,1-3-1 0 0,0-1 0 0 0,2-2 1 0 0,1-3-1 0 0,1-1 0 0 0,2-3 1 0 0,1-1-1 0 0,-2-6-76 0 0,14 9 109 0 0,2-2 0 0 0,1-1 0 0 0,2-1-1 0 0,2-1 1 0 0,1-1 0 0 0,2-1 0 0 0,1-1 0 0 0,3-1-1 0 0,1 0 1 0 0,2-1 0 0 0,2 0 0 0 0,1-1 0 0 0,3 0-1 0 0,1-1 1 0 0,2-5-109 0 0,3 32-15 0 0,1 0 1 0 0,0 0-1 0 0,2 0 0 0 0,0 0 0 0 0,0 0 0 0 0,2 0 0 0 0,0 1 1 0 0,1-1-1 0 0,0 1 0 0 0,2 0 0 0 0,0 1 0 0 0,0 0 0 0 0,2 0 1 0 0,0 0-1 0 0,0 1 0 0 0,2 0 0 0 0,-1 1 0 0 0,2 0 0 0 0,0 1 1 0 0,0 1-1 0 0,1-1 0 0 0,0 2 0 0 0,1 0 0 0 0,0 0 0 0 0,1 2 1 0 0,0 0-1 0 0,0 0 0 0 0,11-2 15 0 0,38-9-139 0 0,0 4 0 0 0,1 3 1 0 0,0 2-1 0 0,1 3 0 0 0,0 3 0 0 0,0 3 0 0 0,47 6 139 0 0,-55-2-12 0 0,0 2-1 0 0,0 3 0 0 0,0 3 0 0 0,-1 2 1 0 0,0 2-1 0 0,-2 3 0 0 0,0 2 0 0 0,-1 3 0 0 0,-1 2 1 0 0,-1 2-1 0 0,-2 3 0 0 0,0 2 0 0 0,-3 2 0 0 0,0 2 1 0 0,-3 1-1 0 0,-1 3 0 0 0,2 6 13 0 0,-14-11 19 0 0,-2 1 1 0 0,-1 1-1 0 0,-2 1 0 0 0,-2 2 0 0 0,-1 0 1 0 0,-2 2-1 0 0,-2 0 0 0 0,-2 1 0 0 0,-2 1 1 0 0,-2 0-1 0 0,-2 1 0 0 0,-1 1 0 0 0,-3 0 1 0 0,-2 0-1 0 0,-1 0 0 0 0,-3 11-19 0 0,-2-41 44 0 0,-1 1-1 0 0,-1-1 1 0 0,0 0-1 0 0,-1 0 1 0 0,-1 0-1 0 0,-1 0 1 0 0,0-1-1 0 0,-1 0 1 0 0,0 0-1 0 0,-1 0 1 0 0,-1-1-1 0 0,-1-1 1 0 0,1 1-1 0 0,-2-1 1 0 0,0-1-1 0 0,-1 0 1 0 0,0-1-1 0 0,0 0 1 0 0,-1-1 0 0 0,-1 0-1 0 0,0-1 1 0 0,0-1-1 0 0,-1 0 1 0 0,0-1-1 0 0,0 0 1 0 0,-12 3-44 0 0,-30 8-15 0 0,-2-2 0 0 0,1-3 1 0 0,-2-2-1 0 0,0-3 1 0 0,0-2-1 0 0,0-3 0 0 0,0-3 1 0 0,0-2-1 0 0,-1-3 1 0 0,-37-9 14 0 0,50 5-3419 0 0,7-2-3128 0 0</inkml:trace>
  <inkml:trace contextRef="#ctx0" brushRef="#br0" timeOffset="148213.272">22640 4589 836 0 0,'0'0'392'0'0,"0"0"-392"0"0</inkml:trace>
  <inkml:trace contextRef="#ctx0" brushRef="#br0" timeOffset="148459.624">22489 4514 6413 0 0,'0'0'0'0'0,"0"0"-1717"0"0,0 0-1167 0 0</inkml:trace>
  <inkml:trace contextRef="#ctx0" brushRef="#br0" timeOffset="148704.297">22888 4662 9881 0 0,'0'0'0'0'0,"0"0"-1748"0"0,0 0-1321 0 0,0 0-1223 0 0</inkml:trace>
  <inkml:trace contextRef="#ctx0" brushRef="#br0" timeOffset="-144129.487">15553 3566 6169 0 0,'0'0'7242'0'0,"0"0"-5718"0"0,4 9-1328 0 0,79 162 2646 0 0,-84-172-2904 0 0,0 1 1 0 0,1 0-1 0 0,-1-1 1 0 0,0 1-1 0 0,0 0 1 0 0,1-1-1 0 0,-1 1 1 0 0,0-1-1 0 0,1 1 1 0 0,-1-1-1 0 0,0 0 1 0 0,1 1-1 0 0,-1-1 1 0 0,1 0-1 0 0,-1 1 1 0 0,1-1-1 0 0,-1 0 1 0 0,1 0-1 0 0,0 0 1 0 0,-1 1-1 0 0,1-1 1 0 0,0 0-1 0 0,-1 0 1 0 0,1 0-1 0 0,0 0 1 0 0,0 1-1 0 0,0-1 1 0 0,0 0-1 0 0,0 0 1 0 0,0 0-1 0 0,0 0 0 0 0,0 0 1 0 0,0 0-1 0 0,1 1 1 0 0,-1-1-1 0 0,0 0 1 0 0,0 0-1 0 0,1 0 1 0 0,-1 1-1 0 0,1-1 1 0 0,-1 0-1 0 0,1 0 1 0 0,-1 1-1 0 0,1-1 1 0 0,-1 0-1 0 0,1 1 1 0 0,-1-1-1 0 0,1 0 1 0 0,0 1-1 0 0,-1-1 1 0 0,1 1-1 0 0,0-1 1 0 0,0 1-1 0 0,-1 0 1 0 0,1-1-1 0 0,0 1 1 0 0,0 0-1 0 0,0-1 1 0 0,-1 1-1 0 0,1 0 1 0 0,0 0-1 0 0,0 0 0 0 0,0 0 1 0 0,0 0-1 0 0,0 0 1 0 0,0 0-1 0 0,-1 0 1 0 0,2 0 61 0 0,-18-31-262 0 0,-14-31 2905 0 0,-17 85-1864 0 0,45-23-759 0 0,0 1-1 0 0,-1 0 0 0 0,1 1 1 0 0,0-1-1 0 0,0 0 1 0 0,-1 1-1 0 0,1-1 1 0 0,0 1-1 0 0,1-1 0 0 0,-1 1 1 0 0,0 0-1 0 0,0 0 1 0 0,1 0-1 0 0,-1 0 1 0 0,1 0-1 0 0,0 0 0 0 0,-1 1 1 0 0,1-1-1 0 0,0 0 1 0 0,0 1-1 0 0,0-1 1 0 0,1 1-1 0 0,-1-1 0 0 0,1 1 1 0 0,-1-1-1 0 0,1 1 1 0 0,0-1-1 0 0,0 1 1 0 0,0-1-1 0 0,0 1 0 0 0,1-1 1 0 0,-1 1-1 0 0,1-1 1 0 0,-1 1-1 0 0,1-1 1 0 0,0 1-1 0 0,0-1 0 0 0,0 1 1 0 0,0-1-1 0 0,0 0 1 0 0,0 0-1 0 0,1 0 1 0 0,-1 0-1 0 0,1 0 0 0 0,0 0 1 0 0,0 0-1 0 0,-1 0 1 0 0,1-1-1 0 0,0 1 0 0 0,0 0 1 0 0,1-1-1 0 0,-1 0-19 0 0,71 26-151 0 0,-23-28-5920 0 0,-40-4 358 0 0</inkml:trace>
  <inkml:trace contextRef="#ctx0" brushRef="#br0" timeOffset="-143739.886">15760 3657 5196 0 0,'0'0'5820'0'0,"0"0"-4242"0"0,0 0-1411 0 0,0 0-326 0 0,0 0-156 0 0,0 0 116 0 0,0 0 63 0 0,7-1-142 0 0,-3 1 305 0 0,0 0 0 0 0,0 1 0 0 0,0-1 0 0 0,0 1 1 0 0,0 0-1 0 0,0 0 0 0 0,0 0 0 0 0,0 0 0 0 0,0 1 0 0 0,-1 0 0 0 0,1-1 1 0 0,-1 1-1 0 0,1 1 0 0 0,-1-1 0 0 0,0 0 0 0 0,1 1 0 0 0,-1 0 1 0 0,-1 0-1 0 0,1 0 0 0 0,0 0 0 0 0,-1 0 0 0 0,1 0 0 0 0,-1 1 0 0 0,0-1 1 0 0,0 1-1 0 0,0 1-27 0 0,55 127 2627 0 0,-41-215-3106 0 0,37 135 3265 0 0,-8 37-562 0 0,-32-93-4822 0 0,-8-7-2390 0 0,-1-7-2468 0 0</inkml:trace>
  <inkml:trace contextRef="#ctx0" brushRef="#br0" timeOffset="-143492.419">16175 3637 12597 0 0,'0'0'1224'0'0,"21"42"-680"0"0,-14-20 292 0 0,-1 5 272 0 0,2 2-147 0 0,-4 0-141 0 0,-2-1-216 0 0,-2 0-308 0 0,0-4-152 0 0,-6 1-80 0 0,-1-2 20 0 0,-3-3-84 0 0,-2-1-40 0 0,-3-3-672 0 0,-2-3-428 0 0,-5-3-601 0 0,5-6-2883 0 0,-10-5-5933 0 0</inkml:trace>
  <inkml:trace contextRef="#ctx0" brushRef="#br0" timeOffset="-145060.899">14854 3392 10545 0 0,'0'0'1133'0'0,"0"0"-507"0"0,-4 6 133 0 0,-5 9-352 0 0,-1 1 0 0 0,2-1 0 0 0,0 2 0 0 0,1-1 0 0 0,0 1 0 0 0,2 1 0 0 0,0-1 0 0 0,1 1 1 0 0,0-1-1 0 0,2 1 0 0 0,0 0 0 0 0,1 9-407 0 0,26 22-1767 0 0,4-29-6490 0 0,-12-18 349 0 0</inkml:trace>
  <inkml:trace contextRef="#ctx0" brushRef="#br0" timeOffset="-144890.448">14885 3539 11805 0 0,'0'0'2104'0'0,"0"0"-1326"0"0,0 0-586 0 0,0 0 94 0 0,0 0 97 0 0,0 0-180 0 0,0 0-397 0 0,0 0-386 0 0,7 2 12 0 0,0-1 582 0 0,0 2 0 0 0,0-1 0 0 0,-1 1 0 0 0,1 0 0 0 0,-1 1 0 0 0,0-1 0 0 0,0 1 0 0 0,0 0 0 0 0,-1 1 0 0 0,1-1 0 0 0,-1 1 0 0 0,0 0 0 0 0,-1 1 0 0 0,1-1 0 0 0,-1 1 0 0 0,0 0 0 0 0,0 0 0 0 0,-1 0 0 0 0,1 1 0 0 0,-2-1 0 0 0,1 1 0 0 0,-1-1 0 0 0,0 1 0 0 0,0 0 0 0 0,0 0 0 0 0,-1 2-14 0 0,-2-7 10 0 0,0 1 0 0 0,0-1-1 0 0,0 0 1 0 0,0 0-1 0 0,-1 0 1 0 0,1 0 0 0 0,-1 0-1 0 0,1 0 1 0 0,-1 0-1 0 0,0 0 1 0 0,0 0 0 0 0,1-1-1 0 0,-1 1 1 0 0,-1-1-1 0 0,1 1 1 0 0,0-1-1 0 0,0 0 1 0 0,0 0 0 0 0,-1 0-1 0 0,1 0 1 0 0,0 0-1 0 0,-1 0 1 0 0,1-1 0 0 0,-1 1-1 0 0,1-1 1 0 0,-1 0-1 0 0,-2 0-9 0 0,-24 3-3836 0 0,22-3-1299 0 0</inkml:trace>
  <inkml:trace contextRef="#ctx0" brushRef="#br0" timeOffset="-144627.009">15074 3556 628 0 0,'0'0'7602'0'0,"0"0"-5020"0"0,0 0-2052 0 0,0 0-181 0 0,-2 7 366 0 0,-12 25 499 0 0,12-30-1163 0 0,-1 0-1 0 0,1 1 1 0 0,0-1-1 0 0,0 0 1 0 0,0 1-1 0 0,0 0 1 0 0,1 0-1 0 0,-1-1 1 0 0,1 1-1 0 0,-1 0 1 0 0,1 0-1 0 0,0 0 1 0 0,0 0-1 0 0,0 0 1 0 0,1 1 0 0 0,-1-1-1 0 0,1 0 1 0 0,0 0-1 0 0,0 0 1 0 0,0 1-1 0 0,0-1 1 0 0,0 0-1 0 0,1 0 1 0 0,-1 0-1 0 0,1 0 1 0 0,0 1-1 0 0,0-1 1 0 0,0 0-1 0 0,1-1 1 0 0,-1 1-1 0 0,1 0 1 0 0,-1 0 0 0 0,1 0-1 0 0,0-1 1 0 0,0 1-1 0 0,0-1 1 0 0,0 0-1 0 0,1 1 1 0 0,-1-1-1 0 0,1 0 1 0 0,-1 0-1 0 0,1-1 1 0 0,1 2-51 0 0,20 3-2925 0 0,-6-6-3088 0 0,-1-4-842 0 0</inkml:trace>
  <inkml:trace contextRef="#ctx0" brushRef="#br0" timeOffset="-144626.009">15306 3681 7657 0 0,'0'0'7520'0'0,"0"0"-7520"0"0,0 0-508 0 0,0 0 508 0 0,0 0 732 0 0,-38 8-216 0 0,22-8-212 0 0,-4-4-292 0 0,1-2-12 0 0,0-1-932 0 0,-2-1-344 0 0,7-1-1164 0 0,3 2-2696 0 0,2-10-1313 0 0</inkml:trace>
  <inkml:trace contextRef="#ctx0" brushRef="#br0" timeOffset="-144378.632">15249 3607 8857 0 0,'0'0'2952'0'0,"0"0"-2336"0"0,21 48 128 0 0,-16-31 132 0 0,-4 3 60 0 0,2-4-80 0 0,-3-1-211 0 0,0-2-233 0 0,0 0-240 0 0,0-2-72 0 0,0-1-12 0 0,0-2-88 0 0,1-1-560 0 0,4-2-609 0 0,-1-2-779 0 0,0-1-3160 0 0,9-10-3361 0 0</inkml:trace>
  <inkml:trace contextRef="#ctx0" brushRef="#br0" timeOffset="-145796.72">14386 3371 4440 0 0,'0'0'7926'0'0,"2"9"-6099"0"0,23 258 2414 0 0,-6-218-5323 0 0,-3-44-2026 0 0,4-14-3451 0 0,-1-8-1126 0 0</inkml:trace>
  <inkml:trace contextRef="#ctx0" brushRef="#br0" timeOffset="-145544.105">14610 3379 3648 0 0,'0'0'10405'0'0,"0"0"-9833"0"0,0 0-572 0 0,0 0 0 0 0,0 0 328 0 0,0 0 212 0 0,-49-1-60 0 0,30 1-228 0 0,-2 0-244 0 0,1 1 44 0 0,-1 2-52 0 0,3 0-420 0 0,1-1-700 0 0,4 0-528 0 0,8 1-1320 0 0,0-3-2021 0 0</inkml:trace>
  <inkml:trace contextRef="#ctx0" brushRef="#br0" timeOffset="-145293.68">14636 3480 80 0 0,'0'0'9825'0'0,"0"0"-7997"0"0,0 0-1688 0 0,0 0 80 0 0,0 0 332 0 0,0 0 100 0 0,0 0 148 0 0,0 0 48 0 0,-46 30-220 0 0,24-30-352 0 0,-4 0-112 0 0,1 0-164 0 0,1-1-388 0 0,6 0-1280 0 0,2 0-2404 0 0,11-7-3697 0 0</inkml:trace>
  <inkml:trace contextRef="#ctx0" brushRef="#br0" timeOffset="-137604.414">16875 3832 8129 0 0,'0'0'4144'0'0,"0"0"-3416"0"0,0 0-600 0 0,0 0 460 0 0,0 0 208 0 0,-48-11-100 0 0,27 8-128 0 0,-3-1-168 0 0,-3 1-183 0 0,-3 0-141 0 0,2-1-16 0 0,-2 1-52 0 0,6-1-8 0 0,-1-1-629 0 0,8-1-591 0 0,4 1-780 0 0,10-9-4060 0 0</inkml:trace>
  <inkml:trace contextRef="#ctx0" brushRef="#br0" timeOffset="-137357.463">17124 3631 1316 0 0,'0'0'10084'0'0,"0"0"-7561"0"0,1 9-1917 0 0,11 260 4276 0 0,-13-260-5246 0 0,2-10-2767 0 0,2-8-1203 0 0,4-10-4048 0 0</inkml:trace>
  <inkml:trace contextRef="#ctx0" brushRef="#br0" timeOffset="-137108.433">17374 3605 6493 0 0,'0'0'7636'0'0,"0"0"-7228"0"0,0 0-404 0 0,0 0-4 0 0,0 0 780 0 0,0 0 64 0 0,-49 2-91 0 0,26-5-257 0 0,-2 1-260 0 0,-2-1-184 0 0,0 1-52 0 0,0-1-436 0 0,5 2-525 0 0,5 1-335 0 0,6-2-980 0 0,3 1-2964 0 0,11-3-2253 0 0</inkml:trace>
  <inkml:trace contextRef="#ctx0" brushRef="#br0" timeOffset="-136862.2">17439 3739 10877 0 0,'0'0'976'0'0,"0"0"-964"0"0,0 0 132 0 0,-47 15 776 0 0,25-14 112 0 0,-6-1 20 0 0,-2-1-312 0 0,-2-3-524 0 0,-2 1-216 0 0,3-1-176 0 0,2-2-920 0 0,4 3-520 0 0,7-1-2680 0 0,9-3-4301 0 0</inkml:trace>
  <inkml:trace contextRef="#ctx0" brushRef="#br0" timeOffset="-136707.436">17600 3610 13521 0 0,'0'0'741'0'0,"0"0"-299"0"0,-7 5-198 0 0,-1 2-6 0 0,0 0 0 0 0,1 1 1 0 0,0-1-1 0 0,0 2 0 0 0,1-1 0 0 0,0 1 1 0 0,0-1-1 0 0,1 2 0 0 0,0-1 0 0 0,1 1 0 0 0,0-1 1 0 0,0 1-1 0 0,1 0 0 0 0,-1 7-238 0 0,2-8 1 0 0,0 1 0 0 0,0-1 0 0 0,1 0 0 0 0,0 1 0 0 0,1-1 0 0 0,0 0 0 0 0,1 1 0 0 0,0-1 0 0 0,0 0 0 0 0,1 0 0 0 0,0 1 0 0 0,1-1 0 0 0,2 5-1 0 0,33 28-5094 0 0,-28-39-142 0 0,5-5-2698 0 0</inkml:trace>
  <inkml:trace contextRef="#ctx0" brushRef="#br0" timeOffset="-136535.419">17697 3735 9049 0 0,'0'0'884'0'0,"0"0"-697"0"0,8 2-71 0 0,-3 0 10 0 0,0 0 0 0 0,0 0 0 0 0,0 0 0 0 0,-1 1 0 0 0,1 0 0 0 0,0-1 0 0 0,-1 2-1 0 0,0-1 1 0 0,0 1 0 0 0,0-1 0 0 0,0 1 0 0 0,0 0 0 0 0,-1 0 0 0 0,0 1 0 0 0,0-1 0 0 0,0 1 0 0 0,0 0 0 0 0,-1-1 0 0 0,0 1 0 0 0,0 0 0 0 0,0 0 0 0 0,-1 1 0 0 0,1-1 0 0 0,-1 0 0 0 0,0 0 0 0 0,-1 3-126 0 0,0-4 97 0 0,0-1 1 0 0,0 1-1 0 0,-1 0 0 0 0,0 0 0 0 0,1 0 0 0 0,-1 0 0 0 0,-1-1 1 0 0,1 1-1 0 0,-1 0 0 0 0,1-1 0 0 0,-1 1 0 0 0,0-1 0 0 0,0 0 1 0 0,-1 0-1 0 0,1 1 0 0 0,-1-2 0 0 0,1 1 0 0 0,-1 0 0 0 0,0 0 0 0 0,0-1 1 0 0,0 0-1 0 0,-1 1 0 0 0,1-1 0 0 0,0 0 0 0 0,-1-1 0 0 0,-3 2-97 0 0,-41-5-3785 0 0,44-3-1325 0 0,3-4-2032 0 0</inkml:trace>
  <inkml:trace contextRef="#ctx0" brushRef="#br0" timeOffset="-136379.596">17868 3802 10737 0 0,'0'0'724'0'0,"0"0"-148"0"0,0 0 664 0 0,-42 23-272 0 0,30-12-512 0 0,4 4-104 0 0,4 1-100 0 0,2 3-76 0 0,2 0-24 0 0,4 0-28 0 0,6-2 76 0 0,3 0-48 0 0,4-2-152 0 0,-2-3-264 0 0,5-4-996 0 0,-1-2-620 0 0,-7-4-1404 0 0,2-7-3897 0 0</inkml:trace>
  <inkml:trace contextRef="#ctx0" brushRef="#br0" timeOffset="-136225.599">18026 3722 11909 0 0,'0'0'716'0'0,"0"0"-396"0"0,14 51-116 0 0,-5-23 524 0 0,-4 5 32 0 0,2 0 148 0 0,-3 0-152 0 0,-2 1-343 0 0,-4-4-213 0 0,-6-3-192 0 0,-8-3 56 0 0,-2-3 20 0 0,-13 0-84 0 0,-10-5-84 0 0,-8-8-1137 0 0,4-4-1195 0 0,7-8-4360 0 0</inkml:trace>
  <inkml:trace contextRef="#ctx0" brushRef="#br0" timeOffset="-11560.36">17385 4084 912 0 0,'0'0'1448'0'0,"0"0"-945"0"0,8 1-397 0 0,131-21 2005 0 0,-130 17-1992 0 0,-1-2 0 0 0,0 1 0 0 0,0-1 0 0 0,-1 0 0 0 0,1-1-1 0 0,-1 0 1 0 0,0 0 0 0 0,-1-1 0 0 0,0 1 0 0 0,0-1 0 0 0,0-1 0 0 0,-1 1 0 0 0,0-1 0 0 0,0 0 0 0 0,-1 0 0 0 0,0-1 0 0 0,0 1 0 0 0,-1-1 0 0 0,0 0 0 0 0,0 0 0 0 0,-1 0 0 0 0,-1 0 0 0 0,0 0-1 0 0,1-9-118 0 0,-2-4-66 0 0,-2 0-1 0 0,0 0 1 0 0,-1 0-1 0 0,-1 0 1 0 0,-1 1-1 0 0,-1 0 0 0 0,0 0 1 0 0,-2 0-1 0 0,-1 1 1 0 0,-1 0 66 0 0,1-7 28 0 0,-2 1 0 0 0,-1 0 0 0 0,-2 1 0 0 0,0 1 0 0 0,-1 0 0 0 0,-2 1 0 0 0,0 0 1 0 0,-1 2-1 0 0,-2 0 0 0 0,0 1 0 0 0,-1 1 0 0 0,-1 1 0 0 0,0 1 0 0 0,-2 0 0 0 0,0 2 1 0 0,0 1-1 0 0,-1 1 0 0 0,-1 1 0 0 0,0 2 0 0 0,-1 0 0 0 0,0 2 0 0 0,-1 1 0 0 0,-9-1-28 0 0,26 11 16 0 0,0 0-1 0 0,1 2 1 0 0,-1-1-1 0 0,1 1 1 0 0,0 0-1 0 0,1 1 0 0 0,-1 1 1 0 0,1-1-1 0 0,0 1 1 0 0,1 1-1 0 0,-1 0 1 0 0,2 0-1 0 0,-1 0 1 0 0,1 1-1 0 0,0 0 0 0 0,1 1 1 0 0,0-1-1 0 0,1 1 1 0 0,0 0-1 0 0,0 1 1 0 0,1-1-1 0 0,0 1 0 0 0,1 0 1 0 0,0 0-1 0 0,1 0 1 0 0,-1 7-16 0 0,-4 2-16 0 0,0 1 0 0 0,2 0 0 0 0,0 0 1 0 0,1 1-1 0 0,1-1 0 0 0,1 1 0 0 0,1 0 0 0 0,1-1 1 0 0,1 1-1 0 0,1 0 0 0 0,1-1 0 0 0,1 1 1 0 0,0-1-1 0 0,2 0 0 0 0,0 0 0 0 0,2 0 0 0 0,0-1 1 0 0,1-1-1 0 0,1 1 0 0 0,1-1 0 0 0,1-1 0 0 0,0 0 1 0 0,2-1-1 0 0,0 0 0 0 0,0-1 0 0 0,2 0 1 0 0,0-2-1 0 0,0 0 0 0 0,2 0 0 0 0,-1-2 0 0 0,2 0 16 0 0,7 2 308 0 0,1-2-1 0 0,0 0 1 0 0,1-2-1 0 0,0-1 1 0 0,0-2 0 0 0,1 0-1 0 0,-1-2 1 0 0,2-1-1 0 0,-1-1 1 0 0,0-2-1 0 0,0-1 1 0 0,14-2-308 0 0,3-16 51 0 0,-28-11-4707 0 0,-12 1-2257 0 0</inkml:trace>
  <inkml:trace contextRef="#ctx0" brushRef="#br0" timeOffset="-135158.828">19201 3798 11429 0 0,'0'0'616'0'0,"0"0"-193"0"0,4 10 226 0 0,96 244 3831 0 0,-165-415-7610 0 0,64 90 5435 0 0,-31 87-2967 0 0,-11 11 1347 0 0,33-22-657 0 0,1-1 1 0 0,-1 2 0 0 0,1-1 0 0 0,0 1 0 0 0,0 1 0 0 0,1 0 0 0 0,0 0 0 0 0,0 0 0 0 0,0 1 0 0 0,1 0 0 0 0,0 1 0 0 0,1 0 0 0 0,0 0 0 0 0,0 0 0 0 0,1 0 0 0 0,0 1 0 0 0,-1 4-29 0 0,8-10 73 0 0,0 0 1 0 0,0-1-1 0 0,0 1 1 0 0,0-1-1 0 0,1 0 0 0 0,-1 0 1 0 0,1 0-1 0 0,0 0 1 0 0,0 0-1 0 0,0-1 0 0 0,0 1 1 0 0,0-1-1 0 0,0 0 1 0 0,1 0-1 0 0,-1 0 0 0 0,1 0 1 0 0,0-1-1 0 0,-1 1 1 0 0,1-1-1 0 0,0 0 0 0 0,0 0 1 0 0,0 0-1 0 0,0-1 1 0 0,0 1-1 0 0,0-1 0 0 0,0 0 1 0 0,3-1-74 0 0,-4 2 48 0 0,145 13 1440 0 0,-84-12-7451 0 0,-45-1 2076 0 0,-9-1-4276 0 0</inkml:trace>
  <inkml:trace contextRef="#ctx0" brushRef="#br0" timeOffset="-134069.736">20175 3773 14853 0 0,'0'0'690'0'0,"-6"7"-548"0"0,-3 5-4 0 0,0 0 0 0 0,0 0 0 0 0,1 1 0 0 0,0-1 0 0 0,1 2 0 0 0,1-1 0 0 0,0 1 0 0 0,1 0 0 0 0,1 0 0 0 0,0 1 0 0 0,1-1 0 0 0,0 1 0 0 0,1 0 0 0 0,1 0 0 0 0,0 0-1 0 0,1 0 1 0 0,0 0 0 0 0,2 0 0 0 0,0-1 0 0 0,0 1 0 0 0,1 0 0 0 0,5 12-138 0 0,11 6-2657 0 0,-2-13-4974 0 0,-7-14-801 0 0</inkml:trace>
  <inkml:trace contextRef="#ctx0" brushRef="#br0" timeOffset="-133802.236">20231 4006 13953 0 0,'0'0'141'0'0,"0"0"-146"0"0,-4-6 185 0 0,-14-20 20 0 0,18 24-246 0 0,0 1 0 0 0,0 0-1 0 0,0 0 1 0 0,0 0-1 0 0,0 0 1 0 0,1 0 0 0 0,-1-1-1 0 0,0 1 1 0 0,1 0-1 0 0,-1 0 1 0 0,1 0-1 0 0,-1 0 1 0 0,1 0 0 0 0,-1 0-1 0 0,1 0 1 0 0,0 0-1 0 0,-1 1 1 0 0,1-1 0 0 0,0 0-1 0 0,0 0 1 0 0,0 0-1 0 0,0 1 1 0 0,0-1 0 0 0,0 0-1 0 0,0 1 1 0 0,0-1-1 0 0,0 1 1 0 0,0-1 0 0 0,0 1-1 0 0,0 0 1 0 0,0-1-1 0 0,0 1 1 0 0,0 0 0 0 0,1 0-1 0 0,-1 0 1 0 0,0 0-1 0 0,0 0 1 0 0,0 0 0 0 0,0 0-1 0 0,0 0 1 0 0,1 0-1 0 0,-1 1 1 0 0,0-1 0 0 0,0 0-1 0 0,0 1 1 0 0,0-1-1 0 0,0 1 1 0 0,0-1 0 0 0,0 1-1 0 0,0-1 47 0 0,11 4 129 0 0,0 0 0 0 0,-1 1 0 0 0,0 0 0 0 0,0 1 0 0 0,0 0 0 0 0,-1 1 0 0 0,0 0 0 0 0,0 1 0 0 0,-1 0 0 0 0,1 0 0 0 0,-2 1 0 0 0,1 0 0 0 0,-2 0 0 0 0,1 1 0 0 0,-1 0 0 0 0,0 1 0 0 0,-1 0 0 0 0,-1 0 0 0 0,3 5-129 0 0,-8-14 39 0 0,1 1 0 0 0,-1 0 0 0 0,0 0-1 0 0,0 0 1 0 0,0-1 0 0 0,0 1 0 0 0,0 0 0 0 0,-1 0 0 0 0,1-1 0 0 0,-1 1 0 0 0,0 0-1 0 0,1-1 1 0 0,-1 1 0 0 0,-1 0 0 0 0,1-1 0 0 0,0 1 0 0 0,-1-1 0 0 0,1 0 0 0 0,-1 0-1 0 0,1 1 1 0 0,-1-1 0 0 0,0 0 0 0 0,0 0 0 0 0,0 0 0 0 0,0-1 0 0 0,-1 1 0 0 0,1 0-1 0 0,0-1 1 0 0,-1 0 0 0 0,1 1 0 0 0,-1-1 0 0 0,1 0 0 0 0,-1 0 0 0 0,0-1 0 0 0,1 1-1 0 0,-1 0 1 0 0,-1-1-39 0 0,-56 8-1082 0 0,10-20-6508 0 0,35 1 224 0 0</inkml:trace>
  <inkml:trace contextRef="#ctx0" brushRef="#br0" timeOffset="-133555.704">20553 4018 12657 0 0,'0'0'344'0'0,"0"0"-128"0"0,0 0-216 0 0,0 0 740 0 0,-37 32-32 0 0,27-18-140 0 0,-1 2-52 0 0,1 1-164 0 0,2 1-148 0 0,3 2-103 0 0,4-1 11 0 0,1-1 28 0 0,6 0 20 0 0,6-1-160 0 0,5-3-461 0 0,3-1-1155 0 0,0-5-1556 0 0,8-7-5613 0 0</inkml:trace>
  <inkml:trace contextRef="#ctx0" brushRef="#br0" timeOffset="-133370.641">20820 3938 11309 0 0,'12'44'5785'0'0,"-3"4"-5785"0"0,-4 9 0 0 0,0-9 124 0 0,-5-2 432 0 0,-5-1-208 0 0,-2-10-164 0 0,-4-5-120 0 0,0-8-4 0 0,-6-1-60 0 0,-10 4-72 0 0,-15 3-400 0 0,8-4-1225 0 0,-9-11-4387 0 0</inkml:trace>
  <inkml:trace contextRef="#ctx0" brushRef="#br0" timeOffset="-134925.746">19578 3730 16574 0 0,'0'0'507'0'0,"0"8"-327"0"0,1 330 944 0 0,11-329-7964 0 0,-2-18 539 0 0</inkml:trace>
  <inkml:trace contextRef="#ctx0" brushRef="#br0" timeOffset="-134736.44">19812 3701 560 0 0,'0'0'12977'0'0,"0"0"-12533"0"0,0 0 164 0 0,0 0-556 0 0,-42 0 844 0 0,23 0-164 0 0,-3 0-195 0 0,-3-2-149 0 0,-2 2-240 0 0,-2-3-136 0 0,-2 1-12 0 0,2 0-612 0 0,5-1-341 0 0,3 2-435 0 0,7-1-1112 0 0,6-2-3664 0 0</inkml:trace>
  <inkml:trace contextRef="#ctx0" brushRef="#br0" timeOffset="-134567.387">19897 3873 12673 0 0,'0'0'496'0'0,"0"0"-492"0"0,0 0 616 0 0,-57 16 252 0 0,31-16-76 0 0,-4 0-192 0 0,-3-5-239 0 0,1 0-237 0 0,-3-1-128 0 0,-1-1-649 0 0,3 2-635 0 0,9 0-1124 0 0,-7-2-4084 0 0</inkml:trace>
  <inkml:trace contextRef="#ctx0" brushRef="#br0" timeOffset="-135807.915">18772 4067 15177 0 0,'0'0'1893'0'0,"0"0"-1893"0"0,0 0-560 0 0,0 0 560 0 0,0 0 324 0 0,-50-7 40 0 0,27 1-68 0 0,-1-2-160 0 0,-3-2-136 0 0,0 2-108 0 0,5-3-1037 0 0,1 0-531 0 0,8 4-1348 0 0,9-8-4357 0 0</inkml:trace>
  <inkml:trace contextRef="#ctx0" brushRef="#br0" timeOffset="-135561.425">18813 3926 14397 0 0,'0'0'756'0'0,"0"0"-604"0"0,0 0-152 0 0,-48 5 480 0 0,24-5-28 0 0,-5-4-87 0 0,-4-2-17 0 0,2 1-184 0 0,-3-1-164 0 0,3-4-704 0 0,3 3-757 0 0,7 0-1287 0 0,7-6-4221 0 0</inkml:trace>
  <inkml:trace contextRef="#ctx0" brushRef="#br0" timeOffset="-8272.498">20488 4468 7193 0 0,'0'0'-1371'0'0,"-3"9"551"0"0,0-2 808 0 0,-1 0 0 0 0,1-1 0 0 0,-1 1 0 0 0,0-1 0 0 0,-1 0-1 0 0,0 0 1 0 0,0 0 0 0 0,0-1 0 0 0,0 0 0 0 0,-1 0 0 0 0,0 0-1 0 0,0 0 1 0 0,0-1 0 0 0,-1 0 0 0 0,1-1 0 0 0,-1 1-1 0 0,0-1 1 0 0,0-1 0 0 0,-2 2 12 0 0,-54 13 209 0 0,0-3 0 0 0,0-3 0 0 0,-2-2-1 0 0,1-3 1 0 0,-1-3 0 0 0,1-3 0 0 0,-1-2 0 0 0,1-3 0 0 0,-32-9-209 0 0,47 6-53 0 0,2-3 1 0 0,-1-2 0 0 0,2-1 0 0 0,0-3-1 0 0,0-2 1 0 0,2-2 0 0 0,-8-6 52 0 0,12 4 309 0 0,1-2 1 0 0,1-1-1 0 0,2-2 1 0 0,1-1-1 0 0,1-2 1 0 0,1-1-1 0 0,2-2 1 0 0,2-1-1 0 0,1-1 1 0 0,1-2-1 0 0,3-1 1 0 0,-3-7-310 0 0,16 24-73 0 0,1-1 1 0 0,1 0-1 0 0,1 0 0 0 0,1-1 1 0 0,1 0-1 0 0,1 0 0 0 0,1-1 1 0 0,1 1-1 0 0,1-1 1 0 0,2 1-1 0 0,0-1 0 0 0,2 0 1 0 0,1-5 72 0 0,-1 16-123 0 0,1-1 1 0 0,0 1 0 0 0,1 0 0 0 0,0 1 0 0 0,1-1-1 0 0,1 1 1 0 0,0 0 0 0 0,1 0 0 0 0,0 0-1 0 0,1 1 1 0 0,1 0 0 0 0,0 1 0 0 0,0 0 0 0 0,1 0-1 0 0,0 1 1 0 0,1 0 0 0 0,0 1 0 0 0,1 0 0 0 0,0 1-1 0 0,0 1 1 0 0,1-1 0 0 0,13-4 122 0 0,28-4-57 0 0,2 3-1 0 0,0 1 1 0 0,0 4 0 0 0,0 1-1 0 0,1 4 1 0 0,0 1 0 0 0,0 4-1 0 0,0 1 1 0 0,0 4 0 0 0,4 2 57 0 0,148 17-4 0 0,-2 9 0 0 0,74 27 4 0 0,-240-52 143 0 0,-1 2-1 0 0,0 1 1 0 0,-1 2 0 0 0,0 2 0 0 0,-2 1 0 0 0,0 2 0 0 0,-1 2 0 0 0,-1 1 0 0 0,-1 2 0 0 0,-1 1 0 0 0,-1 1 0 0 0,-2 2 0 0 0,-1 2 0 0 0,-1 0 0 0 0,-2 2 0 0 0,-1 0 0 0 0,-1 2 0 0 0,-2 1 0 0 0,-2 1 0 0 0,-1 0 0 0 0,-2 2 0 0 0,4 16-143 0 0,-17-41 26 0 0,-1 1 0 0 0,0-1 0 0 0,-1 1 0 0 0,0 0 0 0 0,-1 0 0 0 0,-1-1 0 0 0,0 1 0 0 0,-1 0 0 0 0,-1 0 0 0 0,0 0 0 0 0,-1-1 0 0 0,-1 1-1 0 0,0-1 1 0 0,-1 0 0 0 0,0 0 0 0 0,-1-1 0 0 0,-1 1 0 0 0,0-1 0 0 0,-1-1 0 0 0,0 1 0 0 0,-1-1 0 0 0,-1-1 0 0 0,1 0 0 0 0,-2 0 0 0 0,-7 6-26 0 0,-6 2 56 0 0,0-1-1 0 0,-2-1 1 0 0,0-1 0 0 0,-1-2 0 0 0,-1 0 0 0 0,0-2 0 0 0,0-1-1 0 0,-1-1 1 0 0,-1-1 0 0 0,0-2 0 0 0,0-1 0 0 0,0-2-1 0 0,-1 0 1 0 0,-5-2-56 0 0,-52 1-116 0 0,0-5 0 0 0,0-3-1 0 0,0-4 1 0 0,-22-7 116 0 0,18-1-1985 0 0,10-2-2785 0 0</inkml:trace>
  <inkml:trace contextRef="#ctx0" brushRef="#br1" timeOffset="50735.807">21583 4067 6341 0 0,'0'0'4383'0'0,"0"0"-2669"0"0,0 0-1253 0 0,0 0-359 0 0,0 0 136 0 0,0 0 378 0 0,0 6 46 0 0,-1-1-539 0 0,0-1 0 0 0,0 1 0 0 0,0-1 0 0 0,-1 1 0 0 0,0-1 0 0 0,1 0 0 0 0,-1 0 0 0 0,-1 0 0 0 0,1 0 0 0 0,-1 0 0 0 0,1 0 0 0 0,-1-1 0 0 0,0 1 0 0 0,0-1 0 0 0,-1 0 0 0 0,1 0 0 0 0,-1 0 0 0 0,0 0-1 0 0,1 0 1 0 0,-1-1 0 0 0,0 0 0 0 0,0 0 0 0 0,-1 0 0 0 0,-1 1-123 0 0,-2 0 27 0 0,1 0 0 0 0,-1 0-1 0 0,0 0 1 0 0,0-1 0 0 0,-1 0-1 0 0,1 0 1 0 0,0-1 0 0 0,-1 0-1 0 0,1-1 1 0 0,-1 0 0 0 0,1 0-1 0 0,0-1 1 0 0,-1 0 0 0 0,1 0-1 0 0,0-1 1 0 0,-1 0 0 0 0,1 0-1 0 0,0-1 1 0 0,1 0 0 0 0,-1-1-1 0 0,0 0 1 0 0,1 0 0 0 0,0 0-1 0 0,0-1 1 0 0,0 0 0 0 0,-3-3-27 0 0,5 4 46 0 0,3 0-78 0 0,-1 1 0 0 0,0-1 0 0 0,0 1 0 0 0,-1 0 0 0 0,1 0 0 0 0,-1 0-1 0 0,0 0 1 0 0,1 0 0 0 0,-1 1 0 0 0,0 0 0 0 0,-1 0 0 0 0,1 0 0 0 0,0 0-1 0 0,0 1 1 0 0,-1-1 0 0 0,1 1 0 0 0,-1 0 0 0 0,1 1 0 0 0,-1-1 0 0 0,0 1 0 0 0,1 0-1 0 0,-1 0 1 0 0,0 0 0 0 0,1 0 0 0 0,-1 1 0 0 0,1 0 0 0 0,-1 0 0 0 0,1 0 0 0 0,-1 1-1 0 0,1 0 1 0 0,0-1 0 0 0,0 1 0 0 0,0 1 0 0 0,0-1 0 0 0,0 1 0 0 0,0-1 0 0 0,-1 2 32 0 0,-3 11-8 0 0,1-1 1 0 0,1 1 0 0 0,0 0 0 0 0,1 0 0 0 0,0 0 0 0 0,1 1 0 0 0,1 0-1 0 0,1 0 1 0 0,0 0 0 0 0,1 9 7 0 0,1-23-161 0 0,1 8-2022 0 0,3-6-2494 0 0,8-2-4958 0 0</inkml:trace>
  <inkml:trace contextRef="#ctx0" brushRef="#br1" timeOffset="51077.332">21622 4289 168 0 0,'0'0'8733'0'0,"0"0"-6944"0"0,0 0-1247 0 0,0 0 225 0 0,0 0 36 0 0,-2 7-54 0 0,0-2-639 0 0,0 0 1 0 0,-1 0 0 0 0,0-1 0 0 0,0 0 0 0 0,0 1 0 0 0,0-1 0 0 0,-1 0-1 0 0,1 0 1 0 0,-1-1 0 0 0,0 1 0 0 0,0-1 0 0 0,0 1 0 0 0,-1-2-1 0 0,1 1 1 0 0,-1 0 0 0 0,0-1 0 0 0,0 0 0 0 0,0 0 0 0 0,0 0 0 0 0,0 0-1 0 0,0-1 1 0 0,0 0 0 0 0,-5 0-111 0 0,-8 0 21 0 0,0-1 0 0 0,0-1-1 0 0,0 0 1 0 0,0-2 0 0 0,0 0 0 0 0,0-1-1 0 0,0 0 1 0 0,1-2 0 0 0,0 0 0 0 0,-3-2-21 0 0,-110-28-1247 0 0,127 36 1276 0 0,-1 0 0 0 0,1 1 0 0 0,0-1 0 0 0,-1 1 0 0 0,1 0 0 0 0,0 0 0 0 0,0 0 0 0 0,0 0-1 0 0,0 1 1 0 0,0-1 0 0 0,0 1 0 0 0,0 0 0 0 0,0 0 0 0 0,1 0 0 0 0,-1 0 0 0 0,0 0 0 0 0,1 1 0 0 0,0-1-1 0 0,0 1 1 0 0,0-1 0 0 0,0 1 0 0 0,0 0 0 0 0,0 0 0 0 0,1 0 0 0 0,-1 0 0 0 0,1 0 0 0 0,0 0-1 0 0,0 0 1 0 0,0 2-29 0 0,-1 36-2071 0 0,8-31-3011 0 0,6-3-3664 0 0</inkml:trace>
  <inkml:trace contextRef="#ctx0" brushRef="#br0" timeOffset="-210397.967">15103 2441 3068 0 0,'0'0'3922'0'0,"0"0"-2751"0"0,0 0-713 0 0,0 0 212 0 0,-4-7 115 0 0,1 1-609 0 0,0 1 0 0 0,-1 0 0 0 0,1 0 0 0 0,-1 0 0 0 0,0 0 0 0 0,0 0 0 0 0,0 1 0 0 0,-1 0 0 0 0,0 0 0 0 0,1 0 0 0 0,-1 0 0 0 0,-1 1 0 0 0,1 0 0 0 0,0 0 0 0 0,-1 0 0 0 0,0 1 0 0 0,0 0 0 0 0,1 0-1 0 0,-1 0 1 0 0,0 1 0 0 0,-1 0 0 0 0,1 0 0 0 0,-3 0-176 0 0,5 5 98 0 0,0 0 0 0 0,0 0 0 0 0,0 1 0 0 0,1-1 0 0 0,-1 1 0 0 0,1 0-1 0 0,0 0 1 0 0,1 0 0 0 0,-1 0 0 0 0,1 1 0 0 0,0-1 0 0 0,0 1 0 0 0,1-1 0 0 0,-1 1-1 0 0,1 0 1 0 0,1 0 0 0 0,-1-1 0 0 0,1 1 0 0 0,0 0 0 0 0,0 2-98 0 0,0 5 110 0 0,-2-10-56 0 0,1 0 0 0 0,0 1 1 0 0,0-1-1 0 0,0 0 0 0 0,0 1 0 0 0,0-1 0 0 0,1 1 0 0 0,0 0 0 0 0,0-1 0 0 0,0 1 0 0 0,0-1 0 0 0,0 1 0 0 0,1-1 0 0 0,-1 1 0 0 0,1-1 0 0 0,0 1 0 0 0,0-1 0 0 0,1 0 0 0 0,-1 1 0 0 0,1-1 1 0 0,-1 0-1 0 0,1 0 0 0 0,0 0 0 0 0,0 0 0 0 0,0 0 0 0 0,1-1 0 0 0,-1 1 0 0 0,1-1 0 0 0,-1 1 0 0 0,1-1 0 0 0,0 0 0 0 0,0 0 0 0 0,0 0 0 0 0,0 0 0 0 0,0-1 0 0 0,0 1 0 0 0,1-1 0 0 0,-1 0 1 0 0,0 0-1 0 0,1 0 0 0 0,-1 0 0 0 0,3 0-54 0 0,0-2 5 0 0,0 0 1 0 0,-1 0 0 0 0,1-1 0 0 0,0 1 0 0 0,-1-1 0 0 0,0 0-1 0 0,1-1 1 0 0,-1 0 0 0 0,0 1 0 0 0,0-2 0 0 0,-1 1-1 0 0,1 0 1 0 0,-1-1 0 0 0,1 0 0 0 0,-1 0 0 0 0,0 0-1 0 0,-1-1 1 0 0,1 1 0 0 0,-1-1 0 0 0,0 0 0 0 0,0 0 0 0 0,0 0-1 0 0,-1 0 1 0 0,0-1 0 0 0,0 1 0 0 0,0 0 0 0 0,0-1-1 0 0,-1 0 1 0 0,0 1 0 0 0,0-1 0 0 0,-1 0 0 0 0,0 0-6 0 0,25 29-701 0 0,27 59 939 0 0,-27-40-1809 0 0,2-1-4552 0 0,-12-21-2098 0 0</inkml:trace>
  <inkml:trace contextRef="#ctx0" brushRef="#br0" timeOffset="-209328.904">19658 2417 9233 0 0,'0'0'1725'0'0,"0"0"-1305"0"0,0 0-238 0 0,3 8 378 0 0,4 8 159 0 0,0-4-483 0 0,0 0 0 0 0,-1 0 0 0 0,-1 0-1 0 0,0 1 1 0 0,-1 0 0 0 0,0 0 0 0 0,-1 0-1 0 0,-1 1 1 0 0,0-1 0 0 0,0 1 0 0 0,-2-1-1 0 0,1 1 1 0 0,-2-1 0 0 0,0 1 0 0 0,0-1-1 0 0,-2 1 1 0 0,1-1 0 0 0,-2 0 0 0 0,0 0-1 0 0,-2 4-235 0 0,9-21-27 0 0,-1 0 0 0 0,1 0 0 0 0,0 1 0 0 0,0-1-1 0 0,0 1 1 0 0,1-1 0 0 0,-1 1 0 0 0,1 0 0 0 0,0 0-1 0 0,0 0 1 0 0,0 1 0 0 0,0 0 0 0 0,0-1 0 0 0,1 1 0 0 0,-1 1-1 0 0,1-1 1 0 0,-1 1 0 0 0,1 0 0 0 0,0 0 0 0 0,-1 0 0 0 0,1 0-1 0 0,0 1 1 0 0,-1 0 0 0 0,1 0 0 0 0,0 0 0 0 0,0 1-1 0 0,0-1 1 0 0,-1 1 0 0 0,1 0 0 0 0,-1 0 0 0 0,1 1 0 0 0,-1 0-1 0 0,1 0 1 0 0,-1 0 0 0 0,0 0 0 0 0,0 0 0 0 0,0 1-1 0 0,3 2 29 0 0,-4-4 44 0 0,1 0 0 0 0,-1 1 0 0 0,0 0 0 0 0,0-1 0 0 0,0 1 0 0 0,0 0 0 0 0,0 0 0 0 0,0 1 0 0 0,-1-1 0 0 0,1 1 0 0 0,-1-1 0 0 0,0 1 0 0 0,1 0 0 0 0,-1 0 0 0 0,0 0 0 0 0,-1 0 0 0 0,1 0 0 0 0,-1 0 0 0 0,1 1 0 0 0,-1-1 0 0 0,0 0 0 0 0,0 1 0 0 0,0-1 0 0 0,-1 1 0 0 0,1-1 0 0 0,-1 1 0 0 0,0-1 0 0 0,0 1 0 0 0,0 0 0 0 0,0-1 0 0 0,-1 1 0 0 0,1-1 0 0 0,-1 1 0 0 0,0-1 0 0 0,0 1 0 0 0,0-1 0 0 0,-1 0 0 0 0,1 0 0 0 0,-1 1 0 0 0,0-1 0 0 0,0 0 0 0 0,0 0 0 0 0,0-1 0 0 0,0 1 0 0 0,-1 0 0 0 0,1-1 0 0 0,-1 1 0 0 0,1-1 0 0 0,-1 0 0 0 0,0 0 0 0 0,-2 1-45 0 0,-133-5 109 0 0,52-35-6595 0 0,61 18-730 0 0</inkml:trace>
  <inkml:trace contextRef="#ctx0" brushRef="#br0" timeOffset="32157.162">19241 1363 5929 0 0,'0'0'1740'0'0,"0"0"-1740"0"0,0 0-6613 0 0</inkml:trace>
  <inkml:trace contextRef="#ctx0" brushRef="#br0" timeOffset="-212537.859">19632 2073 3372 0 0,'0'0'2802'0'0,"0"0"132"0"0,0 0-2776 0 0,0 0-639 0 0,0 0 293 0 0,-8-1 148 0 0,-764-47 3018 0 0,-922-48-496 0 0,1402 84-2510 0 0,-1346-3 990 0 0,1543 2-2812 0 0,94 8-731 0 0,12-6-3347 0 0</inkml:trace>
  <inkml:trace contextRef="#ctx0" brushRef="#br0" timeOffset="-211349.989">19766 1858 9653 0 0,'0'0'-16'0'0,"-4"6"-137"0"0,0 0 204 0 0,0-2 0 0 0,0 1 0 0 0,0 0 0 0 0,0-1-1 0 0,-1 1 1 0 0,0-1 0 0 0,0 0 0 0 0,0-1 0 0 0,0 0-1 0 0,-1 1 1 0 0,1-1 0 0 0,-1-1 0 0 0,0 1 0 0 0,0-1 0 0 0,0 0-1 0 0,0-1 1 0 0,-4 1-51 0 0,-16 2 201 0 0,0-2 1 0 0,-1-1-1 0 0,1-1 0 0 0,-1-1 0 0 0,1-1 0 0 0,0-2 0 0 0,0 0 0 0 0,0-2 0 0 0,0-1 1 0 0,1-1-1 0 0,0-1 0 0 0,1-1 0 0 0,0-1 0 0 0,0-1 0 0 0,2-2 0 0 0,-16-11-201 0 0,-28-21 372 0 0,3-3 0 0 0,2-3 0 0 0,2-2 0 0 0,-49-59-372 0 0,0-16 266 0 0,6-6 0 0 0,5-3-1 0 0,-58-115-265 0 0,94 160-86 0 0,-5 2-1 0 0,-4 3 0 0 0,-3 4 1 0 0,-4 2-1 0 0,-34-23 87 0 0,80 74-43 0 0,-2 1 0 0 0,0 2 0 0 0,-2 2 0 0 0,-2 1 0 0 0,0 1 0 0 0,-1 3 0 0 0,-1 0 0 0 0,-1 3 0 0 0,-1 1 0 0 0,0 3 0 0 0,-1 1 0 0 0,-1 1 0 0 0,0 3 0 0 0,0 2 0 0 0,-1 1-1 0 0,1 3 1 0 0,-1 1 0 0 0,0 2 0 0 0,0 2 0 0 0,-2 2 43 0 0,-5 11-16 0 0,1 2-1 0 0,1 3 0 0 0,1 1 1 0 0,1 2-1 0 0,1 3 0 0 0,1 1 1 0 0,1 2-1 0 0,2 3 0 0 0,0 1 1 0 0,-32 35 16 0 0,33-27 68 0 0,2 1 1 0 0,2 2-1 0 0,2 1 1 0 0,2 2 0 0 0,2 2-1 0 0,2 0 1 0 0,2 2-1 0 0,-10 30-68 0 0,-33 55 60 0 0,33-81 125 0 0,-2-1 1 0 0,-3-2-1 0 0,-2-1 1 0 0,-3-3 0 0 0,-1-2-1 0 0,-2-2 1 0 0,-2-2-1 0 0,-2-3 1 0 0,-15 6-186 0 0,-83 69 222 0 0,124-90-185 0 0,-1-2-1 0 0,-1-1 1 0 0,-1-1-1 0 0,-1-2 1 0 0,0-1 0 0 0,-1-2-1 0 0,-1-1 1 0 0,0-1 0 0 0,-1-3-1 0 0,-1 0 1 0 0,1-2-1 0 0,-1-2 1 0 0,-1-1 0 0 0,1-2-1 0 0,-1-1-36 0 0,11-7-2176 0 0,11-7-5323 0 0,8-6-266 0 0</inkml:trace>
  <inkml:trace contextRef="#ctx0" brushRef="#br0" timeOffset="-210879.079">15103 934 7705 0 0,'0'0'691'0'0,"0"0"-171"0"0,0 0 206 0 0,0 0-68 0 0,0 0-316 0 0,0 0-264 0 0,-1 8 152 0 0,23 298 3418 0 0,4 271-1460 0 0,-82-273-1390 0 0,65-284-2343 0 0,10-23-6499 0 0,-3-5 49 0 0</inkml:trace>
  <inkml:trace contextRef="#ctx0" brushRef="#br0" timeOffset="-209733.877">19489 1182 5244 0 0,'0'0'933'0'0,"0"0"-235"0"0,0 0-156 0 0,0 0-403 0 0,0 0 95 0 0,3 8 428 0 0,24 99 1603 0 0,-4 1-1 0 0,-6 1 0 0 0,-3 14-2264 0 0,-13-114 78 0 0,13 89 481 0 0,-5 2 1 0 0,-4-1-1 0 0,-5 1 1 0 0,-5 17-560 0 0,4-115-221 0 0,1 20-2 0 0,5-10-7886 0 0,0-7 1769 0 0</inkml:trace>
  <inkml:trace contextRef="#ctx0" brushRef="#br0" timeOffset="-208801.688">19263 2005 10197 0 0,'0'0'336'0'0,"0"0"360"0"0,0 0-696 0 0,0 51 1144 0 0,0-30-224 0 0,0-1-132 0 0,0 0-256 0 0,-1 0-140 0 0,-3-2-156 0 0,-5-1-96 0 0,4-3-64 0 0,-3-1-24 0 0,4-2-52 0 0,-1-2-392 0 0,0-3-520 0 0,1-4-668 0 0,3-1-1404 0 0,-6-7-3937 0 0</inkml:trace>
  <inkml:trace contextRef="#ctx0" brushRef="#br0" timeOffset="-208552.698">18868 1981 10737 0 0,'2'7'416'0'0,"2"5"-159"0"0,-1 0 0 0 0,0 0 0 0 0,0 0-1 0 0,-2 1 1 0 0,1-1 0 0 0,-2 1 0 0 0,0-1 0 0 0,0 1 0 0 0,-1-1 0 0 0,-1 1-1 0 0,0-1 1 0 0,-3 10-257 0 0,-4-13-1659 0 0,-1-8-4177 0 0,1-4 264 0 0</inkml:trace>
  <inkml:trace contextRef="#ctx0" brushRef="#br0" timeOffset="-208320.889">18600 1978 11513 0 0,'0'0'-467'0'0,"0"7"862"0"0,-26 132 2842 0 0,24-133-3287 0 0,0 1-1385 0 0,-1-4-2302 0 0,1-2-1351 0 0</inkml:trace>
  <inkml:trace contextRef="#ctx0" brushRef="#br0" timeOffset="-208072.044">18246 1972 9593 0 0,'0'0'2975'0'0,"0"6"-2296"0"0,0-6-700 0 0,-9 99 2250 0 0,-2-58-5875 0 0,8-39-438 0 0,-1-1-1969 0 0</inkml:trace>
  <inkml:trace contextRef="#ctx0" brushRef="#br0" timeOffset="-207825.479">17881 1954 14161 0 0,'0'0'761'0'0,"0"0"-988"0"0,0 0 685 0 0,-1 6 99 0 0,-11 113-802 0 0,4-113-4004 0 0,5-5-738 0 0</inkml:trace>
  <inkml:trace contextRef="#ctx0" brushRef="#br0" timeOffset="-207669.205">17631 1937 11025 0 0,'0'0'1728'0'0,"0"0"-1308"0"0,0 0-267 0 0,0 0 369 0 0,0 0 108 0 0,-2 6-47 0 0,-1 5-583 0 0,-14 62 1340 0 0,8-25-3958 0 0,7-44-574 0 0,-5-3-2711 0 0</inkml:trace>
  <inkml:trace contextRef="#ctx0" brushRef="#br0" timeOffset="-207482.819">17284 1909 13341 0 0,'0'0'880'0'0,"0"0"-837"0"0,0 0 428 0 0,0 0 127 0 0,-2 6-157 0 0,-27 100-296 0 0,23-99-2819 0 0,2-6-3785 0 0,-5-2-327 0 0</inkml:trace>
  <inkml:trace contextRef="#ctx0" brushRef="#br0" timeOffset="-207264.963">16948 1901 8293 0 0,'0'0'3919'0'0,"0"0"-3081"0"0,0 0-611 0 0,0 0 467 0 0,0 0 90 0 0,0 7-203 0 0,4 28-63 0 0,2 16-221 0 0,-5-20-3573 0 0,-1-28-273 0 0,-3-2-2469 0 0</inkml:trace>
  <inkml:trace contextRef="#ctx0" brushRef="#br0" timeOffset="-207013.237">16645 1882 11445 0 0,'0'0'1232'0'0,"0"0"-1232"0"0,0 0 0 0 0,0 0 116 0 0,0 0 484 0 0,0 0 12 0 0,-6 38-96 0 0,3-28-84 0 0,3-1-128 0 0,-1-1-156 0 0,1 0-20 0 0,-3 1-64 0 0,2-1 24 0 0,-2-1-88 0 0,1 0-40 0 0,-2-2-1184 0 0,0-1-1108 0 0,-2-1-2904 0 0</inkml:trace>
  <inkml:trace contextRef="#ctx0" brushRef="#br0" timeOffset="-206764.384">16299 1892 11745 0 0,'0'0'488'0'0,"0"0"-256"0"0,0 0 48 0 0,0 0 384 0 0,0 0-168 0 0,11 47-140 0 0,-11-38-116 0 0,0 1-164 0 0,-3-1-12 0 0,2-2 64 0 0,-3 0-128 0 0,0-1-620 0 0,-1-2-912 0 0,1-2-1272 0 0,-4-2-3433 0 0</inkml:trace>
  <inkml:trace contextRef="#ctx0" brushRef="#br0" timeOffset="-206514.65">16045 1906 7477 0 0,'0'0'1024'0'0,"0"0"24"0"0,0 0-144 0 0,0 0 64 0 0,4 43-468 0 0,-5-33-308 0 0,-2-2-12 0 0,-3 2-180 0 0,-2-3-680 0 0,2 0-1860 0 0,-6-5-4401 0 0</inkml:trace>
  <inkml:trace contextRef="#ctx0" brushRef="#br0" timeOffset="-206513.65">15826 1947 10305 0 0,'0'0'684'0'0,"0"0"-632"0"0,0 0 512 0 0,0 0 52 0 0,0 37-332 0 0,-4-26-56 0 0,0-1-228 0 0,0-3-1940 0 0,-1 2-5697 0 0</inkml:trace>
  <inkml:trace contextRef="#ctx0" brushRef="#br0" timeOffset="-205412.121">15716 2025 4880 0 0,'0'0'737'0'0,"0"0"-219"0"0,0 0 29 0 0,0 0 35 0 0,0 0-245 0 0,0 0-269 0 0,0 0-53 0 0,9 2 607 0 0,-8-2-7735 0 0,-11-2 5920 0 0</inkml:trace>
  <inkml:trace contextRef="#ctx0" brushRef="#br0" timeOffset="-204367.84">16649 2086 3192 0 0,'0'0'1030'0'0,"0"0"-220"0"0,0 0 139 0 0,0 0 172 0 0,0 0 124 0 0,0 0 71 0 0,0 0-291 0 0,0 0-509 0 0,0 0-254 0 0,-3 0 187 0 0,-248-17 1559 0 0,252 16-2138 0 0,-1 1-1 0 0,1 0 1 0 0,-1-1-1 0 0,1 1 0 0 0,-1 0 1 0 0,1-1-1 0 0,-1 1 1 0 0,1 0-1 0 0,-1-1 1 0 0,0 1-1 0 0,1-1 1 0 0,-1 1-1 0 0,0-1 0 0 0,1 1 1 0 0,-1-1-1 0 0,0 0 1 0 0,0 1-1 0 0,1-1 1 0 0,-1 1-1 0 0,0-1 1 0 0,0 1-1 0 0,0-1 0 0 0,0 0 1 0 0,0 1-1 0 0,0-1 1 0 0,0 1-1 0 0,0-1 1 0 0,0 0-1 0 0,0 1 0 0 0,0-1 1 0 0,0 1-1 0 0,0-1 1 0 0,-1 0-1 0 0,1 1 1 0 0,0-1-1 0 0,0 1 1 0 0,-1-1-1 0 0,1 1 0 0 0,0-1 1 0 0,0 1-1 0 0,-1-1 1 0 0,1 1-1 0 0,-1-1 1 0 0,1 1-1 0 0,-1-1 0 0 0,1 1 1 0 0,-1 0-1 0 0,1-1 1 0 0,-1 1-1 0 0,1 0 1 0 0,-1 0-1 0 0,1-1 1 0 0,-1 1-1 0 0,1 0 0 0 0,-1 0 131 0 0,9-6 107 0 0,-11 4 3529 0 0,1 2-3634 0 0,-1-1 0 0 0,1 0 1 0 0,-1 1-1 0 0,0 0 0 0 0,1-1 0 0 0,-1 1 0 0 0,0 0 0 0 0,1 0 1 0 0,-1 1-1 0 0,0-1 0 0 0,1 1 0 0 0,-1-1 0 0 0,1 1 0 0 0,-1 0 1 0 0,1 0-1 0 0,-1 0 0 0 0,1 0 0 0 0,0 0 0 0 0,-1 0 1 0 0,1 1-1 0 0,0-1 0 0 0,0 1 0 0 0,0 0 0 0 0,0-1 0 0 0,0 1 1 0 0,0 0-1 0 0,1 0 0 0 0,-1 0 0 0 0,0 0 0 0 0,1 1 1 0 0,0-1-1 0 0,-1 0 0 0 0,1 1 0 0 0,0-1 0 0 0,1 1 0 0 0,-1-1 1 0 0,0 2-3 0 0,85 34 2357 0 0,-47-35-9478 0 0,-24-2 1319 0 0</inkml:trace>
  <inkml:trace contextRef="#ctx0" brushRef="#br0" timeOffset="-204120.34">16635 2048 10985 0 0,'0'0'55'0'0,"0"0"104"0"0,0 0-10 0 0,0 0 142 0 0,0 0 156 0 0,8 8-100 0 0,67 58 936 0 0,-76-63-1229 0 0,0-1 1 0 0,-1 1-1 0 0,0-1 1 0 0,0 1-1 0 0,1-1 0 0 0,-2 1 1 0 0,1-1-1 0 0,0 0 1 0 0,0 0-1 0 0,-1 0 1 0 0,1 0-1 0 0,-1 0 0 0 0,1-1 1 0 0,-1 1-1 0 0,0-1 1 0 0,0 1-1 0 0,0-1 1 0 0,0 0-1 0 0,0 0 0 0 0,0-1 1 0 0,0 1-1 0 0,0-1 1 0 0,0 1-1 0 0,-3-1-54 0 0,5 0-5 0 0,-48 13-40 0 0,14-7-3589 0 0,13-3-1967 0 0</inkml:trace>
  <inkml:trace contextRef="#ctx0" brushRef="#br0" timeOffset="-203682.875">16405 2259 12057 0 0,'0'0'1261'0'0,"0"0"-825"0"0,0 0-130 0 0,0 0-21 0 0,0 0-75 0 0,5 7 287 0 0,74 134 254 0 0,-140-239-8931 0 0,55 90 8060 0 0,-13-17 594 0 0,10 27 3873 0 0,-120 164-1448 0 0,128-164-2917 0 0,1-1 0 0 0,0 0 0 0 0,0 1 0 0 0,0-1 0 0 0,0 0 0 0 0,0 0 0 0 0,0 1 0 0 0,0-1 0 0 0,0 0 0 0 0,0 1 0 0 0,1-1 0 0 0,-1 0 0 0 0,1 0 0 0 0,-1 0-1 0 0,1 1 1 0 0,-1-1 0 0 0,1 0 0 0 0,-1 0 0 0 0,1 0 0 0 0,0 0 0 0 0,0 0 0 0 0,0 0 0 0 0,0 0 0 0 0,0 0 0 0 0,-1 0 0 0 0,2 0 0 0 0,-1-1 0 0 0,0 1 0 0 0,0 0 0 0 0,0-1-1 0 0,0 1 1 0 0,0-1 0 0 0,0 1 0 0 0,1-1 0 0 0,-1 1 0 0 0,0-1 0 0 0,0 0 0 0 0,1 0 0 0 0,-1 0 0 0 0,0 1 0 0 0,1-1 0 0 0,-1-1 0 0 0,0 1 0 0 0,0 0 0 0 0,1 0 0 0 0,-1 0-1 0 0,0-1 1 0 0,1 1 0 0 0,-1 0 0 0 0,0-1 0 0 0,1 0 18 0 0,77-6-1504 0 0,-78 7 1441 0 0,88-17-6299 0 0,-73 13 3849 0 0</inkml:trace>
  <inkml:trace contextRef="#ctx0" brushRef="#br0" timeOffset="-203496.561">16556 2426 5489 0 0,'0'0'1460'0'0,"0"0"-992"0"0,0 0-248 0 0,0 0-80 0 0,0 0-140 0 0,0 0-24 0 0,0 0-676 0 0,0 0-772 0 0,0 0-665 0 0,0 0-107 0 0</inkml:trace>
  <inkml:trace contextRef="#ctx0" brushRef="#br0" timeOffset="-203171.55">16528 2433 5108 0 0,'0'0'5197'0'0,"0"0"-4437"0"0,0 0-632 0 0,0 0 132 0 0,0 0 292 0 0,0 0 188 0 0,0 0 12 0 0,-44 2-472 0 0,27-2-268 0 0,3 0-12 0 0,-3 0-652 0 0,4 0-588 0 0,3 0-1468 0 0,-2-4-3849 0 0</inkml:trace>
  <inkml:trace contextRef="#ctx0" brushRef="#br0" timeOffset="-202829.662">16623 2402 9277 0 0,'0'0'1061'0'0,"0"0"-741"0"0,0 0-63 0 0,0 0-75 0 0,0 0-263 0 0,0 0-317 0 0,8 0 187 0 0,-3-1 333 0 0,0 1-1 0 0,-1-1 1 0 0,1 1-1 0 0,-1 0 1 0 0,1 1-1 0 0,0-1 1 0 0,-1 1-1 0 0,1 0 1 0 0,-1 0 0 0 0,1 1-1 0 0,-1-1 1 0 0,1 1-1 0 0,-1 0 1 0 0,0 0-1 0 0,0 0 1 0 0,0 1-1 0 0,0-1 1 0 0,0 1 0 0 0,-1 0-1 0 0,1 0 1 0 0,-1 0-1 0 0,0 1 1 0 0,0-1-1 0 0,0 1 1 0 0,0 0 0 0 0,-1 0-1 0 0,1 0 1 0 0,-1 0-1 0 0,0 0 1 0 0,0 0-1 0 0,0 2-121 0 0,-3-3 52 0 0,-1 0 1 0 0,1-1-1 0 0,-1 0 0 0 0,0 1 0 0 0,1-1 0 0 0,-1 0 1 0 0,0 0-1 0 0,-1 0 0 0 0,1 0 0 0 0,0 0 0 0 0,0-1 0 0 0,-1 1 1 0 0,1 0-1 0 0,-1-1 0 0 0,0 0 0 0 0,1 0 0 0 0,-1 0 1 0 0,0 0-1 0 0,1 0 0 0 0,-1 0 0 0 0,0-1 0 0 0,0 1 0 0 0,0-1 1 0 0,0 0-1 0 0,-2 0-52 0 0,-45 2-6175 0 0,39-3-1478 0 0</inkml:trace>
  <inkml:trace contextRef="#ctx0" brushRef="#br0" timeOffset="-202581.998">16790 2383 12805 0 0,'0'0'892'0'0,"0"0"-892"0"0,0 0-12 0 0,0 0 12 0 0,0 0 724 0 0,-4 45 48 0 0,1-29-156 0 0,2 2-316 0 0,1 0-144 0 0,0-2 5 0 0,4 1-85 0 0,1-3-76 0 0,4 0-633 0 0,5-2-271 0 0,4-4-708 0 0,-2-1-2908 0 0,8-5-4141 0 0</inkml:trace>
  <inkml:trace contextRef="#ctx0" brushRef="#br0" timeOffset="-200723.989">19454 2823 288 0 0,'0'0'3864'0'0,"0"0"-2628"0"0,0 0-595 0 0,0 0 333 0 0,-8 0 158 0 0,-107-12 28 0 0,-1 6 1 0 0,0 5-1 0 0,0 5 1 0 0,-110 19-1161 0 0,208-21 28 0 0,0 1 0 0 0,0 2 0 0 0,1-1 0 0 0,0 2 1 0 0,0 1-1 0 0,0 0 0 0 0,1 0 0 0 0,0 2 1 0 0,0 0-1 0 0,1 1 0 0 0,0 1 0 0 0,-1 2-28 0 0,-6-11 2328 0 0,-23-25-2975 0 0,23 10 768 0 0,-75-21-114 0 0,0 3 1 0 0,-2 5 0 0 0,-1 4 0 0 0,-1 5-1 0 0,-1 4 1 0 0,0 4 0 0 0,0 5-1 0 0,0 4 1 0 0,-25 7-8 0 0,49-7 43 0 0,-856-27 1037 0 0,148-8-603 0 0,685 15 805 0 0,101 12-1754 0 0,14 5-3039 0 0,12 1-3425 0 0</inkml:trace>
  <inkml:trace contextRef="#ctx0" brushRef="#br0" timeOffset="-200227.941">17534 2946 9581 0 0,'0'0'1094'0'0,"0"0"-487"0"0,0 0 81 0 0,0 0 119 0 0,0 0 8 0 0,0 0-120 0 0,0 0-255 0 0,0 0-286 0 0,2 7 216 0 0,27 143 1847 0 0,4-213-3831 0 0,-32 60 1659 0 0,0 0 1 0 0,1 0-1 0 0,0 0 1 0 0,-1 0-1 0 0,1 1 0 0 0,0-1 1 0 0,0 1-1 0 0,0-1 0 0 0,0 1 1 0 0,1 0-1 0 0,-1 0 1 0 0,1 0-1 0 0,-1 0 0 0 0,1 0 1 0 0,0 0-1 0 0,0 1 0 0 0,-1-1 1 0 0,1 1-1 0 0,0 0 1 0 0,0 0-1 0 0,1 0 0 0 0,-1 0 1 0 0,0 1-1 0 0,0-1 0 0 0,0 1 1 0 0,0 0-1 0 0,1 0 1 0 0,-1 0-1 0 0,0 0 0 0 0,0 1 1 0 0,0-1-1 0 0,1 1 0 0 0,-1 0 1 0 0,0 0-1 0 0,0 0 1 0 0,0 0-1 0 0,0 0 0 0 0,0 1 1 0 0,-1-1-1 0 0,1 1 0 0 0,0 0 1 0 0,-1 0-1 0 0,1 0 1 0 0,-1 0-1 0 0,0 0 0 0 0,1 0 1 0 0,-1 1-1 0 0,0-1 0 0 0,0 1 1 0 0,-1 0-1 0 0,1-1 1 0 0,-1 1-1 0 0,1 0 0 0 0,-1 0 1 0 0,0 0-1 0 0,0 1-45 0 0,9 82-2338 0 0,-6-74-1934 0 0</inkml:trace>
  <inkml:trace contextRef="#ctx0" brushRef="#br0" timeOffset="-198019.825">20574 766 3240 0 0,'0'0'1796'0'0,"0"0"-809"0"0,0 0-33 0 0,0 0 1469 0 0,0 0-402 0 0,0 0-978 0 0,1 7-999 0 0,78 194 3523 0 0,-49-143-2720 0 0,-33-102-2194 0 0,-63-115 1665 0 0,24 176-856 0 0,-123 104 827 0 0,163-121-280 0 0,1 1 0 0 0,0-1 0 0 0,0 1 0 0 0,0 0 0 0 0,0 0 0 0 0,0-1 0 0 0,0 1-1 0 0,1 0 1 0 0,-1 0 0 0 0,0 0 0 0 0,0 0 0 0 0,1 0 0 0 0,-1 0 0 0 0,0 0 0 0 0,1 0 0 0 0,-1 0 0 0 0,1 0 0 0 0,-1 0 0 0 0,1 1 0 0 0,0-1-1 0 0,-1 0 1 0 0,1 0 0 0 0,0 0 0 0 0,0 1 0 0 0,0-1 0 0 0,0 0 0 0 0,0 0 0 0 0,0 0 0 0 0,0 1 0 0 0,0-1 0 0 0,1 0 0 0 0,-1 0-1 0 0,0 0 1 0 0,1 0 0 0 0,-1 1 0 0 0,1-1 0 0 0,-1 0 0 0 0,1 0 0 0 0,0 0 0 0 0,-1 0 0 0 0,1 0 0 0 0,0 0 0 0 0,0 0 0 0 0,-1 0 0 0 0,1-1-1 0 0,0 1 1 0 0,0 0 0 0 0,0 0 0 0 0,0-1 0 0 0,0 1 0 0 0,0-1 0 0 0,1 1 0 0 0,-1-1 0 0 0,0 1 0 0 0,0-1 0 0 0,0 0 0 0 0,0 1-1 0 0,1-1 1 0 0,0 0-9 0 0,75 10 890 0 0,-76-10-894 0 0,15 1-685 0 0,75 0 2390 0 0,-60-4-4715 0 0,-1-2-4911 0 0,-22 4 828 0 0</inkml:trace>
  <inkml:trace contextRef="#ctx0" brushRef="#br0" timeOffset="-197754.644">20859 922 11789 0 0,'0'0'1194'0'0,"0"0"-913"0"0,0 0-192 0 0,0 0 283 0 0,0 0 118 0 0,0 0 54 0 0,0 0-216 0 0,0 0-660 0 0,4-15-888 0 0,56 55 1274 0 0,-57-39-39 0 0,-1 1 0 0 0,0 0 0 0 0,0-1 0 0 0,0 1 0 0 0,0 0 0 0 0,-1 0 0 0 0,1 0 0 0 0,-1 1 0 0 0,1-1 1 0 0,-1 0-1 0 0,1 0 0 0 0,-1 1 0 0 0,0-1 0 0 0,0 1 0 0 0,0-1 0 0 0,-1 1 0 0 0,1-1 0 0 0,-1 1 0 0 0,1 0 0 0 0,-1-1 1 0 0,0 1-1 0 0,0 0 0 0 0,0-1 0 0 0,0 1 0 0 0,0-1 0 0 0,-1 1 0 0 0,1 0 0 0 0,-1-1 0 0 0,0 1 0 0 0,0-1 0 0 0,0 1 1 0 0,0-1-1 0 0,0 1 0 0 0,0-1 0 0 0,-1 0 0 0 0,1 0 0 0 0,-1 1 0 0 0,1-1 0 0 0,-1 0 0 0 0,0-1 0 0 0,0 1 0 0 0,0 0 1 0 0,0 0-1 0 0,0-1 0 0 0,0 1 0 0 0,-1-1 0 0 0,1 0 0 0 0,0 0 0 0 0,-1 0 0 0 0,1 0 0 0 0,-1 0 0 0 0,1 0 0 0 0,-1 0 1 0 0,0-1-1 0 0,0 1-15 0 0,-3 1-263 0 0,-23 8-4415 0 0,22-10-548 0 0</inkml:trace>
  <inkml:trace contextRef="#ctx0" brushRef="#br0" timeOffset="-197508.805">21018 931 9941 0 0,'0'0'667'0'0,"0"0"-306"0"0,0 0 86 0 0,-7 6 207 0 0,4-4-560 0 0,-1 0-1 0 0,1 0 0 0 0,0 1 0 0 0,0 0 1 0 0,0-1-1 0 0,0 1 0 0 0,1 1 1 0 0,-1-1-1 0 0,1 0 0 0 0,-1 0 0 0 0,1 1 1 0 0,0-1-1 0 0,1 1 0 0 0,-1 0 0 0 0,1 0 1 0 0,-1 0-1 0 0,1-1 0 0 0,0 1 0 0 0,0 0 1 0 0,1 0-1 0 0,-1 0 0 0 0,1 1 0 0 0,0-1 1 0 0,0 0-1 0 0,1 0 0 0 0,-1 0 0 0 0,1 0 1 0 0,0 0-1 0 0,0 0 0 0 0,0 0 0 0 0,0-1 1 0 0,1 1-1 0 0,-1 0 0 0 0,1 0 1 0 0,0-1-1 0 0,0 1 0 0 0,0-1 0 0 0,1 0 1 0 0,-1 0-1 0 0,1 1-93 0 0,52 24-784 0 0,-12-19-4717 0 0,-15-6-1279 0 0</inkml:trace>
  <inkml:trace contextRef="#ctx0" brushRef="#br0" timeOffset="-197257.853">21473 1179 10393 0 0,'0'0'4780'0'0,"0"0"-4780"0"0,0 0-1420 0 0,0 0 1420 0 0,0 0 748 0 0,0 0 236 0 0,-51 1-544 0 0,30-4-320 0 0,-2-1-120 0 0,2 0-1168 0 0,6-2-636 0 0,2 2-2144 0 0,6-6-3129 0 0</inkml:trace>
  <inkml:trace contextRef="#ctx0" brushRef="#br0" timeOffset="-197256.853">21569 1063 13817 0 0,'0'0'660'0'0,"0"0"-660"0"0,0 0-116 0 0,-45-6 116 0 0,6 2 444 0 0,3 0-292 0 0,-2-1-152 0 0,5 3 0 0 0,8 0-1712 0 0,2 1-2432 0 0,-8-4-2737 0 0</inkml:trace>
  <inkml:trace contextRef="#ctx0" brushRef="#br0" timeOffset="-196762.085">21951 688 5897 0 0,'0'0'6864'0'0,"0"0"-6643"0"0,3 8-851 0 0,9 17 967 0 0,-1 1 0 0 0,-2 1-1 0 0,-1-1 1 0 0,0 2 0 0 0,-2-1-1 0 0,-2 1 1 0 0,0-1-1 0 0,-1 15-336 0 0,0-14 277 0 0,14-42-4895 0 0,17-20 2023 0 0,-28 33 2835 0 0,1 1 0 0 0,-1-1 1 0 0,1 1-1 0 0,-1 0 1 0 0,0 1-1 0 0,1-1 0 0 0,-1 1 1 0 0,0 0-1 0 0,1 1 0 0 0,-1 0 1 0 0,0 0-1 0 0,0 0 0 0 0,0 1 1 0 0,0-1-1 0 0,-1 2 0 0 0,1-1 1 0 0,-1 0-1 0 0,0 1 1 0 0,0 0-1 0 0,0 0 0 0 0,0 1 1 0 0,-1-1-1 0 0,0 1 0 0 0,0 0 1 0 0,0 0-1 0 0,0 1 0 0 0,-1-1 1 0 0,0 1-241 0 0,-4-3 51 0 0,-1 0 1 0 0,0-1-1 0 0,0 1 1 0 0,0 0-1 0 0,0-1 1 0 0,0 1-1 0 0,-1-1 1 0 0,1 0 0 0 0,-1 0-1 0 0,0 0 1 0 0,0 0-1 0 0,1 0 1 0 0,-1 0-1 0 0,0-1 1 0 0,0 0-1 0 0,0 1 1 0 0,-1-1-1 0 0,1 0 1 0 0,0 0-1 0 0,0-1 1 0 0,-1 1 0 0 0,1-1-1 0 0,0 0 1 0 0,-1 0-1 0 0,1 0 1 0 0,0 0-1 0 0,-1 0 1 0 0,1-1-1 0 0,0 1 1 0 0,-4-2-52 0 0,-63-6 232 0 0,28-12-4767 0 0,33 10-674 0 0</inkml:trace>
  <inkml:trace contextRef="#ctx0" brushRef="#br0" timeOffset="-196589.911">22649 1056 4560 0 0,'0'0'9109'0'0,"0"0"-9109"0"0,0 0-572 0 0,0 0-56 0 0,0 0 628 0 0,0 0 908 0 0,-59 2-148 0 0,15-7-364 0 0,-1 1-320 0 0,10-1-76 0 0,8 1-1640 0 0,15 1-2860 0 0,-7-7-3857 0 0</inkml:trace>
  <inkml:trace contextRef="#ctx0" brushRef="#br0" timeOffset="-196135.505">22930 1080 4104 0 0,'0'0'2207'0'0,"0"0"-1431"0"0,0 0-558 0 0,0 0-40 0 0,5-7 298 0 0,-3 5-399 0 0,1 1 0 0 0,-2-1 1 0 0,1 0-1 0 0,0 0 0 0 0,0 0 0 0 0,-1 0 1 0 0,1-1-1 0 0,-1 1 0 0 0,0 0 0 0 0,1-1 1 0 0,-1 1-1 0 0,0-1 0 0 0,-1 1 1 0 0,1-1-1 0 0,0 1 0 0 0,-1-1 0 0 0,1 0 1 0 0,-1 1-1 0 0,0-1 0 0 0,0 0 0 0 0,0 1 1 0 0,0-1-1 0 0,0 0 0 0 0,-1 1 1 0 0,1-1-1 0 0,-1 0 0 0 0,0 1 0 0 0,0-1 1 0 0,0 1-1 0 0,0-1 0 0 0,0 1 0 0 0,0 0 1 0 0,-1-1-1 0 0,1 1 0 0 0,-1 0 1 0 0,1 0-1 0 0,-1 0 0 0 0,0 0 0 0 0,0 0 1 0 0,0 0-78 0 0,-1-1 19 0 0,1 1 0 0 0,-1-1 1 0 0,0 1-1 0 0,0 0 0 0 0,0 0 0 0 0,0 0 1 0 0,0 0-1 0 0,0 0 0 0 0,0 1 1 0 0,0-1-1 0 0,-1 1 0 0 0,1 0 1 0 0,-1 0-1 0 0,1 0 0 0 0,-1 1 0 0 0,1-1 1 0 0,-1 1-1 0 0,1 0 0 0 0,-1 0 1 0 0,0 0-1 0 0,1 0 0 0 0,-1 1 1 0 0,1-1-1 0 0,-1 1 0 0 0,1 0 0 0 0,-1 0 1 0 0,1 0-1 0 0,0 1 0 0 0,-1-1 1 0 0,1 1-1 0 0,0 0 0 0 0,0 0 1 0 0,0 0-1 0 0,0 0 0 0 0,1 0 0 0 0,-1 0 1 0 0,0 1-1 0 0,1 0 0 0 0,0-1 1 0 0,-1 1-1 0 0,1 0 0 0 0,0 0 1 0 0,1 0-1 0 0,-1 0 0 0 0,0 1 0 0 0,1-1 1 0 0,0 0-1 0 0,0 1 0 0 0,0-1 1 0 0,0 1-1 0 0,0-1 0 0 0,1 1 0 0 0,0-1 1 0 0,-1 4-20 0 0,3-3 96 0 0,-1 0 0 0 0,1 0 0 0 0,0 0 0 0 0,-1 0 0 0 0,2 0 0 0 0,-1-1 0 0 0,0 1 0 0 0,1-1 0 0 0,0 0 0 0 0,-1 0 0 0 0,1 0 0 0 0,1 0 0 0 0,-1 0 0 0 0,0 0 0 0 0,1-1 0 0 0,-1 0 0 0 0,1 1 0 0 0,0-1 0 0 0,-1-1 0 0 0,1 1 0 0 0,0 0 0 0 0,0-1 0 0 0,1 0 0 0 0,-1 0 0 0 0,0 0 0 0 0,0-1 0 0 0,0 1 0 0 0,1-1 0 0 0,-1 0 1 0 0,0 0-1 0 0,0-1 0 0 0,1 1 0 0 0,-1-1 0 0 0,0 0 0 0 0,0 0 0 0 0,0 0 0 0 0,0-1 0 0 0,0 1 0 0 0,0-1 0 0 0,0 0 0 0 0,-1 0 0 0 0,4-3-96 0 0,22 41-221 0 0,-24-3 233 0 0,1-1-1764 0 0,3-14-4312 0 0,0-11-388 0 0</inkml:trace>
  <inkml:trace contextRef="#ctx0" brushRef="#br0" timeOffset="-195949.829">23231 1281 13685 0 0,'-13'1'-439'0'0,"-541"-48"4507"0"0,324 44-3804 0 0,34 1-1250 0 0,66-7-4582 0 0,118 7 1026 0 0,4 0-1284 0 0</inkml:trace>
  <inkml:trace contextRef="#ctx0" brushRef="#br0" timeOffset="-195669.769">22494 1422 13001 0 0,'0'0'650'0'0,"3"7"-420"0"0,-1 0-82 0 0,1 0 0 0 0,-2 0 0 0 0,1 0 0 0 0,-1 0 0 0 0,0 0 0 0 0,-1 0 0 0 0,1 0 0 0 0,-1 0 0 0 0,-1 0 0 0 0,0 1 0 0 0,0-1 0 0 0,0 0 0 0 0,0 0 0 0 0,-1-1 0 0 0,-1 1 0 0 0,0 3-148 0 0,52-77-6040 0 0,-46 64 6219 0 0,0 1-1 0 0,0 0 1 0 0,1-1 0 0 0,-1 1-1 0 0,1 0 1 0 0,-1 0 0 0 0,1 1-1 0 0,-1-1 1 0 0,1 1 0 0 0,0 0-1 0 0,0 0 1 0 0,0 0 0 0 0,0 0 0 0 0,0 1-1 0 0,0-1 1 0 0,0 1 0 0 0,0 0-1 0 0,0 1 1 0 0,0-1 0 0 0,-1 1-1 0 0,1-1 1 0 0,0 1 0 0 0,0 0-1 0 0,0 0 1 0 0,0 1 0 0 0,-1-1-1 0 0,1 1 1 0 0,-1 0 0 0 0,4 2-179 0 0,-1 0 179 0 0,0 0-1 0 0,0 0 1 0 0,-1 1 0 0 0,1 0 0 0 0,-1 0-1 0 0,0 0 1 0 0,-1 0 0 0 0,1 1 0 0 0,-1 0 0 0 0,0 0-1 0 0,-1 0 1 0 0,1 0 0 0 0,-1 1 0 0 0,0-1 0 0 0,-1 1-1 0 0,0 0 1 0 0,0 1-179 0 0,-9 78-4867 0 0,2-72-2907 0 0</inkml:trace>
  <inkml:trace contextRef="#ctx0" brushRef="#br0" timeOffset="-194889.989">22649 1902 10889 0 0,'8'8'1682'0'0,"9"10"-1540"0"0,-11-9-116 0 0,1-1 1 0 0,0-1 0 0 0,0 1-1 0 0,1-1 1 0 0,0 0 0 0 0,0-1-1 0 0,1 0 1 0 0,-1 0 0 0 0,1-1-1 0 0,1 0 1 0 0,-1-1 0 0 0,2 1-27 0 0,20-1 41 0 0,1-1 1 0 0,0-2 0 0 0,-1-1 0 0 0,1-1 0 0 0,0-2 0 0 0,-1-2 0 0 0,1 0 0 0 0,-2-2 0 0 0,1-1 0 0 0,-1-2 0 0 0,23-10-42 0 0,-31 12 96 0 0,0-1 0 0 0,-1 0 1 0 0,0-2-1 0 0,-1 0 0 0 0,0-2 1 0 0,-1 0-1 0 0,-1-1 0 0 0,0-1 1 0 0,-1 0-1 0 0,0-1 0 0 0,-1-1 0 0 0,-1-1 1 0 0,-1 0-1 0 0,0-1 0 0 0,-2-1 1 0 0,0 0-1 0 0,-1 0 0 0 0,-1-1 0 0 0,-1-1 1 0 0,-1 1-1 0 0,0-1 0 0 0,-2-1 1 0 0,-1 1-1 0 0,-1-1 0 0 0,0 0 0 0 0,-2-1-96 0 0,-2-20-152 0 0,-3 1 0 0 0,-1-1-1 0 0,-2 1 1 0 0,-2 0 0 0 0,-1 1-1 0 0,-3 0 1 0 0,-1 0 0 0 0,-2 2-1 0 0,-2-1 1 0 0,-2 2-1 0 0,-1 1 1 0 0,-2 0 0 0 0,-2 1-1 0 0,-24-28 153 0 0,5 11-37 0 0,-2 3 0 0 0,-3 2 1 0 0,-1 1-1 0 0,-2 3 0 0 0,-3 2 0 0 0,-1 3 0 0 0,-2 2 0 0 0,-1 2 0 0 0,-12-2 37 0 0,-15-1 73 0 0,-1 4 1 0 0,-2 4-1 0 0,-1 3 0 0 0,-1 5 1 0 0,-1 3-1 0 0,-1 5 1 0 0,0 3-1 0 0,-1 4 0 0 0,0 5 1 0 0,-57 6-74 0 0,-54 12-96 0 0,1 8 0 0 0,2 10 0 0 0,1 8 0 0 0,-58 26 96 0 0,200-55-52 0 0,1 3 0 0 0,1 2-1 0 0,0 3 1 0 0,2 2 0 0 0,0 2 0 0 0,2 3 0 0 0,1 2 0 0 0,1 2 0 0 0,-40 33 52 0 0,81-55 54 0 0,0 0 0 0 0,0 0 1 0 0,1 1-1 0 0,0 0 0 0 0,1 0 1 0 0,0 1-1 0 0,1 0 0 0 0,0 0 1 0 0,0 1-1 0 0,2-1 0 0 0,-1 1 0 0 0,1 0 1 0 0,1 1-1 0 0,0-1 0 0 0,1 1 1 0 0,0-1-1 0 0,1 1 0 0 0,0 0 1 0 0,1-1-1 0 0,1 1 0 0 0,0 0 1 0 0,0-1-1 0 0,2 1 0 0 0,-1-1 1 0 0,2 0-1 0 0,-1 1 0 0 0,2-1 1 0 0,-1-1-1 0 0,2 1 0 0 0,0-1 1 0 0,2 4-55 0 0,24 32 244 0 0,2-2 0 0 0,2-1-1 0 0,2-2 1 0 0,1-1 0 0 0,2-2 0 0 0,2-2 0 0 0,1-2 0 0 0,2-2 0 0 0,2-2 0 0 0,0-2 0 0 0,13 3-244 0 0,137 67-536 0 0,3-9 0 0 0,5-9 1 0 0,3-9-1 0 0,3-9 0 0 0,39-1 536 0 0,-85-22-5203 0 0,-3-10-4475 0 0</inkml:trace>
  <inkml:trace contextRef="#ctx0" brushRef="#br1" timeOffset="-52796.15">22786 1739 928 0 0,'7'2'-610'0'0,"125"68"3336"0"0,-121-69-2512 0 0,0-1-1 0 0,1-1 1 0 0,-1 0-1 0 0,0 0 0 0 0,0-1 1 0 0,0 0-1 0 0,0-1 1 0 0,0 0-1 0 0,0-1 1 0 0,-1 0-1 0 0,1-1 0 0 0,-1 0 1 0 0,0 0-1 0 0,-1-1 1 0 0,1-1-1 0 0,-1 1 1 0 0,-1-2-1 0 0,1 1 0 0 0,-1-1 1 0 0,0 0-1 0 0,-1-1 1 0 0,0 0-1 0 0,0 0 1 0 0,-1 0-1 0 0,0-1 0 0 0,-1 0 1 0 0,1-2-214 0 0,11-18 60 0 0,-1-1 1 0 0,-2-1-1 0 0,-1-1 1 0 0,-1 1 0 0 0,-2-2-1 0 0,-1 0 1 0 0,-2 0-1 0 0,-1-1 1 0 0,-1 1-1 0 0,-3-1 1 0 0,0 0 0 0 0,-3 0-1 0 0,-1 0 1 0 0,-1 0-1 0 0,-2 1 1 0 0,-1-1-1 0 0,-2 1 1 0 0,-1 0-1 0 0,-2 1 1 0 0,-1 0 0 0 0,-2 1-1 0 0,-1 0 1 0 0,-1 2-1 0 0,-20-29-60 0 0,10 21-134 0 0,-2 2-1 0 0,-2 0 0 0 0,-1 2 1 0 0,-1 1-1 0 0,-2 2 1 0 0,-2 1-1 0 0,0 1 0 0 0,-2 3 1 0 0,-1 0-1 0 0,-1 3 1 0 0,0 2-1 0 0,-2 1 0 0 0,-1 2 1 0 0,0 2-1 0 0,-1 2 0 0 0,-1 1 1 0 0,0 3-1 0 0,0 2 1 0 0,-1 2-1 0 0,-24 0 135 0 0,41 6-48 0 0,-1 1 1 0 0,0 1-1 0 0,1 2 1 0 0,-1 1-1 0 0,1 2 1 0 0,0 0-1 0 0,1 2 1 0 0,0 1-1 0 0,0 1 1 0 0,1 2-1 0 0,1 0 1 0 0,0 2-1 0 0,-8 7 48 0 0,21-11 21 0 0,1 1 0 0 0,-1 0 0 0 0,2 1 0 0 0,0 1 0 0 0,1 0 0 0 0,0 0 1 0 0,1 1-1 0 0,1 0 0 0 0,0 0 0 0 0,1 1 0 0 0,0 0 0 0 0,2 1 0 0 0,0-1 0 0 0,0 1 0 0 0,2 0 0 0 0,0 0 0 0 0,1 0 0 0 0,1 15-21 0 0,-1 32 87 0 0,2 0 0 0 0,4 0 0 0 0,2 0 0 0 0,8 27-87 0 0,-8-55 90 0 0,1-1-1 0 0,1-1 1 0 0,2 0-1 0 0,2 0 0 0 0,1-1 1 0 0,1 0-1 0 0,2-1 1 0 0,1-1-1 0 0,2 0 0 0 0,1-2 1 0 0,6 7-90 0 0,-3-4 94 0 0,2-1 0 0 0,1-1 1 0 0,1-2-1 0 0,1 0 1 0 0,2-2-1 0 0,0-1 0 0 0,2-1 1 0 0,1-2-1 0 0,0-1 0 0 0,2-2 1 0 0,0-1-1 0 0,2-1-94 0 0,8-2 31 0 0,0-1 0 0 0,1-3 0 0 0,1-1 0 0 0,0-2 0 0 0,0-3 0 0 0,0-2 0 0 0,41-2-31 0 0,-83-1-204 0 0,25-3-855 0 0,-13-8-2494 0 0,-6-7-1641 0 0</inkml:trace>
  <inkml:trace contextRef="#ctx0" brushRef="#br1" timeOffset="-51898.169">21072 1309 900 0 0,'0'0'495'0'0,"0"0"-300"0"0,0 0-41 0 0,0 0 0 0 0,-8 6 4 0 0,-3 1-32 0 0,-1 0 0 0 0,1-1 0 0 0,-1 0 1 0 0,0-1-1 0 0,0-1 0 0 0,-1 0 0 0 0,1 0 1 0 0,-1-1-1 0 0,0-1 0 0 0,0 0 0 0 0,-2-1-126 0 0,-25 1 171 0 0,-1-2 0 0 0,0-2 1 0 0,1-2-1 0 0,0-1 0 0 0,0-3 0 0 0,0-1 0 0 0,1-1 0 0 0,0-3 0 0 0,1-1 0 0 0,0-2 0 0 0,2-1 0 0 0,0-2 0 0 0,1-1 0 0 0,0-2 0 0 0,2-2 0 0 0,1-1 0 0 0,1-1 1 0 0,1-2-1 0 0,-3-6-171 0 0,24 26 27 0 0,0-1 0 0 0,1 0 0 0 0,1-1 0 0 0,0 0 0 0 0,0 0 0 0 0,0 0 0 0 0,2-1 1 0 0,-1 0-1 0 0,1 0 0 0 0,1-1 0 0 0,0 1 0 0 0,1-1 0 0 0,0 0 0 0 0,1 0 0 0 0,0 0 0 0 0,0 0 1 0 0,2 0-1 0 0,-1 0 0 0 0,2-1 0 0 0,0 1 0 0 0,0 0 0 0 0,1 0 0 0 0,0 0 0 0 0,1 0 0 0 0,1 0 1 0 0,0 1-1 0 0,4-10-27 0 0,8 0-78 0 0,1 1 0 0 0,0 0 0 0 0,2 1 0 0 0,0 0 0 0 0,1 2 0 0 0,1 0 0 0 0,1 2 0 0 0,0 0 0 0 0,1 2 0 0 0,0 0 0 0 0,1 1 0 0 0,0 2 0 0 0,1 0 0 0 0,0 2 0 0 0,1 1 0 0 0,0 1 0 0 0,0 1 0 0 0,0 1 0 0 0,0 1 0 0 0,1 2 0 0 0,-1 0 0 0 0,1 2 0 0 0,-1 1 0 0 0,1 1 0 0 0,-1 1 0 0 0,0 1 0 0 0,0 2 0 0 0,4 2 78 0 0,0-3 55 0 0,-1 2 0 0 0,0 1 0 0 0,-1 1 0 0 0,0 2-1 0 0,-1 0 1 0 0,0 2 0 0 0,0 1 0 0 0,-2 1 0 0 0,0 2 0 0 0,-1 0 0 0 0,-1 1-1 0 0,-1 1 1 0 0,0 2 0 0 0,-2 0 0 0 0,0 1 0 0 0,-2 1 0 0 0,0 0 0 0 0,-2 2-1 0 0,-1 0 1 0 0,-1 1 0 0 0,-1 0 0 0 0,-1 1 0 0 0,-2 0 0 0 0,0 1 0 0 0,1 15-55 0 0,-10-35-5 0 0,0 0 0 0 0,-1 0 0 0 0,0 0 0 0 0,-1 0 0 0 0,1 0 0 0 0,-2 0 0 0 0,1 0 0 0 0,-2 0 0 0 0,1 0 1 0 0,-1 0-1 0 0,0-1 0 0 0,-1 0 0 0 0,0 1 0 0 0,0-1 0 0 0,-1-1 0 0 0,0 1 0 0 0,0-1 0 0 0,-1 1 0 0 0,0-2 1 0 0,0 1-1 0 0,0-1 0 0 0,-1 0 0 0 0,0 0 0 0 0,-1 0 0 0 0,1-1 0 0 0,-1 0 0 0 0,0-1 0 0 0,0 0 0 0 0,0 0 0 0 0,-1-1 1 0 0,-8 3 4 0 0,-14 6-143 0 0,-1 0 1 0 0,0-2-1 0 0,0-1 1 0 0,-1-2-1 0 0,0-2 1 0 0,-1 0-1 0 0,1-2 0 0 0,-13-2 143 0 0,-5-1-2626 0 0</inkml:trace>
  <inkml:trace contextRef="#ctx0" brushRef="#br0" timeOffset="-31298.63">3420 7396 5945 0 0,'0'0'1145'0'0,"0"0"1820"0"0,0 0-1589 0 0,0 0-869 0 0,0 0-25 0 0,7 9 274 0 0,140 201 2776 0 0,-145-200-5076 0 0,-15-20-3681 0 0,6 4-1274 0 0</inkml:trace>
  <inkml:trace contextRef="#ctx0" brushRef="#br0" timeOffset="-31035.256">3453 7387 10877 0 0,'0'0'1459'0'0,"0"0"-655"0"0,0 0-570 0 0,0 0 145 0 0,0 0 345 0 0,-8 6 60 0 0,-20 15-220 0 0,12-11-527 0 0,1 1 0 0 0,0 0 0 0 0,1 1 0 0 0,0 0 1 0 0,1 2-1 0 0,0-1 0 0 0,1 2 0 0 0,1-1 0 0 0,0 2 0 0 0,1-1 1 0 0,0 2-1 0 0,2-1-37 0 0,9-12 35 0 0,0-1 0 0 0,1 0 0 0 0,-1 0 1 0 0,1 0-1 0 0,0 0 0 0 0,0 0 0 0 0,0 0 0 0 0,0-1 0 0 0,0 1 1 0 0,1-1-1 0 0,-1 1 0 0 0,1-1 0 0 0,0 0 0 0 0,-1 0 0 0 0,1 0 1 0 0,0 0-1 0 0,0-1 0 0 0,1 1 0 0 0,-1-1 0 0 0,0 0 0 0 0,0 0 1 0 0,1 0-1 0 0,-1 0 0 0 0,0 0 0 0 0,1-1 0 0 0,-1 1 0 0 0,1-1 1 0 0,-1 0-1 0 0,1 0 0 0 0,-1-1 0 0 0,1 1 0 0 0,-1-1 1 0 0,0 1-1 0 0,1-1 0 0 0,-1 0 0 0 0,0 0 0 0 0,3-2-35 0 0,8 3 82 0 0,169-1 714 0 0,-168 5-2641 0 0,-14-1-4096 0 0,-4-3-3159 0 0</inkml:trace>
  <inkml:trace contextRef="#ctx0" brushRef="#br0" timeOffset="-29416.912">4435 7347 11385 0 0,'0'0'1990'0'0,"0"0"-1315"0"0,0 0-478 0 0,0 0 249 0 0,-6 7 122 0 0,-52 164 1317 0 0,55-155-2208 0 0,-5 79 897 0 0,38-51-6779 0 0,-15-40-979 0 0</inkml:trace>
  <inkml:trace contextRef="#ctx0" brushRef="#br0" timeOffset="-29229.81">4514 7528 13329 0 0,'0'0'605'0'0,"0"0"-480"0"0,0 0-159 0 0,0 0-130 0 0,0 0-48 0 0,0 0 126 0 0,7 1 73 0 0,2 1 98 0 0,-1 0 1 0 0,-1 0-1 0 0,1 0 0 0 0,0 1 0 0 0,0 0 1 0 0,-1 1-1 0 0,0-1 0 0 0,0 1 1 0 0,0 1-1 0 0,0 0 0 0 0,0 0 1 0 0,-1 0-1 0 0,0 0 0 0 0,0 1 1 0 0,-1 0-1 0 0,1 0 0 0 0,-1 1 1 0 0,-1 0-1 0 0,1 0 0 0 0,-1 0 1 0 0,0 0-1 0 0,-1 0 0 0 0,0 1 0 0 0,0 0 1 0 0,0 1-86 0 0,-4-6 20 0 0,1 1 1 0 0,-1-1-1 0 0,0 0 1 0 0,0 1-1 0 0,-1-1 1 0 0,1 0-1 0 0,-1 0 1 0 0,1 0-1 0 0,-1 0 1 0 0,0 0-1 0 0,0 0 1 0 0,-1-1 0 0 0,1 1-1 0 0,0-1 1 0 0,-1 1-1 0 0,0-1 1 0 0,1 0-1 0 0,-1 0 1 0 0,0 0-1 0 0,0-1 1 0 0,0 1-1 0 0,0-1 1 0 0,0 1-1 0 0,-1-1 1 0 0,-2 1-21 0 0,-29 4-4477 0 0,31-7-533 0 0</inkml:trace>
  <inkml:trace contextRef="#ctx0" brushRef="#br0" timeOffset="-28978.073">4756 7504 4288 0 0,'0'0'6224'0'0,"0"0"-4676"0"0,0 0-1096 0 0,0 0 146 0 0,0 0 224 0 0,-2 7-5 0 0,-20 119 1867 0 0,42-68-3778 0 0,46-38-7595 0 0,-54-22 1611 0 0</inkml:trace>
  <inkml:trace contextRef="#ctx0" brushRef="#br0" timeOffset="-28715.477">4985 7480 4700 0 0,'0'0'9417'0'0,"0"0"-8833"0"0,51 52-232 0 0,-39-27 352 0 0,1 4-148 0 0,-7-1-131 0 0,-6 1-185 0 0,-2 1-104 0 0,-9-2-48 0 0,-3 2-4 0 0,-9 0-8 0 0,-8 1-76 0 0,-10 0-568 0 0,-8-7-801 0 0,10-8-3023 0 0,3-14-6469 0 0</inkml:trace>
  <inkml:trace contextRef="#ctx0" brushRef="#br0" timeOffset="-29836.609">3973 7374 4580 0 0,'0'0'963'0'0,"0"0"-439"0"0,0 0-354 0 0,0 0-62 0 0,0 0 60 0 0,0 0 465 0 0,0 0 1100 0 0,0 0-214 0 0,0 0-731 0 0,7 4-213 0 0,2 2-354 0 0,1-1 1 0 0,0 0-1 0 0,0 0 0 0 0,0-1 0 0 0,1 0 1 0 0,0-1-1 0 0,-1 0 0 0 0,1-1 0 0 0,0 0 0 0 0,0-1 1 0 0,0 0-1 0 0,1-1 0 0 0,-1 0 0 0 0,0-1 1 0 0,0 0-1 0 0,0 0 0 0 0,0-1 0 0 0,2-1-221 0 0,-12 2 8 0 0,1 0-1 0 0,-1 1 0 0 0,0-1 0 0 0,1 0 0 0 0,-1 0 0 0 0,0 0 1 0 0,0 0-1 0 0,0 0 0 0 0,0 0 0 0 0,0-1 0 0 0,0 1 0 0 0,0 0 1 0 0,0 0-1 0 0,0-1 0 0 0,0 1 0 0 0,-1-1 0 0 0,1 1 0 0 0,0-1 0 0 0,-1 1 1 0 0,0-1-1 0 0,1 1 0 0 0,-1-1 0 0 0,0 1 0 0 0,0-1 0 0 0,0 1 1 0 0,1-1-1 0 0,-2 1 0 0 0,1-1 0 0 0,0 0 0 0 0,0 1 0 0 0,0-1 1 0 0,-1 1-1 0 0,1-1 0 0 0,-1 1 0 0 0,1-1 0 0 0,-1 1 0 0 0,0-1 1 0 0,0 1-1 0 0,1 0 0 0 0,-1-1 0 0 0,0 1 0 0 0,0 0 0 0 0,0 0 0 0 0,0 0 1 0 0,-1 0-1 0 0,1 0 0 0 0,0 0 0 0 0,0 0 0 0 0,-1 0 0 0 0,1 0 1 0 0,0 0-1 0 0,-1 1 0 0 0,1-1 0 0 0,-2 0-7 0 0,-76-47-669 0 0,-24 15 625 0 0,92 111 770 0 0,24 187 553 0 0,-1-229-2211 0 0,4-19-3022 0 0,-7-12-1553 0 0</inkml:trace>
  <inkml:trace contextRef="#ctx0" brushRef="#br0" timeOffset="-29586.953">4189 7593 13953 0 0,'0'0'620'0'0,"0"0"-620"0"0,-35 0 0 0 0,12 0 480 0 0,-3 0-164 0 0,-4-1-204 0 0,2 1-112 0 0,-1 0-36 0 0,3 0-1228 0 0,3 0-868 0 0,5 0-3116 0 0,5-4-1553 0 0</inkml:trace>
  <inkml:trace contextRef="#ctx0" brushRef="#br0" timeOffset="-9724.022">3732 8867 3040 0 0,'0'0'1182'0'0,"0"0"-500"0"0,0 0 7 0 0,0 0-40 0 0,0 0 381 0 0,0 0 1608 0 0,0 0-455 0 0,0 0-683 0 0,0 0-188 0 0,-4 2 2 0 0,-144 9 2195 0 0,91-14-3427 0 0,-91-6-540 0 0,148 9 315 0 0,1 0-1 0 0,-1 0 0 0 0,1 0 0 0 0,-1 1 0 0 0,1-1 0 0 0,-1 0 1 0 0,1 0-1 0 0,-1 0 0 0 0,1 0 0 0 0,-1 0 0 0 0,1 0 0 0 0,-1 0 1 0 0,1 0-1 0 0,-1-1 0 0 0,1 1 0 0 0,-1 0 0 0 0,1 0 0 0 0,-1 0 0 0 0,1 0 1 0 0,-1-1-1 0 0,1 1 0 0 0,-1 0 0 0 0,1-1 0 0 0,-1 1 0 0 0,1 0 1 0 0,-1-1-1 0 0,0 1 0 0 0,1 0 0 0 0,-1-1 0 0 0,0 1 0 0 0,1-1 1 0 0,-1 1-1 0 0,0-1 0 0 0,0 1 0 0 0,1 0 0 0 0,-1-1 0 0 0,0 1 0 0 0,0-1 1 0 0,0 1-1 0 0,0-1 0 0 0,0 0 0 0 0,1 1 0 0 0,-1-1 0 0 0,0 1 1 0 0,0-1-1 0 0,0 1 0 0 0,0-1 0 0 0,-1 1 0 0 0,1-1 0 0 0,0 1 1 0 0,0-1-1 0 0,0 1 0 0 0,0-1 0 0 0,0 1 0 0 0,-1-1 0 0 0,1 1 0 0 0,0-1 1 0 0,0 1-1 0 0,-1-1 0 0 0,1 1 0 0 0,0 0 0 0 0,-1-1 0 0 0,1 1 1 0 0,-1 0-1 0 0,1-1 0 0 0,0 1 0 0 0,-1 0 0 0 0,1-1 0 0 0,-1 1 1 0 0,1 0 143 0 0,11-6-5292 0 0</inkml:trace>
  <inkml:trace contextRef="#ctx0" brushRef="#br0" timeOffset="-9478.637">3707 8781 8025 0 0,'0'0'1792'0'0,"0"0"-137"0"0,0 0-75 0 0,0 0-349 0 0,0 0-486 0 0,-9-1-280 0 0,-120 1 235 0 0,-9 0-3446 0 0,120-15-3416 0 0,18 10 2493 0 0</inkml:trace>
  <inkml:trace contextRef="#ctx0" brushRef="#br0" timeOffset="-9202.621">3635 8680 4900 0 0,'6'-1'1079'0'0,"8"1"-511"0"0,-1 0 0 0 0,0 2 0 0 0,1-1-1 0 0,-1 1 1 0 0,0 1 0 0 0,0 1 0 0 0,0 0-1 0 0,0 0 1 0 0,-1 1 0 0 0,0 1 0 0 0,0 0 0 0 0,0 1-1 0 0,-1 0 1 0 0,0 0 0 0 0,0 1 0 0 0,-1 1-1 0 0,1 0-567 0 0,-6-5 31 0 0,0 1-1 0 0,-1-1 1 0 0,1 1-1 0 0,-1 0 0 0 0,0 0 1 0 0,0 0-1 0 0,0 0 1 0 0,-1 1-1 0 0,0-1 1 0 0,0 1-1 0 0,0 0 0 0 0,-1 0 1 0 0,0 0-1 0 0,0 0 1 0 0,0 1-1 0 0,-1-1 0 0 0,0 0 1 0 0,0 1-1 0 0,-1-1 1 0 0,0 1-1 0 0,0-1 0 0 0,0 1 1 0 0,-1-1-1 0 0,0 1 1 0 0,0-1-1 0 0,-1 0 0 0 0,0 0 1 0 0,0 1-1 0 0,0-1 1 0 0,0 0-1 0 0,-1-1 1 0 0,0 1-1 0 0,-1 0 0 0 0,1-1 1 0 0,-1 0-1 0 0,-3 4-30 0 0,-12 11-1865 0 0,4-9-4427 0 0,5-10-2177 0 0</inkml:trace>
  <inkml:trace contextRef="#ctx0" brushRef="#br0" timeOffset="-7306.596">4844 8596 10317 0 0,'0'0'1156'0'0,"0"0"-757"0"0,6 5 154 0 0,5 4-275 0 0,0 0 1 0 0,0 1-1 0 0,-1 0 0 0 0,0 1 1 0 0,-1 0-1 0 0,-1 1 0 0 0,1-1 1 0 0,-2 2-1 0 0,0-1 0 0 0,0 1 0 0 0,-1 0 1 0 0,-1 0-1 0 0,0 1 0 0 0,-1 0 1 0 0,0 0-1 0 0,-1 0 0 0 0,1 10-278 0 0,-30-67-2989 0 0,-80-134 2721 0 0,103 188 534 0 0,0-1 0 0 0,-1 0 0 0 0,0 0-1 0 0,0-1 1 0 0,-1 1 0 0 0,0-1 0 0 0,-1 0 0 0 0,0 0-1 0 0,-1-1 1 0 0,0 0 0 0 0,0 0 0 0 0,-7 6-266 0 0,-19 27 123 0 0,30-37-89 0 0,1-3-45 0 0,0 0 0 0 0,1 0 0 0 0,-1 0 0 0 0,0 1 0 0 0,1-1 0 0 0,-1 0 0 0 0,1 1 0 0 0,-1 0 0 0 0,1-1 0 0 0,0 1 0 0 0,0 0-1 0 0,0 0 1 0 0,0 0 0 0 0,0 0 0 0 0,0 0 0 0 0,0 0 0 0 0,0 0 0 0 0,1 0 0 0 0,-1 0 0 0 0,1 0 0 0 0,0 0 0 0 0,-1 0 0 0 0,1 0 0 0 0,0 0 0 0 0,0 0 0 0 0,1 1 0 0 0,-1-1-1 0 0,0 0 1 0 0,1 0 0 0 0,-1 0 0 0 0,1 0 0 0 0,0 0 0 0 0,-1 0 0 0 0,1 0 0 0 0,0 0 0 0 0,0 0 0 0 0,1 0 11 0 0,165-1 842 0 0,-85-5-1603 0 0,0 8-3457 0 0,-68-3-803 0 0,-1-1-2398 0 0</inkml:trace>
  <inkml:trace contextRef="#ctx0" brushRef="#br0" timeOffset="1524.556">12924 8945 13329 0 0,'0'0'3320'0'0,"0"0"-2848"0"0,4 7-641 0 0,22 35 670 0 0,-10-18-299 0 0,-1 1 0 0 0,0 1 0 0 0,-2 0 0 0 0,-1 1 1 0 0,-2 0-1 0 0,8 28-202 0 0,-73-184-9755 0 0,23 67 11582 0 0,23 74 3554 0 0,-35 30-4290 0 0,22-23-975 0 0,16-16-113 0 0,0 1 0 0 0,1-1 1 0 0,0 1-1 0 0,0 0 0 0 0,0 1 0 0 0,0-1 0 0 0,1 1 0 0 0,-1 0 0 0 0,1 0 0 0 0,1 1 1 0 0,-1-1-1 0 0,1 1 0 0 0,0-1 0 0 0,0 1 0 0 0,0 0 0 0 0,1 1 0 0 0,0-1 0 0 0,0 0 1 0 0,1 1-4 0 0,4-2-49 0 0,2-1 1 0 0,-1 0 0 0 0,1 0 0 0 0,-1 0-1 0 0,1-1 1 0 0,0 1 0 0 0,0-1-1 0 0,1 0 1 0 0,-1-1 0 0 0,0 1 0 0 0,1-1-1 0 0,0 0 1 0 0,0-1 0 0 0,-1 1 0 0 0,1-1-1 0 0,0 0 1 0 0,0 0 0 0 0,0-1 0 0 0,0 0-1 0 0,0 0 1 0 0,0 0 0 0 0,0-1 0 0 0,1 0 47 0 0,48-2-4720 0 0,-32 0-1389 0 0</inkml:trace>
  <inkml:trace contextRef="#ctx0" brushRef="#br0" timeOffset="1916.568">13257 9130 13845 0 0,'0'0'1532'0'0,"0"0"-1020"0"0,0 0-229 0 0,0 0 53 0 0,0 0-40 0 0,0 0-365 0 0,-2-3-381 0 0,2 2 424 0 0,0 0 0 0 0,0 0 1 0 0,0 0-1 0 0,0 0 0 0 0,1-1 1 0 0,-1 1-1 0 0,0 0 0 0 0,1 0 0 0 0,-1 0 1 0 0,1 0-1 0 0,-1 0 0 0 0,1 0 1 0 0,-1 0-1 0 0,1 0 0 0 0,0 0 1 0 0,-1 0-1 0 0,1 0 0 0 0,0 1 0 0 0,0-1 1 0 0,0 0-1 0 0,-1 0 0 0 0,1 1 1 0 0,0-1-1 0 0,0 0 0 0 0,0 1 0 0 0,0-1 1 0 0,0 1-1 0 0,0 0 0 0 0,1-1 1 0 0,-1 1-1 0 0,0 0 0 0 0,0-1 1 0 0,0 1-1 0 0,0 0 0 0 0,0 0 0 0 0,0 0 1 0 0,1 0-1 0 0,-1 0 0 0 0,0 0 1 0 0,0 0-1 0 0,0 1 0 0 0,0-1 1 0 0,0 0-1 0 0,0 1 0 0 0,1-1 0 0 0,-1 1 1 0 0,0-1-1 0 0,0 1 0 0 0,0-1 1 0 0,0 1-1 0 0,-1 0 0 0 0,1-1 0 0 0,0 1 1 0 0,0 0-1 0 0,0 0 0 0 0,0 0 1 0 0,-1 0-1 0 0,1-1 0 0 0,0 1 1 0 0,-1 0-1 0 0,1 0 0 0 0,-1 0 0 0 0,1 0 1 0 0,-1 1-1 0 0,1 0 26 0 0,9 6 237 0 0,0 1-1 0 0,0 1 1 0 0,-1 0 0 0 0,0 0-1 0 0,-1 1 1 0 0,0 0 0 0 0,-1 0 0 0 0,0 1-1 0 0,-1 0 1 0 0,0 0 0 0 0,-1 0-1 0 0,0 1 1 0 0,-1 0 0 0 0,0 0-1 0 0,0 8-236 0 0,-1-12 24 0 0,23-36 9 0 0,5-74-2643 0 0,-28 101 2685 0 0,0-1 0 0 0,0 1-1 0 0,0 0 1 0 0,0 0 0 0 0,0 0-1 0 0,0 1 1 0 0,0-1 0 0 0,0 1-1 0 0,0 0 1 0 0,0 0 0 0 0,0 0-1 0 0,0 0 1 0 0,0 0 0 0 0,-1 0-1 0 0,1 1 1 0 0,0-1 0 0 0,-1 1-1 0 0,1 0 1 0 0,-1 0-1 0 0,0 0 1 0 0,0 0 0 0 0,1 0-1 0 0,-1 1 1 0 0,-1-1 0 0 0,1 1-1 0 0,0-1 1 0 0,-1 1 0 0 0,1 0-1 0 0,-1-1 1 0 0,0 1-75 0 0,57 135-719 0 0,-53-131-1560 0 0,2-5-3197 0 0</inkml:trace>
  <inkml:trace contextRef="#ctx0" brushRef="#br0" timeOffset="-38665.724">8705 7801 14469 0 0,'0'0'2317'0'0,"0"0"-2317"0"0,0 0 4 0 0,0 0 356 0 0,-56-8 36 0 0,32 5-96 0 0,-7 0-80 0 0,0 1-164 0 0,0 0-56 0 0,0 2-48 0 0,4 0-152 0 0,5 0-444 0 0,6-4-293 0 0,5 0-843 0 0,6-1-2536 0 0,7-6-4089 0 0</inkml:trace>
  <inkml:trace contextRef="#ctx0" brushRef="#br0" timeOffset="-38387.658">8738 7671 14013 0 0,'0'0'924'0'0,"0"0"-760"0"0,-35 3-164 0 0,4-3 828 0 0,-10-1-283 0 0,-11-2-357 0 0,-2-1-188 0 0,3-1-76 0 0,12 1-1121 0 0,12 1-575 0 0,10-1-3300 0 0,0-2-3273 0 0</inkml:trace>
  <inkml:trace contextRef="#ctx0" brushRef="#br0" timeOffset="-36197.498">10627 7637 2704 0 0,'0'0'11019'0'0,"0"0"-8544"0"0,3 7-2107 0 0,112 250 1821 0 0,-142-341-9549 0 0,-1 4 4312 0 0,9 0 8180 0 0,-21 130-2415 0 0,-101 101-1460 0 0,140-150-1241 0 0,1 0 1 0 0,-1 0-1 0 0,1 1 1 0 0,0-1-1 0 0,-1 0 1 0 0,1 0-1 0 0,0 0 1 0 0,0 0-1 0 0,0 1 1 0 0,0-1-1 0 0,0 0 1 0 0,0 0 0 0 0,0 0-1 0 0,1 1 1 0 0,-1-1-1 0 0,0 0 1 0 0,1 0-1 0 0,-1 0 1 0 0,1 0-1 0 0,-1 0 1 0 0,1 0-1 0 0,-1 0 1 0 0,1 0-1 0 0,0 0 1 0 0,-1 0-1 0 0,1 0 1 0 0,0 0-1 0 0,0 0 1 0 0,0 0-1 0 0,0-1 1 0 0,0 1-1 0 0,0 0 1 0 0,0-1-1 0 0,0 1 1 0 0,0-1-1 0 0,0 1 1 0 0,0-1-1 0 0,0 1 1 0 0,0-1-1 0 0,1 0 1 0 0,-1 1-1 0 0,0-1 1 0 0,0 0-1 0 0,0 0 1 0 0,0 0-1 0 0,1 0 1 0 0,-1 0-1 0 0,0 0 1 0 0,0 0-1 0 0,0-1 1 0 0,1 1-17 0 0,68 0 224 0 0,-19-9-2584 0 0,-17 1-5775 0 0,-18 5 1903 0 0</inkml:trace>
  <inkml:trace contextRef="#ctx0" brushRef="#br0" timeOffset="-35920.401">10835 7765 12765 0 0,'0'0'2025'0'0,"0"0"-1126"0"0,0 0-395 0 0,0 0 39 0 0,0 0-252 0 0,6-4-235 0 0,-2 2-77 0 0,-1 0-1 0 0,1 1 1 0 0,0-1 0 0 0,0 1-1 0 0,0-1 1 0 0,0 1 0 0 0,0 0-1 0 0,0 0 1 0 0,0 1 0 0 0,0-1 0 0 0,0 1-1 0 0,0 0 1 0 0,0 0 0 0 0,0 1-1 0 0,0-1 1 0 0,0 1 0 0 0,0 0-1 0 0,0 0 1 0 0,0 0 0 0 0,0 0-1 0 0,0 1 1 0 0,-1-1 0 0 0,1 1 0 0 0,3 2 21 0 0,82 72 332 0 0,-88-74-331 0 0,1 0-1 0 0,-1 0 0 0 0,1 0 0 0 0,-1 0 0 0 0,1 0 0 0 0,-1 0 1 0 0,0 0-1 0 0,0 1 0 0 0,0-1 0 0 0,-1 0 0 0 0,1 1 0 0 0,0-1 1 0 0,-1 1-1 0 0,1-1 0 0 0,-1 1 0 0 0,0-1 0 0 0,0 1 0 0 0,0-1 1 0 0,0 1-1 0 0,-1-1 0 0 0,1 1 0 0 0,-1-1 0 0 0,1 1 0 0 0,-1-1 1 0 0,0 1-1 0 0,0-1 0 0 0,0 0 0 0 0,0 1 0 0 0,0-1 0 0 0,-1 0 1 0 0,1 0-1 0 0,-1 0 0 0 0,1 0 0 0 0,-1 0 0 0 0,0 0 0 0 0,1-1 1 0 0,-1 1-1 0 0,0 0 0 0 0,0-1 0 0 0,-1 0 0 0 0,1 1 0 0 0,0-1 1 0 0,-2 1-1 0 0,-55 19-276 0 0,18-17-3352 0 0,29-6-1853 0 0,7-6-2046 0 0</inkml:trace>
  <inkml:trace contextRef="#ctx0" brushRef="#br0" timeOffset="-35670.196">11063 7769 13301 0 0,'0'0'2140'0'0,"0"0"-2140"0"0,0 0 440 0 0,-37 44 341 0 0,28-26-485 0 0,2 2-96 0 0,7 0 48 0 0,0 2-24 0 0,8 1-12 0 0,6 1-40 0 0,7-1 40 0 0,5 1-188 0 0,2-1-24 0 0,1-1-656 0 0,0 1-504 0 0,-7-8-1629 0 0,9 0-6128 0 0</inkml:trace>
  <inkml:trace contextRef="#ctx0" brushRef="#br0" timeOffset="-37877.725">9040 7475 13433 0 0,'0'0'1700'0'0,"0"0"-1232"0"0,0 0-250 0 0,0 0-19 0 0,0 0 21 0 0,6 0-149 0 0,336 25 748 0 0,-343-25-818 0 0,1 0-1 0 0,-1-1 1 0 0,0 1 0 0 0,1-1 0 0 0,-1 1 0 0 0,0-1 0 0 0,1 1 0 0 0,-1-1 0 0 0,1 1 0 0 0,-1-1 0 0 0,1 1 0 0 0,-1-1 0 0 0,1 0 0 0 0,-1 1 0 0 0,1-1 0 0 0,-1 0 0 0 0,1 0 0 0 0,0 1 0 0 0,0-1 0 0 0,-1 0 0 0 0,1 0 0 0 0,0 1 0 0 0,0-1 0 0 0,0 0 0 0 0,0 0 0 0 0,0 0 0 0 0,0 1 0 0 0,0-1-1 0 0,0 0 1 0 0,0 0 0 0 0,0 0 0 0 0,0 1 0 0 0,0-1 0 0 0,1 0 0 0 0,-1 0 0 0 0,0 1 0 0 0,1-1 0 0 0,-1 0 0 0 0,0 1 0 0 0,1-1 0 0 0,-1 0 0 0 0,1 1 0 0 0,-1-1 0 0 0,1 0 0 0 0,-1 1 0 0 0,1-1 0 0 0,0 1 0 0 0,-1-1 0 0 0,1 1 0 0 0,0-1 0 0 0,-1 1 0 0 0,1 0 0 0 0,0-1 0 0 0,0 1 0 0 0,-1 0-1 0 0,1 0 1 0 0,0-1 0 0 0,0 1 0 0 0,-1 0 0 0 0,1 0 0 0 0,0 0 0 0 0,0 0 0 0 0,0 0 0 0 0,-1 0 0 0 0,1 0 0 0 0,0 0 0 0 0,0 0 0 0 0,0 0 0 0 0,-1 1-1 0 0,-51-38-1133 0 0,-112-31 109 0 0,161 70 1068 0 0,1 1 0 0 0,-1 0 0 0 0,0-1 0 0 0,1 1 0 0 0,0 0 0 0 0,-1-1 0 0 0,1 1 1 0 0,0 0-1 0 0,1 0 0 0 0,-1 0 0 0 0,0 0 0 0 0,1 0 0 0 0,0 0 0 0 0,0 0 0 0 0,0 0 0 0 0,0 0 0 0 0,0 0 1 0 0,0 0-1 0 0,1 0 0 0 0,0 0 0 0 0,-1 0 0 0 0,1 0 0 0 0,0 0 0 0 0,0 0 0 0 0,1 1-44 0 0,-1-3 26 0 0,32 263 1537 0 0,-33-257-2023 0 0,7 57 1034 0 0,2-46-3485 0 0,5-9-4017 0 0,-2-8-971 0 0</inkml:trace>
  <inkml:trace contextRef="#ctx0" brushRef="#br0" timeOffset="-37615.724">9390 7718 12941 0 0,'0'0'2788'0'0,"0"0"-2788"0"0,0 0-36 0 0,0 0 36 0 0,-54 1 488 0 0,27-1-271 0 0,-2 0-117 0 0,-2 0-100 0 0,2 0-877 0 0,0 0-1059 0 0,11 0-3288 0 0,-5-5-2617 0 0</inkml:trace>
  <inkml:trace contextRef="#ctx0" brushRef="#br0" timeOffset="-37362.207">9635 7258 15909 0 0,'0'0'1069'0'0,"0"0"-1069"0"0,0 0-240 0 0,0 0 240 0 0,0 0 512 0 0,0 0-128 0 0,0 0-372 0 0,-45 35-12 0 0,31-25 0 0 0,-1 0 0 0 0,0 3-240 0 0,1 0-520 0 0,2 2-649 0 0,2-5-2683 0 0,3 1-4349 0 0</inkml:trace>
  <inkml:trace contextRef="#ctx0" brushRef="#br0" timeOffset="-37085.126">9769 7418 11549 0 0,'0'0'2144'0'0,"0"0"-1625"0"0,0 0-351 0 0,-7 4 494 0 0,-1 1-475 0 0,0 0-1 0 0,1 1 1 0 0,-1-1-1 0 0,1 2 1 0 0,0-1-1 0 0,1 1 1 0 0,0 0-1 0 0,0 0 1 0 0,0 0-1 0 0,1 1 1 0 0,0 0-1 0 0,0 0 1 0 0,-2 7-187 0 0,0 1 76 0 0,1 0 1 0 0,1 0-1 0 0,0 0 1 0 0,1 1-1 0 0,1 0 0 0 0,0 0 1 0 0,2 0-1 0 0,-1 0 1 0 0,2 0-1 0 0,2 17-76 0 0,33 42-4210 0 0,-30-72-619 0 0,1-3-2679 0 0</inkml:trace>
  <inkml:trace contextRef="#ctx0" brushRef="#br0" timeOffset="-36820.656">9738 7612 10273 0 0,'0'0'3428'0'0,"0"0"-3041"0"0,6-1-584 0 0,2 1 254 0 0,-1-1 1 0 0,0 1-1 0 0,1 1 0 0 0,-1-1 0 0 0,0 1 0 0 0,1 0 0 0 0,-1 1 0 0 0,0 0 1 0 0,0 0-1 0 0,0 0 0 0 0,0 1 0 0 0,0 0 0 0 0,-1 0 0 0 0,1 1 1 0 0,-1 0-1 0 0,0 0 0 0 0,0 1 0 0 0,0-1 0 0 0,-1 1 0 0 0,1 1 0 0 0,-1-1 1 0 0,0 1-1 0 0,-1-1 0 0 0,1 1 0 0 0,-1 1 0 0 0,-1-1 0 0 0,1 1 0 0 0,-1-1 1 0 0,0 1-1 0 0,-1 0 0 0 0,1 0 0 0 0,-1 0 0 0 0,-1 0 0 0 0,1 1 0 0 0,-1 3-57 0 0,-3-6 19 0 0,0-1-1 0 0,0 1 1 0 0,0 0-1 0 0,-1-1 1 0 0,0 0-1 0 0,0 0 1 0 0,0 0-1 0 0,-1 0 1 0 0,1 0-1 0 0,-1 0 0 0 0,0-1 1 0 0,0 0-1 0 0,0 0 1 0 0,0 0-1 0 0,-1 0 1 0 0,1-1-1 0 0,-1 1 1 0 0,1-1-1 0 0,-1 0 1 0 0,0-1-1 0 0,0 1 0 0 0,0-1 1 0 0,0 0-1 0 0,-2 0-18 0 0,-46 5-2865 0 0,43-8-161 0 0,5-5-2969 0 0</inkml:trace>
  <inkml:trace contextRef="#ctx0" brushRef="#br0" timeOffset="-36819.656">9977 7668 10921 0 0,'0'0'1801'0'0,"0"0"-1088"0"0,-6 5 310 0 0,1-2-944 0 0,1 0 1 0 0,0 0-1 0 0,0 0 0 0 0,0 0 1 0 0,0 1-1 0 0,0 0 0 0 0,0-1 1 0 0,1 1-1 0 0,0 1 0 0 0,0-1 1 0 0,0 0-1 0 0,1 1 0 0 0,-1-1 1 0 0,1 1-1 0 0,0 0 0 0 0,0 0 1 0 0,1 0-1 0 0,-1 0 0 0 0,1 0 1 0 0,0 0-1 0 0,1 0 0 0 0,-1 1 1 0 0,1-1-1 0 0,0 0 1 0 0,0 0-1 0 0,1 0 0 0 0,-1 1 1 0 0,1-1-1 0 0,0 0 0 0 0,1 0 1 0 0,-1 0-1 0 0,1 0 0 0 0,0 0 1 0 0,0-1-1 0 0,1 1 0 0 0,-1-1 1 0 0,1 1-1 0 0,0-1 0 0 0,0 0 1 0 0,2 1-80 0 0,79 34-1133 0 0,-22-38-7406 0 0,-39-10 579 0 0</inkml:trace>
  <inkml:trace contextRef="#ctx0" brushRef="#br0" timeOffset="-36572.671">10208 7528 11669 0 0,'0'0'1061'0'0,"7"9"-442"0"0,3 5-267 0 0,-1 1 0 0 0,0 0 0 0 0,-1 0 0 0 0,-1 1 0 0 0,-1-1 0 0 0,0 2 0 0 0,-1-1 0 0 0,0 1 0 0 0,-1-1 0 0 0,-1 1 0 0 0,0 10-352 0 0,-4-16 17 0 0,1 0 1 0 0,-2 0-1 0 0,1 0 0 0 0,-2 0 1 0 0,1-1-1 0 0,-1 1 1 0 0,-1-1-1 0 0,0 1 0 0 0,-1-1 1 0 0,0 0-1 0 0,0-1 0 0 0,-1 1 1 0 0,0-1-1 0 0,0 0 1 0 0,-1-1-1 0 0,-1 1 0 0 0,-4 3-17 0 0,-65 27-4647 0 0,55-38-1637 0 0</inkml:trace>
  <inkml:trace contextRef="#ctx0" brushRef="#br0" timeOffset="-40791.68">6804 7296 4300 0 0,'0'0'1354'0'0,"0"0"-43"0"0,0 0-292 0 0,0 0 424 0 0,0 0 680 0 0,0 0-682 0 0,0 0-435 0 0,0 0-75 0 0,-4-4-305 0 0,-15 2-545 0 0,23 42 375 0 0,-2-31-279 0 0,18 260 799 0 0,-20-270-974 0 0,-1 1 1 0 0,0-1 0 0 0,0 1 0 0 0,1-1 0 0 0,-1 1 0 0 0,0 0 0 0 0,0-1 0 0 0,0 1 0 0 0,0 0 0 0 0,0 0 0 0 0,1 0-1 0 0,-1 0 1 0 0,0 0 0 0 0,0 0 0 0 0,0 0 0 0 0,0 0 0 0 0,0 0 0 0 0,0 0 0 0 0,1 0 0 0 0,-1 0 0 0 0,0 1 0 0 0,0-1-1 0 0,0 0 1 0 0,0 1 0 0 0,1-1 0 0 0,-1 0 0 0 0,0 1 0 0 0,0-1 0 0 0,1 1 0 0 0,-1-1 0 0 0,0 1 0 0 0,1 0 0 0 0,-1-1-1 0 0,0 1 1 0 0,1 0 0 0 0,-1-1 0 0 0,1 1 0 0 0,-1 0 0 0 0,1 0 0 0 0,-1-1 0 0 0,1 1 0 0 0,0 0 0 0 0,-1 0 0 0 0,1 0-1 0 0,0 0 1 0 0,0-1 0 0 0,0 1 0 0 0,0 0 0 0 0,0 0 0 0 0,0 0 0 0 0,0 0 0 0 0,0 0 0 0 0,0 0 0 0 0,0 0 0 0 0,0-1-1 0 0,0 1 1 0 0,1 0 0 0 0,-1 1-3 0 0,-3-10-123 0 0,-1 1-1 0 0,0-1 1 0 0,-1 1-1 0 0,1 0 1 0 0,-1 0-1 0 0,-1 1 1 0 0,1 0-1 0 0,-1 0 1 0 0,0 0-1 0 0,-1 0 1 0 0,1 1-1 0 0,-1 0 1 0 0,0 1-1 0 0,0 0 1 0 0,-1 0-1 0 0,1 0 1 0 0,-1 1-1 0 0,0 0 1 0 0,0 0-1 0 0,0 1 1 0 0,0 0-1 0 0,0 0 1 0 0,0 1-1 0 0,-1 0 1 0 0,-1 1 123 0 0,8 1 45 0 0,-1 0 1 0 0,0 1 0 0 0,0 0 0 0 0,1 0 0 0 0,-1-1 0 0 0,0 1-1 0 0,1 1 1 0 0,0-1 0 0 0,0 0 0 0 0,0 1 0 0 0,0-1-1 0 0,0 1 1 0 0,0-1 0 0 0,0 1 0 0 0,1 0 0 0 0,-1 0 0 0 0,1 0-1 0 0,0 0 1 0 0,0 0 0 0 0,0 0 0 0 0,0 0 0 0 0,1 0 0 0 0,-1 0-1 0 0,1 1 1 0 0,0-1 0 0 0,0 0 0 0 0,0 0 0 0 0,0 0-1 0 0,1 1 1 0 0,-1-1 0 0 0,1 0 0 0 0,0 0 0 0 0,0 0 0 0 0,0 0-1 0 0,0 0 1 0 0,0 0 0 0 0,1 0 0 0 0,-1 0 0 0 0,1-1-1 0 0,0 1 1 0 0,0-1 0 0 0,0 1 0 0 0,0-1 0 0 0,0 1 0 0 0,0-1-1 0 0,1 0 1 0 0,2 2-46 0 0,13 2 24 0 0,0 0-1 0 0,1 0 0 0 0,0-2 1 0 0,0 0-1 0 0,0-2 1 0 0,1 0-1 0 0,-1-1 0 0 0,1 0 1 0 0,-1-2-1 0 0,1 0 1 0 0,5-3-24 0 0,-6-1-2130 0 0,-7-4-5205 0 0,-4-1 64 0 0</inkml:trace>
  <inkml:trace contextRef="#ctx0" brushRef="#br0" timeOffset="-40435.804">7012 7449 11025 0 0,'0'0'1451'0'0,"0"0"-871"0"0,0 0 193 0 0,0 0 99 0 0,0 0-270 0 0,0 0-311 0 0,0 0-131 0 0,0 0 3 0 0,8 2 24 0 0,-1 2-128 0 0,1-1-1 0 0,0-1 1 0 0,-1 1-1 0 0,1-1 1 0 0,0 0-1 0 0,0-1 0 0 0,0 0 1 0 0,0-1-1 0 0,1 1 1 0 0,-1-1-1 0 0,0-1 1 0 0,0 0-1 0 0,0 0 1 0 0,0 0-1 0 0,0-1 1 0 0,0 0-1 0 0,0-1 1 0 0,-1 0-1 0 0,1 0 1 0 0,-1 0-1 0 0,0-1 1 0 0,0 0-1 0 0,0-1 1 0 0,4-3-59 0 0,-11 3-58 0 0,0 0 1 0 0,-1 0-1 0 0,1 0 1 0 0,-1 0 0 0 0,-1 1-1 0 0,1-1 1 0 0,-1 0-1 0 0,1 1 1 0 0,-1-1-1 0 0,-1 1 1 0 0,1 0 0 0 0,-1-1-1 0 0,1 1 1 0 0,-1 0-1 0 0,0 1 1 0 0,-1-1-1 0 0,1 0 1 0 0,-1 1 0 0 0,1 0-1 0 0,-1 0 1 0 0,0 0-1 0 0,0 0 1 0 0,0 1 0 0 0,-1-1-1 0 0,1 1 1 0 0,-1 0-1 0 0,1 1 1 0 0,-1-1-1 0 0,0 1 1 0 0,1 0 0 0 0,-1 0-1 0 0,0 0 1 0 0,-3 0 57 0 0,5 2 24 0 0,0 0 1 0 0,0 0-1 0 0,0 0 1 0 0,1 0-1 0 0,-1 0 1 0 0,0 1-1 0 0,0-1 1 0 0,1 1-1 0 0,-1 0 1 0 0,1 0-1 0 0,-1 0 1 0 0,1 0-1 0 0,0 0 1 0 0,0 0-1 0 0,0 1 1 0 0,0-1-1 0 0,0 1 1 0 0,0 0-1 0 0,1-1 1 0 0,-1 1-1 0 0,1 0 1 0 0,0 0-1 0 0,0 0 1 0 0,0 0-1 0 0,0 0 1 0 0,1 0-1 0 0,-1 0 1 0 0,1 0-1 0 0,-1 0 1 0 0,1 0-1 0 0,0 0 1 0 0,0 0-1 0 0,1 0 1 0 0,-1 1-1 0 0,1-1 1 0 0,-1 0-1 0 0,1 0 1 0 0,0 0-1 0 0,0 0 1 0 0,0-1-1 0 0,1 1 1 0 0,-1 0-1 0 0,1 0 1 0 0,0-1-1 0 0,0 2-24 0 0,0 14 162 0 0,1 49 106 0 0,7 56 327 0 0,24-57-3061 0 0,-24-58-640 0 0,-1-4-2617 0 0</inkml:trace>
  <inkml:trace contextRef="#ctx0" brushRef="#br0" timeOffset="-40171.835">7269 7651 14101 0 0,'0'0'1416'0'0,"0"0"-1340"0"0,0 0-76 0 0,-56-12 588 0 0,29 6-147 0 0,-3 3-329 0 0,-2-1-112 0 0,1 3-112 0 0,-2 0-1157 0 0,4 0-479 0 0,6 1-2780 0 0,1-4-2901 0 0</inkml:trace>
  <inkml:trace contextRef="#ctx0" brushRef="#br0" timeOffset="-40001.489">7488 7356 10529 0 0,'0'0'2345'0'0,"0"0"-1786"0"0,0 0-199 0 0,-5 7 150 0 0,-2 5 5 0 0,-5 2-284 0 0,1 1 0 0 0,1 0-1 0 0,0 1 1 0 0,1 0-1 0 0,1 1 1 0 0,0-1-1 0 0,1 2 1 0 0,1-1 0 0 0,1 1-1 0 0,1 0 1 0 0,0 0-1 0 0,1 0 1 0 0,1 1 0 0 0,0-1-1 0 0,2 1 1 0 0,0 3-231 0 0,39 42-632 0 0,2-37-6744 0 0,-22-26 600 0 0</inkml:trace>
  <inkml:trace contextRef="#ctx0" brushRef="#br0" timeOffset="-39767.621">7551 7554 10577 0 0,'0'0'1194'0'0,"0"0"-853"0"0,0 0-49 0 0,0 0 390 0 0,0 0 63 0 0,0 0-275 0 0,0 0-235 0 0,0 0-175 0 0,27-2-791 0 0,-18 4 833 0 0,-1 1-1 0 0,1-1 0 0 0,-1 2 1 0 0,1-1-1 0 0,-1 1 0 0 0,0 1 1 0 0,-1-1-1 0 0,1 1 0 0 0,-1 1 1 0 0,0-1-1 0 0,0 1 0 0 0,0 1 1 0 0,-1-1-1 0 0,0 1 0 0 0,0 0 1 0 0,-1 0-1 0 0,0 1 0 0 0,0 0 1 0 0,2 5-102 0 0,-8-10 9 0 0,0 1 0 0 0,0-1 1 0 0,0 1-1 0 0,0-1 0 0 0,0 0 0 0 0,-1 0 1 0 0,1 1-1 0 0,-1-1 0 0 0,0 0 1 0 0,0-1-1 0 0,0 1 0 0 0,0 0 0 0 0,-1 0 1 0 0,1-1-1 0 0,-1 0 0 0 0,0 1 1 0 0,1-1-1 0 0,-1 0 0 0 0,0 0 0 0 0,0-1 1 0 0,0 1-1 0 0,-1 0 0 0 0,1-1 1 0 0,0 0-1 0 0,-1 0 0 0 0,1 0 0 0 0,0 0 1 0 0,-1-1-1 0 0,1 1 0 0 0,-1-1 1 0 0,1 0-1 0 0,-3 0-9 0 0,-41 1-7659 0 0,36-5 178 0 0</inkml:trace>
  <inkml:trace contextRef="#ctx0" brushRef="#br0" timeOffset="-39549.8">7818 7551 3876 0 0,'0'0'7459'0'0,"0"0"-5746"0"0,0 0-1098 0 0,0 0 105 0 0,-5 7-140 0 0,-46 102 1145 0 0,50-106-1740 0 0,1 0 0 0 0,-1-1 0 0 0,1 1 0 0 0,-1 0 0 0 0,1 0 1 0 0,0 0-1 0 0,0-1 0 0 0,0 1 0 0 0,0 0 0 0 0,1 0 1 0 0,-1 0-1 0 0,1-1 0 0 0,0 1 0 0 0,-1 0 0 0 0,1-1 0 0 0,1 1 1 0 0,-1 0-1 0 0,0-1 0 0 0,0 0 0 0 0,1 1 0 0 0,0-1 0 0 0,-1 0 1 0 0,1 0-1 0 0,0 1 0 0 0,0-1 0 0 0,0-1 0 0 0,0 1 1 0 0,1 0-1 0 0,-1-1 0 0 0,0 1 0 0 0,1-1 0 0 0,-1 1 0 0 0,1-1 1 0 0,0 0-1 0 0,-1 0 0 0 0,1 0 0 0 0,0-1 0 0 0,-1 1 0 0 0,1-1 1 0 0,0 1-1 0 0,0-1 0 0 0,0 0 0 0 0,1 0 15 0 0,-3 0-91 0 0,24 1-2191 0 0,-8-6-2242 0 0,-8 0-469 0 0</inkml:trace>
  <inkml:trace contextRef="#ctx0" brushRef="#br0" timeOffset="-39317.13">7969 7442 7461 0 0,'0'0'2623'0'0,"7"3"-1694"0"0,1 1-642 0 0,0 1 0 0 0,0 0 0 0 0,-1 1 0 0 0,1 0 0 0 0,-1 0 0 0 0,-1 0-1 0 0,1 1 1 0 0,-1 0 0 0 0,0 1 0 0 0,-1-1 0 0 0,1 1 0 0 0,-1 0 0 0 0,-1 0 0 0 0,0 1 0 0 0,0-1 0 0 0,-1 1 0 0 0,0 0 0 0 0,0 0 0 0 0,-1 0 0 0 0,0 2-287 0 0,0-2 54 0 0,0-1 1 0 0,-1 1-1 0 0,-1-1 0 0 0,0 1 1 0 0,0-1-1 0 0,0 1 1 0 0,-1-1-1 0 0,0 1 1 0 0,-1-1-1 0 0,0 1 1 0 0,0-1-1 0 0,-1 0 1 0 0,0 0-1 0 0,-4 7-54 0 0,-75 86-159 0 0,11-54-4825 0 0,49-39-938 0 0</inkml:trace>
  <inkml:trace contextRef="#ctx0" brushRef="#br0" timeOffset="-34320.342">6179 7375 7717 0 0,'0'0'2094'0'0,"0"0"-1209"0"0,0 0-225 0 0,0 0 226 0 0,0 0-357 0 0,0 0-339 0 0,0 0 346 0 0,1 7 270 0 0,0-2-726 0 0,0 0 0 0 0,-1 0 0 0 0,0 0 0 0 0,0 0 0 0 0,0-1 0 0 0,-1 1 0 0 0,1 0 0 0 0,-1 0 0 0 0,0 0 0 0 0,-1 0 0 0 0,1 0 0 0 0,-1-1 0 0 0,0 1 0 0 0,0-1 0 0 0,-1 1 0 0 0,1-1 0 0 0,-1 0 0 0 0,0 0 0 0 0,0 0 0 0 0,0 0 0 0 0,-1-1 0 0 0,1 1 0 0 0,-1-1 0 0 0,0 0 0 0 0,-1 1-80 0 0,-2 2-6 0 0,1 0 0 0 0,-1-1 0 0 0,-1 0 0 0 0,1-1 0 0 0,-1 1 0 0 0,0-1 0 0 0,0-1 0 0 0,0 1 1 0 0,0-1-1 0 0,-1-1 0 0 0,1 0 0 0 0,-1 0 0 0 0,0 0 0 0 0,1-1 0 0 0,-1-1 0 0 0,0 1 0 0 0,0-1 0 0 0,0-1 0 0 0,1 0 0 0 0,-1 0 1 0 0,0-1-1 0 0,1 0 0 0 0,-1 0 0 0 0,1-1 0 0 0,0 0 0 0 0,-1 0 0 0 0,2-1 0 0 0,-1 0 0 0 0,0-1 0 0 0,1 0 0 0 0,0 0 0 0 0,0 0 6 0 0,-13-11 124 0 0,18 12-127 0 0,0 0 0 0 0,-1 0 0 0 0,1 1 0 0 0,-1 0 0 0 0,1-1 0 0 0,-1 1 0 0 0,0 0 0 0 0,-1 0 0 0 0,1 0 0 0 0,0 1 0 0 0,-1-1 0 0 0,1 1 0 0 0,-1 0 0 0 0,0 0 0 0 0,0 0 0 0 0,0 1 0 0 0,0-1 0 0 0,0 1 0 0 0,0 0 0 0 0,0 0 0 0 0,-1 0 0 0 0,1 1-1 0 0,0-1 1 0 0,-1 1 0 0 0,1 0 0 0 0,0 0 0 0 0,0 1 0 0 0,-1-1 0 0 0,1 1 0 0 0,0 0 0 0 0,0 0 0 0 0,0 0 0 0 0,0 1 0 0 0,0 0 0 0 0,0-1 0 0 0,0 1 0 0 0,0 1 0 0 0,1-1 0 0 0,-1 0 0 0 0,1 1 0 0 0,-1 0 3 0 0,-50 130 354 0 0,46-76-4109 0 0,10-50-1531 0 0,7-6-2140 0 0</inkml:trace>
  <inkml:trace contextRef="#ctx0" brushRef="#br0" timeOffset="-34057.692">6176 7663 5184 0 0,'0'0'8055'0'0,"-6"4"-6377"0"0,-17 6-1631 0 0,0-2 1 0 0,-1 0-1 0 0,0-1 1 0 0,0-2-1 0 0,0 0 1 0 0,-1-2-1 0 0,1 0 1 0 0,-1-2-1 0 0,0-1 1 0 0,1-1-1 0 0,-1 0 1 0 0,-2-3-48 0 0,-106-9-40 0 0,129 17 59 0 0,0-1 0 0 0,0 2 1 0 0,0-1-1 0 0,1 0 0 0 0,-1 1 1 0 0,1 0-1 0 0,0-1 0 0 0,1 1 1 0 0,-1 1-1 0 0,1-1 0 0 0,0 0 1 0 0,0 0-1 0 0,0 1 0 0 0,1-1 1 0 0,0 1-1 0 0,0 0 0 0 0,0-1 1 0 0,1 4-20 0 0,0-7-254 0 0,-1 8-1400 0 0,2-5-2403 0 0,1-3-4985 0 0</inkml:trace>
  <inkml:trace contextRef="#ctx0" brushRef="#br0" timeOffset="-3945.549">8271 8416 4560 0 0,'0'0'6510'0'0,"2"8"-4768"0"0,7 41-824 0 0,-1 0-1 0 0,-3 1 1 0 0,-1-1 0 0 0,-3 1-1 0 0,-3 12-917 0 0,0-42 81 0 0,1-14-48 0 0,-1 0-1 0 0,1 0 0 0 0,1 0 1 0 0,-1 0-1 0 0,1 0 1 0 0,0 0-1 0 0,1 0 1 0 0,-1 0-1 0 0,1 0 0 0 0,0 0 1 0 0,1 0-1 0 0,0 0 1 0 0,-1 0-1 0 0,2-1 0 0 0,-1 1 1 0 0,1-1-1 0 0,2 4-32 0 0,-18-22-75 0 0,2 0-88 0 0,-1 0 0 0 0,0 1-1 0 0,0 1 1 0 0,-1 0-1 0 0,-1 1 1 0 0,0 0 0 0 0,0 1-1 0 0,-1 1 1 0 0,0 0 0 0 0,0 1-1 0 0,-1 1 1 0 0,-3-1 163 0 0,15 9 43 0 0,0 0-1 0 0,0 1 1 0 0,0-1 0 0 0,0 1 0 0 0,1 0-1 0 0,-1 0 1 0 0,1 1 0 0 0,0-1 0 0 0,0 1-1 0 0,0-1 1 0 0,0 1 0 0 0,1 0 0 0 0,0 0 0 0 0,-1 0-1 0 0,1 0 1 0 0,1 1 0 0 0,-1-1 0 0 0,1 0-1 0 0,-1 1 1 0 0,1-1 0 0 0,1 1 0 0 0,-1 0 0 0 0,1-1-1 0 0,-1 1 1 0 0,1 0 0 0 0,1-1 0 0 0,-1 2-43 0 0,-1-3 21 0 0,0 0 1 0 0,0 0-1 0 0,0-1 0 0 0,0 1 1 0 0,1 0-1 0 0,-1 0 1 0 0,1 0-1 0 0,0 0 1 0 0,0 0-1 0 0,0 0 1 0 0,0 0-1 0 0,1 0 1 0 0,-1 0-1 0 0,1 0 1 0 0,-1 0-1 0 0,1-1 0 0 0,0 1 1 0 0,0 0-1 0 0,0 0 1 0 0,1-1-1 0 0,-1 1 1 0 0,1 0-1 0 0,-1-1 1 0 0,1 0-1 0 0,0 1 1 0 0,0-1-1 0 0,0 0 1 0 0,0 0-1 0 0,1 0 1 0 0,-1 0-1 0 0,0 0 0 0 0,1-1 1 0 0,-1 1-1 0 0,1-1 1 0 0,0 1-1 0 0,-1-1 1 0 0,1 0-1 0 0,0 0 1 0 0,0 0-1 0 0,0-1 1 0 0,0 1-1 0 0,0-1 1 0 0,-1 1-1 0 0,1-1 1 0 0,0 0-1 0 0,2 0-21 0 0,179-26-561 0 0,-124 5-2263 0 0,-1-4-3711 0 0,-33 13-624 0 0</inkml:trace>
  <inkml:trace contextRef="#ctx0" brushRef="#br0" timeOffset="-2654.576">9378 8746 8565 0 0,'0'0'2605'0'0,"0"0"-2329"0"0,0 0 0 0 0,0 0-35 0 0,0 0-272 0 0,8 0-10 0 0,-2 0 179 0 0,1 1 0 0 0,0 0-1 0 0,-1 0 1 0 0,1 0 0 0 0,-1 1 0 0 0,0 0 0 0 0,1 0-1 0 0,-1 1 1 0 0,0-1 0 0 0,0 1 0 0 0,-1 1 0 0 0,1-1-1 0 0,-1 1 1 0 0,1 0 0 0 0,-1 0 0 0 0,0 1 0 0 0,-1 0-1 0 0,1-1 1 0 0,-1 2 0 0 0,0-1 0 0 0,0 0 0 0 0,-1 1-1 0 0,1-1 1 0 0,-1 1 0 0 0,0 0 0 0 0,-1 0 0 0 0,0 1-1 0 0,1 2-137 0 0,-3-5 39 0 0,-1 1-1 0 0,0-1 0 0 0,0 0 1 0 0,0 0-1 0 0,0 0 0 0 0,-1 0 0 0 0,0 0 1 0 0,0 0-1 0 0,0 0 0 0 0,0 0 1 0 0,-1-1-1 0 0,1 1 0 0 0,-1-1 1 0 0,0 1-1 0 0,0-1 0 0 0,0 0 0 0 0,0 0 1 0 0,-1-1-1 0 0,1 1 0 0 0,-1-1 1 0 0,1 0-1 0 0,-1 0 0 0 0,0 0 0 0 0,-3 1-38 0 0,-37 8-4978 0 0,37-11-1135 0 0</inkml:trace>
  <inkml:trace contextRef="#ctx0" brushRef="#br0" timeOffset="-2409.664">9610 8724 8837 0 0,'0'0'3869'0'0,"-2"7"-2736"0"0,-11 34 295 0 0,6-26-1283 0 0,2 1-1 0 0,0-1 1 0 0,1 1 0 0 0,0 0-1 0 0,2 1 1 0 0,0-1 0 0 0,0 0-1 0 0,2 1 1 0 0,0 12-145 0 0,34 3-1323 0 0,-2-32-2897 0 0,-21-4-1482 0 0</inkml:trace>
  <inkml:trace contextRef="#ctx0" brushRef="#br0" timeOffset="-2408.664">9848 8711 10469 0 0,'0'0'4692'0'0,"37"68"-4440"0"0,-24-33-48 0 0,-3 1 360 0 0,-6-9-171 0 0,-4-6-21 0 0,0 3-108 0 0,-6 6-152 0 0,-4 3-40 0 0,-15 5-20 0 0,-15 2 20 0 0,-10 2-72 0 0,-7-3-360 0 0,1-12-869 0 0,19-10-2815 0 0,6-11-7553 0 0</inkml:trace>
  <inkml:trace contextRef="#ctx0" brushRef="#br0" timeOffset="-3605.326">8701 8544 13965 0 0,'0'0'1140'0'0,"2"7"-445"0"0,19 268 2846 0 0,-21-270-3798 0 0,2 38 56 0 0,19-39-6180 0 0,-5-17-1681 0 0</inkml:trace>
  <inkml:trace contextRef="#ctx0" brushRef="#br0" timeOffset="-3356.607">8974 8542 15249 0 0,'0'0'1325'0'0,"0"0"-1137"0"0,-54-3-188 0 0,14 2 608 0 0,-9 1-136 0 0,-3 0-300 0 0,7 1-168 0 0,8 2-4 0 0,10 0-160 0 0,9-1-484 0 0,1 2-461 0 0,4-1-595 0 0,5 0-3436 0 0,8-3-4053 0 0</inkml:trace>
  <inkml:trace contextRef="#ctx0" brushRef="#br0" timeOffset="-3106.576">9054 8692 13061 0 0,'0'0'1476'0'0,"0"0"-1464"0"0,0 0-12 0 0,-42 9 1072 0 0,8-9-404 0 0,-7 0-391 0 0,-11-1-205 0 0,1 1-72 0 0,7 0-277 0 0,10 0-507 0 0,16 1-564 0 0,4 0-808 0 0,4-1-4036 0 0</inkml:trace>
  <inkml:trace contextRef="#ctx0" brushRef="#br0" timeOffset="-2919.554">9230 8556 12525 0 0,'0'0'1508'0'0,"-7"8"-817"0"0,-3 3-459 0 0,1 0 1 0 0,0 1-1 0 0,0 0 1 0 0,1 0-1 0 0,1 1 1 0 0,0 0-1 0 0,1 0 0 0 0,1 1 1 0 0,-1-1-1 0 0,2 1 1 0 0,0 0-1 0 0,1 1 1 0 0,-1 11-233 0 0,3-15 7 0 0,1-1 0 0 0,1 0 0 0 0,-1 1 0 0 0,2-1 0 0 0,-1 0 0 0 0,1 0 0 0 0,1 0 0 0 0,0 0 0 0 0,0 0 0 0 0,1 0 0 0 0,1-1 0 0 0,2 5-7 0 0,41 18-6028 0 0,-30-31-426 0 0</inkml:trace>
  <inkml:trace contextRef="#ctx0" brushRef="#br0" timeOffset="-4941.365">7551 8587 7553 0 0,'0'0'3901'0'0,"2"6"-3115"0"0,-5 79 812 0 0,1-78-1507 0 0,-1-1 0 0 0,0 0 0 0 0,0 0 0 0 0,0 0 0 0 0,-1-1 0 0 0,0 1 0 0 0,0-1 0 0 0,0 0 0 0 0,-1 0 0 0 0,0 0 0 0 0,0 0 0 0 0,0-1 0 0 0,0 0 0 0 0,-1 0 0 0 0,0-1 0 0 0,1 1 0 0 0,-1-1 0 0 0,-1-1 0 0 0,-2 2-91 0 0,-1-1-83 0 0,0 0-1 0 0,-1-1 0 0 0,0 0 0 0 0,1-1 0 0 0,-1 0 0 0 0,0-1 0 0 0,1 0 0 0 0,-1 0 0 0 0,0-1 0 0 0,1-1 1 0 0,-1 0-1 0 0,1 0 0 0 0,0-1 0 0 0,-1 0 0 0 0,1-1 0 0 0,0 0 0 0 0,1-1 0 0 0,-1 0 0 0 0,1 0 0 0 0,0-1 1 0 0,0 0-1 0 0,1-1 0 0 0,-4-4 84 0 0,-71-37 270 0 0,79 47-171 0 0,1 1 0 0 0,0-1-1 0 0,-1 1 1 0 0,1 0 0 0 0,0 0 0 0 0,-1 0 0 0 0,1 0 0 0 0,0 1-1 0 0,-1-1 1 0 0,1 1 0 0 0,0 0 0 0 0,0 0 0 0 0,0 0 0 0 0,0 1-1 0 0,0-1 1 0 0,0 1 0 0 0,0-1 0 0 0,0 1 0 0 0,0 0 0 0 0,1 0-1 0 0,-1 0 1 0 0,1 1 0 0 0,-1-1 0 0 0,1 0 0 0 0,0 1 0 0 0,0 0-1 0 0,0-1 1 0 0,0 1 0 0 0,1 0 0 0 0,-2 3-99 0 0,-42 99 165 0 0,52-77-2631 0 0,10-17-4878 0 0,2-9 116 0 0</inkml:trace>
  <inkml:trace contextRef="#ctx0" brushRef="#br0" timeOffset="-4675.603">7640 8861 13061 0 0,'0'0'1111'0'0,"-6"6"-618"0"0,0-2-404 0 0,0 1 0 0 0,0 0 0 0 0,-1-1-1 0 0,0 0 1 0 0,1-1 0 0 0,-2 0 0 0 0,1 0 0 0 0,0 0 0 0 0,0-1 0 0 0,-1 0 0 0 0,1 0 0 0 0,-1-1 0 0 0,0 0 0 0 0,1 0 0 0 0,-2-1-89 0 0,-292-20-3350 0 0,297 19 3441 0 0,1 1 0 0 0,0 0 1 0 0,-1 0-1 0 0,1 0 0 0 0,-1 1 0 0 0,1-1 0 0 0,-1 1 0 0 0,1 0 1 0 0,0 0-1 0 0,0 0 0 0 0,-1 0 0 0 0,1 0 0 0 0,0 1 0 0 0,0 0 0 0 0,0-1 1 0 0,0 1-1 0 0,0 0 0 0 0,1 1 0 0 0,-1-1 0 0 0,1 0 0 0 0,-1 1 1 0 0,1-1-1 0 0,0 1 0 0 0,0 0 0 0 0,0 0 0 0 0,0 0 0 0 0,1 0 0 0 0,-1 0 1 0 0,1 0-1 0 0,-1 0 0 0 0,1 0 0 0 0,0 1 0 0 0,1-1 0 0 0,-1 1 1 0 0,0-1-1 0 0,1 0 0 0 0,0 1 0 0 0,0-1 0 0 0,0 2-91 0 0,-2 27-638 0 0,9-14-3443 0 0,4-11-1976 0 0</inkml:trace>
  <inkml:trace contextRef="#ctx0" brushRef="#br0" timeOffset="-7058.747">5372 8523 14233 0 0,'0'0'912'0'0,"0"0"-486"0"0,3 7-177 0 0,1 1-98 0 0,0-1-1 0 0,-1 1 0 0 0,0 0 1 0 0,-1 0-1 0 0,0 0 1 0 0,0 0-1 0 0,-1 1 1 0 0,0-1-1 0 0,0 0 1 0 0,-1 1-1 0 0,0-1 1 0 0,0 0-1 0 0,-1 1 1 0 0,0-1-1 0 0,-2 6-150 0 0,-31 98-399 0 0,54-110-5168 0 0,-1-13-343 0 0</inkml:trace>
  <inkml:trace contextRef="#ctx0" brushRef="#br0" timeOffset="-6810.483">5652 8500 13489 0 0,'0'0'2176'0'0,"0"0"-2048"0"0,0 0 8 0 0,0 0 345 0 0,-52 5 431 0 0,24-1-244 0 0,-6 0-384 0 0,-3 1-284 0 0,3 0-4 0 0,2 1-84 0 0,0 0-480 0 0,2-1-152 0 0,5 1-285 0 0,10-2-875 0 0,6 0-2448 0 0,9-4-3109 0 0</inkml:trace>
  <inkml:trace contextRef="#ctx0" brushRef="#br0" timeOffset="-6535.603">5710 8634 4912 0 0,'0'0'5773'0'0,"0"0"-5633"0"0,0 0 672 0 0,0 0 976 0 0,-52 12-288 0 0,24-12-796 0 0,-2 3-516 0 0,-2-1-176 0 0,1 0-12 0 0,1 2-716 0 0,2 1-704 0 0,1-1-688 0 0,9-2-2620 0 0,2-2-2129 0 0</inkml:trace>
  <inkml:trace contextRef="#ctx0" brushRef="#br0" timeOffset="-6304.653">5943 8486 11217 0 0,'0'0'1294'0'0,"0"0"-873"0"0,-6 2 418 0 0,-2 2-554 0 0,0 0 1 0 0,1 0 0 0 0,-1 1 0 0 0,1 0 0 0 0,0 0 0 0 0,0 1-1 0 0,1-1 1 0 0,0 2 0 0 0,0-1 0 0 0,0 1 0 0 0,1 0 0 0 0,0 0-1 0 0,0 0 1 0 0,-3 7-286 0 0,2-3 35 0 0,1 0 0 0 0,-1 1 0 0 0,2-1-1 0 0,0 1 1 0 0,0 0 0 0 0,1 0 0 0 0,0 0-1 0 0,1 0 1 0 0,1 1 0 0 0,0-1 0 0 0,0 1-1 0 0,2-1 1 0 0,-1 0 0 0 0,1 1 0 0 0,1-1-1 0 0,0 0 1 0 0,2 2-35 0 0,35 40-926 0 0,3-39-7443 0 0,-22-18 1141 0 0</inkml:trace>
  <inkml:trace contextRef="#ctx0" brushRef="#br0" timeOffset="-6134.595">6052 8672 9609 0 0,'0'0'3414'0'0,"0"0"-2548"0"0,0 0-674 0 0,0 0 9 0 0,0 0 200 0 0,0 0-30 0 0,0 0-363 0 0,6-1-363 0 0,3-1 414 0 0,0 2-1 0 0,0-1 1 0 0,0 1-1 0 0,1 0 0 0 0,-1 1 1 0 0,0 0-1 0 0,0 0 0 0 0,0 1 1 0 0,0 1-1 0 0,-1-1 1 0 0,1 1-1 0 0,0 1 0 0 0,-1-1 1 0 0,0 2-1 0 0,0-1 1 0 0,0 1-1 0 0,-1 0 0 0 0,1 1 1 0 0,4 4-59 0 0,-11-8 38 0 0,1 0 0 0 0,-1-1 0 0 0,0 1 0 0 0,0 0 0 0 0,0 0 0 0 0,0 0 0 0 0,-1 0 0 0 0,1 0 0 0 0,-1 1 1 0 0,1-1-1 0 0,-1 0 0 0 0,1 0 0 0 0,-1 0 0 0 0,0 0 0 0 0,0 1 0 0 0,0-1 0 0 0,-1 0 0 0 0,1 0 0 0 0,0 0 0 0 0,-1 0 0 0 0,1 0 0 0 0,-1 1 1 0 0,0-1-1 0 0,0 0 0 0 0,0 0 0 0 0,0-1 0 0 0,0 1 0 0 0,0 0 0 0 0,0 0 0 0 0,-1 0 0 0 0,1-1 0 0 0,0 1 0 0 0,-1-1 0 0 0,0 1 0 0 0,1-1 0 0 0,-1 1 1 0 0,0-1-1 0 0,0 0 0 0 0,0 0 0 0 0,-1 1-38 0 0,-43 25-909 0 0,5-16-4331 0 0,34-12-647 0 0</inkml:trace>
  <inkml:trace contextRef="#ctx0" brushRef="#br0" timeOffset="-5933.654">6298 8624 5977 0 0,'0'0'6327'0'0,"0"0"-4682"0"0,-6 4-879 0 0,2-2-709 0 0,-1 0 0 0 0,1 1 0 0 0,0-1 0 0 0,0 1 0 0 0,0 0 0 0 0,0 0 0 0 0,0 0 0 0 0,1 1 0 0 0,0-1 0 0 0,-1 1 0 0 0,1 0 0 0 0,0 0 0 0 0,1 0 0 0 0,-1 0 0 0 0,1 1 0 0 0,0-1 0 0 0,0 1 0 0 0,0-1 0 0 0,1 1 0 0 0,-1 0 0 0 0,1-1 0 0 0,0 1 0 0 0,0 0 0 0 0,1 0 0 0 0,0 0 0 0 0,0 0-1 0 0,0 0 1 0 0,0 0 0 0 0,1 0 0 0 0,-1-1 0 0 0,1 1 0 0 0,1 0 0 0 0,-1 0 0 0 0,1-1 0 0 0,0 1 0 0 0,0 0 0 0 0,0-1 0 0 0,0 0 0 0 0,1 0 0 0 0,0 0 0 0 0,-1 0 0 0 0,2 0 0 0 0,-1 0 0 0 0,0-1 0 0 0,3 2-57 0 0,69 17-1586 0 0,-24-26-4187 0 0,-37-1-43 0 0</inkml:trace>
  <inkml:trace contextRef="#ctx0" brushRef="#br0" timeOffset="-5669.34">6574 8570 9653 0 0,'0'0'2673'0'0,"7"8"-1790"0"0,-1-1-701 0 0,1 0 0 0 0,-1 0 1 0 0,0 1-1 0 0,0 0 1 0 0,-1 0-1 0 0,0 0 1 0 0,-1 1-1 0 0,0 0 1 0 0,0 0-1 0 0,-1 0 0 0 0,0 0 1 0 0,-1 0-1 0 0,0 0 1 0 0,0 1-1 0 0,-1-1 1 0 0,0 1-1 0 0,0 0 1 0 0,-1-1-1 0 0,-1 1 0 0 0,0-1 1 0 0,0 1-1 0 0,-1-1 1 0 0,0 1-1 0 0,0-1 1 0 0,-4 9-183 0 0,-93 108-252 0 0,38-98-6323 0 0,45-27-1388 0 0</inkml:trace>
  <inkml:trace contextRef="#ctx0" brushRef="#br0" timeOffset="-977.455">10612 9014 13537 0 0,'0'0'2933'0'0,"0"0"-2909"0"0,0 0-24 0 0,0 0 0 0 0,-40-10 200 0 0,18 6 36 0 0,-4 1-124 0 0,-3 1-112 0 0,-1 0 0 0 0,0-1-4 0 0,-1 1-592 0 0,4-1-717 0 0,9 0-1803 0 0,1-9-6197 0 0</inkml:trace>
  <inkml:trace contextRef="#ctx0" brushRef="#br0" timeOffset="-729.631">10630 8875 14617 0 0,'0'0'1096'0'0,"0"0"-1096"0"0,0 0-152 0 0,-66-2 152 0 0,25-2 288 0 0,-10-1-136 0 0,4 2-140 0 0,12 0-12 0 0,8 1-1068 0 0,9-2-848 0 0,5 1-3716 0 0,-2-6-1765 0 0</inkml:trace>
  <inkml:trace contextRef="#ctx0" brushRef="#br0" timeOffset="-465.438">11005 8727 11881 0 0,'0'0'1828'0'0,"2"8"-1247"0"0,6 19-59 0 0,-1 0-1 0 0,-2 1 1 0 0,0 0-1 0 0,-2 0 1 0 0,-1 0-1 0 0,-2 0 1 0 0,0 0-1 0 0,-5 25-521 0 0,-4 7-766 0 0,9-55-587 0 0,6-9-4045 0 0,8-9-3399 0 0</inkml:trace>
  <inkml:trace contextRef="#ctx0" brushRef="#br0" timeOffset="-184.446">11293 8741 14425 0 0,'0'0'1700'0'0,"0"0"-1700"0"0,0 0 0 0 0,-44 0 393 0 0,18 0 295 0 0,-5 0-328 0 0,-1 0-188 0 0,0 0-168 0 0,1 0-4 0 0,-3 3-8 0 0,7-1-576 0 0,3 0-277 0 0,7 0-767 0 0,8-1-2760 0 0,9-1-4989 0 0</inkml:trace>
  <inkml:trace contextRef="#ctx0" brushRef="#br0" timeOffset="-183.446">11364 8872 12017 0 0,'0'0'1900'0'0,"0"0"-1516"0"0,0 0-384 0 0,-38 12 1184 0 0,18-10-239 0 0,-7-2-433 0 0,0 0-312 0 0,-4 1-188 0 0,2 0-12 0 0,0 1-252 0 0,2-1-565 0 0,2 2-595 0 0,8-3-1724 0 0,6 0-5909 0 0</inkml:trace>
  <inkml:trace contextRef="#ctx0" brushRef="#br0" timeOffset="63.065">11636 8547 14721 0 0,'0'0'1408'0'0,"0"0"-1408"0"0,0 0-276 0 0,0 0 276 0 0,-37 41 432 0 0,20-27-255 0 0,0 2-117 0 0,-2 2 16 0 0,0 1-76 0 0,0-1-237 0 0,3 2-1151 0 0,5-6-2648 0 0,7-2-5973 0 0</inkml:trace>
  <inkml:trace contextRef="#ctx0" brushRef="#br0" timeOffset="233.431">11760 8775 10577 0 0,'0'0'1272'0'0,"0"0"-872"0"0,-22 41 444 0 0,12-21 272 0 0,-3 3-280 0 0,3 2-368 0 0,-1 1-120 0 0,2-1-144 0 0,2 1-116 0 0,3-2 16 0 0,1-1-44 0 0,3-2 5 0 0,3-3-65 0 0,1-3-369 0 0,3-2-663 0 0,5-2-1012 0 0,-7-4-3180 0 0,9-7-2489 0 0</inkml:trace>
  <inkml:trace contextRef="#ctx0" brushRef="#br0" timeOffset="419.558">11876 8968 11057 0 0,'0'0'431'0'0,"0"0"-1043"0"0,7-2 227 0 0,-2 2 466 0 0,1-1 0 0 0,-1 1-1 0 0,0 0 1 0 0,0 0 0 0 0,1 1 0 0 0,-1-1 0 0 0,0 1-1 0 0,0 0 1 0 0,0 1 0 0 0,0-1 0 0 0,0 1 0 0 0,0 0-1 0 0,0 0 1 0 0,0 1 0 0 0,-1-1 0 0 0,1 1 0 0 0,-1 0-1 0 0,0 0 1 0 0,0 1 0 0 0,0-1 0 0 0,2 3-81 0 0,-2-4 75 0 0,-1 1 0 0 0,1-1 1 0 0,-1 1-1 0 0,1 0 0 0 0,-1 0 1 0 0,0 0-1 0 0,0 0 1 0 0,0 0-1 0 0,-1 1 0 0 0,1-1 1 0 0,-1 1-1 0 0,0 0 0 0 0,0 0 1 0 0,0 0-1 0 0,-1 0 0 0 0,1 0 1 0 0,-1 0-1 0 0,0 0 0 0 0,0 0 1 0 0,0 1-1 0 0,-1-1 0 0 0,1 0 1 0 0,-1 1-1 0 0,0-1 0 0 0,-1 0 1 0 0,1 1-1 0 0,-1-1 0 0 0,1 0 1 0 0,-1 1-1 0 0,-1-1 0 0 0,1 0 1 0 0,0 0-1 0 0,-1 0 0 0 0,0 0 1 0 0,0 0-1 0 0,0-1 0 0 0,-1 1 1 0 0,1 0-1 0 0,-1-1 0 0 0,0 0 1 0 0,0 0-1 0 0,0 1 0 0 0,0-2 1 0 0,0 1-1 0 0,-1 0 0 0 0,1-1 1 0 0,-3 2-76 0 0,-43 11-291 0 0,14-14-4025 0 0,16-4-2698 0 0</inkml:trace>
  <inkml:trace contextRef="#ctx0" brushRef="#br0" timeOffset="623.636">12155 8973 8885 0 0,'0'0'5458'0'0,"0"0"-4158"0"0,-7 7-610 0 0,2-5-650 0 0,1 0 0 0 0,-1 1 0 0 0,1 0 0 0 0,0 0 0 0 0,0 0 0 0 0,0 0 0 0 0,0 1 1 0 0,1 0-1 0 0,-1 0 0 0 0,1 0 0 0 0,0 0 0 0 0,0 0 0 0 0,1 0 0 0 0,-1 1 0 0 0,1-1 0 0 0,0 1 0 0 0,0 0 1 0 0,0 0-1 0 0,1 0 0 0 0,-1 0 0 0 0,1 0 0 0 0,1 0 0 0 0,-1 0 0 0 0,1 0 0 0 0,0 0 0 0 0,0 0 0 0 0,0 1 0 0 0,1-1 1 0 0,-1 0-1 0 0,1 0 0 0 0,1 0 0 0 0,-1 0 0 0 0,1 0 0 0 0,0-1 0 0 0,0 1 0 0 0,0 0 0 0 0,3 4-40 0 0,43 15-798 0 0,-11-22-4726 0 0,-17-7-1470 0 0</inkml:trace>
  <inkml:trace contextRef="#ctx0" brushRef="#br0" timeOffset="794.539">12364 8898 14261 0 0,'0'0'1428'0'0,"35"61"-1380"0"0,-22-35 4 0 0,-3 5 641 0 0,-2-6-233 0 0,-3 3-172 0 0,-1 4-104 0 0,-4-3-120 0 0,-4 1-64 0 0,-9-2 4 0 0,-6-1-4 0 0,-12 2 0 0 0,-14-4-424 0 0,-11-4-385 0 0,6-8-667 0 0,7-10-4360 0 0</inkml:trace>
  <inkml:trace contextRef="#ctx0" brushRef="#br0" timeOffset="3207.744">12458 9440 10857 0 0,'0'0'1277'0'0,"-6"-2"-993"0"0,-9-3-121 0 0,0 2 1 0 0,-1-1 0 0 0,1 2-1 0 0,-1 0 1 0 0,0 1-1 0 0,1 1 1 0 0,-1 0 0 0 0,0 1-1 0 0,0 1 1 0 0,1 0-1 0 0,-1 1 1 0 0,1 1-1 0 0,0 0 1 0 0,0 1 0 0 0,0 1-1 0 0,1 0 1 0 0,-1 1-1 0 0,2 1 1 0 0,-1 0 0 0 0,1 1-1 0 0,0 0 1 0 0,-6 7-164 0 0,19-16 0 0 0,-1 1 1 0 0,0 0-1 0 0,1 0 1 0 0,-1 0-1 0 0,0 0 1 0 0,0-1-1 0 0,1 1 1 0 0,-1 0-1 0 0,0-1 0 0 0,0 1 1 0 0,0-1-1 0 0,0 1 1 0 0,0-1-1 0 0,0 1 1 0 0,0-1-1 0 0,0 0 1 0 0,0 1-1 0 0,0-1 1 0 0,0 0-1 0 0,0 0 1 0 0,0 0-1 0 0,0 1 0 0 0,0-1 1 0 0,0-1-1 0 0,0 1 1 0 0,0 0-1 0 0,0 0 1 0 0,0 0-1 0 0,0 0 1 0 0,0-1-1 0 0,0 1 1 0 0,0 0-1 0 0,0-1 1 0 0,0 1-1 0 0,0-1 1 0 0,0 1-1 0 0,0-1 0 0 0,0 0 1 0 0,1 1-1 0 0,-1-1 1 0 0,0 0-1 0 0,0 1 1 0 0,1-1-1 0 0,-1 0 1 0 0,0 0-1 0 0,1 0 1 0 0,-1 0-1 0 0,1 0 1 0 0,-1 0-1 0 0,1 0 1 0 0,-1 0-1 0 0,1 0 0 0 0,0 0 1 0 0,0 0-1 0 0,-1 0 1 0 0,1 0-1 0 0,0 0 1 0 0,0 0-1 0 0,0 0 1 0 0,0 0-1 0 0,-12-23-254 0 0,5 14 249 0 0,0 0-1 0 0,-1 1 1 0 0,0 1 0 0 0,0-1 0 0 0,-1 1 0 0 0,-1 0 0 0 0,1 1 0 0 0,-1 0-1 0 0,0 1 1 0 0,-1 0 0 0 0,1 0 0 0 0,-1 1 0 0 0,0 1 0 0 0,-1 0 0 0 0,1 0-1 0 0,-1 1 1 0 0,0 1 0 0 0,0 0 0 0 0,0 0 0 0 0,0 1 5 0 0,-252 6 1304 0 0,221-1-1250 0 0,-20 2 84 0 0,-1-3 1 0 0,0-3 0 0 0,0-2-1 0 0,0-3 1 0 0,-63-14-139 0 0,-48-48-3378 0 0,165 60-797 0 0,5-2-3055 0 0</inkml:trace>
  <inkml:trace contextRef="#ctx0" brushRef="#br0" timeOffset="34744.639">9432 9283 3524 0 0,'0'0'85'0'0,"0"0"64"0"0,0 0-3 0 0,0 0 102 0 0,0 0 540 0 0,0 0-194 0 0,0 0-349 0 0,6 6-175 0 0,-1 0-42 0 0,0-1 1 0 0,1 0 0 0 0,-1-1-1 0 0,1 0 1 0 0,0 1 0 0 0,0-2-1 0 0,1 1 1 0 0,-1-1 0 0 0,1 0-1 0 0,0 0 1 0 0,0-1 0 0 0,0 0-1 0 0,0 0 1 0 0,0-1 0 0 0,0 1-1 0 0,6-1-28 0 0,14 1 313 0 0,0-2 1 0 0,1 0-1 0 0,-1-2 0 0 0,0-1 0 0 0,-1-1 0 0 0,1-1 1 0 0,-1-2-1 0 0,0 0 0 0 0,0-2 0 0 0,-1-1 0 0 0,0-1 0 0 0,-1-1 1 0 0,0-1-1 0 0,-1-1 0 0 0,0-1 0 0 0,-1-1 0 0 0,-1-1 0 0 0,-1-1 1 0 0,0-1-1 0 0,-1 0 0 0 0,-2-1 0 0 0,3-5-313 0 0,-12 11-14 0 0,0 0 0 0 0,-1 0 0 0 0,-1-1 0 0 0,0 0 0 0 0,-1 0 0 0 0,0 0 0 0 0,-2-1 0 0 0,0 0 0 0 0,0 1 0 0 0,-2-1 0 0 0,0 0 0 0 0,-1 0 0 0 0,0 0 0 0 0,-1 0 0 0 0,-1 0 0 0 0,0 0 0 0 0,-2 1 0 0 0,0-1 0 0 0,0 1 0 0 0,-4-6 14 0 0,-4-12-139 0 0,-3 1-1 0 0,0 1 1 0 0,-2 0 0 0 0,-2 1-1 0 0,0 1 1 0 0,-2 1 0 0 0,-1 1-1 0 0,-22-20 140 0 0,13 14-59 0 0,-1 1 0 0 0,-2 2 0 0 0,-1 1 0 0 0,-2 2 0 0 0,0 2 0 0 0,-2 1 0 0 0,0 2 0 0 0,-2 1 0 0 0,0 3-1 0 0,-1 1 1 0 0,-1 2 0 0 0,0 2 0 0 0,-1 2 0 0 0,-1 2 0 0 0,0 1 0 0 0,0 3 0 0 0,0 2 0 0 0,0 1 0 0 0,-33 5 59 0 0,40 7-11 0 0,1 2 0 0 0,0 2 0 0 0,1 1 0 0 0,1 1 0 0 0,1 3 0 0 0,0 0 0 0 0,1 2 0 0 0,1 2 0 0 0,2 1 0 0 0,0 1 0 0 0,1 2 0 0 0,2 0 1 0 0,1 2-1 0 0,1 1 0 0 0,-13 21 11 0 0,27-42 6 0 0,1 0 0 0 0,-1 2 0 0 0,1-1 0 0 0,1 1 0 0 0,0 0 0 0 0,1 1 0 0 0,0 0 0 0 0,1 0 0 0 0,0 1 0 0 0,0 0 0 0 0,2 0 0 0 0,0 1 0 0 0,0-1 0 0 0,1 1 0 0 0,1 0 0 0 0,0 0 0 0 0,1 1 0 0 0,1-1 0 0 0,0 0 0 0 0,1 1 0 0 0,0-1 0 0 0,1 0 0 0 0,1 1 0 0 0,0-1 0 0 0,1 0 0 0 0,2 3-6 0 0,10 9 242 0 0,2-1-1 0 0,1-1 0 0 0,0 0 1 0 0,2-2-1 0 0,1 0 0 0 0,0-1 0 0 0,2-1 1 0 0,0-1-1 0 0,1-1 0 0 0,1-2 1 0 0,1 0-1 0 0,0-1 0 0 0,1-2 1 0 0,0-1-1 0 0,17 5-241 0 0,-3-4 106 0 0,0-2 0 0 0,0-1 1 0 0,1-3-1 0 0,0-1 0 0 0,0-2 0 0 0,1-1 1 0 0,-1-3-1 0 0,1-2 0 0 0,-1-1 1 0 0,1-2-1 0 0,5-3-106 0 0,160-56-8615 0 0,-176 47 1769 0 0</inkml:trace>
  <inkml:trace contextRef="#ctx0" brushRef="#br0" timeOffset="35646.786">10217 8469 5889 0 0,'0'0'454'0'0,"0"0"-500"0"0,0 0-64 0 0,0 0 26 0 0,1 6 124 0 0,1-3 99 0 0,-1 0 0 0 0,0 0 0 0 0,1 0 0 0 0,0-1 0 0 0,0 1 0 0 0,0-1 0 0 0,0 1-1 0 0,0-1 1 0 0,0 0 0 0 0,1 0 0 0 0,-1 0 0 0 0,1 0 0 0 0,0 0 0 0 0,-1 0 0 0 0,1-1 0 0 0,0 1 0 0 0,0-1-1 0 0,0 0 1 0 0,0 0 0 0 0,0 0 0 0 0,0 0 0 0 0,0 0 0 0 0,1-1 0 0 0,-1 0 0 0 0,0 1 0 0 0,0-1 0 0 0,0 0-1 0 0,1-1 1 0 0,-1 1 0 0 0,2-1-139 0 0,103 3 574 0 0,0-4 0 0 0,0-5 0 0 0,0-5 0 0 0,-2-5 0 0 0,0-4 0 0 0,-1-5 0 0 0,-1-4 0 0 0,8-9-574 0 0,-63 22 382 0 0,-1-2 0 0 0,-1-2 0 0 0,-1-2 0 0 0,0-2 0 0 0,-2-3 0 0 0,-1-1 0 0 0,9-10-382 0 0,-28 16 37 0 0,-2 0-1 0 0,-1-1 1 0 0,-1-1 0 0 0,-1-1 0 0 0,-2-1 0 0 0,0-1 0 0 0,-2 0 0 0 0,0-1 0 0 0,-3 0 0 0 0,4-14-37 0 0,-8 11 16 0 0,-1-1 1 0 0,-2 0-1 0 0,-2-1 1 0 0,-1 1-1 0 0,-1 0 0 0 0,-2-1 1 0 0,-1 1-1 0 0,-2-1 1 0 0,-1 1-1 0 0,-2 1 1 0 0,-3-8-17 0 0,-3-33 87 0 0,12 31-143 0 0,29 48-1487 0 0,154 249 3061 0 0,-216-321-962 0 0,-83-138-1491 0 0,31 299-31 0 0,74-84 683 0 0,-40 30-404 0 0,13-21-8018 0 0,18-14 1593 0 0</inkml:trace>
  <inkml:trace contextRef="#ctx0" brushRef="#br0" timeOffset="121210.098">3283 10188 6293 0 0,'0'0'3920'0'0,"0"0"-1908"0"0,0 0-777 0 0,0 0 132 0 0,0 0-268 0 0,0 0-390 0 0,0 0-176 0 0,-13-4-72 0 0,-38-6-208 0 0,-1 3-1 0 0,-1 1 1 0 0,1 3 0 0 0,-1 2-1 0 0,-5 3-252 0 0,-170-10-4096 0 0,200 4 669 0 0,10 0-2839 0 0,15 3 1399 0 0</inkml:trace>
  <inkml:trace contextRef="#ctx0" brushRef="#br0" timeOffset="121470.782">2821 10188 4136 0 0,'0'0'2025'0'0,"0"0"-859"0"0,0 0 28 0 0,7 6 220 0 0,123 109 4426 0 0,-118-102-5720 0 0,-1 0-1 0 0,0 0 1 0 0,-1 1-1 0 0,0 0 1 0 0,-1 1 0 0 0,-1 0-1 0 0,-1 1 1 0 0,0-1 0 0 0,3 12-120 0 0,-10-21 20 0 0,-1 0 1 0 0,0 0 0 0 0,0-1-1 0 0,-1 1 1 0 0,1 0-1 0 0,-1-1 1 0 0,-1 1 0 0 0,1-1-1 0 0,-1 0 1 0 0,1 0 0 0 0,-1 0-1 0 0,-1 0 1 0 0,1 0 0 0 0,-1-1-1 0 0,0 1 1 0 0,0-1 0 0 0,0 0-1 0 0,-1-1 1 0 0,1 1 0 0 0,-1-1-1 0 0,0 1 1 0 0,0-1 0 0 0,0-1-1 0 0,0 1 1 0 0,0-1-1 0 0,-1 0 1 0 0,-1 0-21 0 0,-43 33 96 0 0,41-27-180 0 0,1-1 0 0 0,-1 2 0 0 0,1-1 0 0 0,1 1 0 0 0,0 0 0 0 0,0 1 0 0 0,1 0 0 0 0,0 0 0 0 0,0 0 0 0 0,1 1 0 0 0,1-1 0 0 0,0 1 0 0 0,0 0 0 0 0,1 1 0 0 0,1-1 0 0 0,0 0 0 0 0,0 1 84 0 0,9 1-4303 0 0,4-12-1850 0 0</inkml:trace>
  <inkml:trace contextRef="#ctx0" brushRef="#br0" timeOffset="121736.161">3385 10855 12685 0 0,'0'0'2528'0'0,"0"0"-2224"0"0,0 0-28 0 0,0 0 905 0 0,-65 6-265 0 0,20-6-396 0 0,-13 1-248 0 0,-4 1-148 0 0,4 2-116 0 0,6-1-8 0 0,10-2-4 0 0,6 1-48 0 0,10-1-488 0 0,4-1-240 0 0,5 0-256 0 0,2 0-1097 0 0,2-1-3883 0 0,2-8-2237 0 0</inkml:trace>
  <inkml:trace contextRef="#ctx0" brushRef="#br0" timeOffset="129094.339">4275 10713 260 0 0,'0'0'8611'0'0,"0"0"-5606"0"0,0 0-1725 0 0,0 0 57 0 0,0 0-215 0 0,0 0-776 0 0,0 0-115 0 0,2 7 84 0 0,28 144 727 0 0,-30-151-1162 0 0,3 13-623 0 0,4-11-6386 0 0,1-7-912 0 0</inkml:trace>
  <inkml:trace contextRef="#ctx0" brushRef="#br0" timeOffset="129342.121">4443 10732 7505 0 0,'0'0'6796'0'0,"0"0"-5203"0"0,0 0-865 0 0,-7 4-71 0 0,-49 44-390 0 0,55-47-264 0 0,0 0 0 0 0,0 0 0 0 0,0 0 0 0 0,0 0 0 0 0,0 0 0 0 0,0 0 0 0 0,0 0 0 0 0,0 1 0 0 0,1-1 0 0 0,-1 0 0 0 0,0 1 0 0 0,1-1 0 0 0,-1 1 0 0 0,1-1 0 0 0,-1 1 1 0 0,1-1-1 0 0,0 1 0 0 0,0-1 0 0 0,0 1 0 0 0,0-1 0 0 0,0 1 0 0 0,0-1 0 0 0,0 1 0 0 0,0-1 0 0 0,0 1 0 0 0,1-1 0 0 0,-1 1 0 0 0,1-1 0 0 0,-1 0 0 0 0,1 1 0 0 0,-1-1 1 0 0,1 0-1 0 0,0 1 0 0 0,0-1 0 0 0,0 0 0 0 0,0 0 0 0 0,0 1 0 0 0,0-1 0 0 0,0 0 0 0 0,0 0 0 0 0,0 0 0 0 0,0 0 0 0 0,0-1 0 0 0,1 1 0 0 0,-1 0 0 0 0,0 0 0 0 0,1-1 1 0 0,-1 1-1 0 0,1-1 0 0 0,-1 1 0 0 0,1-1 0 0 0,-1 0 0 0 0,1 1 0 0 0,0-1-3 0 0,51 13-750 0 0,-16-12-4634 0 0,-24-3-1309 0 0</inkml:trace>
  <inkml:trace contextRef="#ctx0" brushRef="#br0" timeOffset="128380.334">3745 10456 5212 0 0,'0'0'4976'0'0,"0"0"-3226"0"0,0 0-941 0 0,0 0 267 0 0,0 0 100 0 0,0 0-326 0 0,0 0-330 0 0,0 0-190 0 0,0 0-143 0 0,-2-4-123 0 0,2 3-72 0 0,1 0 0 0 0,-1 1 0 0 0,0-1 1 0 0,0 0-1 0 0,1 0 0 0 0,-1 0 1 0 0,0 1-1 0 0,1-1 0 0 0,-1 0 1 0 0,1 0-1 0 0,-1 1 0 0 0,1-1 0 0 0,-1 0 1 0 0,1 1-1 0 0,0-1 0 0 0,-1 1 1 0 0,1-1-1 0 0,0 0 0 0 0,-1 1 1 0 0,1 0-1 0 0,0-1 0 0 0,0 1 0 0 0,-1-1 1 0 0,1 1-1 0 0,0 0 0 0 0,0 0 1 0 0,0-1-1 0 0,-1 1 0 0 0,1 0 1 0 0,0 0-1 0 0,0 0 0 0 0,0 0 0 0 0,0 0 1 0 0,0 0-1 0 0,-1 0 0 0 0,1 0 1 0 0,0 0-1 0 0,0 0 0 0 0,0 1 1 0 0,0-1-1 0 0,-1 0 0 0 0,1 1 0 0 0,0-1 1 0 0,0 0-1 0 0,0 1 0 0 0,-1-1 1 0 0,1 1-1 0 0,0-1 0 0 0,-1 1 1 0 0,1-1-1 0 0,0 1 0 0 0,-1 0 1 0 0,1-1-1 0 0,-1 1 0 0 0,1 0 0 0 0,-1 0 1 0 0,1-1-1 0 0,-1 1 0 0 0,0 0 1 0 0,1 0-1 0 0,-1 0 0 0 0,0-1 1 0 0,0 2 6 0 0,66 42 207 0 0,-64-41-194 0 0,0 0-1 0 0,0 0 1 0 0,-1 0-1 0 0,0 0 1 0 0,1 0 0 0 0,-1 1-1 0 0,0-1 1 0 0,0 0-1 0 0,-1 0 1 0 0,1 1-1 0 0,-1-1 1 0 0,1 1 0 0 0,-1-1-1 0 0,0 0 1 0 0,-1 1-1 0 0,1-1 1 0 0,0 0-1 0 0,-1 1 1 0 0,0-1 0 0 0,0 0-1 0 0,0 1 1 0 0,0-1-1 0 0,0 0 1 0 0,-1 0-1 0 0,1 0 1 0 0,-1 0-1 0 0,0 0 1 0 0,0-1 0 0 0,0 1-1 0 0,0 0 1 0 0,-1-1-1 0 0,1 1 1 0 0,-1-1-1 0 0,1 0 1 0 0,-4 2-12 0 0,-38 24-5643 0 0,38-27-2245 0 0</inkml:trace>
  <inkml:trace contextRef="#ctx0" brushRef="#br0" timeOffset="128630.341">3976 10485 12297 0 0,'0'0'1745'0'0,"0"0"-1119"0"0,0 0-176 0 0,0 0 198 0 0,0 0-20 0 0,0 0-138 0 0,0 0-190 0 0,-6 6-186 0 0,1-4-98 0 0,1 1-1 0 0,0-1 0 0 0,0 1 1 0 0,0 0-1 0 0,0 1 1 0 0,1-1-1 0 0,-1 1 0 0 0,1-1 1 0 0,0 1-1 0 0,0 0 0 0 0,0 0 1 0 0,1 0-1 0 0,-1 1 1 0 0,1-1-1 0 0,0 1 0 0 0,0-1 1 0 0,1 1-1 0 0,-1 0 0 0 0,1 0 1 0 0,0 0-1 0 0,0-1 1 0 0,1 1-1 0 0,-1 0 0 0 0,1 0 1 0 0,0 0-1 0 0,1 0 0 0 0,-1 0 1 0 0,1 0-1 0 0,0 0 1 0 0,0 0-1 0 0,0-1 0 0 0,1 1 1 0 0,0 0-1 0 0,0-1 0 0 0,0 1 1 0 0,0-1-1 0 0,1 0 1 0 0,0 1-1 0 0,-1-1 0 0 0,2-1 1 0 0,-1 1-1 0 0,0 0 1 0 0,1-1-1 0 0,0 0 0 0 0,1 2-15 0 0,40 10-224 0 0,-14-16-4575 0 0,-19-5-2215 0 0</inkml:trace>
  <inkml:trace contextRef="#ctx0" brushRef="#br0" timeOffset="134450.502">3608 11220 6169 0 0,'0'0'7320'0'0,"0"0"-6520"0"0,0 0-88 0 0,35 39 356 0 0,-25-22-79 0 0,-1 2-329 0 0,-4 1-252 0 0,-2 2-124 0 0,-3 0-64 0 0,0 1-120 0 0,0-1 0 0 0,-3-2-100 0 0,2-3-124 0 0,1-3-900 0 0,0-6-72 0 0,0-3-3329 0 0,5-13-7348 0 0</inkml:trace>
  <inkml:trace contextRef="#ctx0" brushRef="#br0" timeOffset="135037.377">3034 9807 7113 0 0,'0'0'4778'0'0,"0"0"-2812"0"0,0 0-1315 0 0,0 0-174 0 0,0 0-149 0 0,0 0-36 0 0,2 8 121 0 0,11 147 1149 0 0,22-254-5120 0 0,-33 97 3620 0 0,1-1-1 0 0,0 0 1 0 0,0 1 0 0 0,0-1-1 0 0,0 1 1 0 0,1 0 0 0 0,-1 0-1 0 0,1 0 1 0 0,-1 1 0 0 0,1-1-1 0 0,0 1 1 0 0,0 0 0 0 0,-1 0-1 0 0,1 0 1 0 0,0 1 0 0 0,0-1-1 0 0,0 1 1 0 0,0 0 0 0 0,0 0-1 0 0,0 0 1 0 0,0 0 0 0 0,0 1-1 0 0,0 0 1 0 0,-1 0 0 0 0,1 0-1 0 0,0 0 1 0 0,0 0 0 0 0,-1 1-1 0 0,1 0 1 0 0,-1 0 0 0 0,1 0-1 0 0,-1 0 1 0 0,0 0 0 0 0,0 1-1 0 0,0-1 1 0 0,0 1 0 0 0,0 0-1 0 0,-1 0 1 0 0,1 0 0 0 0,-1 0 0 0 0,0 0-1 0 0,0 0 1 0 0,0 1 0 0 0,0-1-1 0 0,0 1 1 0 0,-1 0 0 0 0,0-1-1 0 0,1 1 1 0 0,-1 0 0 0 0,-1 0-62 0 0,1 28-789 0 0,-1-19-2303 0 0,0-5-5317 0 0</inkml:trace>
  <inkml:trace contextRef="#ctx0" brushRef="#br0" timeOffset="133433.225">2825 11185 4728 0 0,'0'0'7094'0'0,"0"0"-4703"0"0,0 0-1795 0 0,0 0-390 0 0,0 0 239 0 0,4 8 185 0 0,37 133 1520 0 0,-48-36-5182 0 0,7-102-1188 0 0,3-8-2992 0 0</inkml:trace>
  <inkml:trace contextRef="#ctx0" brushRef="#br0" timeOffset="133648.151">3007 11212 13461 0 0,'0'0'1126'0'0,"0"0"-660"0"0,-8 6 66 0 0,4-3-414 0 0,1-3-99 0 0,0 0-1 0 0,1 1 0 0 0,-1 0 0 0 0,1-1 0 0 0,-1 1 1 0 0,0 0-1 0 0,1 0 0 0 0,0 1 0 0 0,-1-1 1 0 0,1 0-1 0 0,0 1 0 0 0,-1 0 0 0 0,1-1 1 0 0,0 1-1 0 0,0 0 0 0 0,0 0 0 0 0,1 0 0 0 0,-1 0 1 0 0,0 0-1 0 0,1 1 0 0 0,0-1 0 0 0,-1 0 1 0 0,1 1-1 0 0,0-1 0 0 0,0 1 0 0 0,0 0 0 0 0,0-1 1 0 0,1 1-1 0 0,-1-1 0 0 0,1 1 0 0 0,0 0 1 0 0,-1 0-1 0 0,1-1 0 0 0,1 1 0 0 0,-1 0 0 0 0,0-1 1 0 0,0 1-1 0 0,1 0 0 0 0,0-1 0 0 0,-1 1 1 0 0,1 0-1 0 0,0-1 0 0 0,1 1 0 0 0,-1-1 1 0 0,0 0-1 0 0,1 1 0 0 0,-1-1 0 0 0,1 0 0 0 0,-1 0 1 0 0,1 0-1 0 0,0 0 0 0 0,0 0 0 0 0,0 0 1 0 0,2 1-19 0 0,64 11 206 0 0,-22-16-4031 0 0,-36-1-1066 0 0,1-5-3231 0 0</inkml:trace>
  <inkml:trace contextRef="#ctx0" brushRef="#br0" timeOffset="133817.478">3382 11377 10557 0 0,'0'0'6453'0'0,"0"0"-6393"0"0,0 0 264 0 0,0 0-324 0 0,0 0 584 0 0,-45-2-200 0 0,24-1-292 0 0,-2-1-92 0 0,-1 1-84 0 0,-3 0-240 0 0,2 0-232 0 0,2-3-392 0 0,5-1-689 0 0,3 2-2323 0 0,9-10-3709 0 0</inkml:trace>
  <inkml:trace contextRef="#ctx0" brushRef="#br0" timeOffset="133974.178">3436 11252 5244 0 0,'0'0'8341'0'0,"0"0"-8341"0"0,0 0 328 0 0,0 0-328 0 0,0 0 420 0 0,-51 5-244 0 0,33-5-176 0 0,-4 0-424 0 0,-3 0-876 0 0,7 0-2776 0 0,-6-1-3337 0 0</inkml:trace>
  <inkml:trace contextRef="#ctx0" brushRef="#br0" timeOffset="131563.762">4780 10405 6353 0 0,'0'0'4948'0'0,"0"0"-3178"0"0,0 0-1540 0 0,0 0-17 0 0,1 8 538 0 0,34 289 3190 0 0,-36-291-4272 0 0,3 31 778 0 0,7-28-6478 0 0,-5-12-155 0 0</inkml:trace>
  <inkml:trace contextRef="#ctx0" brushRef="#br0" timeOffset="131749.346">4907 10401 10065 0 0,'0'0'2555'0'0,"8"0"-1768"0"0,-3-1-688 0 0,-1 0 1 0 0,1 0 0 0 0,-1 1 0 0 0,1 0 0 0 0,-1 0-1 0 0,1 0 1 0 0,0 0 0 0 0,-1 1 0 0 0,1 0 0 0 0,-1 0-1 0 0,1 0 1 0 0,-1 0 0 0 0,0 1 0 0 0,1-1 0 0 0,-1 1-1 0 0,0 0 1 0 0,0 1 0 0 0,0-1 0 0 0,0 1 0 0 0,-1 0-1 0 0,1 0 1 0 0,-1 0 0 0 0,0 0 0 0 0,1 0 0 0 0,-2 1-1 0 0,1 0 1 0 0,0-1 0 0 0,-1 1 0 0 0,1 0 0 0 0,-1 0-1 0 0,0 0 1 0 0,0 1 0 0 0,-1-1 0 0 0,1 0 0 0 0,-1 1-1 0 0,0-1 1 0 0,0 1 0 0 0,-1-1 0 0 0,1 2-100 0 0,-3-1 15 0 0,-1-1 0 0 0,1 0 0 0 0,-1 0 0 0 0,1 0 0 0 0,-1 0-1 0 0,0-1 1 0 0,-1 1 0 0 0,1-1 0 0 0,-1 0 0 0 0,1 0 0 0 0,-1 0 0 0 0,0 0 0 0 0,0 0 0 0 0,0-1 0 0 0,0 0 0 0 0,-1 0 0 0 0,1 0-1 0 0,-1-1 1 0 0,1 1 0 0 0,-1-1 0 0 0,0 0 0 0 0,0 0-15 0 0,-69 5-7375 0 0,49-11-1397 0 0</inkml:trace>
  <inkml:trace contextRef="#ctx0" brushRef="#br0" timeOffset="131983.988">5226 10327 1264 0 0,'0'0'10949'0'0,"0"0"-8469"0"0,0 0-2073 0 0,-4 7 240 0 0,-7 14-67 0 0,0-5-421 0 0,1 1 0 0 0,0 1 0 0 0,2 0 0 0 0,0 0-1 0 0,1 1 1 0 0,0 0 0 0 0,2 0 0 0 0,0 0 0 0 0,2 1 0 0 0,0 0 0 0 0,1 0-159 0 0,19 25-1280 0 0,11-29-7597 0 0,-14-15 959 0 0</inkml:trace>
  <inkml:trace contextRef="#ctx0" brushRef="#br0" timeOffset="132250.355">5267 10513 12329 0 0,'0'0'2000'0'0,"0"0"-1507"0"0,0 0-306 0 0,0 0 72 0 0,0 0-152 0 0,9-1-193 0 0,-2 0 71 0 0,1 0 0 0 0,0 0 0 0 0,-1 1 0 0 0,1 0 1 0 0,0 1-1 0 0,-1 0 0 0 0,1 0 0 0 0,0 0 0 0 0,-1 1 0 0 0,1 0 0 0 0,-1 1 0 0 0,0 0 0 0 0,0 0 0 0 0,0 0 0 0 0,0 1 0 0 0,-1 0 0 0 0,1 0 0 0 0,-1 1 0 0 0,0 0 0 0 0,0 0 0 0 0,-1 0 0 0 0,1 1 0 0 0,-1-1 0 0 0,0 2 0 0 0,-1-1 0 0 0,1 0 15 0 0,-6-2 20 0 0,1-1-1 0 0,-1 0 1 0 0,0 0 0 0 0,0 0 0 0 0,0 0-1 0 0,0 0 1 0 0,-1 0 0 0 0,1 0 0 0 0,-1-1-1 0 0,1 1 1 0 0,-1 0 0 0 0,0-1 0 0 0,0 1-1 0 0,0-1 1 0 0,-1 0 0 0 0,1 0-1 0 0,-1 0 1 0 0,1 0 0 0 0,-1 0 0 0 0,1 0-1 0 0,-1-1 1 0 0,0 1 0 0 0,0-1 0 0 0,0 0-1 0 0,0 1 1 0 0,0-2 0 0 0,0 1 0 0 0,-1 0-20 0 0,-33 6-7933 0 0,28-9 413 0 0</inkml:trace>
  <inkml:trace contextRef="#ctx0" brushRef="#br0" timeOffset="132532.525">5538 10487 1772 0 0,'0'0'10178'0'0,"0"0"-7973"0"0,0 0-1629 0 0,0 0 219 0 0,-4 7-109 0 0,-9 16-344 0 0,-28 61 791 0 0,41-82-1200 0 0,-1 0 1 0 0,1 0 0 0 0,0 0-1 0 0,0 0 1 0 0,0 0 0 0 0,0 0-1 0 0,0 0 1 0 0,0 0 0 0 0,0 0-1 0 0,1 0 1 0 0,-1 0 0 0 0,1 0-1 0 0,0 0 1 0 0,-1 0-1 0 0,1 0 1 0 0,0 0 0 0 0,0 0-1 0 0,0 0 1 0 0,0-1 0 0 0,0 1-1 0 0,1-1 1 0 0,-1 1 0 0 0,1 0-1 0 0,-1-1 1 0 0,1 0 0 0 0,-1 1-1 0 0,1-1 1 0 0,0 0 0 0 0,-1 0-1 0 0,1 0 1 0 0,0 0 0 0 0,0 0-1 0 0,0-1 1 0 0,0 1-1 0 0,0 0 1 0 0,0-1 0 0 0,0 1-1 0 0,0-1 1 0 0,0 0 0 0 0,0 0-1 0 0,0 0 1 0 0,2 0 66 0 0,28 1-7001 0 0,-14-5-226 0 0</inkml:trace>
  <inkml:trace contextRef="#ctx0" brushRef="#br0" timeOffset="132781.313">5716 10629 4224 0 0,'0'0'8016'0'0,"0"0"-6010"0"0,5 6-1770 0 0,0 0-29 0 0,-1 0 1 0 0,1 0-1 0 0,-1 0 0 0 0,-1 1 1 0 0,1 0-1 0 0,-1-1 0 0 0,0 1 0 0 0,0 0 1 0 0,-1 1-1 0 0,0-1 0 0 0,-1 0 1 0 0,1 1-1 0 0,-1-1 0 0 0,-1 0 1 0 0,1 2-208 0 0,-3 34 485 0 0,0 1-3806 0 0,2-44-116 0 0,2-2-2714 0 0</inkml:trace>
  <inkml:trace contextRef="#ctx0" brushRef="#br0" timeOffset="132782.313">5905 10696 10093 0 0,'0'0'3914'0'0,"0"0"-2930"0"0,0 0-272 0 0,0 0 89 0 0,-6 5-193 0 0,-63 64-259 0 0,73-65-410 0 0,-1-1 0 0 0,0 0 0 0 0,1 0 0 0 0,0 0 0 0 0,0 0-1 0 0,0 0 1 0 0,0-1 0 0 0,0 0 0 0 0,1 0 0 0 0,-1 0 0 0 0,1 0 0 0 0,-1-1 0 0 0,1 1 0 0 0,-1-1 0 0 0,1-1 0 0 0,0 1 0 0 0,0 0-1 0 0,-1-1 1 0 0,1 0 0 0 0,0 0 0 0 0,0-1 0 0 0,2 0 61 0 0,-3 1-145 0 0,5 1-211 0 0,39-1-1675 0 0,-20-9-3733 0 0,-17 0-377 0 0</inkml:trace>
  <inkml:trace contextRef="#ctx0" brushRef="#br0" timeOffset="133030.264">6083 10442 11997 0 0,'0'0'3196'0'0,"36"23"-2856"0"0,-22-8-128 0 0,-1 6 433 0 0,4 2-97 0 0,-7 5 36 0 0,-2 1-260 0 0,-3 1-76 0 0,-5 3-40 0 0,-5 0-84 0 0,-4 1-48 0 0,-7-1 8 0 0,-2-1-84 0 0,-6-2 0 0 0,-3-2-816 0 0,-3-4-364 0 0,8-7-1253 0 0,-14-7-9524 0 0</inkml:trace>
  <inkml:trace contextRef="#ctx0" brushRef="#br0" timeOffset="137635.346">7186 10843 12297 0 0,'0'0'2924'0'0,"0"0"-2220"0"0,0 0-284 0 0,-41-7 513 0 0,10 1-201 0 0,-11 0-512 0 0,-8 2-220 0 0,5-1-384 0 0,10 3-484 0 0,9-1-565 0 0,12 1-1027 0 0,4 0-2456 0 0,-2-7-1849 0 0</inkml:trace>
  <inkml:trace contextRef="#ctx0" brushRef="#br0" timeOffset="137879.338">7122 10726 860 0 0,'0'0'8309'0'0,"0"0"-6497"0"0,0 0-604 0 0,0 0 284 0 0,0 0-288 0 0,0 0-384 0 0,0 0 85 0 0,0 0-305 0 0,-69-9-380 0 0,14 7-220 0 0,-5-1-456 0 0,6-1-965 0 0,15 1-1215 0 0,12-4-4408 0 0</inkml:trace>
  <inkml:trace contextRef="#ctx0" brushRef="#br0" timeOffset="138799.986">8631 10367 11437 0 0,'0'0'1526'0'0,"0"0"-518"0"0,0 0 212 0 0,0 0-145 0 0,0 0-412 0 0,-9-2-292 0 0,-269-34 849 0 0,166 31-2627 0 0,4-9-3572 0 0,94 12-446 0 0</inkml:trace>
  <inkml:trace contextRef="#ctx0" brushRef="#br0" timeOffset="139081.341">8196 10374 10225 0 0,'0'0'643'0'0,"5"7"-193"0"0,156 204 4338 0 0,-158-209-4779 0 0,-1 0 0 0 0,1 0-1 0 0,-1 0 1 0 0,0 1 0 0 0,1-1-1 0 0,-1 0 1 0 0,-1 1 0 0 0,1-1-1 0 0,0 1 1 0 0,0 0 0 0 0,-1 0-1 0 0,0 0 1 0 0,0-1 0 0 0,1 1-1 0 0,-2 0 1 0 0,1 1 0 0 0,0-1-1 0 0,-1 0 1 0 0,1 0 0 0 0,-1 0 0 0 0,0 0-1 0 0,0 0 1 0 0,0 0 0 0 0,0 1-1 0 0,-1-1 1 0 0,1 0 0 0 0,-1 0-1 0 0,0 0 1 0 0,0 0 0 0 0,0 0-1 0 0,0 0 1 0 0,0 0 0 0 0,-1-1-1 0 0,1 1 1 0 0,-1 0 0 0 0,0-1-1 0 0,-2 3-7 0 0,-50 80 910 0 0,46-68-900 0 0,-2 0-1 0 0,0 0 0 0 0,-1-1 1 0 0,0 0-1 0 0,-1-1 0 0 0,-1 0 1 0 0,-1-1-1 0 0,0 0 0 0 0,0-1 1 0 0,-1-1-1 0 0,-10 5-10 0 0,15-14-4103 0 0,10-4-2610 0 0</inkml:trace>
  <inkml:trace contextRef="#ctx0" brushRef="#br0" timeOffset="139327.948">8701 11041 9261 0 0,'0'0'4770'0'0,"0"0"-3558"0"0,0 0-1022 0 0,0 0 160 0 0,0 0 245 0 0,0 0 361 0 0,-12 2 86 0 0,-402 8-626 0 0,381-15-2353 0 0,14-2-6718 0 0,18 1 455 0 0</inkml:trace>
  <inkml:trace contextRef="#ctx0" brushRef="#br0" timeOffset="141824.26">8563 10036 2460 0 0,'0'0'6125'0'0,"0"0"-4435"0"0,0 0-1343 0 0,0 0 257 0 0,3 8 238 0 0,0-1-667 0 0,-1-1 1 0 0,1 1 0 0 0,-1 0-1 0 0,-1 0 1 0 0,1 0-1 0 0,-1 0 1 0 0,-1 1-1 0 0,1-1 1 0 0,-1 0 0 0 0,-1 0-1 0 0,1 0 1 0 0,-1 1-1 0 0,0-1 1 0 0,-2 6-176 0 0,5-18-355 0 0,37-61-2489 0 0,-36 63 2887 0 0,0 1 0 0 0,-1-1 0 0 0,1 1 0 0 0,0 0 0 0 0,1 0 0 0 0,-1 1 0 0 0,0-1 0 0 0,0 0 0 0 0,1 1 0 0 0,-1 0 0 0 0,1 0 0 0 0,-1 0 0 0 0,1 0 0 0 0,0 1 0 0 0,-1-1 0 0 0,1 1 0 0 0,0 0 0 0 0,-1 0 0 0 0,1 0 0 0 0,0 0 0 0 0,2 2-43 0 0,-1-3 53 0 0,-1 1-1 0 0,0 0 0 0 0,0 0 1 0 0,0 0-1 0 0,0 1 0 0 0,0-1 1 0 0,0 1-1 0 0,0 0 0 0 0,0 0 1 0 0,0 1-1 0 0,0-1 0 0 0,0 1 1 0 0,0 0-1 0 0,-1 0 0 0 0,1 0 0 0 0,-1 0 1 0 0,1 1-1 0 0,-1-1 0 0 0,0 1 1 0 0,0 0-1 0 0,0 0 0 0 0,-1 0 1 0 0,1 0-1 0 0,-1 1 0 0 0,1-1 1 0 0,-1 1-1 0 0,0-1 0 0 0,0 1 1 0 0,-1 0-1 0 0,1 0 0 0 0,-1 0 0 0 0,0 0 1 0 0,0 0-1 0 0,0 0 0 0 0,-1 0 1 0 0,1 0-1 0 0,-1 0 0 0 0,0 0 1 0 0,0 0-1 0 0,0 1 0 0 0,-1-1 1 0 0,1 0-1 0 0,-1 0 0 0 0,0 0 1 0 0,0 0-1 0 0,-1 0 0 0 0,1 0 0 0 0,-1-1 1 0 0,0 1-1 0 0,0 0 0 0 0,0-1 1 0 0,-1 1-53 0 0,-6 6-2252 0 0,-1-2-2890 0 0</inkml:trace>
  <inkml:trace contextRef="#ctx0" brushRef="#br0" timeOffset="142908.688">9814 10841 11929 0 0,'0'0'827'0'0,"0"0"-406"0"0,0 0 139 0 0,4 7 482 0 0,0 7-817 0 0,0 0 1 0 0,0 1-1 0 0,-1 0 1 0 0,-1 0-1 0 0,-1 0 1 0 0,0 0-1 0 0,-1 0 1 0 0,0 0 0 0 0,-2 0-1 0 0,1 0 1 0 0,-4 9-226 0 0,2 8-416 0 0,2-29 628 0 0,1 1-3637 0 0,4-6-3959 0 0,7-8 1137 0 0</inkml:trace>
  <inkml:trace contextRef="#ctx0" brushRef="#br0" timeOffset="143157.76">9958 10916 8293 0 0,'0'0'2879'0'0,"0"0"-1559"0"0,0 0-708 0 0,0 0 89 0 0,0 0 153 0 0,0 0 156 0 0,0 0-157 0 0,-8 4-249 0 0,5-2-522 0 0,-61 45 265 0 0,62-46-352 0 0,1 0 1 0 0,0 1-1 0 0,0-1 0 0 0,0 0 1 0 0,0 0-1 0 0,1 0 0 0 0,-1 1 1 0 0,0-1-1 0 0,0 0 0 0 0,1 1 0 0 0,-1-1 1 0 0,1 0-1 0 0,-1 1 0 0 0,1-1 1 0 0,0 1-1 0 0,-1-1 0 0 0,1 1 1 0 0,0-1-1 0 0,0 1 0 0 0,0-1 1 0 0,0 1-1 0 0,0-1 0 0 0,1 1 0 0 0,-1-1 1 0 0,0 1-1 0 0,1-1 0 0 0,-1 1 1 0 0,1-1-1 0 0,-1 1 0 0 0,1-1 1 0 0,0 0-1 0 0,-1 1 0 0 0,1-1 0 0 0,0 0 1 0 0,0 0-1 0 0,0 0 0 0 0,0 0 1 0 0,0 1-1 0 0,0-1 0 0 0,1-1 1 0 0,-1 1-1 0 0,0 0 0 0 0,0 0 1 0 0,1 0-1 0 0,-1-1 0 0 0,0 1 0 0 0,1 0 1 0 0,-1-1-1 0 0,1 1 0 0 0,-1-1 1 0 0,1 0-1 0 0,-1 0 0 0 0,1 1 1 0 0,-1-1-1 0 0,1 0 5 0 0,116 18-5266 0 0,-90-18-224 0 0</inkml:trace>
  <inkml:trace contextRef="#ctx0" brushRef="#br0" timeOffset="142429.787">9319 10642 11385 0 0,'0'0'1250'0'0,"0"0"-774"0"0,0 0 174 0 0,0 0 265 0 0,0 0-211 0 0,0 0-314 0 0,0 0-275 0 0,0 0-391 0 0,72 46 131 0 0,4 21 661 0 0,-75-65-507 0 0,1-1 0 0 0,-1 0 0 0 0,0 1 0 0 0,0-1 0 0 0,0 1 0 0 0,0 0 0 0 0,0-1 0 0 0,0 1 0 0 0,0 0 0 0 0,0-1 0 0 0,-1 1 0 0 0,1 0 0 0 0,-1 0 0 0 0,1 0 0 0 0,-1 0 0 0 0,0 0 0 0 0,1-1 0 0 0,-1 1 0 0 0,0 0 0 0 0,0 0 0 0 0,-1 0 0 0 0,1 0 1 0 0,0 0-1 0 0,-1 0 0 0 0,1 0 0 0 0,-1-1 0 0 0,1 1 0 0 0,-1 0 0 0 0,0 0 0 0 0,0-1 0 0 0,0 1 0 0 0,0 0 0 0 0,0-1 0 0 0,0 1 0 0 0,0-1 0 0 0,-1 1 0 0 0,1-1 0 0 0,0 0 0 0 0,-1 1 0 0 0,1-1 0 0 0,-1 0 0 0 0,0 0 0 0 0,1 0 0 0 0,-1 0 0 0 0,0 0 0 0 0,1-1 0 0 0,-1 1 0 0 0,0-1 0 0 0,-1 1-9 0 0,-40 11-905 0 0,13-11-4290 0 0,15-2-2571 0 0</inkml:trace>
  <inkml:trace contextRef="#ctx0" brushRef="#br0" timeOffset="142677.226">9556 10669 10889 0 0,'0'0'1948'0'0,"0"0"-1333"0"0,0 0-332 0 0,0 0 501 0 0,0 0-15 0 0,0 0-241 0 0,0 0-79 0 0,0 0-98 0 0,-6 8-107 0 0,-4 4-153 0 0,-42 62 111 0 0,51-72-199 0 0,0 0 0 0 0,0-1 1 0 0,1 1-1 0 0,-1 0 0 0 0,0 0 0 0 0,1 0 1 0 0,-1 1-1 0 0,1-1 0 0 0,-1 0 0 0 0,1 0 1 0 0,0 0-1 0 0,0 0 0 0 0,0 0 1 0 0,0 0-1 0 0,0 0 0 0 0,1 0 0 0 0,-1 1 1 0 0,1-1-1 0 0,-1 0 0 0 0,1 0 0 0 0,0 0 1 0 0,0 0-1 0 0,-1-1 0 0 0,1 1 1 0 0,1 0-1 0 0,-1 0 0 0 0,0 0 0 0 0,0-1 1 0 0,1 1-1 0 0,-1-1 0 0 0,1 1 0 0 0,-1-1 1 0 0,1 0-1 0 0,0 1 0 0 0,-1-1 1 0 0,1 0-1 0 0,0 0 0 0 0,0 0 0 0 0,0 0 1 0 0,2 0-4 0 0,66 15-1518 0 0,-21-13-6389 0 0,-29-4 48 0 0</inkml:trace>
  <inkml:trace contextRef="#ctx0" brushRef="#br0" timeOffset="141098.843">8745 11519 10153 0 0,'0'0'3260'0'0,"0"0"-2764"0"0,0 0-164 0 0,0 0 980 0 0,0 0-255 0 0,-44 1-373 0 0,23-3-360 0 0,-1 0-212 0 0,-4 1-112 0 0,4-1-48 0 0,2-2-536 0 0,-1 0-445 0 0,7-2-763 0 0,5 2-3148 0 0,5-6-3733 0 0</inkml:trace>
  <inkml:trace contextRef="#ctx0" brushRef="#br0" timeOffset="141376.408">8765 11443 8037 0 0,'0'0'4444'0'0,"0"0"-3600"0"0,0 0-196 0 0,0 0 844 0 0,0 0-323 0 0,-50-9-533 0 0,29 4-460 0 0,-1 0-176 0 0,-1 2 0 0 0,3-1-572 0 0,1 1-609 0 0,3-1-791 0 0,3 1-3604 0 0,6-7-2569 0 0</inkml:trace>
  <inkml:trace contextRef="#ctx0" brushRef="#br0" timeOffset="141377.408">8951 11437 11161 0 0,'0'0'2876'0'0,"30"36"-2116"0"0,-25-19 396 0 0,4 2-151 0 0,-5 2-345 0 0,-3-2-92 0 0,2 1-320 0 0,-3 0-136 0 0,0-1-40 0 0,0-1 4 0 0,-3-2-28 0 0,3-4-48 0 0,-1-3-640 0 0,1-4-352 0 0,0-5-753 0 0,-3-2-4407 0 0,3-15-3061 0 0</inkml:trace>
  <inkml:trace contextRef="#ctx0" brushRef="#br0" timeOffset="140634.351">8165 11281 10453 0 0,'0'0'2923'0'0,"0"0"-1426"0"0,0 0-761 0 0,0 0-340 0 0,0 0-60 0 0,0 0 63 0 0,4 9-9 0 0,-1 2-343 0 0,1 1 0 0 0,-1-1-1 0 0,-1 1 1 0 0,0 0 0 0 0,-1 0 0 0 0,0 0-1 0 0,-1 0 1 0 0,0 0 0 0 0,-1 0 0 0 0,-1 0-1 0 0,1 0 1 0 0,-4 7-47 0 0,5-17-228 0 0,-4 24-7 0 0,15-17-6903 0 0,1-10 92 0 0</inkml:trace>
  <inkml:trace contextRef="#ctx0" brushRef="#br0" timeOffset="140834.279">8354 11341 9625 0 0,'0'0'2801'0'0,"0"0"-1535"0"0,0 0-759 0 0,0 0 313 0 0,0 0 88 0 0,-8 3-225 0 0,5-3-670 0 0,0 0-1 0 0,0 1 0 0 0,1 0 1 0 0,-1-1-1 0 0,0 1 0 0 0,0 0 1 0 0,0 0-1 0 0,0 1 0 0 0,1-1 1 0 0,-1 0-1 0 0,1 1 0 0 0,-1 0 1 0 0,1 0-1 0 0,-1-1 1 0 0,1 1-1 0 0,0 1 0 0 0,0-1 1 0 0,0 0-1 0 0,0 0 0 0 0,1 1 1 0 0,-1-1-1 0 0,0 1 0 0 0,1 0 1 0 0,0-1-1 0 0,0 1 0 0 0,0 0 1 0 0,0 0-1 0 0,0 0 0 0 0,0 0 1 0 0,1-1-1 0 0,-1 1 1 0 0,1 0-1 0 0,0 0 0 0 0,0 0 1 0 0,0 0-1 0 0,0 0 0 0 0,0 0 1 0 0,1 0-1 0 0,0 0 0 0 0,-1 0 1 0 0,1 0-1 0 0,0 0 0 0 0,0 0 1 0 0,1-1-1 0 0,-1 1 1 0 0,0 0-1 0 0,2 1-12 0 0,37 19-1037 0 0,-8-17-6283 0 0,-11-6-522 0 0</inkml:trace>
  <inkml:trace contextRef="#ctx0" brushRef="#br0" timeOffset="151706.292">12054 10785 4424 0 0,'0'0'6195'0'0,"0"0"-3777"0"0,0 0-1538 0 0,0 0-305 0 0,0 0-174 0 0,2 7 282 0 0,76 206 1691 0 0,-82-317-6408 0 0,-19 35 4793 0 0,-10 100 760 0 0,13-9-990 0 0,12-16-477 0 0,1 1 0 0 0,-1 0 0 0 0,2 0 0 0 0,-1 1 0 0 0,1-1-1 0 0,0 1 1 0 0,1 1 0 0 0,0-1 0 0 0,0 1 0 0 0,1 0 0 0 0,0 0 0 0 0,0 0 0 0 0,-1 9-52 0 0,7-15 50 0 0,1 1 0 0 0,0-2 0 0 0,0 1 0 0 0,0 0 0 0 0,0-1 0 0 0,1 1 0 0 0,-1-1 0 0 0,1 0 0 0 0,-1 0 0 0 0,1 0 0 0 0,0-1 0 0 0,0 1 0 0 0,-1-1 0 0 0,1 0 0 0 0,0 0-1 0 0,0-1 1 0 0,0 1 0 0 0,1-1 0 0 0,-1 1 0 0 0,0-1 0 0 0,0-1 0 0 0,0 1 0 0 0,0 0 0 0 0,0-1 0 0 0,2-1-50 0 0,44-7-934 0 0,-17 0-3374 0 0,-22 6 1210 0 0,0 0-2837 0 0</inkml:trace>
  <inkml:trace contextRef="#ctx0" brushRef="#br0" timeOffset="149793.175">10303 10693 4060 0 0,'0'0'6745'0'0,"0"0"-5094"0"0,7 1-1298 0 0,190 30 1519 0 0,-195-32-1858 0 0,0 0-1 0 0,0 0 1 0 0,0 0 0 0 0,0 0 0 0 0,-1 0 0 0 0,1 0 0 0 0,0-1 0 0 0,0 1 0 0 0,-1-1 0 0 0,1 1 0 0 0,-1-1 0 0 0,1 1-1 0 0,-1-1 1 0 0,0 0 0 0 0,0 0 0 0 0,0 0 0 0 0,0 0 0 0 0,0 0 0 0 0,0 0 0 0 0,0 0 0 0 0,-1 0 0 0 0,1 0-1 0 0,-1 0 1 0 0,1 0 0 0 0,-1 0 0 0 0,0-1 0 0 0,0 1 0 0 0,0 0 0 0 0,0 0 0 0 0,0 0 0 0 0,0 0 0 0 0,-1-1 0 0 0,1 1-1 0 0,-1 0 1 0 0,0 0 0 0 0,1 0 0 0 0,-1 0 0 0 0,0 0 0 0 0,0 0 0 0 0,0 0 0 0 0,0 0 0 0 0,-1 1 0 0 0,1-1-1 0 0,0 0 1 0 0,-1 1 0 0 0,0-1 0 0 0,1 1 0 0 0,-1-1 0 0 0,0 1 0 0 0,1 0 0 0 0,-1 0 0 0 0,0-1 0 0 0,0 1-1 0 0,0 1 1 0 0,-1-2-14 0 0,-6-6-99 0 0,0 1-1 0 0,-1 0 1 0 0,0 0-1 0 0,0 1 0 0 0,-1 0 1 0 0,0 1-1 0 0,1 0 0 0 0,-2 0 1 0 0,1 1-1 0 0,-1 1 1 0 0,1 0-1 0 0,-9-1 100 0 0,18 6 37 0 0,1 0 1 0 0,0-1-1 0 0,-1 1 1 0 0,1 0-1 0 0,0 0 0 0 0,0-1 1 0 0,0 1-1 0 0,0 0 1 0 0,0 0-1 0 0,1 0 0 0 0,-1 0 1 0 0,1 0-1 0 0,-1 1 0 0 0,1-1 1 0 0,-1 0-1 0 0,1 0 1 0 0,0 0-1 0 0,0 0 0 0 0,0 0 1 0 0,1 0-1 0 0,-1 1 1 0 0,0-1-1 0 0,1 0 0 0 0,-1 0 1 0 0,1 0-1 0 0,0 0 1 0 0,0 0-1 0 0,0 0 0 0 0,0 0 1 0 0,0 0-1 0 0,0-1 1 0 0,1 3-38 0 0,0 0 81 0 0,12 48 339 0 0,-2 0 1 0 0,-3 0-1 0 0,-2 1 0 0 0,-2 0 1 0 0,-2 14-421 0 0,16-6-366 0 0,4-60-8588 0 0,-12-13 776 0 0</inkml:trace>
  <inkml:trace contextRef="#ctx0" brushRef="#br0" timeOffset="149966.332">10578 10918 6625 0 0,'0'0'6956'0'0,"0"0"-6512"0"0,0 0 24 0 0,0 0-200 0 0,0 0 824 0 0,-52 9-247 0 0,29-9-361 0 0,0 0-308 0 0,-3 0-176 0 0,2 0-260 0 0,-2 0-440 0 0,4 0-637 0 0,8 0-1359 0 0,2-6-5573 0 0</inkml:trace>
  <inkml:trace contextRef="#ctx0" brushRef="#br0" timeOffset="150182.461">10760 10679 11057 0 0,'0'0'2420'0'0,"0"0"-1766"0"0,0 0-444 0 0,0 0 471 0 0,-5 8 77 0 0,-69 163 1652 0 0,71-72-2619 0 0,48-18-3531 0 0,-36-75-1260 0 0,0-5-3353 0 0</inkml:trace>
  <inkml:trace contextRef="#ctx0" brushRef="#br0" timeOffset="150400.465">10772 10848 1136 0 0,'0'0'8450'0'0,"0"0"-6122"0"0,0 0-2075 0 0,0 0-123 0 0,6-2 113 0 0,1 0-172 0 0,-1 1 1 0 0,0-1-1 0 0,0 1 0 0 0,1 0 1 0 0,-1 1-1 0 0,1 0 1 0 0,-1 0-1 0 0,1 0 0 0 0,-1 1 1 0 0,1 0-1 0 0,-1 0 1 0 0,0 0-1 0 0,0 1 0 0 0,1 0 1 0 0,-1 1-1 0 0,0-1 0 0 0,-1 1 1 0 0,1 0-1 0 0,0 0 1 0 0,-1 1-1 0 0,0 0 0 0 0,0 0 1 0 0,0 0-1 0 0,0 0 1 0 0,-1 1-1 0 0,1 0 0 0 0,-1 0 1 0 0,0 0-1 0 0,-1 0 1 0 0,1 1-1 0 0,-1-1 0 0 0,0 1 1 0 0,-1 0-1 0 0,1 0 1 0 0,-1 0-1 0 0,0 0 0 0 0,-1 1 1 0 0,1-1-72 0 0,-50 53 1025 0 0,1-43-3989 0 0,40-17-1532 0 0,5-5-3250 0 0</inkml:trace>
  <inkml:trace contextRef="#ctx0" brushRef="#br0" timeOffset="150605.346">11080 10857 4940 0 0,'0'0'6894'0'0,"0"0"-5325"0"0,0 0-649 0 0,-5 6 166 0 0,-1 1-838 0 0,3-5-206 0 0,-1 1 1 0 0,0-1 0 0 0,1 1-1 0 0,0 0 1 0 0,-1 0 0 0 0,1 0-1 0 0,0 1 1 0 0,0-1 0 0 0,1 1-1 0 0,-1-1 1 0 0,1 1 0 0 0,0 0-1 0 0,0 0 1 0 0,0 0-1 0 0,0 0 1 0 0,1 0 0 0 0,0 1-1 0 0,0-1 1 0 0,0 0 0 0 0,0 1-1 0 0,1-1 1 0 0,-1 1 0 0 0,1-1-1 0 0,0 0 1 0 0,1 1 0 0 0,-1-1-1 0 0,1 1 1 0 0,0-1 0 0 0,0 0-1 0 0,0 1 1 0 0,0-1 0 0 0,1 0-1 0 0,0 0 1 0 0,0 0 0 0 0,0 0-1 0 0,0 0 1 0 0,0-1 0 0 0,1 1-1 0 0,0 0 1 0 0,0-1 0 0 0,0 0-1 0 0,1 1-42 0 0,43 12-1282 0 0,-14-16-6870 0 0,-20-5 158 0 0</inkml:trace>
  <inkml:trace contextRef="#ctx0" brushRef="#br0" timeOffset="150867.346">11245 11046 8989 0 0,'0'0'5246'0'0,"3"8"-3643"0"0,14 119 501 0 0,-16-68-4257 0 0,2-62-2971 0 0,4-8-1913 0 0</inkml:trace>
  <inkml:trace contextRef="#ctx0" brushRef="#br0" timeOffset="151131.706">11403 11120 3524 0 0,'0'0'4824'0'0,"0"0"-1238"0"0,0 0-2103 0 0,0 0-429 0 0,0 0-114 0 0,0 0-347 0 0,0 0 19 0 0,0 0 80 0 0,-6 5-94 0 0,-4 2-385 0 0,-46 35-133 0 0,55-41-94 0 0,0 0 0 0 0,1 0 0 0 0,-1 0 0 0 0,0 0 0 0 0,0 0 0 0 0,1 0 0 0 0,-1 0 0 0 0,0 0 0 0 0,1 0 0 0 0,-1 0 0 0 0,1 0 0 0 0,-1 0 0 0 0,1 0 0 0 0,0 0 0 0 0,-1 0 0 0 0,1 1 0 0 0,0-1 0 0 0,0 0 0 0 0,0 0 0 0 0,0 0-1 0 0,0 1 1 0 0,0-1 0 0 0,0 0 0 0 0,0 0 0 0 0,1 0 0 0 0,-1 0 0 0 0,0 1 0 0 0,1-1 0 0 0,-1 0 0 0 0,1 0 0 0 0,-1 0 0 0 0,1 0 0 0 0,-1 0 0 0 0,1 0 0 0 0,0 0 0 0 0,0 0 0 0 0,-1 0 0 0 0,1 0 0 0 0,0-1 0 0 0,0 1 0 0 0,0 0-1 0 0,0 0 1 0 0,0-1 0 0 0,0 1 0 0 0,0-1 0 0 0,0 1 0 0 0,0-1 0 0 0,0 1 0 0 0,1-1 0 0 0,-1 0 0 0 0,0 1 0 0 0,0-1 0 0 0,1 0 14 0 0,78 20-1443 0 0,-26-24-6779 0 0,-32-6 1664 0 0</inkml:trace>
  <inkml:trace contextRef="#ctx0" brushRef="#br0" timeOffset="151380.418">11581 10721 9157 0 0,'0'0'2566'0'0,"8"6"-1366"0"0,2 2-932 0 0,0 1 0 0 0,0 0 0 0 0,-1 0-1 0 0,0 1 1 0 0,0 0 0 0 0,-1 0 0 0 0,-1 1 0 0 0,0 0 0 0 0,0 0-1 0 0,-1 1 1 0 0,0 0 0 0 0,-1 0 0 0 0,-1 1 0 0 0,0-1-1 0 0,0 1 1 0 0,-2 0 0 0 0,1 0 0 0 0,-2 0 0 0 0,1 6-268 0 0,-2-8 0 0 0,-1 0 1 0 0,0 0 0 0 0,0-1 0 0 0,-1 1 0 0 0,-1-1-1 0 0,0 1 1 0 0,0-1 0 0 0,-1 0 0 0 0,0 0-1 0 0,-1 0 1 0 0,0 0 0 0 0,-5 6-1 0 0,-60 55-5731 0 0,52-61-622 0 0</inkml:trace>
  <inkml:trace contextRef="#ctx0" brushRef="#br0" timeOffset="-214149.887">9608 12725 6929 0 0,'0'0'4650'0'0,"0"0"-3280"0"0,0 0-948 0 0,0 0 112 0 0,0 0 208 0 0,5 6 18 0 0,30 139 1784 0 0,-33-119-2185 0 0,1-37-205 0 0,-3 7-212 0 0,-1 0 1 0 0,1 0 0 0 0,-1 0-1 0 0,1 0 1 0 0,0 0 0 0 0,1-1 0 0 0,-1 1-1 0 0,1 0 1 0 0,0 0 0 0 0,0 0-1 0 0,0 0 1 0 0,0 0 0 0 0,1 1-1 0 0,-1-1 1 0 0,1 0 0 0 0,0 0-1 0 0,0 1 1 0 0,1 0 0 0 0,-1-1 0 0 0,1 1-1 0 0,0 0 1 0 0,-1 0 0 0 0,1 0-1 0 0,1 0 1 0 0,-1 1 0 0 0,0-1-1 0 0,1 1 1 0 0,-1 0 0 0 0,1 0-1 0 0,-1 0 1 0 0,1 1 0 0 0,0-1 0 0 0,0 1-1 0 0,0 0 1 0 0,0 0 0 0 0,0 0-1 0 0,0 0 1 0 0,0 1 0 0 0,0 0-1 0 0,1 0 1 0 0,-1 0 0 0 0,0 0 57 0 0,3 0 49 0 0,0 0 1 0 0,0 0 0 0 0,-1 0-1 0 0,1 1 1 0 0,0 0-1 0 0,0 1 1 0 0,-1-1 0 0 0,1 1-1 0 0,-1 1 1 0 0,0-1-1 0 0,1 1 1 0 0,-1 0 0 0 0,0 0-1 0 0,-1 1 1 0 0,1 0-1 0 0,-1 0 1 0 0,1 0 0 0 0,-1 1-1 0 0,0-1 1 0 0,-1 1-1 0 0,1 1 1 0 0,-1-1 0 0 0,0 0-1 0 0,0 1 1 0 0,-1 0-1 0 0,0 0 1 0 0,0 0-1 0 0,0 0 1 0 0,-1 1 0 0 0,0-1-1 0 0,2 6-49 0 0,-14 6-4667 0 0,-2-16-2675 0 0</inkml:trace>
  <inkml:trace contextRef="#ctx0" brushRef="#br0" timeOffset="214079.788">9125 11938 5593 0 0,'0'0'5319'0'0,"0"0"-3400"0"0,0 0-1057 0 0,0 0 155 0 0,0 0-44 0 0,0 0-529 0 0,0 0-315 0 0,2 7 163 0 0,14 219 1722 0 0,41-230-4102 0 0,-49 1 1819 0 0,0 1 320 0 0,-1 0-1 0 0,1 0 1 0 0,0 0 0 0 0,0 1-1 0 0,0 1 1 0 0,0-1 0 0 0,-1 1 0 0 0,1 1-1 0 0,0 0 1 0 0,0 0 0 0 0,0 0 0 0 0,0 1-1 0 0,-1 0 1 0 0,1 0 0 0 0,-1 1-1 0 0,1 0 1 0 0,-1 0 0 0 0,0 1 0 0 0,0 0-1 0 0,0 0 1 0 0,-1 1 0 0 0,0 0 0 0 0,0 0-1 0 0,3 3-50 0 0,-9-7 30 0 0,1 0 0 0 0,-1 1 0 0 0,1-1-1 0 0,-1 1 1 0 0,0-1 0 0 0,1 1 0 0 0,-1-1 0 0 0,0 1-1 0 0,0-1 1 0 0,0 1 0 0 0,0-1 0 0 0,0 1 0 0 0,0-1-1 0 0,-1 1 1 0 0,1-1 0 0 0,-1 0 0 0 0,1 1 0 0 0,-1-1-1 0 0,1 1 1 0 0,-1-1 0 0 0,1 0 0 0 0,-1 1 0 0 0,0-1-1 0 0,0 0 1 0 0,0 0 0 0 0,0 0 0 0 0,0 0 0 0 0,0 0-1 0 0,0 0 1 0 0,0 0 0 0 0,0 0 0 0 0,-1 0 0 0 0,1 0-1 0 0,0 0 1 0 0,-1-1 0 0 0,1 1 0 0 0,0 0 0 0 0,-1-1-1 0 0,1 0 1 0 0,-1 1 0 0 0,1-1 0 0 0,-1 0 0 0 0,1 0-1 0 0,-1 1 1 0 0,1-1 0 0 0,-2 0-30 0 0,-73 11-69 0 0,-14-18-1898 0 0,62-4-1153 0 0,5-6-3553 0 0,11-1-291 0 0</inkml:trace>
  <inkml:trace contextRef="#ctx0" brushRef="#br0" timeOffset="214311.791">9838 12296 12389 0 0,'0'0'2844'0'0,"0"0"-2840"0"0,0 0-4 0 0,-56-4 732 0 0,31-1-352 0 0,-2 1-267 0 0,-1 0-105 0 0,1 0-8 0 0,-3 1-457 0 0,2 0-511 0 0,3-1-452 0 0,1-2-1268 0 0,8 3-3417 0 0</inkml:trace>
  <inkml:trace contextRef="#ctx0" brushRef="#br0" timeOffset="214711.823">10128 12255 3088 0 0,'0'0'6409'0'0,"0"0"-4766"0"0,3-7-1542 0 0,-1 4-106 0 0,-1 0-1 0 0,1 0 1 0 0,-1 0 0 0 0,0 0-1 0 0,0 0 1 0 0,0 0 0 0 0,0 0-1 0 0,-1 0 1 0 0,1 0-1 0 0,-1 0 1 0 0,0-1 0 0 0,1 1-1 0 0,-2 0 1 0 0,1 0 0 0 0,0-1-1 0 0,-1 1 1 0 0,1 0 0 0 0,-1 0-1 0 0,0 0 1 0 0,0 0 0 0 0,0 0-1 0 0,0 0 1 0 0,-1 0 0 0 0,1 0-1 0 0,-1 0 1 0 0,0 1-1 0 0,0-1 1 0 0,0 1 0 0 0,0-1-1 0 0,0 1 1 0 0,0 0 0 0 0,-1 0-1 0 0,0-1 6 0 0,1 0 68 0 0,1 0-1 0 0,-1 1 0 0 0,0-1 1 0 0,0 1-1 0 0,0-1 1 0 0,-1 1-1 0 0,1 0 0 0 0,-1 0 1 0 0,1 0-1 0 0,-1 0 0 0 0,1 0 1 0 0,-1 1-1 0 0,0-1 0 0 0,0 1 1 0 0,0-1-1 0 0,0 1 1 0 0,0 0-1 0 0,0 1 0 0 0,0-1 1 0 0,-1 0-1 0 0,1 1 0 0 0,0 0 1 0 0,0-1-1 0 0,0 1 0 0 0,-1 1 1 0 0,1-1-1 0 0,0 0 0 0 0,0 1 1 0 0,0-1-1 0 0,0 1 1 0 0,0 0-1 0 0,-1 0 0 0 0,2 1 1 0 0,-1-1-1 0 0,0 0 0 0 0,0 1 1 0 0,0 0-1 0 0,1 0 0 0 0,-1-1 1 0 0,1 2-1 0 0,-1-1 1 0 0,1 0-1 0 0,0 0 0 0 0,0 1 1 0 0,0-1-1 0 0,0 1 0 0 0,0 0 1 0 0,0-1-1 0 0,1 1 0 0 0,0 0 1 0 0,-1 0-1 0 0,1 0 1 0 0,0 0-1 0 0,0 0 0 0 0,1 1 1 0 0,-1-1-1 0 0,1 0 0 0 0,-1 1-67 0 0,0-2 45 0 0,-1 1-1 0 0,1 0 0 0 0,0 0 0 0 0,0 0 0 0 0,0 1 0 0 0,0-1 0 0 0,1 0 1 0 0,-1 0-1 0 0,1 0 0 0 0,0 1 0 0 0,0-1 0 0 0,0 0 0 0 0,0 0 0 0 0,1 1 1 0 0,-1-1-1 0 0,1 0 0 0 0,0 0 0 0 0,0 0 0 0 0,0 0 0 0 0,0 0 0 0 0,1 0 1 0 0,-1 0-1 0 0,1 0 0 0 0,-1 0 0 0 0,1 0 0 0 0,0-1 0 0 0,0 1 1 0 0,0-1-1 0 0,1 0 0 0 0,-1 1 0 0 0,1-1 0 0 0,-1 0 0 0 0,1 0 0 0 0,0-1 1 0 0,-1 1-1 0 0,1-1 0 0 0,0 1 0 0 0,0-1 0 0 0,0 0 0 0 0,0 0 0 0 0,1 0 1 0 0,-1 0-1 0 0,0-1 0 0 0,0 1 0 0 0,0-1 0 0 0,1 0 0 0 0,-1 0 0 0 0,0 0 1 0 0,0 0-1 0 0,1 0 0 0 0,0-1-44 0 0,0 0 19 0 0,0-1 0 0 0,1 0 0 0 0,-1 1 0 0 0,0-1 0 0 0,0-1 1 0 0,0 1-1 0 0,0 0 0 0 0,0-1 0 0 0,-1 0 0 0 0,1 0 0 0 0,-1 0 0 0 0,1-1 0 0 0,-1 1 0 0 0,0-1 1 0 0,-1 1-1 0 0,1-1 0 0 0,-1 0 0 0 0,1 0 0 0 0,-1 0 0 0 0,0-1-19 0 0,9-13 46 0 0,21 52-629 0 0,7 67 269 0 0,-35-55-5914 0 0,-4-37-350 0 0</inkml:trace>
  <inkml:trace contextRef="#ctx0" brushRef="#br0" timeOffset="-214537.806">10387 12523 7673 0 0,'-7'1'5270'0'0,"-368"-32"-1361"0"0,-305-4-2344 0 0,534 31-3588 0 0,179 10-5678 0 0,-15-4 3104 0 0</inkml:trace>
  <inkml:trace contextRef="#ctx0" brushRef="#br0" timeOffset="212670.608">7558 12187 380 0 0,'0'0'3144'0'0,"0"0"1836"0"0,0 0-2644 0 0,0 0-1490 0 0,0 0-521 0 0,0 0 340 0 0,4 6 252 0 0,10 14-621 0 0,-1 1 0 0 0,-2 0 1 0 0,0 1-1 0 0,-1 0 1 0 0,-1 0-1 0 0,-2 1 1 0 0,0 0-1 0 0,1 9-296 0 0,-82-159-751 0 0,72 124 692 0 0,2 1 82 0 0,-1-1 1 0 0,1 1 0 0 0,-1-1-1 0 0,0 1 1 0 0,0 0 0 0 0,0-1 0 0 0,-1 1-1 0 0,1 0 1 0 0,0 0 0 0 0,-1 0-1 0 0,1 0 1 0 0,-1 0 0 0 0,0 0 0 0 0,0 0-1 0 0,0 1 1 0 0,0-1 0 0 0,0 0-1 0 0,0 1 1 0 0,0 0 0 0 0,0-1 0 0 0,-1 1-1 0 0,1 0 1 0 0,0 0 0 0 0,-1 0-1 0 0,1 1 1 0 0,-1-1 0 0 0,1 1 0 0 0,-1-1-1 0 0,1 1 1 0 0,-1 0 0 0 0,1 0 0 0 0,-1 0-1 0 0,0 0 1 0 0,1 0 0 0 0,-1 1-1 0 0,1-1 1 0 0,-1 1 0 0 0,1-1 0 0 0,-1 1-1 0 0,1 0 1 0 0,0 0 0 0 0,-1 0-1 0 0,1 1 1 0 0,0-1 0 0 0,-1 1-24 0 0,-5 2 3 0 0,1 0 0 0 0,0 1-1 0 0,1 0 1 0 0,-1 0 0 0 0,1 0 0 0 0,0 1 0 0 0,0 0 0 0 0,1 0-1 0 0,-1 1 1 0 0,1-1 0 0 0,1 1 0 0 0,-1 0 0 0 0,1 0 0 0 0,1 1 0 0 0,-1-1-1 0 0,1 1 1 0 0,0 0 0 0 0,-1 7-3 0 0,8-12 54 0 0,0 0 1 0 0,0 0-1 0 0,0-1 0 0 0,0 1 1 0 0,0-1-1 0 0,1 0 0 0 0,-1 0 1 0 0,1-1-1 0 0,0 0 0 0 0,-1 1 1 0 0,1-1-1 0 0,0-1 0 0 0,0 1 1 0 0,-1-1-1 0 0,1 0 0 0 0,0 0 1 0 0,0 0-1 0 0,0-1 0 0 0,1 0-54 0 0,-2 1 7 0 0,114 0-360 0 0,-118 0-4045 0 0,0 1-1237 0 0</inkml:trace>
  <inkml:trace contextRef="#ctx0" brushRef="#br0" timeOffset="212964.902">7764 12289 6585 0 0,'0'0'3501'0'0,"0"0"-2369"0"0,0 0-915 0 0,0 0 200 0 0,0 0 252 0 0,0 0-129 0 0,0 0-332 0 0,0 0-377 0 0,8-3-90 0 0,-4 2 316 0 0,1 0 0 0 0,-1 0 0 0 0,0 1 0 0 0,1-1 0 0 0,0 1 0 0 0,-1 0 0 0 0,1 0 0 0 0,-1 1 0 0 0,1-1 0 0 0,-1 1 0 0 0,1 0 0 0 0,-1 0 0 0 0,0 1 0 0 0,1-1 0 0 0,-1 1 0 0 0,0 0 0 0 0,0 0 0 0 0,0 0 0 0 0,0 0 0 0 0,-1 1 0 0 0,1 0 0 0 0,3 3-57 0 0,9 3 421 0 0,-12-8-352 0 0,0-1-1 0 0,1 1 1 0 0,-1 0 0 0 0,0 0 0 0 0,0 1-1 0 0,0-1 1 0 0,0 1 0 0 0,0 0 0 0 0,0 0-1 0 0,-1 0 1 0 0,1 1 0 0 0,-1-1 0 0 0,1 1-1 0 0,-1 0 1 0 0,0 0 0 0 0,0 0-1 0 0,0 0 1 0 0,-1 1 0 0 0,1-1 0 0 0,-1 1-1 0 0,1 0 1 0 0,-1-1 0 0 0,-1 1 0 0 0,1 0-1 0 0,0 0 1 0 0,-1 0 0 0 0,0 0 0 0 0,0 1-1 0 0,0-1 1 0 0,0 0 0 0 0,-1 0 0 0 0,0 1-1 0 0,0-1 1 0 0,0 0 0 0 0,0 1-1 0 0,0-1 1 0 0,-1 0 0 0 0,0 0 0 0 0,0 1-1 0 0,0-1 1 0 0,-1 0 0 0 0,1 0 0 0 0,-2 3-69 0 0,-56 30-362 0 0,36-33-2286 0 0,3-11-3483 0 0,12-4-1096 0 0</inkml:trace>
  <inkml:trace contextRef="#ctx0" brushRef="#br0" timeOffset="213211.738">8038 12290 7353 0 0,'0'0'4221'0'0,"0"0"-3178"0"0,0 0-271 0 0,-2 9 238 0 0,-5 15-480 0 0,4-20-517 0 0,0 1 0 0 0,1-1-1 0 0,-1 1 1 0 0,1 0 0 0 0,0 0 0 0 0,0 0 0 0 0,0 0-1 0 0,1 0 1 0 0,0 1 0 0 0,0-1 0 0 0,0 0 0 0 0,1 1-1 0 0,-1-1 1 0 0,1 1 0 0 0,1-1 0 0 0,-1 0 0 0 0,1 1-1 0 0,0-1 1 0 0,0 0 0 0 0,0 0 0 0 0,1 1 0 0 0,0-1-1 0 0,0 0 1 0 0,0 0 0 0 0,1-1 0 0 0,-1 1 0 0 0,1 0-1 0 0,0-1 1 0 0,1 0 0 0 0,-1 0 0 0 0,1 0 0 0 0,0 0-1 0 0,0 0 1 0 0,0-1 0 0 0,0 1 0 0 0,0-1 0 0 0,1 0-1 0 0,0-1-12 0 0,34 3-1712 0 0,-9-6-2245 0 0,-4-3-2133 0 0</inkml:trace>
  <inkml:trace contextRef="#ctx0" brushRef="#br0" timeOffset="213444.471">8587 12500 8461 0 0,'0'0'5760'0'0,"0"0"-5760"0"0,0 0 264 0 0,0 0-264 0 0,0 0 432 0 0,-44-7-388 0 0,26 4-40 0 0,-6 0-8 0 0,-1-1-832 0 0,1 1-704 0 0,-2-1-1292 0 0,9-1-1913 0 0</inkml:trace>
  <inkml:trace contextRef="#ctx0" brushRef="#br0" timeOffset="213445.471">8509 12399 5825 0 0,'0'0'6000'0'0,"0"0"-4428"0"0,0 0-1408 0 0,0 0 208 0 0,0 0 728 0 0,-46 6-208 0 0,9-6-500 0 0,-8 0-327 0 0,-7 0-65 0 0,7 0-1325 0 0,8-2-1127 0 0,13-2-3820 0 0</inkml:trace>
  <inkml:trace contextRef="#ctx0" brushRef="#br0" timeOffset="-190715.156">8763 13605 640 0 0,'0'0'10961'0'0,"0"0"-9541"0"0,0 0-20 0 0,0 0 456 0 0,0 0-635 0 0,0 0-861 0 0,0 0-348 0 0,0 0 160 0 0,0 0-104 0 0,-53-16-68 0 0,26 15 0 0 0,0 0-4 0 0,2-1-388 0 0,-1-1-452 0 0,11 0-653 0 0,-1-4-1475 0 0,11 2-3716 0 0</inkml:trace>
  <inkml:trace contextRef="#ctx0" brushRef="#br0" timeOffset="-190714.156">8701 13493 8961 0 0,'0'0'2144'0'0,"0"0"-1272"0"0,0 0-616 0 0,0 0 652 0 0,0 0 160 0 0,-52-4-472 0 0,28 3-420 0 0,-3-1-176 0 0,-2 0-972 0 0,7 2-1920 0 0,-9-5-5413 0 0</inkml:trace>
  <inkml:trace contextRef="#ctx0" brushRef="#br0" timeOffset="-191739.443">7368 13204 4332 0 0,'0'0'4988'0'0,"0"0"-3084"0"0,0 0-1122 0 0,0 0 24 0 0,0 0 87 0 0,0 0-154 0 0,0 0-322 0 0,0 0-261 0 0,-6-3-82 0 0,1 0-87 0 0,5 3 17 0 0,1 0-1 0 0,-1-1 1 0 0,0 1 0 0 0,0 0 0 0 0,1-1 0 0 0,-1 1 0 0 0,0 0 0 0 0,0-1 0 0 0,0 1 0 0 0,1-1-1 0 0,-1 1 1 0 0,0 0 0 0 0,0-1 0 0 0,0 1 0 0 0,0-1 0 0 0,0 1 0 0 0,0-1 0 0 0,0 1 0 0 0,0 0-1 0 0,0-1 1 0 0,0 1 0 0 0,0-1 0 0 0,0 1 0 0 0,0 0 0 0 0,-1-1 0 0 0,1 1 0 0 0,0-1 0 0 0,0 1-1 0 0,0 0 1 0 0,0-1 0 0 0,-1 1 0 0 0,1-1 0 0 0,0 1 0 0 0,-1 0 0 0 0,1 0 0 0 0,0-1 0 0 0,0 1-1 0 0,-1 0-3 0 0,10-1 62 0 0,0 0 1 0 0,0 1-1 0 0,0 0 0 0 0,0 0 0 0 0,0 1 0 0 0,0 1 0 0 0,0-1 0 0 0,0 1 0 0 0,0 1 0 0 0,-1 0 0 0 0,1 0 0 0 0,-1 0 0 0 0,0 1 0 0 0,0 1 0 0 0,0-1 0 0 0,0 1 0 0 0,-1 1 0 0 0,0-1 0 0 0,0 1 0 0 0,0 0 1 0 0,-1 1-1 0 0,0 0 0 0 0,0 0 0 0 0,-1 0 0 0 0,0 0 0 0 0,0 1 0 0 0,-1 0 0 0 0,4 8-62 0 0,-11-8-62 0 0,-1-1 1 0 0,0 1-1 0 0,0-1 0 0 0,0 0 1 0 0,-1 0-1 0 0,0 0 0 0 0,0 0 1 0 0,-1-1-1 0 0,0 0 0 0 0,0 0 0 0 0,0-1 1 0 0,-1 1-1 0 0,0-1 0 0 0,0-1 1 0 0,0 1-1 0 0,0-1 0 0 0,-1-1 1 0 0,0 1-1 0 0,0-1 0 0 0,0-1 1 0 0,0 1-1 0 0,0-1 62 0 0,4-1-672 0 0,-7 1-626 0 0,5-3-4532 0 0,5-2-1976 0 0</inkml:trace>
  <inkml:trace contextRef="#ctx0" brushRef="#br0" timeOffset="-191489.797">7628 13191 11197 0 0,'0'0'1492'0'0,"0"0"-510"0"0,0 0-357 0 0,0 0-47 0 0,0 0-39 0 0,0 0-29 0 0,-3 7-117 0 0,-1-4-366 0 0,1 1 0 0 0,0 0 0 0 0,1 0 0 0 0,-1 0 0 0 0,1 0-1 0 0,0 0 1 0 0,0 1 0 0 0,0-1 0 0 0,1 1 0 0 0,-1-1 0 0 0,1 1 0 0 0,0-1 0 0 0,0 1 0 0 0,1 0-1 0 0,-1 0 1 0 0,1 0 0 0 0,0-1 0 0 0,1 1 0 0 0,-1 0 0 0 0,1 0 0 0 0,0-1 0 0 0,0 1 0 0 0,0 0-1 0 0,1-1 1 0 0,-1 1 0 0 0,1-1 0 0 0,0 0 0 0 0,1 0 0 0 0,-1 1 0 0 0,1-1 0 0 0,-1-1 0 0 0,1 1-1 0 0,1 0 1 0 0,-1-1 0 0 0,0 1 0 0 0,1-1 0 0 0,0 0 0 0 0,-1 0 0 0 0,1-1 0 0 0,1 1-27 0 0,79 14 492 0 0,-55-15-3425 0 0,-2-1-4539 0 0,-22 0 57 0 0</inkml:trace>
  <inkml:trace contextRef="#ctx0" brushRef="#br0" timeOffset="-191239.772">7911 13429 5945 0 0,'0'0'2513'0'0,"0"0"-851"0"0,0 0-358 0 0,0 0-51 0 0,0 0-279 0 0,0 0-299 0 0,0 0 24 0 0,2 8-33 0 0,-8 218 1644 0 0,5-207-3516 0 0,9-22-4431 0 0,-2-2-765 0 0</inkml:trace>
  <inkml:trace contextRef="#ctx0" brushRef="#br0" timeOffset="-190963.799">8017 13451 10665 0 0,'0'0'1895'0'0,"0"0"-1348"0"0,0 0-8 0 0,0 0 370 0 0,0 0-105 0 0,-7 7-278 0 0,1-1-403 0 0,3-5-110 0 0,0 1 1 0 0,0-1 0 0 0,0 0 0 0 0,1 1 0 0 0,-1 0 0 0 0,0 0 0 0 0,1 0-1 0 0,-1 0 1 0 0,1 0 0 0 0,0 0 0 0 0,0 0 0 0 0,0 1 0 0 0,0-1 0 0 0,0 1-1 0 0,0 0 1 0 0,1 0 0 0 0,0-1 0 0 0,-1 1 0 0 0,1 0 0 0 0,0 0 0 0 0,0 0-1 0 0,0 0 1 0 0,1 0 0 0 0,-1 1 0 0 0,1-1 0 0 0,0 0 0 0 0,-1 0 0 0 0,2 0-1 0 0,-1 0 1 0 0,0 0 0 0 0,0 1 0 0 0,1-1 0 0 0,0 0 0 0 0,0 0-1 0 0,0 0 1 0 0,0 0 0 0 0,0 0 0 0 0,0 0 0 0 0,1-1 0 0 0,0 1 0 0 0,-1 0-1 0 0,1-1 1 0 0,0 1 0 0 0,0-1 0 0 0,0 0 0 0 0,3 3-14 0 0,117 19-211 0 0,-80-24-2221 0 0,-1-1-3336 0 0,-24 0-874 0 0</inkml:trace>
  <inkml:trace contextRef="#ctx0" brushRef="#br0" timeOffset="-187705.08">6852 12242 8897 0 0,'-9'1'1597'0'0,"-4"-1"-1573"0"0,9-1 40 0 0,1 0-1 0 0,-1 1 0 0 0,0-1 0 0 0,0 1 1 0 0,1 0-1 0 0,-1-1 0 0 0,0 2 1 0 0,0-1-1 0 0,0 0 0 0 0,1 1 1 0 0,-1 0-1 0 0,0-1 0 0 0,0 2 1 0 0,1-1-1 0 0,-1 0 0 0 0,1 1 1 0 0,-1-1-1 0 0,1 1 0 0 0,0 0 1 0 0,0 0-1 0 0,-1 1 0 0 0,2-1 1 0 0,-1 1-1 0 0,0-1 0 0 0,0 1 1 0 0,1 0-1 0 0,-1 0 0 0 0,1 0 1 0 0,0 0-1 0 0,0 0 0 0 0,0 1 1 0 0,0-1-1 0 0,1 1 0 0 0,0-1 1 0 0,-1 1-1 0 0,1-1 0 0 0,0 1 1 0 0,1 1-64 0 0,115 339 4177 0 0,-111-331-4164 0 0,-2 0 0 0 0,1-1 0 0 0,-2 1 0 0 0,0 0-1 0 0,0 0 1 0 0,-1 0 0 0 0,-1 0 0 0 0,0 0 0 0 0,-1 0-1 0 0,0-1 1 0 0,-1 1 0 0 0,0-1 0 0 0,-1 1 0 0 0,-1-1 0 0 0,0 0-1 0 0,0-1 1 0 0,-1 1 0 0 0,-1-1 0 0 0,0 0 0 0 0,0 0 0 0 0,-4 2-13 0 0,9-11-53 0 0,0 0 0 0 0,-1 0 0 0 0,1 0 0 0 0,-1-1 0 0 0,1 1 0 0 0,-1-1 0 0 0,0 1 0 0 0,1-1 0 0 0,-1 0 0 0 0,0 0 0 0 0,0 0 0 0 0,0 0 0 0 0,0-1 0 0 0,0 1 0 0 0,0-1 0 0 0,0 0 0 0 0,0 1 0 0 0,0-1 0 0 0,0-1 0 0 0,0 1-1 0 0,0 0 1 0 0,0-1 0 0 0,0 0 0 0 0,0 0 0 0 0,0 1 0 0 0,1-2 0 0 0,-1 1 0 0 0,0 0 0 0 0,0-1 0 0 0,1 1 0 0 0,-1-1 0 0 0,1 0 0 0 0,-1 1 0 0 0,-1-3 53 0 0,45 29 815 0 0,-27-7-689 0 0,-1 1 1 0 0,-1 1-1 0 0,-1 0 1 0 0,-1 1 0 0 0,0 0-1 0 0,-2 1 1 0 0,0-1 0 0 0,-2 2-1 0 0,0-1 1 0 0,-2 1 0 0 0,0-1-1 0 0,-1 1 1 0 0,-2 1 0 0 0,0-1-1 0 0,-2 2-126 0 0,10 72 354 0 0,-13-73-2453 0 0,-13-27-7686 0 0,9-6 3032 0 0</inkml:trace>
  <inkml:trace contextRef="#ctx0" brushRef="#br0" timeOffset="-187254.609">6643 12946 10953 0 0,'0'0'1151'0'0,"0"0"-765"0"0,-7-2-35 0 0,-48-9 176 0 0,0 2-1 0 0,-1 2 1 0 0,0 3-1 0 0,0 2 1 0 0,-12 3-527 0 0,-58-3 271 0 0,-446-38-1652 0 0,572 40 1367 0 0,1 0 1 0 0,-1-1-1 0 0,1 1 1 0 0,0 0-1 0 0,-1-1 0 0 0,1 1 1 0 0,-1 0-1 0 0,1-1 1 0 0,-1 1-1 0 0,1-1 1 0 0,-1 1-1 0 0,1-1 0 0 0,-1 1 1 0 0,1-1-1 0 0,-1 1 1 0 0,0-1-1 0 0,1 1 0 0 0,-1-1 1 0 0,0 0-1 0 0,1 1 1 0 0,-1-1-1 0 0,0 1 1 0 0,0-1-1 0 0,0 0 0 0 0,0 1 1 0 0,0-1-1 0 0,0 0 1 0 0,1 1-1 0 0,-1-1 0 0 0,-1 0 1 0 0,1 1-1 0 0,0-1 1 0 0,0 0-1 0 0,0 1 0 0 0,0-1 1 0 0,0 0-1 0 0,-1 1 1 0 0,1-1-1 0 0,0 1 1 0 0,0-1-1 0 0,-1 0 0 0 0,1 1 1 0 0,-1-1-1 0 0,1 1 1 0 0,0-1-1 0 0,-1 1 0 0 0,1-1 1 0 0,-1 1-1 0 0,1-1 1 0 0,-1 1-1 0 0,1 0 1 0 0,-1-1-1 0 0,0 1 0 0 0,1 0 1 0 0,-1-1-1 0 0,1 1 1 0 0,-1 0-1 0 0,0 0 0 0 0,1-1 14 0 0,63-27 1123 0 0,-59 26-745 0 0,-20 6-113 0 0,14-4-265 0 0,1 0-1 0 0,0 0 1 0 0,0 0-1 0 0,0 0 1 0 0,0 0-1 0 0,-1 0 1 0 0,1 1-1 0 0,0-1 1 0 0,0 0-1 0 0,0 1 1 0 0,0-1-1 0 0,0 1 1 0 0,0-1-1 0 0,0 1 1 0 0,0-1-1 0 0,0 1 1 0 0,0 0-1 0 0,0 0 1 0 0,0 0-1 0 0,0-1 0 0 0,1 1 1 0 0,-1 0-1 0 0,0 0 1 0 0,0 0-1 0 0,1 0 1 0 0,-1 0-1 0 0,1 0 1 0 0,-1 0-1 0 0,1 0 1 0 0,-1 1-1 0 0,1-1 1 0 0,0 0-1 0 0,0 0 1 0 0,-1 0-1 0 0,1 0 1 0 0,0 0-1 0 0,0 1 1 0 0,0-1-1 0 0,0 0 1 0 0,0 0-1 0 0,1 1 1 0 0,0 6 96 0 0,0-1 0 0 0,1 0 0 0 0,0 0 0 0 0,0 0 0 0 0,1 0 0 0 0,0 0 0 0 0,0-1 0 0 0,1 1 0 0 0,-1-1 0 0 0,1 0 0 0 0,1 0 0 0 0,-1 0 0 0 0,1-1 0 0 0,0 1 0 0 0,0-1 0 0 0,1 0 0 0 0,0-1 0 0 0,-1 1 0 0 0,7 2-96 0 0,44 32-1817 0 0,-21-15-2409 0 0,-28-19-2966 0 0</inkml:trace>
  <inkml:trace contextRef="#ctx0" brushRef="#br0" timeOffset="-188852.018">9903 13326 9189 0 0,'0'0'1307'0'0,"5"6"-522"0"0,154 219 5365 0 0,-159-224-6011 0 0,-49-109-3447 0 0,46 105 3263 0 0,-48-71-2893 0 0,26 45 4231 0 0,2 92 2558 0 0,-19 41-3248 0 0,128-79 489 0 0,-63-23-1239 0 0,41 8 66 0 0,-30 6-2820 0 0,-29-10-4087 0 0,-3-5 591 0 0</inkml:trace>
  <inkml:trace contextRef="#ctx0" brushRef="#br0" timeOffset="-188557.322">10217 13448 10273 0 0,'0'0'1606'0'0,"0"0"-949"0"0,0 0-280 0 0,0 0 1 0 0,0 0-31 0 0,2-7-96 0 0,0 0-155 0 0,-2 5-100 0 0,1 1-1 0 0,-1-1 1 0 0,0 0 0 0 0,1 0-1 0 0,-1 0 1 0 0,1 0 0 0 0,-1 1 0 0 0,1-1-1 0 0,0 0 1 0 0,0 0 0 0 0,-1 1 0 0 0,1-1-1 0 0,1 1 1 0 0,-1-1 0 0 0,0 1 0 0 0,0-1-1 0 0,0 1 1 0 0,1 0 0 0 0,-1-1-1 0 0,1 1 1 0 0,-1 0 0 0 0,1 0 0 0 0,-1 0-1 0 0,1 0 1 0 0,0 0 0 0 0,0 1 0 0 0,-1-1-1 0 0,1 1 1 0 0,0-1 0 0 0,0 1 0 0 0,0-1-1 0 0,0 1 1 0 0,-1 0 0 0 0,1 0-1 0 0,0 0 1 0 0,0 0 0 0 0,0 0 0 0 0,0 0-1 0 0,0 0 1 0 0,-1 1 0 0 0,1-1 0 0 0,0 1-1 0 0,1 0 5 0 0,3 1 89 0 0,1 0 0 0 0,-1 1 1 0 0,1 0-1 0 0,-1 0 0 0 0,0 1 0 0 0,0 0 0 0 0,-1 0 0 0 0,1 0 0 0 0,-1 0 0 0 0,0 1 0 0 0,0 0 0 0 0,0 0 0 0 0,0 0 0 0 0,-1 1 0 0 0,0 0 1 0 0,-1 0-1 0 0,1 0 0 0 0,-1 0 0 0 0,0 0 0 0 0,0 1 0 0 0,-1-1 0 0 0,0 1 0 0 0,0 0 0 0 0,-1-1 0 0 0,1 1 0 0 0,-1 0 0 0 0,-1 0 0 0 0,0 0 1 0 0,0 0-1 0 0,0 0 0 0 0,-1 0 0 0 0,1 0 0 0 0,-2 0 0 0 0,1 0 0 0 0,-1-1 0 0 0,0 1 0 0 0,-1-1 0 0 0,1 1 0 0 0,-1-1 0 0 0,0 0 0 0 0,-1 0 1 0 0,0 0-1 0 0,-4 5-89 0 0,-33 18-127 0 0,21-42-7744 0 0,22-2 649 0 0</inkml:trace>
  <inkml:trace contextRef="#ctx0" brushRef="#br0" timeOffset="-188387.744">10452 13442 11353 0 0,'0'0'372'0'0,"0"0"-256"0"0,0 0 692 0 0,0 0 592 0 0,-13 44-248 0 0,11-26-436 0 0,0 4-300 0 0,2 0-251 0 0,2 2-77 0 0,5 0 0 0 0,1-2 48 0 0,5-1 40 0 0,1-3-176 0 0,4 1-240 0 0,1-4-753 0 0,3-2-863 0 0,-5-4-3228 0 0,4-7-3729 0 0</inkml:trace>
  <inkml:trace contextRef="#ctx0" brushRef="#br0" timeOffset="-189581.651">9195 13191 4508 0 0,'0'0'1603'0'0,"0"0"1745"0"0,0 0-1663 0 0,0 0-787 0 0,0 0-456 0 0,0 0-206 0 0,2 7 429 0 0,8 22-232 0 0,-1 0 1 0 0,-2 1-1 0 0,0 0 1 0 0,-3 1-1 0 0,0 0 1 0 0,-2-1-1 0 0,-1 1 1 0 0,-2 0-1 0 0,-1 0 1 0 0,-4 23-434 0 0,1-12 706 0 0,8-23-2383 0 0,8-23-6791 0 0,0-9 2027 0 0</inkml:trace>
  <inkml:trace contextRef="#ctx0" brushRef="#br0" timeOffset="-189349.802">9426 13397 10877 0 0,'0'0'1287'0'0,"0"0"-911"0"0,0 0-35 0 0,0 0 659 0 0,-7 1 22 0 0,-91 29 466 0 0,95-29-1486 0 0,1 0 1 0 0,-1 0-1 0 0,1 0 0 0 0,-1 1 0 0 0,1-1 0 0 0,-1 1 0 0 0,1-1 1 0 0,0 1-1 0 0,0 0 0 0 0,0 0 0 0 0,0 0 0 0 0,0 0 0 0 0,0 0 1 0 0,0 1-1 0 0,1-1 0 0 0,-1 0 0 0 0,1 1 0 0 0,0-1 0 0 0,0 1 1 0 0,0 0-1 0 0,0-1 0 0 0,0 1 0 0 0,0 0 0 0 0,1-1 1 0 0,-1 1-1 0 0,1 0 0 0 0,0 0 0 0 0,0 0 0 0 0,0 0 0 0 0,0-1 1 0 0,0 1-1 0 0,1 0 0 0 0,-1 0 0 0 0,1-1 0 0 0,0 1 0 0 0,0 0 1 0 0,1 2-3 0 0,4 1 58 0 0,1 0 0 0 0,0-1 0 0 0,0 0 0 0 0,1 0 1 0 0,-1 0-1 0 0,1-1 0 0 0,0 0 0 0 0,0-1 0 0 0,1 0 1 0 0,-1 0-1 0 0,1 0 0 0 0,-1-1 0 0 0,1-1 0 0 0,0 1 1 0 0,0-2-1 0 0,0 1 0 0 0,-1-1 0 0 0,1 0 0 0 0,8-2-58 0 0,-6 3 8 0 0,-10-1-122 0 0,33 1 40 0 0,-13-3-6277 0 0,-19 2-767 0 0</inkml:trace>
  <inkml:trace contextRef="#ctx0" brushRef="#br0" timeOffset="-183596.057">2767 12815 8645 0 0,'0'0'4910'0'0,"0"0"-3424"0"0,0 0-1146 0 0,1 7 223 0 0,3 17-324 0 0,-2 1 1 0 0,-1 0-1 0 0,-1 0 0 0 0,-1-1 1 0 0,-1 1-1 0 0,-2 0 0 0 0,0-1 0 0 0,-1 0 1 0 0,-2 1-240 0 0,11-28-6654 0 0,0-9 58 0 0</inkml:trace>
  <inkml:trace contextRef="#ctx0" brushRef="#br0" timeOffset="-183331.734">2840 12793 8053 0 0,'0'0'3259'0'0,"7"1"-2397"0"0,1 1-684 0 0,0 1-1 0 0,0-1 0 0 0,0 1 0 0 0,-1 1 0 0 0,1-1 0 0 0,-1 1 1 0 0,0 1-1 0 0,0-1 0 0 0,0 1 0 0 0,-1 0 0 0 0,1 1 1 0 0,-1 0-1 0 0,0 0 0 0 0,-1 0 0 0 0,0 0 0 0 0,0 1 0 0 0,0 0 1 0 0,-1 0-1 0 0,0 1 0 0 0,0-1 0 0 0,-1 1 0 0 0,0-1 0 0 0,0 1 1 0 0,-1 0-1 0 0,0 0 0 0 0,0 1 0 0 0,-1-1 0 0 0,0 0 0 0 0,0 0 1 0 0,-1 8-178 0 0,-3-10 21 0 0,0-1 0 0 0,-1 0 1 0 0,0 0-1 0 0,1 0 0 0 0,-1 0 1 0 0,-1 0-1 0 0,1-1 0 0 0,-1 0 1 0 0,0 0-1 0 0,0 0 0 0 0,0-1 1 0 0,0 1-1 0 0,-1-1 1 0 0,1 0-1 0 0,-1-1 0 0 0,0 1 1 0 0,-3 0-22 0 0,-65 12-6376 0 0,56-17-657 0 0</inkml:trace>
  <inkml:trace contextRef="#ctx0" brushRef="#br0" timeOffset="-184572.254">3463 12297 168 0 0,'0'0'7833'0'0,"0"0"-5699"0"0,0 0-1973 0 0,0 0-123 0 0,0 0 137 0 0,0 0 135 0 0,-2-6 71 0 0,-5-20 30 0 0,48 14 536 0 0,54 50 1595 0 0,-93-37-2501 0 0,0 1 1 0 0,0-1-1 0 0,-1 1 0 0 0,1-1 1 0 0,-1 1-1 0 0,1-1 1 0 0,-1 1-1 0 0,1 0 1 0 0,-1 0-1 0 0,0-1 1 0 0,0 1-1 0 0,0 0 1 0 0,0 0-1 0 0,0 0 1 0 0,0 1-1 0 0,0-1 1 0 0,-1 0-1 0 0,1 0 1 0 0,-1 0-1 0 0,0 0 0 0 0,1 1 1 0 0,-1-1-1 0 0,0 0 1 0 0,0 0-1 0 0,-1 1 1 0 0,1-1-1 0 0,0 0 1 0 0,-1 0-1 0 0,1 0 1 0 0,-1 0-1 0 0,0 1 1 0 0,0-1-1 0 0,0 0 1 0 0,0 0-1 0 0,0 0 1 0 0,0-1-1 0 0,0 1 1 0 0,0 0-1 0 0,-1 0 0 0 0,1-1 1 0 0,-1 1-1 0 0,0 0 1 0 0,-1 0-42 0 0,-115 96 553 0 0,119-96-528 0 0,1-1 0 0 0,-1 1 0 0 0,1-1 0 0 0,0 1 0 0 0,-1-1 0 0 0,1 0 0 0 0,0 1 0 0 0,0-1 0 0 0,0 0 0 0 0,0 0 0 0 0,0 0 1 0 0,0 0-1 0 0,0-1 0 0 0,0 1 0 0 0,0-1 0 0 0,0 1 0 0 0,1-1 0 0 0,-1 0 0 0 0,0 1 0 0 0,0-1 0 0 0,0 0 0 0 0,1-1 0 0 0,-1 1 0 0 0,0 0 1 0 0,0-1-1 0 0,0 1 0 0 0,0-1 0 0 0,0 0 0 0 0,0 1 0 0 0,0-1 0 0 0,1-1-25 0 0,15 1-471 0 0,71-11 982 0 0,-62 3-3202 0 0,-3-3-3447 0 0,-17 5-1666 0 0</inkml:trace>
  <inkml:trace contextRef="#ctx0" brushRef="#br0" timeOffset="-184323.589">3879 12265 13565 0 0,'0'0'2152'0'0,"0"0"-1940"0"0,0 0 369 0 0,0 0 231 0 0,0 0-180 0 0,0 0-496 0 0,0 0-136 0 0,0 0-72 0 0,0 0 68 0 0,0 0-364 0 0,-30 14-712 0 0,20-9-1101 0 0,2 0-3695 0 0,4 2-2633 0 0</inkml:trace>
  <inkml:trace contextRef="#ctx0" brushRef="#br0" timeOffset="-184169.07">3910 12422 14809 0 0,'0'0'2013'0'0,"0"0"-2001"0"0,0 0 324 0 0,0 0 336 0 0,0 0-388 0 0,0 0-284 0 0,0 0-296 0 0,0 0 72 0 0,0 0-436 0 0,0 0-481 0 0,-23 19-1811 0 0,19-14-5249 0 0</inkml:trace>
  <inkml:trace contextRef="#ctx0" brushRef="#br0" timeOffset="-185257.559">2907 12170 6157 0 0,'0'0'1203'0'0,"0"0"1358"0"0,0 0-704 0 0,0 0-410 0 0,0 0-370 0 0,0 0-684 0 0,0 0-154 0 0,2 7 247 0 0,30 155 1584 0 0,-26-112-3653 0 0,-4-14-3390 0 0,-2-45-264 0 0</inkml:trace>
  <inkml:trace contextRef="#ctx0" brushRef="#br0" timeOffset="-184928.57">2901 12164 3940 0 0,'0'0'4799'0'0,"0"0"-3294"0"0,0 0-1032 0 0,0 0 34 0 0,0 0 322 0 0,0 0 124 0 0,5 7-78 0 0,19 29-70 0 0,-23-31-746 0 0,0-1-1 0 0,0 1 1 0 0,1 0 0 0 0,0-1 0 0 0,-1 0-1 0 0,1 1 1 0 0,1-1 0 0 0,-1 0 0 0 0,1 0-1 0 0,-1 0 1 0 0,1 0 0 0 0,1 0 0 0 0,-1-1-1 0 0,0 0 1 0 0,1 1 0 0 0,-1-1-1 0 0,1 0 1 0 0,0-1 0 0 0,0 1 0 0 0,0-1-1 0 0,1 1 1 0 0,-1-1 0 0 0,0-1 0 0 0,1 1-1 0 0,0-1 1 0 0,-1 1 0 0 0,1-1 0 0 0,0-1-1 0 0,-1 1 1 0 0,1-1 0 0 0,0 1 0 0 0,0-1-1 0 0,0-1 1 0 0,-1 1 0 0 0,1-1 0 0 0,0 0-1 0 0,-1 0 1 0 0,1 0 0 0 0,0 0-1 0 0,-1-1 1 0 0,1 0 0 0 0,2-2-59 0 0,89-101-1070 0 0,-95 103 1088 0 0,0 1-1 0 0,1 0 0 0 0,-1 0 0 0 0,0 1 0 0 0,1-1 0 0 0,-1 0 0 0 0,1 0 0 0 0,-1 1 0 0 0,1-1 0 0 0,0 1 0 0 0,-1-1 0 0 0,1 1 0 0 0,-1-1 0 0 0,1 1 0 0 0,0 0 0 0 0,-1 0 0 0 0,1 0 0 0 0,0 0 0 0 0,-1 0 0 0 0,1 0 0 0 0,0 1 0 0 0,-1-1 0 0 0,1 1 1 0 0,0-1-1 0 0,-1 1 0 0 0,1-1 0 0 0,-1 1 0 0 0,1 0 0 0 0,-1 0 0 0 0,0 0 0 0 0,1-1 0 0 0,-1 2 0 0 0,0-1 0 0 0,1 0 0 0 0,-1 0 0 0 0,0 0 0 0 0,0 0 0 0 0,0 1 0 0 0,0-1 0 0 0,0 1 0 0 0,0-1 0 0 0,-1 0 0 0 0,1 1 0 0 0,0 0 0 0 0,-1-1 1 0 0,1 1-1 0 0,-1-1 0 0 0,1 1 0 0 0,-1 0 0 0 0,0-1 0 0 0,0 2-17 0 0,18 86 849 0 0,-20-46-777 0 0,-1 33-299 0 0,17-34-4690 0 0,-7-34-694 0 0,4-6-1508 0 0</inkml:trace>
  <inkml:trace contextRef="#ctx0" brushRef="#br0" timeOffset="-177717.859">4342 13238 6977 0 0,'0'0'6192'0'0,"0"0"-4137"0"0,3 7-1380 0 0,-2-6-695 0 0,1 1 111 0 0,-1 0-1 0 0,1 0 1 0 0,0 1-1 0 0,0-1 1 0 0,-1 1-1 0 0,0 0 1 0 0,1-1-1 0 0,-1 1 1 0 0,0 0-1 0 0,0 0 1 0 0,-1 0-1 0 0,1 0 1 0 0,-1 0-1 0 0,1-1 1 0 0,-1 1-1 0 0,0 0 1 0 0,0 0-1 0 0,0 0 1 0 0,0 0-1 0 0,-1 0 1 0 0,1 0-1 0 0,-1 0 1 0 0,0 0-1 0 0,0 0 1 0 0,0 0-1 0 0,0-1 1 0 0,0 1-1 0 0,-1 0 1 0 0,1-1-1 0 0,-1 1 1 0 0,1-1-1 0 0,-1 0 1 0 0,0 1-1 0 0,-1 0-90 0 0,-20-21-3016 0 0,17-5-4337 0 0,6 23 7161 0 0,-6-26-8203 0 0</inkml:trace>
  <inkml:trace contextRef="#ctx0" brushRef="#br0" timeOffset="-177543.701">4371 13006 11717 0 0,'0'0'4769'0'0,"0"0"-4269"0"0,0 0 84 0 0,0 0 356 0 0,0 0-228 0 0,0 0-572 0 0,0 0-140 0 0,0 0-356 0 0,0 0-224 0 0,0 0-136 0 0,3 0-268 0 0,-3-3-801 0 0,0 1-2867 0 0,-1-5-2645 0 0</inkml:trace>
  <inkml:trace contextRef="#ctx0" brushRef="#br0" timeOffset="-177384.899">4587 13001 2872 0 0,'3'9'10015'0'0,"29"101"-5530"0"0,-29-98-4390 0 0,-1 1 1 0 0,0-1-1 0 0,-1 1 1 0 0,0-1-1 0 0,-1 1 1 0 0,0-1-1 0 0,-1 1 1 0 0,0-1-1 0 0,-1 1 1 0 0,-1-1-1 0 0,0 0 0 0 0,-1 1 1 0 0,0-2-1 0 0,-1 2-95 0 0,-7-4-2056 0 0,6-22-2597 0 0,3-7-2662 0 0</inkml:trace>
  <inkml:trace contextRef="#ctx0" brushRef="#br0" timeOffset="-177218.702">4696 13177 8189 0 0,'0'0'6580'0'0,"0"0"-6480"0"0,0 0-100 0 0,0 0 0 0 0,-47-15 228 0 0,25 9-228 0 0,-1-1-16 0 0,-2 3-1412 0 0,6 0-1792 0 0,4 2-3357 0 0</inkml:trace>
  <inkml:trace contextRef="#ctx0" brushRef="#br0" timeOffset="-176984.7">4823 13229 12569 0 0,'0'0'4026'0'0,"0"0"-3086"0"0,6 1-826 0 0,-5-1-120 0 0,1 1 25 0 0,1 0 1 0 0,-1 0 0 0 0,1 0-1 0 0,-1 0 1 0 0,1 0-1 0 0,-1-1 1 0 0,1 1-1 0 0,0-1 1 0 0,-1 1 0 0 0,1-1-1 0 0,-1 0 1 0 0,1 0-1 0 0,0-1 1 0 0,-1 1-1 0 0,1 0 1 0 0,-1-1 0 0 0,1 0-1 0 0,-1 1 1 0 0,1-1-1 0 0,-1 0 1 0 0,1 0-1 0 0,-1-1 1 0 0,0 1 0 0 0,1 0-1 0 0,-1-1 1 0 0,0 1-1 0 0,0-1 1 0 0,0 0-1 0 0,0 0 1 0 0,0 0 0 0 0,-1 0-1 0 0,1 0 1 0 0,-1 0-1 0 0,1 0 1 0 0,-1 0-1 0 0,0-1 1 0 0,1-1-20 0 0,-4 4-32 0 0,1-1 0 0 0,-1 0 0 0 0,0 0 0 0 0,0 1 0 0 0,1-1 0 0 0,-1 1-1 0 0,0 0 1 0 0,0 0 0 0 0,0-1 0 0 0,0 1 0 0 0,0 0 0 0 0,0 0 0 0 0,0 1 0 0 0,1-1 0 0 0,-1 0 0 0 0,0 1 0 0 0,0-1 0 0 0,0 1-1 0 0,1-1 1 0 0,-1 1 0 0 0,0 0 0 0 0,0 0 0 0 0,1 0 0 0 0,-1 0 0 0 0,1 0 0 0 0,-1 0 0 0 0,1 0 0 0 0,-1 1 0 0 0,1-1 0 0 0,0 0-1 0 0,0 1 1 0 0,-1-1 0 0 0,1 1 0 0 0,0 0 0 0 0,0-1 0 0 0,1 1 0 0 0,-1 0 0 0 0,0-1 0 0 0,0 1 0 0 0,1 0 0 0 0,-1 0 0 0 0,1 1 32 0 0,-2 0 41 0 0,1-1 1 0 0,-1 1 0 0 0,1-1 0 0 0,0 1 0 0 0,0 0-1 0 0,0 0 1 0 0,0 0 0 0 0,1 0 0 0 0,-1 0 0 0 0,1 0-1 0 0,0 0 1 0 0,0 0 0 0 0,0 0 0 0 0,0 0 0 0 0,0-1-1 0 0,1 1 1 0 0,-1 0 0 0 0,1 0 0 0 0,0 0 0 0 0,-1 0 0 0 0,1 0-1 0 0,1 0 1 0 0,-1-1 0 0 0,0 1 0 0 0,1-1 0 0 0,-1 1-1 0 0,1-1 1 0 0,0 1 0 0 0,0-1 0 0 0,0 0 0 0 0,0 0-1 0 0,0 0 1 0 0,1 0 0 0 0,-1 0 0 0 0,0 0 0 0 0,1-1-1 0 0,0 1 1 0 0,-1-1 0 0 0,1 0 0 0 0,0 0 0 0 0,0 0-1 0 0,-1 0 1 0 0,1 0 0 0 0,0 0 0 0 0,0-1 0 0 0,2 1-42 0 0,144 7 599 0 0,-140-8-967 0 0,58-9 336 0 0,-29-12-8086 0 0,-27 6-1658 0 0</inkml:trace>
  <inkml:trace contextRef="#ctx0" brushRef="#br0" timeOffset="-183067.232">3211 13008 6097 0 0,'0'0'6504'0'0,"0"0"-5572"0"0,0 0-844 0 0,0 0-88 0 0,0 0 168 0 0,0 0-108 0 0,0 0-60 0 0,0 0-124 0 0,0 0-1472 0 0,0 0-3428 0 0,-33 20-2081 0 0</inkml:trace>
  <inkml:trace contextRef="#ctx0" brushRef="#br0" timeOffset="-182647.559">3254 13002 1396 0 0,'0'0'8342'0'0,"0"0"-4785"0"0,0 0-2560 0 0,0 0-432 0 0,0 0-7 0 0,0 0-180 0 0,0 0-267 0 0,6 2-82 0 0,0 0-32 0 0,-2 1 49 0 0,1-1-1 0 0,-1 1 1 0 0,1-1-1 0 0,0-1 1 0 0,0 1-1 0 0,0-1 1 0 0,0 1-1 0 0,0-1 1 0 0,0-1-1 0 0,0 1 1 0 0,0-1-1 0 0,0 0 1 0 0,0 0-1 0 0,0-1 1 0 0,1 1-1 0 0,-1-1 1 0 0,0 0-1 0 0,0 0 1 0 0,-1-1-1 0 0,1 0 1 0 0,0 1-1 0 0,0-2 1 0 0,0 1-46 0 0,-5 0-51 0 0,-1-1-1 0 0,1 1 1 0 0,-1 0 0 0 0,1 0 0 0 0,-1 0-1 0 0,0 0 1 0 0,0 0 0 0 0,0 0-1 0 0,0 0 1 0 0,0 0 0 0 0,0 1 0 0 0,-1-1-1 0 0,1 0 1 0 0,-1 1 0 0 0,1-1 0 0 0,-1 1-1 0 0,0-1 1 0 0,1 1 0 0 0,-1 0-1 0 0,0 0 1 0 0,0 0 0 0 0,0 0 0 0 0,0 0-1 0 0,0 0 1 0 0,0 0 0 0 0,0 1 0 0 0,0-1-1 0 0,0 1 1 0 0,0-1 0 0 0,0 1 0 0 0,-1 0-1 0 0,1 0 1 0 0,0 0 0 0 0,0 0-1 0 0,0 0 1 0 0,0 0 0 0 0,-1 1 0 0 0,1-1-1 0 0,0 1 1 0 0,0-1 0 0 0,0 1 0 0 0,0 0-1 0 0,0 0 1 0 0,0 0 0 0 0,0 0-1 0 0,1 0 1 0 0,-1 1 0 0 0,0-1 0 0 0,0 1 51 0 0,0 3 93 0 0,-1 1-1 0 0,1 0 1 0 0,1 0 0 0 0,-1 1 0 0 0,1-1 0 0 0,0 0 0 0 0,0 0 0 0 0,1 1-1 0 0,0-1 1 0 0,0 0 0 0 0,1 1 0 0 0,-1-1 0 0 0,1 0 0 0 0,1 0 0 0 0,-1 0-1 0 0,1 1 1 0 0,0-1 0 0 0,1-1 0 0 0,-1 1 0 0 0,1 0 0 0 0,0-1 0 0 0,0 1-1 0 0,1-1 1 0 0,0 0 0 0 0,0 0 0 0 0,0 0 0 0 0,0-1 0 0 0,1 0 0 0 0,4 4-93 0 0,56 18 183 0 0,-39-40-6140 0 0,-18 1-1127 0 0</inkml:trace>
  <inkml:trace contextRef="#ctx0" brushRef="#br0" timeOffset="-178618.808">3560 12909 4456 0 0,'0'0'7184'0'0,"0"0"-5148"0"0,0 0-1608 0 0,0 0 203 0 0,0 0 280 0 0,0 0-275 0 0,4 1-543 0 0,29 6 50 0 0,-22-3-73 0 0,1-1 0 0 0,0 0 0 0 0,0-1 0 0 0,1 0 0 0 0,-1-1 0 0 0,0-1 0 0 0,0 0 0 0 0,1 0 0 0 0,-1-1 0 0 0,0-1 0 0 0,8-1-70 0 0,-19 3-5 0 0,0-1 0 0 0,0 1 0 0 0,1 0 0 0 0,-1-1 0 0 0,0 1 0 0 0,0-1 0 0 0,0 0 0 0 0,0 1 0 0 0,1-1 0 0 0,-1 0 0 0 0,0 0 0 0 0,0 1 0 0 0,0-1 0 0 0,-1 0 0 0 0,1 0 0 0 0,0 0 0 0 0,0 0 0 0 0,0 0 0 0 0,-1 0 0 0 0,1-1 0 0 0,-1 1 0 0 0,1 0 0 0 0,-1 0 0 0 0,1 0 1 0 0,-1-1-1 0 0,1 1 0 0 0,-1 0 0 0 0,0 0 0 0 0,0-1 0 0 0,0 1 0 0 0,0 0 0 0 0,0-1 0 0 0,0 1 0 0 0,0 0 0 0 0,0 0 0 0 0,0-1 0 0 0,-1 1 0 0 0,1 0 0 0 0,0 0 0 0 0,-1-1 0 0 0,1 1 0 0 0,-1 0 0 0 0,0 0 0 0 0,1 0 0 0 0,-1 0 0 0 0,0 0 0 0 0,0 0 0 0 0,1 0 0 0 0,-1 0 0 0 0,0 0 0 0 0,0 0 0 0 0,0 0 0 0 0,0 0 0 0 0,0 1 0 0 0,0-1 0 0 0,-1 0 5 0 0,-62-43-835 0 0,62 42 826 0 0,0 0-1 0 0,0 0 1 0 0,-1 0-1 0 0,1 0 1 0 0,-1 0-1 0 0,1 1 1 0 0,-1-1-1 0 0,1 1 1 0 0,-1 0-1 0 0,0-1 1 0 0,0 1-1 0 0,0 0 1 0 0,0 1-1 0 0,0-1 1 0 0,0 0-1 0 0,0 1 1 0 0,0 0-1 0 0,0 0 1 0 0,0-1-1 0 0,0 2 1 0 0,0-1-1 0 0,0 0 1 0 0,0 1-1 0 0,0-1 1 0 0,0 1-1 0 0,0 0 1 0 0,1 0-1 0 0,-1 0 1 0 0,0 0-1 0 0,0 1 1 0 0,1-1-1 0 0,-1 1 1 0 0,1 0-1 0 0,-1 0 1 0 0,1-1-1 0 0,0 2 1 0 0,0-1-1 0 0,-1 0 1 0 0,2 0-1 0 0,-1 1 1 0 0,0-1-1 0 0,0 1 1 0 0,1-1-1 0 0,-1 1 1 0 0,1 0-1 0 0,0-1 1 0 0,0 1-1 0 0,0 0 1 0 0,0 2 9 0 0,49 253 3180 0 0,-29-163-3795 0 0,-10-92-1098 0 0,1-6-3608 0 0,-3-2-1771 0 0</inkml:trace>
  <inkml:trace contextRef="#ctx0" brushRef="#br0" timeOffset="-178373.23">3787 13151 5869 0 0,'0'0'6952'0'0,"0"0"-6008"0"0,0 0-624 0 0,0 0-284 0 0,0 0 812 0 0,-49 15-180 0 0,29-13-328 0 0,-4-2-340 0 0,1 0-228 0 0,-1 0-804 0 0,3-3-568 0 0,9-1-2712 0 0,-3-6-2481 0 0</inkml:trace>
  <inkml:trace contextRef="#ctx0" brushRef="#br0" timeOffset="-178122.846">3853 13190 9865 0 0,'0'0'4604'0'0,"0"0"-3796"0"0,0 0 84 0 0,16 46 121 0 0,-15-36-81 0 0,-1-2-228 0 0,-1-1-312 0 0,-2 0-208 0 0,2-3-112 0 0,-2-1-72 0 0,1-3-196 0 0,0 0-232 0 0,0-3 32 0 0,-1-4-496 0 0,2-4-1261 0 0,-2 2-3439 0 0,-1-15-3169 0 0</inkml:trace>
  <inkml:trace contextRef="#ctx0" brushRef="#br0" timeOffset="-178121.846">3883 13014 11649 0 0,'0'0'2996'0'0,"0"0"-2492"0"0,0 0-112 0 0,0 0 248 0 0,0 0-640 0 0,0 0-112 0 0,0 0-1552 0 0,0 0-784 0 0,0 0-3076 0 0,0 0-909 0 0</inkml:trace>
  <inkml:trace contextRef="#ctx0" brushRef="#br0" timeOffset="-177872.227">3996 13148 6301 0 0,'0'0'4613'0'0,"3"6"-3024"0"0,-1-3-1614 0 0,22 93 4035 0 0,-44-134-4375 0 0,19 36 239 0 0,1 0 1 0 0,-1-1-1 0 0,1 1 0 0 0,-1 0 1 0 0,1 0-1 0 0,0 0 1 0 0,0 0-1 0 0,0-1 0 0 0,0 1 1 0 0,0 0-1 0 0,1 0 0 0 0,-1 0 1 0 0,1 0-1 0 0,-1 0 1 0 0,1-1-1 0 0,0 1 0 0 0,0 0 1 0 0,0 0-1 0 0,0 1 1 0 0,0-1-1 0 0,0 0 0 0 0,0 0 1 0 0,1 0-1 0 0,-1 1 1 0 0,1-1-1 0 0,-1 1 0 0 0,1-1 1 0 0,-1 1-1 0 0,1-1 1 0 0,1 1 125 0 0,44 15 1182 0 0,-41-12-1039 0 0,-1 2 0 0 0,1-1 0 0 0,-1 0 0 0 0,0 1 0 0 0,0 0 0 0 0,-1 0 0 0 0,1 1 0 0 0,-1-1 0 0 0,0 1 0 0 0,0 0 0 0 0,0 0 0 0 0,-1 0 0 0 0,0 0 0 0 0,0 1 0 0 0,0-1 0 0 0,-1 1 0 0 0,1 0 0 0 0,-2 0 0 0 0,1 0 0 0 0,0 0 0 0 0,-1 0 0 0 0,0 0 0 0 0,-1 0 0 0 0,1 1 0 0 0,-1-1 0 0 0,-1 0 0 0 0,1 3-143 0 0,-14-12-3114 0 0,9-13-3907 0 0,3-4-242 0 0</inkml:trace>
  <inkml:trace contextRef="#ctx0" brushRef="#br0" timeOffset="-166166.374">2729 13696 5244 0 0,'0'0'7872'0'0,"0"0"-5417"0"0,0 0-2031 0 0,0 0-156 0 0,0 0 181 0 0,0 0 55 0 0,0 7-60 0 0,-12 153 865 0 0,9-149-2168 0 0,6-15-7003 0 0,3-10-1418 0 0</inkml:trace>
  <inkml:trace contextRef="#ctx0" brushRef="#br0" timeOffset="-165981.023">2742 13608 9881 0 0,'0'0'6388'0'0,"0"0"-5739"0"0,0 0-501 0 0,0 0 448 0 0,0 0 60 0 0,0 0-656 0 0,0 0-60 0 0,0 0-672 0 0,0 0-605 0 0,0 0-1379 0 0,17 8-4044 0 0</inkml:trace>
  <inkml:trace contextRef="#ctx0" brushRef="#br0" timeOffset="-165730.767">2936 13811 10617 0 0,'0'0'2309'0'0,"0"0"-1478"0"0,0 0-225 0 0,1 7 244 0 0,-13 50 1238 0 0,10-113-4002 0 0,6 55 1946 0 0,0 1-1 0 0,1-1 0 0 0,-1 1 1 0 0,0 0-1 0 0,1 1 0 0 0,-1-1 1 0 0,0 1-1 0 0,0 0 0 0 0,1 0 0 0 0,-1 0 1 0 0,0 0-1 0 0,0 1 0 0 0,0-1 1 0 0,0 1-1 0 0,0 0 0 0 0,-1 1 1 0 0,1-1-1 0 0,-1 0 0 0 0,1 1 1 0 0,-1 0-1 0 0,0 0 0 0 0,0 0 1 0 0,0 0-1 0 0,2 3-31 0 0,1-1 36 0 0,-1 0 0 0 0,0 1 1 0 0,0-1-1 0 0,0 1 0 0 0,-1 0 0 0 0,0 0 1 0 0,0 1-1 0 0,0-1 0 0 0,-1 1 1 0 0,0 0-1 0 0,0-1 0 0 0,-1 1 0 0 0,0 1 1 0 0,0-1-1 0 0,0 6-36 0 0,-4-12-5013 0 0,-1-6-2445 0 0</inkml:trace>
  <inkml:trace contextRef="#ctx0" brushRef="#br0" timeOffset="-165483.327">3221 13592 13281 0 0,'0'0'2369'0'0,"0"0"-1682"0"0,0 0-412 0 0,4 8 301 0 0,5 17-313 0 0,0 0 1 0 0,-2 1-1 0 0,-1 0 0 0 0,-1 0 0 0 0,-1 0 0 0 0,-1 0 1 0 0,-2 1-1 0 0,-1 13-263 0 0,4-18-1173 0 0,1-22-5187 0 0,0-8-1977 0 0</inkml:trace>
  <inkml:trace contextRef="#ctx0" brushRef="#br0" timeOffset="-165249.988">3314 13732 11541 0 0,'0'0'2316'0'0,"0"0"-2256"0"0,0 0 56 0 0,-52-5 492 0 0,32 3-568 0 0,-4 1-40 0 0,6 1-1528 0 0,0 0-2704 0 0,5 0-2773 0 0</inkml:trace>
  <inkml:trace contextRef="#ctx0" brushRef="#br0" timeOffset="-164565.653">3399 13811 4680 0 0,'0'0'4576'0'0,"0"0"-2364"0"0,0 0-1327 0 0,0 0 122 0 0,6 2 171 0 0,-3 0-1126 0 0,1 0-1 0 0,0 0 1 0 0,-1 0-1 0 0,1-1 1 0 0,0 1-1 0 0,0-1 1 0 0,-1 0-1 0 0,1-1 1 0 0,0 1 0 0 0,0-1-1 0 0,0 1 1 0 0,0-1-1 0 0,0 0 1 0 0,0-1-1 0 0,0 1 1 0 0,0-1 0 0 0,0 1-1 0 0,0-1 1 0 0,0-1-1 0 0,0 1 1 0 0,0 0-1 0 0,-1-1 1 0 0,1 0-1 0 0,-1 0 1 0 0,1 0 0 0 0,-1 0-1 0 0,0 0 1 0 0,0-1-1 0 0,0 1 1 0 0,0-1-1 0 0,0 0 1 0 0,0 0-1 0 0,-1 0 1 0 0,1-1 0 0 0,-1 1-1 0 0,0 0 1 0 0,0-1-1 0 0,0 1 1 0 0,-1-1-1 0 0,1 0 1 0 0,-1 0 0 0 0,1-3-52 0 0,-2 6-19 0 0,0 0 1 0 0,0 0 0 0 0,0 0 0 0 0,0 0 0 0 0,0 0 0 0 0,0 0 0 0 0,0-1 0 0 0,0 1 0 0 0,0 0 0 0 0,-1 0 0 0 0,1 0 0 0 0,-1 0 0 0 0,1 0 0 0 0,0 0 0 0 0,-1 0 0 0 0,0 0 0 0 0,1 0 0 0 0,-1 0 0 0 0,0 0-1 0 0,1 0 1 0 0,-1 1 0 0 0,0-1 0 0 0,0 0 0 0 0,0 0 0 0 0,0 1 0 0 0,0-1 0 0 0,1 0 0 0 0,-1 1 0 0 0,0-1 0 0 0,-1 1 0 0 0,1-1 0 0 0,0 1 0 0 0,0 0 0 0 0,0-1 0 0 0,0 1 0 0 0,0 0 0 0 0,0 0 0 0 0,0 0 0 0 0,0 0-1 0 0,-1 0 1 0 0,1 0 0 0 0,0 0 0 0 0,0 0 0 0 0,0 0 0 0 0,0 1 0 0 0,0-1 0 0 0,0 0 0 0 0,0 1 0 0 0,0-1 0 0 0,0 1 0 0 0,0-1 0 0 0,0 1 0 0 0,0-1 0 0 0,0 1 0 0 0,0 0 0 0 0,0 0 0 0 0,0-1 0 0 0,0 1-1 0 0,1 0 1 0 0,-1 0 0 0 0,0 0 0 0 0,1 0 0 0 0,-1 0 0 0 0,0 0 0 0 0,1 0 0 0 0,-1 0 0 0 0,1 0 18 0 0,-3 4 56 0 0,1-1-1 0 0,-1 1 0 0 0,1 0 1 0 0,0 0-1 0 0,1 0 1 0 0,-1 0-1 0 0,1 1 0 0 0,0-1 1 0 0,0 0-1 0 0,1 0 1 0 0,-1 1-1 0 0,1-1 0 0 0,0 0 1 0 0,1 1-1 0 0,-1-1 1 0 0,1 0-1 0 0,0 0 1 0 0,1 1-1 0 0,-1-1 0 0 0,1 0 1 0 0,0 0-1 0 0,0 0 1 0 0,1-1-1 0 0,-1 1 0 0 0,1 0 1 0 0,0-1-1 0 0,0 0 1 0 0,1 0-1 0 0,-1 0 1 0 0,1 0-1 0 0,0 0 0 0 0,0-1 1 0 0,0 1-1 0 0,0-1 1 0 0,1 0-1 0 0,-1-1 0 0 0,1 1 1 0 0,0-1-1 0 0,0 0 1 0 0,0 0-1 0 0,0 0 1 0 0,0-1-1 0 0,0 1 0 0 0,0-1 1 0 0,1-1-1 0 0,-1 1 1 0 0,0-1-1 0 0,1 0 0 0 0,-1 0 1 0 0,0 0-1 0 0,0-1 1 0 0,3 0-56 0 0,88-47-1063 0 0,-93 47 1045 0 0,-1-1 1 0 0,1 0-1 0 0,-1-1 1 0 0,1 1-1 0 0,-1 0 1 0 0,0-1-1 0 0,0 1 0 0 0,0-1 1 0 0,0 0-1 0 0,0 0 1 0 0,0 0-1 0 0,-1 0 1 0 0,0 0-1 0 0,1 0 0 0 0,-1 0 1 0 0,0 0-1 0 0,-1 0 1 0 0,1-1-1 0 0,0 1 1 0 0,-1 0-1 0 0,0-1 1 0 0,0 1-1 0 0,0 0 0 0 0,0 0 1 0 0,0-1-1 0 0,-1 1 1 0 0,1 0-1 0 0,-1-1 1 0 0,0 1-1 0 0,0 0 0 0 0,0 0 1 0 0,-1 0-1 0 0,1 0 1 0 0,-1 0-1 0 0,0 0 1 0 0,1 0-1 0 0,-1 1 1 0 0,0-1-1 0 0,-1 1 0 0 0,1-1 1 0 0,-1 0 17 0 0,-1 4-11 0 0,1 0 1 0 0,0 1 0 0 0,1 0-1 0 0,-1-1 1 0 0,0 1-1 0 0,0 0 1 0 0,1 0 0 0 0,-1 0-1 0 0,1 1 1 0 0,-1-1-1 0 0,1 0 1 0 0,0 1 0 0 0,0 0-1 0 0,0-1 1 0 0,0 1-1 0 0,1 0 1 0 0,-1 0-1 0 0,1 0 1 0 0,0 0 0 0 0,0 0-1 0 0,0 1 1 0 0,0-1-1 0 0,0 0 1 0 0,1 0 0 0 0,-1 1-1 0 0,1-1 1 0 0,0 0-1 0 0,0 1 1 0 0,0-1 0 0 0,1 0-1 0 0,-1 1 11 0 0,-1-2 39 0 0,0 1 0 0 0,0-1 0 0 0,0 1 0 0 0,0-1 1 0 0,1 1-1 0 0,-1-1 0 0 0,1 1 0 0 0,0 0 0 0 0,-1-1 0 0 0,1 1 0 0 0,0 0 0 0 0,1-1 0 0 0,-1 1 0 0 0,0 0 0 0 0,1-1 0 0 0,-1 1 0 0 0,1 0 0 0 0,0-1 1 0 0,0 1-1 0 0,0-1 0 0 0,0 0 0 0 0,1 1 0 0 0,-1-1 0 0 0,0 0 0 0 0,1 0 0 0 0,0 1 0 0 0,-1-1 0 0 0,1 0 0 0 0,0-1 0 0 0,0 1 0 0 0,0 0 0 0 0,0-1 1 0 0,1 1-1 0 0,-1-1 0 0 0,0 1 0 0 0,1-1 0 0 0,-1 0 0 0 0,1 0 0 0 0,-1 0 0 0 0,1-1 0 0 0,-1 1 0 0 0,1 0 0 0 0,0-1 0 0 0,-1 0 0 0 0,1 0 1 0 0,0 0-1 0 0,-1 0 0 0 0,4 0-39 0 0,-4-3-1 0 0,1 0 0 0 0,-1 0 1 0 0,1-1-1 0 0,-1 1 0 0 0,0 0 1 0 0,0-1-1 0 0,-1 0 0 0 0,1 1 0 0 0,-1-1 1 0 0,1 0-1 0 0,-1 0 0 0 0,-1 0 1 0 0,1 0-1 0 0,0 0 0 0 0,-1 0 1 0 0,0 0-1 0 0,0 0 0 0 0,0 0 1 0 0,0 0-1 0 0,-1-4 1 0 0,1 0-121 0 0,25 67 176 0 0,-4 62 1866 0 0,-21-118-1951 0 0,0 0 0 0 0,0 0 0 0 0,0 1 0 0 0,0-1 0 0 0,-1 0 0 0 0,1 0 1 0 0,-1 1-1 0 0,0-1 0 0 0,0 0 0 0 0,0 0 0 0 0,0 0 0 0 0,-1 0 0 0 0,1 0 1 0 0,-1-1-1 0 0,1 1 0 0 0,-1 0 0 0 0,0-1 0 0 0,0 1 0 0 0,-1-1 1 0 0,1 1-1 0 0,0-1 0 0 0,-1 0 0 0 0,1 0 0 0 0,-1 0 0 0 0,0-1 0 0 0,0 1 1 0 0,0-1-1 0 0,0 1 0 0 0,0-1 0 0 0,0 0 0 0 0,0 0 0 0 0,0 0 0 0 0,0 0 1 0 0,0-1-1 0 0,-3 1 30 0 0,-22-4-1772 0 0,11-6-3269 0 0,4-8-2568 0 0</inkml:trace>
  <inkml:trace contextRef="#ctx0" brushRef="#br0" timeOffset="-164286.653">3923 13866 5929 0 0,'0'0'6267'0'0,"4"12"-4497"0"0,-3-10-1741 0 0,3 2 101 0 0,-1 0 1 0 0,0 0 0 0 0,0 1 0 0 0,0-1 0 0 0,0 1 0 0 0,-1-1 0 0 0,0 1 0 0 0,0 0 0 0 0,0 0-1 0 0,0 0 1 0 0,-1 0 0 0 0,0 1 0 0 0,0-1 0 0 0,0 0 0 0 0,-1 0 0 0 0,0 1 0 0 0,0-1 0 0 0,0 0-1 0 0,-1 1 1 0 0,1-1 0 0 0,-1 0 0 0 0,0 0 0 0 0,-1 1 0 0 0,1-1 0 0 0,-1 0 0 0 0,-1 2-131 0 0,-11-42 384 0 0,13 33-495 0 0,0-1 1 0 0,0 0-1 0 0,0 1 0 0 0,0-1 0 0 0,1 0 0 0 0,-1 1 1 0 0,0-1-1 0 0,1 0 0 0 0,0 0 0 0 0,0 0 0 0 0,0 1 0 0 0,0-1 1 0 0,0 0-1 0 0,1 0 0 0 0,-1 1 0 0 0,1-1 0 0 0,0 0 0 0 0,0 1 1 0 0,-1-1-1 0 0,2 0 0 0 0,-1 1 0 0 0,0-1 0 0 0,1 1 1 0 0,-1 0-1 0 0,1-1 0 0 0,-1 1 0 0 0,1 0 0 0 0,0 0 0 0 0,0 0 1 0 0,0 0-1 0 0,0 0 0 0 0,1 1 0 0 0,-1-1 0 0 0,0 1 0 0 0,1-1 1 0 0,-1 1-1 0 0,1 0 0 0 0,-1 0 0 0 0,1 0 0 0 0,0 0 1 0 0,-1 0-1 0 0,1 1 0 0 0,0-1 0 0 0,0 1 0 0 0,-1 0 0 0 0,1 0 1 0 0,0 0-1 0 0,0 0 0 0 0,0 0 0 0 0,-1 1 0 0 0,1-1 1 0 0,0 1-1 0 0,0 0 0 0 0,-1-1 0 0 0,1 1 0 0 0,-1 1 0 0 0,1-1 1 0 0,-1 0-1 0 0,1 0 0 0 0,-1 1 0 0 0,0 0 0 0 0,1-1 0 0 0,-1 1 1 0 0,1 2 110 0 0,6 6-3099 0 0,0 1-1756 0 0</inkml:trace>
  <inkml:trace contextRef="#ctx0" brushRef="#br0" timeOffset="-163551.704">4165 14019 2460 0 0,'0'0'9624'0'0,"0"0"-6907"0"0,8 0-2238 0 0,-5 1-425 0 0,1 0 1 0 0,0-1-1 0 0,-1 1 0 0 0,1-1 1 0 0,-1 0-1 0 0,1 0 0 0 0,0-1 1 0 0,-1 1-1 0 0,1-1 0 0 0,-1 1 1 0 0,1-1-1 0 0,-1 0 0 0 0,1-1 0 0 0,-1 1 1 0 0,0-1-1 0 0,0 1 0 0 0,1-1 1 0 0,-1 0-1 0 0,0 0 0 0 0,-1 0 1 0 0,1-1-1 0 0,0 1 0 0 0,-1-1 1 0 0,1 1-1 0 0,-1-1 0 0 0,0 0 1 0 0,0 0-1 0 0,0 0 0 0 0,0 0 1 0 0,0 0-1 0 0,-1 0 0 0 0,1-1 0 0 0,-1 1 1 0 0,0-1-1 0 0,0 1 0 0 0,0-1 1 0 0,0 1-1 0 0,-1-1 0 0 0,0 1 1 0 0,0-1-1 0 0,1 0 0 0 0,-2 1 1 0 0,1-1-55 0 0,-2-2-99 0 0,-1-1 0 0 0,0 1 0 0 0,0 0 0 0 0,0 0 0 0 0,0 0 1 0 0,-1 1-1 0 0,0-1 0 0 0,-1 1 0 0 0,1 0 0 0 0,-1 0 0 0 0,0 0 0 0 0,0 1 1 0 0,0 0-1 0 0,-1 0 0 0 0,0 0 0 0 0,1 1 0 0 0,-1-1 0 0 0,-1 1 0 0 0,-2-1 99 0 0,6 7 19 0 0,1-1-1 0 0,-1 1 0 0 0,0 0 0 0 0,1 0 1 0 0,0 0-1 0 0,0 0 0 0 0,0 0 0 0 0,0 0 1 0 0,0 0-1 0 0,1 1 0 0 0,-1-1 1 0 0,1 1-1 0 0,0-1 0 0 0,0 1 0 0 0,0-1 1 0 0,1 1-1 0 0,-1 0 0 0 0,1-1 0 0 0,0 1 1 0 0,0 0-1 0 0,0-1 0 0 0,0 1 0 0 0,1 0 1 0 0,-1-1-1 0 0,2 3-18 0 0,-2 0 37 0 0,-1-3 0 0 0,0-1 0 0 0,0 0 0 0 0,1 1 0 0 0,-1-1 0 0 0,1 1 0 0 0,-1-1 0 0 0,1 1 0 0 0,0-1-1 0 0,0 1 1 0 0,0-1 0 0 0,0 1 0 0 0,0-1 0 0 0,1 1 0 0 0,-1-1 0 0 0,1 0 0 0 0,0 1 0 0 0,-1-1 0 0 0,1 0 0 0 0,0 1 0 0 0,1-1 0 0 0,-1 0 0 0 0,0 0 0 0 0,1 0 0 0 0,-1 0 0 0 0,1 0 0 0 0,-1 0 0 0 0,1 0 0 0 0,0 0 0 0 0,0-1 0 0 0,0 1 0 0 0,0-1 0 0 0,0 1 0 0 0,0-1 0 0 0,0 0 0 0 0,0 0 0 0 0,1 0-1 0 0,-1 0 1 0 0,0 0 0 0 0,1 0 0 0 0,-1-1 0 0 0,1 1 0 0 0,-1-1 0 0 0,1 0 0 0 0,-1 0 0 0 0,1 0 0 0 0,-1 0 0 0 0,1 0 0 0 0,-1 0 0 0 0,1-1 0 0 0,-1 1 0 0 0,1-1 0 0 0,-1 0 0 0 0,0 1 0 0 0,1-1 0 0 0,-1 0 0 0 0,0 0 0 0 0,0-1 0 0 0,0 1 0 0 0,1-1-37 0 0,24-72-1276 0 0,-1 112 916 0 0,-26-36 411 0 0,1 0 1 0 0,-1 0 0 0 0,0 0-1 0 0,1 0 1 0 0,-1 0 0 0 0,1 0 0 0 0,0-1-1 0 0,-1 1 1 0 0,1 0 0 0 0,0 0-1 0 0,0-1 1 0 0,0 1 0 0 0,0 0 0 0 0,1-1-1 0 0,-1 1 1 0 0,0-1 0 0 0,1 1-1 0 0,-1-1 1 0 0,1 0 0 0 0,-1 0 0 0 0,1 0-1 0 0,-1 0 1 0 0,1 0 0 0 0,0 0-1 0 0,0 0 1 0 0,-1 0 0 0 0,1-1 0 0 0,0 1-1 0 0,0 0 1 0 0,0-1 0 0 0,0 0-1 0 0,0 0 1 0 0,0 1 0 0 0,0-1 0 0 0,0 0-1 0 0,0 0 1 0 0,0-1 0 0 0,0 1-1 0 0,0 0 1 0 0,-1-1 0 0 0,1 1-1 0 0,0-1 1 0 0,0 0 0 0 0,0 1 0 0 0,0-1-1 0 0,-1 0 1 0 0,1 0 0 0 0,0 0-1 0 0,-1 0 1 0 0,1-1 0 0 0,-1 1 0 0 0,1 0-1 0 0,-1-1 1 0 0,0 1 0 0 0,2-2-52 0 0,4-11-115 0 0,0-1-1 0 0,-1 0 1 0 0,-1 0 0 0 0,0-1 0 0 0,-1 1-1 0 0,0-1 1 0 0,-1 0 0 0 0,-1 0 0 0 0,-1 0-1 0 0,0-1 1 0 0,-1 1 0 0 0,-1 0 0 0 0,-1 0-1 0 0,0 0 1 0 0,-1 0 0 0 0,0 0 0 0 0,-2 1-1 0 0,0-1 1 0 0,0 1 0 0 0,-4-5 115 0 0,22 126 461 0 0,-7-72-242 0 0,-6-23-118 0 0,1 0-1 0 0,1 0 0 0 0,0 0 1 0 0,1 1-1 0 0,0-2 1 0 0,1 1-1 0 0,0 0 0 0 0,0-1 1 0 0,1 0-1 0 0,1 0 1 0 0,0 0-1 0 0,0-1 0 0 0,5 7-100 0 0,-9-15-2 0 0,0 0 0 0 0,0 0 0 0 0,0 0 0 0 0,0 0 0 0 0,0 0 0 0 0,0-1 0 0 0,0 1 0 0 0,0-1 0 0 0,0 1 0 0 0,0-1-1 0 0,0 0 1 0 0,1 0 0 0 0,-1 0 0 0 0,0 0 0 0 0,0 0 0 0 0,0 0 0 0 0,0-1 0 0 0,0 1 0 0 0,0-1 0 0 0,0 0 0 0 0,0 1-1 0 0,0-1 1 0 0,0 0 0 0 0,0 0 0 0 0,0 0 0 0 0,0 0 0 0 0,-1 0 0 0 0,1-1 0 0 0,0 1 0 0 0,-1 0 0 0 0,1-1 0 0 0,-1 0-1 0 0,1 1 1 0 0,-1-1 0 0 0,0 0 0 0 0,0 1 0 0 0,0-1 0 0 0,0 0 0 0 0,0 0 0 0 0,0 0 0 0 0,0 0 0 0 0,-1 0 0 0 0,1 0-1 0 0,-1 0 1 0 0,1 0 0 0 0,-1 0 0 0 0,0-1 0 0 0,0 1 0 0 0,0 0 0 0 0,0 0 0 0 0,0 0 0 0 0,0-2 2 0 0,39 33-798 0 0,68 58 1036 0 0,-104-96-6016 0 0,-6 1 393 0 0,-4-10-2084 0 0</inkml:trace>
  <inkml:trace contextRef="#ctx0" brushRef="#br0" timeOffset="-163305.493">4538 13718 12625 0 0,'0'0'2856'0'0,"0"0"-2844"0"0,-37 4-4 0 0,16-4 320 0 0,-3 0-292 0 0,-3 0-36 0 0,0 0-904 0 0,-1-1-376 0 0,4-2-1396 0 0,3 2-3153 0 0</inkml:trace>
  <inkml:trace contextRef="#ctx0" brushRef="#br0" timeOffset="-163057.568">4587 13599 14929 0 0,'0'0'3857'0'0,"0"0"-3857"0"0,0 0-84 0 0,0 0 84 0 0,0 0 428 0 0,0 0-428 0 0,0 0-332 0 0,0 0-320 0 0,0 0-28 0 0,0 0-429 0 0,-15-12-1571 0 0,10 6-4288 0 0</inkml:trace>
  <inkml:trace contextRef="#ctx0" brushRef="#br0" timeOffset="-162901.505">4854 13880 6809 0 0,'0'0'7677'0'0,"0"0"-5829"0"0,6 2-1684 0 0,29 9 420 0 0,-56-45-355 0 0,-71-49-908 0 0,90 84 678 0 0,0 1 1 0 0,0-1 0 0 0,0 0 0 0 0,1 1 0 0 0,-1-1 0 0 0,0 1 0 0 0,1 0 0 0 0,-1-1 0 0 0,1 1 0 0 0,0 0-1 0 0,0 0 1 0 0,-1 0 0 0 0,1 0 0 0 0,0 0 0 0 0,1 0 0 0 0,-1 0 0 0 0,0 0 0 0 0,0 1 0 0 0,1-1-1 0 0,0 0 1 0 0,-1 0 0 0 0,1 1 0 0 0,0-1 0 0 0,0 0 0 0 0,0 0 0 0 0,0 1 0 0 0,1-1 0 0 0,-1 0 0 0 0,1 0-1 0 0,-1 1 1 0 0,1-1 0 0 0,0 1 0 0 0,-1 5 33 0 0,20 88 757 0 0,-19-94-859 0 0,-1-1 1 0 0,0 1-1 0 0,1 0 1 0 0,-1 0 0 0 0,1 0-1 0 0,-1 0 1 0 0,1 0 0 0 0,0-1-1 0 0,0 1 1 0 0,0 0 0 0 0,0-1-1 0 0,0 1 1 0 0,0 0-1 0 0,0-1 1 0 0,0 0 0 0 0,1 1-1 0 0,-1-1 1 0 0,1 0 0 0 0,-1 1-1 0 0,1-1 1 0 0,-1 0-1 0 0,1 0 1 0 0,0 0 0 0 0,-1 0-1 0 0,1-1 1 0 0,0 1 0 0 0,0 0-1 0 0,0-1 1 0 0,0 1 0 0 0,0-1-1 0 0,0 0 1 0 0,-1 0-1 0 0,1 0 1 0 0,0 0 0 0 0,0 0-1 0 0,0 0 1 0 0,0 0 0 0 0,0 0-1 0 0,0-1 1 0 0,0 1 0 0 0,0-1-1 0 0,-1 1 1 0 0,1-1-1 0 0,0 0 1 0 0,0 0 0 0 0,-1 0-1 0 0,1 0 69 0 0,8-8-5063 0 0,3-9-3795 0 0</inkml:trace>
  <inkml:trace contextRef="#ctx0" brushRef="#br0" timeOffset="-162682.639">5013 13902 11237 0 0,'0'0'3949'0'0,"6"7"-2998"0"0,50 81 997 0 0,-56-87-1789 0 0,-8-36 838 0 0,7 33-1039 0 0,0 1-1 0 0,0-1 1 0 0,0 1-1 0 0,0-1 1 0 0,0 0-1 0 0,1 0 1 0 0,-1 1-1 0 0,0-1 1 0 0,1 0-1 0 0,-1 0 1 0 0,1 0-1 0 0,0 0 1 0 0,-1 0-1 0 0,1 0 0 0 0,0 0 1 0 0,0 0-1 0 0,0 0 1 0 0,1 0-1 0 0,-1 1 1 0 0,0-1-1 0 0,1 0 1 0 0,-1 0-1 0 0,1 0 1 0 0,0 0-1 0 0,-1 0 1 0 0,1 1-1 0 0,0-1 1 0 0,0 0-1 0 0,0 1 1 0 0,1-1-1 0 0,-1 1 1 0 0,0-1-1 0 0,0 1 1 0 0,1 0-1 0 0,-1-1 1 0 0,1 1-1 0 0,-1 0 1 0 0,1 0-1 0 0,0 0 1 0 0,-1 0-1 0 0,1 0 1 0 0,0 0-1 0 0,0 1 1 0 0,0-1-1 0 0,-1 0 1 0 0,1 1-1 0 0,0 0 1 0 0,0-1-1 0 0,0 1 1 0 0,0 0-1 0 0,0 0 1 0 0,0 0-1 0 0,0 0 1 0 0,0 0-1 0 0,0 1 1 0 0,0-1-1 0 0,-1 1 1 0 0,1-1-1 0 0,0 1 1 0 0,0 0-1 0 0,0-1 1 0 0,-1 1-1 0 0,1 0 1 0 0,0 0-1 0 0,-1 0 43 0 0,73 98 757 0 0,-63-50-3463 0 0,-11-42-3578 0 0</inkml:trace>
  <inkml:trace contextRef="#ctx0" brushRef="#br0" timeOffset="152377.226">12350 10909 1108 0 0,'0'0'7196'0'0,"0"0"-4472"0"0,0 0-1886 0 0,0 0 10 0 0,0 0 337 0 0,0 0-205 0 0,0 0-405 0 0,0 0-302 0 0,0 0-70 0 0,-2-6 32 0 0,-5-18-16 0 0,49 25-718 0 0,-35 1 556 0 0,-1 1-1 0 0,1 0 1 0 0,0 0 0 0 0,-1 0 0 0 0,1 1 0 0 0,-1 0 0 0 0,0 0-1 0 0,0 1 1 0 0,-1 0 0 0 0,1 0 0 0 0,-1 0 0 0 0,0 0 0 0 0,0 1-1 0 0,-1 0 1 0 0,0 0 0 0 0,0 0 0 0 0,0 1 0 0 0,-1-1 0 0 0,0 1-1 0 0,0 0 1 0 0,-1 0 0 0 0,1 0 0 0 0,-2 0 0 0 0,1 0 0 0 0,-1 1-57 0 0,-3-4 13 0 0,-1 1 1 0 0,1-1-1 0 0,-1-1 1 0 0,0 1-1 0 0,-1 0 1 0 0,1-1-1 0 0,-1 1 1 0 0,1-1 0 0 0,-1 0-1 0 0,0-1 1 0 0,0 1-1 0 0,0 0 1 0 0,-1-1-1 0 0,1 0 1 0 0,-1 0-1 0 0,1 0 1 0 0,-1-1-1 0 0,1 0 1 0 0,-1 0 0 0 0,0 0-1 0 0,0 0 1 0 0,0-1-1 0 0,-3 1-13 0 0,-36-8-5484 0 0,36 2-800 0 0</inkml:trace>
  <inkml:trace contextRef="#ctx0" brushRef="#br0" timeOffset="152621.247">12542 10889 6705 0 0,'0'0'7840'0'0,"0"0"-7840"0"0,0 0-128 0 0,0 0 128 0 0,-17 38 1048 0 0,11-26-228 0 0,-5 2-319 0 0,4 0-313 0 0,-2 3-92 0 0,5-1-44 0 0,1-1 8 0 0,3-1 52 0 0,7 1 64 0 0,6-1-176 0 0,3 0-52 0 0,5-1-1045 0 0,-3-4-1351 0 0,13-2-5884 0 0</inkml:trace>
  <inkml:trace contextRef="#ctx0" brushRef="#br0" timeOffset="-158274.616">12995 10684 300 0 0,'0'0'3976'0'0,"0"0"-2777"0"0,0 0-909 0 0,0 0 86 0 0,0 0 732 0 0,0 0 48 0 0,0 0-644 0 0,0 0-338 0 0,7 0-52 0 0,102 20 2432 0 0,-105-19-2481 0 0,-1 0 0 0 0,0 0 0 0 0,0 0 1 0 0,1 0-1 0 0,-1 0 0 0 0,0 0 0 0 0,0 1 1 0 0,0 0-1 0 0,0-1 0 0 0,-1 1 1 0 0,1 0-1 0 0,0 1 0 0 0,-1-1 0 0 0,1 0 1 0 0,-1 1-1 0 0,0-1 0 0 0,0 1 1 0 0,0 0-1 0 0,0-1 0 0 0,0 1 0 0 0,-1 0 1 0 0,1 0-1 0 0,-1 1 0 0 0,0-1 0 0 0,0 0 1 0 0,0 0-1 0 0,0 1 0 0 0,-1-1 1 0 0,1 0-1 0 0,-1 1 0 0 0,0-1 0 0 0,0 0 1 0 0,0 2-74 0 0,-59 90 2134 0 0,44-72-2103 0 0,1 0 0 0 0,1 0-1 0 0,1 1 1 0 0,1 1 0 0 0,2 0 0 0 0,0 1 0 0 0,1 0 0 0 0,2 0 0 0 0,1 0 0 0 0,1 1-1 0 0,1 0 1 0 0,1 0 0 0 0,1-1 0 0 0,2 1 0 0 0,1 0 0 0 0,1 0 0 0 0,1 0-1 0 0,1-1 1 0 0,1 0 0 0 0,7 15-31 0 0,-6-28 82 0 0,1-1-1 0 0,0 0 1 0 0,1 0-1 0 0,0-1 1 0 0,1 0 0 0 0,0 0-1 0 0,1-1 1 0 0,0-1-1 0 0,0 0 1 0 0,1 0-1 0 0,7 3-81 0 0,6 7 121 0 0,-27-20-151 0 0,0 0 0 0 0,-1 1 1 0 0,1-1-1 0 0,0 1 0 0 0,0 0 1 0 0,-1 0-1 0 0,1 0 0 0 0,-1 0 1 0 0,1 0-1 0 0,0 0 0 0 0,0 1 0 0 0,-1-1 1 0 0,1 1-1 0 0,0 0 0 0 0,0-1 1 0 0,-1 1-1 0 0,1 0 0 0 0,0 0 1 0 0,0 1-1 0 0,0-1 0 0 0,0 0 1 0 0,0 1-1 0 0,1-1 0 0 0,-1 1 1 0 0,0-1-1 0 0,1 1 0 0 0,-1 0 1 0 0,1 0-1 0 0,-1 1 30 0 0,-5 11 25 0 0,2 1-1 0 0,0 0 1 0 0,1 1 0 0 0,0-1 0 0 0,1 1-1 0 0,1-1 1 0 0,0 1 0 0 0,1 0 0 0 0,2 12-25 0 0,-3 6 98 0 0,-13 759 1507 0 0,8-631-1199 0 0,-8-2 1 0 0,-17 69-407 0 0,31-217-20 0 0,-1 1 0 0 0,0-1 0 0 0,0 1 1 0 0,-2-1-1 0 0,1 0 0 0 0,-2 0 0 0 0,1 0 1 0 0,-2-1-1 0 0,1 1 0 0 0,-2-1 0 0 0,1-1 1 0 0,-1 1-1 0 0,-1-1 0 0 0,0 0 0 0 0,-1-1 0 0 0,1 0 1 0 0,-2 0-1 0 0,1-1 0 0 0,-1 0 0 0 0,-1-1 1 0 0,1 0-1 0 0,-1-1 0 0 0,0 0 0 0 0,-1 0 0 0 0,1-1 1 0 0,-1-1-1 0 0,0 0 0 0 0,0-1 0 0 0,-1 0 1 0 0,1-1-1 0 0,-1 0 0 0 0,-1 0 20 0 0,-24-8-1422 0 0,16-8-2484 0 0,13 2-2728 0 0</inkml:trace>
  <inkml:trace contextRef="#ctx0" brushRef="#br0" timeOffset="-136080.628">7663 10077 2936 0 0,'0'0'0'0'0,"0"0"-616"0"0,0 0 356 0 0,0 0 252 0 0,0 0 0 0 0,-45 9 8 0 0,32-5-4 0 0,-1 1-80 0 0,4-1-856 0 0</inkml:trace>
  <inkml:trace contextRef="#ctx0" brushRef="#br1" timeOffset="-125936.693">7293 10305 2508 0 0,'0'0'1426'0'0,"0"0"-582"0"0,0 0-165 0 0,0 0 515 0 0,0 0 769 0 0,0 0-597 0 0,0 0-504 0 0,0 0-14 0 0,-4 3 23 0 0,-1 19 1781 0 0,44-24-1059 0 0,-29-5-1533 0 0,1 0 0 0 0,-1-1 0 0 0,0-1 1 0 0,-1 1-1 0 0,0-1 0 0 0,0-1 1 0 0,-1 0-1 0 0,0 0 0 0 0,-1-1 1 0 0,0 1-1 0 0,-1-2 0 0 0,0 1 1 0 0,-1-1-1 0 0,0 1 0 0 0,-1-2 0 0 0,0 1 1 0 0,0 0-1 0 0,-2-1 0 0 0,0 1 1 0 0,1-7-61 0 0,0 2-61 0 0,0-1 0 0 0,-1 1 0 0 0,0-1 0 0 0,-2 1 0 0 0,0-1 0 0 0,0 0 0 0 0,-2 1 0 0 0,-1-1 0 0 0,0 1 0 0 0,-1 0 0 0 0,0 0 0 0 0,-2 0 0 0 0,0 1 0 0 0,-1-1 0 0 0,0 2 0 0 0,-7-11 61 0 0,12 25-26 0 0,0 1 0 0 0,0 0 1 0 0,0 0-1 0 0,0 0 0 0 0,0 0 1 0 0,-1 0-1 0 0,1 1 0 0 0,0-1 1 0 0,0 1-1 0 0,1-1 0 0 0,-1 1 1 0 0,0 0-1 0 0,0-1 0 0 0,0 1 1 0 0,0 0-1 0 0,0 0 0 0 0,1 0 1 0 0,-1 1-1 0 0,1-1 0 0 0,-1 0 1 0 0,1 1-1 0 0,-1-1 0 0 0,1 1 1 0 0,0-1-1 0 0,-1 1 0 0 0,1 0 1 0 0,0-1-1 0 0,0 1 0 0 0,0 0 1 0 0,0 0-1 0 0,1 0 0 0 0,-1 0 1 0 0,0 0-1 0 0,1 0 0 0 0,0 0 1 0 0,-1 0-1 0 0,1 0 0 0 0,0 0 1 0 0,0 0-1 0 0,0 0 0 0 0,0 1 26 0 0,-10 22 92 0 0,1 1-1 0 0,1 0 0 0 0,2 0 0 0 0,0 1 0 0 0,2 0 0 0 0,1 0 0 0 0,1 0 0 0 0,1 0 0 0 0,1 0 0 0 0,2 0 1 0 0,3 17-92 0 0,-4-38 54 0 0,1-1 1 0 0,0 1-1 0 0,0 0 0 0 0,0-1 1 0 0,1 0-1 0 0,-1 1 1 0 0,1-1-1 0 0,1 0 1 0 0,-1 0-1 0 0,1 0 1 0 0,0-1-1 0 0,0 0 1 0 0,0 1-1 0 0,1-1 1 0 0,-1-1-1 0 0,1 1 1 0 0,0-1-1 0 0,0 1 1 0 0,0-1-1 0 0,1-1 1 0 0,-1 1-1 0 0,1-1 1 0 0,-1 0-1 0 0,1 0 1 0 0,0-1-1 0 0,0 0 1 0 0,0 0-1 0 0,4 1-54 0 0,12-12 179 0 0,14 11-1515 0 0,61 112 2154 0 0,-97-114-491 0 0,0-1-349 0 0,0 1 0 0 0,0-1 0 0 0,0 0 1 0 0,0 0-1 0 0,0 1 0 0 0,0-1 0 0 0,0 0 0 0 0,0 0 0 0 0,1 1 1 0 0,-1-1-1 0 0,1 0 0 0 0,-1 1 0 0 0,1-1 0 0 0,0 1 0 0 0,0-1 1 0 0,0 1-1 0 0,0-1 0 0 0,0 1 0 0 0,0-1 0 0 0,0 1 0 0 0,0 0 1 0 0,0 0-1 0 0,1-1 0 0 0,-1 1 0 0 0,0 0 0 0 0,1 0 0 0 0,-1 0 0 0 0,1 0 1 0 0,-1 1-1 0 0,1-1 0 0 0,0 0 0 0 0,-1 1 0 0 0,1-1 0 0 0,0 1 1 0 0,-1-1-1 0 0,1 1 0 0 0,0 0 22 0 0,82 76 1347 0 0,-73-130-2035 0 0,112 119 1376 0 0,-123-73-11121 0 0,-5-10 1828 0 0</inkml:trace>
  <inkml:trace contextRef="#ctx0" brushRef="#br1" timeOffset="-125783.069">7683 10082 9309 0 0,'0'0'7165'0'0,"0"0"-6021"0"0,0 0-1096 0 0,0 0 240 0 0,0 0-28 0 0,0 0-260 0 0,0 0-472 0 0,0 0-772 0 0,0 0-281 0 0,0 0-1683 0 0,-7 11-5149 0 0</inkml:trace>
  <inkml:trace contextRef="#ctx0" brushRef="#br1" timeOffset="-125332.831">7447 10558 2764 0 0,'0'0'1332'0'0,"0"0"1935"0"0,0 0-532 0 0,0 0-1284 0 0,0 0-640 0 0,3 7 64 0 0,2 2-638 0 0,-2 1 1 0 0,1 0-1 0 0,-1 0 1 0 0,0 0 0 0 0,-1 0-1 0 0,0 0 1 0 0,-1 0 0 0 0,0 1-1 0 0,-1-1 1 0 0,0 0 0 0 0,-1 1-1 0 0,0-1 1 0 0,0 0 0 0 0,-3 9-238 0 0,4-21-16 0 0,0-1 1 0 0,0 1-1 0 0,0-1 1 0 0,0 1 0 0 0,1-1-1 0 0,-1 1 1 0 0,1-1 0 0 0,-1 1-1 0 0,1-1 1 0 0,0 1 0 0 0,0-1-1 0 0,0 1 1 0 0,0 0 0 0 0,1 0-1 0 0,-1-1 1 0 0,0 1 0 0 0,1 0-1 0 0,0 0 1 0 0,-1 0 0 0 0,1 1-1 0 0,0-1 1 0 0,0 0-1 0 0,0 1 1 0 0,0-1 0 0 0,0 1-1 0 0,1 0 1 0 0,-1-1 0 0 0,0 1-1 0 0,1 0 1 0 0,-1 0 0 0 0,0 1-1 0 0,1-1 1 0 0,-1 1 0 0 0,1-1-1 0 0,-1 1 1 0 0,1 0 0 0 0,0-1-1 0 0,-1 1 1 0 0,1 1 0 0 0,-1-1-1 0 0,1 0 1 0 0,-1 1-1 0 0,2-1 16 0 0,0 3 53 0 0,0 0-1 0 0,0 0 1 0 0,0 0-1 0 0,0 0 1 0 0,0 0-1 0 0,-1 1 1 0 0,0-1-1 0 0,0 1 1 0 0,0 0-1 0 0,0 0 1 0 0,0 0-1 0 0,-1 1 1 0 0,0-1-1 0 0,0 1 1 0 0,0-1-1 0 0,0 1 1 0 0,-1 0-1 0 0,0-1 1 0 0,0 1 0 0 0,0 0-1 0 0,0 0 1 0 0,-1 0-1 0 0,0 0 1 0 0,0 0-1 0 0,0 3-52 0 0,2 14-249 0 0,0-14-953 0 0,2-5-4740 0 0,3-4-1531 0 0</inkml:trace>
  <inkml:trace contextRef="#ctx0" brushRef="#br1" timeOffset="-124944.909">7733 10759 1460 0 0,'0'0'6948'0'0,"0"0"-3510"0"0,0 0-2119 0 0,0 0-366 0 0,0 0 204 0 0,0 0-300 0 0,0 0-656 0 0,28 10-143 0 0,-15-5 75 0 0,-1-2-1 0 0,1 0 1 0 0,1 0 0 0 0,-1-2 0 0 0,0 1-1 0 0,0-2 1 0 0,1 0 0 0 0,-1 0-1 0 0,0-1 1 0 0,1-1 0 0 0,-1 0 0 0 0,1-1-133 0 0,-13 1-65 0 0,-1 0 0 0 0,0 0 1 0 0,1 0-1 0 0,-1 0 0 0 0,-1-1 1 0 0,1 1-1 0 0,0 0 0 0 0,0 0 1 0 0,-1 0-1 0 0,1 0 0 0 0,-1 0 1 0 0,1 0-1 0 0,-1 0 0 0 0,0 1 1 0 0,0-1-1 0 0,0 0 0 0 0,0 0 1 0 0,0 0-1 0 0,0 1 0 0 0,-1-1 1 0 0,1 1-1 0 0,-1-1 0 0 0,1 1 1 0 0,-1-1-1 0 0,1 1 0 0 0,-1 0 1 0 0,0 0-1 0 0,1 0 0 0 0,-1 0 1 0 0,0 0-1 0 0,0 0 0 0 0,0 0 1 0 0,0 1-1 0 0,0-1 0 0 0,-2 0 65 0 0,-8-8-798 0 0,34 24 1403 0 0,-15-11-475 0 0,-1-1 0 0 0,0 1 0 0 0,0 1 0 0 0,0-1 0 0 0,0 1 0 0 0,-1 0 0 0 0,0 0 0 0 0,0 1 0 0 0,0-1 0 0 0,0 1 0 0 0,-1 0 0 0 0,0 1 0 0 0,-1-1 1 0 0,1 1-1 0 0,-1 0-130 0 0,-3-4-10 0 0,-1-1 1 0 0,0 1 0 0 0,0-1 0 0 0,0 1 0 0 0,0-1-1 0 0,-1 0 1 0 0,1 1 0 0 0,-1-1 0 0 0,1 0 0 0 0,-1 0 0 0 0,0 0-1 0 0,1 0 1 0 0,-1-1 0 0 0,0 1 0 0 0,0 0 0 0 0,-1-1-1 0 0,1 0 1 0 0,0 1 0 0 0,0-1 0 0 0,-1 0 0 0 0,1 0-1 0 0,-1 0 1 0 0,1 0 0 0 0,-1-1 0 0 0,1 1 0 0 0,-1-1-1 0 0,0 1 1 0 0,1-1 0 0 0,-1 0 0 0 0,1 0 0 0 0,-2 0 9 0 0,-29-2-8521 0 0,24-5-63 0 0</inkml:trace>
  <inkml:trace contextRef="#ctx0" brushRef="#br1" timeOffset="-124586.499">8203 10716 4456 0 0,'0'0'6763'0'0,"0"0"-5376"0"0,0 6-1222 0 0,1 0-72 0 0,-1 0 1 0 0,-1-1 0 0 0,1 1 0 0 0,-1-1 0 0 0,0 1 0 0 0,0 0 0 0 0,0-1 0 0 0,-1 0 0 0 0,0 1 0 0 0,0-1 0 0 0,-1 0 0 0 0,1 0 0 0 0,-1 0-1 0 0,0 0 1 0 0,0-1 0 0 0,-1 1 0 0 0,1-1 0 0 0,-1 0 0 0 0,0 0 0 0 0,0 0 0 0 0,-1-1 0 0 0,1 1 0 0 0,-1-1 0 0 0,0 0 0 0 0,1 0 0 0 0,-1 0-1 0 0,-1-1 1 0 0,1 0 0 0 0,0 0 0 0 0,0 0 0 0 0,-1-1 0 0 0,-1 1-94 0 0,6-3-113 0 0,-1 1 0 0 0,1-1 0 0 0,0 1 0 0 0,-1-1 0 0 0,1 1 0 0 0,0-1 0 0 0,0 0 0 0 0,-1 0 0 0 0,1 0 0 0 0,0 1 0 0 0,0-1 0 0 0,0 0 0 0 0,0 0-1 0 0,0-1 1 0 0,0 1 0 0 0,1 0 0 0 0,-1 0 0 0 0,0 0 0 0 0,0-1 0 0 0,1 1 0 0 0,-1 0 0 0 0,1-1 0 0 0,-1 1 0 0 0,1 0 0 0 0,0-1 0 0 0,-1 1 0 0 0,1 0 0 0 0,0-1 0 0 0,0 1 0 0 0,0-1 0 0 0,0 1 0 0 0,0-1 0 0 0,0 1 0 0 0,1 0 0 0 0,-1-1 0 0 0,0 1-1 0 0,1-1 1 0 0,-1 1 0 0 0,1 0 0 0 0,-1-1 0 0 0,1 0 113 0 0,20-33 149 0 0,-14 35 125 0 0,0 1 0 0 0,0-1 0 0 0,0 1 0 0 0,0 1 0 0 0,0-1 0 0 0,0 1 1 0 0,0 0-1 0 0,-1 1 0 0 0,1-1 0 0 0,-1 2 0 0 0,0-1 0 0 0,0 0 0 0 0,0 1 1 0 0,0 0-1 0 0,-1 1 0 0 0,1-1 0 0 0,-1 1 0 0 0,0 0 0 0 0,0 0 0 0 0,-1 1 0 0 0,0-1 1 0 0,0 1-1 0 0,0 0 0 0 0,-1 0 0 0 0,1 1-274 0 0,7 11 127 0 0,-1-1 663 0 0,-15-35-577 0 0,-14-36-5115 0 0,10 24-1492 0 0</inkml:trace>
  <inkml:trace contextRef="#ctx0" brushRef="#br1" timeOffset="-122070.212">9888 13148 964 0 0,'0'0'1978'0'0,"0"0"-1944"0"0,0 0-916 0 0,0 0 328 0 0,6 0 427 0 0,35-3 681 0 0,0-1 0 0 0,-1-2 0 0 0,0-2-1 0 0,-1-2 1 0 0,0-1 0 0 0,0-2-1 0 0,-1-2 1 0 0,-1-1 0 0 0,23-14-554 0 0,-37 18 15 0 0,-1 0 0 0 0,0-1 0 0 0,-1-1 1 0 0,-1-2-1 0 0,0 0 0 0 0,-1 0 0 0 0,-1-2 0 0 0,0 0 1 0 0,-2-2-1 0 0,0 1 0 0 0,-1-2 0 0 0,-1 0 1 0 0,-1-1-1 0 0,-1 0 0 0 0,-1-1 0 0 0,-1 0 1 0 0,-1-1-1 0 0,0 0 0 0 0,-2 0 0 0 0,3-23-15 0 0,-10 19-17 0 0,-1-1 0 0 0,-1 1 0 0 0,-2 0 0 0 0,0 0-1 0 0,-2 0 1 0 0,-2 1 0 0 0,0 0 0 0 0,-1 0 0 0 0,-2 1 0 0 0,-1 0-1 0 0,-1 1 1 0 0,-1 0 0 0 0,-1 1 0 0 0,-1 0 0 0 0,-4-2 17 0 0,-17-20-59 0 0,-2 1 1 0 0,-2 2 0 0 0,-2 2 0 0 0,-1 1 0 0 0,-2 3 0 0 0,-41-24 58 0 0,33 24-52 0 0,-3 4 1 0 0,0 1-1 0 0,-2 4 0 0 0,-1 2 1 0 0,-2 2-1 0 0,0 3 1 0 0,-1 3-1 0 0,-1 3 1 0 0,0 3-1 0 0,-1 2 1 0 0,-57 0 51 0 0,107 8-21 0 0,0 2 1 0 0,0 0-1 0 0,0 0 0 0 0,0 1 1 0 0,1 1-1 0 0,-1 1 0 0 0,0 0 1 0 0,1 1-1 0 0,0 0 0 0 0,0 1 1 0 0,0 1-1 0 0,0 0 1 0 0,1 1-1 0 0,0 1 0 0 0,1 0 1 0 0,-1 0-1 0 0,1 1 0 0 0,1 1 1 0 0,0 0-1 0 0,0 0 0 0 0,1 1 1 0 0,1 1-1 0 0,-7 9 21 0 0,-3 20-165 0 0,2 0-1 0 0,1 1 1 0 0,3 0-1 0 0,2 2 1 0 0,1-1 0 0 0,2 1-1 0 0,2 0 1 0 0,3 1-1 0 0,1-1 1 0 0,2 6 165 0 0,0-17-305 0 0,1 1 0 0 0,2 0 0 0 0,1-1 0 0 0,1 0 0 0 0,2 0 0 0 0,2 0 0 0 0,1-1-1 0 0,8 16 306 0 0,-7-22 372 0 0,1 0-1 0 0,2-1 0 0 0,0 0 0 0 0,2-1 1 0 0,1-1-1 0 0,0-1 0 0 0,2 0 0 0 0,1-1 1 0 0,0-1-1 0 0,1-1 0 0 0,1-1 1 0 0,1-1-1 0 0,1-1 0 0 0,0-1 0 0 0,17 7-371 0 0,260 87 4064 0 0,-93-75-6191 0 0,-194-33-544 0 0</inkml:trace>
  <inkml:trace contextRef="#ctx0" brushRef="#br1" timeOffset="-60689.061">7688 11051 332 0 0,'0'0'195'0'0,"-8"1"-27"0"0,-25 4 264 0 0,-1-2 0 0 0,0 0 0 0 0,0-3 0 0 0,0-1 1 0 0,1-1-1 0 0,-1-2 0 0 0,1-1 0 0 0,0-2 0 0 0,0-1 0 0 0,0-2 0 0 0,-15-7-432 0 0,17 1 73 0 0,1-2-1 0 0,0-2 1 0 0,2 0-1 0 0,0-2 1 0 0,1-1-1 0 0,1-1 1 0 0,2-2-1 0 0,0 0 1 0 0,2-1-1 0 0,0-2 1 0 0,3 0-1 0 0,0-1 1 0 0,2-1-1 0 0,1 0 1 0 0,1-1-1 0 0,2-1 1 0 0,1 0-1 0 0,2-1 1 0 0,1 0-1 0 0,2-1 1 0 0,1 0-1 0 0,2-5-72 0 0,-1-16-351 0 0,2 1-1 0 0,3 0 0 0 0,2 0 0 0 0,3 0 0 0 0,2 0 1 0 0,3 1-1 0 0,1 0 0 0 0,7-11 352 0 0,-11 50-51 0 0,0 0 0 0 0,1 1 1 0 0,1 0-1 0 0,0 0 0 0 0,1 1 0 0 0,1 0 1 0 0,0 1-1 0 0,0 0 0 0 0,1 1 0 0 0,1 0 0 0 0,0 1 1 0 0,0 0-1 0 0,1 1 0 0 0,0 1 0 0 0,1 0 0 0 0,0 1 1 0 0,0 0-1 0 0,1 1 0 0 0,7-1 51 0 0,22-6 52 0 0,1 2-1 0 0,0 2 1 0 0,0 2 0 0 0,1 2 0 0 0,-1 2-1 0 0,15 3-51 0 0,-4 5 105 0 0,0 2 0 0 0,-1 3 0 0 0,0 2 0 0 0,-1 2 0 0 0,0 4 1 0 0,-1 1-1 0 0,-1 3 0 0 0,-1 2 0 0 0,-1 2 0 0 0,-1 2 0 0 0,-2 3 0 0 0,-1 2 0 0 0,-1 1 0 0 0,-2 3 0 0 0,15 18-105 0 0,-31-27 12 0 0,0 1 0 0 0,-2 2 0 0 0,-1 0-1 0 0,-1 2 1 0 0,-2 1 0 0 0,-2 1 0 0 0,-1 0 0 0 0,-1 1 0 0 0,-3 1 0 0 0,0 1 0 0 0,-3 0 0 0 0,-1 1 0 0 0,-2 0 0 0 0,-1 1 0 0 0,-3 0 0 0 0,-1 0-1 0 0,-1 18-11 0 0,0-10 1 0 0,-2 1-1 0 0,-2-1 1 0 0,-2 0-1 0 0,-3 0 1 0 0,-2 6-1 0 0,4-38 20 0 0,0 0 0 0 0,-1-1 0 0 0,0 1 0 0 0,-2-1 1 0 0,0 0-1 0 0,0-1 0 0 0,-1 0 0 0 0,-1 0 0 0 0,-1 0 0 0 0,1-1 0 0 0,-2-1 1 0 0,0 0-1 0 0,-1 0 0 0 0,0-1 0 0 0,0-1 0 0 0,-1 0 0 0 0,-1 0-20 0 0,-6 2 36 0 0,0-2 1 0 0,-1 0-1 0 0,0-1 0 0 0,-1-1 0 0 0,0-1 1 0 0,0-1-1 0 0,-1-1 0 0 0,0-1 0 0 0,1 0 1 0 0,-1-2-1 0 0,0-1 0 0 0,-1-1 0 0 0,1-1 0 0 0,0-1 1 0 0,0-1-1 0 0,-9-3-36 0 0,-30-7-236 0 0,1-2 0 0 0,0-4 0 0 0,1-2 0 0 0,1-3 0 0 0,-20-12 236 0 0,24 9-2311 0 0,7-1-475 0 0</inkml:trace>
  <inkml:trace contextRef="#ctx0" brushRef="#br1" timeOffset="-37983.3">12470 11796 5032 0 0,'0'0'-519'0'0,"0"0"286"0"0,-8 5 182 0 0,-35 16 156 0 0,-1-1-1 0 0,0-3 1 0 0,-2-1-1 0 0,0-3 1 0 0,-1-1-1 0 0,0-2 1 0 0,0-3-1 0 0,-1-1 1 0 0,-17-2-105 0 0,-633 28-499 0 0,415-25 765 0 0,0-12 0 0 0,-34-16-266 0 0,-553-29-615 0 0,668 30 1209 0 0,1-9 0 0 0,-123-36-594 0 0,-437-124 445 0 0,664 162-430 0 0,1-4 1 0 0,1-4-1 0 0,3-4 1 0 0,1-5 0 0 0,1-3-1 0 0,4-4 1 0 0,1-4 0 0 0,3-3-1 0 0,-12-16-15 0 0,61 45 18 0 0,0-1 0 0 0,2-2 1 0 0,1-2-1 0 0,2 0 0 0 0,1-2 0 0 0,-22-38-18 0 0,28 41-26 0 0,2 0 0 0 0,2-1 0 0 0,1-1 0 0 0,1-1 0 0 0,2 0 0 0 0,1 0 0 0 0,3-2 0 0 0,0 1 1 0 0,3-1-1 0 0,1 0 0 0 0,2 0 0 0 0,1-1 0 0 0,2 1 0 0 0,2 0 0 0 0,1-1 0 0 0,2 1 0 0 0,2 0 0 0 0,2 1 0 0 0,1 0 0 0 0,4-7 26 0 0,11-6-88 0 0,3 2 0 0 0,1 0 0 0 0,3 2 0 0 0,2 2 0 0 0,2 1 0 0 0,1 1-1 0 0,2 3 1 0 0,2 0 0 0 0,2 3 0 0 0,1 2 0 0 0,1 2 0 0 0,2 1 0 0 0,6 1 88 0 0,28-14 6 0 0,1 5 1 0 0,2 3-1 0 0,1 3 0 0 0,2 5 1 0 0,1 3-1 0 0,1 4 0 0 0,82-8-6 0 0,69 3-163 0 0,1 10-1 0 0,93 12 164 0 0,54 21-682 0 0,-1 18 1 0 0,57 26 681 0 0,-410-57-48 0 0,171 25 86 0 0,-1 9 1 0 0,-2 8 0 0 0,-2 9-1 0 0,-3 9 1 0 0,-3 8 0 0 0,-3 9-1 0 0,72 47-38 0 0,-153-66-56 0 0,-2 4 0 0 0,-4 5-1 0 0,-3 4 1 0 0,-3 5-1 0 0,-3 4 1 0 0,-5 4 0 0 0,10 18 56 0 0,-71-72 152 0 0,-1 2 0 0 0,-2 1-1 0 0,-1 1 1 0 0,-3 1 0 0 0,0 1 0 0 0,-3 1 0 0 0,-1 1 0 0 0,-3 0 0 0 0,-1 1 0 0 0,8 41-152 0 0,-19-58 135 0 0,-1 0 0 0 0,0 0 0 0 0,-2 0 0 0 0,-2 0 0 0 0,0 0 0 0 0,-1 0 1 0 0,-2-1-1 0 0,0 1 0 0 0,-2-1 0 0 0,-1 0 0 0 0,-1-1 0 0 0,-8 17-135 0 0,4-19-1 0 0,0 0 1 0 0,-1-1-1 0 0,-1-1 1 0 0,-1-1-1 0 0,-1 0 1 0 0,0-1-1 0 0,-2-1 1 0 0,0 0-1 0 0,0-2 1 0 0,-2 0 0 0 0,0-1-1 0 0,0-1 1 0 0,-2-1-1 0 0,1-1 1 0 0,-9 2 0 0 0,13-9-2005 0 0,-2-1-947 0 0</inkml:trace>
  <inkml:trace contextRef="#ctx0" brushRef="#br1" timeOffset="-35405.745">12319 10006 848 0 0,'0'0'352'0'0,"0"0"-199"0"0,0 0 55 0 0,0 0 309 0 0,0 0 77 0 0,0 0-77 0 0,0 0-150 0 0,0 0-235 0 0,0 0-14 0 0,0 0-10 0 0,3-2-52 0 0,213-50 1489 0 0,-25 20-1396 0 0,1 9 0 0 0,1 8 0 0 0,99 9-149 0 0,148 9 1322 0 0,0 18 1 0 0,2 20-1323 0 0,-281-23 99 0 0,-1 6 0 0 0,-1 8 0 0 0,-2 6 0 0 0,-2 7 0 0 0,-2 7 0 0 0,-2 7 0 0 0,-3 6 1 0 0,60 39-100 0 0,209 180-91 0 0,160 102 1711 0 0,-433-315-1279 0 0,-143-72-361 0 0,0 0 0 0 0,0-1-1 0 0,0 1 1 0 0,0 0 0 0 0,0-1 0 0 0,-1 1 0 0 0,1-1 0 0 0,0 0 0 0 0,-1 1 0 0 0,1-1 0 0 0,-1 0 0 0 0,0 1 0 0 0,0-1 0 0 0,1 0 0 0 0,-1 1-1 0 0,0-1 1 0 0,0 0 0 0 0,-1 1 0 0 0,1-1 0 0 0,0 0 0 0 0,0 1 0 0 0,-1-1 0 0 0,1 0 0 0 0,-1 1 0 0 0,0-1 0 0 0,1 1 0 0 0,-1-1 0 0 0,0 1-1 0 0,0-1 1 0 0,0 1 0 0 0,0 0 0 0 0,0-1 0 0 0,0 1 0 0 0,0 0 0 0 0,-1 0 0 0 0,1 0 0 0 0,0 0 0 0 0,-1 0 20 0 0,2 0 5 0 0,-95-155-739 0 0,141 222 597 0 0,92 137 286 0 0,-140-201-62 0 0,0 1 0 0 0,0-1 0 0 0,0 0 1 0 0,-1 0-1 0 0,1-1 0 0 0,0 1 0 0 0,-1 0 0 0 0,1-1 1 0 0,-1 1-1 0 0,1-1 0 0 0,-1 0 0 0 0,0 0 1 0 0,0 0-1 0 0,1 0 0 0 0,-1-1 0 0 0,0 1 1 0 0,0-1-1 0 0,0 1 0 0 0,0-1 0 0 0,0 0 1 0 0,0 0-1 0 0,1-1 0 0 0,-1 1 0 0 0,0 0 1 0 0,0-1-1 0 0,-1 0-87 0 0,-15 3 190 0 0,-174 18 1217 0 0,196-29-2256 0 0,0 3-4706 0 0,5 2-1696 0 0</inkml:trace>
  <inkml:trace contextRef="#ctx0" brushRef="#br1" timeOffset="-9150.189">22879 4919 432 0 0,'0'0'2413'0'0,"8"2"-2324"0"0,-5-2-123 0 0,0 0 1 0 0,1 0 0 0 0,-1 1-1 0 0,1-1 1 0 0,-1 1-1 0 0,0 0 1 0 0,1 0 0 0 0,-1 0-1 0 0,0 1 1 0 0,0-1 0 0 0,0 1-1 0 0,0 0 1 0 0,0-1-1 0 0,0 1 1 0 0,0 1 0 0 0,0-1-1 0 0,-1 0 1 0 0,1 1 0 0 0,-1-1-1 0 0,0 1 1 0 0,0 0 0 0 0,0 0-1 0 0,0 0 1 0 0,0 0-1 0 0,-1 0 1 0 0,1 0 0 0 0,-1 0-1 0 0,0 0 1 0 0,0 1 0 0 0,0-1-1 0 0,0 0 1 0 0,-1 1 0 0 0,1-1-1 0 0,-1 1 1 0 0,0-1-1 0 0,0 1 1 0 0,0-1 0 0 0,0 1-1 0 0,-1-1 1 0 0,0 1 0 0 0,1-1-1 0 0,-1 0 1 0 0,0 1 0 0 0,-1-1-1 0 0,1 0 1 0 0,0 0-1 0 0,-3 3 34 0 0,-6 4 180 0 0,-1-2 0 0 0,-1 1 0 0 0,1-1 0 0 0,-1-1-1 0 0,0 0 1 0 0,-1-1 0 0 0,0 0 0 0 0,0-1 0 0 0,0 0-1 0 0,-1-1 1 0 0,1-1 0 0 0,-1 0 0 0 0,0-1-1 0 0,0 0 1 0 0,0-1 0 0 0,0-1 0 0 0,0 0 0 0 0,0-1-1 0 0,0 0 1 0 0,0-2 0 0 0,0 1 0 0 0,0-2-180 0 0,-23-4 120 0 0,0-3 0 0 0,0 0 0 0 0,2-3 0 0 0,0-1 0 0 0,0-1 0 0 0,1-2 0 0 0,-19-15-120 0 0,4-2 162 0 0,2-3 0 0 0,2-2 1 0 0,1-1-1 0 0,2-3 0 0 0,3-1 1 0 0,1-2-1 0 0,2-2 0 0 0,3-1 1 0 0,1-1-1 0 0,3-2 0 0 0,3-1 1 0 0,1-1-1 0 0,4-1 0 0 0,1-1 1 0 0,3-1-1 0 0,0-12-162 0 0,11 46-189 0 0,0 0 0 0 0,2-1-1 0 0,0 0 1 0 0,2 0 0 0 0,1 0-1 0 0,1 0 1 0 0,1 0 0 0 0,1 0-1 0 0,1 0 1 0 0,1 0 0 0 0,1 1 0 0 0,2-1-1 0 0,0 1 1 0 0,2 1 0 0 0,0-1-1 0 0,2 2 1 0 0,0-1 0 0 0,2 1 0 0 0,0 1-1 0 0,1 1 1 0 0,2 0 0 0 0,0 0-1 0 0,1 2 1 0 0,9-9 189 0 0,8 0 48 0 0,2 0-1 0 0,0 3 1 0 0,2 1-1 0 0,0 1 1 0 0,2 3 0 0 0,0 1-1 0 0,1 1 1 0 0,0 3-1 0 0,2 1 1 0 0,-1 3 0 0 0,1 1-1 0 0,1 2 1 0 0,0 2-1 0 0,0 2 1 0 0,0 1 0 0 0,0 3-1 0 0,0 2 1 0 0,0 1-1 0 0,18 6-47 0 0,12 4-46 0 0,0 3 0 0 0,-1 4 0 0 0,-2 2 0 0 0,0 4 0 0 0,-1 3 0 0 0,-2 2 0 0 0,-1 4 0 0 0,-2 3 0 0 0,-2 2 0 0 0,56 48 46 0 0,-55-38 69 0 0,-3 3-1 0 0,-1 3 1 0 0,-3 3-1 0 0,-3 1 1 0 0,-3 4-1 0 0,-2 1 1 0 0,-4 2-1 0 0,-2 2 1 0 0,-4 3-1 0 0,-2 0 0 0 0,15 50-68 0 0,-42-91 54 0 0,-1 0 0 0 0,-1 0-1 0 0,-2 1 1 0 0,-1 0-1 0 0,-2 0 1 0 0,-1 0 0 0 0,-2 1-1 0 0,-1-1 1 0 0,-2 0-1 0 0,-1 0 1 0 0,-1 0 0 0 0,-2 0-1 0 0,-1-1 1 0 0,-2 0-1 0 0,-1-1 1 0 0,-1 0 0 0 0,-2 0-1 0 0,-1-2 1 0 0,-1 1-1 0 0,-2-2 1 0 0,-1-1 0 0 0,-1 0-1 0 0,-1-1 1 0 0,-1-1-1 0 0,-1-2 1 0 0,-2 0 0 0 0,0-1-1 0 0,-1-2 1 0 0,-1 0-1 0 0,-1-2 1 0 0,-1-1 0 0 0,0-1-1 0 0,-1-2 1 0 0,-1-1-1 0 0,0-1 1 0 0,-25 5-54 0 0,12-10 179 0 0,0-3 1 0 0,0-1-1 0 0,0-3 1 0 0,0-1-1 0 0,0-2 1 0 0,0-2-1 0 0,0-2 1 0 0,1-2-1 0 0,0-2 0 0 0,1-2 1 0 0,0-1-1 0 0,1-3 1 0 0,0-1-1 0 0,-3-4-179 0 0,-71-41 152 0 0,3-5 0 0 0,3-5 0 0 0,3-5 0 0 0,-9-14-152 0 0,-22-28-301 0 0,55 29-3851 0 0,53 50-1849 0 0</inkml:trace>
  <inkml:trace contextRef="#ctx0" brushRef="#br1" timeOffset="-7760.189">724 3203 144 0 0,'0'0'4704'0'0,"0"0"-3767"0"0,0 0-221 0 0,0 0-144 0 0,0 0-572 0 0,0 0-132 0 0,0 0-204 0 0,0 0 336 0 0,0 0-196 0 0,-8 28-416 0 0,-8-21-1513 0 0,-22 3-927 0 0</inkml:trace>
  <inkml:trace contextRef="#ctx0" brushRef="#br1" timeOffset="-7520.189">480 3290 1580 0 0,'0'0'6017'0'0,"0"0"-5173"0"0,0 0-700 0 0,42-10-144 0 0,-36 10-224 0 0,-2 0-136 0 0,0 1-304 0 0,1 1-908 0 0,-1 0-2493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17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11 484 0 0,'0'0'157'0'0,"0"0"-35"0"0,0 0 19 0 0,0 0 34 0 0,0 0 39 0 0,0 0 164 0 0,0 0 641 0 0,-6 12 1998 0 0,-108-13 3269 0 0,-152-18-5145 0 0,251 18-1178 0 0,2 0 367 0 0,23 0-4567 0 0,-5 1 231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68 600 0 0,'0'0'4594'0'0,"0"0"-3319"0"0,0 0-1165 0 0,0 0-51 0 0,0 0 66 0 0,-2-7 67 0 0,2 4-133 0 0,0 1 1 0 0,0-1-1 0 0,-1 0 0 0 0,1 1 0 0 0,-1-1 0 0 0,0 1 1 0 0,1-1-1 0 0,-1 1 0 0 0,0-1 0 0 0,-1 1 0 0 0,1 0 0 0 0,0-1 1 0 0,-1 1-1 0 0,1 0 0 0 0,-1 0 0 0 0,0 0 0 0 0,0 0 1 0 0,0 0-1 0 0,1 1 0 0 0,-2-1 0 0 0,1 0 0 0 0,0 1 1 0 0,0 0-1 0 0,0-1 0 0 0,-1 1 0 0 0,1 0 0 0 0,-1 0 0 0 0,1 0 1 0 0,-1 1-1 0 0,1-1 0 0 0,-1 1 0 0 0,0-1 0 0 0,1 1 1 0 0,-1 0-1 0 0,1 0 0 0 0,-1 0 0 0 0,0 0 0 0 0,1 0 0 0 0,-1 1 1 0 0,0-1-1 0 0,1 1 0 0 0,-1 0 0 0 0,1 0 0 0 0,-1 0 1 0 0,1 0-1 0 0,0 0 0 0 0,-2 1-59 0 0,2-2 52 0 0,-1 1-1 0 0,1 0 1 0 0,-1 0-1 0 0,1 0 1 0 0,-1 1 0 0 0,1-1-1 0 0,0 0 1 0 0,0 1-1 0 0,-1 0 1 0 0,1-1 0 0 0,0 1-1 0 0,1 0 1 0 0,-1 0 0 0 0,0 0-1 0 0,0 0 1 0 0,1 1-1 0 0,-1-1 1 0 0,1 0 0 0 0,0 1-1 0 0,0-1 1 0 0,0 1 0 0 0,0-1-1 0 0,0 1 1 0 0,0-1-1 0 0,1 1 1 0 0,-1 0 0 0 0,1-1-1 0 0,0 1 1 0 0,0 0 0 0 0,0-1-1 0 0,0 1 1 0 0,0 0-1 0 0,0-1 1 0 0,1 1 0 0 0,0 0-1 0 0,-1-1 1 0 0,1 1-1 0 0,0-1 1 0 0,0 1 0 0 0,0-1-1 0 0,0 1 1 0 0,1-1 0 0 0,-1 0-1 0 0,1 1 1 0 0,0-1-1 0 0,-1 0 1 0 0,1 0 0 0 0,0 0-1 0 0,0-1 1 0 0,0 1 0 0 0,0 0-1 0 0,1-1 1 0 0,-1 1-1 0 0,0-1 1 0 0,1 0 0 0 0,-1 1-1 0 0,1-1 1 0 0,-1-1 0 0 0,2 2-52 0 0,71-28 1771 0 0,-60 16-1637 0 0,52 62-832 0 0,-40-35-1974 0 0,-19-14-1769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2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10437 0 0,'0'0'1636'0'0,"0"0"-968"0"0,0 0-14 0 0,0 0 144 0 0,6 7 105 0 0,-2-2-727 0 0,0 0-1 0 0,-1 1 1 0 0,0 0 0 0 0,0-1-1 0 0,-1 1 1 0 0,1 0-1 0 0,-1 0 1 0 0,-1 0 0 0 0,1 0-1 0 0,-1 1 1 0 0,0-1 0 0 0,0 0-1 0 0,-1 0 1 0 0,0 1 0 0 0,0-1-1 0 0,0 1 1 0 0,-1-1-1 0 0,0 0 1 0 0,0 0 0 0 0,0 1-1 0 0,-3 3-175 0 0,-2 9 404 0 0,-2 5-1513 0 0,25-39-1310 0 0,32-19 765 0 0,-47 32 1710 0 0,0 1 0 0 0,0 0-1 0 0,-1 0 1 0 0,1 0 0 0 0,0 0 0 0 0,0 1-1 0 0,0-1 1 0 0,0 0 0 0 0,0 1-1 0 0,1-1 1 0 0,-1 1 0 0 0,0 0 0 0 0,0 0-1 0 0,0 0 1 0 0,0 0 0 0 0,0 0-1 0 0,0 0 1 0 0,1 1 0 0 0,-1-1-1 0 0,0 0 1 0 0,0 1 0 0 0,0 0 0 0 0,0 0-1 0 0,0-1 1 0 0,0 1 0 0 0,-1 0-1 0 0,1 1 1 0 0,0-1 0 0 0,0 0 0 0 0,-1 0-1 0 0,1 1 1 0 0,0-1 0 0 0,-1 1-1 0 0,0 0 1 0 0,1-1 0 0 0,-1 1 0 0 0,0 0-1 0 0,0 0 1 0 0,0-1 0 0 0,0 1-1 0 0,0 0 1 0 0,0 1-56 0 0,-1 0 59 0 0,0 0-1 0 0,0-1 1 0 0,0 1-1 0 0,-1 0 1 0 0,1-1-1 0 0,-1 1 1 0 0,1 0-1 0 0,-1-1 1 0 0,0 1 0 0 0,0-1-1 0 0,0 1 1 0 0,-1-1-1 0 0,1 1 1 0 0,0-1-1 0 0,-1 0 1 0 0,0 0-1 0 0,1 0 1 0 0,-1 0-1 0 0,0 0 1 0 0,0 0-1 0 0,0 0 1 0 0,0 0 0 0 0,-1-1-1 0 0,1 1 1 0 0,0-1-1 0 0,-1 0 1 0 0,1 0-1 0 0,-1 0 1 0 0,1 0-1 0 0,-1 0 1 0 0,0 0-1 0 0,-2 0-58 0 0,-52 14-4190 0 0,49-16-1015 0 0,1-4-3431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1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5276 0 0,'0'0'7766'0'0,"0"0"-5531"0"0,4 7-1857 0 0,2 6-173 0 0,0 0 1 0 0,-1 1 0 0 0,0-1 0 0 0,-1 1-1 0 0,-1 0 1 0 0,0 0 0 0 0,-1 0-1 0 0,-1 1 1 0 0,0-1 0 0 0,-1 0 0 0 0,0 1-1 0 0,-1-1 1 0 0,-1 0 0 0 0,0 0-1 0 0,-1 0 1 0 0,-1 0 0 0 0,-1 4-206 0 0,32-30-3046 0 0,-21 6 2601 0 0,-3 2 498 0 0,0 0-1 0 0,0 1 0 0 0,0-1 1 0 0,0 1-1 0 0,1 0 1 0 0,-1 0-1 0 0,1 0 0 0 0,0 0 1 0 0,0 1-1 0 0,0-1 0 0 0,0 1 1 0 0,0 0-1 0 0,1 1 1 0 0,-1-1-1 0 0,1 1 0 0 0,-1-1 1 0 0,1 1-1 0 0,-1 1 1 0 0,1-1-1 0 0,0 1 0 0 0,0-1 1 0 0,-1 1-1 0 0,5 1-52 0 0,-8 0 31 0 0,0 0 0 0 0,0 0 0 0 0,-1 0 0 0 0,1 0 0 0 0,0 0 0 0 0,-1 0 0 0 0,1 1 0 0 0,-1-1 0 0 0,1 0 0 0 0,-1 0 0 0 0,1 1 1 0 0,-1-1-1 0 0,0 0 0 0 0,0 1 0 0 0,1-1 0 0 0,-1 0 0 0 0,0 0 0 0 0,0 1 0 0 0,0-1 0 0 0,-1 0 0 0 0,1 1 0 0 0,0-1 0 0 0,0 0 0 0 0,-1 1 0 0 0,1-1 0 0 0,-1 0 0 0 0,1 0 0 0 0,-1 0 0 0 0,0 1 0 0 0,1-1 0 0 0,-1 0 0 0 0,0 0 0 0 0,0 0 0 0 0,1 0 0 0 0,-1 0 0 0 0,0 0 0 0 0,0-1 0 0 0,0 1 0 0 0,0 0 0 0 0,-1 0 0 0 0,1-1 0 0 0,0 1 0 0 0,0 0 0 0 0,0-1 0 0 0,-2 1-31 0 0,-54 31 177 0 0,56-32-328 0 0,-31 9-867 0 0,14-12-5503 0 0,12-5-1860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18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33 1068 0 0,'0'0'6365'0'0,"0"0"-4580"0"0,0 0-1681 0 0,-6 0 497 0 0,-211-12 1453 0 0,184 9-2776 0 0,30 3 275 0 0,-10-3-1293 0 0,6-2-2336 0 0,1-5-916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18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3360 0 0,'0'0'2983'0'0,"0"0"-1323"0"0,0 0-1232 0 0,5 6 299 0 0,49 104 1315 0 0,-53-111-2045 0 0,-1 1 0 0 0,0 0-1 0 0,0-1 1 0 0,1 1 0 0 0,-1 0 0 0 0,0-1 0 0 0,1 1 0 0 0,-1-1 0 0 0,0 1 0 0 0,1 0 0 0 0,-1 0 0 0 0,1-1 0 0 0,-1 1 0 0 0,1 0 0 0 0,-1 0 0 0 0,0 0-1 0 0,1-1 1 0 0,-1 1 0 0 0,1 0 0 0 0,-1 0 0 0 0,1 0 0 0 0,-1 0 0 0 0,1 0 0 0 0,-1 0 0 0 0,1 0 0 0 0,-1 0 0 0 0,1 0 0 0 0,-1 0 0 0 0,1 0 0 0 0,-1 0-1 0 0,1 0 1 0 0,-1 1 0 0 0,1-1 0 0 0,-1 0 0 0 0,1 0 0 0 0,-1 0 0 0 0,0 1 0 0 0,1-1 0 0 0,-1 0 0 0 0,1 1 3 0 0,14-32-669 0 0,-10 30 744 0 0,0 0-1 0 0,0 0 1 0 0,0 0-1 0 0,0 0 1 0 0,0 1 0 0 0,0 0-1 0 0,0 0 1 0 0,0 0-1 0 0,0 1 1 0 0,0-1-1 0 0,0 1 1 0 0,0 1-1 0 0,-1-1 1 0 0,1 1-1 0 0,0-1 1 0 0,-1 1-1 0 0,1 1 1 0 0,-1-1 0 0 0,0 0-1 0 0,1 1 1 0 0,-1 0-1 0 0,0 0 1 0 0,-1 1-1 0 0,1-1 1 0 0,-1 1-1 0 0,1-1 1 0 0,-1 1-1 0 0,0 0 1 0 0,0 0 0 0 0,0 2-76 0 0,-3-5 9 0 0,1 0 0 0 0,-1 1 0 0 0,1-1 0 0 0,-1 1 0 0 0,0-1 0 0 0,1 1 0 0 0,-1-1 0 0 0,0 0 0 0 0,0 1 0 0 0,0-1 0 0 0,0 1 0 0 0,-1-1 0 0 0,1 1 0 0 0,0-1 0 0 0,-1 1 0 0 0,1-1 0 0 0,-1 0-1 0 0,1 1 1 0 0,-1-1 0 0 0,1 0 0 0 0,-1 1 0 0 0,0-1 0 0 0,0 0 0 0 0,0 0 0 0 0,0 0 0 0 0,0 0 0 0 0,0 0 0 0 0,0 0 0 0 0,0 0 0 0 0,0 0 0 0 0,0 0 0 0 0,0 0 0 0 0,-1-1 0 0 0,1 1 0 0 0,0 0-1 0 0,-1-1 1 0 0,1 1 0 0 0,0-1 0 0 0,-1 1 0 0 0,1-1 0 0 0,-1 0 0 0 0,1 0 0 0 0,-1 1 0 0 0,1-1 0 0 0,-1 0 0 0 0,0-1-8 0 0,-72 10-958 0 0,46-10-1766 0 0,4-2-2276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30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32 1632 0 0,'0'0'2072'0'0,"0"0"2845"0"0,0 0-4593 0 0,0 0-244 0 0,0 0 864 0 0,0 0 176 0 0,-52 2-552 0 0,30-5-428 0 0,0 1-12 0 0,0-2-128 0 0,-1 0-100 0 0,5-2-1200 0 0,4-2-824 0 0,2 2-1901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30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33 1368 0 0,'0'0'7745'0'0,"39"-4"-5857"0"0,-27 2-1116 0 0,-2 1 380 0 0,-5 0 84 0 0,-2 1-188 0 0,-6 0-760 0 0,-5 0-112 0 0,-3 0-60 0 0,-8 0-80 0 0,-10-2 144 0 0,-11 0-180 0 0,1-2-1132 0 0,10 0-1888 0 0,-2-8-4741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29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284 249 912 0 0,'0'0'5214'0'0,"0"0"-2116"0"0,0 0-1928 0 0,0 0-747 0 0,0 0-64 0 0,0 0-3 0 0,0 0-138 0 0,0 0 27 0 0,-4 3 158 0 0,-90 39 1299 0 0,92-41-1650 0 0,-1 0-1 0 0,0 0 1 0 0,1-1 0 0 0,-1 0-1 0 0,0 1 1 0 0,0-1-1 0 0,1 0 1 0 0,-1 0 0 0 0,0-1-1 0 0,0 1 1 0 0,0 0-1 0 0,1-1 1 0 0,-1 0 0 0 0,0 1-1 0 0,1-1 1 0 0,-1 0-1 0 0,1-1 1 0 0,-1 1 0 0 0,1 0-1 0 0,0-1 1 0 0,-1 1-1 0 0,1-1 1 0 0,0 0 0 0 0,0 0-1 0 0,0 0 1 0 0,0 0-1 0 0,0 0 1 0 0,0 0 0 0 0,1 0-1 0 0,-1-1 1 0 0,1 1-1 0 0,0 0 1 0 0,0-1 0 0 0,-1 0-1 0 0,1 1 1 0 0,1-1-1 0 0,-1 0-51 0 0,1 4 1 0 0,0-1 0 0 0,0 1-1 0 0,1-1 1 0 0,-1 0 0 0 0,0 1-1 0 0,0-1 1 0 0,1 1-1 0 0,-1-1 1 0 0,0 0 0 0 0,0 1-1 0 0,1-1 1 0 0,-1 0-1 0 0,1 0 1 0 0,-1 1 0 0 0,0-1-1 0 0,1 0 1 0 0,-1 0 0 0 0,0 1-1 0 0,1-1 1 0 0,-1 0-1 0 0,1 0 1 0 0,-1 0 0 0 0,1 0-1 0 0,-1 0 1 0 0,0 0-1 0 0,1 0 1 0 0,-1 1 0 0 0,1-1-1 0 0,-1-1 1 0 0,1 1 0 0 0,-1 0-1 0 0,1 0 1 0 0,-1 0-1 0 0,0 0 1 0 0,1 0 0 0 0,-1 0-1 0 0,1 0 1 0 0,-1-1-1 0 0,1 1 1 0 0,-1 0 0 0 0,0 0-1 0 0,1 0 1 0 0,-1-1 0 0 0,0 1-1 0 0,1 0 1 0 0,-1-1-1 0 0,0 1 1 0 0,1 0 0 0 0,-1-1-1 0 0,0 1 1 0 0,0 0-1 0 0,1-1 1 0 0,-1 1 0 0 0,0-1-1 0 0,0 1 1 0 0,0 0 0 0 0,1-1-1 0 0,-1 1 0 0 0,31 31-626 0 0,-28-26 665 0 0,1 0 1 0 0,-1 0 0 0 0,0 0-1 0 0,-1 1 1 0 0,1-1 0 0 0,-1 1-1 0 0,-1 0 1 0 0,1-1 0 0 0,-1 1-1 0 0,1 0 1 0 0,-2 0 0 0 0,1 0-1 0 0,-1 0 1 0 0,0 0 0 0 0,0 0-1 0 0,0 0 1 0 0,-1 0 0 0 0,0 0-1 0 0,0 0 1 0 0,-1-1-1 0 0,1 1 1 0 0,-1 0 0 0 0,-1-1-1 0 0,1 1 1 0 0,-1-1 0 0 0,0 0-1 0 0,0 0 1 0 0,0 0 0 0 0,-1 0-1 0 0,0 0 1 0 0,0-1 0 0 0,0 1-1 0 0,0-1 1 0 0,-1 0 0 0 0,1-1-1 0 0,-1 1 1 0 0,0-1 0 0 0,0 0-1 0 0,-1 0 1 0 0,1 0 0 0 0,-1-1-1 0 0,-3 1-39 0 0,4-5 67 0 0,0 0 0 0 0,0 0-1 0 0,0 0 1 0 0,0-1 0 0 0,0 0 0 0 0,1 0-1 0 0,-1 0 1 0 0,1-1 0 0 0,0 0 0 0 0,0 1-1 0 0,1-1 1 0 0,-1-1 0 0 0,1 1 0 0 0,-1 0-1 0 0,1-1 1 0 0,1 0 0 0 0,-1 0 0 0 0,1 1-1 0 0,0-2 1 0 0,0 1 0 0 0,0 0 0 0 0,0 0-1 0 0,1-1 1 0 0,0 1 0 0 0,0 0 0 0 0,1-1-1 0 0,0 1 1 0 0,0-1 0 0 0,0 1 0 0 0,0-1-1 0 0,1 1 1 0 0,0-1 0 0 0,0 1 0 0 0,0 0-1 0 0,1-1 1 0 0,1-1-67 0 0,-2 3-52 0 0,1 0 0 0 0,0 0 0 0 0,1 0-1 0 0,-1 0 1 0 0,1 1 0 0 0,0-1 0 0 0,0 1 0 0 0,0 0-1 0 0,0 0 1 0 0,0 0 0 0 0,1 0 0 0 0,-1 0 0 0 0,1 1 0 0 0,0-1-1 0 0,0 1 1 0 0,0 0 0 0 0,0 0 0 0 0,0 1 0 0 0,0-1-1 0 0,0 1 1 0 0,3-1 52 0 0,35-5-9441 0 0,-31 5 2043 0 0</inkml:trace>
  <inkml:trace contextRef="#ctx0" brushRef="#br0" timeOffset="356.652">426 1 1004 0 0,'0'0'5343'0'0,"0"0"-2899"0"0,0 0-1661 0 0,0 0-443 0 0,0 0 74 0 0,0 0 185 0 0,0 0 70 0 0,0 0-201 0 0,0 0-302 0 0,7 3-26 0 0,-3-2-105 0 0,-1 0-8 0 0,0-1 0 0 0,-1 1 0 0 0,1 0 0 0 0,0-1 0 0 0,-1 1 0 0 0,1 0 0 0 0,-1 1 0 0 0,1-1 0 0 0,-1 0 0 0 0,0 1 0 0 0,0-1 0 0 0,1 1 0 0 0,-1 0 0 0 0,0 0 0 0 0,0-1 0 0 0,-1 1 0 0 0,1 1 1 0 0,0-1-1 0 0,-1 0 0 0 0,1 0 0 0 0,-1 1 0 0 0,0-1 0 0 0,1 1 0 0 0,-1-1 0 0 0,0 1 0 0 0,-1-1 0 0 0,1 1 0 0 0,0 0 0 0 0,-1-1 0 0 0,0 1 0 0 0,1 0 0 0 0,-1-1 0 0 0,0 1 0 0 0,0 0 0 0 0,-1-1 0 0 0,1 1 0 0 0,0 0 0 0 0,-1 0 0 0 0,0 1-27 0 0,-92 129 911 0 0,162-132 1170 0 0,-52-9-6550 0 0,-12 5-40 0 0,2-2-2964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31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20 888 0 0,'0'0'5609'0'0,"0"0"-3471"0"0,0 0-1030 0 0,0 0 234 0 0,0 0-170 0 0,0 0-379 0 0,0 0-120 0 0,0 0-57 0 0,0 0-482 0 0,-9 0-93 0 0,-270-8 992 0 0,87-3-703 0 0,202 14-417 0 0,-1 0 0 0 0,1 1 0 0 0,-1 0 0 0 0,0 1 0 0 0,0 0-1 0 0,-1 0 1 0 0,1 1 0 0 0,-1 0 0 0 0,0 0 0 0 0,-1 1 0 0 0,1 0 0 0 0,-2 1 0 0 0,6 6 87 0 0,23 19 294 0 0,0-6-90 0 0,-27-22-176 0 0,-1-1 0 0 0,1 1 0 0 0,-1 1 0 0 0,0-1 0 0 0,0 1 0 0 0,0 0 0 0 0,-1 1 0 0 0,0 0 0 0 0,0 0 0 0 0,-1 0 0 0 0,0 0 0 0 0,0 1 0 0 0,0 0 0 0 0,-1 0 0 0 0,-1 0 0 0 0,1 1 0 0 0,-1-1 0 0 0,0 2-28 0 0,-73 104 1352 0 0,-76 77-985 0 0,211-218-7371 0 0,-55 23 1070 0 0</inkml:trace>
  <inkml:trace contextRef="#ctx0" brushRef="#br0" timeOffset="262.39">615 605 1148 0 0,'0'0'6656'0'0,"0"0"-3905"0"0,0 0-1712 0 0,0 0-93 0 0,0 0-80 0 0,-10 0 15 0 0,-444-5 1703 0 0,396-4-2557 0 0,46 7-2547 0 0,7 2-3469 0 0,11 0 1612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32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1748 0 0,'0'0'929'0'0,"0"0"2798"0"0,0 0-1022 0 0,0 0-1502 0 0,0 0-458 0 0,0 0 77 0 0,0 0 32 0 0,0 0-136 0 0,0 0-240 0 0,29 5 106 0 0,64 53-518 0 0,-92-57-40 0 0,0 0 0 0 0,1 1 0 0 0,-1-1 1 0 0,0 1-1 0 0,0-1 0 0 0,0 1 0 0 0,0-1 0 0 0,0 1 0 0 0,0 0 1 0 0,0-1-1 0 0,0 1 0 0 0,-1 0 0 0 0,1 0 0 0 0,-1 0 1 0 0,0 0-1 0 0,1-1 0 0 0,-1 1 0 0 0,0 0 0 0 0,0 0 0 0 0,0 0 1 0 0,0 0-1 0 0,0 0 0 0 0,0 0 0 0 0,-1 0 0 0 0,1-1 1 0 0,-1 1-1 0 0,1 0 0 0 0,-1 0 0 0 0,0 0 0 0 0,0-1 1 0 0,0 1-1 0 0,0 0 0 0 0,0-1 0 0 0,0 1 0 0 0,0-1 0 0 0,0 1 1 0 0,-1-1-1 0 0,1 0 0 0 0,0 1 0 0 0,-1-1 0 0 0,1 0 1 0 0,-1 0-1 0 0,0 0 0 0 0,1 0 0 0 0,-1 0 0 0 0,0 0 0 0 0,1-1 1 0 0,-1 1-1 0 0,0-1 0 0 0,0 1 0 0 0,0-1 0 0 0,0 0 1 0 0,0 1-1 0 0,0-1-26 0 0,-38 11 122 0 0,14-11-4386 0 0,22-5-927 0 0,3-8-1469 0 0</inkml:trace>
  <inkml:trace contextRef="#ctx0" brushRef="#br0" timeOffset="185.722">233 1 6805 0 0,'0'0'3764'0'0,"0"0"-2923"0"0,0 0 28 0 0,-6 5 25 0 0,1 1-718 0 0,0-2-79 0 0,0 0 0 0 0,1 1 0 0 0,-1-1 0 0 0,1 1 0 0 0,0 0 0 0 0,0 1 0 0 0,0-1 0 0 0,1 0 0 0 0,0 1 0 0 0,0 0 0 0 0,1 0 0 0 0,-1 0 0 0 0,1 0 0 0 0,0 0 0 0 0,1 0 0 0 0,-1 1 0 0 0,1 4-97 0 0,67 12 19 0 0,-35-23-3370 0 0,5-4-3963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4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360 199 3464 0 0,'3'-7'3705'0'0,"2"-117"-1557"0"0,-6 120-2071 0 0,0 1 0 0 0,0-1 0 0 0,0 1 0 0 0,0 0-1 0 0,-1-1 1 0 0,1 1 0 0 0,-1 0 0 0 0,0 0 0 0 0,0 0 0 0 0,0 0-1 0 0,0 1 1 0 0,-1-1 0 0 0,1 0 0 0 0,-1 1 0 0 0,0 0 0 0 0,1-1-1 0 0,-1 1 1 0 0,0 0 0 0 0,0 0 0 0 0,-1 1 0 0 0,1-1 0 0 0,0 1-1 0 0,0 0 1 0 0,-1-1 0 0 0,1 1 0 0 0,-1 1 0 0 0,1-1-1 0 0,-1 0 1 0 0,1 1 0 0 0,-1 0 0 0 0,1 0 0 0 0,-1 0 0 0 0,1 0-1 0 0,-1 1 1 0 0,0-1 0 0 0,-1 1-77 0 0,-2 4 47 0 0,-1 1 0 0 0,1-1 0 0 0,0 1 0 0 0,1 0 0 0 0,0 1 0 0 0,0-1 0 0 0,0 1-1 0 0,1 1 1 0 0,-1-1 0 0 0,2 1 0 0 0,-1-1 0 0 0,1 1 0 0 0,1 1 0 0 0,-1-1 0 0 0,1 1 0 0 0,1-1 0 0 0,0 1 0 0 0,0 0 0 0 0,0 0-1 0 0,1-1 1 0 0,1 1 0 0 0,-1 0 0 0 0,1 0 0 0 0,1 0 0 0 0,0 0 0 0 0,0 0 0 0 0,1 2-47 0 0,1 31 427 0 0,2 0 1 0 0,2 0-1 0 0,2-1 0 0 0,1 0 0 0 0,2-1 1 0 0,5 9-428 0 0,-2-9 246 0 0,-3 0 0 0 0,-1 0 0 0 0,-2 1 0 0 0,-2 0 0 0 0,-2 1 0 0 0,-1 8-246 0 0,-3-43 31 0 0,0 1 0 0 0,0-1-1 0 0,-1 0 1 0 0,0 0 0 0 0,-1 1-1 0 0,0-1 1 0 0,0 0 0 0 0,0 0 0 0 0,-1 0-1 0 0,0 0 1 0 0,0 0 0 0 0,-1 0-1 0 0,0 0 1 0 0,0-1 0 0 0,-1 1-1 0 0,1-1 1 0 0,-1 0 0 0 0,-1 0 0 0 0,1-1-1 0 0,-1 1 1 0 0,0-1 0 0 0,0 0-1 0 0,-1 0 1 0 0,1 0 0 0 0,-1-1-1 0 0,0 0 1 0 0,-1 0 0 0 0,1-1 0 0 0,0 0-1 0 0,-1 0 1 0 0,0 0 0 0 0,0-1-1 0 0,0 0 1 0 0,0 0 0 0 0,0 0-1 0 0,0-1 1 0 0,0 0 0 0 0,-1-1-1 0 0,1 0 1 0 0,0 0 0 0 0,0 0 0 0 0,-1-1-1 0 0,1 0 1 0 0,0-1 0 0 0,0 1-1 0 0,0-1 1 0 0,-6-3-31 0 0,-35-31-1902 0 0,26 3-4117 0 0,19 19-13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4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28 1332 0 0,'0'0'721'0'0,"0"0"2074"0"0,0 0 908 0 0,0 0-1756 0 0,0 0-762 0 0,0 0-302 0 0,0 0-350 0 0,-7-1-293 0 0,-157-18 1493 0 0,125 18-7461 0 0,55-6 576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44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61 1136 0 0,'0'0'1790'0'0,"0"0"1659"0"0,0 0-2819 0 0,0 0-198 0 0,0 0 253 0 0,0 0 185 0 0,0 0-18 0 0,-1 7-198 0 0,1-2-539 0 0,0-1-1 0 0,0 1 1 0 0,-1-1 0 0 0,0 1-1 0 0,0-1 1 0 0,0 0-1 0 0,-1 1 1 0 0,1-1-1 0 0,-1 0 1 0 0,0 0-1 0 0,0 0 1 0 0,-1 0 0 0 0,1 0-1 0 0,-1-1 1 0 0,1 1-1 0 0,-1-1 1 0 0,-1 1-1 0 0,1-1 1 0 0,0 0-1 0 0,-1 0 1 0 0,1-1 0 0 0,-1 1-1 0 0,0-1 1 0 0,0 0-1 0 0,0 0 1 0 0,0 0-1 0 0,0 0 1 0 0,-3 0-115 0 0,5-1-14 0 0,-1 0 0 0 0,0 0 0 0 0,1 0 0 0 0,-1 0 0 0 0,0-1 0 0 0,1 1 0 0 0,-1-1 1 0 0,0 0-1 0 0,0 0 0 0 0,1 0 0 0 0,-1 0 0 0 0,0 0 0 0 0,0 0 0 0 0,0-1 0 0 0,1 0 0 0 0,-1 1 0 0 0,0-1 0 0 0,1 0 0 0 0,-1 0 0 0 0,1 0 1 0 0,-1-1-1 0 0,1 1 0 0 0,0-1 0 0 0,-1 1 0 0 0,1-1 0 0 0,0 0 0 0 0,0 0 0 0 0,0 0 0 0 0,0 0 0 0 0,0 0 0 0 0,1 0 0 0 0,-1 0 1 0 0,1-1-1 0 0,-1 1 0 0 0,1-1 0 0 0,0 1 0 0 0,0-1 0 0 0,0 1 0 0 0,0-1 0 0 0,0 0 0 0 0,1 1 0 0 0,-1-1 0 0 0,1 0 0 0 0,0 0 0 0 0,0 1 1 0 0,0-1-1 0 0,0 0 0 0 0,0 0 0 0 0,0 0 0 0 0,1-1 14 0 0,3 2 43 0 0,-1 0 0 0 0,1 0 0 0 0,-1 1 0 0 0,1 0 0 0 0,0-1 0 0 0,-1 1 0 0 0,1 1 0 0 0,0-1 0 0 0,0 0 0 0 0,0 1 1 0 0,-1 0-1 0 0,1 0 0 0 0,0 0 0 0 0,0 0 0 0 0,0 1 0 0 0,0 0 0 0 0,-1-1 0 0 0,1 1 0 0 0,0 0 0 0 0,0 1 0 0 0,-1-1 0 0 0,1 1 0 0 0,-1 0 0 0 0,0 0 0 0 0,1 0 0 0 0,-1 0 1 0 0,0 0-1 0 0,0 1 0 0 0,2 1-43 0 0,116 109 1127 0 0,-119-112-1074 0 0,0 0 1 0 0,0 0-1 0 0,0-1 1 0 0,1 1-1 0 0,-1 0 0 0 0,0-1 1 0 0,0 1-1 0 0,1-1 0 0 0,-1 0 1 0 0,0 0-1 0 0,1 0 1 0 0,-1 0-1 0 0,0 0 0 0 0,1-1 1 0 0,-1 1-1 0 0,0-1 0 0 0,0 1 1 0 0,0-1-1 0 0,1 0 1 0 0,-1 0-1 0 0,0 0 0 0 0,0 0 1 0 0,0 0-1 0 0,0 0 0 0 0,0 0 1 0 0,-1-1-1 0 0,1 1 0 0 0,0-1 1 0 0,0 0-1 0 0,-1 1 1 0 0,1-1-1 0 0,-1 0 0 0 0,0 0 1 0 0,0 0-1 0 0,1 0 0 0 0,-1 0 1 0 0,0 0-1 0 0,-1 0 1 0 0,1 0-1 0 0,0 0 0 0 0,-1-1 1 0 0,1 1-1 0 0,-1 0 0 0 0,1-1 1 0 0,-1 1-1 0 0,0 0 1 0 0,0 0-1 0 0,0-1 0 0 0,0 1 1 0 0,-1 0-1 0 0,1-1 0 0 0,-1 1 1 0 0,1 0-1 0 0,-1 0 1 0 0,0 0-1 0 0,0-1 0 0 0,0 1 1 0 0,0 0-1 0 0,0 0-53 0 0,-44-95-2146 0 0,22 60-4754 0 0,17 25-229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1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9609 0 0,'0'0'3523'0'0,"0"0"-2652"0"0,0 0-635 0 0,0 0 212 0 0,0 0 66 0 0,0 0-39 0 0,0 0-82 0 0,0 0-115 0 0,6 7-105 0 0,32 30 153 0 0,-35-36-359 0 0,0 1 0 0 0,0-1 0 0 0,0 0 0 0 0,0 0 1 0 0,0 0-1 0 0,0-1 0 0 0,0 1 0 0 0,0-1 0 0 0,0 1 0 0 0,0-1 0 0 0,1 0 0 0 0,-1 0 0 0 0,0 0 0 0 0,0-1 0 0 0,0 1 0 0 0,0-1 0 0 0,0 0 0 0 0,1 0 0 0 0,-1 0 1 0 0,-1 0-1 0 0,1 0 0 0 0,0-1 0 0 0,0 1 0 0 0,0-1 0 0 0,-1 0 0 0 0,1 0 0 0 0,-1 0 0 0 0,1 0 0 0 0,-1 0 0 0 0,0 0 0 0 0,0-1 0 0 0,0 1 0 0 0,0-1 1 0 0,0 0-1 0 0,-1 1 0 0 0,1-1 0 0 0,-1 0 0 0 0,1-3 33 0 0,-3 5-3 0 0,-1-1 0 0 0,-1 1-1 0 0,1 0 1 0 0,0-1 0 0 0,0 1 0 0 0,0 0 0 0 0,-1 0 0 0 0,1 1 0 0 0,0-1 0 0 0,-1 0 0 0 0,1 1 0 0 0,-1 0 0 0 0,1-1-1 0 0,-1 1 1 0 0,1 0 0 0 0,-1 0 0 0 0,1 0 0 0 0,-1 1 0 0 0,1-1 0 0 0,0 0 0 0 0,-1 1 0 0 0,1 0 0 0 0,-1 0 0 0 0,1-1-1 0 0,0 2 1 0 0,0-1 0 0 0,-1 0 0 0 0,1 0 0 0 0,0 1 0 0 0,0-1 0 0 0,0 1 0 0 0,0-1 0 0 0,1 1 0 0 0,-1 0 0 0 0,0 0-1 0 0,0 1 4 0 0,0-2 39 0 0,0 0-1 0 0,0 1 1 0 0,0-1-1 0 0,0 1 0 0 0,0-1 1 0 0,0 1-1 0 0,0 0 1 0 0,1 0-1 0 0,-1 0 1 0 0,1 0-1 0 0,-1 0 0 0 0,1 0 1 0 0,0 0-1 0 0,0 1 1 0 0,0-1-1 0 0,0 0 0 0 0,0 1 1 0 0,1-1-1 0 0,-1 1 1 0 0,1-1-1 0 0,-1 1 1 0 0,1-1-1 0 0,0 1 0 0 0,0-1 1 0 0,0 1-1 0 0,0-1 1 0 0,1 0-1 0 0,-1 1 0 0 0,0-1 1 0 0,1 1-1 0 0,0-1 1 0 0,0 1-1 0 0,0-1 1 0 0,0 0-1 0 0,0 0 0 0 0,0 1 1 0 0,0-1-1 0 0,1 0 1 0 0,-1 0-1 0 0,1 0-38 0 0,43 19-2019 0 0,-29-19-884 0 0,0-1-2970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4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36 6005 0 0,'0'0'5309'0'0,"2"7"-4656"0"0,-1-5-604 0 0,0 1-1 0 0,0 0 1 0 0,0 0 0 0 0,0 0 0 0 0,-1 0-1 0 0,1-1 1 0 0,-1 1 0 0 0,0 0-1 0 0,0 0 1 0 0,0 0 0 0 0,0 0-1 0 0,0 0 1 0 0,-1 0 0 0 0,1 0-1 0 0,-1-1 1 0 0,0 1 0 0 0,0 0 0 0 0,0 0-1 0 0,0-1 1 0 0,-1 1 0 0 0,1 0-1 0 0,-1-1 1 0 0,1 1 0 0 0,-1-1-1 0 0,0 0 1 0 0,0 0 0 0 0,0 0-1 0 0,0 0 1 0 0,0 0 0 0 0,0 0 0 0 0,-1 0-1 0 0,0 0-48 0 0,1 0-5 0 0,-1 1-1 0 0,0 0 1 0 0,0-1 0 0 0,0 0-1 0 0,0 0 1 0 0,0 0-1 0 0,-1 0 1 0 0,1-1-1 0 0,0 1 1 0 0,-1-1 0 0 0,1 0-1 0 0,-1 0 1 0 0,0 0-1 0 0,1 0 1 0 0,-1 0-1 0 0,0-1 1 0 0,1 0 0 0 0,-1 0-1 0 0,0 0 1 0 0,0 0-1 0 0,1-1 1 0 0,-1 1-1 0 0,0-1 1 0 0,1 0 0 0 0,-1 0-1 0 0,1 0 1 0 0,-1 0-1 0 0,1-1 1 0 0,-1 0-1 0 0,1 1 1 0 0,0-1 0 0 0,0 0-1 0 0,0-1 1 0 0,0 1-1 0 0,0-1 1 0 0,0 1-1 0 0,1-1 1 0 0,-1 0 0 0 0,1 0-1 0 0,0 0 1 0 0,0 0-1 0 0,0 0 1 0 0,0 0-1 0 0,1-1 1 0 0,-1 1 0 0 0,1-1-1 0 0,-1 1 1 0 0,1-1-1 0 0,1 1 1 0 0,-2-4 5 0 0,4 5 27 0 0,0 0 1 0 0,0 0-1 0 0,0 1 1 0 0,0-1 0 0 0,0 0-1 0 0,0 1 1 0 0,0-1-1 0 0,1 1 1 0 0,-1 0-1 0 0,1 0 1 0 0,-1 0-1 0 0,0 0 1 0 0,1 0-1 0 0,0 1 1 0 0,-1-1-1 0 0,1 1 1 0 0,-1 0 0 0 0,1-1-1 0 0,0 1 1 0 0,-1 0-1 0 0,1 1 1 0 0,-1-1-1 0 0,1 0 1 0 0,0 1-1 0 0,-1-1 1 0 0,1 1-1 0 0,-1 0 1 0 0,1 0-1 0 0,-1 0 1 0 0,0 0 0 0 0,1 0-1 0 0,-1 1 1 0 0,0-1-1 0 0,0 1 1 0 0,0-1-1 0 0,0 1 1 0 0,0 0-1 0 0,0 0 1 0 0,0 0-1 0 0,0 0-27 0 0,51 48 172 0 0,-50-45-66 0 0,0 0 1 0 0,0 0-1 0 0,1 0 1 0 0,-1-1-1 0 0,1 1 1 0 0,0-1-1 0 0,0 0 0 0 0,1 0 1 0 0,-1-1-1 0 0,1 1 1 0 0,0-1-1 0 0,0 0 1 0 0,0 0-1 0 0,0-1 1 0 0,0 1-1 0 0,1-1 1 0 0,-1 0-1 0 0,1-1 0 0 0,0 1 1 0 0,-1-1-1 0 0,1 0 1 0 0,0-1-1 0 0,-1 1 1 0 0,1-1-1 0 0,0 0 1 0 0,0-1-1 0 0,0 1 1 0 0,3-2-107 0 0,-6 1 28 0 0,-1 0 1 0 0,0-1-1 0 0,0 1 1 0 0,0-1 0 0 0,0 0-1 0 0,0 1 1 0 0,0-1-1 0 0,0 0 1 0 0,0 0 0 0 0,-1 0-1 0 0,1 0 1 0 0,-1 0-1 0 0,1-1 1 0 0,-1 1 0 0 0,0 0-1 0 0,0-1 1 0 0,0 1-1 0 0,0-1 1 0 0,-1 1-1 0 0,1-1 1 0 0,-1 1 0 0 0,1-1-1 0 0,-1 0 1 0 0,0 1-1 0 0,0-1 1 0 0,0 1 0 0 0,0-1-1 0 0,0 0 1 0 0,-1 1-1 0 0,1-1 1 0 0,-1 1 0 0 0,0-1-1 0 0,0 1 1 0 0,0-1-1 0 0,0 1 1 0 0,0 0 0 0 0,0-1-1 0 0,-1 1 1 0 0,0-1-29 0 0,-64-80-2395 0 0,31 60-2380 0 0,24 18-1258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45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91 1332 0 0,'0'0'6899'0'0,"0"0"-4410"0"0,0 0-2059 0 0,0 0-371 0 0,0 0 42 0 0,0 0 143 0 0,0 0 343 0 0,-7 1 172 0 0,-113 14 1226 0 0,37-21-3848 0 0,71 1-635 0 0,3 0-2189 0 0</inkml:trace>
  <inkml:trace contextRef="#ctx0" brushRef="#br0" timeOffset="188.768">152 0 7777 0 0,'0'0'2895'0'0,"2"7"-2171"0"0,1 0-546 0 0,0 0 1 0 0,-1 0-1 0 0,-1 0 0 0 0,1 0 1 0 0,-1 0-1 0 0,0 0 1 0 0,0 0-1 0 0,-1 1 1 0 0,0-1-1 0 0,-1 0 0 0 0,1 0 1 0 0,-1 1-1 0 0,-1-1 1 0 0,1 0-1 0 0,-1 0 1 0 0,-2 3-179 0 0,-18 54-1378 0 0,25-65-5490 0 0,5-8 863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4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4636 0 0,'0'0'8014'0'0,"0"0"-6309"0"0,-3 6-2333 0 0,-6 14 825 0 0,1 0 1 0 0,2 0-1 0 0,0 0 1 0 0,1 1 0 0 0,1 0-1 0 0,1 0 1 0 0,1 0-1 0 0,0 0 1 0 0,2 0 0 0 0,1 0-1 0 0,0 1 1 0 0,2-1-1 0 0,4 18-197 0 0,30 25 386 0 0,-11-59-4110 0 0,-21-10-307 0 0,0-2-1659 0 0</inkml:trace>
  <inkml:trace contextRef="#ctx0" brushRef="#br0" timeOffset="264.977">138 210 4044 0 0,'0'0'3108'0'0,"0"0"-549"0"0,0 0-1423 0 0,0 0-632 0 0,0 0-181 0 0,7-2-455 0 0,-2 1 173 0 0,1 0 0 0 0,-1 1 0 0 0,1 0 0 0 0,-1 0 0 0 0,1 0-1 0 0,-1 0 1 0 0,1 1 0 0 0,-1 0 0 0 0,1 0 0 0 0,-1 1 0 0 0,0-1 0 0 0,1 1-1 0 0,-1 0 1 0 0,0 1 0 0 0,0-1 0 0 0,0 1 0 0 0,-1 0 0 0 0,1 0-1 0 0,1 2-40 0 0,-2-4 58 0 0,0 0 0 0 0,0 1 0 0 0,-1-1 0 0 0,1 1 0 0 0,0 0 0 0 0,-1 0 0 0 0,0 0 0 0 0,1 0 0 0 0,-1 1 0 0 0,0 0 0 0 0,0-1 0 0 0,0 1 0 0 0,0 0 0 0 0,-1 0 0 0 0,1 1 0 0 0,-1-1 0 0 0,0 0 0 0 0,0 1 0 0 0,0-1 0 0 0,0 1-1 0 0,-1 0 1 0 0,0 0 0 0 0,1 0 0 0 0,-1-1 0 0 0,0 1 0 0 0,-1 0 0 0 0,1 0 0 0 0,-1 0 0 0 0,0 0 0 0 0,0 1 0 0 0,0-1 0 0 0,0 0 0 0 0,-1 0 0 0 0,0 0 0 0 0,0 0 0 0 0,0-1 0 0 0,0 1 0 0 0,0 0 0 0 0,-1 0 0 0 0,0 0 0 0 0,1-1 0 0 0,-2 1-1 0 0,1-1 1 0 0,0 0 0 0 0,-1 0 0 0 0,1 1 0 0 0,-1-1 0 0 0,0-1 0 0 0,0 1 0 0 0,0 0 0 0 0,-1 0-58 0 0,-11 2-1510 0 0,5-6-4666 0 0,7-7-892 0 0</inkml:trace>
  <inkml:trace contextRef="#ctx0" brushRef="#br0" timeOffset="545.559">421 223 7809 0 0,'0'0'3340'0'0,"-1"7"-2508"0"0,-23 144 2062 0 0,68-127-2686 0 0,-7-28-6635 0 0,-16-6 231 0 0</inkml:trace>
  <inkml:trace contextRef="#ctx0" brushRef="#br0" timeOffset="792.107">765 350 5641 0 0,'0'0'6932'0'0,"0"0"-6932"0"0,0 0-348 0 0,0 0-24 0 0,0 0 372 0 0,-37 6 820 0 0,19-5 12 0 0,-5 0-260 0 0,-2 0-396 0 0,-1 0-112 0 0,0-1-52 0 0,-1 0-12 0 0,4 0-876 0 0,1-3-928 0 0,8-1-2632 0 0,5-10-2777 0 0</inkml:trace>
  <inkml:trace contextRef="#ctx0" brushRef="#br0" timeOffset="793.107">923 257 12981 0 0,'0'0'584'0'0,"2"9"-369"0"0,3 26 249 0 0,-1 1 0 0 0,-2 0 0 0 0,-1-1 0 0 0,-2 1 0 0 0,-1 0 0 0 0,-2 0 0 0 0,-2 1-464 0 0,5-4 188 0 0,1-25-1651 0 0,0-17-3327 0 0,0-2-624 0 0</inkml:trace>
  <inkml:trace contextRef="#ctx0" brushRef="#br0" timeOffset="1165.85">955 189 4440 0 0,'0'0'3905'0'0,"0"0"-2478"0"0,0 0-982 0 0,4 8-200 0 0,19 44 1274 0 0,64 105 871 0 0,-85-155-2354 0 0,0 0 0 0 0,0-1 1 0 0,0 1-1 0 0,1-1 1 0 0,-1 0-1 0 0,0 1 0 0 0,1-1 1 0 0,-1 0-1 0 0,0 0 0 0 0,1-1 1 0 0,-1 1-1 0 0,1 0 1 0 0,0-1-1 0 0,-1 1 0 0 0,1-1 1 0 0,-1 0-1 0 0,1 0 0 0 0,0 0 1 0 0,-1 0-1 0 0,1-1 1 0 0,-1 1-1 0 0,1-1 0 0 0,-1 1 1 0 0,1-1-1 0 0,-1 0 0 0 0,1 0 1 0 0,-1 0-1 0 0,1 0 1 0 0,-1-1-1 0 0,0 1 0 0 0,0 0 1 0 0,0-1-1 0 0,0 0 0 0 0,0 1 1 0 0,0-1-1 0 0,0 0 1 0 0,0 0-1 0 0,-1 0 0 0 0,1 0 1 0 0,-1-1-1 0 0,0 1 0 0 0,1 0 1 0 0,-1 0-1 0 0,0-1 1 0 0,0 1-1 0 0,-1-1 0 0 0,1 1 1 0 0,0-1-1 0 0,-1 1 0 0 0,1-1 1 0 0,-1 0-1 0 0,0 1 1 0 0,0-1-1 0 0,0 0 0 0 0,0 1 1 0 0,-1-1-1 0 0,1 1 0 0 0,-1-1 1 0 0,0-1-37 0 0,-1-33-725 0 0,1-1-674 0 0,10 67 1150 0 0,-4 9 410 0 0,16 54 980 0 0,25-65-5193 0 0,-39-27-697 0 0</inkml:trace>
  <inkml:trace contextRef="#ctx0" brushRef="#br0" timeOffset="1413.157">1403 91 4760 0 0,'0'0'6430'0'0,"6"7"-5028"0"0,9 9-1234 0 0,92 124 1714 0 0,-105-134-1812 0 0,1-1 0 0 0,-1 0 0 0 0,0 1 1 0 0,0-1-1 0 0,-1 1 0 0 0,1 0 0 0 0,-1-1 1 0 0,-1 1-1 0 0,1 0 0 0 0,-1 0 0 0 0,0-1 1 0 0,0 1-1 0 0,-1 0 0 0 0,1 0 0 0 0,-1 0 1 0 0,-1-1-1 0 0,1 1 0 0 0,-1-1 0 0 0,0 1 1 0 0,0-1-1 0 0,-1 0 0 0 0,1 1 0 0 0,-1-1 1 0 0,0 0-1 0 0,-1-1 0 0 0,1 1 0 0 0,-1-1 1 0 0,0 1-1 0 0,-3 2-70 0 0,-68 49-42 0 0,37-52-4920 0 0,31-7-288 0 0</inkml:trace>
  <inkml:trace contextRef="#ctx0" brushRef="#br0" timeOffset="1739.89">1600 23 8825 0 0,'0'0'5104'0'0,"0"0"-3725"0"0,0 0-1184 0 0,0 0-25 0 0,0 0-122 0 0,0 0-44 0 0,0 0-120 0 0,0 0-404 0 0,17 1-698 0 0,-14 2 1275 0 0,-1 1 0 0 0,0 1-1 0 0,0-1 1 0 0,0 0 0 0 0,0 0 0 0 0,0 1-1 0 0,-1-1 1 0 0,0 1 0 0 0,0-1 0 0 0,0 1-1 0 0,-1 0 1 0 0,1-1 0 0 0,-1 1-1 0 0,0 0 1 0 0,0-1 0 0 0,-1 1 0 0 0,0 0-1 0 0,1-1 1 0 0,-2 1 0 0 0,1-1-1 0 0,0 1 1 0 0,-1-1 0 0 0,0 0 0 0 0,0 0-1 0 0,0 1 1 0 0,-1-1-57 0 0,-12 43 261 0 0,59-35 1620 0 0,-11-11-2079 0 0,73-2 663 0 0,-72-2-3675 0 0,-2-4-3534 0 0,-16 0-1057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00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12793 0 0,'0'0'801'0'0,"3"7"-423"0"0,6 18-11 0 0,-1 1 0 0 0,-1 0 0 0 0,-1 0 0 0 0,-2 0 0 0 0,0 1 0 0 0,-2 0 0 0 0,-1 18-367 0 0,-36-73-475 0 0,31 24 325 0 0,-77-33-1438 0 0,79 41 1701 0 0,-1 1 0 0 0,0 0 0 0 0,1 0 0 0 0,0 0 0 0 0,0 0 0 0 0,1 0 0 0 0,0 1 0 0 0,-1-1 0 0 0,2 0 0 0 0,-1 1 0 0 0,1-1 0 0 0,-1 1 0 0 0,2-1 0 0 0,-1 1 0 0 0,0-1 0 0 0,1 0 0 0 0,1 5-113 0 0,2-6 29 0 0,0 1 0 0 0,-1-1 1 0 0,2 0-1 0 0,-1 0 0 0 0,0-1 1 0 0,1 1-1 0 0,0-1 0 0 0,0 0 1 0 0,0 0-1 0 0,0-1 0 0 0,0 1 1 0 0,0-1-1 0 0,1 0 0 0 0,-1-1 0 0 0,1 1 1 0 0,-1-1-1 0 0,1 0 0 0 0,0 0 1 0 0,-1-1-1 0 0,1 0 0 0 0,0 0 1 0 0,0 0-1 0 0,-1-1 0 0 0,1 0 1 0 0,0 0-1 0 0,-1 0 0 0 0,1-1-29 0 0,32-8-1591 0 0,-14-5-3640 0 0,-4-2-1835 0 0</inkml:trace>
  <inkml:trace contextRef="#ctx0" brushRef="#br0" timeOffset="388.404">355 189 900 0 0,'0'0'9332'0'0,"0"0"-6938"0"0,0 0-2708 0 0,0 0 477 0 0,0 0 217 0 0,0 0-98 0 0,0 0-120 0 0,-2 0 1260 0 0,4 0-1439 0 0,0-1-1 0 0,0 1 0 0 0,0-1 0 0 0,0 1 1 0 0,-1 0-1 0 0,1-1 0 0 0,0 1 1 0 0,0 0-1 0 0,0 0 0 0 0,0 1 0 0 0,0-1 1 0 0,0 0-1 0 0,-1 0 0 0 0,1 1 1 0 0,0 0-1 0 0,0-1 0 0 0,0 1 0 0 0,-1 0 1 0 0,1 0-1 0 0,0-1 0 0 0,-1 1 0 0 0,1 1 1 0 0,-1-1-1 0 0,1 0 0 0 0,-1 0 1 0 0,1 1-1 0 0,-1-1 0 0 0,0 0 0 0 0,0 1 1 0 0,0-1-1 0 0,1 2 18 0 0,74 104 2436 0 0,-39-151-1101 0 0,-37 42-1344 0 0,1-1 0 0 0,0 0-1 0 0,0 1 1 0 0,0-1 0 0 0,0 1 0 0 0,0-1-1 0 0,1 1 1 0 0,-1 0 0 0 0,1 0 0 0 0,0-1-1 0 0,-1 1 1 0 0,1 0 0 0 0,0 0 0 0 0,0 0-1 0 0,0 1 1 0 0,1-1 0 0 0,-1 1 0 0 0,0-1-1 0 0,1 1 1 0 0,-1 0 0 0 0,1-1 0 0 0,-1 1 0 0 0,1 0-1 0 0,-1 1 1 0 0,1-1 0 0 0,0 0 0 0 0,-1 1-1 0 0,1 0 1 0 0,0-1 0 0 0,0 1 0 0 0,-1 0-1 0 0,1 0 1 0 0,0 1 0 0 0,-1-1 0 0 0,1 1-1 0 0,0-1 1 0 0,-1 1 0 0 0,1 0 0 0 0,0 0-1 0 0,-1 0 1 0 0,1 0 0 0 0,-1 0 0 0 0,0 1 0 0 0,1-1-1 0 0,-1 1 1 0 0,0 0 0 0 0,0-1 0 0 0,0 1-1 0 0,1 1 10 0 0,3 2-110 0 0,0 0-1 0 0,0 0 0 0 0,-1 1 1 0 0,1 0-1 0 0,-1 0 1 0 0,-1 0-1 0 0,1 1 1 0 0,-1-1-1 0 0,0 1 0 0 0,0 0 1 0 0,-1 1-1 0 0,0-1 1 0 0,-1 0-1 0 0,1 1 0 0 0,-1 0 1 0 0,0 2 110 0 0,0-5-2861 0 0,-2-5-3966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58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1 146 860 0 0,'0'0'1516'0'0,"0"0"1782"0"0,0 0-1571 0 0,0 0-713 0 0,0 0 83 0 0,0 0 5 0 0,0 0-259 0 0,32 12 247 0 0,-20-8-887 0 0,0-1 1 0 0,0 0-1 0 0,1-1 0 0 0,-1 0 1 0 0,1-1-1 0 0,-1-1 0 0 0,1 0 1 0 0,-1-1-1 0 0,1 0 0 0 0,0-1 1 0 0,-1 0-1 0 0,0-1 0 0 0,0 0 1 0 0,0-1-1 0 0,0 0 0 0 0,0-1 1 0 0,-1-1-1 0 0,0 0 0 0 0,0 0 1 0 0,3-3-204 0 0,-13 8-7 0 0,0-1 1 0 0,0 1 0 0 0,0-1 0 0 0,0 1-1 0 0,0-1 1 0 0,0 1 0 0 0,-1-1 0 0 0,1 0-1 0 0,0 1 1 0 0,-1-1 0 0 0,1 0 0 0 0,-1 0-1 0 0,0 1 1 0 0,0-1 0 0 0,0 0 0 0 0,0 0 0 0 0,0 1-1 0 0,0-1 1 0 0,0 0 0 0 0,0 0 0 0 0,-1 1-1 0 0,1-1 1 0 0,-1 0 0 0 0,1 1 0 0 0,-1-1-1 0 0,0 0 1 0 0,1 1 0 0 0,-1-1 0 0 0,0 1-1 0 0,0-1 1 0 0,0 1 0 0 0,0 0 0 0 0,-1-1 0 0 0,1 1-1 0 0,0 0 1 0 0,0 0 0 0 0,-1 0 0 0 0,1 0-1 0 0,-1 0 1 0 0,1 0 0 0 0,-1 0 0 0 0,1 0-1 0 0,-1 1 1 0 0,0-1 0 0 0,1 0 0 0 0,-2 1 6 0 0,-79-37-610 0 0,79 36 630 0 0,1-1-50 0 0,1 1 0 0 0,-1-1 0 0 0,1 1 0 0 0,-1 0 0 0 0,0 0 1 0 0,0-1-1 0 0,0 1 0 0 0,0 0 0 0 0,0 0 0 0 0,0 1 0 0 0,0-1 0 0 0,0 0 0 0 0,0 1 0 0 0,0-1 0 0 0,0 1 1 0 0,0 0-1 0 0,-1 0 0 0 0,1 0 0 0 0,0 0 0 0 0,0 0 0 0 0,0 0 0 0 0,0 0 0 0 0,-1 1 0 0 0,1-1 0 0 0,0 1 1 0 0,0-1-1 0 0,0 1 0 0 0,0 0 0 0 0,0 0 0 0 0,0 0 0 0 0,0 0 0 0 0,1 0 0 0 0,-1 0 0 0 0,0 1 0 0 0,1-1 1 0 0,-1 1-1 0 0,0-1 0 0 0,1 1 0 0 0,0 0 0 0 0,-1-1 0 0 0,1 1 0 0 0,0 0 0 0 0,0 0 0 0 0,0 0 0 0 0,0 0 1 0 0,0 0-1 0 0,0 0 0 0 0,1 0 0 0 0,-1 0 0 0 0,1 2 30 0 0,17 230 1057 0 0,-17-223-1405 0 0,9 54 1215 0 0,15-38-6111 0 0,-18-26-214 0 0</inkml:trace>
  <inkml:trace contextRef="#ctx0" brushRef="#br0" timeOffset="170.968">269 308 5733 0 0,'0'0'5592'0'0,"0"0"-4616"0"0,0 0-640 0 0,0 0 60 0 0,0 0 88 0 0,0 0-256 0 0,0 0 256 0 0,-44-1 84 0 0,21 1-408 0 0,-3 1-160 0 0,-3-1-708 0 0,-2 0-1012 0 0,7 0-1552 0 0,-2-7-3925 0 0</inkml:trace>
  <inkml:trace contextRef="#ctx0" brushRef="#br0" timeOffset="372.777">473 163 5244 0 0,'0'0'5006'0'0,"0"0"-4157"0"0,0 0-483 0 0,-5 7 209 0 0,0 0-486 0 0,0-1 0 0 0,1 1 0 0 0,0-1 0 0 0,1 1 0 0 0,-1 0 0 0 0,1 0 0 0 0,0 1 0 0 0,1-1-1 0 0,0 1 1 0 0,0-1 0 0 0,1 1 0 0 0,0 0 0 0 0,0 0 0 0 0,0 0 0 0 0,1-1 0 0 0,1 1 0 0 0,-1 0-1 0 0,1 0 1 0 0,0 0 0 0 0,1-1 0 0 0,0 1 0 0 0,0-1 0 0 0,1 1 0 0 0,0-1 0 0 0,0 0 0 0 0,1 0-1 0 0,0 0 1 0 0,4 5-89 0 0,14-5-4662 0 0,-13-7-813 0 0</inkml:trace>
  <inkml:trace contextRef="#ctx0" brushRef="#br0" timeOffset="603.982">575 271 1800 0 0,'0'0'3036'0'0,"0"0"-1235"0"0,0 0-1037 0 0,6-1-358 0 0,0 0-206 0 0,0 0 0 0 0,0 0 0 0 0,0 1 0 0 0,1 0 0 0 0,-1 0 0 0 0,0 0 0 0 0,0 1-1 0 0,0 0 1 0 0,0 0 0 0 0,0 1 0 0 0,0-1 0 0 0,0 1 0 0 0,0 1 0 0 0,-1-1 0 0 0,1 1 0 0 0,-1 0-1 0 0,0 0 1 0 0,0 0 0 0 0,0 1 0 0 0,0 0 0 0 0,0 0 0 0 0,-1 0 0 0 0,1 1 0 0 0,-1-1-1 0 0,-1 1 1 0 0,1 0 0 0 0,0 0 0 0 0,-1 0 0 0 0,0 1 0 0 0,-1-1 0 0 0,1 1 0 0 0,-1 0 0 0 0,0-1-1 0 0,0 1 1 0 0,0 2-200 0 0,-3-5 100 0 0,0 1-1 0 0,0 0 1 0 0,0-1-1 0 0,-1 1 0 0 0,1-1 1 0 0,-1 1-1 0 0,1-1 1 0 0,-1 0-1 0 0,0 0 0 0 0,-1 0 1 0 0,1 0-1 0 0,0 0 1 0 0,-1 0-1 0 0,0-1 0 0 0,1 1 1 0 0,-1-1-1 0 0,0 1 1 0 0,-1-1-1 0 0,1 0 0 0 0,0 0 1 0 0,-3 1-100 0 0,-47 11-5261 0 0,48-15 306 0 0,2-7-1720 0 0</inkml:trace>
  <inkml:trace contextRef="#ctx0" brushRef="#br0" timeOffset="856.478">806 311 4440 0 0,'0'0'2416'0'0,"0"0"-636"0"0,0 0-998 0 0,0 7 80 0 0,-2 28 286 0 0,0-31-1085 0 0,1-1 1 0 0,-1 1-1 0 0,1-1 0 0 0,0 1 0 0 0,0 0 0 0 0,0 0 1 0 0,0 0-1 0 0,1-1 0 0 0,-1 1 0 0 0,1 0 0 0 0,0 0 1 0 0,0 0-1 0 0,1 0 0 0 0,-1 0 0 0 0,1-1 0 0 0,0 1 0 0 0,0 0 1 0 0,0 0-1 0 0,0-1 0 0 0,1 1 0 0 0,-1 0 0 0 0,1-1 1 0 0,0 0-1 0 0,0 1 0 0 0,0-1 0 0 0,1 0 0 0 0,-1 0 0 0 0,1 0 1 0 0,0-1-1 0 0,0 1 0 0 0,0 0 0 0 0,0-1 0 0 0,0 0 1 0 0,0 0-1 0 0,0 0 0 0 0,1 0 0 0 0,-1 0 0 0 0,1-1 1 0 0,0 1-1 0 0,-1-1 0 0 0,1 0 0 0 0,0 0 0 0 0,0-1 0 0 0,0 1 1 0 0,0-1-1 0 0,-1 0 0 0 0,2 0-63 0 0,-1 0-250 0 0,21-9-4628 0 0,-11-5-1776 0 0</inkml:trace>
  <inkml:trace contextRef="#ctx0" brushRef="#br0" timeOffset="1012.804">1025 243 6293 0 0,'0'0'5003'0'0,"5"7"-3881"0"0,4 6-1017 0 0,-2-6 51 0 0,0 0-1 0 0,-1 0 0 0 0,0 0 0 0 0,-1 1 0 0 0,1 0 1 0 0,-1 0-1 0 0,-1 0 0 0 0,1 1 0 0 0,-2-1 0 0 0,1 1 1 0 0,-1 0-1 0 0,0 0 0 0 0,-1 1 0 0 0,0-1 0 0 0,-1 0 1 0 0,0 1-1 0 0,0-1 0 0 0,-1 1 0 0 0,0-1 0 0 0,0 1 1 0 0,-1-1-1 0 0,-1 1 0 0 0,0-1 0 0 0,0 0 0 0 0,-1 1 0 0 0,0-1 1 0 0,0 0-1 0 0,-5 7-155 0 0,-45 37 196 0 0,7-36-4987 0 0,37-17-842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6:34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69 203 1748 0 0,'0'0'609'0'0,"0"0"1719"0"0,0 0-180 0 0,0 0-474 0 0,0 0-29 0 0,0 0-21 0 0,0 0-283 0 0,-13-10-611 0 0,2 36-555 0 0,2 1-1 0 0,0-1 0 0 0,2 2 1 0 0,1-1-1 0 0,1 1 0 0 0,1 0 1 0 0,1 0-1 0 0,2 0 0 0 0,1 0 1 0 0,2 12-175 0 0,-2-35 8 0 0,0-1 0 0 0,0 1 0 0 0,1 0 1 0 0,0-1-1 0 0,-1 1 0 0 0,2 0 0 0 0,-1-1 1 0 0,0 1-1 0 0,1-1 0 0 0,0 0 0 0 0,0 1 1 0 0,0-1-1 0 0,1 0 0 0 0,0 0 0 0 0,-1 0 1 0 0,1-1-1 0 0,0 1 0 0 0,1-1 0 0 0,-1 0 1 0 0,1 1-1 0 0,-1-1 0 0 0,1-1 0 0 0,0 1 1 0 0,0-1-1 0 0,4 3-8 0 0,3-7-1935 0 0,-5-6-4498 0 0,-2-7-996 0 0</inkml:trace>
  <inkml:trace contextRef="#ctx0" brushRef="#br0" timeOffset="265.482">137 393 5132 0 0,'0'0'3597'0'0,"0"0"-2317"0"0,0 0-407 0 0,0 0 195 0 0,0 0-190 0 0,0 0-302 0 0,0 0-254 0 0,6-3-247 0 0,-2 1-82 0 0,-1 1 0 0 0,2-1 0 0 0,-1 1 0 0 0,0 0 0 0 0,0 0 0 0 0,0 0-1 0 0,0 0 1 0 0,1 1 0 0 0,-1 0 0 0 0,0 0 0 0 0,1 0 0 0 0,-1 0 0 0 0,0 1 0 0 0,0 0 0 0 0,1 0-1 0 0,-1 0 1 0 0,0 0 0 0 0,0 0 0 0 0,0 1 0 0 0,0 0 0 0 0,-1 0 0 0 0,1 0 0 0 0,0 0 0 0 0,-1 1-1 0 0,1-1 1 0 0,-1 1 0 0 0,2 2 7 0 0,-3-3 44 0 0,1 1 0 0 0,-1 0-1 0 0,0 0 1 0 0,-1 0 0 0 0,1 0-1 0 0,0 0 1 0 0,-1 0 0 0 0,0 0-1 0 0,0 1 1 0 0,0-1 0 0 0,0 0-1 0 0,0 1 1 0 0,-1-1 0 0 0,1 1 0 0 0,-1-1-1 0 0,0 1 1 0 0,0-1 0 0 0,0 1-1 0 0,-1-1 1 0 0,1 1 0 0 0,-1-1-1 0 0,0 1 1 0 0,0-1 0 0 0,0 0-1 0 0,0 0 1 0 0,0 1 0 0 0,-1-1-1 0 0,0 0 1 0 0,1 0 0 0 0,-1 0 0 0 0,0 0-1 0 0,-1-1 1 0 0,1 1 0 0 0,0 0-1 0 0,-1-1 1 0 0,1 0 0 0 0,-3 2-44 0 0,-46 23-3532 0 0,47-27-338 0 0,1-3-1042 0 0</inkml:trace>
  <inkml:trace contextRef="#ctx0" brushRef="#br0" timeOffset="469.842">360 383 4608 0 0,'0'0'4219'0'0,"0"0"-3708"0"0,0 0 196 0 0,-3 7 329 0 0,-7 17 80 0 0,-19 60 75 0 0,29-82-1149 0 0,0 0-1 0 0,0 0 1 0 0,0 0 0 0 0,0 0 0 0 0,0 0 0 0 0,1 0 0 0 0,-1 0 0 0 0,1 0-1 0 0,-1 0 1 0 0,1 0 0 0 0,-1 0 0 0 0,1 0 0 0 0,0-1 0 0 0,0 1-1 0 0,0 0 1 0 0,0 0 0 0 0,0-1 0 0 0,1 1 0 0 0,-1-1 0 0 0,0 1-1 0 0,1-1 1 0 0,-1 0 0 0 0,1 1 0 0 0,0-1 0 0 0,-1 0 0 0 0,1 0 0 0 0,0 0-1 0 0,-1 0 1 0 0,1 0 0 0 0,0 0 0 0 0,0-1 0 0 0,0 1 0 0 0,0-1-1 0 0,0 1 1 0 0,0-1 0 0 0,0 0 0 0 0,0 0 0 0 0,0 0 0 0 0,0 0 0 0 0,0 0-1 0 0,1 0-41 0 0,43-5-4851 0 0,-33-2-589 0 0</inkml:trace>
  <inkml:trace contextRef="#ctx0" brushRef="#br0" timeOffset="625.458">722 534 2460 0 0,'0'0'8445'0'0,"0"0"-8445"0"0,0 0-8 0 0,0 0 8 0 0,0 0 1172 0 0,-38 13 80 0 0,23-12-388 0 0,-6 0-536 0 0,-2 0-328 0 0,-2-1-136 0 0,1 0-1112 0 0,5 0-2700 0 0,-2-9-3421 0 0</inkml:trace>
  <inkml:trace contextRef="#ctx0" brushRef="#br0" timeOffset="7796.485">3378 583 5044 0 0,'0'0'3575'0'0,"0"0"-2048"0"0,0 0-854 0 0,0 0-79 0 0,0 0-8 0 0,0 0-113 0 0,0 0-90 0 0,6 0-121 0 0,18 1-114 0 0,32 4 515 0 0,0-3 0 0 0,0-3 1 0 0,1-2-1 0 0,-2-2 0 0 0,42-10-663 0 0,-97 15-2 0 0,-1 0 1 0 0,0-1-1 0 0,1 1 1 0 0,-1-1-1 0 0,1 1 1 0 0,-1 0-1 0 0,1-1 1 0 0,-1 1-1 0 0,1-1 1 0 0,-1 1-1 0 0,1-1 0 0 0,-1 0 1 0 0,1 1-1 0 0,0-1 1 0 0,-1 1-1 0 0,1-1 1 0 0,0 0-1 0 0,-1 1 1 0 0,1-1-1 0 0,0 0 1 0 0,0 1-1 0 0,0-1 1 0 0,-1 0-1 0 0,1 1 1 0 0,0-1-1 0 0,0 0 1 0 0,0 1-1 0 0,0-1 0 0 0,0 0 1 0 0,0 0-1 0 0,1 1 1 0 0,-1-1-1 0 0,0 0 1 0 0,0 1-1 0 0,0-1 1 0 0,1 0-1 0 0,-1 1 1 0 0,0-1-1 0 0,1 1 1 0 0,-1-1-1 0 0,1 0 1 0 0,-1 1-1 0 0,0-1 0 0 0,1 1 1 0 0,-1-1-1 0 0,1 1 1 0 0,-1-1-1 0 0,1 1 1 0 0,0 0-1 0 0,-1-1 1 0 0,1 1-1 0 0,-1 0 1 0 0,1-1-1 0 0,0 1 1 0 0,-1 0-1 0 0,1 0 1 0 0,0-1-1 0 0,-1 1 1 0 0,1 0-1 0 0,0 0 0 0 0,0 0 1 0 0,-1 0-1 0 0,1 0 2 0 0,-59-22-899 0 0,183 80 1498 0 0,-124-57-586 0 0,0-1 0 0 0,0 1 0 0 0,0 0 1 0 0,0 0-1 0 0,-1 0 0 0 0,1-1 0 0 0,0 1 0 0 0,0 0 0 0 0,0 0 0 0 0,-1 0 0 0 0,1 1 0 0 0,-1-1 1 0 0,1 0-1 0 0,-1 0 0 0 0,1 0 0 0 0,-1 0 0 0 0,0 0 0 0 0,1 1 0 0 0,-1-1 0 0 0,0 0 0 0 0,0 0 0 0 0,0 1 1 0 0,0-1-1 0 0,0 0 0 0 0,0 0 0 0 0,0 1 0 0 0,0-1 0 0 0,-1 0 0 0 0,1 0 0 0 0,0 0 0 0 0,-1 0 0 0 0,1 1 1 0 0,-1-1-1 0 0,1 0 0 0 0,-1 0 0 0 0,0 0 0 0 0,1 0 0 0 0,-1 0 0 0 0,0 0 0 0 0,0 0 0 0 0,0 0 0 0 0,0-1 1 0 0,0 1-1 0 0,0 0 0 0 0,0 0 0 0 0,0-1 0 0 0,0 1 0 0 0,0-1 0 0 0,0 1 0 0 0,0-1 0 0 0,0 1 1 0 0,0-1-1 0 0,-1 1 0 0 0,1-1 0 0 0,0 0 0 0 0,0 0 0 0 0,-1 0-13 0 0,-71 26 403 0 0,10-12-1739 0 0,19-10-6147 0 0,23-5-384 0 0</inkml:trace>
  <inkml:trace contextRef="#ctx0" brushRef="#br0" timeOffset="20990.949">3043 2360 3208 0 0,'0'0'5924'0'0,"0"0"-4472"0"0,0 0-1194 0 0,0 0-16 0 0,0 0-47 0 0,0 0 126 0 0,-2 8 561 0 0,14 150 2291 0 0,8-88-2741 0 0,-85-132-2203 0 0,23 37 896 0 0,27 61 2185 0 0,56 56-530 0 0,0-77-4663 0 0,-31-15-1036 0 0</inkml:trace>
  <inkml:trace contextRef="#ctx0" brushRef="#br0" timeOffset="21333.135">3208 2548 3848 0 0,'0'0'7637'0'0,"0"0"-5629"0"0,0 0-1812 0 0,0 0-338 0 0,0 0-23 0 0,0 0 122 0 0,24-6-1704 0 0,-15 9 1988 0 0,0 1 0 0 0,-1 0 0 0 0,1 1-1 0 0,-1 0 1 0 0,0 1 0 0 0,-1-1 0 0 0,1 1-1 0 0,-1 1 1 0 0,0-1 0 0 0,-1 1-1 0 0,1 1 1 0 0,-1-1 0 0 0,-1 1 0 0 0,1 0-1 0 0,1 5-240 0 0,-7-15 0 0 0,0-1 0 0 0,0 1 0 0 0,0 0 0 0 0,0-1 0 0 0,0 1 0 0 0,0 0 0 0 0,1-1-1 0 0,-1 1 1 0 0,1 0 0 0 0,-1-1 0 0 0,1 1 0 0 0,0 0 0 0 0,0 0 0 0 0,0 0-1 0 0,0-1 1 0 0,1 1 0 0 0,-1 1 0 0 0,1-1 0 0 0,-1 0 0 0 0,1 0 0 0 0,-1 0 0 0 0,1 1-1 0 0,0-1 1 0 0,0 1 0 0 0,0-1 0 0 0,0 1 0 0 0,0 0 0 0 0,0 0 0 0 0,0 0 0 0 0,0 0-1 0 0,1 0 1 0 0,-1 0 0 0 0,0 1 0 0 0,1-1 0 0 0,-1 1 0 0 0,0 0 0 0 0,1-1 0 0 0,-1 1-1 0 0,0 0 1 0 0,1 0 0 0 0,-1 1 0 0 0,1-1 0 0 0,84 54 955 0 0,-42-19-3539 0 0,-35-31-2616 0 0</inkml:trace>
  <inkml:trace contextRef="#ctx0" brushRef="#br0" timeOffset="18643.269">2060 1728 352 0 0,'0'0'7374'0'0,"0"0"-3690"0"0,0 0-2119 0 0,0 0-783 0 0,0 0-873 0 0,-5 7 420 0 0,-5 8-172 0 0,1 1 1 0 0,0 0-1 0 0,2 1 1 0 0,-1 0-1 0 0,2 0 1 0 0,0 1-1 0 0,1-1 1 0 0,1 1-1 0 0,1 0 1 0 0,0 1-1 0 0,2-1 1 0 0,0 2-158 0 0,12 11-998 0 0,8-19-4925 0 0,-3-13-889 0 0</inkml:trace>
  <inkml:trace contextRef="#ctx0" brushRef="#br0" timeOffset="18890.933">2122 1862 5428 0 0,'0'0'5798'0'0,"0"0"-4291"0"0,0 0-1665 0 0,0 0 41 0 0,0 0 440 0 0,0 0 83 0 0,31-5-1435 0 0,75 46 1678 0 0,-105-40-611 0 0,1 1 1 0 0,0-1-1 0 0,-1 0 0 0 0,1 0 1 0 0,-1 1-1 0 0,0-1 0 0 0,1 1 1 0 0,-1-1-1 0 0,0 1 0 0 0,0 0 1 0 0,0-1-1 0 0,0 1 0 0 0,0 0 1 0 0,0 0-1 0 0,-1 0 0 0 0,1 0 1 0 0,0 0-1 0 0,-1 0 0 0 0,0-1 1 0 0,1 1-1 0 0,-1 0 0 0 0,0 0 1 0 0,0 0-1 0 0,0 0 0 0 0,0 0 1 0 0,0 0-1 0 0,-1 0 0 0 0,1 0 1 0 0,-1 0-1 0 0,1 0 0 0 0,-1 0 1 0 0,0 0-1 0 0,0 0 0 0 0,0 0 1 0 0,0-1-1 0 0,0 1 0 0 0,0 0 1 0 0,0-1-1 0 0,0 1 0 0 0,-1-1 1 0 0,1 1-1 0 0,0-1 0 0 0,-1 0 1 0 0,0 1-1 0 0,1-1 0 0 0,-1 0 1 0 0,0 0-1 0 0,1 0 0 0 0,-1 0 1 0 0,0-1-1 0 0,0 1 0 0 0,0 0 1 0 0,-1-1-39 0 0,-28 13-525 0 0,9-11-3951 0 0,14-3-1370 0 0</inkml:trace>
  <inkml:trace contextRef="#ctx0" brushRef="#br0" timeOffset="19110.09">2304 1847 912 0 0,'0'0'8538'0'0,"0"0"-6705"0"0,0 0-2244 0 0,1 8 754 0 0,-9 138 2972 0 0,9-143-3313 0 0,0 0-1 0 0,0 0 1 0 0,0 0 0 0 0,1 0 0 0 0,-1-1-1 0 0,1 1 1 0 0,0 0 0 0 0,0-1-1 0 0,0 1 1 0 0,0-1 0 0 0,0 1 0 0 0,0-1-1 0 0,1 0 1 0 0,-1 0 0 0 0,1 0-1 0 0,0 0 1 0 0,-1-1 0 0 0,1 1-1 0 0,0-1 1 0 0,0 0 0 0 0,0 1 0 0 0,0-1-1 0 0,0-1 1 0 0,0 1 0 0 0,1 0-1 0 0,-1-1 1 0 0,0 1 0 0 0,0-1 0 0 0,0 0-1 0 0,1 0 1 0 0,-1 0 0 0 0,0-1-1 0 0,0 1 1 0 0,0-1 0 0 0,0 0 0 0 0,0 0-1 0 0,0 0 1 0 0,0 0 0 0 0,0 0-1 0 0,0-1 1 0 0,0 1 0 0 0,0-1-1 0 0,-1 0 1 0 0,1 0 0 0 0,0 0-2 0 0,23-19-3838 0 0,-14-7-3485 0 0,-10 3 3877 0 0</inkml:trace>
  <inkml:trace contextRef="#ctx0" brushRef="#br0" timeOffset="19376.926">2489 1785 5765 0 0,'0'0'5479'0'0,"3"6"-4262"0"0,3 1-1135 0 0,-1 0 0 0 0,0 0 1 0 0,0 1-1 0 0,-1 0 0 0 0,1 0 0 0 0,-2 0 0 0 0,1 0 0 0 0,-2 1 0 0 0,1-1 1 0 0,-1 1-1 0 0,0 0 0 0 0,0 0 0 0 0,-1 0 0 0 0,-1 0 0 0 0,1-1 0 0 0,-2 1 1 0 0,1 0-1 0 0,-1 0 0 0 0,0 0 0 0 0,-1 0 0 0 0,0 0 0 0 0,0-1 0 0 0,-1 1 1 0 0,0-1-1 0 0,-1 0 0 0 0,0 1 0 0 0,0-2 0 0 0,-1 1 0 0 0,1 0 0 0 0,-2-1 1 0 0,1 0-1 0 0,-1 0 0 0 0,0-1 0 0 0,-2 2-82 0 0,-23 9-4334 0 0,18-18-1866 0 0</inkml:trace>
  <inkml:trace contextRef="#ctx0" brushRef="#br0" timeOffset="19701.952">2853 1822 9293 0 0,'0'0'3124'0'0,"3"7"-2580"0"0,44 117 1461 0 0,-47-125-2006 0 0,0 1-1 0 0,1 0 1 0 0,-1 0 0 0 0,0 0 0 0 0,1 0-1 0 0,-1-1 1 0 0,0 1 0 0 0,1 0-1 0 0,-1 0 1 0 0,1 0 0 0 0,-1 0-1 0 0,0 0 1 0 0,1 0 0 0 0,-1 0 0 0 0,1 0-1 0 0,-1 0 1 0 0,0 0 0 0 0,1 0-1 0 0,-1 1 1 0 0,1-1 0 0 0,-1 0 0 0 0,0 0-1 0 0,1 0 1 0 0,-1 0 0 0 0,0 0-1 0 0,1 1 1 0 0,-1-1 1 0 0,-3-48-1120 0 0,-27-30 2011 0 0,-3 106-814 0 0,18-14 264 0 0,9-10-338 0 0,1 0 0 0 0,-1 1 0 0 0,1-1 1 0 0,0 1-1 0 0,1 0 0 0 0,-1 0 1 0 0,1 0-1 0 0,0 1 0 0 0,1 0 0 0 0,-1-1 1 0 0,1 1-1 0 0,0 1 0 0 0,0-1 1 0 0,1 0-1 0 0,0 1 0 0 0,0-1 0 0 0,0 2-3 0 0,6-5 79 0 0,-1 0 1 0 0,1-1-1 0 0,0 1 0 0 0,-1-1 0 0 0,1 0 0 0 0,0 0 0 0 0,1 0 0 0 0,-1 0 0 0 0,0-1 0 0 0,0 0 1 0 0,1 0-1 0 0,-1 0 0 0 0,1 0 0 0 0,-1-1 0 0 0,1 0 0 0 0,-1 1 0 0 0,0-2 0 0 0,1 1 0 0 0,-1 0 1 0 0,1-1-1 0 0,-1 0 0 0 0,1 0 0 0 0,0-1-79 0 0,71-17 285 0 0,-54 0-8385 0 0,-19 9 748 0 0</inkml:trace>
  <inkml:trace contextRef="#ctx0" brushRef="#br0" timeOffset="19964.729">3064 1895 10397 0 0,'0'0'1749'0'0,"0"0"-1132"0"0,0 0-473 0 0,0 0-58 0 0,0 0-62 0 0,0 0 16 0 0,0 0 133 0 0,0 0-60 0 0,4-2-217 0 0,88-2 479 0 0,-89 4-352 0 0,-1 0 0 0 0,0 1 0 0 0,1-1 0 0 0,-1 1 0 0 0,0 0 0 0 0,1-1 0 0 0,-1 1 0 0 0,0 0 0 0 0,0 1 1 0 0,0-1-1 0 0,0 0 0 0 0,0 0 0 0 0,0 1 0 0 0,0-1 0 0 0,0 1 0 0 0,-1 0 0 0 0,1 0 0 0 0,-1-1 0 0 0,1 1 0 0 0,-1 0 0 0 0,1 0 0 0 0,-1 0 0 0 0,0 0 0 0 0,0 1 0 0 0,0-1 1 0 0,0 0-1 0 0,-1 0 0 0 0,1 1 0 0 0,-1-1 0 0 0,1 0 0 0 0,-1 1 0 0 0,0-1 0 0 0,1 1 0 0 0,-1-1 0 0 0,-1 0 0 0 0,1 1 0 0 0,0-1 0 0 0,-1 1 0 0 0,1 0-23 0 0,-69 65 1585 0 0,9-46-4336 0 0,50-21-748 0 0,3-5-2813 0 0</inkml:trace>
  <inkml:trace contextRef="#ctx0" brushRef="#br0" timeOffset="20152.167">3275 1867 4820 0 0,'0'0'6258'0'0,"0"8"-5036"0"0,0 20-758 0 0,-1-22-376 0 0,0 0 1 0 0,0 0 0 0 0,1 0 0 0 0,-1 0 0 0 0,2 0 0 0 0,-1 0 0 0 0,0 0 0 0 0,1-1-1 0 0,0 1 1 0 0,1 0 0 0 0,-1 0 0 0 0,1 0 0 0 0,0-1 0 0 0,1 1 0 0 0,-1-1 0 0 0,1 1-1 0 0,0-1 1 0 0,0 0 0 0 0,1 0 0 0 0,-1-1 0 0 0,1 1 0 0 0,0-1 0 0 0,1 0-1 0 0,-1 0 1 0 0,3 2-89 0 0,7 0-4755 0 0,-10-8-1563 0 0</inkml:trace>
  <inkml:trace contextRef="#ctx0" brushRef="#br0" timeOffset="20602.541">3413 2087 2704 0 0,'0'0'7262'0'0,"0"0"-5761"0"0,-3 7-1105 0 0,0-1-276 0 0,-1 0 0 0 0,0-1 0 0 0,0 1 0 0 0,0-1 1 0 0,-1 0-1 0 0,1 0 0 0 0,-1 0 0 0 0,0-1 0 0 0,-1 1 0 0 0,1-1 0 0 0,-1 0 0 0 0,0-1 0 0 0,0 0 0 0 0,0 0 1 0 0,-4 2-121 0 0,-19 6-73 0 0,0-1 1 0 0,-1-1-1 0 0,0-1 1 0 0,0-2-1 0 0,0-1 1 0 0,-1-2-1 0 0,0 0 1 0 0,1-3-1 0 0,-1 0 1 0 0,0-2-1 0 0,0-1 1 0 0,1-1-1 0 0,0-2 0 0 0,0-1 1 0 0,0-2-1 0 0,-3-2 73 0 0,22 5-399 0 0,0 0 0 0 0,0-1 0 0 0,1 0 0 0 0,0-1 0 0 0,0 0 0 0 0,1-1 0 0 0,0 0 0 0 0,0 0 0 0 0,1-1 0 0 0,0 0 0 0 0,1-1 0 0 0,0 1 0 0 0,1-1 0 0 0,0-1 0 0 0,1 1 0 0 0,0-1 0 0 0,0 0 0 0 0,2 0 0 0 0,-1 0 0 0 0,2-1 0 0 0,-1-6 399 0 0,15-120 755 0 0,-9 130-361 0 0,1 0 1 0 0,0 0-1 0 0,1 1 1 0 0,0-1-1 0 0,0 1 1 0 0,0 1-1 0 0,1-1 1 0 0,1 1-1 0 0,-1 0 1 0 0,1 0-1 0 0,0 1 1 0 0,1 0-1 0 0,6-5-394 0 0,3 1 59 0 0,1 0 1 0 0,0 0-1 0 0,0 2 0 0 0,0 0 0 0 0,1 1 0 0 0,0 2 0 0 0,1-1 0 0 0,0 2 1 0 0,-1 1-1 0 0,1 0 0 0 0,0 1 0 0 0,0 2 0 0 0,0 0 0 0 0,1 1 0 0 0,-1 0 0 0 0,-1 2 1 0 0,1 1-1 0 0,0 0 0 0 0,-1 1 0 0 0,0 2 0 0 0,0-1 0 0 0,0 2 0 0 0,-1 1 1 0 0,0 0-1 0 0,-1 1 0 0 0,0 1 0 0 0,-1 1 0 0 0,0 0 0 0 0,0 1 0 0 0,7 9-59 0 0,-6-5 163 0 0,-1 1 0 0 0,-1 1-1 0 0,-1 0 1 0 0,0 1 0 0 0,-2 1 0 0 0,0 0-1 0 0,-1 0 1 0 0,6 20-163 0 0,-15-35 85 0 0,1 1-1 0 0,-1 0 1 0 0,-1 1-1 0 0,1-1 1 0 0,-1 0 0 0 0,0 0-1 0 0,-1 1 1 0 0,0-1 0 0 0,0 0-1 0 0,-1 1 1 0 0,1-1-1 0 0,-2 0 1 0 0,1 1 0 0 0,-1-1-1 0 0,0 0 1 0 0,0 0 0 0 0,-1-1-1 0 0,0 1 1 0 0,0 0-1 0 0,-1-1 1 0 0,0 0 0 0 0,0 1-1 0 0,0-2 1 0 0,-1 1 0 0 0,0 0-1 0 0,0-1 1 0 0,0 0 0 0 0,-1 0-1 0 0,1-1 1 0 0,-7 4-85 0 0,-130 51 142 0 0,41-49-3846 0 0,73-11-1700 0 0</inkml:trace>
  <inkml:trace contextRef="#ctx0" brushRef="#br0" timeOffset="17990.135">1146 1778 340 0 0,'0'0'7326'0'0,"0"0"-4972"0"0,0 0-1408 0 0,0 0 150 0 0,0 0-575 0 0,0 0-898 0 0,0 0 293 0 0,-3 4 394 0 0,-3 2-266 0 0,-1 1 1 0 0,1-1-1 0 0,-1 0 1 0 0,0-1-1 0 0,0 0 1 0 0,0 0-1 0 0,-1 0 1 0 0,0-1-1 0 0,0 0 1 0 0,0 0-1 0 0,0-1 1 0 0,0 0-1 0 0,-1-1 1 0 0,0 0-1 0 0,1 0 0 0 0,-1-1 1 0 0,0 0-1 0 0,0 0 1 0 0,0-1-1 0 0,0 0 1 0 0,1-1-1 0 0,-1 0 1 0 0,0 0-1 0 0,0-1 1 0 0,1 0-1 0 0,-1-1 1 0 0,1 0-1 0 0,-4-2-44 0 0,11 5-10 0 0,0 0 1 0 0,1 0-1 0 0,-1 0 0 0 0,0-1 0 0 0,0 1 0 0 0,1 0 0 0 0,-1 0 0 0 0,0 0 0 0 0,1 0 1 0 0,-1 0-1 0 0,0 0 0 0 0,0 0 0 0 0,1 0 0 0 0,-1 1 0 0 0,0-1 0 0 0,1 0 1 0 0,-1 0-1 0 0,0 0 0 0 0,1 1 0 0 0,-1-1 0 0 0,0 0 0 0 0,1 1 0 0 0,-1-1 1 0 0,1 1-1 0 0,-1-1 0 0 0,1 1 0 0 0,-1-1 0 0 0,1 1 0 0 0,-1-1 0 0 0,1 1 0 0 0,-1-1 1 0 0,1 1-1 0 0,-1 0 0 0 0,1-1 0 0 0,0 1 0 0 0,0-1 0 0 0,-1 1 0 0 0,1 0 1 0 0,0 0-1 0 0,0-1 0 0 0,0 1 0 0 0,0 0 0 0 0,-1-1 0 0 0,1 1 0 0 0,0 0 1 0 0,0-1-1 0 0,1 1 0 0 0,-1 0 0 0 0,0 0 0 0 0,0-1 0 0 0,0 1 0 0 0,0 0 0 0 0,0-1 1 0 0,1 1-1 0 0,-1 0 0 0 0,1 0 10 0 0,-3 22 326 0 0,1-18-498 0 0,-7 38 758 0 0,12-20-5740 0 0,1-18 423 0 0</inkml:trace>
  <inkml:trace contextRef="#ctx0" brushRef="#br0" timeOffset="18237.056">1105 1932 6049 0 0,'0'0'5128'0'0,"0"0"-4439"0"0,-2 8-679 0 0,2-5 38 0 0,-1 0 0 0 0,1 0 0 0 0,-1 0 0 0 0,0-1 0 0 0,0 1 0 0 0,0 0 0 0 0,-1 0 0 0 0,1-1 0 0 0,-1 1 0 0 0,0 0 0 0 0,1-1 0 0 0,-1 0 0 0 0,0 1 0 0 0,0-1 0 0 0,-1 0 0 0 0,1 0 1 0 0,0 0-1 0 0,-1 0 0 0 0,1 0 0 0 0,-1-1 0 0 0,1 1 0 0 0,-1-1 0 0 0,0 0 0 0 0,0 0 0 0 0,0 0 0 0 0,0 0 0 0 0,0 0 0 0 0,0-1 0 0 0,0 1 0 0 0,0-1 0 0 0,0 0 0 0 0,-2 1-48 0 0,1-1 324 0 0,-31 6-742 0 0,-56-3-6867 0 0,65-7 8047 0 0,2-5 3475 0 0,31 43-3228 0 0,-7-32-1081 0 0,9 22-189 0 0,4-13-5255 0 0,-1-9-677 0 0</inkml:trace>
  <inkml:trace contextRef="#ctx0" brushRef="#br0" timeOffset="17168.113">1593 1762 5412 0 0,'0'0'4625'0'0,"0"0"-3201"0"0,0 0-1863 0 0,0 0-447 0 0,0 0 236 0 0,6 4 1103 0 0,4 2-221 0 0,0 0 1 0 0,0-1-1 0 0,1 0 0 0 0,0 0 0 0 0,-1-1 1 0 0,2-1-1 0 0,-1 0 0 0 0,0-1 1 0 0,1 1-1 0 0,-1-2 0 0 0,1 0 1 0 0,-1 0-1 0 0,1-1 0 0 0,-1-1 1 0 0,1 0-1 0 0,0-1-232 0 0,-10 2 18 0 0,-1 0 1 0 0,0-1-1 0 0,1 1 1 0 0,-1-1-1 0 0,0 0 1 0 0,0 1-1 0 0,0-1 1 0 0,0 0-1 0 0,0 0 1 0 0,0 1-1 0 0,0-1 1 0 0,0 0-1 0 0,0 0 1 0 0,0 0-1 0 0,0 0 1 0 0,0-1-1 0 0,-1 1 1 0 0,1 0-1 0 0,0 0 1 0 0,-1 0 0 0 0,1 0-1 0 0,-1-1 1 0 0,1 1-1 0 0,-1 0 1 0 0,0-1-1 0 0,1 1 1 0 0,-1 0-1 0 0,0-1 1 0 0,0 1-1 0 0,0 0 1 0 0,0-1-1 0 0,0 1 1 0 0,0 0-1 0 0,-1-1 1 0 0,1 1-1 0 0,0 0 1 0 0,-1-1-1 0 0,1 1 1 0 0,-1 0-1 0 0,1 0 1 0 0,-1 0-1 0 0,0-1 1 0 0,1 1-1 0 0,-1 0 1 0 0,0 0-1 0 0,0 0 1 0 0,0 0-1 0 0,0 0 1 0 0,0 0-1 0 0,0 0 1 0 0,0 1-1 0 0,0-1 1 0 0,0 0-1 0 0,0 0 1 0 0,0 1-1 0 0,0-1 1 0 0,-1 0-19 0 0,-67-44-1163 0 0,-2 26 274 0 0,71 85 1783 0 0,14 192 849 0 0,-12-250-2904 0 0,1-6-4025 0 0,3-6-531 0 0</inkml:trace>
  <inkml:trace contextRef="#ctx0" brushRef="#br0" timeOffset="17417.238">1834 1918 9609 0 0,'0'0'5376'0'0,"0"0"-5376"0"0,0 0-1380 0 0,0 0 1328 0 0,-52 9 52 0 0,29-6 168 0 0,-3-1-68 0 0,2 2-28 0 0,-3-1-72 0 0,1 0-1120 0 0,0-1-1324 0 0,9-1-2521 0 0</inkml:trace>
  <inkml:trace contextRef="#ctx0" brushRef="#br0" timeOffset="2637.392">2060 354 184 0 0,'0'0'11662'0'0,"0"0"-9555"0"0,2 7-2318 0 0,30 232 2845 0 0,-29-160-6748 0 0,-3-92 197 0 0,2 1-900 0 0</inkml:trace>
  <inkml:trace contextRef="#ctx0" brushRef="#br0" timeOffset="2886.874">2102 327 2784 0 0,'0'0'5519'0'0,"0"0"-3878"0"0,7-1-1294 0 0,2 1-146 0 0,-1 1 0 0 0,0 0 0 0 0,1 0 0 0 0,-1 1 0 0 0,0 0 0 0 0,0 0 0 0 0,0 1 0 0 0,0 0 0 0 0,-1 1 0 0 0,1-1 0 0 0,-1 1 0 0 0,0 1 0 0 0,0 0 0 0 0,0-1 0 0 0,-1 2 0 0 0,5 4-201 0 0,-9-10 44 0 0,1 1-1 0 0,-1 0 1 0 0,0 1-1 0 0,0-1 0 0 0,0 0 1 0 0,0 0-1 0 0,0 1 1 0 0,0 0-1 0 0,0-1 1 0 0,0 1-1 0 0,-1 0 1 0 0,1 0-1 0 0,-1 0 0 0 0,1 0 1 0 0,-1 0-1 0 0,0 0 1 0 0,0 0-1 0 0,1 0 1 0 0,-2 0-1 0 0,1 1 1 0 0,0-1-1 0 0,0 0 0 0 0,-1 1 1 0 0,1-1-1 0 0,-1 1 1 0 0,0-1-1 0 0,0 1 1 0 0,0-1-1 0 0,0 1 1 0 0,0-1-1 0 0,0 0 0 0 0,-1 1 1 0 0,1-1-1 0 0,-1 1 1 0 0,0-1-1 0 0,1 0 1 0 0,-1 1-1 0 0,0-1 1 0 0,-1 0-1 0 0,1 0 0 0 0,0 0 1 0 0,-1 0-1 0 0,1 0 1 0 0,-1 0-1 0 0,1 0 1 0 0,-1 0-1 0 0,0-1 1 0 0,0 1-1 0 0,0-1 0 0 0,0 1 1 0 0,0-1-1 0 0,0 0 1 0 0,0 0-1 0 0,0 0 1 0 0,0 0-1 0 0,-3 1-43 0 0,-77 4 39 0 0,30-21-7589 0 0,36 1 429 0 0</inkml:trace>
  <inkml:trace contextRef="#ctx0" brushRef="#br0" timeOffset="3137.591">2421 315 4012 0 0,'0'0'7326'0'0,"0"0"-5749"0"0,0 0-2076 0 0,0 0 765 0 0,-2 9 391 0 0,-27 201 1645 0 0,54-171-2547 0 0,-7-30-3320 0 0,-9-6-1565 0 0</inkml:trace>
  <inkml:trace contextRef="#ctx0" brushRef="#br0" timeOffset="3308.285">2527 477 4012 0 0,'0'0'7647'0'0,"0"0"-5565"0"0,0 0-1640 0 0,0 0-73 0 0,0 0-128 0 0,0 0-74 0 0,0 0 59 0 0,0 0-105 0 0,7-2-263 0 0,-2 1 113 0 0,-1 0 1 0 0,1 1 0 0 0,0-1-1 0 0,0 1 1 0 0,0 1 0 0 0,0-1-1 0 0,0 1 1 0 0,0-1 0 0 0,0 1 0 0 0,0 1-1 0 0,-1-1 1 0 0,1 1 0 0 0,0 0-1 0 0,-1 0 1 0 0,1 0 0 0 0,-1 0-1 0 0,0 1 1 0 0,0 0 0 0 0,0 0-1 0 0,0 0 1 0 0,3 4 28 0 0,-5-6 31 0 0,1 0 0 0 0,-1 0 0 0 0,0 1-1 0 0,0-1 1 0 0,1 1 0 0 0,-1-1 0 0 0,0 1 0 0 0,-1 0 0 0 0,1 0-1 0 0,0 0 1 0 0,-1 0 0 0 0,1 0 0 0 0,-1 0 0 0 0,1 0 0 0 0,-1 1-1 0 0,0-1 1 0 0,0 0 0 0 0,0 1 0 0 0,0-1 0 0 0,0 1 0 0 0,-1-1-1 0 0,1 1 1 0 0,-1 0 0 0 0,0-1 0 0 0,0 1 0 0 0,1-1 0 0 0,-2 1-1 0 0,1 0 1 0 0,0-1 0 0 0,-1 1 0 0 0,1-1 0 0 0,-1 1 0 0 0,1-1 0 0 0,-1 1-1 0 0,0-1 1 0 0,0 1 0 0 0,-1-1 0 0 0,1 0 0 0 0,0 1 0 0 0,-1-1-1 0 0,1 0 1 0 0,-1 0 0 0 0,0 0 0 0 0,1 0 0 0 0,-1-1 0 0 0,0 1-1 0 0,0 0 1 0 0,-1-1 0 0 0,1 1 0 0 0,0-1 0 0 0,0 0 0 0 0,-1 0-1 0 0,1 0 1 0 0,-1 0 0 0 0,1 0 0 0 0,-1 0 0 0 0,1-1 0 0 0,-1 1-1 0 0,0-1-29 0 0,-46 10-399 0 0,17-14-4260 0 0,28-1 120 0 0,3-7-1778 0 0</inkml:trace>
  <inkml:trace contextRef="#ctx0" brushRef="#br0" timeOffset="3511.757">2727 470 5368 0 0,'0'0'5921'0'0,"0"0"-5430"0"0,0 0-1099 0 0,-3 8 1080 0 0,-28 102 1674 0 0,31-107-2147 0 0,-1-1-1 0 0,1 1 1 0 0,-1-1 0 0 0,1 1-1 0 0,0-1 1 0 0,0 1 0 0 0,0 0-1 0 0,1-1 1 0 0,-1 1 0 0 0,1-1-1 0 0,-1 1 1 0 0,1-1 0 0 0,0 0-1 0 0,0 1 1 0 0,0-1 0 0 0,0 0 0 0 0,0 1-1 0 0,0-1 1 0 0,1 0 0 0 0,-1 0-1 0 0,1 0 1 0 0,0 0 0 0 0,-1 0-1 0 0,1 0 1 0 0,0-1 0 0 0,0 1-1 0 0,0-1 1 0 0,0 1 0 0 0,1-1-1 0 0,-1 0 1 0 0,0 0 0 0 0,0 0-1 0 0,1 0 1 0 0,-1 0 0 0 0,1 0-1 0 0,-1-1 1 0 0,1 1 0 0 0,-1-1-1 0 0,1 1 1 0 0,-1-1 0 0 0,1 0 0 0 0,-1 0-1 0 0,1 0 1 0 0,-1-1 0 0 0,1 1-1 0 0,1-1 2 0 0,9-7-6980 0 0,-9-7 231 0 0</inkml:trace>
  <inkml:trace contextRef="#ctx0" brushRef="#br0" timeOffset="3666.629">2884 409 5124 0 0,'0'0'7253'0'0,"0"0"-6949"0"0,44 40-240 0 0,-28-19 156 0 0,0 7 200 0 0,0 2 88 0 0,-7-1 112 0 0,-3-1 52 0 0,-3 0-20 0 0,-6-1-208 0 0,-4 0-195 0 0,-6 0-85 0 0,-5-3-4 0 0,-2 2-160 0 0,0-3-408 0 0,-2-3-705 0 0,5-4-1067 0 0,0-9-4948 0 0</inkml:trace>
  <inkml:trace contextRef="#ctx0" brushRef="#br0" timeOffset="1456.202">1028 381 572 0 0,'0'0'6814'0'0,"0"0"-4586"0"0,0 0-2068 0 0,1 8 464 0 0,12 131 3496 0 0,-8 83-2559 0 0,13-240-6766 0 0,-6-14-2188 0 0,-7 15 4692 0 0</inkml:trace>
  <inkml:trace contextRef="#ctx0" brushRef="#br0" timeOffset="1824.078">1065 376 912 0 0,'0'0'4478'0'0,"0"0"-3055"0"0,0 0-841 0 0,0 0 75 0 0,0 0-288 0 0,0 0 308 0 0,0 0 250 0 0,2 7-96 0 0,6 29 143 0 0,-8-31-841 0 0,-1 0 0 0 0,1-1-1 0 0,0 1 1 0 0,0-1 0 0 0,1 1-1 0 0,-1 0 1 0 0,1-1 0 0 0,0 1-1 0 0,0-1 1 0 0,0 0 0 0 0,1 1-1 0 0,0-1 1 0 0,0 0 0 0 0,0 0 0 0 0,0 0-1 0 0,1 0 1 0 0,-1 0 0 0 0,1 0-1 0 0,0-1 1 0 0,0 1 0 0 0,0-1-1 0 0,1 0 1 0 0,-1 0 0 0 0,1 0-1 0 0,0-1 1 0 0,0 1 0 0 0,0-1-1 0 0,0 0 1 0 0,0 0 0 0 0,0 0-1 0 0,0 0 1 0 0,1-1 0 0 0,3 1-133 0 0,-3-4 2 0 0,-1-1 0 0 0,0 0 0 0 0,0 0 1 0 0,0 0-1 0 0,0-1 0 0 0,0 1 0 0 0,-1-1 1 0 0,0 0-1 0 0,0 0 0 0 0,0 0 0 0 0,0-1 0 0 0,0 1 1 0 0,-1 0-1 0 0,0-1 0 0 0,0 0 0 0 0,0 0 0 0 0,-1 1 1 0 0,1-1-1 0 0,-1 0 0 0 0,0 0 0 0 0,-1 0 1 0 0,1 0-1 0 0,-1-1 0 0 0,0 1 0 0 0,0 0 0 0 0,0 0 1 0 0,-1 0-1 0 0,0 0 0 0 0,0 0 0 0 0,0 0 1 0 0,-2-4-3 0 0,1-18 5 0 0,31 101-938 0 0,29 51 1267 0 0,-43-117-3168 0 0,-3-13-3906 0 0,-3-7 630 0 0</inkml:trace>
  <inkml:trace contextRef="#ctx0" brushRef="#br0" timeOffset="2072.944">1448 229 1552 0 0,'0'0'7251'0'0,"0"0"-5474"0"0,5 7-1481 0 0,5 3-126 0 0,0 0-1 0 0,-1 1 1 0 0,-1 0-1 0 0,0 0 1 0 0,0 1-1 0 0,-1 0 1 0 0,-1 0-1 0 0,0 1 1 0 0,-1 0-1 0 0,0 0 0 0 0,-1 1 1 0 0,0-1-1 0 0,-1 1 1 0 0,-1-1-1 0 0,0 1 1 0 0,-1 0-1 0 0,0 0 1 0 0,-1 0-1 0 0,-1 0 1 0 0,0 0-1 0 0,-1 0 1 0 0,0 0-1 0 0,-1-1 0 0 0,-1 1 1 0 0,0-1-1 0 0,-1 0 1 0 0,0 0-1 0 0,-1 0 1 0 0,-7 10-170 0 0,-1-13-2159 0 0,5-14-5049 0 0,9-11 784 0 0</inkml:trace>
  <inkml:trace contextRef="#ctx0" brushRef="#br0" timeOffset="2386.263">1625 201 8945 0 0,'0'0'3706'0'0,"0"0"-2654"0"0,0 0-866 0 0,0 0-46 0 0,0 0-27 0 0,0 0 54 0 0,0 0 108 0 0,0 0-341 0 0,5 0-392 0 0,-2 0 469 0 0,-1 0-1 0 0,0 0 1 0 0,0 1 0 0 0,1-1 0 0 0,-1 0-1 0 0,0 1 1 0 0,0 0 0 0 0,1-1 0 0 0,-1 1-1 0 0,0 0 1 0 0,0 0 0 0 0,0 0 0 0 0,0 0-1 0 0,0 1 1 0 0,0-1 0 0 0,-1 0 0 0 0,1 1 0 0 0,0-1-1 0 0,-1 1 1 0 0,1 0 0 0 0,-1 0 0 0 0,1-1-1 0 0,-1 1 1 0 0,0 0 0 0 0,0 0 0 0 0,0 0-1 0 0,0 0 1 0 0,0 1 0 0 0,0-1 0 0 0,0 0-1 0 0,-1 0 1 0 0,1 0 0 0 0,-1 1 0 0 0,0-1-1 0 0,0 0 1 0 0,1 1 0 0 0,-2-1 0 0 0,1 0-1 0 0,0 0 1 0 0,0 1 0 0 0,-1-1 0 0 0,1 0-1 0 0,-1 0 1 0 0,0 1 0 0 0,1-1 0 0 0,-1 0-1 0 0,0 0 1 0 0,0 0 0 0 0,-1 0 0 0 0,1 0-1 0 0,0 0 1 0 0,-1-1 0 0 0,1 1 0 0 0,-1 0-1 0 0,0 0-10 0 0,-40 63 238 0 0,114-50 1657 0 0,-58-15-2242 0 0,79 0 741 0 0,-61-2-3149 0 0,-1-3-3590 0 0,-8 0-1386 0 0</inkml:trace>
  <inkml:trace contextRef="#ctx0" brushRef="#br0" timeOffset="15570.24">2221 828 808 0 0,'-7'1'360'0'0,"-171"21"2633"0"0,172-22-2885 0 0,0-1 1 0 0,0 1 0 0 0,-1-1-1 0 0,1-1 1 0 0,0 1 0 0 0,0-1-1 0 0,0 0 1 0 0,0-1 0 0 0,1 1-1 0 0,-1-1 1 0 0,1 0 0 0 0,-1-1-1 0 0,1 1 1 0 0,0-1 0 0 0,0 0-1 0 0,1 0 1 0 0,-1-1 0 0 0,1 1-1 0 0,0-1 1 0 0,0 0 0 0 0,0 0-1 0 0,1-1 1 0 0,0 1 0 0 0,0-1-1 0 0,0 1 1 0 0,1-1 0 0 0,0 0-1 0 0,-1-1-108 0 0,-3-12 40 0 0,1 0 0 0 0,1 0 0 0 0,0 0 0 0 0,1-1 0 0 0,1 0 0 0 0,1 1 0 0 0,1-1 0 0 0,1 0 0 0 0,0 1 0 0 0,2-1 0 0 0,0 0 0 0 0,1 1-1 0 0,1 0 1 0 0,1 0 0 0 0,0 0 0 0 0,2 1 0 0 0,0 0 0 0 0,1 1 0 0 0,7-11-40 0 0,9 4-31 0 0,1 2-1 0 0,1 1 1 0 0,1 1-1 0 0,0 1 1 0 0,2 2-1 0 0,0 0 1 0 0,1 3 0 0 0,0 0-1 0 0,1 2 1 0 0,1 1-1 0 0,0 2 1 0 0,0 1-1 0 0,1 2 1 0 0,7 0 31 0 0,-10 0 129 0 0,-1 2-1 0 0,1 1 1 0 0,0 1-1 0 0,0 2 1 0 0,0 1-1 0 0,0 1 1 0 0,0 2-1 0 0,-1 1 1 0 0,1 2-1 0 0,-1 0 1 0 0,-1 2-1 0 0,1 2 1 0 0,-2 0-1 0 0,1 2 1 0 0,-2 1-1 0 0,0 1 1 0 0,0 2-1 0 0,-2 0 1 0 0,0 2-1 0 0,-1 1 1 0 0,-1 0-1 0 0,-1 2 1 0 0,-1 1-1 0 0,0 0 1 0 0,-2 2-1 0 0,-1 0 1 0 0,4 10-129 0 0,-10-9 94 0 0,-2 1 0 0 0,0-1 0 0 0,-2 2 0 0 0,-1-1 1 0 0,-2 1-1 0 0,0 0 0 0 0,-2 0 0 0 0,-1 0 0 0 0,-1 16-94 0 0,-2-31 12 0 0,0 1-1 0 0,0-1 0 0 0,-1 0 0 0 0,-1 0 0 0 0,0 0 1 0 0,-1 0-1 0 0,0 0 0 0 0,-1-1 0 0 0,-1 0 0 0 0,0 0 0 0 0,0 0 1 0 0,-1-1-1 0 0,-1 0 0 0 0,0 0 0 0 0,0-1 0 0 0,-1 0 1 0 0,-1 0-1 0 0,1-1 0 0 0,-2 0 0 0 0,1-1 0 0 0,-3 2-11 0 0,-10 4 91 0 0,-1-2-1 0 0,0 0 0 0 0,-1-1 0 0 0,0-2 0 0 0,0-1 1 0 0,-1 0-1 0 0,0-2 0 0 0,-1-1 0 0 0,1-1 0 0 0,-1-2 0 0 0,0 0 1 0 0,0-2-1 0 0,1 0 0 0 0,-26-5-90 0 0,-119-51-6308 0 0,144 38 427 0 0</inkml:trace>
  <inkml:trace contextRef="#ctx0" brushRef="#br0" timeOffset="16051.12">2341 1026 392 0 0,'0'0'2194'0'0,"0"0"3174"0"0,0 0-3691 0 0,-3 8-972 0 0,-20 37-260 0 0,-1-1 1 0 0,-3 0-1 0 0,-1-3 0 0 0,-2 0 0 0 0,-2-2 0 0 0,-1-1 1 0 0,-38 32-446 0 0,88-124-4343 0 0,-3 2 5203 0 0,-70 237 1069 0 0,59-181-1850 0 0,1 0 0 0 0,0 0 0 0 0,0-1 0 0 0,0 0-1 0 0,0 1 1 0 0,0-2 0 0 0,1 1 0 0 0,-1 0 0 0 0,1-1 0 0 0,0 0 0 0 0,0 0 0 0 0,0 0 0 0 0,0-1-1 0 0,0 1 1 0 0,0-1 0 0 0,0 0 0 0 0,0-1 0 0 0,1 0 0 0 0,-1 1 0 0 0,0-1 0 0 0,0-1-1 0 0,1 1 1 0 0,-1-1 0 0 0,0 0 0 0 0,0 0 0 0 0,0-1 0 0 0,0 1 0 0 0,0-1 0 0 0,4-2-79 0 0,49-12-4114 0 0,-29 4-3323 0 0</inkml:trace>
  <inkml:trace contextRef="#ctx0" brushRef="#br0" timeOffset="38683.92">2710 1110 664 0 0,'0'0'1627'0'0,"0"0"-1144"0"0,7 0-552 0 0,130-3 3810 0 0,-113 0-3770 0 0,-1-1 0 0 0,1-1 0 0 0,-1-1 0 0 0,0-1 0 0 0,-1-1 0 0 0,0-1 0 0 0,0-1 0 0 0,0-1 0 0 0,-2-1 0 0 0,1-1 0 0 0,-2-1 0 0 0,0 0 0 0 0,6-7 29 0 0,-13 4 17 0 0,-1 0-1 0 0,0-1 1 0 0,-2 0 0 0 0,0-1-1 0 0,-1 0 1 0 0,0 0-1 0 0,-2-1 1 0 0,-1 0 0 0 0,0 0-1 0 0,-1 0 1 0 0,-1-1-1 0 0,-1 1 1 0 0,-1-1 0 0 0,-1 0-1 0 0,-1 1 1 0 0,0-1-1 0 0,-2 1 1 0 0,0-1 0 0 0,-2 1-1 0 0,0 0 1 0 0,-1 0-1 0 0,-1 1 1 0 0,-1-1 0 0 0,0 2-1 0 0,-2-1 1 0 0,0 1-1 0 0,-1 1 1 0 0,-11-14-17 0 0,6 2-59 0 0,-1 2 0 0 0,-2 0-1 0 0,0 1 1 0 0,-2 0 0 0 0,-1 2 0 0 0,-1 1-1 0 0,-1 1 1 0 0,-1 0 0 0 0,-1 2 0 0 0,0 1 0 0 0,-2 1-1 0 0,0 2 1 0 0,-1 0 0 0 0,0 2 0 0 0,-20-6 59 0 0,15 9-34 0 0,1 2-1 0 0,-2 0 1 0 0,1 3 0 0 0,-1 1-1 0 0,0 1 1 0 0,0 2 0 0 0,0 1-1 0 0,0 2 1 0 0,0 2 0 0 0,0 1 0 0 0,0 1-1 0 0,1 2 1 0 0,0 2 0 0 0,0 1-1 0 0,1 1 1 0 0,0 2 0 0 0,1 2-1 0 0,0 1 35 0 0,16-3 28 0 0,2 0-1 0 0,0 2 1 0 0,0 0 0 0 0,1 0-1 0 0,1 1 1 0 0,1 1-1 0 0,0 0 1 0 0,1 0-1 0 0,1 1 1 0 0,1 0-1 0 0,0 1 1 0 0,1-1-1 0 0,2 2 1 0 0,0-1-1 0 0,0 1 1 0 0,2-1-1 0 0,0 1 1 0 0,2 0-1 0 0,0 0 1 0 0,1 0-1 0 0,1 0 1 0 0,3 13-28 0 0,1-4 141 0 0,1 1-1 0 0,2-1 1 0 0,1 0 0 0 0,1 0-1 0 0,1-1 1 0 0,2-1 0 0 0,1 0-1 0 0,0-1 1 0 0,10 11-141 0 0,2-9 159 0 0,1-1 1 0 0,0-2-1 0 0,3 0 1 0 0,0-2-1 0 0,1-1 1 0 0,1-2-1 0 0,1-1 1 0 0,0-1-1 0 0,2-2 1 0 0,0-2-1 0 0,1-1 1 0 0,0-1-1 0 0,0-2 0 0 0,2-2 1 0 0,-1-2-1 0 0,1-1 1 0 0,4-1-160 0 0,-33-3 4 0 0,16 5 56 0 0,1-2 0 0 0,-1-1 0 0 0,1-1 0 0 0,-1-2 0 0 0,1 0-1 0 0,-1-2 1 0 0,1 0 0 0 0,-1-2 0 0 0,0-1 0 0 0,1-1-60 0 0,-9-6 45 0 0,0-1-1 0 0,-1-1 0 0 0,0-1 1 0 0,-1-1-1 0 0,-1 1 1 0 0,0-2-1 0 0,-2 0 0 0 0,0-1 1 0 0,0 0-1 0 0,-2-1 0 0 0,0 0 1 0 0,-1-1-1 0 0,-1 1 1 0 0,-1-2-1 0 0,-1 1 0 0 0,-1-1 1 0 0,-1 0-1 0 0,2-13-44 0 0,-1 10-136 0 0,-2-1 1 0 0,0 1-1 0 0,-1-1 1 0 0,-1 0-1 0 0,-1 0 1 0 0,-2 0-1 0 0,0 1 1 0 0,-2-1-1 0 0,-1 1 0 0 0,0-1 1 0 0,-2 2-1 0 0,-1-1 1 0 0,-1 1-1 0 0,-1 0 1 0 0,-1 1-1 0 0,0 0 1 0 0,-2 0-1 0 0,-1 2 0 0 0,0-1 1 0 0,-2 2-1 0 0,0 0 1 0 0,-1 1-1 0 0,-1 1 1 0 0,-1 0-1 0 0,-7-4 136 0 0,-137-94-3645 0 0,117 89 1458 0 0</inkml:trace>
  <inkml:trace contextRef="#ctx0" brushRef="#br0" timeOffset="40296.196">3002 2377 484 0 0,'0'0'295'0'0,"0"0"-177"0"0,0 0-71 0 0,0 0 76 0 0,0 0-61 0 0,0 0-50 0 0,0 0 2 0 0,-6 5 33 0 0,-17 12 64 0 0,0-1-1 0 0,-1 0 1 0 0,0-2-1 0 0,-2-1 1 0 0,1-2 0 0 0,-1 0-1 0 0,-1-1 1 0 0,0-2-1 0 0,0-1 1 0 0,-1-1-1 0 0,0-1 1 0 0,-13 0-111 0 0,-59-5 372 0 0,1-4 0 0 0,0-5 0 0 0,0-3-1 0 0,-7-7-371 0 0,49 9 184 0 0,0-1 0 0 0,1-4 0 0 0,1-1 0 0 0,0-4 0 0 0,1-1 0 0 0,2-3-1 0 0,0-2 1 0 0,1-2 0 0 0,0-5-184 0 0,33 22 59 0 0,1-2-1 0 0,1 0 0 0 0,0-1 1 0 0,1-1-1 0 0,1 0 1 0 0,0-1-1 0 0,1-1 1 0 0,0 0-1 0 0,2-1 0 0 0,0 0 1 0 0,1-1-1 0 0,1 0 1 0 0,0 0-1 0 0,2-1 1 0 0,0 0-1 0 0,1 0 0 0 0,2-1 1 0 0,0 0-1 0 0,0 1 1 0 0,2-1-1 0 0,1-1 0 0 0,1 1 1 0 0,0 0-1 0 0,2-5-58 0 0,12-10-64 0 0,1-1 0 0 0,1 2 0 0 0,2 0 0 0 0,2 1 0 0 0,1 1 0 0 0,22-27 64 0 0,-34 48 30 0 0,8-9-66 0 0,2 1 0 0 0,1 0 1 0 0,0 1-1 0 0,1 2 1 0 0,1 0-1 0 0,1 1 1 0 0,0 1-1 0 0,1 1 0 0 0,1 2 1 0 0,0 0-1 0 0,0 2 1 0 0,1 0-1 0 0,0 2 1 0 0,1 1-1 0 0,0 1 0 0 0,0 1 1 0 0,1 1-1 0 0,-1 2 1 0 0,1 1-1 0 0,4 1 36 0 0,57-11-6 0 0,1 4 0 0 0,0 3 0 0 0,0 5-1 0 0,0 3 1 0 0,0 5 0 0 0,-1 3 0 0 0,48 15 6 0 0,10 17-601 0 0,-2 6 1 0 0,89 47 600 0 0,-208-86 19 0 0,-1 2-1 0 0,-1 0 1 0 0,0 1-1 0 0,-1 2 1 0 0,-1 0 0 0 0,0 1-1 0 0,-2 1 1 0 0,0 2-1 0 0,0 0 1 0 0,-2 0 0 0 0,-1 2-1 0 0,-1 0 1 0 0,0 1-1 0 0,-2 1 1 0 0,0 0 0 0 0,-2 1-1 0 0,-1 0 1 0 0,5 20-19 0 0,-10-28 73 0 0,-2 0 0 0 0,-1 1 0 0 0,0-1 0 0 0,-1 1 0 0 0,-1 0 0 0 0,0 0 0 0 0,-1 0 0 0 0,-2 0 0 0 0,1 0 0 0 0,-2-1 0 0 0,-1 1 0 0 0,0-1 0 0 0,-1 0 0 0 0,0 0 0 0 0,-2 0 0 0 0,0 0 0 0 0,-1-1 0 0 0,0-1 0 0 0,-2 1 0 0 0,0-1 0 0 0,-10 11-73 0 0,-8 1 152 0 0,-1-1 0 0 0,-1-2-1 0 0,-2-1 1 0 0,0-1 0 0 0,-1-2-1 0 0,-1-1 1 0 0,-1-2-1 0 0,0-1 1 0 0,-2-2 0 0 0,1-2-1 0 0,-21 4-151 0 0,4-5 51 0 0,-1-3 0 0 0,0-2-1 0 0,0-2 1 0 0,0-3 0 0 0,0-2-1 0 0,0-3 1 0 0,0-2-1 0 0,1-2 1 0 0,0-2 0 0 0,-13-7-51 0 0,15 8-100 0 0,-196-58-3478 0 0,244 69 525 0 0,6 1 2126 0 0</inkml:trace>
  <inkml:trace contextRef="#ctx0" brushRef="#br0" timeOffset="41927.318">2099 2251 3940 0 0,'0'0'7100'0'0,"0"0"-5085"0"0,0 0-1948 0 0,0 0-528 0 0,0 0 216 0 0,0 0 315 0 0,0 0 165 0 0,-10-11-1513 0 0,23 13-7943 0 0,-24-5 6999 0 0</inkml:trace>
  <inkml:trace contextRef="#ctx0" brushRef="#br0" timeOffset="42253.157">3490 2325 756 0 0,'0'0'7590'0'0,"0"0"-5422"0"0,0 0-1778 0 0,0 0-86 0 0,0 0-14 0 0,0 0-114 0 0,0 0-7 0 0,0 0 40 0 0,0 0 49 0 0,4 0-4 0 0,8 0-82 0 0,-9 0-264 0 0,-3 0-107 0 0,-9 10-1655 0 0,1-6-2698 0 0,-1-9 270 0 0,16-4 2525 0 0</inkml:trace>
  <inkml:trace contextRef="#ctx0" brushRef="#br0" timeOffset="42500.329">2184 2252 928 0 0,'0'0'0'0'0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19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0 116 0 0,'0'0'0'0'0,"0"0"-116"0"0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2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1 352 0 0,'39'41'0'0'0,"-12"0"-168"0"0,-2 9-16 0 0,-19-6 184 0 0,-6 1 0 0 0,-9 2 0 0 0,-12 4 0 0 0,-1-1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3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1 5440 0 0,'0'0'5217'0'0,"0"0"-3738"0"0,0 0-1425 0 0,-7 1 413 0 0,-362 9 1119 0 0,368-11-1590 0 0,0 1 0 0 0,0 0 0 0 0,1 0 0 0 0,-1 0 0 0 0,0 0 0 0 0,1 0-1 0 0,-1 0 1 0 0,0 0 0 0 0,0 0 0 0 0,1 0 0 0 0,-1 0 0 0 0,0 0 0 0 0,0 0-1 0 0,1 0 1 0 0,-1 0 0 0 0,0 1 0 0 0,1-1 0 0 0,-1 0 0 0 0,0 1 0 0 0,1-1 0 0 0,-1 0-1 0 0,0 1 1 0 0,1-1 0 0 0,-1 1 0 0 0,1-1 0 0 0,-1 1 0 0 0,1-1 0 0 0,-1 1 0 0 0,1-1-1 0 0,-1 1 1 0 0,1 0 0 0 0,0-1 0 0 0,-1 1 0 0 0,1 0 0 0 0,0-1 0 0 0,-1 1 0 0 0,1 0-1 0 0,0-1 1 0 0,0 1 0 0 0,0 0 0 0 0,0 0 0 0 0,0-1 0 0 0,0 1 0 0 0,0 0-1 0 0,0 0 1 0 0,0-1 0 0 0,0 1 0 0 0,0 0 0 0 0,0-1 0 0 0,0 1 0 0 0,0 0 0 0 0,1 0-1 0 0,-1-1 1 0 0,0 1 0 0 0,1 0 0 0 0,-1-1 0 0 0,0 1 0 0 0,1-1 0 0 0,-1 1 0 0 0,1 0-1 0 0,-1-1 1 0 0,1 1 0 0 0,-1-1 4 0 0,47 43-353 0 0,-27-27 280 0 0,-12-6 182 0 0,-1 1 0 0 0,-1-1 0 0 0,1 1-1 0 0,-2 0 1 0 0,1 1 0 0 0,-2 0 0 0 0,1-1 0 0 0,-2 1-1 0 0,0 1 1 0 0,0-1 0 0 0,-1 0 0 0 0,0 1 0 0 0,-1-1-1 0 0,-1 1 1 0 0,0-1 0 0 0,0 1 0 0 0,-2-1 0 0 0,1 1-1 0 0,-2-1 1 0 0,1 0 0 0 0,-2 1 0 0 0,0-2 0 0 0,0 1-1 0 0,-1 0 1 0 0,0-1 0 0 0,-1 0 0 0 0,0 0 0 0 0,-3 3-109 0 0,6-11 27 0 0,1-1 0 0 0,0 1 0 0 0,-1 0 0 0 0,1 0 0 0 0,1 0 1 0 0,-1 1-1 0 0,0-1 0 0 0,1 0 0 0 0,0 1 0 0 0,0-1 1 0 0,0 1-1 0 0,0-1 0 0 0,0 1 0 0 0,1 0 0 0 0,0-1 0 0 0,-1 1 1 0 0,1-1-1 0 0,1 1 0 0 0,-1 0 0 0 0,0-1 0 0 0,1 1 1 0 0,0 0-1 0 0,0-1 0 0 0,0 1 0 0 0,0-1 0 0 0,0 0 1 0 0,1 1-1 0 0,0-1 0 0 0,-1 0 0 0 0,1 0 0 0 0,1 0 0 0 0,-1 0 1 0 0,0 0-1 0 0,1 0 0 0 0,-1-1 0 0 0,1 1 0 0 0,0-1 1 0 0,-1 0-1 0 0,1 0 0 0 0,1 0 0 0 0,-1 0 0 0 0,0 0 0 0 0,0-1 1 0 0,1 1-28 0 0,22 4 201 0 0,-1-1 1 0 0,1-2 0 0 0,0 0-1 0 0,1-2 1 0 0,-1 0 0 0 0,0-2-1 0 0,0-1 1 0 0,0-2 0 0 0,0 0-1 0 0,9-3-201 0 0,37-18-522 0 0,-50 13-2160 0 0,-3-3-3458 0 0,-4-1-3984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35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204 143 7189 0 0,'0'0'8988'0'0,"0"0"-8988"0"0,0 0-176 0 0,0 0 52 0 0,-40-2 124 0 0,13-4 0 0 0,-4-2-228 0 0,0-2-868 0 0,6 3-1852 0 0,-6-11-5185 0 0</inkml:trace>
  <inkml:trace contextRef="#ctx0" brushRef="#br0" timeOffset="248.485">191 15 6565 0 0,'0'0'7548'0'0,"0"0"-7268"0"0,0 0-280 0 0,0 0 0 0 0,0 0 140 0 0,0 0 352 0 0,-44 17-76 0 0,5-21-416 0 0,1-2-960 0 0,4-1-1604 0 0,-2-8-5257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4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3160 0 0,'0'0'7497'0'0,"0"0"-5307"0"0,0 0-1836 0 0,0 0-524 0 0,0 0 195 0 0,1 7 723 0 0,30 182 3241 0 0,-31-186-3960 0 0,0 1-1 0 0,0 0 1 0 0,1-1-1 0 0,-1 1 1 0 0,1 0 0 0 0,0-1-1 0 0,0 1 1 0 0,0-1-1 0 0,0 0 1 0 0,0 1 0 0 0,1-1-1 0 0,0 0 1 0 0,-1 0 0 0 0,1 0-1 0 0,0 0 1 0 0,1 0-1 0 0,-1 0 1 0 0,0 0 0 0 0,1-1-1 0 0,0 1 1 0 0,0-1-1 0 0,-1 0 1 0 0,1 0 0 0 0,0 0-1 0 0,1 0 1 0 0,-1 0 0 0 0,0-1-1 0 0,1 1 1 0 0,-1-1-1 0 0,0 0 1 0 0,1 0 0 0 0,-1 0-1 0 0,1-1 1 0 0,0 1-1 0 0,-1-1 1 0 0,1 0 0 0 0,0 0-1 0 0,-1 0 1 0 0,1 0 0 0 0,-1-1-1 0 0,1 0 1 0 0,-1 1-1 0 0,1-1 1 0 0,-1 0 0 0 0,1-1-1 0 0,-1 1 1 0 0,0-1-1 0 0,1 1 1 0 0,-1-1-29 0 0,5-2-34 0 0,0 0-1 0 0,-1-1 1 0 0,1 1-1 0 0,-1-2 1 0 0,0 1-1 0 0,-1-1 1 0 0,1 0 0 0 0,-1 0-1 0 0,0 0 1 0 0,-1-1-1 0 0,0 0 1 0 0,0 0-1 0 0,0-1 1 0 0,-1 1 0 0 0,0-1-1 0 0,0 0 1 0 0,-1 0-1 0 0,0-1 1 0 0,0 1-1 0 0,-1 0 1 0 0,0-1 0 0 0,-1 0-1 0 0,0 1 1 0 0,0-1-1 0 0,-1 0 1 0 0,0 0-1 0 0,0 1 1 0 0,-2-8 34 0 0,-14 25-4803 0 0,11 2-410 0 0,3-2-822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3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96 145 6037 0 0,'0'0'4513'0'0,"0"0"-2722"0"0,0 0-1145 0 0,0 0-437 0 0,0 0 93 0 0,0 0 394 0 0,0 7 295 0 0,-25 154 1421 0 0,29-143-3978 0 0,10-22-4451 0 0,-1-7-1085 0 0</inkml:trace>
  <inkml:trace contextRef="#ctx0" brushRef="#br0" timeOffset="263.673">287 105 4852 0 0,'0'0'6717'0'0,"0"0"-5361"0"0,0 0-872 0 0,0 0-280 0 0,0 0 344 0 0,-50-14 108 0 0,26 12 76 0 0,0 0-268 0 0,-3 1-324 0 0,-2 1-132 0 0,1 0 36 0 0,-2 0-44 0 0,3 1-528 0 0,7 2-832 0 0,3-2-1028 0 0,6 1-3196 0 0</inkml:trace>
  <inkml:trace contextRef="#ctx0" brushRef="#br0" timeOffset="526.793">315 230 4060 0 0,'0'0'5265'0'0,"0"0"-3933"0"0,0 0-1320 0 0,0 0 748 0 0,0 0 368 0 0,0 0-4 0 0,-50 21-224 0 0,28-18-320 0 0,-5-2-352 0 0,-3 2-220 0 0,2-1 0 0 0,1 0-8 0 0,2 0-360 0 0,7 2-740 0 0,5-1-804 0 0,7-3-3392 0 0,15 0-1449 0 0</inkml:trace>
  <inkml:trace contextRef="#ctx0" brushRef="#br0" timeOffset="527.793">422 384 144 0 0,'0'0'6053'0'0,"0"0"-3845"0"0,0 0-1480 0 0,0 0 564 0 0,-54 9 32 0 0,30-9-452 0 0,-2 0-268 0 0,-5 0-200 0 0,-3 1-264 0 0,1 1-140 0 0,2 0-4 0 0,4 0-1168 0 0,6 1-1260 0 0,7-6-5241 0 0</inkml:trace>
  <inkml:trace contextRef="#ctx0" brushRef="#br0" timeOffset="748.055">576 1 4072 0 0,'0'0'5655'0'0,"-2"6"-4288"0"0,-10 28-638 0 0,1 0 0 0 0,2 1 0 0 0,2 0 0 0 0,1 0 0 0 0,1 1 0 0 0,2 0 0 0 0,2 7-729 0 0,11 1-1437 0 0,10-21-3287 0 0,-5-16-1384 0 0</inkml:trace>
  <inkml:trace contextRef="#ctx0" brushRef="#br0" timeOffset="1209.957">749 264 5765 0 0,'0'0'4573'0'0,"0"0"-2869"0"0,0 0-1360 0 0,0 0-183 0 0,0 0 164 0 0,0 0 87 0 0,0 0-35 0 0,0 0-229 0 0,19 11 450 0 0,-15-12-613 0 0,0 1 0 0 0,0-1 0 0 0,-1 0 0 0 0,1-1 0 0 0,0 1 0 0 0,0-1 0 0 0,-1 1 0 0 0,1-1 0 0 0,-1 0 0 0 0,1-1 0 0 0,-1 1 0 0 0,0 0 0 0 0,0-1 0 0 0,0 0 0 0 0,0 0 0 0 0,0 0 0 0 0,-1 0 0 0 0,1 0 0 0 0,-1 0 0 0 0,0-1 0 0 0,0 1 0 0 0,0-1 0 0 0,0 0 0 0 0,-1 1 0 0 0,0-1 0 0 0,1 0 0 0 0,-1 0 0 0 0,-1 0 0 0 0,1 0 0 0 0,-1 0 0 0 0,1 0 0 0 0,-1 0 0 0 0,0 0 0 0 0,0 0 0 0 0,-1 0 0 0 0,1 0 0 0 0,-1 0 0 0 0,0 0 0 0 0,0 0 0 0 0,0 0 0 0 0,-1 1 0 0 0,1-1 0 0 0,-1 0 0 0 0,0 1 0 0 0,0-1 0 0 0,0 1 0 0 0,-1 0 0 0 0,1-1 0 0 0,-1 1 0 0 0,0 0 15 0 0,-2 2 7 0 0,0 1-1 0 0,0 1 0 0 0,0-1 0 0 0,0 1 1 0 0,0 0-1 0 0,0 0 0 0 0,0 0 1 0 0,1 1-1 0 0,-1 0 0 0 0,0 0 1 0 0,1 0-1 0 0,0 0 0 0 0,-1 1 1 0 0,1-1-1 0 0,0 1 0 0 0,0 0 0 0 0,0 1 1 0 0,1-1-1 0 0,-1 1 0 0 0,1-1 1 0 0,0 1-1 0 0,0 0 0 0 0,0 0 1 0 0,1 1-1 0 0,-1-1 0 0 0,1 0 0 0 0,0 1 1 0 0,0 0-1 0 0,0-1 0 0 0,1 1 1 0 0,0 0-1 0 0,0 0 0 0 0,0 0 1 0 0,0-1-1 0 0,1 3-6 0 0,75-3 275 0 0,-67 0-78 0 0,-1-1-1 0 0,1 2 1 0 0,-1-1-1 0 0,0 1 1 0 0,0 0-1 0 0,0 0 1 0 0,-1 1-1 0 0,1 0 0 0 0,-1 0 1 0 0,-1 1-1 0 0,1-1 1 0 0,-1 1-1 0 0,0 0 1 0 0,-1 1-1 0 0,0-1 1 0 0,0 1-1 0 0,-1 0 1 0 0,1 0-1 0 0,-2 0 1 0 0,1 0-1 0 0,0 9-196 0 0,-2-13 44 0 0,-1 0 0 0 0,0 0-1 0 0,0 0 1 0 0,0 0 0 0 0,-1 1 0 0 0,1-1-1 0 0,-1 0 1 0 0,0 0 0 0 0,0 0 0 0 0,-1 0-1 0 0,1-1 1 0 0,-1 1 0 0 0,0 0 0 0 0,0-1-1 0 0,0 1 1 0 0,0-1 0 0 0,0 1 0 0 0,-1-1 0 0 0,0 0-1 0 0,0 0 1 0 0,0 0 0 0 0,0 0 0 0 0,0-1-1 0 0,0 1 1 0 0,-1-1 0 0 0,1 0 0 0 0,-1 0-1 0 0,1 0 1 0 0,-1-1 0 0 0,0 1 0 0 0,0-1-1 0 0,-2 1-43 0 0,-84 6-4072 0 0,70-14-587 0 0,2-8-3485 0 0</inkml:trace>
  <inkml:trace contextRef="#ctx0" brushRef="#br0" timeOffset="1474.903">1040 105 3892 0 0,'0'0'5778'0'0,"0"0"-4603"0"0,0 0-968 0 0,-2 6 573 0 0,-18 42 1614 0 0,13-34-2118 0 0,0-1 1 0 0,1 1-1 0 0,1 0 1 0 0,0 0-1 0 0,1 0 1 0 0,0 1-1 0 0,1 0 1 0 0,1 0 0 0 0,1-1-1 0 0,0 1 1 0 0,0 0-1 0 0,2 6-276 0 0,0-18-60 0 0,0-1 1 0 0,1 1-1 0 0,-1 0 0 0 0,1-1 0 0 0,0 1 0 0 0,-1-1 0 0 0,1 1 0 0 0,0-1 0 0 0,0 0 1 0 0,1 0-1 0 0,-1 0 0 0 0,0 0 0 0 0,1 0 0 0 0,-1-1 0 0 0,1 1 0 0 0,0-1 0 0 0,-1 0 1 0 0,1 1-1 0 0,0-1 0 0 0,0 0 0 0 0,0-1 0 0 0,0 1 0 0 0,0 0 0 0 0,0-1 0 0 0,1 0 60 0 0,48 1-6581 0 0,-37-5 787 0 0</inkml:trace>
  <inkml:trace contextRef="#ctx0" brushRef="#br0" timeOffset="1725.468">1342 251 5717 0 0,'0'0'5712'0'0,"0"0"-5364"0"0,0 38 460 0 0,-6-23 160 0 0,1 3 12 0 0,-7-1 216 0 0,0 0-227 0 0,-2 0-409 0 0,-5-1-300 0 0,1 0-136 0 0,0-3-124 0 0,-2-3-336 0 0,4 0-460 0 0,-1-4-477 0 0,5-5-739 0 0,6-1-1940 0 0,-2-7-2361 0 0</inkml:trace>
  <inkml:trace contextRef="#ctx0" brushRef="#br0" timeOffset="1909.788">1216 269 8837 0 0,'0'0'3008'0'0,"0"0"-2200"0"0,0 0-132 0 0,37 53 392 0 0,-26-35 28 0 0,-5 2-288 0 0,2 1-283 0 0,-2-1-213 0 0,-2-2-200 0 0,1 0-108 0 0,-1-3-4 0 0,0-1-200 0 0,2-2-60 0 0,1-3-457 0 0,-2-1-579 0 0,4-5-776 0 0,-4-2-2412 0 0,7-7-3649 0 0</inkml:trace>
  <inkml:trace contextRef="#ctx0" brushRef="#br0" timeOffset="2065.309">1489 189 6461 0 0,'0'0'4947'0'0,"5"9"-3555"0"0,1-1-1176 0 0,-1 1 1 0 0,0-1-1 0 0,-1 1 0 0 0,1 1 1 0 0,-2-1-1 0 0,1 0 0 0 0,-1 1 1 0 0,-1 0-1 0 0,0-1 1 0 0,0 1-1 0 0,-1 0 0 0 0,0 0 1 0 0,-1 0-1 0 0,0 0 0 0 0,0 1 1 0 0,-1-1-1 0 0,-1-1 0 0 0,1 1 1 0 0,-2 0-1 0 0,1 0 1 0 0,-3 2-217 0 0,0-3-54 0 0,0 0 1 0 0,-1-1 0 0 0,0 1-1 0 0,-1-2 1 0 0,1 1 0 0 0,-2-1-1 0 0,1 0 1 0 0,-1 0 0 0 0,0-1-1 0 0,0 0 1 0 0,-1 0 0 0 0,0-1-1 0 0,-1 0 54 0 0,-48 8-8779 0 0,41-16 908 0 0</inkml:trace>
  <inkml:trace contextRef="#ctx0" brushRef="#br0" timeOffset="2252.772">1706 59 9865 0 0,'0'0'1141'0'0,"6"8"-815"0"0,3 2-126 0 0,0 0-1 0 0,-1 1 1 0 0,-1 0-1 0 0,1 1 1 0 0,-2 0-1 0 0,0 0 0 0 0,0 0 1 0 0,-1 1-1 0 0,0 0 1 0 0,-1 0-1 0 0,-1 0 1 0 0,0 0-1 0 0,-1 1 1 0 0,0-1-1 0 0,-1 1 0 0 0,-1-1 1 0 0,0 1-1 0 0,-1 0 1 0 0,0-1-1 0 0,-1 1 1 0 0,-1-1-1 0 0,0 0 1 0 0,0 0-1 0 0,-1 0 0 0 0,-1 0 1 0 0,-1-1-1 0 0,1 1 1 0 0,-2-1-1 0 0,-4 6-199 0 0,-44 44-1329 0 0,11-29-6764 0 0,28-28 1159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52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28 0 0,'0'0'895'0'0,"0"0"-587"0"0,0 0-180 0 0,0 0 12 0 0,0 0 427 0 0,0 0 1448 0 0,0 0-196 0 0,0 0-1001 0 0,0 0-443 0 0,18-1 5030 0 0,4 1-4092 0 0,-18-1-1263 0 0,-1 1 0 0 0,1 0 1 0 0,-1-1-1 0 0,1 1 0 0 0,-1 1 1 0 0,1-1-1 0 0,-1 0 1 0 0,0 1-1 0 0,1 0 0 0 0,-1 0 1 0 0,1 0-1 0 0,-1 0 1 0 0,0 0-1 0 0,0 1 0 0 0,0-1 1 0 0,0 1-1 0 0,0 0 0 0 0,0 0 1 0 0,0 0-1 0 0,0 1 1 0 0,-1-1-1 0 0,1 0 0 0 0,-1 1 1 0 0,0 0-1 0 0,0-1 0 0 0,0 1 1 0 0,0 0-1 0 0,0 0 1 0 0,-1 0-1 0 0,1 1 0 0 0,-1-1 1 0 0,0 0-1 0 0,0 0 0 0 0,0 1 1 0 0,0-1-1 0 0,0 1 1 0 0,-1-1-1 0 0,0 1 0 0 0,0-1 1 0 0,0 1-1 0 0,0-1 1 0 0,0 1-1 0 0,-1-1 0 0 0,1 0 1 0 0,-1 1-1 0 0,0-1 0 0 0,0 1 1 0 0,0-1-1 0 0,-1 0 1 0 0,1 0-1 0 0,-1 0 0 0 0,1 0 1 0 0,-1 0-1 0 0,0 0 0 0 0,0 0 1 0 0,-1 0-1 0 0,1-1 1 0 0,-1 1-1 0 0,1-1 0 0 0,-1 0 1 0 0,0 0-1 0 0,1 0 1 0 0,-1 0-1 0 0,-2 1-50 0 0,2-2-276 0 0,-14 5-1513 0 0,7-6-2177 0 0,5-3-2098 0 0</inkml:trace>
  <inkml:trace contextRef="#ctx0" brushRef="#br0" timeOffset="169.063">213 8 6733 0 0,'0'0'5319'0'0,"0"0"-3391"0"0,0 0-1398 0 0,0 0-437 0 0,0 0 18 0 0,0 0 323 0 0,0 0 197 0 0,-2 9 70 0 0,-6 14-334 0 0,5-19-363 0 0,1-1 0 0 0,-1 1 0 0 0,1 0 0 0 0,0 0 0 0 0,1 0 0 0 0,-1 1 0 0 0,1-1 0 0 0,-1 0 0 0 0,1 0 1 0 0,1 1-1 0 0,-1-1 0 0 0,1 1 0 0 0,-1-1 0 0 0,1 1 0 0 0,0-1 0 0 0,1 1 0 0 0,-1-1 0 0 0,1 0 0 0 0,0 1 0 0 0,0-1 0 0 0,0 0 0 0 0,1 1 0 0 0,0-1 1 0 0,-1 0-1 0 0,1 0 0 0 0,1 0 0 0 0,-1-1 0 0 0,0 1 0 0 0,3 2-4 0 0,52 18-2837 0 0,-14-15-2128 0 0,-2-6-3002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55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0 316 464 0 0,'0'0'500'0'0,"0"0"-189"0"0,6-2 11 0 0,4-4-164 0 0,0 0 1 0 0,-1-1-1 0 0,0 0 0 0 0,0 0 0 0 0,-1-1 0 0 0,0 0 0 0 0,0-1 0 0 0,-1 0 0 0 0,0 0 0 0 0,0 0 0 0 0,-1-1 0 0 0,-1 0 0 0 0,1 0 0 0 0,-2 0 0 0 0,1-1 0 0 0,0-4-158 0 0,47-126-3006 0 0,-45 119 1886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56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1 808 0 0,'0'0'600'0'0,"0"0"-288"0"0,0 0-260 0 0,0 0-52 0 0,0 0-140 0 0,0 0 48 0 0,0 0-1292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56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42 1136 0 0,'0'0'1644'0'0,"0"0"-1644"0"0,0 0-1920 0 0</inkml:trace>
  <inkml:trace contextRef="#ctx0" brushRef="#br0" timeOffset="1905.712">94 0 796 0 0,'0'0'71'0'0,"-7"1"-157"0"0,4 0 22 0 0,-61 13 198 0 0,63-14-127 0 0,0 0 0 0 0,0 0 0 0 0,0 1 0 0 0,1-1 0 0 0,-1 0 0 0 0,0 1 0 0 0,0-1 0 0 0,0 0 0 0 0,0 1 0 0 0,0-1 0 0 0,1 1 0 0 0,-1-1 0 0 0,0 1 0 0 0,0 0 0 0 0,1-1 0 0 0,-1 1 0 0 0,0 0 0 0 0,1-1 0 0 0,-1 1 0 0 0,1 0 1 0 0,-1 0-1 0 0,1 0 0 0 0,-1-1 0 0 0,1 1 0 0 0,0 0 0 0 0,-1 0 0 0 0,1 0 0 0 0,0 0 0 0 0,0 0 0 0 0,-1 0 0 0 0,1 0 0 0 0,0 0 0 0 0,0 0 0 0 0,0 0 0 0 0,0 0 0 0 0,0 0 0 0 0,0 0 0 0 0,1-1 0 0 0,-1 1 0 0 0,0 0 0 0 0,0 0 0 0 0,1 0 0 0 0,-1 0 0 0 0,1 0 0 0 0,-1 0 0 0 0,1-1 0 0 0,-1 1 0 0 0,1 0 0 0 0,-1 0 0 0 0,1 0 1 0 0,0-1-1 0 0,-1 1 0 0 0,1 0 0 0 0,0-1 0 0 0,-1 1 0 0 0,1-1 0 0 0,0 1 0 0 0,0-1 0 0 0,0 1 0 0 0,0-1 0 0 0,-1 0 0 0 0,1 1 0 0 0,0-1 0 0 0,0 0 0 0 0,0 0 0 0 0,0 1 0 0 0,0-1 0 0 0,0 0 0 0 0,0 0-7 0 0,35 16 383 0 0,1-2 0 0 0,0-2 1 0 0,0-1-1 0 0,2-1 0 0 0,-1-3 0 0 0,1-1 0 0 0,0-1 0 0 0,0-3 0 0 0,0-1 1 0 0,0-2-1 0 0,32-5-383 0 0,-39 6 31 0 0,64-2 161 0 0,0-4 1 0 0,0-4-1 0 0,57-16-192 0 0,-75-6 1867 0 0,-88 34-5873 0 0,0-1 1022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7:3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1059 261 6217 0 0,'0'0'5193'0'0,"0"0"-3257"0"0,0 0-1058 0 0,0 0-366 0 0,3 10 29 0 0,4 11-185 0 0,-1 1-1 0 0,-1 0 0 0 0,-1 0 1 0 0,-1 1-1 0 0,-1-1 1 0 0,-1 0-1 0 0,-1 1 0 0 0,-1 0 1 0 0,0-1-1 0 0,-2 2-355 0 0,-5 1-763 0 0,7-25-6551 0 0,1-14 348 0 0</inkml:trace>
  <inkml:trace contextRef="#ctx0" brushRef="#br0" timeOffset="247.851">1194 248 11145 0 0,'0'0'1796'0'0,"0"0"-1576"0"0,37 34 236 0 0,-28-20 128 0 0,-4-1 176 0 0,-2 0-56 0 0,-3-2-164 0 0,-4 1-183 0 0,-9 0-109 0 0,-1-3-36 0 0,-6-3-76 0 0,0-2-136 0 0,-2-2-72 0 0,-4-2-681 0 0,5 0-595 0 0,2-5-748 0 0,6 0-3856 0 0</inkml:trace>
  <inkml:trace contextRef="#ctx0" brushRef="#br0" timeOffset="542.57">1395 125 7673 0 0,'0'0'3583'0'0,"-3"8"-2305"0"0,-24 51 974 0 0,20-46-1903 0 0,-1 1 0 0 0,2 0 0 0 0,0 0-1 0 0,0 1 1 0 0,1-1 0 0 0,1 1 0 0 0,1 0 0 0 0,0 1 0 0 0,1-1 0 0 0,0 0 0 0 0,1 3-349 0 0,46 56-729 0 0,2-42-5469 0 0,-37-28 1138 0 0</inkml:trace>
  <inkml:trace contextRef="#ctx0" brushRef="#br0" timeOffset="1069.75">1788 244 6901 0 0,'0'0'5936'0'0,"0"0"-5772"0"0,0 0-112 0 0,36 53 444 0 0,-25-28 456 0 0,-5 3 384 0 0,-1 1-243 0 0,-2 0-397 0 0,-3 3-288 0 0,0-3-136 0 0,-6 1-136 0 0,-2-1-72 0 0,-5-1-64 0 0,-1 0-508 0 0,-3 0-360 0 0,-4-4-953 0 0,5-5-2899 0 0,-9-7-5405 0 0</inkml:trace>
  <inkml:trace contextRef="#ctx0" brushRef="#br0" timeOffset="9127.928">1526 346 1056 0 0,'0'0'517'0'0,"0"0"838"0"0,0 0 2746 0 0,0 0-2071 0 0,0 0-989 0 0,0 0 17 0 0,0 0-23 0 0,0 0-159 0 0,0 0-172 0 0,4 0-146 0 0,-1 0-513 0 0,-1 0 1 0 0,1 0 0 0 0,-1 1-1 0 0,0-1 1 0 0,1 1 0 0 0,-1 0-1 0 0,0 0 1 0 0,0-1 0 0 0,0 1-1 0 0,0 1 1 0 0,1-1-1 0 0,-1 0 1 0 0,-1 1 0 0 0,1-1-1 0 0,0 1 1 0 0,0-1 0 0 0,0 1-1 0 0,-1 0 1 0 0,1 0 0 0 0,-1-1-1 0 0,0 1 1 0 0,1 0 0 0 0,-1 1-1 0 0,0-1 1 0 0,0 0 0 0 0,0 0-1 0 0,0 0 1 0 0,-1 1 0 0 0,1-1-1 0 0,-1 0 1 0 0,1 1-1 0 0,-1-1 1 0 0,0 0 0 0 0,0 3-46 0 0,1-2 26 0 0,0 1 1 0 0,0 0-1 0 0,-1 0 1 0 0,0 0-1 0 0,1 0 0 0 0,-1 0 1 0 0,-1-1-1 0 0,1 1 1 0 0,-1 0-1 0 0,1 0 1 0 0,-1 0-1 0 0,0-1 0 0 0,0 1 1 0 0,-1 0-1 0 0,1-1 1 0 0,-1 1-1 0 0,0-1 1 0 0,0 1-1 0 0,0-1 1 0 0,0 0-1 0 0,-1 0 0 0 0,1 0 1 0 0,-1 0-1 0 0,-1 1-26 0 0,-38-7-6319 0 0,37 0 685 0 0</inkml:trace>
  <inkml:trace contextRef="#ctx0" brushRef="#br0" timeOffset="9393.267">1666 371 2480 0 0,'0'0'6843'0'0,"0"0"-4791"0"0,0 0-1739 0 0,0 0-174 0 0,0 0 66 0 0,0 0 301 0 0,0 0 207 0 0,-3 6 44 0 0,-1 2-545 0 0,2-4-131 0 0,-1 1 0 0 0,1-1 1 0 0,-1 1-1 0 0,1-1 1 0 0,0 1-1 0 0,1 0 1 0 0,-1 0-1 0 0,1 0 1 0 0,0 0-1 0 0,0 0 1 0 0,1 0-1 0 0,0 0 1 0 0,0 0-1 0 0,0 0 1 0 0,0 1-1 0 0,1-1 0 0 0,-1 0 1 0 0,1 0-1 0 0,1 0 1 0 0,-1 0-1 0 0,1 0 1 0 0,0-1-1 0 0,0 1 1 0 0,0 0-1 0 0,3 3-81 0 0,30 22-2434 0 0,-5-19-3931 0 0,-5-9-1092 0 0</inkml:trace>
  <inkml:trace contextRef="#ctx0" brushRef="#br0" timeOffset="-1213.19">5 217 3040 0 0,'0'0'4439'0'0,"0"0"-2681"0"0,0 0-985 0 0,0 0-33 0 0,0 0 202 0 0,0 0 82 0 0,0 0-267 0 0,0 0-357 0 0,0 0-244 0 0,7 3-61 0 0,-5-1-81 0 0,2 0-1 0 0,-1 0 1 0 0,0 0-1 0 0,0-1 1 0 0,0 1-1 0 0,1-1 1 0 0,-1 0-1 0 0,1 0 1 0 0,-1-1-1 0 0,1 1 1 0 0,-1-1 0 0 0,1 1-1 0 0,-1-1 1 0 0,1 0-1 0 0,-1 0 1 0 0,1-1-1 0 0,0 1 1 0 0,-1-1-1 0 0,1 0 1 0 0,-1 0 0 0 0,0 0-1 0 0,1 0 1 0 0,-1 0-1 0 0,0-1 1 0 0,0 1-1 0 0,0-1 1 0 0,0 0-1 0 0,0 0 1 0 0,0 0 0 0 0,0-1-1 0 0,0 1 1 0 0,-1-1-1 0 0,0 1 1 0 0,1-1-1 0 0,-1 0 1 0 0,0 0-1 0 0,0 0 1 0 0,0 0-1 0 0,-1 0 1 0 0,1 0 0 0 0,-1-1-1 0 0,0 1 1 0 0,1-2-14 0 0,-3 2-57 0 0,0-1 1 0 0,0 1 0 0 0,0 0 0 0 0,0 0-1 0 0,0 0 1 0 0,-1 0 0 0 0,1 1 0 0 0,-1-1-1 0 0,0 0 1 0 0,0 0 0 0 0,0 1 0 0 0,0 0-1 0 0,0-1 1 0 0,-1 1 0 0 0,1 0 0 0 0,-1 0-1 0 0,1 0 1 0 0,-1 0 0 0 0,0 1 0 0 0,0-1-1 0 0,0 1 1 0 0,0-1 0 0 0,0 1 0 0 0,0 0-1 0 0,0 0 1 0 0,0 0 0 0 0,0 1 0 0 0,0-1-1 0 0,-1 1 1 0 0,1 0 0 0 0,0 0 0 0 0,0 0-1 0 0,-1 0 1 0 0,1 1 0 0 0,0-1 56 0 0,1 0 7 0 0,0 0 0 0 0,0 0 0 0 0,0 0 0 0 0,0 0 0 0 0,0 0 0 0 0,0 0 0 0 0,0 1 0 0 0,0-1 0 0 0,0 1 1 0 0,0-1-1 0 0,1 1 0 0 0,-1 0 0 0 0,0 0 0 0 0,0 0 0 0 0,1 0 0 0 0,-1 0 0 0 0,1 0 0 0 0,-1 0 0 0 0,1 0 0 0 0,-1 1 0 0 0,1-1 0 0 0,-1 0 0 0 0,1 1 1 0 0,0 0-1 0 0,0-1 0 0 0,0 1 0 0 0,0 0 0 0 0,0-1 0 0 0,0 1 0 0 0,1 0 0 0 0,-1 0 0 0 0,0 0 0 0 0,1-1 0 0 0,0 1 0 0 0,-1 0 0 0 0,1 0 0 0 0,0 0 1 0 0,0 0-1 0 0,0 0 0 0 0,0 0 0 0 0,0 0 0 0 0,0 0 0 0 0,1 0 0 0 0,-1 0 0 0 0,1 0 0 0 0,-1-1 0 0 0,1 1 0 0 0,0 0 0 0 0,0 0 0 0 0,0-1 1 0 0,0 1-1 0 0,0 0 0 0 0,0-1 0 0 0,0 1 0 0 0,0-1 0 0 0,1 1-7 0 0,74 48 1362 0 0,-72-49-1323 0 0,1 0 1 0 0,-1 1-1 0 0,0-1 0 0 0,1 1 1 0 0,-1 0-1 0 0,0 0 1 0 0,0 0-1 0 0,0 0 0 0 0,0 1 1 0 0,-1 0-1 0 0,1 0 1 0 0,-1 0-1 0 0,0 0 0 0 0,0 0 1 0 0,0 1-1 0 0,0-1 1 0 0,0 1-1 0 0,-1 0 0 0 0,1 0 1 0 0,-1 0-1 0 0,0 0 1 0 0,0 0-1 0 0,0 3-39 0 0,0-1 134 0 0,-1-1 0 0 0,0 1 0 0 0,-1 0-1 0 0,1 0 1 0 0,-1-1 0 0 0,0 1 0 0 0,0 0 0 0 0,-1 0 0 0 0,0 0 0 0 0,0-1-1 0 0,0 1 1 0 0,0 0 0 0 0,-1-1 0 0 0,0 0 0 0 0,-1 1 0 0 0,1-1 0 0 0,-1 0-1 0 0,0 0 1 0 0,0 0 0 0 0,0 0 0 0 0,-1-1 0 0 0,1 1 0 0 0,-1-1 0 0 0,-4 3-134 0 0,-87 24-2780 0 0,80-35-1212 0 0,3-9-5095 0 0</inkml:trace>
  <inkml:trace contextRef="#ctx0" brushRef="#br0" timeOffset="-962.177">425 106 11549 0 0,'0'0'1528'0'0,"0"0"-1144"0"0,-7 7 164 0 0,-2 2-338 0 0,0 0 1 0 0,0 0 0 0 0,1 1-1 0 0,0 0 1 0 0,0 0 0 0 0,1 1-1 0 0,1 0 1 0 0,0 0 0 0 0,0 1-1 0 0,1-1 1 0 0,1 1 0 0 0,0 0 0 0 0,0 1-1 0 0,2-1 1 0 0,-1 1 0 0 0,1-1-1 0 0,1 1 1 0 0,0 7-211 0 0,31 27-897 0 0,2-31-5633 0 0,-20-15-56 0 0</inkml:trace>
  <inkml:trace contextRef="#ctx0" brushRef="#br0" timeOffset="-343.181">823 224 6169 0 0,'0'0'5548'0'0,"0"0"-5152"0"0,27 53 80 0 0,-20-31 288 0 0,-3 5 240 0 0,-4-3-156 0 0,0 1-268 0 0,-4 0-168 0 0,-7-2-195 0 0,1 0-141 0 0,-7 0 12 0 0,2-2-88 0 0,-2-1-381 0 0,-2-2-635 0 0,2-5-480 0 0,5-4-1604 0 0,-2-8-4285 0 0</inkml:trace>
  <inkml:trace contextRef="#ctx0" brushRef="#br0" timeOffset="8209.85">490 340 664 0 0,'0'0'913'0'0,"0"0"270"0"0,0 0 848 0 0,0 0-871 0 0,0 0-540 0 0,0 0 73 0 0,0 0 225 0 0,0 0 144 0 0,-4-3-48 0 0,4 3-960 0 0,1 0 0 0 0,-1 0 0 0 0,1-1-1 0 0,-1 1 1 0 0,1 0 0 0 0,-1 0 0 0 0,1-1-1 0 0,-1 1 1 0 0,0 0 0 0 0,1-1 0 0 0,-1 1 0 0 0,1 0-1 0 0,-1-1 1 0 0,0 1 0 0 0,1 0 0 0 0,-1-1-1 0 0,0 1 1 0 0,0-1 0 0 0,1 1 0 0 0,-1 0 0 0 0,0-1-1 0 0,0 1 1 0 0,0-1 0 0 0,0 1 0 0 0,1-1-1 0 0,-1 1 1 0 0,0-1 0 0 0,0 1 0 0 0,0-1 0 0 0,0 1-1 0 0,0-1 1 0 0,0 1 0 0 0,0-1 0 0 0,0 1-1 0 0,0-1 1 0 0,-1 1 0 0 0,1-1 0 0 0,0 1 0 0 0,0-1-1 0 0,0 1 1 0 0,-1-1-54 0 0,7 3 113 0 0,0 0-1 0 0,-1 1 1 0 0,0 0-1 0 0,0 0 1 0 0,1 0-1 0 0,-2 1 1 0 0,1-1-1 0 0,0 1 1 0 0,-1 0-1 0 0,0 0 1 0 0,0 1-1 0 0,0-1 1 0 0,0 1-1 0 0,-1 0 1 0 0,1 0-1 0 0,-2 0 0 0 0,1 1 1 0 0,0-1-1 0 0,-1 1 1 0 0,0 0-1 0 0,0-1 1 0 0,-1 1-1 0 0,1 0 1 0 0,-1 0-1 0 0,0 2-112 0 0,-62 29 1162 0 0,35-35-3375 0 0,6-8-3322 0 0,12-3-2838 0 0</inkml:trace>
  <inkml:trace contextRef="#ctx0" brushRef="#br0" timeOffset="8471.892">640 357 1684 0 0,'0'0'9277'0'0,"0"0"-8377"0"0,0 0-756 0 0,0 0 340 0 0,0 0 336 0 0,0 0 56 0 0,0 0-116 0 0,-45 41-168 0 0,36-31-340 0 0,2 2-128 0 0,6 0-60 0 0,1 2-56 0 0,8 0-8 0 0,5-1-340 0 0,7 0-528 0 0,2 1-388 0 0,-1-7-1076 0 0,12-4-5817 0 0</inkml:trace>
  <inkml:trace contextRef="#ctx0" brushRef="#br0" timeOffset="20074.338">1636 776 444 0 0,'0'0'488'0'0,"0"0"-155"0"0,0 0-137 0 0,-4 7-26 0 0,0-2-85 0 0,-1 1 0 0 0,1-1 0 0 0,-1 0-1 0 0,0 0 1 0 0,0 0 0 0 0,-1-1-1 0 0,1 0 1 0 0,-1 0 0 0 0,0 0-1 0 0,0-1 1 0 0,0 0 0 0 0,-1 0-1 0 0,1 0 1 0 0,-1-1 0 0 0,0 0-1 0 0,1 0 1 0 0,-1-1 0 0 0,-4 1-85 0 0,-14-5 205 0 0,0-1-1 0 0,0-1 1 0 0,0-1 0 0 0,0-1 0 0 0,1-1 0 0 0,0-1 0 0 0,1-2 0 0 0,0 0 0 0 0,0-1 0 0 0,1-1 0 0 0,1-1 0 0 0,1-2 0 0 0,-18-15-205 0 0,20 18-7 0 0,-7-5-143 0 0,0-1-1 0 0,2-2 0 0 0,0 0 1 0 0,1-2-1 0 0,2 0 0 0 0,0-1 1 0 0,-16-27 150 0 0,29 41-69 0 0,0-2 0 0 0,1 1 0 0 0,1-1 0 0 0,-1 0 0 0 0,2 0 0 0 0,0 0 0 0 0,0-1 0 0 0,1 1 0 0 0,0-1 0 0 0,1 0 1 0 0,1 0-1 0 0,0 0 0 0 0,1 0 0 0 0,0 0 0 0 0,1 0 0 0 0,1 0 0 0 0,0 0 0 0 0,0 0 0 0 0,2 1 0 0 0,0-4 69 0 0,5 2 148 0 0,0 0-1 0 0,0 1 0 0 0,2 0 1 0 0,-1 0-1 0 0,2 1 1 0 0,0 1-1 0 0,0 0 0 0 0,1 0 1 0 0,0 1-1 0 0,1 1 1 0 0,0 0-1 0 0,0 1 0 0 0,1 1 1 0 0,0 0-1 0 0,2 0-147 0 0,15-5-38 0 0,2 2 0 0 0,-1 1-1 0 0,1 1 1 0 0,0 2 0 0 0,1 2 0 0 0,0 0-1 0 0,-1 3 1 0 0,1 1 0 0 0,0 1 0 0 0,-1 2 0 0 0,1 2-1 0 0,-1 1 1 0 0,0 1 0 0 0,26 10 38 0 0,-43-10 71 0 0,0 1 0 0 0,0 0 0 0 0,-1 1 0 0 0,0 0 0 0 0,0 2 0 0 0,-1 0 0 0 0,-1 0 0 0 0,0 1 0 0 0,-1 1 0 0 0,0 1 0 0 0,0 0 0 0 0,-2 0 0 0 0,0 1 0 0 0,-1 1 0 0 0,0-1 0 0 0,-1 2 0 0 0,0 0-71 0 0,-4-5 33 0 0,1 0-1 0 0,-1-1 0 0 0,-1 2 1 0 0,0-1-1 0 0,-1 0 0 0 0,-1 1 1 0 0,0-1-1 0 0,0 1 0 0 0,-1 0 1 0 0,-1 0-1 0 0,0-1 0 0 0,0 1 1 0 0,-2 0-1 0 0,1 0 0 0 0,-2-1 1 0 0,0 1-1 0 0,0-1 0 0 0,-1 0 1 0 0,-1 0-1 0 0,0 0 0 0 0,0 0 1 0 0,-1-1-1 0 0,-1 0 0 0 0,-6 8-32 0 0,-2 0 19 0 0,-1-1 1 0 0,-1-1-1 0 0,-1-1 0 0 0,-1 0 0 0 0,0-1 0 0 0,-1-1 0 0 0,0-1 0 0 0,-1-1 1 0 0,0-1-1 0 0,-1 0 0 0 0,-1-2-19 0 0,-97 23-2698 0 0,84-30-1362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17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 52 0 0,'0'0'912'0'0,"0"0"2128"0"0,0 0-2296 0 0,0 0-552 0 0,0 0-192 0 0,0 0-12 0 0,0 0 4 0 0,0 0-44 0 0,0 0-80 0 0,-6-19-232 0 0,4 20-300 0 0,2 3 352 0 0,0 3-16 0 0,0-1-948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3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1784 2931 1160 0 0,'0'0'757'0'0,"0"0"504"0"0,0 0 272 0 0,0 0-643 0 0,-6 1-284 0 0,-124-24 5902 0 0,75 1-6253 0 0,1-3 0 0 0,1-1 0 0 0,2-3 0 0 0,1-2 0 0 0,1-2 0 0 0,1-3 0 0 0,-11-13-255 0 0,-48-53 408 0 0,4-4 1 0 0,6-5-1 0 0,4-4 0 0 0,5-4 1 0 0,6-3-1 0 0,-13-36-408 0 0,17 24 116 0 0,6-3 0 0 0,7-4 0 0 0,5-2 0 0 0,7-2 0 0 0,6-3 0 0 0,-13-86-116 0 0,39 143 83 0 0,-1 6-39 0 0,5 0 0 0 0,2-1 0 0 0,5 0 0 0 0,2-23-44 0 0,7 104 1 0 0,0 0 0 0 0,0 0 0 0 0,1 0 0 0 0,0 0 0 0 0,0 0 0 0 0,0 0 0 0 0,0 0 1 0 0,1 0-1 0 0,0 0 0 0 0,0 0 0 0 0,0 0 0 0 0,0 0 0 0 0,1 1 0 0 0,0-1 0 0 0,0 0 0 0 0,0 1 0 0 0,1-1 0 0 0,-1 1 0 0 0,1 0 0 0 0,0 0 1 0 0,0 0-1 0 0,1 0 0 0 0,-1 1 0 0 0,1-1 0 0 0,0 1 0 0 0,0 0 0 0 0,0 0 0 0 0,0 0 0 0 0,0 0 0 0 0,1 1 0 0 0,-1 0 0 0 0,1 0 0 0 0,0 0 1 0 0,0 0-1 0 0,0 1 0 0 0,-1 0 0 0 0,1 0 0 0 0,0 0 0 0 0,0 1 0 0 0,0 0 0 0 0,1-1 0 0 0,-1 2 0 0 0,0-1 0 0 0,0 1 0 0 0,0-1 0 0 0,0 1 0 0 0,-1 1 1 0 0,1-1-1 0 0,0 1 0 0 0,0 0 0 0 0,-1 0 0 0 0,1 0 0 0 0,-1 1 0 0 0,3 1-1 0 0,12 12 73 0 0,-25-25 319 0 0,-35-31 202 0 0,32 31-798 0 0,-3-6 137 0 0,13 15 48 0 0,-1-1 0 0 0,0 0 0 0 0,0 1 0 0 0,0-1 1 0 0,0 0-1 0 0,0 1 0 0 0,0-1 0 0 0,0 0 0 0 0,0 1 0 0 0,0-1 0 0 0,-1 0 0 0 0,1 1 0 0 0,0-1 1 0 0,0 0-1 0 0,0 1 0 0 0,-1-1 0 0 0,1 0 0 0 0,0 1 0 0 0,-1-1 0 0 0,1 1 0 0 0,-1-1 0 0 0,1 1 1 0 0,-1-1-1 0 0,1 1 0 0 0,-1-1 0 0 0,1 1 0 0 0,-1-1 0 0 0,1 1 0 0 0,-1 0 0 0 0,1-1 0 0 0,-1 1 1 0 0,0 0-1 0 0,1 0 0 0 0,-1-1 0 0 0,0 1 0 0 0,1 0 0 0 0,-1 0 0 0 0,0 0 0 0 0,1 0 0 0 0,-1 0 1 0 0,0 0-1 0 0,1 0 0 0 0,-1 0 0 0 0,0 0 0 0 0,1 0 0 0 0,-1 0 0 0 0,0 0 0 0 0,1 0 0 0 0,-1 1 0 0 0,0-1 1 0 0,1 0-1 0 0,-1 0 0 0 0,0 1 0 0 0,1-1 0 0 0,-1 0 0 0 0,1 1 0 0 0,-1-1 0 0 0,1 1 0 0 0,-1-1 1 0 0,1 1-1 0 0,-1-1 0 0 0,1 1 0 0 0,-1-1 19 0 0,0 7 19 0 0,0 0 1 0 0,-1 0-1 0 0,0-1 1 0 0,0 1-1 0 0,0-1 1 0 0,-1 0-1 0 0,0 0 1 0 0,-1 0-1 0 0,1 0 1 0 0,-1 0-1 0 0,0-1 1 0 0,0 0-1 0 0,-1 1 1 0 0,0-2-1 0 0,0 1 1 0 0,-4 3-20 0 0,-41 6-5333 0 0,23-17-2807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7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14957 0 0,'0'0'2421'0'0,"0"0"-2309"0"0,0 0-112 0 0,0 0-140 0 0,0 0 132 0 0,0 0-196 0 0,0 0 128 0 0,0 0-8 0 0,0 0-669 0 0,-41 16-899 0 0,29-18-1396 0 0,2-12-3929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7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32 5228 0 0,'0'0'8725'0'0,"0"0"-7033"0"0,0 0-1252 0 0,0 0-440 0 0,0 0-316 0 0,0 0 168 0 0,0 0-68 0 0,-53-9-336 0 0,23 5-1088 0 0,6 0-3620 0 0,-15-10-2693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4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20 11369 0 0,'0'0'2522'0'0,"0"0"-1834"0"0,0 0-810 0 0,-7-4 138 0 0,6 4-4 0 0,-1-1-25 0 0,0-1 0 0 0,0 0 0 0 0,0 1 0 0 0,0 0 0 0 0,0 0 0 0 0,0-1 0 0 0,0 1 0 0 0,-1 0 0 0 0,1 1 0 0 0,0-1 0 0 0,-1 0 0 0 0,1 1 0 0 0,-1-1 0 0 0,1 1 0 0 0,-1 0 0 0 0,1 0 0 0 0,0 0 0 0 0,-1 0 0 0 0,1 0 0 0 0,-1 0 0 0 0,1 1 0 0 0,-1 0 0 0 0,1-1 0 0 0,0 1-1 0 0,-1 0 1 0 0,1 0 0 0 0,0 0 0 0 0,0 0 0 0 0,-1 0 0 0 0,1 1 0 0 0,0-1 0 0 0,0 1 0 0 0,0-1 0 0 0,1 1 0 0 0,-1 0 0 0 0,0-1 0 0 0,1 1 0 0 0,-1 1 13 0 0,64 66 743 0 0,-8 15 1692 0 0,-53-82-2411 0 0,-1 0-1 0 0,1 1 0 0 0,0-1 1 0 0,-1 0-1 0 0,0 0 1 0 0,1 1-1 0 0,-1-1 1 0 0,0 0-1 0 0,0 0 1 0 0,0 1-1 0 0,-1-1 1 0 0,1 0-1 0 0,0 1 1 0 0,-1-1-1 0 0,0 0 1 0 0,1 0-1 0 0,-1 0 0 0 0,0 0 1 0 0,0 0-1 0 0,0 0 1 0 0,-1 0-1 0 0,1 0 1 0 0,0 0-1 0 0,-1 0 1 0 0,1 0-1 0 0,-1-1 1 0 0,1 1-1 0 0,-1-1 1 0 0,0 1-1 0 0,0-1 1 0 0,0 0-1 0 0,0 1 0 0 0,0-1 1 0 0,0 0-1 0 0,0 0 1 0 0,0-1-1 0 0,0 1 1 0 0,0 0-1 0 0,-1-1 1 0 0,1 1-1 0 0,0-1 1 0 0,-1 0-24 0 0,-25 4-883 0 0,10-8-3164 0 0,11 1-2048 0 0</inkml:trace>
  <inkml:trace contextRef="#ctx0" brushRef="#br0" timeOffset="310.705">205 163 10857 0 0,'0'0'2690'0'0,"0"0"-1843"0"0,0 0-593 0 0,0 0 107 0 0,0 0 134 0 0,6 3 32 0 0,68 32 1194 0 0,-72-34-1731 0 0,0 0 1 0 0,0 0-1 0 0,0 0 1 0 0,0 0-1 0 0,0 0 0 0 0,0-1 1 0 0,1 1-1 0 0,-1-1 1 0 0,0 1-1 0 0,0-1 1 0 0,1 0-1 0 0,-1 0 0 0 0,0 0 1 0 0,1 0-1 0 0,-1-1 1 0 0,0 1-1 0 0,1-1 0 0 0,-1 1 1 0 0,0-1-1 0 0,0 0 1 0 0,0 0-1 0 0,0 1 0 0 0,0-2 1 0 0,0 1-1 0 0,0 0 1 0 0,0 0-1 0 0,0-1 0 0 0,0 1 1 0 0,0-1-1 0 0,-1 1 1 0 0,1-1-1 0 0,-1 0 1 0 0,1 0-1 0 0,-1 1 0 0 0,0-1 1 0 0,0 0-1 0 0,0 0 1 0 0,1-2 9 0 0,-2 2-23 0 0,-1 0 1 0 0,0 1 0 0 0,1-1 0 0 0,-1 1-1 0 0,0-1 1 0 0,0 1 0 0 0,0-1 0 0 0,0 1-1 0 0,0 0 1 0 0,0-1 0 0 0,-1 1 0 0 0,1 0-1 0 0,0 0 1 0 0,-1 0 0 0 0,1 0-1 0 0,-1 0 1 0 0,1 0 0 0 0,-1 0 0 0 0,1 1-1 0 0,-1-1 1 0 0,1 0 0 0 0,-1 1 0 0 0,0-1-1 0 0,1 1 1 0 0,-1 0 0 0 0,0 0 0 0 0,0-1-1 0 0,1 1 1 0 0,-1 0 0 0 0,0 0 0 0 0,0 1-1 0 0,1-1 1 0 0,-1 0 0 0 0,0 1 0 0 0,1-1-1 0 0,-1 1 1 0 0,0-1 0 0 0,1 1 0 0 0,-1 0-1 0 0,1-1 1 0 0,-1 1 0 0 0,1 0 0 0 0,-1 0-1 0 0,1 0 1 0 0,0 0 0 0 0,-1 1 0 0 0,1-1-1 0 0,0 0 1 0 0,0 0 0 0 0,0 1-1 0 0,0-1 1 0 0,0 1 0 0 0,0-1 0 0 0,0 1-1 0 0,0 0 23 0 0,-1-1 30 0 0,0 1 0 0 0,0 0-1 0 0,1 0 1 0 0,-1 0-1 0 0,0 0 1 0 0,0 0-1 0 0,1 0 1 0 0,0 1 0 0 0,-1-1-1 0 0,1 0 1 0 0,0 1-1 0 0,0-1 1 0 0,0 1-1 0 0,0-1 1 0 0,1 1-1 0 0,-1-1 1 0 0,1 1 0 0 0,0 0-1 0 0,-1-1 1 0 0,1 1-1 0 0,0 0 1 0 0,1-1-1 0 0,-1 1 1 0 0,0 0 0 0 0,1-1-1 0 0,-1 1 1 0 0,1 0-1 0 0,0-1 1 0 0,0 1-1 0 0,0-1 1 0 0,0 0-1 0 0,0 1 1 0 0,1-1 0 0 0,-1 0-1 0 0,1 0 1 0 0,0 0-1 0 0,-1 0 1 0 0,1 0-1 0 0,0 0 1 0 0,0 0 0 0 0,0 0-1 0 0,0-1 1 0 0,1 1-1 0 0,-1-1 1 0 0,0 0-1 0 0,1 1 1 0 0,-1-1-1 0 0,0 0 1 0 0,1 0 0 0 0,0-1-1 0 0,-1 1 1 0 0,1 0-1 0 0,-1-1 1 0 0,1 0-1 0 0,0 0 1 0 0,1 0-30 0 0,36 6-2268 0 0,-13-9-5685 0 0,-9-6 355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8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 1 1644 0 0,'0'0'10712'0'0,"0"0"-7627"0"0,0 0-2967 0 0,-11 0-251 0 0,-359 8-262 0 0,440 24 731 0 0,-65-31-317 0 0,1 0 0 0 0,-1 1 0 0 0,0 0-1 0 0,1 0 1 0 0,-1 0 0 0 0,0 0 0 0 0,0 1-1 0 0,-1 0 1 0 0,1 0 0 0 0,0 0 0 0 0,-1 0-1 0 0,0 1 1 0 0,0 0 0 0 0,0 0 0 0 0,0 0-1 0 0,0 0 1 0 0,-1 0 0 0 0,0 1 0 0 0,0 0-1 0 0,0 0 1 0 0,-1 0 0 0 0,1 0-1 0 0,-1 0 1 0 0,0 0 0 0 0,-1 0 0 0 0,1 1-1 0 0,-1-1 1 0 0,0 1 0 0 0,0-1 0 0 0,-1 1-1 0 0,0-1 1 0 0,0 1 0 0 0,0 0 0 0 0,-1-1-1 0 0,1 1 1 0 0,-2 1-19 0 0,-41 80 627 0 0,36-79-633 0 0,1 1 0 0 0,1 0 0 0 0,-1 1 0 0 0,1-1 1 0 0,1 1-1 0 0,0 0 0 0 0,1 0 0 0 0,-1 1 0 0 0,2-1 1 0 0,0 1-1 0 0,0-1 0 0 0,1 1 0 0 0,0 0 1 0 0,0 1 5 0 0,5-7 126 0 0,0-1 1 0 0,0 0-1 0 0,0 0 1 0 0,1 0-1 0 0,-1 0 1 0 0,1 0-1 0 0,0-1 1 0 0,0 0 0 0 0,0 0-1 0 0,1-1 1 0 0,-1 1-1 0 0,0-1 1 0 0,1 0-1 0 0,0-1 1 0 0,-1 1 0 0 0,1-1-1 0 0,0 0 1 0 0,0 0-1 0 0,0-1 1 0 0,0 0-1 0 0,0 0 1 0 0,-1 0 0 0 0,1-1-1 0 0,0 0 1 0 0,0 0-1 0 0,4-2-126 0 0,-1 3-46 0 0,133-25 853 0 0,-88 1-4480 0 0,-45 17-2508 0 0,-1-4-4312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9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10 3828 0 0,'0'0'8450'0'0,"0"0"-5895"0"0,0 0-1527 0 0,0 0 93 0 0,0 0-452 0 0,0 0-466 0 0,-9-1-85 0 0,-283-7-1945 0 0,299 7 1885 0 0,0 1-1 0 0,-1 1 1 0 0,1-1 0 0 0,-1 1 0 0 0,1 1 0 0 0,-1-1 0 0 0,0 1-1 0 0,0 0 1 0 0,1 0 0 0 0,-1 1 0 0 0,0 0 0 0 0,-1 0-1 0 0,1 0 1 0 0,-1 1 0 0 0,1 0 0 0 0,-1 0 0 0 0,0 0-1 0 0,0 1 1 0 0,-1-1 0 0 0,1 1 0 0 0,-1 0 0 0 0,0 1 0 0 0,-1-1-1 0 0,1 1 1 0 0,-1-1 0 0 0,0 1 0 0 0,0 0 0 0 0,-1 0-1 0 0,0 0 1 0 0,0 1 0 0 0,0-1 0 0 0,-1 0 0 0 0,0 1-1 0 0,0-1 1 0 0,-1 1 0 0 0,0 0 0 0 0,0-1 0 0 0,0 2-58 0 0,-82 184 386 0 0,82-189-366 0 0,1 0 0 0 0,-1-1 0 0 0,0 1 1 0 0,1-1-1 0 0,0 0 0 0 0,0 1 0 0 0,-1-1 0 0 0,1 1 0 0 0,1-1 0 0 0,-1 0 0 0 0,0 0 0 0 0,0 0 0 0 0,1 0 0 0 0,-1 0 0 0 0,1 0 0 0 0,0 0 0 0 0,0 0 0 0 0,0 0 0 0 0,0-1 0 0 0,0 1 0 0 0,0-1 0 0 0,0 0 0 0 0,0 1 0 0 0,0-1 0 0 0,1 0 0 0 0,-1 0 0 0 0,0 0 0 0 0,1-1 0 0 0,-1 1 0 0 0,1-1 0 0 0,-1 1 0 0 0,1-1 1 0 0,-1 0-1 0 0,1 0 0 0 0,-1 0 0 0 0,2 0-20 0 0,95-5 613 0 0,-30-26-947 0 0,-54 2-8403 0 0,-14 16-1655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9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8645 0 0,'0'0'6884'0'0,"0"0"-5540"0"0,0 0-1652 0 0,0 0 68 0 0,0 0 93 0 0,0 0 137 0 0,-1 6 134 0 0,-1-2-85 0 0,1 0 0 0 0,-1 0-1 0 0,1-1 1 0 0,1 1 0 0 0,-1 0 0 0 0,0 0-1 0 0,1 0 1 0 0,0 0 0 0 0,0 0 0 0 0,0 0 0 0 0,0 0-1 0 0,1 0 1 0 0,0 0 0 0 0,-1 0 0 0 0,1 0-1 0 0,1 0 1 0 0,-1 0 0 0 0,1 0 0 0 0,-1-1-1 0 0,1 1 1 0 0,0-1 0 0 0,0 1 0 0 0,1-1-1 0 0,-1 0 1 0 0,1 0 0 0 0,-1 0 0 0 0,1 0-1 0 0,0 0 1 0 0,0-1 0 0 0,0 1 0 0 0,1-1-1 0 0,-1 0 1 0 0,1 0 0 0 0,-1 0 0 0 0,1 0-1 0 0,0-1 1 0 0,-1 1 0 0 0,1-1 0 0 0,0 0 0 0 0,0 0-1 0 0,0 0 1 0 0,0-1 0 0 0,0 0 0 0 0,0 1-1 0 0,2-1-38 0 0,-4-2 15 0 0,0 1-1 0 0,0 0 1 0 0,0 0-1 0 0,0-1 0 0 0,0 1 1 0 0,-1-1-1 0 0,1 0 0 0 0,-1 1 1 0 0,1-1-1 0 0,-1 0 1 0 0,1 0-1 0 0,-1 0 0 0 0,0 0 1 0 0,0 0-1 0 0,0 0 1 0 0,0 0-1 0 0,0-1 0 0 0,-1 1 1 0 0,1 0-1 0 0,-1 0 1 0 0,1-1-1 0 0,-1 1 0 0 0,0 0 1 0 0,0-1-1 0 0,0 1 1 0 0,0 0-1 0 0,0-3-14 0 0,4-1-465 0 0,-1 10 484 0 0,-1 0 0 0 0,0 0 0 0 0,0 0 0 0 0,0 0 0 0 0,0 0 0 0 0,-1 1 0 0 0,0-1 0 0 0,1 1 0 0 0,-2-1 0 0 0,1 1 0 0 0,0-1 0 0 0,-1 1 0 0 0,0-1 0 0 0,0 1 0 0 0,0 0 0 0 0,-1-1 0 0 0,0 1 0 0 0,0-1 0 0 0,0 1 0 0 0,0-1 0 0 0,0 0 0 0 0,-1 1 0 0 0,0-1 0 0 0,0 0 0 0 0,0 0 0 0 0,-1 0 0 0 0,1 0 0 0 0,-1-1 0 0 0,0 1 0 0 0,0-1 0 0 0,0 1 0 0 0,0-1 0 0 0,-1 0 0 0 0,1 0 0 0 0,-1-1 0 0 0,0 1 0 0 0,0-1 0 0 0,0 1 0 0 0,0-1 0 0 0,0-1 0 0 0,-1 1 0 0 0,-2 0-19 0 0,-58 7-3181 0 0,27-14-2135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8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1208 0 0,'0'0'7498'0'0,"0"0"-5226"0"0,0 0-1783 0 0,0 0-130 0 0,0 0-83 0 0,0 0-181 0 0,7 0-28 0 0,-1-1 85 0 0,0 1 1 0 0,0-1-1 0 0,0 1 0 0 0,0 0 1 0 0,0 1-1 0 0,0 0 1 0 0,0 0-1 0 0,0 0 0 0 0,0 0 1 0 0,0 1-1 0 0,0 0 1 0 0,-1 1-1 0 0,1-1 0 0 0,-1 1 1 0 0,0 0-1 0 0,1 0 1 0 0,-1 1-1 0 0,0-1 0 0 0,-1 1 1 0 0,1 0-1 0 0,-1 0 0 0 0,0 1 1 0 0,0 0-1 0 0,0-1 1 0 0,0 1-1 0 0,-1 0 0 0 0,0 1 1 0 0,0 0-153 0 0,-40 47 631 0 0,-2-41-6772 0 0,28-16-104 0 0</inkml:trace>
  <inkml:trace contextRef="#ctx0" brushRef="#br0" timeOffset="246.922">236 5 5885 0 0,'0'0'6776'0'0,"0"0"-6776"0"0,0 0 52 0 0,0 0-52 0 0,-7 38 460 0 0,3-27 24 0 0,3 3 124 0 0,1-1-112 0 0,0 2-196 0 0,1 0-148 0 0,6 0-40 0 0,3 0 64 0 0,1-3 0 0 0,3-2-176 0 0,1-3-500 0 0,1-3-972 0 0,-3-2-1548 0 0,3-9-6585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5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8 8461 0 0,'0'0'2588'0'0,"0"0"-1972"0"0,0 0 424 0 0,8 45 324 0 0,-12-25-164 0 0,-5 0-272 0 0,-1 1-123 0 0,-2 0-233 0 0,-4 2-276 0 0,1-3-296 0 0,-1-2-60 0 0,1-2-340 0 0,3-4-84 0 0,1-3-533 0 0,5-6-763 0 0,-2-3-800 0 0,4-2-2040 0 0,0-11-2309 0 0</inkml:trace>
  <inkml:trace contextRef="#ctx0" brushRef="#br0" timeOffset="168.707">3 57 4480 0 0,'0'0'4645'0'0,"0"0"-2788"0"0,8 8-449 0 0,93 131 3978 0 0,-75-109-6290 0 0,3-28-7924 0 0,-13-8 956 0 0</inkml:trace>
  <inkml:trace contextRef="#ctx0" brushRef="#br0" timeOffset="325.436">312 226 5016 0 0,'0'0'6833'0'0,"0"0"-6229"0"0,0 0-196 0 0,0 0 368 0 0,12 47 88 0 0,-19-35-68 0 0,-3 2-68 0 0,-3 1-183 0 0,-1 1-233 0 0,0-2-152 0 0,-3-2-72 0 0,0-1-88 0 0,3-1-500 0 0,0-3-769 0 0,0-4-771 0 0,5-2-2752 0 0,1-8-3737 0 0</inkml:trace>
  <inkml:trace contextRef="#ctx0" brushRef="#br0" timeOffset="685.592">645 66 6413 0 0,'0'0'6616'0'0,"0"0"-4572"0"0,0 0-1788 0 0,0 0-135 0 0,0 0 390 0 0,0 0 166 0 0,-3 7-26 0 0,0-3-596 0 0,1 1 0 0 0,-1-1 0 0 0,0 0 0 0 0,0 0 1 0 0,-1-1-1 0 0,1 1 0 0 0,-1-1 0 0 0,0 1 0 0 0,0-1 0 0 0,0 0 0 0 0,0 0 1 0 0,-1-1-1 0 0,1 0 0 0 0,-1 1 0 0 0,0-1 0 0 0,1-1 0 0 0,-1 1 0 0 0,0-1 0 0 0,0 0 1 0 0,0 0-1 0 0,0 0 0 0 0,0-1 0 0 0,-1 1-55 0 0,2-1-115 0 0,-1 1 0 0 0,0-1-1 0 0,0 0 1 0 0,0 0 0 0 0,0 0 0 0 0,1-1 0 0 0,-1 0 0 0 0,0 1-1 0 0,0-2 1 0 0,1 1 0 0 0,-1-1 0 0 0,1 1 0 0 0,-1-1 0 0 0,1 0-1 0 0,0-1 1 0 0,-1 1 0 0 0,1-1 0 0 0,1 0 0 0 0,-1 0-1 0 0,-2-3 116 0 0,-18-61-8948 0 0,26 62 4768 0 0,6 4 1055 0 0</inkml:trace>
  <inkml:trace contextRef="#ctx0" brushRef="#br0" timeOffset="857.536">545 215 1420 0 0,'0'0'5734'0'0,"0"0"-2946"0"0,0 0-932 0 0,0 0-283 0 0,0 0-261 0 0,4 7-318 0 0,20 110 816 0 0,-22-107-2115 0 0,0-8-2478 0 0,0-5-3982 0 0,2-9-869 0 0</inkml:trace>
  <inkml:trace contextRef="#ctx0" brushRef="#br0" timeOffset="1058.913">760 1 7053 0 0,'0'0'6654'0'0,"0"0"-5046"0"0,7 7-1354 0 0,2 3 14 0 0,-1-1 0 0 0,0 1-1 0 0,-1 1 1 0 0,0-1 0 0 0,0 1-1 0 0,-1 1 1 0 0,-1-1 0 0 0,0 1-1 0 0,0 0 1 0 0,-1 0 0 0 0,-1 0-1 0 0,0 0 1 0 0,1 9-268 0 0,-30 114 273 0 0,-9-90-5317 0 0,29-43-811 0 0,3-7-2568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45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38 5501 0 0,'0'0'5105'0'0,"0"0"-3191"0"0,0 0-847 0 0,-6-6-93 0 0,5 3-922 0 0,-1 1-1 0 0,0 0 1 0 0,0 0-1 0 0,0-1 0 0 0,0 1 1 0 0,0 0-1 0 0,0 1 1 0 0,0-1-1 0 0,-1 0 1 0 0,1 1-1 0 0,0-1 1 0 0,-1 1-1 0 0,0 0 0 0 0,1 0 1 0 0,-1 0-1 0 0,0 0 1 0 0,1 0-1 0 0,-1 1 1 0 0,0-1-1 0 0,0 1 0 0 0,0 0 1 0 0,0 0-1 0 0,1 0 1 0 0,-1 0-1 0 0,0 0 1 0 0,0 0-1 0 0,0 1 0 0 0,0-1 1 0 0,1 1-1 0 0,-1 0 1 0 0,0 0-1 0 0,1 0 1 0 0,-1 0-1 0 0,1 1 0 0 0,-1-1 1 0 0,1 1-1 0 0,-1-1 1 0 0,1 1-1 0 0,0 0 1 0 0,0 0-1 0 0,0 0 0 0 0,0 0 1 0 0,-1 2-52 0 0,-3 3 18 0 0,1 0 0 0 0,0 0 0 0 0,0 1 0 0 0,1-1 0 0 0,0 1 0 0 0,1 1 0 0 0,-1-1 0 0 0,1 0 0 0 0,1 1 0 0 0,0-1 0 0 0,0 1 0 0 0,1 0 0 0 0,0 0 0 0 0,0-1 0 0 0,1 1 0 0 0,0 0 0 0 0,0 0 0 0 0,1 0 0 0 0,1 0 0 0 0,-1-1 0 0 0,1 1 0 0 0,1 0 0 0 0,0-1 0 0 0,0 0 0 0 0,0 0 0 0 0,1 0 0 0 0,0 0 1 0 0,1 0-1 0 0,0-1 0 0 0,0 0 0 0 0,1 0 0 0 0,5 6-18 0 0,-5-12 36 0 0,1 1 0 0 0,0-1 1 0 0,0 0-1 0 0,0 0 0 0 0,0-1 1 0 0,0 0-1 0 0,0 0 0 0 0,0-1 1 0 0,0 0-1 0 0,-1 0 0 0 0,1-1 1 0 0,0 0-1 0 0,0 0 1 0 0,-1 0-1 0 0,0-1 0 0 0,1 0 1 0 0,-1 0-1 0 0,0 0 0 0 0,0-1 1 0 0,0 0-1 0 0,0-1-36 0 0,-2 5-27 0 0,1 0 0 0 0,0 0 0 0 0,0 0 0 0 0,-1 1 0 0 0,1 0 0 0 0,0 0 0 0 0,-1 0 0 0 0,1 0 0 0 0,-1 1 0 0 0,1 0 0 0 0,-1 0 0 0 0,0 0 0 0 0,0 0 0 0 0,0 1-1 0 0,0-1 1 0 0,0 1 0 0 0,0 0 0 0 0,-1 0 0 0 0,1 1 0 0 0,-1-1 0 0 0,0 1 0 0 0,0-1 0 0 0,0 1 0 0 0,-1 0 0 0 0,2 3 27 0 0,8 7 305 0 0,26 9 599 0 0,-49-59 565 0 0,-78-53-4334 0 0,86 88 2987 0 0,1 3-9189 0 0,2-1 4918 0 0</inkml:trace>
  <inkml:trace contextRef="#ctx0" brushRef="#br0" timeOffset="276.567">405 222 3848 0 0,'0'0'4569'0'0,"0"0"-2632"0"0,0 0-1175 0 0,6 7 122 0 0,62 119 3419 0 0,-68-125-4273 0 0,1-1 0 0 0,-1 1 0 0 0,1 0-1 0 0,-1 0 1 0 0,1-1 0 0 0,0 1 0 0 0,-1-1-1 0 0,1 1 1 0 0,0 0 0 0 0,-1-1 0 0 0,1 1-1 0 0,0-1 1 0 0,0 1 0 0 0,-1-1 0 0 0,1 0-1 0 0,0 1 1 0 0,0-1 0 0 0,0 0-1 0 0,0 0 1 0 0,-1 1 0 0 0,1-1 0 0 0,0 0-1 0 0,0 0 1 0 0,0 0 0 0 0,0 0 0 0 0,0 0-1 0 0,0 0 1 0 0,0 0 0 0 0,0 0 0 0 0,-1-1-1 0 0,1 1 1 0 0,0 0 0 0 0,0-1-1 0 0,0 1 1 0 0,0 0 0 0 0,-1-1 0 0 0,1 1-1 0 0,0-1 1 0 0,0 1 0 0 0,-1-1 0 0 0,1 1-1 0 0,0-1 1 0 0,-1 0 0 0 0,1 1 0 0 0,-1-1-1 0 0,1 0 1 0 0,0 1 0 0 0,-1-1 0 0 0,0 0-1 0 0,1 0 1 0 0,-1 0 0 0 0,1 1-1 0 0,-1-1 1 0 0,0 0 0 0 0,0 0 0 0 0,0 0-1 0 0,1 0-29 0 0,26-49 411 0 0,1-42-896 0 0,-28 92-426 0 0,1 1-3699 0 0,1 3 1551 0 0,-2-3-2081 0 0</inkml:trace>
  <inkml:trace contextRef="#ctx0" brushRef="#br0" timeOffset="493.98">768 36 4832 0 0,'0'0'5465'0'0,"-2"6"-4109"0"0,-24 56 630 0 0,19-49-1773 0 0,0 1 0 0 0,1-1 0 0 0,0 1 0 0 0,1 1-1 0 0,1-1 1 0 0,1 1 0 0 0,0-1 0 0 0,0 1 0 0 0,1 0 0 0 0,1 0 0 0 0,1 0 0 0 0,1 14-213 0 0,43 17-131 0 0,-1-40-6576 0 0,-28-10-305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55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13389 0 0,'-3'9'1225'0'0,"-6"22"-629"0"0,1 0 1 0 0,1 1-1 0 0,2 0 1 0 0,1 1-1 0 0,2-1 0 0 0,1 1 1 0 0,1-1-1 0 0,3 10-596 0 0,45 82 52 0 0,-7-90-7429 0 0,-23-29-1683 0 0</inkml:trace>
  <inkml:trace contextRef="#ctx0" brushRef="#br0" timeOffset="1401.602">259 124 696 0 0,'0'0'5895'0'0,"0"0"-3499"0"0,0 0-1391 0 0,0 0-261 0 0,0 0-52 0 0,0 0-152 0 0,0 0-260 0 0,0-1 2923 0 0,-1-1-3983 0 0,1 11 866 0 0,1 0 1 0 0,0-1-1 0 0,1 1 1 0 0,0 0 0 0 0,0-1-1 0 0,1 0 1 0 0,0 0-1 0 0,0 0 1 0 0,1 0-1 0 0,0 0 1 0 0,0 0 0 0 0,1-1-1 0 0,0 0 1 0 0,0 0-1 0 0,1 0 1 0 0,0-1-1 0 0,0 0 1 0 0,0 0-1 0 0,8 5-86 0 0,-12-12 39 0 0,1-1 0 0 0,0 1 0 0 0,-1 0 0 0 0,1-1 0 0 0,-1 1 0 0 0,0-1 0 0 0,0 0-1 0 0,1 0 1 0 0,-1 1 0 0 0,0-2 0 0 0,0 1 0 0 0,-1 0 0 0 0,1 0 0 0 0,0 0 0 0 0,-1-1-1 0 0,1 1 1 0 0,-1-1 0 0 0,0 0 0 0 0,0 1 0 0 0,0-1 0 0 0,0 0 0 0 0,-1 1 0 0 0,1-1-1 0 0,0 0 1 0 0,-1 0 0 0 0,0 0 0 0 0,0 1 0 0 0,0-1 0 0 0,0 0 0 0 0,0 0 0 0 0,-1 0-1 0 0,1 0 1 0 0,-1 1 0 0 0,0-1 0 0 0,0 0 0 0 0,0 1 0 0 0,0-1 0 0 0,0 0-1 0 0,0 1 1 0 0,-2-2-39 0 0,2-14 116 0 0,30 69-1092 0 0,-26-47 1024 0 0,0 1 1 0 0,0 0-1 0 0,-1 0 1 0 0,0-1-1 0 0,0 2 1 0 0,0-1-1 0 0,0 0 1 0 0,-1 0-1 0 0,0 0 1 0 0,0 1-1 0 0,0-1 1 0 0,-1 1-1 0 0,0-1 1 0 0,0 1-1 0 0,0-1 1 0 0,0 0-1 0 0,-1 1 1 0 0,0-1 0 0 0,0 0-1 0 0,-1 1 1 0 0,0-1-1 0 0,1 0 1 0 0,-2 0-1 0 0,1 0 1 0 0,0 0-1 0 0,-1-1 1 0 0,0 1-1 0 0,0-1 1 0 0,-1 1-1 0 0,1-1 1 0 0,-1 0-1 0 0,0 0 1 0 0,0-1-1 0 0,0 1 1 0 0,0-1-1 0 0,-1 0 1 0 0,0 0-1 0 0,1 0 1 0 0,-1-1 0 0 0,0 0-1 0 0,-1 1-48 0 0,-50-3-1941 0 0,21-15-5209 0 0,15-4-2346 0 0</inkml:trace>
  <inkml:trace contextRef="#ctx0" brushRef="#br0" timeOffset="1572.756">695 308 7129 0 0,'0'0'5680'0'0,"0"0"-5180"0"0,0 0-488 0 0,0 0 664 0 0,0 0-424 0 0,0 0 116 0 0,0 0 8 0 0,-59 7-148 0 0,26-7-228 0 0,0 0-568 0 0,0-3-804 0 0,8-1-1436 0 0,-2-9-4621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52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7829 0 0,'0'0'2367'0'0,"0"0"-1036"0"0,0 0-535 0 0,0 0-527 0 0,0 0-135 0 0,0 0 191 0 0,-4 9 365 0 0,-5 16-172 0 0,0 0 0 0 0,2 0-1 0 0,0 1 1 0 0,2 0 0 0 0,1 0 0 0 0,1 1-1 0 0,1-1 1 0 0,2 1 0 0 0,0-1-1 0 0,3 9-517 0 0,51 29-520 0 0,-38-60-3089 0 0,0-9-3307 0 0,-9-5-957 0 0</inkml:trace>
  <inkml:trace contextRef="#ctx0" brushRef="#br0" timeOffset="246.228">129 155 4760 0 0,'0'0'6304'0'0,"0"0"-4435"0"0,0 0-1363 0 0,0 0 15 0 0,0 0-224 0 0,6 0-361 0 0,98 33-182 0 0,-101-32 291 0 0,0 1-1 0 0,0-1 1 0 0,0 1 0 0 0,0 0 0 0 0,0 0-1 0 0,-1 0 1 0 0,1 0 0 0 0,0 0-1 0 0,-1 0 1 0 0,0 1 0 0 0,1-1 0 0 0,-1 1-1 0 0,0 0 1 0 0,0-1 0 0 0,-1 1 0 0 0,1 0-1 0 0,0 0 1 0 0,-1 1 0 0 0,0-1-1 0 0,0 0 1 0 0,0 0 0 0 0,0 0 0 0 0,0 1-1 0 0,-1-1 1 0 0,1 1 0 0 0,-1-1-1 0 0,0 0 1 0 0,0 1 0 0 0,0-1 0 0 0,-1 0-1 0 0,1 1 1 0 0,-2 2-45 0 0,-42 39 804 0 0,5-36-6643 0 0,34-12 596 0 0</inkml:trace>
  <inkml:trace contextRef="#ctx0" brushRef="#br0" timeOffset="434.679">332 157 952 0 0,'0'0'7135'0'0,"0"0"-4905"0"0,0 0-1832 0 0,0 0-95 0 0,0 0 361 0 0,0 0 140 0 0,-1 7 61 0 0,-7 32 414 0 0,6-37-1256 0 0,0 1-1 0 0,0 0 1 0 0,1 1-1 0 0,-1-1 1 0 0,1 0-1 0 0,0 0 1 0 0,0 1-1 0 0,0-1 1 0 0,0 0-1 0 0,1 1 1 0 0,-1-1-1 0 0,1 1 1 0 0,0-1-1 0 0,0 1 1 0 0,0-1-1 0 0,1 0 1 0 0,-1 1-1 0 0,1-1 1 0 0,0 1-1 0 0,0-1 1 0 0,0 0-1 0 0,0 0 1 0 0,0 1-1 0 0,1-1 1 0 0,0 0-1 0 0,-1 0 1 0 0,1 0-1 0 0,0-1 1 0 0,0 1-1 0 0,1 0 1 0 0,-1-1-1 0 0,1 1 1 0 0,-1-1-1 0 0,1 0 1 0 0,0 0-1 0 0,-1 0 1 0 0,1 0-1 0 0,0 0 1 0 0,1-1-1 0 0,-1 1 1 0 0,0-1-1 0 0,2 0-22 0 0,29 3-3891 0 0,-18-4-1072 0 0</inkml:trace>
  <inkml:trace contextRef="#ctx0" brushRef="#br0" timeOffset="604.976">686 328 11049 0 0,'0'0'2356'0'0,"0"0"-2204"0"0,0 0 244 0 0,0 0-4 0 0,0 0 292 0 0,0 0 196 0 0,-51 7-223 0 0,31-7-409 0 0,-2 1-200 0 0,-4-1-48 0 0,1 0-352 0 0,2-1-817 0 0,4-3-555 0 0,3 0-2260 0 0,5-12-4609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53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58 3664 0 0,'0'0'4367'0'0,"0"0"-2809"0"0,0 0-1317 0 0,0 0-33 0 0,0 0 549 0 0,0 0 215 0 0,0 0-252 0 0,0 0-408 0 0,0 0-104 0 0,1 8 177 0 0,7 39 449 0 0,-3 0 0 0 0,-2 1 0 0 0,-1 0 0 0 0,-3-1 0 0 0,-4 24-834 0 0,5-56-1613 0 0,3-26-7539 0 0,0-7 2355 0 0</inkml:trace>
  <inkml:trace contextRef="#ctx0" brushRef="#br0" timeOffset="327.39">26 29 1068 0 0,'0'0'3931'0'0,"0"0"-2178"0"0,0 0-1224 0 0,0 0 17 0 0,0 0 374 0 0,0 0-5 0 0,0 0-265 0 0,0 0-310 0 0,0 0 123 0 0,-1 5 159 0 0,0-1-536 0 0,-1-1 1 0 0,1 0-1 0 0,-1 1 0 0 0,1-1 1 0 0,1 1-1 0 0,-1 0 0 0 0,0-1 0 0 0,1 1 1 0 0,0 0-1 0 0,-1-1 0 0 0,2 1 1 0 0,-1 0-1 0 0,0 0 0 0 0,1-1 1 0 0,-1 1-1 0 0,1 0 0 0 0,0-1 1 0 0,1 1-1 0 0,-1-1 0 0 0,0 0 0 0 0,1 1 1 0 0,0-1-1 0 0,0 0 0 0 0,0 0 1 0 0,0 0-1 0 0,0 0 0 0 0,1 0 1 0 0,-1 0-1 0 0,1-1 0 0 0,0 1 0 0 0,0-1 1 0 0,0 0-1 0 0,0 0 0 0 0,0 0 1 0 0,0 0-1 0 0,0 0 0 0 0,1-1 1 0 0,-1 0-1 0 0,1 1 0 0 0,-1-1 0 0 0,1 0 1 0 0,0-1-1 0 0,-1 1 0 0 0,1-1 1 0 0,0 1-1 0 0,-1-1 0 0 0,1 0 1 0 0,0-1-1 0 0,0 1 0 0 0,-1-1 1 0 0,1 1-1 0 0,0-1-86 0 0,46-83-1274 0 0,-41 178 2613 0 0,-8-53-6938 0 0,-1-37 573 0 0</inkml:trace>
  <inkml:trace contextRef="#ctx0" brushRef="#br0" timeOffset="1025.802">603 0 7053 0 0,'0'0'6096'0'0,"0"0"-5612"0"0,0 0-480 0 0,35 46 480 0 0,-23-23 36 0 0,-4 2 224 0 0,1 4 24 0 0,-5-1-263 0 0,-1 3-233 0 0,-3-1-148 0 0,-7 1-72 0 0,-3-1-52 0 0,-9-2-224 0 0,-2-2-469 0 0,0-4-855 0 0,1-7-2268 0 0,-5-8-4997 0 0</inkml:trace>
  <inkml:trace contextRef="#ctx0" brushRef="#br0" timeOffset="7751.829">403 284 1148 0 0,'0'0'7495'0'0,"0"0"-4032"0"0,0 0-2101 0 0,0 0-884 0 0,0 0-207 0 0,0 0 107 0 0,0 0 177 0 0,-4 6 102 0 0,-119 166 1588 0 0,111-163-4169 0 0,5-12-7270 0 0,6-10 2260 0 0</inkml:trace>
  <inkml:trace contextRef="#ctx0" brushRef="#br0" timeOffset="7909.753">279 294 8189 0 0,'0'0'3948'0'0,"0"0"-3680"0"0,0 0 436 0 0,24 47 568 0 0,-16-28-136 0 0,1 1-219 0 0,0 0-265 0 0,3 1-184 0 0,-4-1-168 0 0,3-3-104 0 0,1 2-60 0 0,-2-4-136 0 0,2-1-232 0 0,1-1-876 0 0,1-4-1193 0 0,-1-4-3419 0 0,11-5-3105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8:57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0 467 3600 0 0,'0'0'5963'0'0,"0"0"-3951"0"0,0 0-1748 0 0,2 6 69 0 0,3 18 788 0 0,24 133 3787 0 0,-52 5-4980 0 0,23-173-6473 0 0,0-7-1047 0 0</inkml:trace>
  <inkml:trace contextRef="#ctx0" brushRef="#br0" timeOffset="327.649">13 439 7673 0 0,'0'0'2927'0'0,"0"0"-1739"0"0,0 7-437 0 0,0-1-545 0 0,-2-1-100 0 0,1-1-1 0 0,0 1 1 0 0,0 0 0 0 0,0-1-1 0 0,0 1 1 0 0,1 0-1 0 0,0 0 1 0 0,0-1 0 0 0,0 1-1 0 0,0 0 1 0 0,1 0-1 0 0,0-1 1 0 0,0 1-1 0 0,0 0 1 0 0,1-1 0 0 0,-1 1-1 0 0,1-1 1 0 0,0 0-1 0 0,1 0 1 0 0,-1 1 0 0 0,1-1-1 0 0,-1 0 1 0 0,1-1-1 0 0,0 1 1 0 0,1-1-1 0 0,-1 1 1 0 0,1-1 0 0 0,-1 0-1 0 0,1 0 1 0 0,0 0-1 0 0,0-1 1 0 0,0 1 0 0 0,0-1-1 0 0,1 0 1 0 0,-1-1-1 0 0,1 1 1 0 0,-1-1-1 0 0,1 1 1 0 0,0-1 0 0 0,-1-1-1 0 0,2 1-105 0 0,-2-2 3 0 0,0-1 0 0 0,0 0 0 0 0,-1-1 0 0 0,1 1 0 0 0,-1 0 0 0 0,1-1 0 0 0,-1 0 0 0 0,0 0 0 0 0,0 0 0 0 0,-1 0 0 0 0,1 0-1 0 0,0-1 1 0 0,-1 1 0 0 0,0-1 0 0 0,0 0 0 0 0,0 1 0 0 0,0-1 0 0 0,-1 0 0 0 0,1 0 0 0 0,-1 0 0 0 0,0 0 0 0 0,0 0 0 0 0,0-4-3 0 0,7-17-280 0 0,7 74 122 0 0,-9 15 1004 0 0,-6-37-2914 0 0,0-12-1126 0 0,0-13-889 0 0,2-3-1742 0 0</inkml:trace>
  <inkml:trace contextRef="#ctx0" brushRef="#br0" timeOffset="557.728">446 678 4424 0 0,'0'0'5220'0'0,"0"0"-3335"0"0,0 0-1516 0 0,0 0 207 0 0,0 0 213 0 0,0 0 43 0 0,0 0 9 0 0,-7 6-96 0 0,4-3-745 0 0,0 0 0 0 0,0 0 0 0 0,0-1 0 0 0,0 0 0 0 0,0 1 0 0 0,-1-1 0 0 0,1-1 0 0 0,-1 1 0 0 0,1 0-1 0 0,-1-1 1 0 0,0 0 0 0 0,1 1 0 0 0,-1-1 0 0 0,0-1 0 0 0,0 1 0 0 0,0-1 0 0 0,0 1 0 0 0,0-1-1 0 0,0 0 1 0 0,0-1 0 0 0,0 1 0 0 0,0-1 0 0 0,1 0 0 0 0,-1 1 0 0 0,0-2 0 0 0,0 1 0 0 0,1 0 0 0 0,-1-1-1 0 0,0 0 1 0 0,1 0 0 0 0,0 0 0 0 0,-1 0 0 0 0,1 0 0 0 0,0-1 0 0 0,0 1 0 0 0,0-1 0 0 0,1 0 0 0 0,-1 0-1 0 0,0 0 1 0 0,-4-24-2096 0 0,13 12-3720 0 0,-1 11 515 0 0</inkml:trace>
  <inkml:trace contextRef="#ctx0" brushRef="#br0" timeOffset="727.717">368 783 3708 0 0,'0'0'6037'0'0,"0"0"-4425"0"0,0 0-200 0 0,8 49-36 0 0,-6-36-368 0 0,0 0-316 0 0,-2-3-147 0 0,0-1-185 0 0,0 0-172 0 0,0-2-124 0 0,0-1-16 0 0,-2-2 40 0 0,2 0-88 0 0,-2-1-388 0 0,2-3-1093 0 0,0-1-587 0 0,0-3-1092 0 0,7-13-6709 0 0</inkml:trace>
  <inkml:trace contextRef="#ctx0" brushRef="#br0" timeOffset="929.739">659 591 13893 0 0,'0'0'2436'0'0,"10"36"-2420"0"0,-6-6-8 0 0,0 1 489 0 0,-1 3 3 0 0,-3 2-152 0 0,-3-5 8 0 0,-5 3-120 0 0,-3-2-124 0 0,-6-1-64 0 0,-6-4-48 0 0,1-3-368 0 0,-5-5-924 0 0,6-6-1429 0 0,-10-9-4011 0 0</inkml:trace>
  <inkml:trace contextRef="#ctx0" brushRef="#br0" timeOffset="6952.584">1929 617 5825 0 0,'0'0'5203'0'0,"0"0"-3982"0"0,-1 8-784 0 0,13 98 2535 0 0,-12-104-2963 0 0,0 0 0 0 0,1-1 0 0 0,-1 1 0 0 0,1 0 0 0 0,0 0 0 0 0,-1 0 0 0 0,1 0 0 0 0,0-1 0 0 0,0 1 0 0 0,0 0 0 0 0,0-1 0 0 0,1 1 0 0 0,-1-1 0 0 0,0 1 0 0 0,1-1 0 0 0,-1 1 0 0 0,1-1-1 0 0,-1 0 1 0 0,1 0 0 0 0,-1 0 0 0 0,1 0 0 0 0,0 0 0 0 0,0 0 0 0 0,0 0 0 0 0,-1-1 0 0 0,1 1 0 0 0,0-1 0 0 0,0 1 0 0 0,0-1 0 0 0,0 0 0 0 0,0 1 0 0 0,0-1 0 0 0,0 0 0 0 0,0 0 0 0 0,0-1 0 0 0,0 1 0 0 0,0 0 0 0 0,0-1 0 0 0,0 1 0 0 0,-1-1 0 0 0,1 1 0 0 0,0-1 0 0 0,0 0 0 0 0,0 0 0 0 0,-1 0 0 0 0,1 0-1 0 0,0 0 1 0 0,-1 0 0 0 0,1-1 0 0 0,-1 1 0 0 0,0 0 0 0 0,1-1 0 0 0,-1 1 0 0 0,0-1 0 0 0,0 1 0 0 0,0-1-9 0 0,49-56 72 0 0,-37 105 1238 0 0,-14-39-1166 0 0,0 0 0 0 0,0 1 0 0 0,-1-1 0 0 0,1 0 0 0 0,-2 0 0 0 0,1 0 0 0 0,-1-1 0 0 0,0 1 0 0 0,-1-1 0 0 0,0 1 0 0 0,0-1 0 0 0,-1 0 0 0 0,0-1 0 0 0,0 1 0 0 0,0-1 0 0 0,-5 5-144 0 0,7-9-106 0 0,-1 1 1 0 0,1 0-1 0 0,0-1 0 0 0,-1 1 0 0 0,1-1 1 0 0,-1 0-1 0 0,0 0 0 0 0,0-1 0 0 0,0 1 0 0 0,0-1 1 0 0,0 0-1 0 0,0 0 0 0 0,0 0 0 0 0,0 0 1 0 0,0-1-1 0 0,0 0 0 0 0,-1 0 0 0 0,1 0 0 0 0,0 0 1 0 0,0 0-1 0 0,-4-2 106 0 0,-4-4-3116 0 0,2-10-2968 0 0</inkml:trace>
  <inkml:trace contextRef="#ctx0" brushRef="#br0" timeOffset="7213.891">2262 546 12437 0 0,'28'36'4881'0'0,"-15"3"-4881"0"0,-3 4 108 0 0,-2 1 240 0 0,-8-13 84 0 0,-1-8-132 0 0,-8-3-92 0 0,-3 4-84 0 0,-7 3-28 0 0,-8 2-96 0 0,-2-2-368 0 0,-4-2-660 0 0,-2-6-1161 0 0,10-7-2999 0 0,-8-10-4161 0 0</inkml:trace>
  <inkml:trace contextRef="#ctx0" brushRef="#br0" timeOffset="5505.291">971 501 312 0 0,'0'0'554'0'0,"0"0"351"0"0,0 0 1532 0 0,-4-6-366 0 0,-18-28 1922 0 0,31 67-592 0 0,-5-15-2709 0 0,38 138 3080 0 0,-32-47-5855 0 0,-11-120-2550 0 0,1 1-1067 0 0</inkml:trace>
  <inkml:trace contextRef="#ctx0" brushRef="#br0" timeOffset="5754.418">1037 427 3920 0 0,'0'0'5672'0'0,"0"0"-4177"0"0,9 2-1267 0 0,76 36 2040 0 0,-82-37-2184 0 0,-1 0 1 0 0,1 0-1 0 0,-1 0 0 0 0,1 1 0 0 0,-1-1 0 0 0,0 1 0 0 0,0 0 1 0 0,0-1-1 0 0,1 1 0 0 0,-2 0 0 0 0,1 0 0 0 0,0 0 0 0 0,0 1 1 0 0,-1-1-1 0 0,1 0 0 0 0,-1 1 0 0 0,0-1 0 0 0,0 1 0 0 0,1-1 1 0 0,-2 1-1 0 0,1-1 0 0 0,0 1 0 0 0,0 0 0 0 0,-1-1 0 0 0,0 1 1 0 0,1 0-1 0 0,-1 0 0 0 0,0-1 0 0 0,-1 1 0 0 0,1 0 0 0 0,0 0 1 0 0,-1-1-1 0 0,1 1 0 0 0,-1 0 0 0 0,0-1 0 0 0,0 1 1 0 0,-1 2-85 0 0,-83 32 259 0 0,23-45-6204 0 0,43-6-1603 0 0</inkml:trace>
  <inkml:trace contextRef="#ctx0" brushRef="#br0" timeOffset="6006.896">1325 435 7341 0 0,'0'0'5534'0'0,"0"0"-4488"0"0,0 0-612 0 0,-6 8 201 0 0,0-1-541 0 0,0 0 0 0 0,0 1 0 0 0,1 0 0 0 0,0 0 0 0 0,0 0 0 0 0,1 0 0 0 0,0 1 0 0 0,1 0 0 0 0,0 0 0 0 0,0 0 0 0 0,0 0 0 0 0,2 0 0 0 0,-1 0 1 0 0,1 1-1 0 0,0-1 0 0 0,1 0 0 0 0,0 1 0 0 0,0-1 0 0 0,1 1 0 0 0,1-1 0 0 0,-1 0 0 0 0,1 1 0 0 0,1-1 0 0 0,0 0 0 0 0,0 0 0 0 0,1-1 0 0 0,2 4-94 0 0,12 0-4983 0 0,-11-11-654 0 0</inkml:trace>
  <inkml:trace contextRef="#ctx0" brushRef="#br0" timeOffset="6177.919">1389 565 6929 0 0,'0'0'4555'0'0,"0"0"-3821"0"0,0 0-731 0 0,0 0 304 0 0,0 0 11 0 0,0 0-156 0 0,44 13-570 0 0,-39-13 517 0 0,0 1 1 0 0,0 0-1 0 0,0 1 1 0 0,-1-1-1 0 0,1 1 1 0 0,-1 0 0 0 0,1 0-1 0 0,-1 1 1 0 0,1-1-1 0 0,-1 1 1 0 0,0 0-1 0 0,0 0 1 0 0,0 0-1 0 0,-1 1 1 0 0,1-1-1 0 0,-1 1 1 0 0,0 0-1 0 0,0 0 1 0 0,0 0-1 0 0,-1 0 1 0 0,1 1-1 0 0,-1-1 1 0 0,0 1-1 0 0,0-1 1 0 0,0 1-1 0 0,-1 0 1 0 0,0 0 0 0 0,0 0-1 0 0,0 0 1 0 0,0 0-1 0 0,-1 0 1 0 0,0 0-1 0 0,0 0 1 0 0,0 0-1 0 0,-1 0 1 0 0,0-1-1 0 0,0 1 1 0 0,0 0-1 0 0,0 0 1 0 0,-1 0-1 0 0,1-1 1 0 0,-1 1-1 0 0,-1 0 1 0 0,1-1-1 0 0,-1 0 1 0 0,1 0 0 0 0,-1 0-1 0 0,0 0 1 0 0,-1 0-1 0 0,1 0 1 0 0,-3 1-110 0 0,-17 3-1559 0 0,6-10-2645 0 0,9-1-1270 0 0</inkml:trace>
  <inkml:trace contextRef="#ctx0" brushRef="#br0" timeOffset="6437.746">1640 596 5733 0 0,'0'0'5327'0'0,"0"0"-4117"0"0,0 0-765 0 0,-6 7 212 0 0,-47 91 2328 0 0,54-47-2725 0 0,56-32-4121 0 0,-47-20 515 0 0,-4-2-2752 0 0</inkml:trace>
  <inkml:trace contextRef="#ctx0" brushRef="#br0" timeOffset="6687.584">1751 779 3768 0 0,'0'0'7917'0'0,"0"0"-7301"0"0,0 0-268 0 0,0 40 520 0 0,-4-27-44 0 0,-7 0-28 0 0,1 1-168 0 0,0-1-212 0 0,-3-1-276 0 0,-1 0-11 0 0,1-3-129 0 0,1-1-457 0 0,2-2-663 0 0,-1-4-708 0 0,5-1-2804 0 0,0-6-3649 0 0</inkml:trace>
  <inkml:trace contextRef="#ctx0" brushRef="#br0" timeOffset="14749.862">2238 1038 208 0 0,'39'-5'0'0'0</inkml:trace>
  <inkml:trace contextRef="#ctx0" brushRef="#br0" timeOffset="15356.616">2584 952 992 0 0,'7'-5'948'0'0,"5"-2"-855"0"0,0-1-1 0 0,0-1 0 0 0,0 0 1 0 0,-1-1-1 0 0,-1 0 0 0 0,0-1 1 0 0,0 0-1 0 0,-1-1 0 0 0,-1 1 1 0 0,0-2-1 0 0,0 1 0 0 0,-1-1 1 0 0,-1 0-1 0 0,0-1 0 0 0,-1 1 1 0 0,0-1-1 0 0,-1 0 1 0 0,-1-1-1 0 0,0 1 0 0 0,-1-1 1 0 0,0 1-1 0 0,-1-1 0 0 0,-1 1 1 0 0,-1-1-1 0 0,0 0 0 0 0,0 1 1 0 0,-2-1-1 0 0,0 1 0 0 0,-3-11-92 0 0,-11-6-38 0 0,-1 0-1 0 0,-1 2 0 0 0,-2 0 1 0 0,0 1-1 0 0,-2 1 0 0 0,-2 1 0 0 0,0 1 1 0 0,-1 1-1 0 0,-2 1 0 0 0,0 2 1 0 0,-1 1-1 0 0,-1 1 0 0 0,-1 1 0 0 0,-1 2 1 0 0,-17-6 38 0 0,-9-6-75 0 0,-2 2 0 0 0,0 2 0 0 0,-1 4 0 0 0,-1 2 1 0 0,-1 2-1 0 0,-61-6 75 0 0,56 14-176 0 0,1 3-1 0 0,-1 3 1 0 0,0 3 0 0 0,0 3 0 0 0,1 2 0 0 0,0 4-1 0 0,0 3 1 0 0,1 2 0 0 0,1 3 0 0 0,-27 13 176 0 0,76-27-8 0 0,1 1 1 0 0,0 0 0 0 0,1 1-1 0 0,-1 1 1 0 0,1 0 0 0 0,0 1-1 0 0,1 0 1 0 0,0 1 0 0 0,0 0-1 0 0,1 2 1 0 0,0-1 0 0 0,1 1-1 0 0,0 1 1 0 0,1 0-1 0 0,0 0 1 0 0,1 1 0 0 0,0 0-1 0 0,1 1 1 0 0,1 0 0 0 0,0 0-1 0 0,1 1 1 0 0,0 0 0 0 0,1 0-1 0 0,1 0 1 0 0,1 0 0 0 0,0 1-1 0 0,0 0 1 0 0,2-1 0 0 0,0 1-1 0 0,1 3 8 0 0,9 21 173 0 0,1-1 0 0 0,2 0 1 0 0,2-1-1 0 0,1 0 0 0 0,2-1 0 0 0,1-1 0 0 0,3-1 0 0 0,0 0 0 0 0,11 10-173 0 0,-19-27 93 0 0,1-1 0 0 0,0-1 0 0 0,1 0 0 0 0,1-1 1 0 0,1 0-1 0 0,0-2 0 0 0,0 0 0 0 0,2-1 0 0 0,-1 0 0 0 0,1-2 0 0 0,1 0 0 0 0,0-2 0 0 0,0 0 0 0 0,9 2-93 0 0,28 7 270 0 0,0-3 0 0 0,0-3 0 0 0,1-1 0 0 0,43-1-270 0 0,-15-4 575 0 0,0-4 0 0 0,0-3 0 0 0,-1-5 1 0 0,0-3-1 0 0,0-4 0 0 0,19-8-575 0 0,-94 20 63 0 0,-1 0-1 0 0,0 0 1 0 0,0-1-1 0 0,0-1 1 0 0,0 1 0 0 0,-1-1-1 0 0,1-1 1 0 0,-1 1-1 0 0,0-1 1 0 0,0-1-1 0 0,-1 0 1 0 0,1 0 0 0 0,0-1-63 0 0,-7-18-3499 0 0,-8 12-950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3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1 100 11625 0 0,'0'0'1326'0'0,"0"0"-602"0"0,0 0-150 0 0,0 0-68 0 0,0 0-129 0 0,0 0 53 0 0,0 0 109 0 0,0 0-72 0 0,6 4-130 0 0,78 24 348 0 0,-82-28-690 0 0,0 0-1 0 0,0 0 1 0 0,1 0-1 0 0,-1 0 0 0 0,0 0 1 0 0,1 0-1 0 0,-1 0 1 0 0,0-1-1 0 0,0 1 1 0 0,0-1-1 0 0,1 0 1 0 0,-1 1-1 0 0,0-1 0 0 0,0 0 1 0 0,0 0-1 0 0,0 0 1 0 0,0-1-1 0 0,-1 1 1 0 0,1 0-1 0 0,0-1 1 0 0,0 0-1 0 0,-1 1 0 0 0,1-1 1 0 0,-1 0-1 0 0,1 1 1 0 0,-1-1-1 0 0,0 0 1 0 0,0 0-1 0 0,0 0 1 0 0,0 0-1 0 0,0 0 0 0 0,0-1 1 0 0,-1 1-1 0 0,1 0 1 0 0,-1 0-1 0 0,1 0 1 0 0,-1-1-1 0 0,0 1 1 0 0,0 0-1 0 0,0 0 0 0 0,0-1 1 0 0,0 0 5 0 0,0 2-20 0 0,0 0 0 0 0,0 0-1 0 0,0 0 1 0 0,0 1 0 0 0,0-1 0 0 0,0 0 0 0 0,0 0-1 0 0,0 0 1 0 0,0 0 0 0 0,0 1 0 0 0,0-1 0 0 0,0 0 0 0 0,0 0-1 0 0,-1 0 1 0 0,1 1 0 0 0,0-1 0 0 0,-1 0 0 0 0,1 0 0 0 0,-1 1-1 0 0,1-1 1 0 0,0 0 0 0 0,-1 1 0 0 0,0-1 0 0 0,1 1-1 0 0,-1-1 1 0 0,1 0 0 0 0,-1 1 0 0 0,0-1 0 0 0,1 1 0 0 0,-1 0-1 0 0,0-1 1 0 0,1 1 0 0 0,-1-1 0 0 0,0 1 0 0 0,0 0-1 0 0,0 0 1 0 0,1-1 0 0 0,-1 1 0 0 0,0 0 0 0 0,0 0 0 0 0,0 0-1 0 0,1 0 1 0 0,-1 0 0 0 0,0 0 0 0 0,0 0 0 0 0,0 0 0 0 0,0 0-1 0 0,1 1 1 0 0,-1-1 0 0 0,0 0 0 0 0,0 0 0 0 0,1 1-1 0 0,-1-1 1 0 0,0 1 0 0 0,0-1 0 0 0,1 0 0 0 0,-1 1 0 0 0,0-1-1 0 0,1 1 1 0 0,-1 0 0 0 0,1-1 0 0 0,-1 1 20 0 0,-40 37 218 0 0,40-36-192 0 0,0 0 0 0 0,0 1 0 0 0,0-1 0 0 0,0 0-1 0 0,1 0 1 0 0,-1 1 0 0 0,1-1 0 0 0,-1 0 0 0 0,1 1 0 0 0,0-1 0 0 0,0 1-1 0 0,0-1 1 0 0,0 0 0 0 0,0 1 0 0 0,1-1 0 0 0,-1 1 0 0 0,1-1 0 0 0,0 0-1 0 0,-1 0 1 0 0,1 1 0 0 0,0-1 0 0 0,0 0 0 0 0,0 0 0 0 0,1 0-1 0 0,-1 0 1 0 0,1 0 0 0 0,-1 0 0 0 0,1 0 0 0 0,-1-1 0 0 0,1 1 0 0 0,0 0-1 0 0,0-1 1 0 0,0 1 0 0 0,0-1 0 0 0,0 0 0 0 0,0 0 0 0 0,0 0 0 0 0,0 0-1 0 0,0 0 1 0 0,1 0 0 0 0,-1 0 0 0 0,0-1 0 0 0,1 1 0 0 0,-1-1 0 0 0,0 0-1 0 0,1 0 1 0 0,1 0-26 0 0,119-4 704 0 0,-117-4-1697 0 0,-9 3-5449 0 0,2 4 1066 0 0</inkml:trace>
  <inkml:trace contextRef="#ctx0" brushRef="#br0" timeOffset="327.414">432 1 11065 0 0,'0'0'2134'0'0,"0"0"-1269"0"0,0 0-404 0 0,0 0-268 0 0,0 0-251 0 0,0 0-16 0 0,0 0 18 0 0,0 0-79 0 0,-6 0 1 0 0,5 0 135 0 0,0 0-1 0 0,-1-1 1 0 0,1 1-1 0 0,0 0 1 0 0,0 0-1 0 0,-1 0 0 0 0,1 0 1 0 0,0 0-1 0 0,0 1 1 0 0,-1-1-1 0 0,1 0 1 0 0,0 1-1 0 0,0-1 1 0 0,0 0-1 0 0,-1 1 1 0 0,1-1-1 0 0,0 1 0 0 0,0 0 1 0 0,0-1-1 0 0,0 1 1 0 0,0 0-1 0 0,0 0 1 0 0,0 0-1 0 0,0 0 1 0 0,1 0-1 0 0,-1 0 1 0 0,0 0-1 0 0,0 0 1 0 0,1 0-1 0 0,-1 0 0 0 0,1 0 1 0 0,-1 0-1 0 0,1 0 1 0 0,-1 0-1 0 0,1 1 1 0 0,0-1-1 0 0,-1 0 1 0 0,1 0-1 0 0,0 0 1 0 0,0 1-1 0 0,0-1 0 0 0,0 0 1 0 0,0 0-1 0 0,0 1 1 0 0,0-1-1 0 0,1 0 1 0 0,-1 0-1 0 0,0 1 1 0 0,1-1-1 0 0,-1 0 1 0 0,1 0-1 0 0,-1 0 0 0 0,1 0 1 0 0,0 0-1 0 0,-1 0 1 0 0,1 0-1 0 0,0 0 1 0 0,0 0-1 0 0,-1 0 1 0 0,1 0-1 0 0,0 0 1 0 0,0 0-1 0 0,0-1 0 0 0,0 1 1 0 0,0 0-1 0 0,1 0 0 0 0,15 17 660 0 0,-14-15-520 0 0,1-1 1 0 0,-1 1 0 0 0,0 0-1 0 0,1 1 1 0 0,-1-1-1 0 0,-1 1 1 0 0,1-1-1 0 0,0 1 1 0 0,-1 0 0 0 0,0 0-1 0 0,0 0 1 0 0,0 0-1 0 0,0 0 1 0 0,-1 0-1 0 0,0 0 1 0 0,0 1-1 0 0,0-1 1 0 0,0 1 0 0 0,0 2-141 0 0,-6-4-139 0 0,1 0 0 0 0,-1 0 1 0 0,1 0-1 0 0,-1-1 1 0 0,0 0-1 0 0,0 1 0 0 0,0-2 1 0 0,0 1-1 0 0,0-1 0 0 0,-1 0 1 0 0,1 0-1 0 0,0 0 1 0 0,-1-1-1 0 0,1 1 0 0 0,-1-1 1 0 0,1-1-1 0 0,0 1 1 0 0,-1-1-1 0 0,1 0 0 0 0,-4-1 139 0 0,-10-2-4417 0 0,-3-7-3951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5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7809 0 0,'0'0'3639'0'0,"0"7"-3157"0"0,33 142 2277 0 0,-32-148-2727 0 0,1 1 1 0 0,0-1-1 0 0,0 1 1 0 0,0-1-1 0 0,0 0 1 0 0,1 0 0 0 0,-1 0-1 0 0,0 0 1 0 0,0 0-1 0 0,1-1 1 0 0,-1 1-1 0 0,0-1 1 0 0,1 1 0 0 0,-1-1-1 0 0,1 0 1 0 0,-1 0-1 0 0,0 0 1 0 0,1 0-1 0 0,-1 0 1 0 0,1 0-1 0 0,-1-1 1 0 0,0 1 0 0 0,1-1-1 0 0,-1 0 1 0 0,0 0-1 0 0,0 0 1 0 0,1 0-1 0 0,-1 0 1 0 0,0 0-1 0 0,0-1 1 0 0,0 1 0 0 0,0 0-1 0 0,-1-1 1 0 0,1 0-1 0 0,0 1 1 0 0,-1-1-1 0 0,1 0 1 0 0,-1 0 0 0 0,1 0-1 0 0,-1 0 1 0 0,0 0-1 0 0,0 0 1 0 0,0-1-1 0 0,0 1 1 0 0,0 0-1 0 0,0 0 1 0 0,-1-1 0 0 0,1 1-1 0 0,-1-1 1 0 0,0 1-1 0 0,0 0 1 0 0,1-1-1 0 0,-2 1 1 0 0,1-1 0 0 0,0 1-33 0 0,7-17 28 0 0,3 51 155 0 0,-5-13 471 0 0,6 132 1456 0 0,-11-146-2237 0 0,-1-1 0 0 0,0 0-1 0 0,0 0 1 0 0,-1 0 0 0 0,1 0 0 0 0,-1 0 0 0 0,0 0-1 0 0,0 0 1 0 0,0 0 0 0 0,-1-1 0 0 0,1 1 0 0 0,-1-1-1 0 0,0 1 1 0 0,0-1 0 0 0,0 0 0 0 0,0-1 0 0 0,-1 1-1 0 0,1 0 1 0 0,-1-1 0 0 0,0 0 0 0 0,1 1 0 0 0,-1-2-1 0 0,0 1 1 0 0,0 0 0 0 0,0-1 0 0 0,-1 0 0 0 0,1 0-1 0 0,0 0 1 0 0,0 0 0 0 0,-1-1 0 0 0,1 1 0 0 0,0-1-1 0 0,-2 0 128 0 0,-12-3-4388 0 0,-1-11-3297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6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1812 0 0,'0'0'8083'0'0,"0"0"-6118"0"0,5 7-1661 0 0,5 6 102 0 0,-1 1 0 0 0,-1 1 0 0 0,0 0 0 0 0,0 0 0 0 0,-2 0 0 0 0,0 1 0 0 0,-1 0 0 0 0,0 0 0 0 0,-2 1 0 0 0,0-1 0 0 0,0 1 0 0 0,-1 4-406 0 0,-1-7-54 0 0,0 0-1 0 0,-1 0 1 0 0,-1 0 0 0 0,0 0 0 0 0,-1 0 0 0 0,0 0-1 0 0,-1-1 1 0 0,-1 1 0 0 0,0-1 0 0 0,-1 0 0 0 0,0 0-1 0 0,-1 0 1 0 0,-1-1 0 0 0,0 0 0 0 0,-5 6 54 0 0,-14 7-4067 0 0,15-18-976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6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445 0 8373 0 0,'1'8'3865'0'0,"0"-5"-3802"0"0,0 1 1 0 0,0-1 0 0 0,0 1-1 0 0,-1-1 1 0 0,0 1 0 0 0,0-1-1 0 0,0 0 1 0 0,0 1-1 0 0,0-1 1 0 0,-1 1 0 0 0,1-1-1 0 0,-1 0 1 0 0,0 1 0 0 0,0-1-1 0 0,0 0 1 0 0,-1 0-1 0 0,1 1 1 0 0,-1-1 0 0 0,0 0-1 0 0,1 0 1 0 0,-1-1 0 0 0,-1 1-1 0 0,1 0 1 0 0,0-1-1 0 0,-1 1 1 0 0,1-1 0 0 0,-1 0-1 0 0,0 0 1 0 0,0 0 0 0 0,-2 1-64 0 0,-10 4-81 0 0,-1-1 1 0 0,0-1-1 0 0,0-1 0 0 0,-1 0 1 0 0,1-1-1 0 0,-1-1 1 0 0,1 0-1 0 0,-1-1 1 0 0,0-1-1 0 0,0-1 1 0 0,0 0-1 0 0,1-1 1 0 0,-1-1-1 0 0,1 0 0 0 0,0-2 1 0 0,0 0-1 0 0,0 0 1 0 0,0-2-1 0 0,1 0 1 0 0,0 0-1 0 0,0-2 81 0 0,13 10 71 0 0,0 1-1 0 0,0-1 1 0 0,0 0 0 0 0,0 0-1 0 0,0 1 1 0 0,1-1 0 0 0,-1 1-1 0 0,0 0 1 0 0,1 0-1 0 0,-1-1 1 0 0,1 1 0 0 0,-1 0-1 0 0,1 0 1 0 0,0 0 0 0 0,0 0-1 0 0,0 1 1 0 0,0-1-1 0 0,0 0 1 0 0,1 0 0 0 0,-1 1-1 0 0,1-1 1 0 0,-1 0 0 0 0,1 1-1 0 0,0-1 1 0 0,0 0-1 0 0,0 1 1 0 0,0-1 0 0 0,0 0-1 0 0,1 1 1 0 0,-1 0-71 0 0,-8 35 279 0 0,3-28-390 0 0,-6 17-137 0 0,11-11-4356 0 0,3-14-1246 0 0</inkml:trace>
  <inkml:trace contextRef="#ctx0" brushRef="#br0" timeOffset="293.797">470 266 11349 0 0,'0'0'1318'0'0,"0"0"-1004"0"0,-1 6-46 0 0,0-2-208 0 0,1-1-1 0 0,-1 0 1 0 0,0 0-1 0 0,-1 0 1 0 0,1 0-1 0 0,-1 0 1 0 0,1 0-1 0 0,-1-1 1 0 0,0 1-1 0 0,0 0 1 0 0,0-1-1 0 0,0 0 1 0 0,0 1 0 0 0,0-1-1 0 0,-1 0 1 0 0,0 0-1 0 0,1 0 1 0 0,-1 0-1 0 0,0-1 1 0 0,0 1-1 0 0,1-1 1 0 0,-1 1-1 0 0,0-1 1 0 0,-1 0-1 0 0,1 0 1 0 0,0-1-1 0 0,0 1 1 0 0,0-1-1 0 0,-2 1-59 0 0,-14 0-200 0 0,0 0 0 0 0,0-2-1 0 0,0 0 1 0 0,1-1-1 0 0,-1 0 1 0 0,1-2-1 0 0,-1 0 1 0 0,1-1 0 0 0,-7-4 200 0 0,-25-5-439 0 0,47 14 496 0 0,1 0-1 0 0,-1 1 1 0 0,1-1-1 0 0,-1 1 1 0 0,1 0-1 0 0,-1-1 0 0 0,1 1 1 0 0,-1 0-1 0 0,1 1 1 0 0,0-1-1 0 0,0 0 1 0 0,-1 1-1 0 0,1-1 1 0 0,0 1-1 0 0,0-1 1 0 0,0 1-1 0 0,1 0 1 0 0,-1 0-1 0 0,0 0 1 0 0,1 0-1 0 0,-1 0 1 0 0,1 1-1 0 0,0-1 1 0 0,0 0-1 0 0,-1 0 1 0 0,1 1-1 0 0,1-1 0 0 0,-1 1 1 0 0,0-1-1 0 0,1 1 1 0 0,-1 2-57 0 0,-5 29-5872 0 0,6-33-2536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4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9925 0 0,'0'0'1753'0'0,"0"0"-1526"0"0,-3 8 267 0 0,-12 20 5 0 0,2 1 0 0 0,1 1-1 0 0,1 0 1 0 0,2 1 0 0 0,1 0-1 0 0,1 0 1 0 0,2 0 0 0 0,1 1 0 0 0,1 0-1 0 0,2 3-498 0 0,14 6-253 0 0,-3-32-2507 0 0,2-7-3944 0 0,-2-6-845 0 0</inkml:trace>
  <inkml:trace contextRef="#ctx0" brushRef="#br0" timeOffset="265.332">150 215 9861 0 0,'0'0'932'0'0,"0"0"-503"0"0,0 0 99 0 0,0 0 51 0 0,8-1-260 0 0,-2 0-240 0 0,0 0-1 0 0,0 1 0 0 0,0 0 0 0 0,0 0 0 0 0,0 1 0 0 0,0-1 0 0 0,0 1 0 0 0,0 1 0 0 0,0-1 0 0 0,0 1 0 0 0,0 0 1 0 0,0 0-1 0 0,-1 1 0 0 0,1 0 0 0 0,-1 0 0 0 0,0 0 0 0 0,0 1 0 0 0,0-1 0 0 0,0 1 0 0 0,-1 0 0 0 0,1 1 0 0 0,-1-1 1 0 0,0 1-1 0 0,1 1-78 0 0,-4-2 100 0 0,1-1 0 0 0,-1 1 0 0 0,1 0 1 0 0,-1 0-1 0 0,0-1 0 0 0,0 1 0 0 0,-1 0 1 0 0,1 0-1 0 0,-1 0 0 0 0,0 0 0 0 0,0 0 1 0 0,-1 0-1 0 0,1 0 0 0 0,-1 0 1 0 0,1 0-1 0 0,-1 0 0 0 0,0 0 0 0 0,-1-1 1 0 0,1 1-1 0 0,-1 0 0 0 0,0-1 0 0 0,0 1 1 0 0,0-1-1 0 0,0 0 0 0 0,0 1 0 0 0,-1-1-100 0 0,-24 22-1491 0 0,-5-16-3441 0 0,27-9 251 0 0</inkml:trace>
  <inkml:trace contextRef="#ctx0" brushRef="#br0" timeOffset="479.077">436 156 7537 0 0,'0'0'4753'0'0,"-6"4"-4256"0"0,-1-1-435 0 0,0 1-1 0 0,0 1 0 0 0,0-1 1 0 0,0 1-1 0 0,1 0 0 0 0,-1 1 1 0 0,1 0-1 0 0,1 0 0 0 0,-1 0 1 0 0,1 0-1 0 0,0 1 0 0 0,1 0 1 0 0,-1 0-1 0 0,1 0 0 0 0,1 0 1 0 0,-1 1-1 0 0,1 0 0 0 0,1 0 1 0 0,-1 0-1 0 0,1 0 0 0 0,1 0 1 0 0,0 0-1 0 0,-1 3-61 0 0,4-7 38 0 0,1-1 1 0 0,-1 1-1 0 0,0-1 0 0 0,1 0 1 0 0,-1 1-1 0 0,1-1 1 0 0,0-1-1 0 0,0 1 0 0 0,1 0 1 0 0,-1-1-1 0 0,0 1 0 0 0,1-1 1 0 0,0 0-1 0 0,-1 0 0 0 0,1 0 1 0 0,0-1-1 0 0,0 0 1 0 0,0 1-1 0 0,0-1 0 0 0,0 0 1 0 0,0-1-1 0 0,0 1 0 0 0,0-1 1 0 0,0 0-1 0 0,1 0 0 0 0,-1 0 1 0 0,2-1-39 0 0,39-3-4426 0 0,-35 1-333 0 0</inkml:trace>
  <inkml:trace contextRef="#ctx0" brushRef="#br0" timeOffset="665.406">623 385 10361 0 0,'0'0'2004'0'0,"0"0"-2004"0"0,0 0 192 0 0,0 0 576 0 0,0 0-16 0 0,-19 45-32 0 0,7-34-40 0 0,-1 2-216 0 0,-3 0-300 0 0,1 1-112 0 0,-1-1-44 0 0,1-2-8 0 0,4 0-188 0 0,2-3-1136 0 0,1-3-876 0 0,3-1-2640 0 0,3-8-2761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4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53 456 0 0,'0'0'1650'0'0,"0"0"2398"0"0,0 0-1885 0 0,0 0-836 0 0,0 0-95 0 0,0 0-34 0 0,0 0-187 0 0,0 0-362 0 0,-8 12 146 0 0,41 149 3181 0 0,-21 4-4534 0 0,-3-189-7323 0 0,-6 13 1135 0 0</inkml:trace>
  <inkml:trace contextRef="#ctx0" brushRef="#br0" timeOffset="231.494">33 16 1840 0 0,'0'0'5635'0'0,"0"0"-4065"0"0,0 0-1063 0 0,0 0 421 0 0,0 0 59 0 0,0 0-407 0 0,8-4-379 0 0,-3 2-162 0 0,0 0 0 0 0,0 0 1 0 0,0 1-1 0 0,0-1 0 0 0,0 1 0 0 0,0 0 1 0 0,0 1-1 0 0,0-1 0 0 0,0 1 1 0 0,1 0-1 0 0,-1 1 0 0 0,0-1 0 0 0,0 1 1 0 0,0 0-1 0 0,0 0 0 0 0,0 0 0 0 0,0 1 1 0 0,0 0-1 0 0,0 0 0 0 0,-1 0 1 0 0,3 2-40 0 0,73 54 2157 0 0,-79-57-2125 0 0,1 0 0 0 0,-1 1 0 0 0,1 0 0 0 0,-1-1 0 0 0,0 1 0 0 0,0 0 0 0 0,0-1 0 0 0,0 1 0 0 0,0 0 1 0 0,0 0-1 0 0,0 0 0 0 0,0 0 0 0 0,-1 0 0 0 0,1 0 0 0 0,-1 0 0 0 0,0 0 0 0 0,1 0 0 0 0,-1 0 0 0 0,0 0 0 0 0,0 1 1 0 0,0-1-1 0 0,0 0 0 0 0,-1 0 0 0 0,1 0 0 0 0,-1 0 0 0 0,1 0 0 0 0,-1 0 0 0 0,0 0 0 0 0,0 0 0 0 0,1 0 0 0 0,-1 0 0 0 0,-1-1 1 0 0,1 1-1 0 0,0 0 0 0 0,0-1 0 0 0,-1 1 0 0 0,1 0 0 0 0,-1-1 0 0 0,1 0 0 0 0,-1 1 0 0 0,1-1 0 0 0,-1 0 0 0 0,0 0 1 0 0,-1 1-33 0 0,-70 27-201 0 0,20-25-4512 0 0,34-9-1294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22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 8657 0 0,'5'6'3380'0'0,"12"13"-3179"0"0,-7-10 94 0 0,-1 1 0 0 0,0 0 0 0 0,0 0 0 0 0,-1 1 0 0 0,-1 0 0 0 0,0 1 0 0 0,0 0 0 0 0,-1 0 0 0 0,-1 0 0 0 0,0 1 0 0 0,0-1 0 0 0,-1 1 0 0 0,-1 0-1 0 0,0 1-293 0 0,-30-76-6470 0 0,18 38 5317 0 0,-12-28-481 0 0,3 21 4647 0 0,-17 61-296 0 0,-44 88-1906 0 0,79-116-779 0 0,0 0 1 0 0,1 0 0 0 0,-1 0-1 0 0,0 0 1 0 0,0 0-1 0 0,1 0 1 0 0,-1-1-1 0 0,1 1 1 0 0,0 0-1 0 0,-1 0 1 0 0,1 0-1 0 0,0-1 1 0 0,0 1-1 0 0,0 0 1 0 0,0-1-1 0 0,0 1 1 0 0,1-1-1 0 0,-1 0 1 0 0,0 1 0 0 0,1-1-1 0 0,-1 0 1 0 0,1 0-1 0 0,-1 1 1 0 0,1-1-1 0 0,0-1 1 0 0,-1 1-1 0 0,1 0 1 0 0,0 0-1 0 0,0-1 1 0 0,-1 1-1 0 0,1 0 1 0 0,0-1-1 0 0,0 0 1 0 0,0 0 0 0 0,0 1-1 0 0,0-1 1 0 0,0 0-1 0 0,0 0 1 0 0,0-1-34 0 0,79 2-346 0 0,-78-1-4 0 0,18-3-1747 0 0,-6-2-3407 0 0,1-3-1165 0 0</inkml:trace>
  <inkml:trace contextRef="#ctx0" brushRef="#br0" timeOffset="560.179">417 16 3100 0 0,'0'0'6974'0'0,"0"0"-5615"0"0,0 8-1162 0 0,0 7 114 0 0,1 0 1 0 0,0-1-1 0 0,1 0 0 0 0,1 1 1 0 0,0-1-1 0 0,1 0 1 0 0,0 0-1 0 0,2-1 1 0 0,-1 1-1 0 0,4 5-311 0 0,-7-18 30 0 0,1 1 1 0 0,-1-1-1 0 0,0 1 1 0 0,1-1-1 0 0,-1 0 0 0 0,1 0 1 0 0,-1 0-1 0 0,1 0 1 0 0,0 0-1 0 0,-1-1 0 0 0,1 1 1 0 0,0-1-1 0 0,-1 0 1 0 0,1 0-1 0 0,0 0 1 0 0,-1 0-1 0 0,1 0 0 0 0,0-1 1 0 0,0 1-1 0 0,-1-1 1 0 0,1 1-1 0 0,-1-1 0 0 0,1 0 1 0 0,0 0-1 0 0,-1 0 1 0 0,0-1-1 0 0,1 1 0 0 0,-1-1 1 0 0,0 1-1 0 0,0-1 1 0 0,0 0-1 0 0,0 1 0 0 0,0-1 1 0 0,0 0-1 0 0,0 0 1 0 0,0-1-1 0 0,-1 1 0 0 0,1 0 1 0 0,-1-1-1 0 0,0 1 1 0 0,0 0-1 0 0,0-1 0 0 0,0 0 1 0 0,0 1-1 0 0,0-1 1 0 0,-1 1-1 0 0,1-1 0 0 0,-1 0 1 0 0,0 0-1 0 0,0 1 1 0 0,0-1-1 0 0,0 0 0 0 0,0-2-30 0 0,24 88 770 0 0,-23-78-717 0 0,-1 0 0 0 0,0 1 0 0 0,0-1 1 0 0,-1 0-1 0 0,0 0 0 0 0,0 1 0 0 0,0-1 0 0 0,0 0 0 0 0,-1 0 1 0 0,0 0-1 0 0,0 0 0 0 0,0 0 0 0 0,-1-1 0 0 0,0 1 0 0 0,1-1 1 0 0,-2 1-1 0 0,1-1 0 0 0,0 0 0 0 0,-1 0 0 0 0,0 0 0 0 0,0-1 1 0 0,0 0-1 0 0,0 1 0 0 0,-1-1 0 0 0,1-1 0 0 0,-1 1 0 0 0,1-1 1 0 0,-1 1-1 0 0,0-1 0 0 0,0-1 0 0 0,-5 2-53 0 0,-49 8-2407 0 0,-1-14-3920 0 0,23-9-3576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21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1 964 0 0,'0'0'5421'0'0,"0"0"-3403"0"0,0 0-1477 0 0,0 0-299 0 0,0 0-78 0 0,0 0 72 0 0,0 0 422 0 0,2 6 274 0 0,78 218 4003 0 0,-73-313-12422 0 0,-5 58 7225 0 0,-1-28 550 0 0,-8 28 3171 0 0,-42 55-2629 0 0,32-13-624 0 0,6-5-194 0 0,0 0 1 0 0,0 1-1 0 0,1-1 0 0 0,1 2 0 0 0,-1 0 0 0 0,1 0 0 0 0,0 1 0 0 0,1-1 0 0 0,0 2 0 0 0,0 0 0 0 0,1 0 0 0 0,0 0 0 0 0,1 0 1 0 0,-2 7-13 0 0,9-14 72 0 0,1 0 0 0 0,-1 0 0 0 0,1-1 0 0 0,0 1 0 0 0,0-1 0 0 0,0 1 1 0 0,1-1-1 0 0,-1 0 0 0 0,0 0 0 0 0,1 0 0 0 0,0 0 0 0 0,-1 0 0 0 0,1 0 1 0 0,0-1-1 0 0,0 1 0 0 0,0-1 0 0 0,0 0 0 0 0,0 0 0 0 0,0 0 0 0 0,0 0 1 0 0,0-1-1 0 0,0 1 0 0 0,1-1 0 0 0,-1 0 0 0 0,0 0 0 0 0,0 0 0 0 0,1 0 1 0 0,-1 0-1 0 0,1-1-72 0 0,1 2 138 0 0,31 3 388 0 0,20 3 784 0 0,-19-6-6040 0 0,-37-2-576 0 0,0-7-2039 0 0</inkml:trace>
  <inkml:trace contextRef="#ctx0" brushRef="#br0" timeOffset="264.85">340 105 7869 0 0,'0'0'5446'0'0,"0"0"-3994"0"0,0 0-1355 0 0,0 0-113 0 0,0 0-19 0 0,0 0 87 0 0,0 0-185 0 0,7-1-258 0 0,0 1 449 0 0,0-1 1 0 0,0 1 0 0 0,0 1-1 0 0,-1-1 1 0 0,1 1 0 0 0,0 1-1 0 0,0-1 1 0 0,-1 1-1 0 0,1 0 1 0 0,-1 1 0 0 0,1-1-1 0 0,-1 1 1 0 0,0 1 0 0 0,0-1-1 0 0,0 1 1 0 0,-1 0 0 0 0,1 0-1 0 0,-1 1 1 0 0,0-1 0 0 0,0 1-1 0 0,0 0 1 0 0,-1 1 0 0 0,0-1-1 0 0,0 1 1 0 0,0 0 0 0 0,-1 0-1 0 0,0 0 1 0 0,0 0-1 0 0,0 1 1 0 0,1 4-59 0 0,-5-7 50 0 0,0-1 0 0 0,0 0 0 0 0,0 0-1 0 0,0 0 1 0 0,-1 0 0 0 0,1 0 0 0 0,-1 0-1 0 0,0 0 1 0 0,0 0 0 0 0,0 0 0 0 0,0-1 0 0 0,0 1-1 0 0,-1-1 1 0 0,1 0 0 0 0,-1 0 0 0 0,1 0 0 0 0,-1 0-1 0 0,0 0 1 0 0,0 0 0 0 0,0-1 0 0 0,0 1-1 0 0,0-1 1 0 0,0 0 0 0 0,-2 1-50 0 0,-50 9-4142 0 0,45-13-466 0 0,2-7-3117 0 0</inkml:trace>
  <inkml:trace contextRef="#ctx0" brushRef="#br0" timeOffset="514.734">576 88 6537 0 0,'0'0'5544'0'0,"-3"6"-4556"0"0,-4 16-445 0 0,4-18-496 0 0,0 0 1 0 0,0 0 0 0 0,1 1-1 0 0,-1-1 1 0 0,1 1 0 0 0,0-1-1 0 0,0 1 1 0 0,1 0-1 0 0,0 0 1 0 0,-1 0 0 0 0,2 0-1 0 0,-1 0 1 0 0,0 0-1 0 0,1 0 1 0 0,0 0 0 0 0,0 0-1 0 0,1 0 1 0 0,-1 0 0 0 0,1 0-1 0 0,0 0 1 0 0,1 0-1 0 0,-1-1 1 0 0,1 1 0 0 0,0 0-1 0 0,0-1 1 0 0,0 1 0 0 0,1-1-1 0 0,0 0 1 0 0,-1 1-1 0 0,1-1 1 0 0,1-1 0 0 0,-1 1-1 0 0,1 0 1 0 0,-1-1-1 0 0,1 0 1 0 0,1 1-48 0 0,101 7-4722 0 0,-82-12-486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20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99 4560 0 0,'0'0'4712'0'0,"0"0"-4331"0"0,0 0-180 0 0,0 0 596 0 0,1 8 126 0 0,-1-8-902 0 0,22 88 2069 0 0,-21-86-2058 0 0,0 0 0 0 0,-1 0 1 0 0,1 0-1 0 0,0 0 0 0 0,0 0 0 0 0,1-1 0 0 0,-1 1 1 0 0,0 0-1 0 0,1 0 0 0 0,-1-1 0 0 0,1 1 0 0 0,-1-1 0 0 0,1 1 1 0 0,0-1-1 0 0,-1 0 0 0 0,1 0 0 0 0,0 1 0 0 0,0-1 1 0 0,0-1-1 0 0,0 1 0 0 0,0 0 0 0 0,0 0 0 0 0,0-1 1 0 0,1 1-1 0 0,-1-1 0 0 0,0 0 0 0 0,0 1 0 0 0,0-1 1 0 0,1 0-1 0 0,-1 0 0 0 0,0-1 0 0 0,0 1 0 0 0,0 0 1 0 0,0-1-1 0 0,1 1 0 0 0,-1-1 0 0 0,0 0 0 0 0,0 0 1 0 0,0 0-1 0 0,0 0 0 0 0,0 0 0 0 0,-1 0 0 0 0,3-1-32 0 0,35-72 178 0 0,-28 127 383 0 0,-9 73 2067 0 0,-2-122-2713 0 0,-1-1-1 0 0,1 0 1 0 0,-1 1 0 0 0,1-1 0 0 0,-1 0 0 0 0,0 1-1 0 0,0-1 1 0 0,0 0 0 0 0,-1 0 0 0 0,1 1 0 0 0,-1-1-1 0 0,0-1 1 0 0,0 1 0 0 0,0 0 0 0 0,0 0 0 0 0,0-1 0 0 0,0 1-1 0 0,-1-1 1 0 0,0 1 0 0 0,1-1 0 0 0,-1 0 0 0 0,0 0-1 0 0,0-1 1 0 0,0 1 0 0 0,0 0 0 0 0,0-1 0 0 0,0 0 0 0 0,-1 0-1 0 0,1 0 1 0 0,0 0 0 0 0,-1 0 0 0 0,1-1 0 0 0,0 1-1 0 0,-4-1 86 0 0,-18-8-7105 0 0,12-8-117 0 0</inkml:trace>
  <inkml:trace contextRef="#ctx0" brushRef="#br0" timeOffset="264.482">407 0 5777 0 0,'0'0'4517'0'0,"0"0"-3447"0"0,8 8-912 0 0,0 0 153 0 0,1 0 0 0 0,-2 1 1 0 0,1 0-1 0 0,-1 1 0 0 0,0-1 1 0 0,-1 1-1 0 0,0 0 0 0 0,-1 1 1 0 0,0 0-1 0 0,0 0 0 0 0,-1 0 1 0 0,-1 0-1 0 0,0 0 0 0 0,0 1 0 0 0,-1 1-311 0 0,-2-2 116 0 0,-1 0-1 0 0,0 0 1 0 0,0 0-1 0 0,-1 0 1 0 0,-1 0-1 0 0,0-1 1 0 0,0 1-1 0 0,-1-1 1 0 0,0 0-1 0 0,-1 0 1 0 0,0-1-1 0 0,-1 1 1 0 0,1-1-1 0 0,-2 0 1 0 0,0-1-1 0 0,0 1 1 0 0,0-1-1 0 0,-2 1-115 0 0,-107 63-5075 0 0,95-68-390 0 0,-2-6-2265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9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3572 0 0,'0'0'7346'0'0,"0"0"-5941"0"0,-4 7-1477 0 0,-7 12 480 0 0,0 1-1 0 0,2-1 1 0 0,0 2 0 0 0,1-1-1 0 0,1 1 1 0 0,1 1 0 0 0,1-1 0 0 0,1 1-1 0 0,1 0 1 0 0,0 0 0 0 0,2 1-408 0 0,12 16-1109 0 0,6-21-6289 0 0,-6-17 805 0 0</inkml:trace>
  <inkml:trace contextRef="#ctx0" brushRef="#br0" timeOffset="267.784">177 177 6169 0 0,'0'0'4411'0'0,"0"0"-3175"0"0,0 0-1225 0 0,0 0 100 0 0,0 0 46 0 0,0 0-302 0 0,7-2-305 0 0,2 1 555 0 0,-1 1-1 0 0,1-1 0 0 0,-1 2 1 0 0,1-1-1 0 0,-1 1 1 0 0,1 1-1 0 0,-1 0 0 0 0,0 0 1 0 0,0 0-1 0 0,0 1 0 0 0,0 0 1 0 0,0 1-1 0 0,0 0 0 0 0,-1 0 1 0 0,0 0-1 0 0,0 1 1 0 0,3 3-105 0 0,-8-7 55 0 0,0 0 0 0 0,-1 0 0 0 0,1 0 0 0 0,0 0 0 0 0,-1 1 1 0 0,1-1-1 0 0,-1 0 0 0 0,0 1 0 0 0,1-1 0 0 0,-1 1 0 0 0,0 0 1 0 0,0-1-1 0 0,0 1 0 0 0,0 0 0 0 0,0 0 0 0 0,0-1 0 0 0,-1 1 1 0 0,1 0-1 0 0,-1 0 0 0 0,1 0 0 0 0,-1 0 0 0 0,0 0 0 0 0,0 0 0 0 0,1 0 1 0 0,-2 0-1 0 0,1 0 0 0 0,0 0 0 0 0,0 0 0 0 0,0 0 0 0 0,-1 0 1 0 0,1 0-1 0 0,-1 0 0 0 0,0 0 0 0 0,1-1 0 0 0,-1 1 0 0 0,0 0 1 0 0,0 0-1 0 0,0-1 0 0 0,-1 1 0 0 0,1 0 0 0 0,0-1 0 0 0,0 1 1 0 0,-1-1-1 0 0,1 0 0 0 0,-1 1 0 0 0,1-1 0 0 0,-1 0 0 0 0,0 0 1 0 0,1 0-1 0 0,-1 0 0 0 0,0 0 0 0 0,0-1-55 0 0,-53 26-704 0 0,4-20-5898 0 0,44-8 221 0 0</inkml:trace>
  <inkml:trace contextRef="#ctx0" brushRef="#br0" timeOffset="534.782">452 173 6169 0 0,'0'0'4534'0'0,"0"0"-4215"0"0,0 0-591 0 0,-2 7 724 0 0,-40 139 3081 0 0,53-132-4361 0 0,6-12-3982 0 0,-16-2 4561 0 0,5 0-5675 0 0</inkml:trace>
  <inkml:trace contextRef="#ctx0" brushRef="#br0" timeOffset="535.782">630 351 10485 0 0,'0'0'1764'0'0,"0"0"-1652"0"0,0 0-48 0 0,0 0 628 0 0,-14 41-68 0 0,2-30 36 0 0,0 1-116 0 0,0-1-216 0 0,-3 0-204 0 0,-1 2-112 0 0,1-3 4 0 0,1 1-16 0 0,1-4-252 0 0,3 1-724 0 0,2-4-448 0 0,2-2-1252 0 0,3-3-3709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29:19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37 174 520 0 0,'0'0'487'0'0,"0"0"-143"0"0,0 0-210 0 0,0 0-52 0 0,0 0 20 0 0,0 0 176 0 0,0 0 429 0 0,0 0-200 0 0,14 4 5206 0 0,18 5-3981 0 0,-21-8-1479 0 0,0 1-1 0 0,1-1 0 0 0,-1-1 0 0 0,0 0 0 0 0,1 0 1 0 0,-1-1-1 0 0,0-1 0 0 0,0 0 0 0 0,0-1 0 0 0,0 0 1 0 0,0 0-1 0 0,-1-1 0 0 0,1 0 0 0 0,-1-1 1 0 0,0 0-1 0 0,0-1 0 0 0,3-3-252 0 0,-12 8-6 0 0,0 0 0 0 0,0-1-1 0 0,0 1 1 0 0,0-1 0 0 0,0 0 0 0 0,-1 1-1 0 0,1-1 1 0 0,0 1 0 0 0,-1-1 0 0 0,1 0-1 0 0,-1 0 1 0 0,0 1 0 0 0,1-1 0 0 0,-1 0 0 0 0,0 0-1 0 0,0 1 1 0 0,0-1 0 0 0,0 0 0 0 0,-1 0-1 0 0,1 1 1 0 0,0-1 0 0 0,-1 0 0 0 0,1 0-1 0 0,-1 1 1 0 0,0-1 0 0 0,1 1 0 0 0,-1-1 0 0 0,0 0-1 0 0,0 1 1 0 0,0-1 0 0 0,0 1 0 0 0,0 0-1 0 0,-1-1 1 0 0,1 1 0 0 0,0 0 0 0 0,-1 0-1 0 0,1 0 1 0 0,0 0 0 0 0,-1 0 0 0 0,-1-1 6 0 0,-69-45-916 0 0,63 42 1036 0 0,-78-24-883 0 0,73 98 1102 0 0,23 9 838 0 0,-3 149 902 0 0,-6-224-2089 0 0,-2 21-1414 0 0,12-18-4543 0 0,-5-8 879 0 0</inkml:trace>
  <inkml:trace contextRef="#ctx0" brushRef="#br0" timeOffset="262.235">225 320 2964 0 0,'0'0'8261'0'0,"0"0"-6261"0"0,0 0-2000 0 0,0 0-412 0 0,0 0 412 0 0,0 0 500 0 0,-51 3-16 0 0,29-3-144 0 0,-5 0-236 0 0,0 0-104 0 0,-1 0-52 0 0,1 0-1360 0 0,7 0-1148 0 0,-2-3-3929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2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12 10677 0 0,'0'0'2492'0'0,"0"0"-1799"0"0,0 0-477 0 0,-8-3 188 0 0,5 2-318 0 0,-1-1-1 0 0,1 1 1 0 0,0 0 0 0 0,-1 0 0 0 0,1 0-1 0 0,-1 0 1 0 0,1 1 0 0 0,-1-1 0 0 0,0 1-1 0 0,1 0 1 0 0,-1 0 0 0 0,1 1 0 0 0,-1-1-1 0 0,0 0 1 0 0,1 1 0 0 0,-1 0 0 0 0,1 0-1 0 0,0 0 1 0 0,-1 1 0 0 0,1-1 0 0 0,0 1-1 0 0,0-1 1 0 0,0 1 0 0 0,0 0 0 0 0,0 0-1 0 0,0 1 1 0 0,0-1 0 0 0,-1 2-86 0 0,1-1 5 0 0,0-1 0 0 0,0 1 0 0 0,0-1 1 0 0,0 1-1 0 0,1 0 0 0 0,-1 0 0 0 0,1 0 0 0 0,0 0 1 0 0,0 1-1 0 0,0-1 0 0 0,0 1 0 0 0,0-1 0 0 0,1 1 1 0 0,0-1-1 0 0,0 1 0 0 0,0 0 0 0 0,0 0 0 0 0,0 0 0 0 0,1 0 1 0 0,0-1-1 0 0,-1 1 0 0 0,1 0 0 0 0,1 0 0 0 0,-1 0 1 0 0,1 0-1 0 0,-1 0 0 0 0,1-1 0 0 0,0 1 0 0 0,1 0 1 0 0,-1-1-1 0 0,1 1 0 0 0,-1 0 0 0 0,1-1 0 0 0,0 0 1 0 0,0 1-1 0 0,1-1 0 0 0,-1 0 0 0 0,1 0 0 0 0,-1 0 0 0 0,1-1 1 0 0,0 1-1 0 0,0-1 0 0 0,0 1 0 0 0,0-1 0 0 0,1 0 1 0 0,-1 0-1 0 0,1-1 0 0 0,-1 1 0 0 0,1-1 0 0 0,-1 1 1 0 0,1-1-1 0 0,0 0 0 0 0,0 0 0 0 0,0-1 0 0 0,1 1-5 0 0,0-1-48 0 0,1 0-1 0 0,-1 0 1 0 0,1 0 0 0 0,-1 0-1 0 0,1-1 1 0 0,-1 0 0 0 0,0 0-1 0 0,1-1 1 0 0,-1 1-1 0 0,0-1 1 0 0,0 0 0 0 0,0-1-1 0 0,0 1 1 0 0,-1-1-1 0 0,1 0 1 0 0,0 0 0 0 0,-1 0-1 0 0,0-1 1 0 0,1 0 48 0 0,5 38-1145 0 0,-6-17 1510 0 0,-4-13-294 0 0,0 0-1 0 0,0 0 1 0 0,0 0-1 0 0,0-1 1 0 0,1 1-1 0 0,-1 0 1 0 0,1 0-1 0 0,0-1 1 0 0,0 1-1 0 0,1 0 1 0 0,-1-1-1 0 0,1 1 1 0 0,0-1-1 0 0,0 0 1 0 0,0 1-1 0 0,0-1 1 0 0,0 0 0 0 0,1 0-1 0 0,0 0 1 0 0,-1-1-1 0 0,1 1 1 0 0,0-1-1 0 0,0 1 1 0 0,0-1-1 0 0,1 0 1 0 0,-1 0-1 0 0,0 0 1 0 0,1-1-1 0 0,-1 1 1 0 0,1-1-1 0 0,0 0 1 0 0,-1 0-1 0 0,2 0-70 0 0,-3-4-10 0 0,0 1-1 0 0,0-1 0 0 0,1 0 0 0 0,-2 0 0 0 0,1 0 1 0 0,0 0-1 0 0,-1 0 0 0 0,1 0 0 0 0,-1-1 1 0 0,0 1-1 0 0,0 0 0 0 0,0-1 0 0 0,-1 1 0 0 0,1-1 1 0 0,-1 1-1 0 0,0 0 0 0 0,0-1 0 0 0,0 1 0 0 0,0-1 1 0 0,-1 1-1 0 0,1-1 0 0 0,-1 1 0 0 0,0-1 1 0 0,0 1-1 0 0,0 0 0 0 0,0 0 0 0 0,-1-1 0 0 0,0 1 1 0 0,1 0-1 0 0,-1 0 11 0 0,-21-42-1617 0 0,7 38-2597 0 0,14 8 162 0 0,2 2-1382 0 0</inkml:trace>
  <inkml:trace contextRef="#ctx0" brushRef="#br0" timeOffset="543.877">349 205 7341 0 0,'0'0'5306'0'0,"0"0"-3778"0"0,0 0-1520 0 0,0 0-112 0 0,0 0 89 0 0,0 0-17 0 0,1-5-301 0 0,-1 4 330 0 0,0-1 1 0 0,1 0-1 0 0,-1 1 0 0 0,0-1 0 0 0,1 1 0 0 0,-1-1 1 0 0,1 1-1 0 0,-1-1 0 0 0,1 1 0 0 0,0-1 0 0 0,-1 1 1 0 0,1-1-1 0 0,0 1 0 0 0,0 0 0 0 0,0-1 0 0 0,0 1 0 0 0,0 0 1 0 0,0 0-1 0 0,1 0 0 0 0,-1 0 0 0 0,0 0 0 0 0,1 0 1 0 0,-1 0-1 0 0,0 1 0 0 0,1-1 0 0 0,-1 0 0 0 0,1 1 1 0 0,-1-1-1 0 0,1 1 0 0 0,0-1 0 0 0,-1 1 0 0 0,1 0 1 0 0,-1 0-1 0 0,1 0 0 0 0,0 0 0 0 0,-1 0 0 0 0,1 0 0 0 0,-1 0 1 0 0,1 0-1 0 0,0 1 0 0 0,-1-1 0 0 0,1 0 0 0 0,-1 1 1 0 0,1 0-1 0 0,-1-1 0 0 0,1 1 0 0 0,-1 0 0 0 0,0 0 1 0 0,1 0-1 0 0,-1-1 0 0 0,1 2 3 0 0,2 1 126 0 0,0 0 0 0 0,1 1 0 0 0,-1-1-1 0 0,-1 1 1 0 0,1 0 0 0 0,0 0 0 0 0,-1 1 0 0 0,0-1 0 0 0,0 1 0 0 0,0-1 0 0 0,-1 1-1 0 0,1 0 1 0 0,-1 0 0 0 0,0 0 0 0 0,-1 0 0 0 0,1 0 0 0 0,-1 1 0 0 0,0-1-1 0 0,0 0 1 0 0,-1 1 0 0 0,0-1 0 0 0,0 1 0 0 0,0-1 0 0 0,-1 5-126 0 0,-9-39-1398 0 0,10 27 1361 0 0,0 1-1 0 0,0-1 1 0 0,0 0 0 0 0,0 1 0 0 0,0-1 0 0 0,0 1 0 0 0,0-1 0 0 0,1 0 0 0 0,-1 1-1 0 0,1-1 1 0 0,-1 0 0 0 0,1 1 0 0 0,-1-1 0 0 0,1 1 0 0 0,0-1 0 0 0,0 1 0 0 0,0 0-1 0 0,0-1 1 0 0,0 1 0 0 0,0 0 0 0 0,0 0 0 0 0,0-1 0 0 0,0 1 0 0 0,1 0-1 0 0,-1 0 1 0 0,0 0 0 0 0,1 1 0 0 0,-1-1 0 0 0,1 0 0 0 0,-1 0 0 0 0,1 1 0 0 0,-1-1-1 0 0,1 1 1 0 0,0-1 0 0 0,-1 1 0 0 0,1 0 0 0 0,0 0 37 0 0,0 0 78 0 0,1 0 1 0 0,0 0-1 0 0,0 0 1 0 0,-1 1-1 0 0,1-1 1 0 0,0 1-1 0 0,-1 0 1 0 0,1 0-1 0 0,-1 0 1 0 0,1 0-1 0 0,-1 1 1 0 0,0-1-1 0 0,1 0 0 0 0,-1 1 1 0 0,0 0-1 0 0,0 0 1 0 0,0-1-1 0 0,0 1 1 0 0,0 0-1 0 0,0 0 1 0 0,-1 1-1 0 0,1-1 1 0 0,-1 0-1 0 0,1 1 1 0 0,-1-1-1 0 0,0 1 1 0 0,0-1-1 0 0,0 1 1 0 0,0-1-1 0 0,-1 1 0 0 0,1 0 1 0 0,-1-1-1 0 0,1 1 1 0 0,-1 1-79 0 0,-1-6-31 0 0,1 0 1 0 0,-1 1-1 0 0,1-1 1 0 0,0 0-1 0 0,0 1 1 0 0,0-1-1 0 0,0 0 1 0 0,0 1 0 0 0,0-1-1 0 0,0 0 1 0 0,0 1-1 0 0,0-1 1 0 0,1 1-1 0 0,-1-1 1 0 0,1 0-1 0 0,-1 1 1 0 0,1-1-1 0 0,0 1 1 0 0,0-1-1 0 0,0 1 1 0 0,0-1-1 0 0,0 1 1 0 0,0 0-1 0 0,0-1 1 0 0,0 1-1 0 0,0 0 1 0 0,0 0-1 0 0,1 0 1 0 0,-1 0-1 0 0,0 0 1 0 0,1 0-1 0 0,-1 0 1 0 0,1 1 0 0 0,-1-1-1 0 0,1 0 1 0 0,0 1-1 0 0,-1-1 1 0 0,1 1-1 0 0,-1 0 1 0 0,1-1-1 0 0,0 1 1 0 0,-1 0-1 0 0,1 0 1 0 0,0 0-1 0 0,-1 0 1 0 0,1 0-1 0 0,0 1 1 0 0,-1-1-1 0 0,1 0 1 0 0,0 1-1 0 0,-1-1 1 0 0,1 1-1 0 0,0 0 31 0 0,36 56 1598 0 0,-31-29-3773 0 0,-3-14-259 0 0,-3-12-2441 0 0,3-4-2092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0:58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2056 6 612 0 0,'0'0'1834'0'0,"0"0"1810"0"0,0 0-2109 0 0,0 0-997 0 0,0 0-201 0 0,0 0-61 0 0,0 0-81 0 0,0 0-125 0 0,0 0-7 0 0,0 0 213 0 0,-3 2 114 0 0,-10 4-250 0 0,0-1 1 0 0,0-1 0 0 0,0 0 0 0 0,-1-1 0 0 0,1 0 0 0 0,-1-1 0 0 0,0 0-1 0 0,0-2 1 0 0,0 1 0 0 0,1-2 0 0 0,-1 0 0 0 0,0 0 0 0 0,0-1-1 0 0,1-1 1 0 0,-1 0 0 0 0,-11-5-141 0 0,-112-11-209 0 0,55 65 946 0 0,14 0 407 0 0,51-43-1078 0 0,-1-1-1 0 0,1-1 1 0 0,-1-1-1 0 0,1 0 1 0 0,0-1 0 0 0,-1-1-1 0 0,1 0 1 0 0,0-2-1 0 0,0 0 1 0 0,0-1-1 0 0,0 0 1 0 0,1-2-1 0 0,-11-5-65 0 0,10 4-27 0 0,-1 1-1 0 0,0 1 0 0 0,0 0 0 0 0,-1 1 1 0 0,0 1-1 0 0,0 1 0 0 0,0 1 0 0 0,0 1 1 0 0,0 0-1 0 0,0 1 0 0 0,-8 2 28 0 0,-47 6 230 0 0,0-3-1 0 0,0-3 1 0 0,0-3-1 0 0,0-4 1 0 0,-26-6-230 0 0,68 8 25 0 0,-218 20 1367 0 0,88 2-755 0 0,108-25-2903 0 0,3-12-3666 0 0,27 4-954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0:59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 4376 0 0,'0'0'6304'0'0,"0"0"-4888"0"0,1 7-1176 0 0,47 270 4455 0 0,-47-268-4826 0 0,0-1-1334 0 0,-3-9-5851 0 0,1-5 1885 0 0</inkml:trace>
  <inkml:trace contextRef="#ctx0" brushRef="#br0" timeOffset="251.565">45 50 3908 0 0,'0'0'3991'0'0,"0"0"-2126"0"0,7-2-739 0 0,-1 1-951 0 0,0 0 0 0 0,0 0 0 0 0,0 1 0 0 0,0 0 0 0 0,0 0 1 0 0,0 0-1 0 0,0 1 0 0 0,0 0 0 0 0,0 0 0 0 0,0 1 0 0 0,0-1 0 0 0,0 1 1 0 0,0 0-1 0 0,-1 1 0 0 0,1 0 0 0 0,-1-1 0 0 0,0 2 0 0 0,0-1 0 0 0,0 1 1 0 0,2 1-176 0 0,43 54 438 0 0,-49-58-434 0 0,-1 0 1 0 0,1 0-1 0 0,-1 1 0 0 0,1-1 0 0 0,-1 0 0 0 0,0 1 0 0 0,0-1 1 0 0,0 0-1 0 0,1 1 0 0 0,-1-1 0 0 0,0 0 0 0 0,-1 1 0 0 0,1-1 1 0 0,0 0-1 0 0,0 1 0 0 0,-1-1 0 0 0,1 0 0 0 0,0 1 1 0 0,-1-1-1 0 0,1 0 0 0 0,-1 0 0 0 0,0 0 0 0 0,1 1 0 0 0,-1-1 1 0 0,0 0-1 0 0,0 0 0 0 0,0 0 0 0 0,0 0 0 0 0,0 0 1 0 0,0 0-1 0 0,0 0 0 0 0,0-1 0 0 0,0 1 0 0 0,0 0 0 0 0,0-1 1 0 0,0 1-1 0 0,-1 0 0 0 0,1-1 0 0 0,0 1 0 0 0,0-1 1 0 0,-1 0-1 0 0,1 1 0 0 0,0-1 0 0 0,-1 0 0 0 0,1 0 0 0 0,-1 0 1 0 0,1 0-1 0 0,0 0 0 0 0,-1 0 0 0 0,1-1 0 0 0,0 1 1 0 0,-1 0-1 0 0,0-1-4 0 0,-46 1-1878 0 0,17-10-4592 0 0,14-2-235 0 0</inkml:trace>
  <inkml:trace contextRef="#ctx0" brushRef="#br0" timeOffset="437.394">375 1 6553 0 0,'0'0'4517'0'0,"0"0"-3170"0"0,0 7-670 0 0,-26 206 2804 0 0,42-185-5415 0 0,2-16-2628 0 0,-9-9-1161 0 0</inkml:trace>
  <inkml:trace contextRef="#ctx0" brushRef="#br0" timeOffset="840.564">485 166 664 0 0,'0'0'6084'0'0,"0"0"-3558"0"0,0 0-1998 0 0,0 0-290 0 0,0 0 284 0 0,0 0 16 0 0,0 0-367 0 0,0 0-418 0 0,31-1-1886 0 0,-25 3 2314 0 0,0 0 1 0 0,0 1-1 0 0,0 0 1 0 0,-1 0-1 0 0,1 0 1 0 0,-1 1 0 0 0,0 0-1 0 0,0 0 1 0 0,0 0-1 0 0,0 1 1 0 0,-1-1-1 0 0,0 1 1 0 0,0 0-1 0 0,0 0 1 0 0,0 1-1 0 0,-1-1 1 0 0,0 1-1 0 0,0 0 1 0 0,-1 0-1 0 0,1 0 1 0 0,-1 0 0 0 0,-1 0-1 0 0,1 0 1 0 0,-1 1-1 0 0,0-1 1 0 0,-1 0-1 0 0,1 1 1 0 0,-1-1-1 0 0,0 1 1 0 0,-1-1-1 0 0,0 1 1 0 0,0-1-1 0 0,-1 3-181 0 0,2-9 93 0 0,26-67-3052 0 0,17 87 4297 0 0,-30 38 461 0 0,-6-13-3888 0 0,-7-43-846 0 0,1-2-2773 0 0</inkml:trace>
  <inkml:trace contextRef="#ctx0" brushRef="#br0" timeOffset="1057.539">871 424 10305 0 0,'0'0'2596'0'0,"0"0"-2532"0"0,0 0 100 0 0,0 0 704 0 0,0 0 4 0 0,-31 38-420 0 0,19-32-224 0 0,2 1-128 0 0,-3 0-48 0 0,0-3-52 0 0,3 1-372 0 0,-1-3-460 0 0,4-1-564 0 0,0-1-1416 0 0,6-1-3177 0 0</inkml:trace>
  <inkml:trace contextRef="#ctx0" brushRef="#br0" timeOffset="1335.097">974 220 6705 0 0,'0'0'4105'0'0,"2"7"-2889"0"0,3 32 401 0 0,-7-34-1551 0 0,1 1-1 0 0,1 0 1 0 0,-1-1 0 0 0,1 1-1 0 0,0 0 1 0 0,0-1-1 0 0,1 1 1 0 0,-1 0 0 0 0,1-1-1 0 0,1 1 1 0 0,-1-1-1 0 0,1 1 1 0 0,0-1 0 0 0,0 1-1 0 0,0-1 1 0 0,1 0-1 0 0,0 0 1 0 0,0 0 0 0 0,0-1-1 0 0,0 1 1 0 0,1-1-1 0 0,0 0 1 0 0,0 0 0 0 0,0 0-1 0 0,1 0 1 0 0,-1-1-1 0 0,1 1 1 0 0,0-1-1 0 0,-1 0 1 0 0,2-1 0 0 0,-1 1-1 0 0,0-1 1 0 0,0 0-1 0 0,5 1-65 0 0,58-77-2054 0 0,-38 126 4322 0 0,-30-47-2180 0 0,1 0-1 0 0,-1-1 1 0 0,0 1-1 0 0,-1-1 1 0 0,1 1-1 0 0,-1 0 1 0 0,0-1-1 0 0,0 1 0 0 0,0-1 1 0 0,-1 0-1 0 0,1 1 1 0 0,-1-1-1 0 0,0 0 1 0 0,0 0-1 0 0,-1 0 0 0 0,1 0 1 0 0,-1 0-1 0 0,0-1 1 0 0,0 1-1 0 0,0-1 1 0 0,-1 0-1 0 0,1 0 1 0 0,-1 0-1 0 0,1 0 0 0 0,-2 0-87 0 0,-71 7-4952 0 0,64-15-696 0 0</inkml:trace>
  <inkml:trace contextRef="#ctx0" brushRef="#br0" timeOffset="1541.361">1303 318 1852 0 0,'0'0'12913'0'0,"21"42"-11833"0"0,-18-16-892 0 0,0 1-184 0 0,-3 2 84 0 0,-3-2 44 0 0,-7 0-128 0 0,-7-3-4 0 0,-2-1-932 0 0,0-6-2168 0 0,-10-3-6525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1:59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11909 0 0,'0'0'1897'0'0,"0"0"-1790"0"0,0 0-133 0 0,0 0 380 0 0,0 0 155 0 0,7 6-26 0 0,34 30-58 0 0,-39-35-420 0 0,1 0 0 0 0,-1 0 0 0 0,0 0 0 0 0,1 0 0 0 0,-1-1 0 0 0,1 1 0 0 0,-1-1 1 0 0,1 1-1 0 0,-1-1 0 0 0,1 0 0 0 0,-1 0 0 0 0,1 0 0 0 0,0 0 0 0 0,-1-1 0 0 0,1 1 0 0 0,-1-1 0 0 0,0 1 0 0 0,1-1 0 0 0,-1 0 0 0 0,1 0 0 0 0,-1 0 0 0 0,0 0 0 0 0,0-1 0 0 0,0 1 0 0 0,1 0 1 0 0,-1-1-1 0 0,-1 0 0 0 0,1 1 0 0 0,0-1 0 0 0,0 0 0 0 0,-1 0 0 0 0,1 0 0 0 0,-1 0 0 0 0,1 0 0 0 0,-1 0 0 0 0,0-1 0 0 0,0 1 0 0 0,0 0 0 0 0,0-1 0 0 0,0 1 0 0 0,0-1 0 0 0,-1 1 0 0 0,1-1 1 0 0,-1 1-1 0 0,0-1 0 0 0,0 1 0 0 0,0-1 0 0 0,0 1 0 0 0,0-1 0 0 0,-1 1 0 0 0,1-1 0 0 0,-1 1 0 0 0,1-1 0 0 0,-1 1 0 0 0,0-2-5 0 0,0 3-17 0 0,0 0 0 0 0,0 0 0 0 0,0 0 0 0 0,-1 0 0 0 0,1 0 0 0 0,0 0 0 0 0,0 1 0 0 0,0-1 0 0 0,-1 0 0 0 0,1 1 0 0 0,0-1 0 0 0,0 1 0 0 0,-1-1 0 0 0,1 1 0 0 0,-1 0 0 0 0,1-1 0 0 0,0 1 0 0 0,-1 0 0 0 0,1 0 0 0 0,-1 0 0 0 0,1 0 0 0 0,-1 0-1 0 0,1 0 1 0 0,0 1 0 0 0,-1-1 0 0 0,1 0 0 0 0,0 1 0 0 0,-1-1 0 0 0,1 1 0 0 0,0-1 0 0 0,-1 1 0 0 0,1 0 0 0 0,0 0 0 0 0,0-1 0 0 0,0 1 0 0 0,0 0 0 0 0,0 0 0 0 0,0 0 0 0 0,0 0 0 0 0,0 0 0 0 0,0 1 0 0 0,0-1 0 0 0,0 0 0 0 0,1 0 0 0 0,-1 0 0 0 0,0 1 0 0 0,1-1 0 0 0,-1 0 0 0 0,1 1 0 0 0,0-1 0 0 0,-1 1 0 0 0,1-1 0 0 0,0 0 0 0 0,0 1 17 0 0,-18 76 528 0 0,18-75-515 0 0,1 0 0 0 0,0 0 0 0 0,0 0-1 0 0,0-1 1 0 0,1 1 0 0 0,-1-1 0 0 0,1 1-1 0 0,-1-1 1 0 0,1 1 0 0 0,0-1 0 0 0,0 0-1 0 0,0 0 1 0 0,0 0 0 0 0,0 0 0 0 0,0 0-1 0 0,1 0 1 0 0,-1-1 0 0 0,0 1-1 0 0,1-1 1 0 0,0 0 0 0 0,-1 1 0 0 0,1-1-1 0 0,0 0 1 0 0,0-1 0 0 0,-1 1 0 0 0,1 0-1 0 0,0-1 1 0 0,0 0 0 0 0,0 1 0 0 0,0-1-1 0 0,0 0 1 0 0,0-1 0 0 0,0 1 0 0 0,-1 0-1 0 0,1-1 1 0 0,0 0 0 0 0,0 0 0 0 0,0 1-1 0 0,-1-2 1 0 0,1 1 0 0 0,0 0 0 0 0,-1 0-1 0 0,1-1 1 0 0,-1 0 0 0 0,0 1-1 0 0,1-1 1 0 0,-1 0 0 0 0,0 0 0 0 0,0 0-1 0 0,0 0 1 0 0,0-1 0 0 0,-1 1 0 0 0,1 0-1 0 0,0-1 1 0 0,-1 1-13 0 0,0-1-11 0 0,1 0-1 0 0,-1 1 1 0 0,1-1-1 0 0,0 1 1 0 0,0 0-1 0 0,0 0 1 0 0,0 0-1 0 0,0 0 1 0 0,0 0-1 0 0,1 0 1 0 0,-1 0-1 0 0,1 1 1 0 0,-1-1-1 0 0,1 1 1 0 0,-1-1-1 0 0,1 1 1 0 0,0 0-1 0 0,0 0 1 0 0,0 1-1 0 0,-1-1 1 0 0,1 0-1 0 0,0 1 1 0 0,0 0-1 0 0,0 0 1 0 0,0 0-1 0 0,0 0 1 0 0,0 0-1 0 0,0 0 1 0 0,0 1-1 0 0,0 0 1 0 0,0-1 0 0 0,-1 1-1 0 0,1 0 1 0 0,0 0-1 0 0,0 1 1 0 0,-1-1-1 0 0,1 0 1 0 0,-1 1-1 0 0,1 0 1 0 0,-1 0-1 0 0,0-1 1 0 0,0 1-1 0 0,2 2 12 0 0,27 94 2289 0 0,-31-113-3254 0 0,-1 13 923 0 0,-1 0 1 0 0,1 0-1 0 0,0 0 0 0 0,0 0 1 0 0,0 0-1 0 0,1 0 1 0 0,-1 0-1 0 0,0 0 0 0 0,1 0 1 0 0,0-1-1 0 0,-1 1 1 0 0,1 0-1 0 0,0 0 0 0 0,0 0 1 0 0,0-1-1 0 0,0 1 0 0 0,1 0 1 0 0,-1 0-1 0 0,1 0 1 0 0,-1-1-1 0 0,1 1 0 0 0,0 0 1 0 0,-1 0-1 0 0,1 0 1 0 0,0 0-1 0 0,0 0 0 0 0,1 0 1 0 0,-1 1-1 0 0,0-1 1 0 0,1 0-1 0 0,-1 1 0 0 0,1-1 1 0 0,-1 1-1 0 0,1-1 0 0 0,0 1 1 0 0,0-1-1 0 0,0 1 1 0 0,0 0-1 0 0,0 0 0 0 0,0 0 1 0 0,0 0-1 0 0,0 1 1 0 0,0-1-1 0 0,0 0 0 0 0,0 1 1 0 0,0 0-1 0 0,1-1 1 0 0,-1 1-1 0 0,0 0 0 0 0,0 0 1 0 0,0 0-1 0 0,1 0 0 0 0,-1 1 1 0 0,0-1-1 0 0,0 0 1 0 0,0 1-1 0 0,1 0 42 0 0,5 5 272 0 0,0 0 0 0 0,0 0 0 0 0,0 1 0 0 0,-1 0 0 0 0,0 0 0 0 0,-1 1 0 0 0,1 0 0 0 0,-2 0-1 0 0,1 0 1 0 0,-1 1 0 0 0,0 0 0 0 0,-1 0 0 0 0,3 7-272 0 0,0 6-3104 0 0,-5-9-3986 0 0,1-32-955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1:57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 12257 0 0,'0'0'1064'0'0,"4"9"-683"0"0,28 162 3717 0 0,-34-62-3786 0 0,-3-117-479 0 0,1 2 0 0 0,-1-1 0 0 0,0 0 0 0 0,0 1 1 0 0,-1 0-1 0 0,0 1 0 0 0,0-1 0 0 0,0 1 0 0 0,-1 0 0 0 0,0 0 1 0 0,0 1-1 0 0,0 0 0 0 0,0 0 0 0 0,-1 1 0 0 0,0 0 0 0 0,1 0 1 0 0,-1 1-1 0 0,-3-1 167 0 0,8 6 34 0 0,-1 0 1 0 0,1 0 0 0 0,1 0-1 0 0,-1 0 1 0 0,0 1 0 0 0,1-1-1 0 0,0 1 1 0 0,0 0 0 0 0,0 0-1 0 0,0 0 1 0 0,0 0 0 0 0,1 0-1 0 0,0 0 1 0 0,0 0 0 0 0,0 0-1 0 0,0 0 1 0 0,1 1 0 0 0,-1-1-1 0 0,1 0 1 0 0,0 1 0 0 0,1-1-1 0 0,-1 0 1 0 0,1 0 0 0 0,-1 1-1 0 0,1-1 1 0 0,1 0 0 0 0,-1 0-1 0 0,2 3-34 0 0,-1-2 46 0 0,-1-1 0 0 0,1 0 0 0 0,1 0 0 0 0,-1 0 0 0 0,0 0 0 0 0,1-1 0 0 0,0 1-1 0 0,0-1 1 0 0,0 1 0 0 0,0-1 0 0 0,1 0 0 0 0,-1 0 0 0 0,1-1 0 0 0,0 1 0 0 0,-1-1 0 0 0,1 0-1 0 0,0 0 1 0 0,1 0 0 0 0,-1 0 0 0 0,0-1 0 0 0,0 1 0 0 0,1-1 0 0 0,-1 0 0 0 0,1-1-1 0 0,-1 1 1 0 0,1-1 0 0 0,-1 0 0 0 0,1 0 0 0 0,-1 0 0 0 0,1-1 0 0 0,-1 1 0 0 0,2-1-46 0 0,44-13-1824 0 0,-8-10-3387 0 0,-29 12-554 0 0</inkml:trace>
  <inkml:trace contextRef="#ctx0" brushRef="#br0" timeOffset="694.901">337 227 3696 0 0,'0'0'6845'0'0,"0"0"-5416"0"0,0 0-1235 0 0,0 0 354 0 0,0 0 54 0 0,2 8-94 0 0,-1-5-457 0 0,0 1 1 0 0,0-1-1 0 0,1 1 0 0 0,-1 0 1 0 0,0-1-1 0 0,1 0 0 0 0,0 1 1 0 0,0-1-1 0 0,0 0 1 0 0,0 0-1 0 0,1 0 0 0 0,-1 0 1 0 0,1-1-1 0 0,0 1 0 0 0,0-1 1 0 0,0 1-1 0 0,0-1 0 0 0,0 0 1 0 0,0 0-1 0 0,1 0 1 0 0,-1-1-1 0 0,0 1 0 0 0,1-1 1 0 0,0 0-1 0 0,-1 0 0 0 0,1 0 1 0 0,0 0-1 0 0,-1-1 0 0 0,1 1 1 0 0,0-1-52 0 0,2 1 9 0 0,0-1 0 0 0,0 1 0 0 0,0-1 0 0 0,0 0 0 0 0,0 0 0 0 0,1-1 0 0 0,-1 0 1 0 0,0 0-1 0 0,-1 0 0 0 0,1-1 0 0 0,0 0 0 0 0,0 0 0 0 0,-1 0 0 0 0,1-1 0 0 0,-1 0 0 0 0,0 0 1 0 0,0 0-1 0 0,0-1 0 0 0,0 0 0 0 0,0 0 0 0 0,-1 0 0 0 0,0 0 0 0 0,1-1 0 0 0,-2 1 0 0 0,1-1 1 0 0,-1 0-1 0 0,1 0 0 0 0,-1-1 0 0 0,-1 1 0 0 0,1-1 0 0 0,-1 1 0 0 0,0-1 0 0 0,0 0 0 0 0,-1 0 0 0 0,1 0 1 0 0,-1 0-1 0 0,-1 0 0 0 0,1-5-9 0 0,-2 11-20 0 0,-1-1 0 0 0,1 1 0 0 0,-1 0 0 0 0,1 0 0 0 0,-1 0 0 0 0,1 0 0 0 0,0 0 1 0 0,-1 1-1 0 0,1-1 0 0 0,-1 0 0 0 0,1 1 0 0 0,0-1 0 0 0,-1 1 0 0 0,1-1 0 0 0,0 1 0 0 0,-1 0 0 0 0,1-1 0 0 0,0 1 1 0 0,0 0-1 0 0,0 0 0 0 0,0 0 0 0 0,0 0 0 0 0,0 0 0 0 0,0 0 0 0 0,0 0 0 0 0,0 0 0 0 0,0 1 0 0 0,1-1 0 0 0,-1 0 1 0 0,0 0-1 0 0,1 1 0 0 0,-1-1 0 0 0,1 0 0 0 0,-1 1 0 0 0,1-1 0 0 0,0 1 0 0 0,-1-1 0 0 0,1 0 0 0 0,0 1 0 0 0,0-1 1 0 0,0 1-1 0 0,0-1 0 0 0,1 2 20 0 0,-4 4 83 0 0,1 0 0 0 0,0 1 0 0 0,0 0 0 0 0,1-1 0 0 0,0 1 0 0 0,0 0 0 0 0,1 0 0 0 0,0-1 0 0 0,0 1 0 0 0,1 0 0 0 0,0 0 0 0 0,1-1 0 0 0,-1 1 0 0 0,1 0 0 0 0,1-1 0 0 0,-1 0 0 0 0,1 1 0 0 0,1-1 0 0 0,-1-1 0 0 0,1 1 0 0 0,1 0 0 0 0,3 4-83 0 0,-5-10 8 0 0,0-1 0 0 0,1 1-1 0 0,-1-1 1 0 0,1 0 0 0 0,-1 0 0 0 0,1 0 0 0 0,-1-1-1 0 0,0 1 1 0 0,1-1 0 0 0,-1 0 0 0 0,0 0 0 0 0,0 0 0 0 0,1 0-1 0 0,-1 0 1 0 0,0-1 0 0 0,0 1 0 0 0,0-1 0 0 0,0 0-1 0 0,-1 0 1 0 0,1 0 0 0 0,0 0 0 0 0,-1-1 0 0 0,1 1 0 0 0,-1-1-1 0 0,0 1 1 0 0,0-1 0 0 0,0 0 0 0 0,0 0 0 0 0,-1 0 0 0 0,1 0-1 0 0,-1 0 1 0 0,1 0 0 0 0,-1 0 0 0 0,0-1 0 0 0,0 1-1 0 0,-1 0 1 0 0,1-4-8 0 0,16-22-304 0 0,28 70 720 0 0,-32-10 56 0 0,-1 0-1 0 0,-1 1 1 0 0,-2 1 0 0 0,-1-1 0 0 0,-1 1 0 0 0,-2 1 0 0 0,-2-1 0 0 0,0 8-472 0 0,-41-379-2999 0 0,38 334 3007 0 0,0 0 0 0 0,1 0 0 0 0,0 0 0 0 0,-1-1 0 0 0,1 1 0 0 0,1 0 1 0 0,-1 0-1 0 0,1 0 0 0 0,-1 0 0 0 0,1 1 0 0 0,0-1 0 0 0,0 0 1 0 0,1 1-1 0 0,-1-1 0 0 0,1 1 0 0 0,0 0 0 0 0,0 0 0 0 0,0 0 0 0 0,0 0 1 0 0,0 1-1 0 0,1-1 0 0 0,-1 1 0 0 0,1 0 0 0 0,0 0 0 0 0,-1 0 0 0 0,1 0 1 0 0,0 1-1 0 0,0-1 0 0 0,0 1 0 0 0,0 0 0 0 0,0 0 0 0 0,1 1 0 0 0,-1-1 1 0 0,0 1-1 0 0,0 0 0 0 0,1 0 0 0 0,-1 0 0 0 0,0 1 0 0 0,0-1 0 0 0,0 1 1 0 0,0 0-1 0 0,0 0 0 0 0,0 1 0 0 0,0-1 0 0 0,0 1 0 0 0,0 0 0 0 0,0 0 1 0 0,-1 0-1 0 0,1 1 0 0 0,-1-1 0 0 0,0 1 0 0 0,1 0 0 0 0,-1 0 0 0 0,0 0 1 0 0,-1 0-1 0 0,1 0 0 0 0,-1 0 0 0 0,1 1 0 0 0,-1 0 0 0 0,0-1 0 0 0,0 1 1 0 0,0 0-1 0 0,-1 0 0 0 0,0 0 0 0 0,1 0 0 0 0,-1 0 0 0 0,-1 0 0 0 0,1 0 1 0 0,-1 1-1 0 0,1 1-8 0 0,-2-3 14 0 0,0 1 1 0 0,-1-1-1 0 0,1 0 0 0 0,-1 1 1 0 0,1-1-1 0 0,-1 0 1 0 0,0 0-1 0 0,0 0 0 0 0,-1 0 1 0 0,1 0-1 0 0,-1-1 1 0 0,1 1-1 0 0,-1-1 1 0 0,0 1-1 0 0,0-1 0 0 0,0 0 1 0 0,0 0-1 0 0,0 0 1 0 0,0-1-1 0 0,-1 1 1 0 0,1-1-1 0 0,-1 0 0 0 0,1 1 1 0 0,-1-2-1 0 0,1 1 1 0 0,-1 0-1 0 0,0-1 0 0 0,1 0 1 0 0,-1 1-1 0 0,1-1 1 0 0,-3-1-15 0 0,-72-2-3615 0 0,55-4-822 0 0,-3-10-3348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1:56.9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8 5004 0 0,'0'0'4310'0'0,"0"0"-2137"0"0,0 0-1220 0 0,2 7-454 0 0,31 161 4233 0 0,-47-50-5238 0 0,12-115-308 0 0,1-5-5259 0 0,4-4 859 0 0</inkml:trace>
  <inkml:trace contextRef="#ctx0" brushRef="#br0" timeOffset="171.414">298 1 7869 0 0,'0'0'5356'0'0,"0"0"-4456"0"0,0 0-760 0 0,0 0-128 0 0,0 0 320 0 0,-35 2 324 0 0,11 0 48 0 0,-10 2-300 0 0,-8 2-307 0 0,-1-1-97 0 0,8 1-4 0 0,7-3-953 0 0,7 0-499 0 0,2-2-1008 0 0,3 0-3524 0 0</inkml:trace>
  <inkml:trace contextRef="#ctx0" brushRef="#br0" timeOffset="328.806">341 284 2568 0 0,'0'0'5197'0'0,"0"0"-4289"0"0,0 0 644 0 0,-36 12 212 0 0,14-10-560 0 0,-4-1-568 0 0,-1-1-344 0 0,-2 2-228 0 0,-2-1-64 0 0,3-1-584 0 0,-2 0-1128 0 0,10-1-2752 0 0,2-9-2961 0 0</inkml:trace>
  <inkml:trace contextRef="#ctx0" brushRef="#br0" timeOffset="670.006">405 209 3876 0 0,'0'0'6018'0'0,"0"0"-4657"0"0,4 7-1097 0 0,-1 0-50 0 0,0 1 1 0 0,-1 0-1 0 0,0 0 0 0 0,0 0 1 0 0,0 0-1 0 0,-1 1 0 0 0,0-1 1 0 0,-1 0-1 0 0,0 0 0 0 0,0 1 0 0 0,-1-1 1 0 0,0 0-1 0 0,-1 1 0 0 0,1-1 1 0 0,-1 0-1 0 0,-2 2-214 0 0,21-53-4251 0 0,14-13 4325 0 0,-30 54 12 0 0,0 0 0 0 0,0 0 0 0 0,0 0 0 0 0,0 0-1 0 0,1 1 1 0 0,-1-1 0 0 0,1 0 0 0 0,-1 1 0 0 0,1-1 0 0 0,0 1 0 0 0,0 0 0 0 0,-1-1 0 0 0,1 1 0 0 0,0 0-1 0 0,0 0 1 0 0,0 0 0 0 0,0 0 0 0 0,0 0 0 0 0,1 1 0 0 0,-1-1 0 0 0,0 1 0 0 0,0-1 0 0 0,0 1-1 0 0,1 0 1 0 0,-1 0 0 0 0,0 0 0 0 0,0 0 0 0 0,0 0 0 0 0,1 1 0 0 0,-1-1 0 0 0,0 0 0 0 0,0 1 0 0 0,0 0-1 0 0,0 0 1 0 0,0-1 0 0 0,0 1 0 0 0,0 0 0 0 0,0 1 0 0 0,0-1 0 0 0,0 0 0 0 0,0 0 0 0 0,-1 1-1 0 0,1-1 1 0 0,0 1 0 0 0,-1 0 0 0 0,1-1 0 0 0,-1 1 0 0 0,0 0 0 0 0,0 0 0 0 0,0 0 0 0 0,1 0 0 0 0,-2 0-1 0 0,1 0-85 0 0,2 3 179 0 0,0 1 0 0 0,0-1-1 0 0,-1 0 1 0 0,0 1 0 0 0,0-1-1 0 0,0 1 1 0 0,-1 0-1 0 0,0 0 1 0 0,0-1 0 0 0,-1 1-1 0 0,1 0 1 0 0,-1 0 0 0 0,0 0-1 0 0,-1 0 1 0 0,0 0 0 0 0,-1 5-179 0 0,1 50-1705 0 0,12-60-8183 0 0,-2-14 3299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4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5308 0 0,'0'0'5222'0'0,"6"7"-3966"0"0,3 3-869 0 0,-1 1 0 0 0,0 0 0 0 0,-1 0 1 0 0,0 0-1 0 0,-1 1 0 0 0,-1 0 0 0 0,0 0 1 0 0,0 1-1 0 0,-1 0 0 0 0,-1-1 0 0 0,1 6-387 0 0,4 152 1737 0 0,-5-157-1811 0 0,-10-36-973 0 0,-74-51-426 0 0,79 73 1477 0 0,0 0 1 0 0,0 0-1 0 0,-1 0 0 0 0,1 1 0 0 0,0-1 0 0 0,-1 1 1 0 0,1-1-1 0 0,0 1 0 0 0,-1 0 0 0 0,1 0 0 0 0,0 0 1 0 0,-1 0-1 0 0,1 0 0 0 0,-1 1 0 0 0,1-1 0 0 0,0 1 1 0 0,0 0-1 0 0,-1-1 0 0 0,1 1 0 0 0,0 0 1 0 0,0 0-1 0 0,0 0 0 0 0,0 1 0 0 0,0-1 0 0 0,0 0 1 0 0,0 1-1 0 0,0 0 0 0 0,1-1 0 0 0,-1 1 0 0 0,0 0 1 0 0,1 0-1 0 0,0 0 0 0 0,-1 0 0 0 0,1 0 0 0 0,0 0 1 0 0,0 0-1 0 0,0 0 0 0 0,0 0 0 0 0,0 0 1 0 0,1 1-1 0 0,-1-1 0 0 0,1 0 0 0 0,-1 1 0 0 0,1 1-4 0 0,-1-1 83 0 0,0 1 0 0 0,0 0 0 0 0,0 0-1 0 0,1-1 1 0 0,-1 1 0 0 0,1 0 0 0 0,0 0-1 0 0,0 0 1 0 0,1 0 0 0 0,-1-1 0 0 0,1 1-1 0 0,0 0 1 0 0,0 0 0 0 0,0-1-1 0 0,0 1 1 0 0,1 0 0 0 0,-1-1 0 0 0,1 1-1 0 0,0-1 1 0 0,0 0 0 0 0,0 0 0 0 0,1 1-1 0 0,-1-2 1 0 0,1 1 0 0 0,-1 0 0 0 0,1 0-1 0 0,0-1 1 0 0,0 1 0 0 0,0-1 0 0 0,1 0-1 0 0,-1 0 1 0 0,0 0 0 0 0,1-1-1 0 0,-1 1 1 0 0,4 0-83 0 0,67 10-90 0 0,-1-28-5360 0 0,-44 0-1198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7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13 5717 0 0,'0'0'7568'0'0,"0"0"-5324"0"0,0 0-1846 0 0,0 0 349 0 0,0 0 107 0 0,0 0-808 0 0,0 0-324 0 0,-7-2 52 0 0,4 0 193 0 0,0 0 0 0 0,-1 1 0 0 0,1 0 0 0 0,-1 0 0 0 0,0 0 1 0 0,1 0-1 0 0,-1 0 0 0 0,0 1 0 0 0,1 0 0 0 0,-1 0 0 0 0,0 0 0 0 0,0 0 1 0 0,1 0-1 0 0,-1 1 0 0 0,0 0 0 0 0,1-1 0 0 0,-1 2 0 0 0,1-1 1 0 0,-1 0-1 0 0,1 1 0 0 0,-1-1 0 0 0,1 1 0 0 0,0 0 0 0 0,0 0 1 0 0,0 0-1 0 0,0 0 0 0 0,0 1 0 0 0,0-1 0 0 0,1 1 0 0 0,-1 0 0 0 0,1 0 1 0 0,0 0-1 0 0,0 0 0 0 0,0 0 0 0 0,-2 3 33 0 0,-6 105 386 0 0,10-109-354 0 0,0 0-1 0 0,1 0 1 0 0,-1 0 0 0 0,1 0-1 0 0,0 0 1 0 0,0 0 0 0 0,-1 0-1 0 0,1 0 1 0 0,0 0 0 0 0,0-1 0 0 0,1 1-1 0 0,-1 0 1 0 0,0-1 0 0 0,1 1-1 0 0,-1-1 1 0 0,1 1 0 0 0,-1-1-1 0 0,1 0 1 0 0,-1 0 0 0 0,1 0-1 0 0,0 1 1 0 0,0-2 0 0 0,0 1 0 0 0,-1 0-1 0 0,1 0 1 0 0,0-1 0 0 0,0 1-1 0 0,0-1 1 0 0,0 1 0 0 0,0-1-1 0 0,0 0 1 0 0,0 0 0 0 0,1 0 0 0 0,-1 0-1 0 0,0 0 1 0 0,0 0 0 0 0,0 0-1 0 0,0-1 1 0 0,0 1 0 0 0,0-1-1 0 0,0 0 1 0 0,-1 0 0 0 0,1 1-1 0 0,0-1 1 0 0,0 0 0 0 0,0 0 0 0 0,-1-1-1 0 0,1 1 1 0 0,0 0 0 0 0,-1-1-1 0 0,1 0-31 0 0,71-64-73 0 0,-52 104-942 0 0,10 91 803 0 0,-31-128-4486 0 0,2-8 1002 0 0,1-10-4480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7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11625 0 0,'4'8'1794'0'0,"6"9"-1404"0"0,-1 1 1 0 0,0 0-1 0 0,-1 1 1 0 0,-1 0-1 0 0,-1 0 1 0 0,-1 1-1 0 0,0 0 1 0 0,-2 0-1 0 0,0 0 1 0 0,-1 0-1 0 0,-1 0 1 0 0,-1 0-1 0 0,-1 1 1 0 0,-1-1-1 0 0,-1 3-390 0 0,46-96-3609 0 0,-41 71 3630 0 0,-1 1-1 0 0,0 0 0 0 0,0 0 0 0 0,1 0 1 0 0,-1 0-1 0 0,1 0 0 0 0,-1 0 1 0 0,1 0-1 0 0,0 0 0 0 0,-1 0 1 0 0,1 1-1 0 0,0-1 0 0 0,-1 1 1 0 0,1-1-1 0 0,0 1 0 0 0,0 0 1 0 0,-1 0-1 0 0,1 0 0 0 0,0 0 1 0 0,0 0-1 0 0,-1 0 0 0 0,1 0 1 0 0,0 0-1 0 0,0 1 0 0 0,0-1 1 0 0,-1 1-1 0 0,1-1 0 0 0,0 1 1 0 0,-1 0-1 0 0,1-1 0 0 0,-1 1 1 0 0,1 0-1 0 0,-1 0 0 0 0,1 0 1 0 0,-1 1-1 0 0,0-1 0 0 0,1 0 1 0 0,-1 0-1 0 0,0 1 0 0 0,0-1 1 0 0,0 1-1 0 0,0-1 0 0 0,0 1 1 0 0,0-1-1 0 0,0 1 0 0 0,0 0-20 0 0,1 1 18 0 0,0-1 0 0 0,0 1 0 0 0,0-1 0 0 0,-1 1 0 0 0,1 0 0 0 0,-1-1 0 0 0,1 1 0 0 0,-1 0 0 0 0,0 0 0 0 0,0 0 0 0 0,0 0 0 0 0,-1 0 1 0 0,1 0-1 0 0,-1 0 0 0 0,1 1 0 0 0,-1-1 0 0 0,0 0 0 0 0,0 0 0 0 0,-1 0 0 0 0,1 0 0 0 0,-1 0 0 0 0,1 0 0 0 0,-1 0 0 0 0,0 0 0 0 0,0 0 0 0 0,0 0 0 0 0,-1 0 0 0 0,1 0 0 0 0,-1 0 0 0 0,1-1 0 0 0,-1 1 0 0 0,0-1 0 0 0,0 1 0 0 0,0-1 0 0 0,0 0 0 0 0,-1 1 0 0 0,1-1 0 0 0,-1-1 0 0 0,1 1 0 0 0,-1 0 0 0 0,0 0 0 0 0,1-1 0 0 0,-1 0 0 0 0,0 1 0 0 0,0-1 0 0 0,0 0 0 0 0,0-1 0 0 0,0 1 0 0 0,0 0 0 0 0,0-1 0 0 0,-1 0 0 0 0,1 0 1 0 0,0 0-1 0 0,0 0 0 0 0,0 0 0 0 0,0 0 0 0 0,0-1 0 0 0,-2 0-18 0 0,-12-6-1869 0 0,6-3-2934 0 0,3-9-4437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9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133 103 3816 0 0,'0'0'7233'0'0,"0"0"-5177"0"0,0 0-1641 0 0,0 0 63 0 0,0 0 7 0 0,2-7-85 0 0,0 5-394 0 0,-1-1 1 0 0,1 1-1 0 0,-1 0 0 0 0,0 0 0 0 0,0-1 0 0 0,0 1 0 0 0,0-1 0 0 0,0 1 0 0 0,-1-1 0 0 0,1 1 0 0 0,-1-1 1 0 0,1 1-1 0 0,-1-1 0 0 0,0 1 0 0 0,0-1 0 0 0,0 0 0 0 0,0 1 0 0 0,-1-1 0 0 0,1 1 0 0 0,-1-1 1 0 0,1 1-1 0 0,-1-1 0 0 0,0 1 0 0 0,0-1 0 0 0,0 1 0 0 0,-1 0 0 0 0,1-1 0 0 0,0 1 0 0 0,-1 0 0 0 0,1 0 1 0 0,-1 0-1 0 0,0 0 0 0 0,0 0 0 0 0,0 1 0 0 0,0-1 0 0 0,0 0 0 0 0,0 1 0 0 0,0 0 0 0 0,0-1 0 0 0,-1 1 1 0 0,1 0-1 0 0,0 0 0 0 0,-1 0 0 0 0,1 0 0 0 0,-1 1 0 0 0,0-1-6 0 0,-4 4 13 0 0,1 1 1 0 0,-1 0-1 0 0,1 0 1 0 0,0 1-1 0 0,0-1 0 0 0,1 1 1 0 0,0 0-1 0 0,-1 1 1 0 0,2 0-1 0 0,-1-1 0 0 0,1 1 1 0 0,0 1-1 0 0,0-1 1 0 0,0 1-1 0 0,1-1 0 0 0,0 1 1 0 0,1 0-1 0 0,-1 0 0 0 0,1 0 1 0 0,1 0-1 0 0,-1 1 1 0 0,1-1-1 0 0,0 1 0 0 0,1 3-13 0 0,0-9 0 0 0,-1-1-1 0 0,1 1 0 0 0,0-1 0 0 0,0 1 0 0 0,0 0 0 0 0,0-1 0 0 0,0 1 1 0 0,0 0-1 0 0,0-1 0 0 0,0 1 0 0 0,1 0 0 0 0,-1-1 0 0 0,1 1 0 0 0,-1-1 1 0 0,1 1-1 0 0,0-1 0 0 0,0 1 0 0 0,-1-1 0 0 0,1 1 0 0 0,0-1 0 0 0,0 0 1 0 0,0 1-1 0 0,1-1 0 0 0,-1 0 0 0 0,0 0 0 0 0,0 0 0 0 0,1 0 0 0 0,-1 0 0 0 0,1 0 1 0 0,-1 0-1 0 0,0-1 0 0 0,1 1 0 0 0,0 0 0 0 0,-1-1 0 0 0,1 1 0 0 0,-1-1 1 0 0,1 1-1 0 0,0-1 0 0 0,-1 0 0 0 0,1 0 0 0 0,0 0 0 0 0,-1 0 0 0 0,1 0 1 0 0,0 0-1 0 0,-1 0 0 0 0,1-1 0 0 0,-1 1 0 0 0,1-1 0 0 0,0 1 0 0 0,-1-1 1 0 0,1 0 0 0 0,77-43-720 0 0,-50 104 1219 0 0,-18 15-1857 0 0,-6-72-3872 0 0,2-7-359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9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12473 0 0,'0'0'1982'0'0,"2"6"-1507"0"0,-1-4-492 0 0,1 2 121 0 0,0 1 1 0 0,0-1 0 0 0,0 1-1 0 0,0-1 1 0 0,-1 1-1 0 0,0 0 1 0 0,0 0-1 0 0,0 0 1 0 0,0-1-1 0 0,-1 1 1 0 0,0 0-1 0 0,0 0 1 0 0,0 0-1 0 0,-1 0 1 0 0,1 0 0 0 0,-1 0-1 0 0,-1 0 1 0 0,1-1-1 0 0,0 1 1 0 0,-1 0-1 0 0,-2 4-104 0 0,15-43-3141 0 0,39-12 1547 0 0,-46 45 1722 0 0,0 0 1 0 0,1 0-1 0 0,-1 0 0 0 0,0 0 0 0 0,0 1 0 0 0,0-1 1 0 0,0 1-1 0 0,1 0 0 0 0,-1 1 0 0 0,0-1 0 0 0,0 1 1 0 0,0-1-1 0 0,0 1 0 0 0,1 1 0 0 0,-2-1 0 0 0,1 1 0 0 0,0-1 1 0 0,0 1-1 0 0,0 0 0 0 0,-1 0 0 0 0,1 1 0 0 0,-1-1 1 0 0,1 1-1 0 0,-1 0 0 0 0,0-1 0 0 0,0 1 0 0 0,-1 1 1 0 0,1-1-1 0 0,0 0 0 0 0,-1 1 0 0 0,0-1 0 0 0,0 1 1 0 0,2 3-129 0 0,18 71 1442 0 0,-38-47-7059 0 0,16-33 1025 0 0,4-6-2397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5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2812 0 0,'0'0'5140'0'0,"0"0"-2026"0"0,3 9-1770 0 0,4 16-562 0 0,-1 1 0 0 0,-1-1 0 0 0,-1 1-1 0 0,-2-1 1 0 0,0 1 0 0 0,-2 0 0 0 0,-1 0 0 0 0,-3 20-782 0 0,4-44-197 0 0,-3 35 512 0 0,10-19-6119 0 0,-3-15-258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0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7249 0 0,'2'7'5287'0'0,"-2"-4"-5237"0"0,8 37 821 0 0,-1 0-1 0 0,-3 1 1 0 0,-1 0 0 0 0,-2-1 0 0 0,-1 1-1 0 0,-3 0 1 0 0,-2 6-871 0 0,4-48 4 0 0,1 1-1 0 0,-1-1 1 0 0,1 1-1 0 0,-1-1 1 0 0,0 1 0 0 0,0-1-1 0 0,1 1 1 0 0,-1 0 0 0 0,0 0-1 0 0,0-1 1 0 0,1 1-1 0 0,-1 0 1 0 0,0 0 0 0 0,0 0-1 0 0,0 0 1 0 0,1 0-1 0 0,-1 0 1 0 0,0 0 0 0 0,0 0-1 0 0,0 0 1 0 0,1 0-1 0 0,-1 0 1 0 0,0 0 0 0 0,0 1-1 0 0,0-1 1 0 0,1 0-1 0 0,-1 1 1 0 0,0-1 0 0 0,1 0-1 0 0,-1 1 1 0 0,0-1 0 0 0,1 1-1 0 0,-1-1 1 0 0,0 1-1 0 0,1-1 1 0 0,-1 1 0 0 0,1 0-1 0 0,-1-1 1 0 0,1 1-1 0 0,-1 0 1 0 0,1-1 0 0 0,0 1-1 0 0,-1 0 1 0 0,1 0-1 0 0,0-1 1 0 0,-1 2-4 0 0,-38-88-899 0 0,12 145 451 0 0,28-54 495 0 0,-1 0 0 0 0,1 1 0 0 0,0-1 0 0 0,0 0 0 0 0,0 0 0 0 0,1 0 1 0 0,0 0-1 0 0,0-1 0 0 0,0 1 0 0 0,0 0 0 0 0,1-1 0 0 0,0 0 0 0 0,0 1 0 0 0,0-1 1 0 0,0 0-1 0 0,1 0 0 0 0,-1-1 0 0 0,1 1 0 0 0,0-1 0 0 0,0 0 0 0 0,1 0 0 0 0,-1 0 1 0 0,1-1-1 0 0,-1 1 0 0 0,1-1 0 0 0,0 0 0 0 0,0 0 0 0 0,0-1 0 0 0,5 2-47 0 0,56 8-6830 0 0,-53-11 1063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0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377 22 9853 0 0,'2'9'5884'0'0,"-1"-5"-5822"0"0,0-1-1 0 0,-1 1 1 0 0,1 0-1 0 0,-1-1 1 0 0,0 1-1 0 0,0 0 1 0 0,0-1-1 0 0,0 1 1 0 0,0 0-1 0 0,-1-1 0 0 0,0 1 1 0 0,0 0-1 0 0,0-1 1 0 0,0 1-1 0 0,0-1 1 0 0,-1 0-1 0 0,0 1 1 0 0,0-1-1 0 0,0 0 1 0 0,0 0-1 0 0,0 0 0 0 0,0 0 1 0 0,-1 0-1 0 0,1-1 1 0 0,-1 1-1 0 0,0-1 1 0 0,0 0-1 0 0,0 1 1 0 0,0-1-1 0 0,0-1 1 0 0,0 1-1 0 0,-1 0 1 0 0,1-1-1 0 0,-1 1-61 0 0,-7 1 83 0 0,-1 0 0 0 0,0-1-1 0 0,1 0 1 0 0,-1 0 0 0 0,0-2 0 0 0,0 1-1 0 0,1-1 1 0 0,-1-1 0 0 0,0 0 0 0 0,0-1 0 0 0,1 0-1 0 0,-1-1 1 0 0,1 0 0 0 0,-1-1 0 0 0,0-1-83 0 0,-91-60-2103 0 0,76 22-2525 0 0,20 24-945 0 0</inkml:trace>
  <inkml:trace contextRef="#ctx0" brushRef="#br0" timeOffset="248.201">194 162 6201 0 0,'0'0'7812'0'0,"18"57"-6900"0"0,-16-32-196 0 0,-2-6 65 0 0,-2 1-269 0 0,-2 1-224 0 0,-3 3-80 0 0,1-2-96 0 0,-2-2-48 0 0,-1 0-16 0 0,1-1-48 0 0,1-1-496 0 0,0-4-1233 0 0,3-3-1435 0 0,4-5-4593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8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0 14037 0 0,'-1'8'770'0'0,"-14"40"-237"0"0,-2-1-1 0 0,-2 0 0 0 0,-1-2 0 0 0,-3 0 1 0 0,-2-2-1 0 0,-1 0 0 0 0,-3-2 1 0 0,-1-1-1 0 0,-6 3-532 0 0,-62 87-426 0 0,106-175-12441 0 0,-4 12 6562 0 0</inkml:trace>
  <inkml:trace contextRef="#ctx0" brushRef="#br0" timeOffset="246.851">1 83 888 0 0,'0'0'9912'0'0,"6"7"-6665"0"0,179 288 1170 0 0,-155-247-3849 0 0,-18-24-597 0 0,2-1 0 0 0,1-1 0 0 0,0-1 0 0 0,2 0 0 0 0,0-1 0 0 0,1 0 0 0 0,1-2 0 0 0,17 13 29 0 0,-23-25-2652 0 0,-5-11-5358 0 0,-1-11-128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7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10485 0 0,'22'55'6105'0'0,"-14"-17"-5605"0"0,1-1 68 0 0,-8-14-96 0 0,-1-4-176 0 0,0 2-112 0 0,-1 3-48 0 0,-2-1-48 0 0,-3 1-16 0 0,3-5-24 0 0,0-4-48 0 0,-1-3-72 0 0,1-4-532 0 0,3-4-824 0 0,0-4-1609 0 0,0 0-2171 0 0,9-15-3381 0 0</inkml:trace>
  <inkml:trace contextRef="#ctx0" brushRef="#br0" timeOffset="250.022">150 228 8929 0 0,'0'0'6910'0'0,"0"0"-5357"0"0,0 0-1671 0 0,4 6 39 0 0,15 33 192 0 0,-15-37-98 0 0,0 1 0 0 0,0-1 0 0 0,0 0 0 0 0,0 0 0 0 0,1 0 0 0 0,-1 0 0 0 0,1-1 0 0 0,-1 0 0 0 0,1 0 0 0 0,0 0 0 0 0,-1 0 0 0 0,1-1 0 0 0,0 0 0 0 0,-1 0 0 0 0,1 0-1 0 0,0 0 1 0 0,-1-1 0 0 0,1 0 0 0 0,0 0 0 0 0,-1 0 0 0 0,1 0 0 0 0,-1-1 0 0 0,1 0 0 0 0,-1 0 0 0 0,0 0 0 0 0,1-1-15 0 0,39-42-115 0 0,-43 45 98 0 0,0-1-1 0 0,-1 0 1 0 0,1 1 0 0 0,-1-1 0 0 0,1 0 0 0 0,-1 0 0 0 0,1 1 0 0 0,-1-1-1 0 0,1 0 1 0 0,-1 0 0 0 0,0 0 0 0 0,0 0 0 0 0,1 0 0 0 0,-1 1 0 0 0,0-1 0 0 0,0 0-1 0 0,0 0 1 0 0,0 0 0 0 0,0 0 0 0 0,0 0 0 0 0,0 0 0 0 0,0 0 0 0 0,-1 0-1 0 0,1 0 1 0 0,0 1 0 0 0,0-1 0 0 0,-1 0 0 0 0,1 0 0 0 0,0 0 0 0 0,-1 0-1 0 0,1 1 1 0 0,-1-1 0 0 0,1 0 0 0 0,-1 0 0 0 0,0 1 0 0 0,1-1 0 0 0,-1 1-1 0 0,0-1 1 0 0,1 0 0 0 0,-1 1 0 0 0,0-1 0 0 0,0 1 0 0 0,1-1 0 0 0,-1 1 0 0 0,0 0-1 0 0,0-1 1 0 0,0 1 0 0 0,0 0 0 0 0,0 0 0 0 0,0-1 0 0 0,1 1 0 0 0,-1 0-1 0 0,0 0 1 0 0,0 0 0 0 0,0 0 0 0 0,0 0 0 0 0,0 0 0 0 0,0 1 0 0 0,0-1-1 0 0,0 0 1 0 0,0 0 0 0 0,1 1 0 0 0,-1-1 0 0 0,-1 1 17 0 0,-2-1 32 0 0,0 1 0 0 0,0 0 1 0 0,-1 1-1 0 0,1-1 0 0 0,0 1 0 0 0,0-1 1 0 0,0 1-1 0 0,1 0 0 0 0,-1 1 0 0 0,0-1 1 0 0,1 1-1 0 0,-1 0 0 0 0,1 0 0 0 0,0 0 1 0 0,0 0-1 0 0,0 0 0 0 0,1 1 1 0 0,-1-1-1 0 0,1 1 0 0 0,-1 0 0 0 0,1-1 1 0 0,0 1-1 0 0,1 0 0 0 0,-1 0 0 0 0,1 1 1 0 0,0-1-1 0 0,0 0 0 0 0,0 0 0 0 0,0 1 1 0 0,1-1-1 0 0,0 0 0 0 0,0 1 0 0 0,0-1 1 0 0,0 0-1 0 0,1 1 0 0 0,-1-1 0 0 0,1 0 1 0 0,0 0-1 0 0,1 1 0 0 0,-1-1 0 0 0,1 0 1 0 0,-1 0-1 0 0,1 0 0 0 0,1-1 0 0 0,-1 1 1 0 0,0 0-1 0 0,3 1-32 0 0,79 12 654 0 0,-56-26-3016 0 0,-3-9-3309 0 0,-7-1-1451 0 0</inkml:trace>
  <inkml:trace contextRef="#ctx0" brushRef="#br0" timeOffset="499.017">712 168 14809 0 0,'0'0'2473'0'0,"0"0"-1911"0"0,0 0-1040 0 0,-7-1 150 0 0,5-1 310 0 0,0 1-1 0 0,-1 0 1 0 0,1 0 0 0 0,-1 0-1 0 0,1 0 1 0 0,-1 0-1 0 0,0 0 1 0 0,1 1-1 0 0,-1-1 1 0 0,0 1 0 0 0,0 0-1 0 0,1 0 1 0 0,-1 0-1 0 0,0 0 1 0 0,0 0-1 0 0,1 1 1 0 0,-1-1 0 0 0,0 1-1 0 0,1 0 1 0 0,-1-1-1 0 0,1 1 1 0 0,-1 1-1 0 0,1-1 1 0 0,-1 0 0 0 0,1 0-1 0 0,0 1 1 0 0,-1 0-1 0 0,1-1 1 0 0,0 1-1 0 0,0 0 1 0 0,0 0-1 0 0,0 0 1 0 0,1 0 0 0 0,-1 0-1 0 0,1 1 1 0 0,-1-1-1 0 0,1 0 1 0 0,0 1-1 0 0,0-1 1 0 0,0 1 0 0 0,0-1-1 0 0,0 1 1 0 0,0 0-1 0 0,1-1 1 0 0,-1 1-1 0 0,1 0 1 0 0,0 0 0 0 0,0-1-1 0 0,0 1 1 0 0,0 0-1 0 0,0 0 1 0 0,1-1-1 0 0,-1 2 19 0 0,118 180 3122 0 0,-120-180-3130 0 0,0-1-1 0 0,0 0 1 0 0,-1 0 0 0 0,1 0-1 0 0,0-1 1 0 0,-1 1 0 0 0,0-1 0 0 0,0 1-1 0 0,0-1 1 0 0,0 0 0 0 0,0 0-1 0 0,0 0 1 0 0,0-1 0 0 0,-1 1-1 0 0,1-1 1 0 0,-1 1 0 0 0,1-1-1 0 0,-1 0 1 0 0,1-1 0 0 0,-1 1-1 0 0,0-1 1 0 0,1 1 0 0 0,-1-1-1 0 0,0 0 1 0 0,1 0 0 0 0,-1-1-1 0 0,0 1 1 0 0,1-1 0 0 0,-1 0-1 0 0,0 0 1 0 0,1 0 0 0 0,-1 0-1 0 0,-2-2 9 0 0,-72-17-1611 0 0,27-5-5092 0 0,20 2-3435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5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 10529 0 0,'0'0'4983'0'0,"0"0"-4328"0"0,4 8-1159 0 0,101 194 4006 0 0,-104-200-3469 0 0,0 0 0 0 0,0-1 1 0 0,0 1-1 0 0,1-1 0 0 0,-1 1 0 0 0,0-1 0 0 0,1 0 0 0 0,-1 0 1 0 0,0 1-1 0 0,1-1 0 0 0,0 0 0 0 0,-1 0 0 0 0,1 0 0 0 0,0-1 1 0 0,-1 1-1 0 0,1 0 0 0 0,0 0 0 0 0,0-1 0 0 0,0 0 0 0 0,-1 1 1 0 0,1-1-1 0 0,0 0 0 0 0,0 0 0 0 0,0 0 0 0 0,0 0 0 0 0,0 0 1 0 0,0 0-1 0 0,0 0 0 0 0,-1-1 0 0 0,1 1 0 0 0,0-1 0 0 0,0 1 1 0 0,0-1-1 0 0,-1 0 0 0 0,1 0 0 0 0,0 1 0 0 0,-1-1 1 0 0,1-1-1 0 0,-1 1 0 0 0,1 0 0 0 0,-1 0 0 0 0,1 0 0 0 0,-1-1 1 0 0,0 1-34 0 0,62-65 299 0 0,20-122-2820 0 0,-73 191-6700 0 0,-6 6 3527 0 0</inkml:trace>
  <inkml:trace contextRef="#ctx0" brushRef="#br0" timeOffset="389.857">534 243 3756 0 0,'0'0'8775'0'0,"0"0"-6350"0"0,7-2-2032 0 0,-5 2-386 0 0,0 0 1 0 0,0 0-1 0 0,0 0 0 0 0,0-1 1 0 0,0 1-1 0 0,0-1 1 0 0,0 1-1 0 0,0-1 1 0 0,0 0-1 0 0,-1 0 1 0 0,1 0-1 0 0,0 0 0 0 0,0 0 1 0 0,-1 0-1 0 0,1 0 1 0 0,0 0-1 0 0,-1-1 1 0 0,1 1-1 0 0,-1-1 0 0 0,0 1 1 0 0,1-1-1 0 0,-1 0 1 0 0,0 1-1 0 0,0-1 1 0 0,0 0-1 0 0,0 0 0 0 0,-1 0 1 0 0,1 0-1 0 0,0 0 1 0 0,-1 1-1 0 0,1-1 1 0 0,-1-1-1 0 0,0 1 0 0 0,1 0 1 0 0,-1 0-1 0 0,0 0 1 0 0,0 0-1 0 0,-1 0 1 0 0,1 0-1 0 0,0 0 1 0 0,-1 0-1 0 0,1 0 0 0 0,-1 0 1 0 0,1 0-1 0 0,-1 0 1 0 0,0 1-1 0 0,0-1-7 0 0,0-1-46 0 0,0-1-1 0 0,0 1 1 0 0,0 0-1 0 0,-1 0 1 0 0,1 0-1 0 0,-1 0 1 0 0,0 1-1 0 0,0-1 1 0 0,0 0-1 0 0,0 1 1 0 0,0-1-1 0 0,0 1 1 0 0,-1 0-1 0 0,1 0 1 0 0,-1 0-1 0 0,0 0 1 0 0,1 0-1 0 0,-1 0 1 0 0,0 1-1 0 0,0-1 1 0 0,0 1-1 0 0,0 0 1 0 0,-1 0 0 0 0,1 0-1 0 0,0 1 1 0 0,0-1-1 0 0,-1 1 1 0 0,1-1-1 0 0,0 1 1 0 0,0 0-1 0 0,-1 0 1 0 0,1 1-1 0 0,0-1 1 0 0,-1 1-1 0 0,1-1 1 0 0,0 1-1 0 0,0 0 1 0 0,0 0-1 0 0,0 1 1 0 0,0-1-1 0 0,0 1 1 0 0,0-1-1 0 0,0 1 1 0 0,0 0-1 0 0,1 0 1 0 0,-2 1 46 0 0,-3 9 131 0 0,2-1 0 0 0,-1 1 0 0 0,2 0 0 0 0,-1 1 0 0 0,2-1 0 0 0,-1 1 0 0 0,2 0 0 0 0,0 0 0 0 0,0 0 0 0 0,1 0 0 0 0,1 8-131 0 0,1-20 36 0 0,1 0 0 0 0,-1 0 1 0 0,0 0-1 0 0,0 0 0 0 0,1 0 1 0 0,-1-1-1 0 0,1 1 0 0 0,-1 0 1 0 0,0-1-1 0 0,1 1 0 0 0,0-1 1 0 0,-1 0-1 0 0,1 1 0 0 0,-1-1 1 0 0,1 0-1 0 0,-1 0 0 0 0,1 0 1 0 0,-1 0-1 0 0,1 0 0 0 0,0 0 1 0 0,-1-1-1 0 0,1 1 0 0 0,-1 0 1 0 0,1-1-1 0 0,-1 1 0 0 0,1-1 1 0 0,-1 0-1 0 0,0 1 0 0 0,1-1 1 0 0,-1 0-1 0 0,0 0 0 0 0,1 0 1 0 0,-1 0-1 0 0,0 0 0 0 0,0 0 1 0 0,0 0-1 0 0,0 0 0 0 0,0-1 1 0 0,0 1-1 0 0,0 0 0 0 0,0-1 1 0 0,0 1-1 0 0,-1 0 0 0 0,1-1 1 0 0,-1 1-1 0 0,1-1 0 0 0,-1 1 1 0 0,1-1-1 0 0,-1-1-36 0 0,37-57-360 0 0,11 120-120 0 0,-39-36 533 0 0,10 22 10 0 0,-1-28-4024 0 0,-15-18 1381 0 0,-1 0-1399 0 0</inkml:trace>
  <inkml:trace contextRef="#ctx0" brushRef="#br0" timeOffset="604.824">669 231 1200 0 0,'0'0'6767'0'0,"0"0"-2330"0"0,8 2-3078 0 0,-3-1-1208 0 0,1 1-1 0 0,-1 0 1 0 0,0 1-1 0 0,1 0 1 0 0,-1 0 0 0 0,0 0-1 0 0,0 0 1 0 0,-1 1-1 0 0,1-1 1 0 0,-1 1-1 0 0,0 0 1 0 0,0 1 0 0 0,0-1-1 0 0,0 1 1 0 0,-1 0-1 0 0,0-1 1 0 0,0 2-1 0 0,0-1 1 0 0,-1 0-1 0 0,1 0 1 0 0,-1 1 0 0 0,-1 0-1 0 0,1-1 1 0 0,-1 1-1 0 0,0 0 1 0 0,0-1-1 0 0,0 3-150 0 0,24-56-3445 0 0,-19 39 3394 0 0,-1 1-1 0 0,1 0 1 0 0,0 1-1 0 0,1-1 0 0 0,0 1 1 0 0,0 0-1 0 0,1 1 0 0 0,0 0 1 0 0,0 0-1 0 0,0 1 1 0 0,1 0-1 0 0,-1 0 0 0 0,1 1 1 0 0,0 0-1 0 0,1 1 0 0 0,-1 0 1 0 0,1 0-1 0 0,-1 1 1 0 0,3 0 51 0 0,11 10-1208 0 0,-11 3-2684 0 0,-6-1-1703 0 0</inkml:trace>
  <inkml:trace contextRef="#ctx0" brushRef="#br0" timeOffset="774.963">1012 395 8373 0 0,'0'0'8085'0'0,"0"0"-7153"0"0,0 0-720 0 0,0 0 160 0 0,16 39-16 0 0,-13-36-156 0 0,-3-2-40 0 0,0 1-24 0 0,0-1-88 0 0,0 0-36 0 0,0-1 60 0 0,0 0-72 0 0,-3 0-244 0 0,1-1-100 0 0,1-6-164 0 0,-2-6-696 0 0,2 2-1829 0 0,1-20-7384 0 0</inkml:trace>
  <inkml:trace contextRef="#ctx0" brushRef="#br0" timeOffset="982.814">1088 83 11821 0 0,'0'0'5653'0'0,"0"0"-5653"0"0,0 0-568 0 0,0 0 168 0 0,0 0 187 0 0,0 0-355 0 0,0 0-492 0 0,0 0-872 0 0,0 0-3324 0 0,0 0-2221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4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157 133 11445 0 0,'0'0'3666'0'0,"0"0"-2758"0"0,0 0-692 0 0,0 0 153 0 0,0 0-109 0 0,6-4-139 0 0,31-23 64 0 0,-37 22-241 0 0,-1 0 1 0 0,0 1-1 0 0,0-1 1 0 0,0 0 0 0 0,0 1-1 0 0,-1-1 1 0 0,0 1 0 0 0,0 0-1 0 0,0-1 1 0 0,-1 1 0 0 0,1 0-1 0 0,-1 0 1 0 0,0 1 0 0 0,0-1-1 0 0,0 1 1 0 0,0-1-1 0 0,-1 1 1 0 0,1 0 0 0 0,-1 0-1 0 0,0 0 1 0 0,0 1 0 0 0,0-1-1 0 0,-1 1 1 0 0,1 0 0 0 0,0 0-1 0 0,-1 1 1 0 0,1-1-1 0 0,-1 1 1 0 0,0 0 55 0 0,1 0 10 0 0,-1 1 0 0 0,1 0 0 0 0,0 0 0 0 0,0 0 0 0 0,-1 1 0 0 0,1-1 0 0 0,0 1 0 0 0,0 0 0 0 0,0 0 0 0 0,0 0 0 0 0,0 1 0 0 0,0 0 0 0 0,0 0 0 0 0,0 0 0 0 0,0 0 0 0 0,1 0 0 0 0,-1 1 0 0 0,1-1 0 0 0,0 1 0 0 0,0 0 0 0 0,0 0 0 0 0,0 0 0 0 0,0 0 1 0 0,1 1-1 0 0,-1-1 0 0 0,1 1 0 0 0,0 0 0 0 0,0 0 0 0 0,0-1 0 0 0,0 1 0 0 0,1 0 0 0 0,0 0 0 0 0,0 1 0 0 0,0-1 0 0 0,0 0 0 0 0,1 0 0 0 0,-1 1 0 0 0,1-1 0 0 0,0 0 0 0 0,1 3-10 0 0,42 20-11 0 0,-9-27-3510 0 0,-16-3-1819 0 0</inkml:trace>
  <inkml:trace contextRef="#ctx0" brushRef="#br0" timeOffset="519.058">320 136 13329 0 0,'0'0'1982'0'0,"0"0"-1725"0"0,0 0 62 0 0,0 0 404 0 0,0 0-17 0 0,0 0-218 0 0,0-31-1620 0 0,0 30 1083 0 0,-1 0-1 0 0,1 0 1 0 0,0-1-1 0 0,-1 1 1 0 0,1-1 0 0 0,0 1-1 0 0,0 0 1 0 0,0-1-1 0 0,0 1 1 0 0,0 0-1 0 0,0-1 1 0 0,0 1-1 0 0,1 0 1 0 0,-1-1 0 0 0,0 1-1 0 0,1 0 1 0 0,-1-1-1 0 0,1 1 1 0 0,-1 0-1 0 0,1 0 1 0 0,0 0 0 0 0,-1-1-1 0 0,1 1 1 0 0,0 0-1 0 0,0 0 1 0 0,0 0-1 0 0,0 0 1 0 0,0 0-1 0 0,0 0 1 0 0,0 1 0 0 0,0-1-1 0 0,0 0 1 0 0,1 1-1 0 0,-1-1 1 0 0,0 0-1 0 0,0 1 1 0 0,1-1 0 0 0,-1 1-1 0 0,0 0 1 0 0,1-1-1 0 0,-1 1 1 0 0,0 0-1 0 0,1 0 1 0 0,-1 0-1 0 0,1 0 1 0 0,-1 0 49 0 0,51 40 607 0 0,-9 79 2158 0 0,-31-211-6122 0 0,-12 90 3377 0 0,1 0 1 0 0,-1 1 0 0 0,0-1-1 0 0,1 0 1 0 0,0 1 0 0 0,-1-1 0 0 0,1 1-1 0 0,0-1 1 0 0,0 1 0 0 0,0-1-1 0 0,0 1 1 0 0,0-1 0 0 0,0 1 0 0 0,0 0-1 0 0,1 0 1 0 0,-1-1 0 0 0,0 1-1 0 0,1 0 1 0 0,-1 0 0 0 0,1 0 0 0 0,-1 1-1 0 0,1-1 1 0 0,-1 0 0 0 0,1 0-1 0 0,0 1 1 0 0,-1-1 0 0 0,1 1-1 0 0,0 0 1 0 0,0-1 0 0 0,-1 1 0 0 0,1 0-1 0 0,0 0 1 0 0,0 0 0 0 0,-1 0-1 0 0,1 0 1 0 0,0 1 0 0 0,0-1 0 0 0,-1 0-1 0 0,1 1 1 0 0,0-1 0 0 0,-1 1-1 0 0,1 0 1 0 0,-1 0 0 0 0,1-1 0 0 0,-1 1-1 0 0,1 0 1 0 0,-1 0 0 0 0,1 0-1 0 0,-1 1 1 0 0,1-1-21 0 0,8 7 283 0 0,-1 1 0 0 0,0 0 0 0 0,0 1 0 0 0,-1-1 0 0 0,0 2 0 0 0,0-1 0 0 0,-2 1 1 0 0,1 0-1 0 0,-1 0 0 0 0,-1 1 0 0 0,3 7-283 0 0,-8-19-14 0 0,3-71-2002 0 0,-3 70 2031 0 0,0 0 1 0 0,0 0-1 0 0,0 0 1 0 0,0 0-1 0 0,0 0 1 0 0,1-1 0 0 0,-1 1-1 0 0,0 0 1 0 0,1 0-1 0 0,-1 0 1 0 0,1 0-1 0 0,-1 0 1 0 0,1 0 0 0 0,0 0-1 0 0,-1 1 1 0 0,1-1-1 0 0,0 0 1 0 0,0 0 0 0 0,0 0-1 0 0,-1 1 1 0 0,1-1-1 0 0,0 0 1 0 0,0 1-1 0 0,0-1 1 0 0,0 1 0 0 0,0-1-1 0 0,0 1 1 0 0,0-1-1 0 0,0 1 1 0 0,0 0-1 0 0,1-1 1 0 0,-1 1 0 0 0,0 0-1 0 0,0 0 1 0 0,0 0-1 0 0,0 0 1 0 0,0 0-1 0 0,0 0 1 0 0,1 0 0 0 0,-1 0-1 0 0,0 1 1 0 0,0-1-1 0 0,0 0 1 0 0,0 1-1 0 0,0-1 1 0 0,0 1 0 0 0,0-1-1 0 0,0 1 1 0 0,0-1-1 0 0,0 1 1 0 0,0 0 0 0 0,0-1-1 0 0,-1 1 1 0 0,1 0-1 0 0,0 0 1 0 0,0 0-1 0 0,-1 0 1 0 0,2 0-16 0 0,85 101 1313 0 0,-77-75-4777 0 0,-6-2-3903 0 0,-4-31-494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3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7249 0 0,'0'0'8144'0'0,"2"7"-6650"0"0,5 11-1648 0 0,-1-8 272 0 0,-1 0 0 0 0,-1 0 0 0 0,0 1 0 0 0,0 0 0 0 0,-1 0-1 0 0,0-1 1 0 0,-1 2 0 0 0,0-1 0 0 0,-1 0 0 0 0,0 0 0 0 0,-1 0 0 0 0,0 1 0 0 0,-1-1 0 0 0,0 0 0 0 0,-1 0 0 0 0,0 0 0 0 0,-1 0 0 0 0,-1 3-118 0 0,7-68-424 0 0,1 42 358 0 0,1 1 0 0 0,0 0 0 0 0,0 1 0 0 0,1-1 0 0 0,1 1 0 0 0,-1 0 0 0 0,2 1 0 0 0,-1-1 0 0 0,1 1 0 0 0,1 1 0 0 0,-1 0 0 0 0,2 0 0 0 0,-1 1 0 0 0,1 0 0 0 0,0 0 0 0 0,0 1 0 0 0,1 0 0 0 0,7-2 66 0 0,24 18-1432 0 0,-26 17-6271 0 0,-11-11 346 0 0</inkml:trace>
  <inkml:trace contextRef="#ctx0" brushRef="#br0" timeOffset="447.082">334 260 15181 0 0,'0'0'1591'0'0,"0"0"-1101"0"0,0 0-222 0 0,0 0 22 0 0,7 0-108 0 0,-3 0-245 0 0,-1-1-1 0 0,1 1 1 0 0,-1 0 0 0 0,0-1 0 0 0,1 0 0 0 0,-1 0 0 0 0,0 0 0 0 0,1 0 0 0 0,-1 0 0 0 0,0-1-1 0 0,0 0 1 0 0,0 1 0 0 0,0-1 0 0 0,0 0 0 0 0,-1 0 0 0 0,1-1 0 0 0,-1 1 0 0 0,1 0 0 0 0,-1-1-1 0 0,0 0 1 0 0,0 1 0 0 0,0-1 0 0 0,0 0 0 0 0,0 0 0 0 0,0 0 0 0 0,-1 0 0 0 0,0-1 0 0 0,0 1-1 0 0,0 0 1 0 0,0 0 0 0 0,0-1 0 0 0,0-2 63 0 0,0 4-32 0 0,-1 0 0 0 0,1 0 0 0 0,-1 0-1 0 0,0 0 1 0 0,1 1 0 0 0,-1-1 0 0 0,0 0 0 0 0,0 0 0 0 0,0 0-1 0 0,0 0 1 0 0,-1 0 0 0 0,1 1 0 0 0,0-1 0 0 0,-1 0-1 0 0,0 0 1 0 0,1 0 0 0 0,-1 1 0 0 0,0-1 0 0 0,0 0 0 0 0,0 1-1 0 0,0-1 1 0 0,0 1 0 0 0,0-1 0 0 0,0 1 0 0 0,0-1-1 0 0,-1 1 1 0 0,1 0 0 0 0,0 0 0 0 0,-1-1 0 0 0,1 1 0 0 0,-1 0-1 0 0,0 0 1 0 0,1 1 0 0 0,-1-1 0 0 0,0 0 0 0 0,0 0-1 0 0,1 1 1 0 0,-1-1 0 0 0,0 1 0 0 0,0 0 0 0 0,0-1 0 0 0,0 1-1 0 0,1 0 1 0 0,-1 0 0 0 0,0 0 0 0 0,0 0 0 0 0,0 1 0 0 0,0-1-1 0 0,0 0 1 0 0,1 1 0 0 0,-1 0 0 0 0,0-1 0 0 0,0 1-1 0 0,1 0 1 0 0,-1 0 0 0 0,0 0 0 0 0,1 0 0 0 0,-1 0 0 0 0,1 0-1 0 0,-1 0 1 0 0,1 0 0 0 0,0 1 0 0 0,-1-1 0 0 0,1 0-1 0 0,0 1 1 0 0,0-1 0 0 0,0 1 0 0 0,-1 1 32 0 0,-4 4 100 0 0,0 0 0 0 0,0 0 1 0 0,1 0-1 0 0,-1 1 0 0 0,2 0 1 0 0,-1 0-1 0 0,1 0 0 0 0,0 1 0 0 0,1-1 1 0 0,0 1-1 0 0,0 0 0 0 0,1 0 1 0 0,0 0-1 0 0,1 0 0 0 0,0 2-100 0 0,2-10 32 0 0,1 0 1 0 0,-1 0-1 0 0,1 0 1 0 0,0 0-1 0 0,0-1 1 0 0,0 1-1 0 0,-1-1 0 0 0,1 1 1 0 0,0-1-1 0 0,0 1 1 0 0,0-1-1 0 0,0 0 1 0 0,0 0-1 0 0,0 0 1 0 0,0 0-1 0 0,-1 0 0 0 0,1-1 1 0 0,0 1-1 0 0,0-1 1 0 0,0 1-1 0 0,0-1 1 0 0,0 1-1 0 0,-1-1 0 0 0,1 0 1 0 0,0 0-1 0 0,-1 0 1 0 0,1 0-1 0 0,0 0 1 0 0,-1 0-1 0 0,0-1 0 0 0,1 1 1 0 0,-1 0-1 0 0,0-1 1 0 0,1 1-1 0 0,-1-1 1 0 0,0 0-33 0 0,22-24 34 0 0,-22 25-49 0 0,-1-1 1 0 0,1 0-1 0 0,-1 0 1 0 0,1 0 0 0 0,0 1-1 0 0,-1-1 1 0 0,1 1-1 0 0,0-1 1 0 0,0 0-1 0 0,0 1 1 0 0,1-1 0 0 0,-1 1-1 0 0,0 0 1 0 0,0-1-1 0 0,1 1 1 0 0,-1 0 0 0 0,1 0-1 0 0,-1 0 1 0 0,1 0-1 0 0,0 0 1 0 0,-1 0-1 0 0,1 1 1 0 0,0-1 0 0 0,-1 0-1 0 0,1 1 1 0 0,0-1-1 0 0,0 1 1 0 0,0 0 0 0 0,-1 0-1 0 0,1-1 1 0 0,0 1-1 0 0,0 0 1 0 0,0 1-1 0 0,0-1 1 0 0,0 0 0 0 0,-1 0-1 0 0,1 1 1 0 0,0-1-1 0 0,0 1 1 0 0,-1 0 0 0 0,1-1-1 0 0,0 1 1 0 0,-1 0-1 0 0,1 0 1 0 0,-1 0-1 0 0,1 0 1 0 0,-1 0 0 0 0,1 1-1 0 0,-1-1 1 0 0,0 0-1 0 0,1 1 1 0 0,-1-1 0 0 0,0 1-1 0 0,0-1 1 0 0,0 2 14 0 0,35 91 1465 0 0,-32-52-3292 0 0,-3-48-2604 0 0,0 2 2937 0 0,1-4-4206 0 0</inkml:trace>
  <inkml:trace contextRef="#ctx0" brushRef="#br0" timeOffset="755.173">555 212 328 0 0,'0'0'2352'0'0,"7"2"3363"0"0,0-1-5419 0 0,-1 2-1 0 0,1-1 1 0 0,-1 1 0 0 0,0 0 0 0 0,0 0-1 0 0,-1 1 1 0 0,1 0 0 0 0,0 0 0 0 0,-1 0-1 0 0,0 1 1 0 0,0-1 0 0 0,-1 1-1 0 0,1 1 1 0 0,-1-1 0 0 0,0 0 0 0 0,0 1-1 0 0,-1 0 1 0 0,0 0 0 0 0,0 0 0 0 0,0 0-1 0 0,-1 1 1 0 0,1-1 0 0 0,-2 1 0 0 0,1-1-1 0 0,-1 1 1 0 0,0 0 0 0 0,0-1 0 0 0,-1 1-1 0 0,0 0 1 0 0,0 0 0 0 0,-1 2-296 0 0,-1 10-1545 0 0,5-71-2485 0 0,24-20 1938 0 0,-26 70 2196 0 0,0 0-1 0 0,0-1 0 0 0,0 1 0 0 0,1 0 1 0 0,-1 0-1 0 0,1 0 0 0 0,-1 0 0 0 0,1 0 1 0 0,0 1-1 0 0,0-1 0 0 0,0 0 0 0 0,0 1 1 0 0,0-1-1 0 0,0 1 0 0 0,0 0 0 0 0,0 0 1 0 0,0 0-1 0 0,1 0 0 0 0,-1 0 0 0 0,0 0 1 0 0,1 0-1 0 0,-1 1 0 0 0,1-1 0 0 0,-1 1 1 0 0,1 0-1 0 0,-1 0 0 0 0,1 0 0 0 0,-1 0 1 0 0,1 0-1 0 0,-1 0 0 0 0,1 1 0 0 0,-1-1 1 0 0,1 1-1 0 0,-1 0 0 0 0,0 0 0 0 0,1 0 1 0 0,-1 0-1 0 0,0 0 0 0 0,0 0 0 0 0,0 0 1 0 0,0 1-1 0 0,0-1 0 0 0,0 1 0 0 0,0 0-103 0 0,4 3 126 0 0,0 0-1 0 0,0 1 0 0 0,-1 0 0 0 0,0 0 1 0 0,0 0-1 0 0,-1 0 0 0 0,1 1 0 0 0,-2-1 1 0 0,1 1-1 0 0,-1 0 0 0 0,0 1 1 0 0,0-1-1 0 0,-1 0 0 0 0,1 1 0 0 0,-2 0 1 0 0,1-1-1 0 0,-1 1 0 0 0,-1 0 0 0 0,1-1 1 0 0,-1 1-1 0 0,-1 0 0 0 0,1 0 1 0 0,-1 0-1 0 0,-1-1 0 0 0,1 1 0 0 0,-1-1 1 0 0,-2 5-126 0 0,1-29-8829 0 0,8-3 940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02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0 9109 0 0,'0'0'6096'0'0,"23"46"-6096"0"0,-11-19 164 0 0,-2 6 340 0 0,0 5 37 0 0,-6-8-5 0 0,-1 2-160 0 0,-3-2-104 0 0,0-3-88 0 0,-4-2-72 0 0,-3-3-48 0 0,1-3-64 0 0,1-2-360 0 0,0-3-636 0 0,3-4-1069 0 0,2-5-2043 0 0,7-10-2593 0 0</inkml:trace>
  <inkml:trace contextRef="#ctx0" brushRef="#br0" timeOffset="258.589">336 199 7417 0 0,'0'0'10617'0'0,"0"0"-10617"0"0,0 0-868 0 0,-72 5 632 0 0,25-5 184 0 0,-2 0 52 0 0,4 0 0 0 0,1 0-657 0 0,13-1-1591 0 0,8-2-3000 0 0,-2-5-3477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1:59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 9489 0 0,'0'0'3844'0'0,"5"7"-3022"0"0,5 12-486 0 0,-1 1 1 0 0,-1 0-1 0 0,-1 1 0 0 0,0 0 0 0 0,-2 0 0 0 0,0 0 1 0 0,-1 0-1 0 0,-1 1 0 0 0,-2 0 0 0 0,0 0 0 0 0,-1 0 1 0 0,-1-1-1 0 0,-1 3-336 0 0,2 5-78 0 0,0-29 36 0 0,-7-27-974 0 0,-54-58-1112 0 0,59 84 2115 0 0,1-1 1 0 0,-1 1-1 0 0,0 0 1 0 0,1 0-1 0 0,-1-1 1 0 0,0 2-1 0 0,0-1 1 0 0,0 0-1 0 0,0 0 1 0 0,0 0-1 0 0,0 1 1 0 0,0-1-1 0 0,0 1 1 0 0,0 0 0 0 0,0-1-1 0 0,0 1 1 0 0,0 0-1 0 0,0 0 1 0 0,0 0-1 0 0,0 1 1 0 0,0-1-1 0 0,0 0 1 0 0,0 1-1 0 0,0-1 1 0 0,0 1-1 0 0,0 0 1 0 0,0 0-1 0 0,0 0 1 0 0,0 0-1 0 0,1 0 1 0 0,-1 0-1 0 0,0 0 1 0 0,1 0-1 0 0,-1 1 1 0 0,0-1-1 0 0,1 1 1 0 0,0-1-1 0 0,-1 1 1 0 0,1 0-1 0 0,0-1 1 0 0,0 1-1 0 0,0 0 1 0 0,0 0-1 0 0,0 0 1 0 0,1 0-1 0 0,-1 0 1 0 0,0 1 12 0 0,-1 0 66 0 0,1 0 1 0 0,-1-1 0 0 0,1 1-1 0 0,0 0 1 0 0,0 0 0 0 0,0 0 0 0 0,1 0-1 0 0,-1 0 1 0 0,1 0 0 0 0,-1 0-1 0 0,1 0 1 0 0,0 0 0 0 0,0 0-1 0 0,0 0 1 0 0,1 0 0 0 0,-1 0 0 0 0,1 0-1 0 0,-1 0 1 0 0,1 0 0 0 0,0 0-1 0 0,0 0 1 0 0,0-1 0 0 0,1 1-1 0 0,-1 0 1 0 0,1-1 0 0 0,0 1 0 0 0,-1-1-1 0 0,1 1 1 0 0,0-1 0 0 0,0 0-1 0 0,1 0 1 0 0,-1 1 0 0 0,0-2-1 0 0,1 1 1 0 0,-1 0 0 0 0,1 0 0 0 0,0-1-1 0 0,-1 0 1 0 0,1 1 0 0 0,0-1-1 0 0,0 0 1 0 0,3 0-67 0 0,81 13-322 0 0,-33-24-4246 0 0,-26-1-2722 0 0</inkml:trace>
  <inkml:trace contextRef="#ctx0" brushRef="#br0" timeOffset="1505.867">261 244 4808 0 0,'0'0'5741'0'0,"0"0"-4454"0"0,0 0-1469 0 0,0 0 278 0 0,0 0 322 0 0,0 0 109 0 0,0 0-159 0 0,9 5-163 0 0,-5-2-141 0 0,0 0 0 0 0,0 0 1 0 0,0-1-1 0 0,1 1 0 0 0,-1-1 1 0 0,1 0-1 0 0,0 0 0 0 0,-1-1 0 0 0,1 1 1 0 0,0-1-1 0 0,0 0 0 0 0,0 0 1 0 0,0-1-1 0 0,0 1 0 0 0,0-1 0 0 0,0 0 1 0 0,0-1-1 0 0,0 1 0 0 0,0-1 0 0 0,0 0 1 0 0,0 0-1 0 0,0-1 0 0 0,0 1 1 0 0,0-1-1 0 0,-1 0 0 0 0,1-1 0 0 0,-1 1 1 0 0,0-1-1 0 0,1 1 0 0 0,-1-1 1 0 0,0-1-1 0 0,-1 1 0 0 0,1-1 0 0 0,3-3-64 0 0,0-30-139 0 0,-31 44-780 0 0,20-2 948 0 0,0-1 0 0 0,0 1 1 0 0,0 0-1 0 0,1 0 1 0 0,0 1-1 0 0,0-1 0 0 0,0 1 1 0 0,0 0-1 0 0,1-1 1 0 0,0 1-1 0 0,0 0 0 0 0,1 0 1 0 0,0 0-1 0 0,0 1 1 0 0,0-1-1 0 0,1 0 0 0 0,-1 0 1 0 0,2 1-1 0 0,-1-1 1 0 0,1 3-30 0 0,2-7 8 0 0,1-1 1 0 0,-1 1 0 0 0,1-1-1 0 0,-1 0 1 0 0,1-1 0 0 0,-1 1-1 0 0,1 0 1 0 0,-1-1 0 0 0,1 0-1 0 0,0 0 1 0 0,-1 0-1 0 0,1 0 1 0 0,-1-1 0 0 0,1 1-1 0 0,-1-1 1 0 0,1 0 0 0 0,-1 0-1 0 0,1 0 1 0 0,-1-1 0 0 0,0 1-1 0 0,1-1 1 0 0,-1 0 0 0 0,0 0-1 0 0,0 0 1 0 0,0 0 0 0 0,-1 0-1 0 0,1-1 1 0 0,0 1-1 0 0,-1-1 1 0 0,0 0 0 0 0,1 0-9 0 0,-1 0 14 0 0,1 1-1 0 0,-1-1 1 0 0,1 1 0 0 0,0-1 0 0 0,0 1 0 0 0,0 0-1 0 0,0 0 1 0 0,0 0 0 0 0,0 1 0 0 0,1-1 0 0 0,-1 1 0 0 0,0 0-1 0 0,1 0 1 0 0,-1 0 0 0 0,1 0 0 0 0,0 0 0 0 0,-1 1 0 0 0,1 0-1 0 0,-1 0 1 0 0,1 0 0 0 0,0 0 0 0 0,-1 0 0 0 0,1 1 0 0 0,0-1-1 0 0,-1 1 1 0 0,1 0 0 0 0,-1 0 0 0 0,0 1 0 0 0,1-1-1 0 0,-1 1 1 0 0,0-1 0 0 0,0 1 0 0 0,0 0 0 0 0,0 0 0 0 0,0 1-1 0 0,0-1 1 0 0,0 1 0 0 0,-1-1 0 0 0,1 1 0 0 0,-1 0 0 0 0,0 0-1 0 0,0 0 1 0 0,0 0 0 0 0,0 0 0 0 0,1 3-14 0 0,10 52 1391 0 0,-13-58-1218 0 0,27-94-1044 0 0,-25 93 883 0 0,-1-1 1 0 0,0 0-1 0 0,0 1 0 0 0,1-1 0 0 0,-1 1 0 0 0,1 0 1 0 0,-1-1-1 0 0,1 1 0 0 0,0 0 0 0 0,-1 0 1 0 0,1 0-1 0 0,0 0 0 0 0,0 0 0 0 0,0 0 1 0 0,0 1-1 0 0,0-1 0 0 0,0 1 0 0 0,0-1 0 0 0,0 1 1 0 0,0 0-1 0 0,0 0 0 0 0,0 0 0 0 0,0 0 1 0 0,0 0-1 0 0,0 0 0 0 0,0 0 0 0 0,0 1 0 0 0,0-1 1 0 0,0 1-1 0 0,0-1 0 0 0,0 1 0 0 0,0 0 1 0 0,0 0-1 0 0,-1 0 0 0 0,1 0 0 0 0,0 0 0 0 0,-1 0 1 0 0,1 0-1 0 0,0 1 0 0 0,-1-1 0 0 0,0 1 1 0 0,1-1-1 0 0,-1 1 0 0 0,0-1 0 0 0,1 2-12 0 0,3 2 76 0 0,-1 0 1 0 0,1 0-1 0 0,-1 0 0 0 0,0 0 0 0 0,-1 1 0 0 0,1 0 0 0 0,-1 0 0 0 0,0 0 1 0 0,-1 0-1 0 0,1 0 0 0 0,-1 1 0 0 0,0-1 0 0 0,-1 1 0 0 0,0-1 1 0 0,0 1-1 0 0,0 0 0 0 0,-1-1 0 0 0,0 4-76 0 0,-4-24-6857 0 0,4 4-217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2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18138 0 0,'0'0'2052'0'0,"0"0"-2052"0"0,0 0-984 0 0,0 0 492 0 0,0 0 396 0 0,0 0 92 0 0,0 0-300 0 0,-12 41-724 0 0,5-31-1241 0 0,1 0-915 0 0,2-3-2344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6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34 14053 0 0,'0'0'1646'0'0,"0"0"-912"0"0,0 0-296 0 0,0 0-88 0 0,0 0-383 0 0,0 0-9 0 0,-8-5-21 0 0,-26-19-24 0 0,32 23 79 0 0,1 1 0 0 0,-1-1 1 0 0,0 0-1 0 0,0 1 1 0 0,0-1-1 0 0,0 1 1 0 0,0 0-1 0 0,0-1 1 0 0,1 1-1 0 0,-1 0 1 0 0,0 0-1 0 0,0 1 0 0 0,0-1 1 0 0,0 0-1 0 0,0 0 1 0 0,0 1-1 0 0,0 0 1 0 0,0-1-1 0 0,1 1 1 0 0,-1 0-1 0 0,0 0 1 0 0,0-1-1 0 0,1 1 0 0 0,-1 1 1 0 0,1-1-1 0 0,-1 0 1 0 0,1 0-1 0 0,-1 1 1 0 0,1-1-1 0 0,0 0 1 0 0,0 1-1 0 0,-1 0 1 0 0,1-1-1 0 0,0 1 0 0 0,0-1 1 0 0,1 1-1 0 0,-1 0 1 0 0,0 0-1 0 0,1 0 1 0 0,-1-1-1 0 0,1 1 1 0 0,-1 0-1 0 0,1 0 1 0 0,0 0-1 0 0,0 0 1 0 0,0 0-1 0 0,0 0 0 0 0,0 0 1 0 0,0 0-1 0 0,0 0 1 0 0,1 0-1 0 0,-1-1 1 0 0,1 1-1 0 0,-1 0 1 0 0,1 0-1 0 0,0 0 1 0 0,1 1 7 0 0,28 45 363 0 0,7 36 595 0 0,-92-65-804 0 0,33-25-2696 0 0,8-4-3823 0 0,10-2-1897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2.6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10517 0 0,'0'0'7505'0'0,"0"0"-7333"0"0,0 0-172 0 0,0 0-492 0 0,0 0 292 0 0,0 0 200 0 0,0 0-8 0 0,0 0-644 0 0,3 37-1081 0 0,-6-33-2795 0 0,-1-4-4745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4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 9733 0 0,'0'0'1879'0'0,"0"0"-837"0"0,6 8-207 0 0,-5-7-822 0 0,3 2 113 0 0,0 1-1 0 0,-1-1 1 0 0,0 1 0 0 0,1 0-1 0 0,-1 0 1 0 0,-1 0 0 0 0,1 1-1 0 0,-1-1 1 0 0,1 1 0 0 0,-1-1-1 0 0,-1 1 1 0 0,1 0 0 0 0,-1 0-1 0 0,1-1 1 0 0,-1 1 0 0 0,-1 0-1 0 0,1 0 1 0 0,-1 0 0 0 0,0 0-1 0 0,0 0 1 0 0,0 0 0 0 0,-1 5-126 0 0,4-19-155 0 0,0 0 0 0 0,1 1 1 0 0,0 0-1 0 0,1 0 0 0 0,-1 0 0 0 0,2 0 0 0 0,-1 1 1 0 0,1 0-1 0 0,0 0 0 0 0,0 0 0 0 0,1 1 1 0 0,0 0-1 0 0,0 0 0 0 0,1 1 0 0 0,-1 0 1 0 0,1 0-1 0 0,0 1 0 0 0,1 0 0 0 0,-1 0 1 0 0,1 1-1 0 0,0 0 0 0 0,-1 1 0 0 0,1 0 0 0 0,2 0 155 0 0,7 11-3553 0 0,-11-3-490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3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93 8797 0 0,'0'0'3859'0'0,"0"0"-2838"0"0,0 0-1259 0 0,8 4 15 0 0,11 9 588 0 0,1-2-1 0 0,0 0 1 0 0,1-1 0 0 0,0 0 0 0 0,0-2 0 0 0,1-1 0 0 0,0-1-1 0 0,1 0 1 0 0,0-2 0 0 0,-1-1 0 0 0,1 0 0 0 0,7-2-365 0 0,-29-1 7 0 0,0 0 0 0 0,0 1 0 0 0,0-1 0 0 0,0 0 0 0 0,0-1 0 0 0,0 1 0 0 0,0 0 1 0 0,0 0-1 0 0,0 0 0 0 0,0-1 0 0 0,0 1 0 0 0,0 0 0 0 0,0-1 0 0 0,0 1 0 0 0,-1-1 1 0 0,1 1-1 0 0,0-1 0 0 0,0 1 0 0 0,0-1 0 0 0,0 0 0 0 0,-1 1 0 0 0,1-1 0 0 0,0 0 1 0 0,-1 0-1 0 0,1 1 0 0 0,-1-1 0 0 0,1 0 0 0 0,0 0 0 0 0,-1 0 0 0 0,0 0 0 0 0,1 0 0 0 0,-1 0 1 0 0,0 0-1 0 0,1 0 0 0 0,-1 0 0 0 0,0 0 0 0 0,0 0 0 0 0,0 0 0 0 0,0 0 0 0 0,0 0 1 0 0,0 0-1 0 0,0 0 0 0 0,0 0 0 0 0,0 0 0 0 0,-1 0 0 0 0,1 0 0 0 0,0 0 0 0 0,-1 0 1 0 0,1 0-1 0 0,0 0 0 0 0,-1 0 0 0 0,1 1 0 0 0,-1-1 0 0 0,0 0 0 0 0,1 0 0 0 0,-1 0 1 0 0,0 1-1 0 0,1-1 0 0 0,-2 0-7 0 0,-42-49-894 0 0,31 38 802 0 0,0 1 1 0 0,-1 1 0 0 0,0 0-1 0 0,0 0 1 0 0,-1 1 0 0 0,-1 1 0 0 0,1 1-1 0 0,-1 0 1 0 0,-1 1 0 0 0,-12-2 91 0 0,27 9 7 0 0,0 1 0 0 0,-1 0-1 0 0,1-1 1 0 0,0 1 0 0 0,0 0 0 0 0,0 0 0 0 0,0 1 0 0 0,1-1 0 0 0,-1 0 0 0 0,1 0 0 0 0,-1 1 0 0 0,1-1-1 0 0,0 1 1 0 0,0 0 0 0 0,0-1 0 0 0,0 1 0 0 0,0 0 0 0 0,1-1 0 0 0,-1 1 0 0 0,1 0 0 0 0,-1 0-1 0 0,1 0 1 0 0,0 0 0 0 0,1-1 0 0 0,-1 1 0 0 0,0 0 0 0 0,1 0 0 0 0,-1 0 0 0 0,1-1 0 0 0,0 1-1 0 0,0 0 1 0 0,0-1 0 0 0,0 1 0 0 0,1 0-7 0 0,-1 10 141 0 0,16 292 2128 0 0,-16-291-2491 0 0,5 67 644 0 0,9-34-6136 0 0,-9-41 132 0 0,1-8-2173 0 0</inkml:trace>
  <inkml:trace contextRef="#ctx0" brushRef="#br0" timeOffset="248.775">267 401 392 0 0,'0'0'15341'0'0,"0"0"-13832"0"0,0 0-1509 0 0,0 0-660 0 0,0 0 608 0 0,0 0 52 0 0,-38-5 60 0 0,18 5-60 0 0,-5 1-52 0 0,-2 1-765 0 0,0 1-1067 0 0,6-2-2732 0 0,1-1-3737 0 0</inkml:trace>
  <inkml:trace contextRef="#ctx0" brushRef="#br0" timeOffset="498.479">512 484 5685 0 0,'0'0'5903'0'0,"8"1"-4217"0"0,52-3-603 0 0,-59 2-1090 0 0,0 0 0 0 0,0 0 0 0 0,0-1 0 0 0,0 1 1 0 0,0 0-1 0 0,0-1 0 0 0,0 1 0 0 0,0 0 0 0 0,0-1 1 0 0,0 1-1 0 0,-1-1 0 0 0,1 0 0 0 0,0 1 0 0 0,0-1 1 0 0,-1 1-1 0 0,1-1 0 0 0,0 0 0 0 0,-1 0 0 0 0,1 0 1 0 0,0 1-1 0 0,-1-1 0 0 0,1 0 0 0 0,-1 0 0 0 0,0 0 1 0 0,1 0-1 0 0,-1 0 0 0 0,0 0 0 0 0,1 0 0 0 0,-1 0 1 0 0,0 0-1 0 0,0 0 0 0 0,0 0 0 0 0,0 0 0 0 0,0 0 1 0 0,0 0-1 0 0,0 0 0 0 0,0 0 0 0 0,0 0 0 0 0,0 1 1 0 0,-1-1-1 0 0,1 0 0 0 0,0 0 0 0 0,-1 0 0 0 0,1 0 1 0 0,-1 0-1 0 0,1 0 0 0 0,-1 0 0 0 0,1 1 0 0 0,-1-1 1 0 0,0 0-1 0 0,1 0 0 0 0,-1 1 0 0 0,0-1 0 0 0,0 0 1 0 0,1 1-1 0 0,-1-1 0 0 0,0 1 0 0 0,0-1 0 0 0,0 1 0 0 0,0-1 1 0 0,0 1-1 0 0,0 0 0 0 0,0-1 0 0 0,1 1 0 0 0,-1 0 1 0 0,0 0-1 0 0,0 0 0 0 0,0 0 0 0 0,-1-1 7 0 0,1-2-31 0 0,-1 0-1 0 0,0 1 0 0 0,0-1 0 0 0,0 0 1 0 0,0 0-1 0 0,-1 1 0 0 0,1 0 1 0 0,-1-1-1 0 0,0 1 0 0 0,0 0 0 0 0,1 0 1 0 0,-1 0-1 0 0,0 1 0 0 0,-1-1 1 0 0,1 1-1 0 0,0-1 0 0 0,0 1 0 0 0,-1 0 1 0 0,1 0-1 0 0,0 1 0 0 0,-1-1 1 0 0,1 1-1 0 0,-1 0 0 0 0,1 0 0 0 0,-1 0 1 0 0,1 0-1 0 0,-1 0 0 0 0,1 1 1 0 0,-1-1-1 0 0,1 1 0 0 0,0 0 0 0 0,-1 0 1 0 0,1 1-1 0 0,0-1 0 0 0,0 1 1 0 0,0-1-1 0 0,0 1 0 0 0,0 0 0 0 0,0 0 1 0 0,0 0-1 0 0,1 1 0 0 0,-1-1 1 0 0,1 0-1 0 0,-1 2 32 0 0,2-2 15 0 0,-1 1-1 0 0,1-1 1 0 0,0 1 0 0 0,0-1 0 0 0,0 1-1 0 0,1 0 1 0 0,-1-1 0 0 0,0 1 0 0 0,1 0 0 0 0,0 0-1 0 0,0 0 1 0 0,0-1 0 0 0,0 1 0 0 0,0 0-1 0 0,0 0 1 0 0,1 0 0 0 0,-1-1 0 0 0,1 1 0 0 0,0 0-1 0 0,0-1 1 0 0,0 1 0 0 0,0 0 0 0 0,0-1-1 0 0,1 1 1 0 0,-1-1 0 0 0,1 0 0 0 0,0 0 0 0 0,-1 1-1 0 0,1-1 1 0 0,0 0 0 0 0,0 0 0 0 0,1-1-1 0 0,-1 1 1 0 0,0 0 0 0 0,0-1 0 0 0,1 1-1 0 0,-1-1 1 0 0,1 0 0 0 0,0 0 0 0 0,-1 0 0 0 0,1 0-1 0 0,0 0 1 0 0,-1-1 0 0 0,1 1 0 0 0,0-1-1 0 0,0 1 1 0 0,0-1 0 0 0,-1 0 0 0 0,1 0 0 0 0,0-1-1 0 0,0 1 1 0 0,-1 0 0 0 0,1-1 0 0 0,0 0-1 0 0,0 0 1 0 0,1 0-15 0 0,27-8-3076 0 0,-10-3-2417 0 0,-3 0 743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5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5777 0 0,'0'0'5001'0'0,"0"0"-3279"0"0,0 0-1239 0 0,0 0-63 0 0,0 0-98 0 0,0 0-194 0 0,0 0-88 0 0,0 0 62 0 0,6 5 92 0 0,3 2-43 0 0,-1 0 0 0 0,1-1 0 0 0,1 0 0 0 0,-1 0 0 0 0,1-1 0 0 0,0 0-1 0 0,0 0 1 0 0,1-2 0 0 0,-1 1 0 0 0,1-1 0 0 0,0-1 0 0 0,0 0 0 0 0,0 0-1 0 0,0-1 1 0 0,0 0 0 0 0,0-1 0 0 0,0 0 0 0 0,0-1 0 0 0,0-1 0 0 0,0 1 0 0 0,3-2-151 0 0,-12 1-20 0 0,0 1 1 0 0,-1-1-1 0 0,1 0 1 0 0,-1 0-1 0 0,0 1 1 0 0,1-1 0 0 0,-1 0-1 0 0,0 0 1 0 0,0 0-1 0 0,0 0 1 0 0,0 0-1 0 0,0 0 1 0 0,-1-1 0 0 0,1 1-1 0 0,-1 0 1 0 0,1 0-1 0 0,-1-1 1 0 0,0 1-1 0 0,0 0 1 0 0,0 0-1 0 0,0-1 1 0 0,0 1 0 0 0,-1 0-1 0 0,1 0 1 0 0,-1-1-1 0 0,1 1 1 0 0,-1 0-1 0 0,0 0 1 0 0,0 0 0 0 0,0 0-1 0 0,0 0 1 0 0,0 0-1 0 0,0 0 1 0 0,0 0-1 0 0,-1 0 1 0 0,1 1 0 0 0,-1-1-1 0 0,1 0 1 0 0,-1 1-1 0 0,0-1 1 0 0,0 1-1 0 0,0 0 1 0 0,1 0 0 0 0,-1 0-1 0 0,0-1 1 0 0,-1 2-1 0 0,1-1 1 0 0,0 0-1 0 0,0 0 1 0 0,0 1 0 0 0,0-1-1 0 0,-1 1 1 0 0,1 0-1 0 0,0-1 1 0 0,0 1-1 0 0,-1 0 1 0 0,1 1-1 0 0,0-1 1 0 0,0 0 0 0 0,-1 1-1 0 0,1-1 1 0 0,0 1-1 0 0,0-1 1 0 0,0 1-1 0 0,0 0 1 0 0,0 0 0 0 0,0 0-1 0 0,-1 1 20 0 0,-1-2 38 0 0,0 1-1 0 0,0 0 1 0 0,0 0-1 0 0,1 1 1 0 0,-1-1-1 0 0,0 1 1 0 0,1 0-1 0 0,-1 0 1 0 0,1 0-1 0 0,0 0 1 0 0,0 0-1 0 0,0 1 1 0 0,0-1-1 0 0,0 1 1 0 0,0 0-1 0 0,0 0 1 0 0,1 0-1 0 0,0 1 1 0 0,0-1-1 0 0,0 0 1 0 0,0 1-1 0 0,0-1 1 0 0,0 1-1 0 0,1 0 1 0 0,0-1-1 0 0,0 1 1 0 0,0 0-1 0 0,0 0 1 0 0,1 0-1 0 0,-1 0 1 0 0,1 0-1 0 0,0 0 1 0 0,0 0-1 0 0,0 0 1 0 0,1 0-1 0 0,0 0 1 0 0,-1-1-1 0 0,1 1 1 0 0,1 0-1 0 0,-1 0 1 0 0,0-1-1 0 0,1 1 1 0 0,0 0-1 0 0,0-1 1 0 0,0 0-1 0 0,0 1 1 0 0,0-1-1 0 0,1 0 1 0 0,0 0-1 0 0,-1 0 1 0 0,1-1-1 0 0,2 2-37 0 0,141 36 1920 0 0,-50-50-5915 0 0,-81 3-506 0 0,0-6-3517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5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5885 0 0,'0'0'8205'0'0,"3"6"-6534"0"0,44 195 2063 0 0,-47-201-3711 0 0,0 1-1 0 0,0 0 1 0 0,0-1-1 0 0,1 1 1 0 0,-1 0-1 0 0,0-1 1 0 0,0 1-1 0 0,0 0 1 0 0,1-1 0 0 0,-1 1-1 0 0,0-1 1 0 0,1 1-1 0 0,-1 0 1 0 0,1-1-1 0 0,-1 1 1 0 0,0-1-1 0 0,1 1 1 0 0,-1-1-1 0 0,1 0 1 0 0,0 1 0 0 0,-1-1-1 0 0,1 1 1 0 0,-1-1-1 0 0,1 0 1 0 0,-1 1-1 0 0,1-1 1 0 0,0 0-1 0 0,-1 0 1 0 0,1 0 0 0 0,0 1-1 0 0,-1-1 1 0 0,1 0-1 0 0,0 0 1 0 0,-1 0-1 0 0,1 0 1 0 0,0 0-1 0 0,-1 0 1 0 0,1 0-1 0 0,0-1 1 0 0,-1 1 0 0 0,1 0-1 0 0,0 0 1 0 0,-1 0-1 0 0,1-1 1 0 0,0 1-1 0 0,-1 0 1 0 0,1-1-1 0 0,-1 1 1 0 0,1 0-1 0 0,-1-1 1 0 0,1 1 0 0 0,-1-1-1 0 0,1 1 1 0 0,-1-1-1 0 0,1 1 1 0 0,-1-1-1 0 0,1 1 1 0 0,-1-1-1 0 0,0 1 1 0 0,1-1-1 0 0,-1 0 1 0 0,0 1 0 0 0,0-1-1 0 0,1 0 1 0 0,-1 1-1 0 0,0-1 1 0 0,0 0-23 0 0,31-41 107 0 0,35-112-1859 0 0,-65 153 1545 0 0,0 0 0 0 0,1 0 0 0 0,-1 0 0 0 0,0 0 0 0 0,1 1 0 0 0,-1-1 0 0 0,1 0 0 0 0,-1 1-1 0 0,0-1 1 0 0,1 1 0 0 0,0 0 0 0 0,-1-1 0 0 0,1 1 0 0 0,-1 0 0 0 0,1 0 0 0 0,-1 0 0 0 0,1 0 0 0 0,0 0 0 0 0,-1 0 0 0 0,1 1 0 0 0,-1-1-1 0 0,1 0 1 0 0,-1 1 0 0 0,1-1 0 0 0,-1 1 0 0 0,1 0 0 0 0,-1-1 0 0 0,0 1 0 0 0,1 0 0 0 0,-1 0 0 0 0,0 0 0 0 0,0 0 0 0 0,1 0 0 0 0,-1 0-1 0 0,0 0 1 0 0,0 1 0 0 0,0-1 0 0 0,0 0 0 0 0,-1 0 0 0 0,1 1 0 0 0,0-1 207 0 0,9 10-5086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7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11549 0 0,'0'0'4240'0'0,"2"6"-3145"0"0,11 102 1071 0 0,-11-107-2152 0 0,-1 0 0 0 0,1-1 1 0 0,-1 1-1 0 0,1 0 0 0 0,-1-1 0 0 0,1 1 1 0 0,0-1-1 0 0,-1 1 0 0 0,1-1 0 0 0,-1 0 1 0 0,1 0-1 0 0,0 0 0 0 0,-1 0 1 0 0,1 0-1 0 0,0 0 0 0 0,-1 0 0 0 0,1-1 1 0 0,0 1-1 0 0,-1 0 0 0 0,1-1 1 0 0,-1 1-1 0 0,1-1 0 0 0,-1 0 0 0 0,1 0 1 0 0,-1 1-1 0 0,1-1 0 0 0,-1 0 0 0 0,0 0 1 0 0,1 0-1 0 0,-1-1 0 0 0,0 1 1 0 0,0 0-1 0 0,0 0 0 0 0,1-2-14 0 0,24-47-166 0 0,-6 84-240 0 0,2 11 480 0 0,-6-14 160 0 0,0 0 0 0 0,-2 1 0 0 0,-1 1 0 0 0,-2 0-1 0 0,-1 1 1 0 0,-2 0 0 0 0,-1 0 0 0 0,-2 1 0 0 0,1 34-234 0 0,-7-66 7 0 0,0 0-1 0 0,0 0 1 0 0,0 0 0 0 0,-1 0-1 0 0,1 0 1 0 0,-1 0 0 0 0,0 0-1 0 0,0 0 1 0 0,0-1 0 0 0,0 1-1 0 0,-1-1 1 0 0,1 1 0 0 0,-1-1-1 0 0,1 0 1 0 0,-1 0 0 0 0,0 0-1 0 0,0 0 1 0 0,0-1 0 0 0,0 1-1 0 0,0-1 1 0 0,0 0 0 0 0,0 0 0 0 0,0 0-1 0 0,0 0 1 0 0,-1 0 0 0 0,1-1-1 0 0,0 1 1 0 0,-1-1 0 0 0,1 0-1 0 0,-1 0 1 0 0,1 0 0 0 0,0-1-1 0 0,-1 1 1 0 0,1-1 0 0 0,0 0-1 0 0,0 0 1 0 0,-1 0 0 0 0,1 0-1 0 0,0 0 1 0 0,0-1 0 0 0,0 1-1 0 0,0-1 1 0 0,0 0 0 0 0,1 0-1 0 0,-1 0 1 0 0,1 0 0 0 0,-1-1-1 0 0,1 1 1 0 0,0-1 0 0 0,0 1-1 0 0,0-1 1 0 0,0 0 0 0 0,0 0 0 0 0,0 0-1 0 0,1 0 1 0 0,-1 0 0 0 0,1 0-1 0 0,0 0 1 0 0,0 0 0 0 0,0 0-1 0 0,1-1-6 0 0,-3-3-7 0 0,0-1-1 0 0,1 1 0 0 0,1 0 0 0 0,-1 0 1 0 0,1-1-1 0 0,0 1 0 0 0,1-1 1 0 0,0 1-1 0 0,0-1 0 0 0,0 1 0 0 0,1-1 1 0 0,0 1-1 0 0,1-1 0 0 0,0 1 1 0 0,0 0-1 0 0,0 0 0 0 0,1 0 0 0 0,0 0 1 0 0,0 0-1 0 0,1 0 0 0 0,0 1 0 0 0,0 0 1 0 0,0 0-1 0 0,1 0 0 0 0,0 0 1 0 0,0 1-1 0 0,1 0 0 0 0,-1 0 0 0 0,2-1 8 0 0,-2 4-143 0 0,-1-1-1 0 0,1 1 1 0 0,0 0-1 0 0,0 0 1 0 0,-1 0-1 0 0,1 1 1 0 0,0 0-1 0 0,1 0 1 0 0,-1 0-1 0 0,0 1 0 0 0,0 0 1 0 0,0-1-1 0 0,0 2 1 0 0,0-1-1 0 0,0 1 1 0 0,1 0-1 0 0,-1 0 1 0 0,3 1 143 0 0,8 4-2601 0 0,-5 1-2337 0 0,-1 0-3097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6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0 104 5276 0 0,'0'0'8106'0'0,"0"0"-5655"0"0,0 0-1820 0 0,0 0-159 0 0,0 0 14 0 0,0 0-156 0 0,0 0-28 0 0,0 0 5 0 0,5-3-160 0 0,3-4-136 0 0,-2 3-64 0 0,0 0 0 0 0,0 0-1 0 0,-1 0 1 0 0,0-1 0 0 0,0 0-1 0 0,0 0 1 0 0,0 0 0 0 0,-1-1 0 0 0,0 1-1 0 0,0-1 1 0 0,0 0 0 0 0,-1 0-1 0 0,0-1 1 0 0,0 1 0 0 0,-1-1-1 0 0,1-1 54 0 0,-34 33-1823 0 0,26-17 1930 0 0,0 1 0 0 0,0-1 0 0 0,1 1 0 0 0,0 0 0 0 0,1 0 0 0 0,0 1 0 0 0,1-1 0 0 0,0 0 0 0 0,0 1 0 0 0,1 0 0 0 0,0-1 0 0 0,0 1 0 0 0,1 0 0 0 0,1 3-107 0 0,2-10 45 0 0,0 0 0 0 0,1-1-1 0 0,-1 1 1 0 0,1-1 0 0 0,-1 0 0 0 0,1 0 0 0 0,0 0 0 0 0,0 0 0 0 0,0-1-1 0 0,0 0 1 0 0,0 0 0 0 0,0 0 0 0 0,0 0 0 0 0,0 0 0 0 0,0-1 0 0 0,1 0-1 0 0,-1 0 1 0 0,0 0 0 0 0,0 0 0 0 0,1-1 0 0 0,-1 1 0 0 0,0-1 0 0 0,0 0-1 0 0,0-1 1 0 0,0 1 0 0 0,0-1 0 0 0,0 0 0 0 0,-1 1 0 0 0,2-2-45 0 0,76-64-1523 0 0,-78 68 1529 0 0,0 0-1 0 0,1 1 1 0 0,-1-1 0 0 0,0 1-1 0 0,0-1 1 0 0,0 1 0 0 0,0 0-1 0 0,-1 0 1 0 0,1 0 0 0 0,0 1-1 0 0,-1-1 1 0 0,1 1 0 0 0,-1-1-1 0 0,0 1 1 0 0,0 0 0 0 0,0 0-1 0 0,0 0 1 0 0,-1 0 0 0 0,1 0-1 0 0,-1 0 1 0 0,0 0 0 0 0,0 0-1 0 0,0 1 1 0 0,0-1 0 0 0,0 1-1 0 0,-1-1 1 0 0,1 0 0 0 0,-1 3-6 0 0,2 15 62 0 0,-2-21-26 0 0,0 0-1 0 0,1 0 1 0 0,-1-1 0 0 0,0 1 0 0 0,0 0 0 0 0,1 0-1 0 0,-1 0 1 0 0,0-1 0 0 0,1 1 0 0 0,-1 0-1 0 0,1 0 1 0 0,-1 0 0 0 0,0 0 0 0 0,1 0 0 0 0,-1 0-1 0 0,0 0 1 0 0,1 0 0 0 0,-1 0 0 0 0,0 0-1 0 0,1 0 1 0 0,-1 0 0 0 0,1 0 0 0 0,-1 0 0 0 0,0 0-1 0 0,1 0-35 0 0,-1-3-38 0 0,0 0-1 0 0,0-1 1 0 0,0 1-1 0 0,1 0 1 0 0,0 0-1 0 0,-1 0 0 0 0,1 0 1 0 0,0-1-1 0 0,0 1 1 0 0,1 0-1 0 0,-1 1 1 0 0,1-1-1 0 0,-1 0 1 0 0,1 0-1 0 0,0 1 0 0 0,0-1 1 0 0,0 0-1 0 0,0 1 1 0 0,1 0-1 0 0,-1 0 1 0 0,1 0-1 0 0,-1 0 0 0 0,1 0 1 0 0,0 0-1 0 0,0 1 1 0 0,-1-1-1 0 0,1 1 1 0 0,0 0-1 0 0,1 0 1 0 0,-1 0-1 0 0,0 0 0 0 0,0 0 1 0 0,0 1-1 0 0,0-1 1 0 0,1 1-1 0 0,-1 0 1 0 0,0 0-1 0 0,0 0 1 0 0,1 0-1 0 0,-1 1 0 0 0,0 0 1 0 0,0-1-1 0 0,0 1 1 0 0,0 0-1 0 0,0 0 1 0 0,0 1-1 0 0,0-1 0 0 0,2 2 40 0 0,3 4 179 0 0,0 1 0 0 0,-1 0 0 0 0,0 0 0 0 0,-1 1 0 0 0,0 0 0 0 0,0 0 0 0 0,-1 1 0 0 0,0-1 0 0 0,-1 1 1 0 0,0 0-1 0 0,0 0 0 0 0,-1 1 0 0 0,0-1 0 0 0,-1 1 0 0 0,1 8-180 0 0,-11-43-5486 0 0,7 7-1976 0 0</inkml:trace>
  <inkml:trace contextRef="#ctx0" brushRef="#br0" timeOffset="698.009">492 174 628 0 0,'0'0'7463'0'0,"0"0"-5194"0"0,0 0-1437 0 0,0 0-510 0 0,2 8 60 0 0,45 147 3443 0 0,-100-206-8594 0 0,33 26 1992 0 0,-17-24-583 0 0,20 15 6014 0 0,23 45 2466 0 0,4 5-3404 0 0,14 26-225 0 0,-6 61 559 0 0,-42-118-6997 0 0,16-3-795 0 0</inkml:trace>
  <inkml:trace contextRef="#ctx0" brushRef="#br0" timeOffset="1395.091">608 85 1580 0 0,'0'0'454'0'0,"0"0"280"0"0,0 0 1679 0 0,0 0-568 0 0,0 0-270 0 0,0 0-47 0 0,-1-7-158 0 0,-1-4-1259 0 0,-1-7 1967 0 0,11 34-1013 0 0,1 9-508 0 0,39 178 3559 0 0,-45-228-4175 0 0,1 0 1 0 0,2 0-1 0 0,0 1 0 0 0,1-1 0 0 0,2 2 0 0 0,0-1 0 0 0,1 1 0 0 0,2 0 0 0 0,7-9 59 0 0,0 14-2399 0 0,-6 34-7682 0 0,-7-8 3665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0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65 2736 0 0,'0'0'8334'0'0,"-3"-7"-6113"0"0,2 4-2195 0 0,-1 0-1 0 0,1-1 1 0 0,-1 1-1 0 0,1 0 1 0 0,-1 0 0 0 0,0 0-1 0 0,0 0 1 0 0,-1 0-1 0 0,1 1 1 0 0,0-1-1 0 0,-1 0 1 0 0,0 1 0 0 0,0 0-1 0 0,1 0 1 0 0,-1 0-1 0 0,0 0 1 0 0,-1 0-1 0 0,1 0 1 0 0,0 1 0 0 0,0 0-1 0 0,-1 0 1 0 0,1 0-1 0 0,-1 0 1 0 0,1 0-1 0 0,-1 0 1 0 0,1 1 0 0 0,-1 0-1 0 0,0 0 1 0 0,1 0-1 0 0,-1 0 1 0 0,1 0-1 0 0,-1 1 1 0 0,1 0 0 0 0,-1-1-1 0 0,1 1 1 0 0,-1 1-1 0 0,-1 0-25 0 0,-3 4 126 0 0,1 1-1 0 0,0 0 1 0 0,1 0-1 0 0,-1 0 0 0 0,1 1 1 0 0,1 0-1 0 0,0 0 1 0 0,0 1-1 0 0,0-1 0 0 0,1 1 1 0 0,0 0-1 0 0,1 0 1 0 0,0 1-1 0 0,1-1 1 0 0,0 1-1 0 0,0-1 0 0 0,1 1 1 0 0,0 0-1 0 0,0 8-125 0 0,4-14 8 0 0,0 0 0 0 0,0-1-1 0 0,0 1 1 0 0,0-1 0 0 0,1 0-1 0 0,-1 0 1 0 0,1 0 0 0 0,0 0-1 0 0,0-1 1 0 0,0 1 0 0 0,0-1-1 0 0,0 0 1 0 0,0 0 0 0 0,1-1-1 0 0,-1 1 1 0 0,1-1 0 0 0,-1 0-1 0 0,1 0 1 0 0,0 0 0 0 0,-1-1 0 0 0,1 0-1 0 0,0 0 1 0 0,-1 0 0 0 0,1 0-1 0 0,0-1 1 0 0,-1 0 0 0 0,1 0-1 0 0,-1 0 1 0 0,1 0 0 0 0,-1-1-1 0 0,1 0 1 0 0,-1 1 0 0 0,0-2-1 0 0,0 1 1 0 0,0 0 0 0 0,0-1-1 0 0,0 0 1 0 0,-1 0 0 0 0,1 0 0 0 0,0-1-8 0 0,26-52-1503 0 0,-27 142 3499 0 0,-5-37-2465 0 0,8-2-5093 0 0,-3-41 437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0.9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12793 0 0,'0'0'1734'0'0,"0"0"-1334"0"0,4 8-102 0 0,0-3-193 0 0,0 1-1 0 0,-1-1 1 0 0,0 1-1 0 0,0 0 0 0 0,-1 0 1 0 0,0 1-1 0 0,0-1 1 0 0,0 0-1 0 0,-1 1 0 0 0,0-1 1 0 0,0 1-1 0 0,-1-1 0 0 0,1 1 1 0 0,-1-1-1 0 0,-1 1 1 0 0,1 0-1 0 0,-1-1 0 0 0,-1 1 1 0 0,1-1-1 0 0,-1 0 1 0 0,0 1-105 0 0,22-49-5447 0 0,11-3 5049 0 0,-30 43 494 0 0,0 0-1 0 0,0 1 0 0 0,0-1 1 0 0,0 1-1 0 0,1-1 1 0 0,-1 1-1 0 0,1 0 1 0 0,-1-1-1 0 0,1 1 1 0 0,-1 0-1 0 0,1 0 1 0 0,0 0-1 0 0,0 0 1 0 0,-1 1-1 0 0,1-1 1 0 0,0 0-1 0 0,0 1 1 0 0,0-1-1 0 0,0 1 1 0 0,0 0-1 0 0,0-1 1 0 0,0 1-1 0 0,0 0 1 0 0,0 0-1 0 0,0 0 0 0 0,0 1 1 0 0,0-1-1 0 0,-1 0 1 0 0,1 1-1 0 0,0-1 1 0 0,0 1-1 0 0,0 0 1 0 0,0-1-1 0 0,-1 1 1 0 0,1 0-1 0 0,0 0 1 0 0,-1 0-1 0 0,1 1 1 0 0,0-1-1 0 0,-1 0 1 0 0,0 1-1 0 0,1-1 1 0 0,-1 0-1 0 0,0 1 1 0 0,1 0-1 0 0,-1-1 1 0 0,0 1-1 0 0,0 0 0 0 0,0 0-95 0 0,26 86 2230 0 0,-45-32-3533 0 0,17-55-216 0 0,3-6-4680 0 0,5-7-2529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1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0 5108 0 0,'5'12'6286'0'0,"5"13"-5527"0"0,-2 1-1 0 0,-1 0 0 0 0,-1 0 0 0 0,-1 0 1 0 0,-2 1-1 0 0,0 0 0 0 0,-2-1 1 0 0,-1 1-1 0 0,-1 0 0 0 0,-2 11-758 0 0,-11 20-122 0 0,-9-95-374 0 0,19 30 368 0 0,0-1 43 0 0,0 0-1 0 0,0 1 1 0 0,0-1-1 0 0,-1 1 1 0 0,0 0 0 0 0,0 0-1 0 0,-1 1 1 0 0,0 0-1 0 0,0 0 1 0 0,0 0 0 0 0,-1 0-1 0 0,0 1 1 0 0,0 0 0 0 0,-1 0 85 0 0,5 7 38 0 0,-1 0 0 0 0,1 0 1 0 0,0 0-1 0 0,0 1 0 0 0,1-1 1 0 0,-1 0-1 0 0,0 1 0 0 0,1 0 1 0 0,-1 0-1 0 0,1 0 0 0 0,0 0 1 0 0,0 0-1 0 0,0 0 0 0 0,0 1 1 0 0,1-1-1 0 0,-1 0 0 0 0,1 1 1 0 0,0-1-1 0 0,0 1 1 0 0,0 0-1 0 0,1-1 0 0 0,-1 1 1 0 0,1 0-1 0 0,0-1 0 0 0,0 1 1 0 0,0 0-1 0 0,0 0 0 0 0,1-1 1 0 0,0 2-39 0 0,-2-1 45 0 0,1 1 1 0 0,1 0 0 0 0,-1 0-1 0 0,1 0 1 0 0,-1 0-1 0 0,1-1 1 0 0,1 1 0 0 0,-1 0-1 0 0,1-1 1 0 0,-1 1 0 0 0,2-1-1 0 0,-1 1 1 0 0,0-1 0 0 0,1 0-1 0 0,0 0 1 0 0,-1 0-1 0 0,2 0 1 0 0,-1-1 0 0 0,0 1-1 0 0,1-1 1 0 0,0 0 0 0 0,-1 0-1 0 0,1 0 1 0 0,0 0-1 0 0,1-1 1 0 0,-1 0 0 0 0,0 0-1 0 0,1 0 1 0 0,-1 0 0 0 0,1-1-1 0 0,0 1 1 0 0,-1-1 0 0 0,1 0-1 0 0,2 0-45 0 0,71 11-1086 0 0,-24-18-4850 0 0,-28-4-860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5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 13329 0 0,'0'0'1346'0'0,"0"0"-936"0"0,0 0-110 0 0,0 0 46 0 0,2 6-28 0 0,-2-4-312 0 0,1 1 1 0 0,-1-1 0 0 0,1 0-1 0 0,-1 1 1 0 0,1-1 0 0 0,0 0-1 0 0,0 0 1 0 0,0 1 0 0 0,0-1-1 0 0,1 0 1 0 0,-1 0 0 0 0,0 0-1 0 0,1 0 1 0 0,0 0 0 0 0,-1-1-1 0 0,1 1 1 0 0,0 0 0 0 0,0-1-1 0 0,0 1 1 0 0,0-1 0 0 0,0 0-1 0 0,0 0 1 0 0,0 0 0 0 0,1 0-1 0 0,-1 0 1 0 0,0 0 0 0 0,0 0-1 0 0,1-1 1 0 0,-1 1 0 0 0,1-1-1 0 0,-1 0 1 0 0,1 0 0 0 0,-1 0-1 0 0,0 0 1 0 0,1 0 0 0 0,-1 0-1 0 0,1 0 1 0 0,-1-1 0 0 0,0 0-1 0 0,1 1 1 0 0,-1-1 0 0 0,0 0-1 0 0,1 0 1 0 0,-1 0 0 0 0,0 0-1 0 0,0-1 1 0 0,0 1 0 0 0,0 0-1 0 0,1-2-6 0 0,-4 4-18 0 0,0 0-1 0 0,-1-1 0 0 0,1 1 0 0 0,0 0 0 0 0,-1-1 0 0 0,1 1 1 0 0,-1-1-1 0 0,1 1 0 0 0,-1-1 0 0 0,1 0 0 0 0,-1 1 0 0 0,0-1 1 0 0,1 0-1 0 0,-1 0 0 0 0,1 0 0 0 0,-1 0 0 0 0,1 0 0 0 0,-1-1 1 0 0,1 1-1 0 0,-1 0 0 0 0,1-1 0 0 0,-1 1 0 0 0,1-1 0 0 0,-1 0 1 0 0,1 1-1 0 0,0-1 0 0 0,-1 0 0 0 0,1 0 0 0 0,0 0 0 0 0,0 0 1 0 0,-1 0-1 0 0,1 0 0 0 0,0 0 0 0 0,0 0 0 0 0,0-1 0 0 0,0 1 1 0 0,1 0-1 0 0,-1 0 0 0 0,0-1 0 0 0,0 1 0 0 0,1-1 0 0 0,-1 1 1 0 0,1-1-1 0 0,-1 1 0 0 0,1-1 0 0 0,0 1 0 0 0,-1-1 0 0 0,1 1 1 0 0,0-1-1 0 0,0 1 0 0 0,0-1 0 0 0,0 0 0 0 0,1 1 0 0 0,-1-1 1 0 0,0 1-1 0 0,1-1 0 0 0,-1 1 0 0 0,1-1 0 0 0,-1 1 0 0 0,1 0 1 0 0,0-1-1 0 0,-1 1 0 0 0,1 0 0 0 0,0-1 0 0 0,0 1 0 0 0,0 0 1 0 0,0 0-1 0 0,1-1 19 0 0,-5 6 117 0 0,0 0 1 0 0,1 1 0 0 0,0-1-1 0 0,0 1 1 0 0,0 0 0 0 0,0 0-1 0 0,1-1 1 0 0,0 1 0 0 0,0 0-1 0 0,0 0 1 0 0,0 0 0 0 0,1 0-1 0 0,0 0 1 0 0,0 0 0 0 0,0 0-1 0 0,1 0 1 0 0,0 0 0 0 0,0 0-1 0 0,0 0 1 0 0,0 0 0 0 0,1 0-1 0 0,0 0 1 0 0,0-1 0 0 0,0 1-1 0 0,1-1 1 0 0,-1 0-1 0 0,1 1 1 0 0,0-1-118 0 0,52 18-2684 0 0,-46-24-671 0 0,-2-2-3482 0 0</inkml:trace>
  <inkml:trace contextRef="#ctx0" brushRef="#br0" timeOffset="1199.014">50 22 952 0 0,'0'0'483'0'0,"0"0"656"0"0,0 0 2207 0 0,0 0-1813 0 0,0 0-833 0 0,0 0 3 0 0,0 0 65 0 0,0 0-153 0 0,0 0-168 0 0,4 2-97 0 0,127 16 1209 0 0,-153-55-694 0 0,20 36-848 0 0,0 0 0 0 0,0 0 0 0 0,0 1 0 0 0,0-1 0 0 0,-1 1 0 0 0,1-1 1 0 0,0 1-1 0 0,0 0 0 0 0,-1 0 0 0 0,1 0 0 0 0,0 0 0 0 0,0 1 0 0 0,-1-1 0 0 0,1 0 0 0 0,0 1 0 0 0,0-1 1 0 0,0 1-1 0 0,0 0 0 0 0,0 0 0 0 0,0 0 0 0 0,0 0 0 0 0,0 0 0 0 0,0 0 0 0 0,0 1 0 0 0,0-1 0 0 0,0 1 1 0 0,1-1-1 0 0,-1 1 0 0 0,1 0 0 0 0,-1-1 0 0 0,1 1 0 0 0,0 0 0 0 0,0 0 0 0 0,0 0 0 0 0,0 0 0 0 0,0 0 0 0 0,0 0 1 0 0,0 0-1 0 0,1 0 0 0 0,-1 1 0 0 0,1-1 0 0 0,-1 0 0 0 0,1 0 0 0 0,0 1 0 0 0,0-1 0 0 0,0 2-17 0 0,-13 25 161 0 0,12-27-216 0 0,-13 25-164 0 0,7-8-3922 0 0,6-14-731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1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340 9 8705 0 0,'0'0'5011'0'0,"0"0"-3641"0"0,0 0-1437 0 0,0 7 119 0 0,0 0 61 0 0,-1-1 0 0 0,0 1 0 0 0,0-1 0 0 0,0 1 0 0 0,-1-1 0 0 0,0 1 0 0 0,0-1 0 0 0,-1 0 0 0 0,0 0 0 0 0,0 0 0 0 0,0-1 0 0 0,0 1-1 0 0,-1-1 1 0 0,0 1 0 0 0,-1-1 0 0 0,1-1 0 0 0,-1 1 0 0 0,0 0 0 0 0,0-1 0 0 0,0 0 0 0 0,0 0 0 0 0,-1-1 0 0 0,1 0 0 0 0,-1 0 0 0 0,0 0 0 0 0,0 0-1 0 0,-1-1 1 0 0,1 0 0 0 0,0 0 0 0 0,-1-1 0 0 0,1 0 0 0 0,-1 0 0 0 0,1 0 0 0 0,-1-1 0 0 0,1 0 0 0 0,-1 0 0 0 0,-6-2-113 0 0,4 1-15 0 0,0 0 0 0 0,-1-1-1 0 0,1 0 1 0 0,0-1 0 0 0,0 0 0 0 0,0-1 0 0 0,1 0 0 0 0,-1 0 0 0 0,1-1 0 0 0,0 1 0 0 0,0-2-1 0 0,1 1 1 0 0,-1-1 0 0 0,-1-3 15 0 0,-28-76-6369 0 0,37 67 753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1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4376 0 0,'0'0'6589'0'0,"0"9"-4240"0"0,-14 140 2215 0 0,1-84-4664 0 0,24-63-4477 0 0,-3-5-269 0 0,7-9-3489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2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245 198 8705 0 0,'0'0'7897'0'0,"0"0"-7897"0"0,0 0-124 0 0,0 0 124 0 0,0 0 112 0 0,0 0 260 0 0,0 0 28 0 0,-57 24-116 0 0,33-28-284 0 0,-1-2-272 0 0,-2-3-576 0 0,5-2-549 0 0,3-1-963 0 0,9 3-3216 0 0,10-12-1617 0 0</inkml:trace>
  <inkml:trace contextRef="#ctx0" brushRef="#br0" timeOffset="1">263 75 8129 0 0,'0'0'8297'0'0,"0"0"-7573"0"0,0 0-724 0 0,0 0-112 0 0,0 0 112 0 0,-58-4 312 0 0,30-4-116 0 0,-6-1-196 0 0,-1-3-332 0 0,7 4-997 0 0,-6-3-1139 0 0,11 3-3000 0 0,1-6-2481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2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0 8917 0 0,'0'11'2711'0'0,"21"158"1299"0"0,-19-164-3959 0 0,0 0 0 0 0,1 1 0 0 0,-1-1 0 0 0,1 0 0 0 0,0 0 0 0 0,1 0-1 0 0,-1-1 1 0 0,1 1 0 0 0,0-1 0 0 0,0 0 0 0 0,0 0 0 0 0,0 0 0 0 0,1-1-1 0 0,0 1 1 0 0,0-1 0 0 0,0 0 0 0 0,0-1 0 0 0,0 1 0 0 0,0-1 0 0 0,1 0-1 0 0,-1 0 1 0 0,1-1 0 0 0,-1 1 0 0 0,1-1 0 0 0,0 0 0 0 0,-1-1 0 0 0,1 0 0 0 0,0 0-1 0 0,0 0 1 0 0,0 0-51 0 0,-2 0-43 0 0,1-1 0 0 0,-1 1 0 0 0,1-1 0 0 0,-1 0 0 0 0,0 0 0 0 0,1 0-1 0 0,-1-1 1 0 0,0 0 0 0 0,0 1 0 0 0,0-2 0 0 0,0 1 0 0 0,0 0 0 0 0,0-1 0 0 0,-1 1 0 0 0,1-1 0 0 0,-1 0-1 0 0,0 0 1 0 0,1-1 0 0 0,-2 1 0 0 0,1-1 0 0 0,0 1 0 0 0,-1-1 0 0 0,1 0 0 0 0,-1 0 0 0 0,0 0-1 0 0,-1 0 1 0 0,1 0 0 0 0,-1-1 0 0 0,1 1 0 0 0,-1 0 0 0 0,-1-1 0 0 0,1 1 0 0 0,-1-1 0 0 0,1 1-1 0 0,-1-5 44 0 0,25 354 4069 0 0,-25-340-4053 0 0,-1 1-1 0 0,0 0 1 0 0,0-1-1 0 0,-1 1 1 0 0,1-1-1 0 0,-1 0 1 0 0,0 1-1 0 0,-1-1 0 0 0,1 0 1 0 0,-1 0-1 0 0,0-1 1 0 0,-1 1-1 0 0,1 0 1 0 0,-1-1-1 0 0,0 0 1 0 0,0 0-1 0 0,0 0 0 0 0,0 0 1 0 0,-1-1-1 0 0,1 0 1 0 0,-1 0-1 0 0,0 0 1 0 0,0 0-1 0 0,0-1 1 0 0,0 0-1 0 0,-1 0 0 0 0,1 0 1 0 0,0 0-1 0 0,-1-1 1 0 0,0 0-1 0 0,1-1 1 0 0,-1 1-1 0 0,1-1 1 0 0,-1 0-1 0 0,0 0 0 0 0,0-1-14 0 0,-198-36-127 0 0,74-14-2833 0 0,69 17-2984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18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727 596 9169 0 0,'0'0'6024'0'0,"0"0"-6024"0"0,0 0-368 0 0,0 0 80 0 0,0 0 288 0 0,0 0 528 0 0,-51 5-60 0 0,31-9-156 0 0,-5-2-236 0 0,1-1-76 0 0,-3 1-364 0 0,3-3-936 0 0,6 2-1060 0 0,5-10-4685 0 0</inkml:trace>
  <inkml:trace contextRef="#ctx0" brushRef="#br0" timeOffset="153.79">745 462 8733 0 0,'0'0'6960'0'0,"0"0"-6960"0"0,0 0-128 0 0,0 0 104 0 0,0 0 24 0 0,-56-8 224 0 0,29 2-72 0 0,3 0-64 0 0,-3-1-88 0 0,2 2-780 0 0,6-1-1096 0 0,5 1-3112 0 0,3-7-3373 0 0</inkml:trace>
  <inkml:trace contextRef="#ctx0" brushRef="#br0" timeOffset="373.662">950 383 12585 0 0,'0'0'1470'0'0,"0"0"-926"0"0,0 0-382 0 0,0 0-133 0 0,0 0-14 0 0,0 0-17 0 0,0 0-224 0 0,0 0-187 0 0,8 6 139 0 0,2 1 390 0 0,-1-1 1 0 0,-1 1-1 0 0,1 0 1 0 0,-1 1-1 0 0,0 0 1 0 0,-1 1-1 0 0,0-1 0 0 0,0 1 1 0 0,-1 1-1 0 0,0-1 1 0 0,-1 1-1 0 0,0 0 1 0 0,-1 0-1 0 0,1 1 1 0 0,-2-1-1 0 0,0 1 0 0 0,0 0 1 0 0,-1 0-1 0 0,0 0 1 0 0,0 8-117 0 0,-4-16 10 0 0,1-1 1 0 0,-1 0-1 0 0,0 0 1 0 0,0 1-1 0 0,0-1 1 0 0,0 0-1 0 0,0-1 1 0 0,0 1-1 0 0,0 0 1 0 0,-1-1-1 0 0,1 1 1 0 0,-1-1-1 0 0,1 0 1 0 0,-1 0-1 0 0,1 0 0 0 0,-1 0 1 0 0,0 0-1 0 0,0 0 1 0 0,1-1-1 0 0,-1 1 1 0 0,0-1-1 0 0,0 0 1 0 0,0 0-1 0 0,1 0 1 0 0,-1 0-1 0 0,0-1 1 0 0,-1 1-11 0 0,-43-18-7806 0 0,40 5 406 0 0</inkml:trace>
  <inkml:trace contextRef="#ctx0" brushRef="#br0" timeOffset="624.102">1144 417 12317 0 0,'0'0'1759'0'0,"0"0"-1341"0"0,0 0-187 0 0,-2 8 251 0 0,-11 30 306 0 0,10-33-733 0 0,-1 1 0 0 0,1-1 1 0 0,1 1-1 0 0,-1 0 0 0 0,1 0 1 0 0,0 0-1 0 0,0 0 0 0 0,1 1 0 0 0,-1-1 1 0 0,2 0-1 0 0,-1 1 0 0 0,1-1 1 0 0,-1 1-1 0 0,2-1 0 0 0,-1 1 1 0 0,1-1-1 0 0,0 0 0 0 0,0 1 1 0 0,1-1-1 0 0,0 0 0 0 0,0 0 1 0 0,0 0-1 0 0,1 0 0 0 0,0 0 1 0 0,0 0-1 0 0,0-1 0 0 0,1 0 1 0 0,3 5-56 0 0,46 21-1877 0 0,-11-21-3693 0 0,-11-10-2967 0 0</inkml:trace>
  <inkml:trace contextRef="#ctx0" brushRef="#br0" timeOffset="872.088">1492 712 5092 0 0,'0'0'11265'0'0,"0"0"-10504"0"0,-3 39-749 0 0,-7-22 496 0 0,0 3-48 0 0,-7-2-164 0 0,0 1-148 0 0,-4-1-52 0 0,1-1 4 0 0,-1 0-100 0 0,-2-2-260 0 0,2 0-828 0 0,10-4-1345 0 0,-5-4-4395 0 0</inkml:trace>
  <inkml:trace contextRef="#ctx0" brushRef="#br0" timeOffset="-373.11">302 34 5016 0 0,'0'0'8944'0'0,"-2"10"-6981"0"0,-8 26-1625 0 0,-2 0 0 0 0,-2 0 0 0 0,-1-2 0 0 0,-1 1 0 0 0,-2-2 0 0 0,-2 0 0 0 0,-1-2 0 0 0,-1 0 0 0 0,-24 25-338 0 0,-15 26 99 0 0,29-31-1627 0 0,28-56-6055 0 0,4-13 618 0 0</inkml:trace>
  <inkml:trace contextRef="#ctx0" brushRef="#br0" timeOffset="-170.401">0 1 6777 0 0,'6'11'5727'0'0,"89"185"-2829"0"0,98 168 974 0 0,-192-362-4118 0 0,20 23-38 0 0,-4-25-6240 0 0,-8-11-1468 0 0</inkml:trace>
  <inkml:trace contextRef="#ctx0" brushRef="#br0" timeOffset="5342.902">1414 1004 11249 0 0,'0'0'7349'0'0,"0"0"-7101"0"0,-64-2-248 0 0,11-10-100 0 0,-11 1 100 0 0,-1-1 8 0 0,8 0 4 0 0,3 6-12 0 0,0 0-4 0 0,1 2-80 0 0,-1-1-40 0 0,6-2-656 0 0,11 2-1545 0 0,12-6-4083 0 0</inkml:trace>
  <inkml:trace contextRef="#ctx0" brushRef="#br0" timeOffset="5590.582">1222 1038 19098 0 0,'0'0'1544'0'0,"0"0"-1544"0"0,-63 4-136 0 0,-8-5 136 0 0,-18-5 100 0 0,-5-2-100 0 0,-2-2-88 0 0,11 3-216 0 0,0 1-564 0 0,6-9-796 0 0,24 4-3597 0 0,6-9-6732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23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693 96 1540 0 0,'0'0'10541'0'0,"0"0"-8625"0"0,0 0-1524 0 0,0 0-152 0 0,0 0 36 0 0,-48 13-136 0 0,3-14 36 0 0,-20-8 580 0 0,-12-4-51 0 0,-4-2-193 0 0,2 1-304 0 0,16 1-144 0 0,5 0-64 0 0,11 4-476 0 0,16 1-541 0 0,13 4-495 0 0,10 1-1168 0 0,8-4-3717 0 0</inkml:trace>
  <inkml:trace contextRef="#ctx0" brushRef="#br0" timeOffset="187.381">691 251 11085 0 0,'0'0'7617'0'0,"0"0"-7617"0"0,-71 5-816 0 0,-5-13 572 0 0,-23-11 244 0 0,-8-4 0 0 0,0-4-112 0 0,14-4-1097 0 0,19 6-3431 0 0,11-3-6685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44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0 5260 0 0,'0'0'5338'0'0,"0"0"-3554"0"0,0 0-1620 0 0,-1 8 256 0 0,0-3-301 0 0,0 0 0 0 0,0 0 0 0 0,0 0 0 0 0,0 0-1 0 0,-1 0 1 0 0,0 0 0 0 0,0 0 0 0 0,0 0 0 0 0,-1-1 0 0 0,0 1 0 0 0,0-1 0 0 0,0 1 0 0 0,0-1 0 0 0,0 0 0 0 0,-1-1 0 0 0,0 1-1 0 0,0-1 1 0 0,0 1 0 0 0,0-1 0 0 0,0 0 0 0 0,-1-1 0 0 0,-3 3-119 0 0,-5 1-27 0 0,0-1 0 0 0,1 0 0 0 0,-2 0 0 0 0,1-2 0 0 0,0 1 0 0 0,-1-2 0 0 0,0 0 0 0 0,0 0 0 0 0,1-2 1 0 0,-1 1-1 0 0,0-2 0 0 0,0 0 0 0 0,0 0 0 0 0,1-2 0 0 0,-1 1 0 0 0,1-2 0 0 0,-1 0 0 0 0,1 0 0 0 0,0-1 0 0 0,1-1 0 0 0,-1 0 0 0 0,1-1 0 0 0,-5-4 27 0 0,6 3 45 0 0,10 7-51 0 0,0 0 0 0 0,1 0-1 0 0,-1 0 1 0 0,0 0 0 0 0,0 0-1 0 0,1 0 1 0 0,-1 0 0 0 0,0 0-1 0 0,0 0 1 0 0,0 0 0 0 0,-1 0 0 0 0,1 1-1 0 0,0-1 1 0 0,0 0 0 0 0,0 1-1 0 0,0-1 1 0 0,-1 1 0 0 0,1-1-1 0 0,0 1 1 0 0,0 0 0 0 0,-1-1 0 0 0,1 1-1 0 0,0 0 1 0 0,-1 0 0 0 0,1 0-1 0 0,0 0 1 0 0,-1 0 0 0 0,1 0-1 0 0,0 0 1 0 0,-1 1 0 0 0,1-1 0 0 0,0 0-1 0 0,0 1 1 0 0,-1-1 0 0 0,1 1-1 0 0,0 0 1 0 0,0-1 0 0 0,0 1-1 0 0,0 0 1 0 0,0-1 0 0 0,0 1 0 0 0,0 0-1 0 0,0 0 1 0 0,0 0 0 0 0,0 0-1 0 0,-1 1 7 0 0,-12 29 182 0 0,-15 36 440 0 0,24-26-4759 0 0,6-36-450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2:45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 6401 0 0,'0'0'4400'0'0,"0"0"-3381"0"0,-7 5-455 0 0,0 0-444 0 0,0-1 0 0 0,0 0 0 0 0,0-1 0 0 0,0 1 1 0 0,0-1-1 0 0,0-1 0 0 0,-1 0 0 0 0,0 0 0 0 0,1 0 0 0 0,-1-1 0 0 0,0 0 1 0 0,0 0-1 0 0,0-1 0 0 0,-4 0-120 0 0,-213-16-809 0 0,197 69 3298 0 0,13-5-2808 0 0,15-48-1938 0 0,0-3-3156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3:0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3724 0 0,'0'0'6935'0'0,"0"0"-5476"0"0,-2 9-1190 0 0,-1 11 80 0 0,-8 32 886 0 0,3 1-1 0 0,2 1 0 0 0,3-1 0 0 0,2 1 1 0 0,3 14-1235 0 0,-1-59 46 0 0,1 0 0 0 0,1 0 0 0 0,-1 0 1 0 0,1 0-1 0 0,1 0 0 0 0,0-1 0 0 0,0 1 0 0 0,0-1 0 0 0,1 0 1 0 0,0-1-1 0 0,1 1 0 0 0,0-1 0 0 0,4 5-46 0 0,40 9-5103 0 0,-43-23 344 0 0,0-9-2923 0 0</inkml:trace>
  <inkml:trace contextRef="#ctx0" brushRef="#br0" timeOffset="447.175">232 177 14101 0 0,'0'0'1796'0'0,"3"7"-1454"0"0,41 112 1525 0 0,-42-118-1891 0 0,-1 0 0 0 0,1 0 0 0 0,0-1 1 0 0,-1 1-1 0 0,1 0 0 0 0,0-1 0 0 0,-1 1 0 0 0,1-1 1 0 0,0 0-1 0 0,0 1 0 0 0,0-1 0 0 0,-1 0 1 0 0,1 0-1 0 0,0 0 0 0 0,0-1 0 0 0,0 1 1 0 0,-1 0-1 0 0,1-1 0 0 0,0 1 0 0 0,0-1 0 0 0,-1 1 1 0 0,1-1-1 0 0,0 0 0 0 0,-1 0 0 0 0,1 1 1 0 0,-1-1-1 0 0,1 0 0 0 0,-1-1 0 0 0,1 1 1 0 0,-1 0-1 0 0,0 0 0 0 0,0-1 0 0 0,1 1 0 0 0,-1 0 1 0 0,0-1-1 0 0,0 1 0 0 0,0-1 0 0 0,-1 0 1 0 0,1 1-1 0 0,0-1 0 0 0,-1 0 0 0 0,1 1 1 0 0,-1-1-1 0 0,1 0 0 0 0,-1 0 0 0 0,0 0 0 0 0,0-1 24 0 0,16-20 112 0 0,12 75 714 0 0,-24-47-777 0 0,-1 0 0 0 0,1 1 0 0 0,-1-1 0 0 0,-1 1 0 0 0,1 0 0 0 0,-1 0 0 0 0,0 0 0 0 0,0 0 1 0 0,0 0-1 0 0,-1 0 0 0 0,0 0 0 0 0,-1 1 0 0 0,1-1 0 0 0,-1 0 0 0 0,0 1 0 0 0,0-1 0 0 0,-1 0 0 0 0,0 1 0 0 0,0-1 1 0 0,-1 0-1 0 0,0 0 0 0 0,0 0 0 0 0,0 0 0 0 0,0 0 0 0 0,-1-1 0 0 0,0 1 0 0 0,-1-1 0 0 0,1 1 0 0 0,-1-1 1 0 0,0 0-1 0 0,0 0 0 0 0,0-1 0 0 0,-1 1 0 0 0,0-1 0 0 0,0 0 0 0 0,0-1 0 0 0,0 1 0 0 0,0-1 0 0 0,-1 0 0 0 0,0 0 1 0 0,1 0-1 0 0,-1-1 0 0 0,0 0 0 0 0,-5 1-49 0 0,-61-13-1923 0 0,50-2-1045 0 0,6-6-3338 0 0,7-9-2523 0 0</inkml:trace>
  <inkml:trace contextRef="#ctx0" brushRef="#br0" timeOffset="694.374">536 110 5288 0 0,'0'0'7845'0'0,"5"8"-5845"0"0,6 10-1741 0 0,0 1-1 0 0,-2 0 0 0 0,0 0 1 0 0,-2 1-1 0 0,0-1 0 0 0,-1 2 1 0 0,-1-1-1 0 0,0 1 0 0 0,-2-1 1 0 0,-1 1-1 0 0,0 1-258 0 0,-1-9 54 0 0,-1-1 0 0 0,-1 1 0 0 0,0-1 1 0 0,0 1-1 0 0,-1-1 0 0 0,-1 0 0 0 0,0 0 0 0 0,-1 0 0 0 0,0 0 1 0 0,-1 0-1 0 0,-3 6-54 0 0,-65 55-2770 0 0,61-68-555 0 0,0-4-3618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3:16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483 242 4772 0 0,'0'0'4950'0'0,"0"0"-2833"0"0,0 0-1089 0 0,0 0-354 0 0,0 0-168 0 0,-9 0 138 0 0,-398-24 2715 0 0,406 24-3446 0 0,-52-15 384 0 0,40-6-5066 0 0,23 14-529 0 0,13-4-2791 0 0</inkml:trace>
  <inkml:trace contextRef="#ctx0" brushRef="#br0" timeOffset="248.641">527 82 980 0 0,'0'0'9788'0'0,"0"0"-7058"0"0,0 0-2449 0 0,-6-1-79 0 0,-206-2 1305 0 0,93 11-1722 0 0,118-8 68 0 0,-19-3-1190 0 0,15-9-6081 0 0,8 4 1519 0 0</inkml:trace>
  <inkml:trace contextRef="#ctx0" brushRef="#br0" timeOffset="497.517">575 0 9129 0 0,'6'2'1006'0'0,"1"0"-863"0"0,0 0-1 0 0,-1-1 1 0 0,1 2 0 0 0,-1-1 0 0 0,0 1 0 0 0,1 0-1 0 0,-1 1 1 0 0,-1-1 0 0 0,1 1 0 0 0,0 0 0 0 0,-1 1-1 0 0,0-1 1 0 0,0 1 0 0 0,0 0 0 0 0,-1 0-1 0 0,1 1 1 0 0,-1-1 0 0 0,-1 1 0 0 0,1 0 0 0 0,-1 0-1 0 0,0 0 1 0 0,0 0 0 0 0,-1 1 0 0 0,1-1 0 0 0,-2 1-1 0 0,1 0 1 0 0,-1 0 0 0 0,0-1 0 0 0,0 1-1 0 0,-1 0 1 0 0,0 0 0 0 0,0 0 0 0 0,0 0 0 0 0,-1 0-1 0 0,0-1 1 0 0,-1 1 0 0 0,1 0 0 0 0,-1-1 0 0 0,-1 1-1 0 0,1-1 1 0 0,-1 1 0 0 0,0-1 0 0 0,0 0-1 0 0,-4 5-141 0 0,-101 58-614 0 0,56-61-7283 0 0,35-11-13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36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 11145 0 0,'0'0'2598'0'0,"0"0"-1862"0"0,0 0-991 0 0,0 0 366 0 0,0 0 225 0 0,0 0-118 0 0,-3 8-113 0 0,1-4-56 0 0,1 1 0 0 0,-1 0 0 0 0,1 0 1 0 0,0 0-1 0 0,1 0 0 0 0,-1 0 0 0 0,1 0 0 0 0,0 0 0 0 0,0 0 1 0 0,0 0-1 0 0,1 0 0 0 0,0 0 0 0 0,0 0 0 0 0,0 0 0 0 0,0 0 0 0 0,1-1 1 0 0,0 1-1 0 0,0 0 0 0 0,0-1 0 0 0,1 1 0 0 0,0 0-49 0 0,0-3 48 0 0,0 0 0 0 0,0 1-1 0 0,-1-1 1 0 0,1 1 0 0 0,-1 0 0 0 0,1 0-1 0 0,-1 0 1 0 0,0 0 0 0 0,0 0 0 0 0,0 0 0 0 0,0 0-1 0 0,-1 1 1 0 0,1-1 0 0 0,-1 1 0 0 0,0-1-1 0 0,0 1 1 0 0,0-1 0 0 0,-1 1 0 0 0,1 0-1 0 0,-1 0 1 0 0,0-1 0 0 0,0 1 0 0 0,0 0 0 0 0,-1-1-1 0 0,1 1 1 0 0,-1 0 0 0 0,0-1 0 0 0,0 1-1 0 0,0 0 1 0 0,0-1 0 0 0,0 0 0 0 0,-1 1-1 0 0,0-1 1 0 0,0 0 0 0 0,0 0 0 0 0,0 0-1 0 0,0 0 1 0 0,-1 0 0 0 0,1 0 0 0 0,-1 0 0 0 0,0-1-1 0 0,1 0 1 0 0,-1 1 0 0 0,-1-1 0 0 0,1 0-1 0 0,0 0 1 0 0,0-1 0 0 0,-1 1 0 0 0,1-1-1 0 0,-1 0 1 0 0,1 1 0 0 0,-1-2 0 0 0,-2 2-48 0 0,1-2-557 0 0,-24 0-1418 0 0,16-6-5282 0 0,12-6-1368 0 0</inkml:trace>
  <inkml:trace contextRef="#ctx0" brushRef="#br0" timeOffset="156.406">266 237 14985 0 0,'0'0'2621'0'0,"0"0"-2621"0"0,0 0-548 0 0,0 0 436 0 0,0 0-88 0 0,0 0-617 0 0,-51 16-303 0 0,40-16-3252 0 0,-9-6-5765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3:04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176 556 9625 0 0,'2'6'3527'0'0,"125"220"1850"0"0,-154-303-5576 0 0,-70-83-1197 0 0,75 188 292 0 0,-137 115 2466 0 0,159-141-1301 0 0,1 0 0 0 0,-1 0 1 0 0,0 1-1 0 0,1-1 0 0 0,0 0 1 0 0,-1 0-1 0 0,1 0 0 0 0,0 0 1 0 0,0 0-1 0 0,0 0 0 0 0,0 0 1 0 0,0 0-1 0 0,1 0 0 0 0,-1-1 1 0 0,1 1-1 0 0,-1 0 0 0 0,1-1 1 0 0,-1 1-1 0 0,1-1 0 0 0,0 0 1 0 0,0 1-1 0 0,0-1 0 0 0,0 0 1 0 0,0 0-1 0 0,0 0 0 0 0,0-1 1 0 0,0 1-1 0 0,0 0 0 0 0,0-1 1 0 0,0 1-1 0 0,0-1 0 0 0,1 0 1 0 0,-1 1-1 0 0,0-1 0 0 0,0 0 1 0 0,0-1-1 0 0,1 1 0 0 0,-1 0 1 0 0,0-1-1 0 0,2 0-61 0 0,8 4 70 0 0,35 11 145 0 0,35 8 383 0 0,-29-16-5005 0 0,-46-8-458 0 0,2-3-3791 0 0</inkml:trace>
  <inkml:trace contextRef="#ctx0" brushRef="#br0" timeOffset="386.569">590 529 8613 0 0,'0'0'5628'0'0,"0"7"-5070"0"0,-8 54 228 0 0,4 88 2055 0 0,7-145-2829 0 0,0 0 0 0 0,0 0-1 0 0,0-1 1 0 0,1 1 0 0 0,-1-1 0 0 0,1 0 0 0 0,0 0 0 0 0,0 0 0 0 0,0 0 0 0 0,0-1 0 0 0,0 0 0 0 0,1 0 0 0 0,-1 0 0 0 0,1 0 0 0 0,-1-1 0 0 0,1 1-1 0 0,0-1 1 0 0,0 0 0 0 0,-1-1 0 0 0,1 1 0 0 0,0-1 0 0 0,0 0 0 0 0,0 0 0 0 0,-1-1 0 0 0,1 1 0 0 0,0-1 0 0 0,0 0 0 0 0,-1 0 0 0 0,1-1 0 0 0,0 1-1 0 0,-1-1 1 0 0,1 0 0 0 0,-1 0 0 0 0,0-1 0 0 0,0 1 0 0 0,0-1 0 0 0,0 0 0 0 0,0 0 0 0 0,-1 0 0 0 0,1-1 0 0 0,-1 1 0 0 0,0-1 0 0 0,0 0-1 0 0,0 0 1 0 0,2-3-12 0 0,22-41-38 0 0,-19 101-574 0 0,-7-38 931 0 0,-12 154 1621 0 0,10-163-1936 0 0,0-1 0 0 0,0 0 0 0 0,-1 1-1 0 0,0-1 1 0 0,1 0 0 0 0,-2 0 0 0 0,1-1 0 0 0,-1 1-1 0 0,1 0 1 0 0,-1-1 0 0 0,-1 1 0 0 0,1-1 0 0 0,0 0 0 0 0,-1 0-1 0 0,0 0 1 0 0,0-1 0 0 0,0 0 0 0 0,-1 1 0 0 0,1-1-1 0 0,-1-1 1 0 0,1 1 0 0 0,-1-1 0 0 0,0 1 0 0 0,0-1 0 0 0,0-1-1 0 0,0 1 1 0 0,-1-1 0 0 0,1 0 0 0 0,-2 0-4 0 0,-77-3-1421 0 0,33-21-6940 0 0,34 0-2139 0 0</inkml:trace>
  <inkml:trace contextRef="#ctx0" brushRef="#br0" timeOffset="603.54">1128 502 14101 0 0,'5'13'2004'0'0,"4"16"-1874"0"0,-2-1-1 0 0,-1 1 1 0 0,-1 0 0 0 0,-2 0 0 0 0,-1 1-1 0 0,-1-1 1 0 0,-1 0 0 0 0,-2 1 0 0 0,-1-1-1 0 0,-1 0 1 0 0,-1 0 0 0 0,-2 0 0 0 0,-1-1-1 0 0,-1 0 1 0 0,-2 0 0 0 0,-7 13-130 0 0,-105 151-4349 0 0,102-173-1026 0 0,-5-7-3050 0 0</inkml:trace>
  <inkml:trace contextRef="#ctx0" brushRef="#br0" timeOffset="9713.886">25 1 508 0 0,'0'0'4918'0'0,"0"0"-3689"0"0,0 0-1448 0 0,0 0-216 0 0,5 11 337 0 0,243 598 5372 0 0,-176-411-3987 0 0,5 13-641 0 0,-8-18-191 0 0,8-3-1 0 0,16 14-454 0 0,1-72 1777 0 0,-100-162-8427 0 0,0 16 1516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1:45.81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1 6657 0 0,'0'0'6049'0'0,"0"0"-4412"0"0,-7 8-1140 0 0,-62 109 1077 0 0,56-84-1325 0 0,1 0-1 0 0,2 2 1 0 0,2-1-1 0 0,1 1 1 0 0,2 0-1 0 0,1 1 1 0 0,2-1-1 0 0,1 17-248 0 0,2-47-29 0 0,0 0-1 0 0,0 0 0 0 0,1 0 0 0 0,-1 0 1 0 0,1-1-1 0 0,0 1 0 0 0,0-1 0 0 0,1 1 0 0 0,-1-1 1 0 0,1 0-1 0 0,0 0 0 0 0,0 0 0 0 0,1 0 1 0 0,-1 0-1 0 0,1-1 0 0 0,0 0 0 0 0,0 1 0 0 0,0-2 1 0 0,0 1-1 0 0,0 0 0 0 0,5 1 30 0 0,40 2-8179 0 0,-29-13 385 0 0</inkml:trace>
  <inkml:trace contextRef="#ctx0" brushRef="#br0" timeOffset="-527.202">256 147 808 0 0,'0'0'509'0'0,"0"0"378"0"0,0 0 1435 0 0,0 0-105 0 0,0 0-1011 0 0,0 0-524 0 0,0 0-78 0 0,0 0 61 0 0,-15 12 5832 0 0,6-2-5785 0 0,35 163-628 0 0,-29 11 57 0 0,5-178-711 0 0,5-4-5046 0 0,-3-5 1485 0 0</inkml:trace>
  <inkml:trace contextRef="#ctx0" brushRef="#br0" timeOffset="-295.741">305 110 3404 0 0,'0'0'4674'0'0,"9"-2"-3407"0"0,0 0-990 0 0,0-1 0 0 0,0 2 1 0 0,1-1-1 0 0,-1 1 0 0 0,1 1 1 0 0,-1 0-1 0 0,0 0 0 0 0,1 1 1 0 0,-1 0-1 0 0,1 0 0 0 0,-1 1 0 0 0,0 0 1 0 0,0 1-1 0 0,0 0 0 0 0,0 1 1 0 0,-1 0-1 0 0,1 0 0 0 0,-1 1 1 0 0,0 0-1 0 0,0 0 0 0 0,-1 0 0 0 0,7 7-277 0 0,-12-9 51 0 0,-1-1 0 0 0,0 1-1 0 0,0-1 1 0 0,0 1-1 0 0,0-1 1 0 0,0 1 0 0 0,0 0-1 0 0,-1-1 1 0 0,0 1 0 0 0,1 0-1 0 0,-1-1 1 0 0,0 1-1 0 0,0 0 1 0 0,0 0 0 0 0,-1-1-1 0 0,1 1 1 0 0,-1 0-1 0 0,1-1 1 0 0,-1 1 0 0 0,0 0-1 0 0,0-1 1 0 0,0 1-1 0 0,0-1 1 0 0,-1 1 0 0 0,1-1-1 0 0,-1 0 1 0 0,1 0 0 0 0,-1 0-1 0 0,0 1 1 0 0,0-2-1 0 0,0 1 1 0 0,0 0 0 0 0,0 0-1 0 0,0-1 1 0 0,-1 1-1 0 0,1-1 1 0 0,0 1 0 0 0,-1-1-1 0 0,1 0 1 0 0,-1 0-1 0 0,-1 0-50 0 0,-109 36-814 0 0,105-36 278 0 0,-21 1-1868 0 0,12-7-3087 0 0,4-6-2128 0 0</inkml:trace>
  <inkml:trace contextRef="#ctx0" brushRef="#br0" timeOffset="2486.66">1912 247 12525 0 0,'0'0'2196'0'0,"0"0"-2122"0"0,0 0-52 0 0,-1 6 217 0 0,1-1-162 0 0,-1-2-32 0 0,-1 0-1 0 0,1 0 0 0 0,0 0 1 0 0,0 1-1 0 0,0-1 1 0 0,1 0-1 0 0,-1 0 0 0 0,1 1 1 0 0,0-1-1 0 0,0 0 1 0 0,0 1-1 0 0,0-1 0 0 0,0 0 1 0 0,1 1-1 0 0,0-1 1 0 0,0 0-1 0 0,-1 0 0 0 0,2 1 1 0 0,-1-1-1 0 0,0 0 1 0 0,1 0-1 0 0,-1 0 0 0 0,1-1 1 0 0,0 1-1 0 0,0 0 1 0 0,0-1-1 0 0,0 1 0 0 0,1-1 1 0 0,-1 1-1 0 0,1-1 1 0 0,-1 0-1 0 0,1 0 0 0 0,0 0 1 0 0,0-1-1 0 0,0 1 1 0 0,0-1-1 0 0,0 1 0 0 0,0-1 1 0 0,0 0-1 0 0,0 0 1 0 0,4 0-45 0 0,-5-2 27 0 0,1 0 1 0 0,-1 0-1 0 0,0 0 1 0 0,1 0-1 0 0,-1-1 0 0 0,0 1 1 0 0,0-1-1 0 0,0 0 1 0 0,0 1-1 0 0,0-1 1 0 0,0 0-1 0 0,0 0 1 0 0,0 0-1 0 0,-1-1 1 0 0,1 1-1 0 0,-1 0 1 0 0,0 0-1 0 0,0-1 1 0 0,0 1-1 0 0,0-1 1 0 0,0 1-1 0 0,0-1 1 0 0,0 1-1 0 0,-1-1 1 0 0,0 0-1 0 0,1 1 1 0 0,-1-1-1 0 0,0-2-27 0 0,6-20 198 0 0,11 48-1370 0 0,-12-14 1271 0 0,0 1 0 0 0,-1-1 0 0 0,0 1-1 0 0,-1-1 1 0 0,1 1 0 0 0,-2 0 0 0 0,0 1 0 0 0,0-1 0 0 0,-1 0 0 0 0,0 0 0 0 0,-1 1 0 0 0,0-1 0 0 0,0 1 0 0 0,-1-1-1 0 0,-1 0 1 0 0,0 0 0 0 0,0 0 0 0 0,-1 0 0 0 0,0 0 0 0 0,-1 0 0 0 0,0-1 0 0 0,0 1 0 0 0,-1-1 0 0 0,0 0 0 0 0,-1 0-1 0 0,-5 6-98 0 0,-25-5-2040 0 0,13-24-5569 0 0,9-7-834 0 0</inkml:trace>
  <inkml:trace contextRef="#ctx0" brushRef="#br0" timeOffset="3219.991">3344 606 14897 0 0,'0'0'2769'0'0,"0"0"-2469"0"0,0 0-300 0 0,0 0-240 0 0,0 0 240 0 0,-52-4 248 0 0,20 1 84 0 0,-12 2-172 0 0,-10 1-152 0 0,-2 0-4 0 0,9 0-4 0 0,12 0-752 0 0,12 0-705 0 0,6-6-1327 0 0,5 1-3004 0 0,3-12-1909 0 0</inkml:trace>
  <inkml:trace contextRef="#ctx0" brushRef="#br0" timeOffset="3465.863">3323 476 15057 0 0,'0'0'2261'0'0,"0"0"-2261"0"0,0 0-288 0 0,0 0 164 0 0,-39-4 124 0 0,6 1 224 0 0,-11 0-12 0 0,-13 3-208 0 0,-6 0-4 0 0,4 0-1293 0 0,6-4-1487 0 0,19-3-3588 0 0</inkml:trace>
  <inkml:trace contextRef="#ctx0" brushRef="#br0" timeOffset="4999.87">4932 310 13965 0 0,'0'0'2378'0'0,"-3"6"-2099"0"0,-11 35 83 0 0,7-24-265 0 0,0 0-1 0 0,1 0 0 0 0,1 0 0 0 0,0 1 0 0 0,1-1 0 0 0,2 1 1 0 0,-1 0-1 0 0,2 0 0 0 0,0 1 0 0 0,2-1 0 0 0,0 0 0 0 0,2 10-96 0 0,29 24-273 0 0,2-31-5496 0 0,-22-18 94 0 0</inkml:trace>
  <inkml:trace contextRef="#ctx0" brushRef="#br0" timeOffset="6029.688">6108 693 4940 0 0,'0'0'11913'0'0,"0"0"-8436"0"0,0 0-3382 0 0,0 0-140 0 0,0 0 148 0 0,0 0-23 0 0,2 6-1832 0 0,3-22-12867 0 0,-12 26 10427 0 0</inkml:trace>
  <inkml:trace contextRef="#ctx0" brushRef="#br0" timeOffset="7281.684">7216 1003 5336 0 0,'0'0'5149'0'0,"0"0"-4017"0"0,1 39-196 0 0,-1-27 228 0 0,-4 0-404 0 0,3 0-432 0 0,-4-1-212 0 0,4 0-28 0 0,-2-4-88 0 0,2 1-104 0 0,1-3-1212 0 0,0-2-1364 0 0,0-3-3709 0 0</inkml:trace>
  <inkml:trace contextRef="#ctx0" brushRef="#br0" timeOffset="7572.894">7767 533 14145 0 0,'0'0'1850'0'0,"0"0"-1240"0"0,0 0-533 0 0,0 0-22 0 0,-7 2 102 0 0,2 0-133 0 0,0-1 0 0 0,0 1 1 0 0,-1 1-1 0 0,2-1 0 0 0,-1 1 0 0 0,0 0 1 0 0,0 0-1 0 0,1 0 0 0 0,0 1 1 0 0,0-1-1 0 0,0 1 0 0 0,0 0 1 0 0,0 0-1 0 0,1 1 0 0 0,0-1 1 0 0,-1 1-1 0 0,2-1 0 0 0,-1 1 1 0 0,-1 4-25 0 0,-4 8 82 0 0,0 0 1 0 0,1 1-1 0 0,1-1 1 0 0,1 1-1 0 0,1 1 1 0 0,0-1-1 0 0,1 1 1 0 0,1-1-1 0 0,1 15-82 0 0,38 71-884 0 0,33-55-2721 0 0,-51-44 46 0 0,3-4-2775 0 0</inkml:trace>
  <inkml:trace contextRef="#ctx0" brushRef="#br0" timeOffset="6599.226">6815 364 3180 0 0,'0'0'9364'0'0,"-1"7"-7039"0"0,-13 387 1207 0 0,13-385-3722 0 0,3 41 522 0 0,17-33-4443 0 0,-10-20-319 0 0,5-12-3692 0 0</inkml:trace>
  <inkml:trace contextRef="#ctx0" brushRef="#br0" timeOffset="6815.875">6905 347 7949 0 0,'0'0'4781'0'0,"6"4"-3924"0"0,6 3-633 0 0,-1 1 0 0 0,0 0 0 0 0,-1 1 0 0 0,1 0 0 0 0,-2 0 0 0 0,1 1-1 0 0,-2 1 1 0 0,1 0 0 0 0,-1 0 0 0 0,-1 0 0 0 0,0 1 0 0 0,-1 0 0 0 0,0 0 0 0 0,4 12-224 0 0,-10-22 2 0 0,0 1 1 0 0,0-1 0 0 0,0 0-1 0 0,-1 0 1 0 0,1 0 0 0 0,0 0 0 0 0,-1 0-1 0 0,1 0 1 0 0,-1 0 0 0 0,0-1 0 0 0,0 1-1 0 0,0 0 1 0 0,0 0 0 0 0,0 0 0 0 0,0-1-1 0 0,0 1 1 0 0,0 0 0 0 0,-1-1 0 0 0,1 1-1 0 0,-1-1 1 0 0,1 0 0 0 0,-1 1-1 0 0,1-1 1 0 0,-1 0 0 0 0,0 0 0 0 0,0 0-1 0 0,0 0 1 0 0,1 0 0 0 0,-1-1 0 0 0,0 1-1 0 0,0-1 1 0 0,0 1 0 0 0,0-1 0 0 0,0 1-1 0 0,0-1 1 0 0,0 0 0 0 0,0 0 0 0 0,-1 0-1 0 0,1 0 1 0 0,0-1-3 0 0,-47-1-2174 0 0,9-9-4542 0 0,11-7-1225 0 0</inkml:trace>
  <inkml:trace contextRef="#ctx0" brushRef="#br0" timeOffset="7126.339">7388 829 6733 0 0,'0'0'6539'0'0,"0"0"-4566"0"0,0 0-1547 0 0,0 0-38 0 0,-7 4 35 0 0,-149 44 1000 0 0,73-60-2611 0 0,34-53-4211 0 0,49 47-2463 0 0,4 11 4406 0 0</inkml:trace>
  <inkml:trace contextRef="#ctx0" brushRef="#br0" timeOffset="5248.977">5105 483 8385 0 0,'0'0'5780'0'0,"0"0"-4806"0"0,0 0-1316 0 0,0 0 298 0 0,0 0 238 0 0,0 0-108 0 0,8 0-373 0 0,1 0 346 0 0,-1 1-1 0 0,1 0 1 0 0,-1 1-1 0 0,1 0 1 0 0,-1 0-1 0 0,0 0 1 0 0,0 1-1 0 0,0 1 1 0 0,0-1-1 0 0,0 1 1 0 0,-1 1-1 0 0,0-1 1 0 0,1 1-1 0 0,-2 1 1 0 0,1-1-1 0 0,-1 1 1 0 0,5 5-59 0 0,-9-9 38 0 0,-1-1 0 0 0,1 1 0 0 0,0 0 0 0 0,-1-1 1 0 0,1 1-1 0 0,-1 0 0 0 0,0 0 0 0 0,0 0 0 0 0,1 0 0 0 0,-1 1 1 0 0,-1-1-1 0 0,1 0 0 0 0,0 0 0 0 0,0 1 0 0 0,-1-1 0 0 0,0 0 1 0 0,1 1-1 0 0,-1-1 0 0 0,0 0 0 0 0,0 1 0 0 0,0-1 0 0 0,0 0 1 0 0,-1 1-1 0 0,1-1 0 0 0,0 0 0 0 0,-1 1 0 0 0,0-1 0 0 0,0 0 1 0 0,1 0-1 0 0,-1 1 0 0 0,-1-1 0 0 0,1 0 0 0 0,0 0 0 0 0,0 0 1 0 0,-1-1-1 0 0,1 1 0 0 0,-1 0 0 0 0,0 0 0 0 0,1-1 0 0 0,-1 1 1 0 0,0-1-1 0 0,0 1 0 0 0,0-1 0 0 0,0 0 0 0 0,0 0 0 0 0,-1 1-38 0 0,-47 10-3522 0 0,38-14-4 0 0,1-5-2918 0 0</inkml:trace>
  <inkml:trace contextRef="#ctx0" brushRef="#br0" timeOffset="5432.956">5358 467 6585 0 0,'0'0'5979'0'0,"0"0"-4722"0"0,-5 7-1077 0 0,-5 7 156 0 0,4-8-172 0 0,1 1 1 0 0,-1 0-1 0 0,1 0 1 0 0,1 0-1 0 0,-1 0 1 0 0,1 1-1 0 0,0 0 0 0 0,1 0 1 0 0,0 0-1 0 0,0 0 1 0 0,1 0-1 0 0,0 1 1 0 0,0-1-1 0 0,1 1 0 0 0,0-1 1 0 0,0 1-1 0 0,1 4-164 0 0,62 18-497 0 0,-17-30-4274 0 0,-32-5-308 0 0</inkml:trace>
  <inkml:trace contextRef="#ctx0" brushRef="#br0" timeOffset="5621.967">5571 448 10617 0 0,'0'0'2836'0'0,"0"0"-2468"0"0,41 55-164 0 0,-29-32 380 0 0,1 4 132 0 0,-6-2 40 0 0,-3-1-91 0 0,-1 2-177 0 0,-6-2-80 0 0,-4 0-72 0 0,-4 0-128 0 0,-3-2-72 0 0,-5-1-136 0 0,1-2-108 0 0,-2-2-648 0 0,2-1-937 0 0,4-8-1451 0 0,-3-6-4373 0 0</inkml:trace>
  <inkml:trace contextRef="#ctx0" brushRef="#br0" timeOffset="3946.065">4091 258 12417 0 0,'0'0'1748'0'0,"-2"7"-1876"0"0,-14 301 4176 0 0,11-223-4173 0 0,16-79-3755 0 0,0-15-1963 0 0,4-11-2322 0 0</inkml:trace>
  <inkml:trace contextRef="#ctx0" brushRef="#br0" timeOffset="4208.209">4144 215 9429 0 0,'0'0'3518'0'0,"0"0"-3044"0"0,0 0-734 0 0,6 2 520 0 0,5 1-89 0 0,0 2 1 0 0,0-1 0 0 0,-1 1 0 0 0,0 1 0 0 0,0 0-1 0 0,0 0 1 0 0,-1 1 0 0 0,1 0 0 0 0,-2 1-1 0 0,1 0 1 0 0,-1 0 0 0 0,-1 1 0 0 0,1 0 0 0 0,-1 1-1 0 0,-1-1 1 0 0,0 1 0 0 0,0 0 0 0 0,-1 1 0 0 0,0-1-1 0 0,-1 1 1 0 0,1 4-172 0 0,-6-13 1 0 0,1 1 0 0 0,-1-1 0 0 0,1 1 0 0 0,-1-1 0 0 0,0 0-1 0 0,0 1 1 0 0,0-1 0 0 0,0 0 0 0 0,-1 0 0 0 0,1 0 0 0 0,-1 1 0 0 0,1-1-1 0 0,-1-1 1 0 0,0 1 0 0 0,0 0 0 0 0,1 0 0 0 0,-1-1 0 0 0,0 1 0 0 0,-1-1-1 0 0,1 1 1 0 0,0-1 0 0 0,0 0 0 0 0,-1 0 0 0 0,1 0 0 0 0,0 0 0 0 0,-1 0-1 0 0,1-1 1 0 0,-1 1 0 0 0,1-1 0 0 0,-1 0 0 0 0,1 1 0 0 0,-1-1 0 0 0,1 0 0 0 0,-2-1-2 0 0,-54-6-7431 0 0,42-5 139 0 0</inkml:trace>
  <inkml:trace contextRef="#ctx0" brushRef="#br0" timeOffset="4502.702">4611 616 6233 0 0,'0'0'6308'0'0,"0"0"-4190"0"0,0 0-1625 0 0,0 0-134 0 0,0 0-190 0 0,0 0-32 0 0,0 0 234 0 0,0 0 144 0 0,-7 8-6 0 0,-184 170 475 0 0,190-177-890 0 0,-7 4-3124 0 0,3-12-5253 0 0,4-8 1306 0 0</inkml:trace>
  <inkml:trace contextRef="#ctx0" brushRef="#br0" timeOffset="4752.329">4412 641 248 0 0,'0'0'8803'0'0,"0"0"-5409"0"0,7 8-2600 0 0,95 163 4427 0 0,-99-164-5397 0 0,32 49 237 0 0,4-49-7910 0 0,-24-15-339 0 0</inkml:trace>
  <inkml:trace contextRef="#ctx0" brushRef="#br0" timeOffset="8175.706">8055 689 3284 0 0,'0'0'5721'0'0,"0"0"-3800"0"0,0 0-1367 0 0,0 0-36 0 0,0 0-233 0 0,1 7 497 0 0,1 18 308 0 0,-2-10-803 0 0,0-1 0 0 0,1 0 0 0 0,1 0-1 0 0,1 1 1 0 0,0-1 0 0 0,0-1 0 0 0,1 1 0 0 0,1-1 0 0 0,1 1 0 0 0,1 2-287 0 0,-4-15 18 0 0,-1 1 1 0 0,1-1 0 0 0,-1 0-1 0 0,1 0 1 0 0,-1-1 0 0 0,1 1-1 0 0,0 0 1 0 0,-1-1 0 0 0,1 0-1 0 0,0 1 1 0 0,-1-1 0 0 0,1 0-1 0 0,0-1 1 0 0,0 1 0 0 0,-1 0-1 0 0,1-1 1 0 0,0 1 0 0 0,-1-1 0 0 0,1 0-1 0 0,0 0 1 0 0,-1 0 0 0 0,1 0-1 0 0,-1 0 1 0 0,0-1 0 0 0,1 1-1 0 0,-1-1 1 0 0,0 0 0 0 0,0 1-1 0 0,0-1 1 0 0,0 0 0 0 0,0 0-1 0 0,-1 0 1 0 0,1-1 0 0 0,0 1-1 0 0,-1 0 1 0 0,0-1 0 0 0,1 1-1 0 0,-1-1 1 0 0,0 1 0 0 0,0-1-1 0 0,0 1 1 0 0,-1-1 0 0 0,1 0 0 0 0,-1 1-1 0 0,1-1 1 0 0,-1 0 0 0 0,0 0-1 0 0,0 1 1 0 0,0-1 0 0 0,-1 0-1 0 0,1-2-18 0 0,47 120 272 0 0,-45-110-239 0 0,1 0 0 0 0,-1 1 0 0 0,0-1 0 0 0,-1 1 0 0 0,1-1 0 0 0,-1 1 0 0 0,0 0 0 0 0,-1-1 0 0 0,1 1 0 0 0,-1 0 0 0 0,0 0 0 0 0,0-1 0 0 0,-1 1 1 0 0,0 0-1 0 0,0 0 0 0 0,0-1 0 0 0,-1 1 0 0 0,1-1 0 0 0,-2 1 0 0 0,1-1 0 0 0,0 0 0 0 0,-1 0 0 0 0,0 0 0 0 0,0 0 0 0 0,-1 0 0 0 0,1-1 0 0 0,-1 1 0 0 0,0-1 0 0 0,0 0 0 0 0,0 0 1 0 0,-1-1-1 0 0,1 1 0 0 0,-1-1 0 0 0,0 0 0 0 0,0 0 0 0 0,0 0 0 0 0,-1-1 0 0 0,1 0 0 0 0,0 0 0 0 0,-1 0 0 0 0,-1-1-33 0 0,-36-2-1464 0 0,15-13-3717 0 0,7-9-2785 0 0</inkml:trace>
  <inkml:trace contextRef="#ctx0" brushRef="#br0" timeOffset="8415.85">8450 656 11129 0 0,'0'0'6009'0'0,"0"0"-6009"0"0,43 72-36 0 0,-31-25 36 0 0,-3 8 472 0 0,-9-3-176 0 0,-6-5-148 0 0,-11-4-48 0 0,-4-1-40 0 0,-3-3-60 0 0,2-6-256 0 0,0-5-460 0 0,5-9-965 0 0,8-10-3051 0 0,-14 3-5277 0 0</inkml:trace>
  <inkml:trace contextRef="#ctx0" brushRef="#br0" timeOffset="2736.97">2302 176 8597 0 0,'0'0'3455'0'0,"7"4"-2618"0"0,2 1-580 0 0,-1 0 0 0 0,0 1 0 0 0,0 0 0 0 0,-1 0 0 0 0,1 1 1 0 0,-1 0-1 0 0,-1 1 0 0 0,0-1 0 0 0,0 1 0 0 0,0 0 0 0 0,-1 1 1 0 0,0-1-1 0 0,0 1 0 0 0,-1 0 0 0 0,3 9-257 0 0,-5-8 102 0 0,1 0-1 0 0,-2 0 1 0 0,1 0-1 0 0,-1 0 1 0 0,-1 0-1 0 0,1 0 1 0 0,-2 1-1 0 0,0-1 1 0 0,0 0-1 0 0,0 0 1 0 0,-2 0-1 0 0,1 0 1 0 0,-1 0-1 0 0,-1-1 1 0 0,1 1-1 0 0,-2-1 1 0 0,1 0-1 0 0,-1 0 0 0 0,-1 0 1 0 0,1-1-1 0 0,-3 2-101 0 0,-107 91-3424 0 0,96-92-661 0 0,1-6-2247 0 0</inkml:trace>
  <inkml:trace contextRef="#ctx0" brushRef="#br0" timeOffset="47668.206">2193 657 2372 0 0,'0'0'0'0'0,"0"0"-1588"0"0</inkml:trace>
  <inkml:trace contextRef="#ctx0" brushRef="#br0" timeOffset="1724.87">1108 254 928 0 0,'0'0'550'0'0,"0"0"472"0"0,0 0 2116 0 0,0 0-1484 0 0,0 0-737 0 0,0 0 106 0 0,0 0-41 0 0,0 0-232 0 0,0 0-171 0 0,0-4-11 0 0,1 3-546 0 0,-1-1-1 0 0,1 0 1 0 0,0 1 0 0 0,0-1-1 0 0,0 1 1 0 0,0 0 0 0 0,0-1-1 0 0,0 1 1 0 0,0 0 0 0 0,0-1-1 0 0,0 1 1 0 0,0 0 0 0 0,1 0-1 0 0,-1 0 1 0 0,1 0 0 0 0,-1 0-1 0 0,0 1 1 0 0,1-1 0 0 0,0 0-1 0 0,-1 1 1 0 0,1-1 0 0 0,-1 1-1 0 0,1-1 1 0 0,0 1 0 0 0,-1 0-1 0 0,1-1 1 0 0,0 1 0 0 0,-1 0-1 0 0,1 0 1 0 0,0 0 0 0 0,0 1-1 0 0,-1-1 1 0 0,1 0 0 0 0,-1 1 0 0 0,1-1-1 0 0,0 1 1 0 0,-1-1 0 0 0,1 1-1 0 0,-1 0 1 0 0,1 0 0 0 0,-1 0-1 0 0,1 0-21 0 0,5-1 129 0 0,0 1-1 0 0,0 0 0 0 0,-1 0 1 0 0,1 1-1 0 0,0 0 0 0 0,-1 0 1 0 0,0 0-1 0 0,1 1 1 0 0,-1 0-1 0 0,0 0 0 0 0,0 1 1 0 0,0-1-1 0 0,-1 1 0 0 0,1 0 1 0 0,-1 1-1 0 0,0 0 1 0 0,0 0-1 0 0,-1 0 0 0 0,0 0 1 0 0,1 0-1 0 0,-2 1 0 0 0,1 0 1 0 0,-1 0-1 0 0,0 0 0 0 0,0 0 1 0 0,2 6-129 0 0,-7-7 91 0 0,0 0 1 0 0,-1-1-1 0 0,1 0 0 0 0,-1 1 1 0 0,0-1-1 0 0,0 0 0 0 0,-1 0 1 0 0,1-1-1 0 0,-1 1 0 0 0,0-1 1 0 0,0 1-1 0 0,0-1 1 0 0,0-1-1 0 0,0 1 0 0 0,-1 0 1 0 0,1-1-1 0 0,-1 0 0 0 0,-3 1-91 0 0,-54 16-3732 0 0,47-18 400 0 0,4-1-2179 0 0</inkml:trace>
  <inkml:trace contextRef="#ctx0" brushRef="#br0" timeOffset="1928.885">1349 250 10761 0 0,'0'0'1829'0'0,"0"0"-1414"0"0,0 0-153 0 0,-3 6 348 0 0,-101 135 2734 0 0,106-138-3448 0 0,0-1 1 0 0,1 0-1 0 0,-1 0 0 0 0,0 0 1 0 0,1 0-1 0 0,-1-1 1 0 0,1 1-1 0 0,-1 0 0 0 0,1-1 1 0 0,0 0-1 0 0,-1 0 1 0 0,1 0-1 0 0,0 0 0 0 0,0 0 1 0 0,0 0-1 0 0,0-1 1 0 0,0 0-1 0 0,0 1 0 0 0,0-1 1 0 0,0 0-1 0 0,0 0 1 0 0,0-1-1 0 0,0 1 0 0 0,0-1 1 0 0,0 1-1 0 0,-1-1 1 0 0,1 0-1 0 0,1 0 104 0 0,43-9-7695 0 0,-23-1 1070 0 0</inkml:trace>
  <inkml:trace contextRef="#ctx0" brushRef="#br0" timeOffset="2100.862">1593 406 4592 0 0,'0'0'6297'0'0,"0"0"-5845"0"0,0 0-312 0 0,0 0 808 0 0,0 0 164 0 0,5 45-184 0 0,-14-36-208 0 0,1 2-232 0 0,-2 1-224 0 0,-4 0-76 0 0,-3 0-44 0 0,0 1-144 0 0,0-3-180 0 0,3 1-572 0 0,4-4-960 0 0,3-2-1440 0 0,7-7-3809 0 0</inkml:trace>
  <inkml:trace contextRef="#ctx0" brushRef="#br0" timeOffset="45835.903">1236 589 456 0 0,'0'0'248'0'0,"0"0"-132"0"0,0 0-24 0 0,0 0 28 0 0,0 0 320 0 0,0 0-440 0 0,0 0-168 0 0,0 0 104 0 0,0 0-132 0 0,-4 4-52 0 0,4-3-80 0 0,0 0-36 0 0</inkml:trace>
  <inkml:trace contextRef="#ctx0" brushRef="#br0" timeOffset="46502.059">1310 602 220 0 0,'0'0'744'0'0,"0"0"1788"0"0,0 0-407 0 0,0 0-1645 0 0,0 0-416 0 0,0 0-64 0 0,0 0-76 0 0,0 0-80 0 0,0 0-1409 0 0,0 0-639 0 0,-14 5 652 0 0</inkml:trace>
  <inkml:trace contextRef="#ctx0" brushRef="#br0" timeOffset="47465.536">1321 598 704 0 0,'0'0'3116'0'0,"0"0"-2736"0"0,0 0-380 0 0,0 0-928 0 0,0 0-232 0 0,0 0-92 0 0</inkml:trace>
  <inkml:trace contextRef="#ctx0" brushRef="#br0" timeOffset="50161.028">7887 1072 1044 0 0,'-53'10'0'0'0,"9"-6"-860"0"0</inkml:trace>
  <inkml:trace contextRef="#ctx0" brushRef="#br1" timeOffset="57601.899">2213 1047 700 0 0,'0'0'6402'0'0,"0"0"-4463"0"0,0 0-1525 0 0,0 0-228 0 0,0 0 29 0 0,0 0 145 0 0,-6-1 126 0 0,-367 7 2209 0 0,314-12-2620 0 0,44 3-40 0 0,0 0-1 0 0,0 2 1 0 0,-1 0-1 0 0,1 0 0 0 0,-1 2 1 0 0,1 0-1 0 0,0 0 1 0 0,-1 2-1 0 0,1 0 1 0 0,-5 2-35 0 0,-21 54 1108 0 0,-29-80 11 0 0,24-2-1159 0 0,-1 2 0 0 0,-1 2 0 0 0,-1 2 0 0 0,-1 2-1 0 0,0 2 1 0 0,-1 3 0 0 0,0 2 0 0 0,0 2 0 0 0,-1 2 40 0 0,-79 1 578 0 0,90 5-447 0 0,0-3 0 0 0,-1-1 1 0 0,1-1-1 0 0,0-3 0 0 0,1-2 1 0 0,-1-1-1 0 0,-15-7-131 0 0,11-8-594 0 0,39 11-3502 0 0,12 10-427 0 0,13 1-1716 0 0</inkml:trace>
  <inkml:trace contextRef="#ctx0" brushRef="#br1" timeOffset="58192.202">1416 1260 3892 0 0,'0'0'2684'0'0,"0"0"-1035"0"0,0 0-1098 0 0,-3 7 339 0 0,-110 181 4337 0 0,-149 123-4101 0 0,260-309-1090 0 0,2 0-114 0 0,0-1-1 0 0,0 1 1 0 0,0-1-1 0 0,0 1 1 0 0,-1-1 0 0 0,1 0-1 0 0,-1 1 1 0 0,1-1 0 0 0,-1 1-1 0 0,1-1 1 0 0,-1 0-1 0 0,0 1 1 0 0,0-1 0 0 0,1 0-1 0 0,-1 0 1 0 0,0 1-1 0 0,0-1 1 0 0,-1 0 0 0 0,1 0-1 0 0,0 0 1 0 0,0 0 0 0 0,0-1-1 0 0,-1 1 1 0 0,1 0-1 0 0,0 0 1 0 0,-1-1 0 0 0,1 1-1 0 0,0-1 1 0 0,-1 1-1 0 0,1-1 1 0 0,-1 1 0 0 0,1-1-1 0 0,-1 0 1 0 0,1 0 0 0 0,-1 0-1 0 0,1 0 1 0 0,-1 0-1 0 0,1 0 1 0 0,-1 0 0 0 0,1-1-1 0 0,-1 1 1 0 0,1 0-1 0 0,-1-1 1 0 0,1 1 0 0 0,-1-1-1 0 0,1 1 1 0 0,0-1 0 0 0,-1 0-1 0 0,1 0 1 0 0,0 0-1 0 0,0 0 1 0 0,0 0 0 0 0,0 0-1 0 0,-1 0 1 0 0,1 0-1 0 0,0 0 1 0 0,0-1 78 0 0,-20-28-4134 0 0,-4-5-777 0 0,7 13 5700 0 0,28 44 6929 0 0,-2 50-4598 0 0,-8-36-2278 0 0,-2-32-801 0 0,1 0 0 0 0,0 0 0 0 0,0 0 0 0 0,1 0 0 0 0,-1 0 0 0 0,1 0 0 0 0,0 0 0 0 0,0 0 0 0 0,0 0 0 0 0,1 0 0 0 0,0 0 0 0 0,-1 0 1 0 0,1-1-1 0 0,0 1 0 0 0,1 0 0 0 0,-1 0 0 0 0,1-1 0 0 0,0 1 0 0 0,-1-1 0 0 0,2 1 0 0 0,-1-1 0 0 0,0 0 0 0 0,1 1 0 0 0,-1-1 0 0 0,1-1 0 0 0,0 1 0 0 0,0 0 0 0 0,0-1 0 0 0,0 1 0 0 0,1-1 0 0 0,-1 0 0 0 0,1 0 0 0 0,-1 0 0 0 0,1-1 0 0 0,-1 1 0 0 0,1-1 1 0 0,1 0-42 0 0,19 3-417 0 0,-1-2 1 0 0,1-1-1 0 0,0 0 1 0 0,0-2 0 0 0,0-1-1 0 0,0-1 1 0 0,-1-1 0 0 0,15-4 416 0 0,-17 1-3648 0 0,-4-5-3291 0 0</inkml:trace>
  <inkml:trace contextRef="#ctx0" brushRef="#br1" timeOffset="61819.009">1509 2690 13165 0 0,'0'6'637'0'0,"-6"137"1454"0"0,10-141-2119 0 0,-1 0-1 0 0,0-1 0 0 0,1 1 1 0 0,-1-1-1 0 0,1 0 0 0 0,-1 0 1 0 0,1 0-1 0 0,0 0 0 0 0,-1-1 1 0 0,1 0-1 0 0,0 1 0 0 0,-1-1 1 0 0,1-1-1 0 0,0 1 0 0 0,-1 0 1 0 0,1-1-1 0 0,0 0 0 0 0,-1 0 1 0 0,1 0-1 0 0,-1 0 0 0 0,1 0 1 0 0,-1-1-1 0 0,0 0 0 0 0,1 1 1 0 0,-1-1-1 0 0,0-1 0 0 0,0 1 1 0 0,0 0-1 0 0,-1-1 0 0 0,1 1 1 0 0,-1-1-1 0 0,1 0 0 0 0,-1 0 1 0 0,0 0-1 0 0,0 0 0 0 0,0 0 1 0 0,0 0-1 0 0,0-1 29 0 0,27-63 1381 0 0,-15 100-737 0 0,-10-20-494 0 0,0 0 0 0 0,-1 0 1 0 0,0 1-1 0 0,-1-1 0 0 0,-1 1 1 0 0,0-1-1 0 0,-1 1 0 0 0,-1 0 0 0 0,0-1 1 0 0,-1 1-1 0 0,0-1 0 0 0,-1 1 1 0 0,0-1-1 0 0,-1 0 0 0 0,-1 0 0 0 0,0 0 1 0 0,0-1-1 0 0,-2 0 0 0 0,1 0 1 0 0,-2 0-1 0 0,1-1 0 0 0,-3 1-150 0 0,-43 15-1161 0 0,15-32-5239 0 0,21-12-1590 0 0</inkml:trace>
  <inkml:trace contextRef="#ctx0" brushRef="#br1" timeOffset="62023.835">1878 2632 7737 0 0,'0'0'5986'0'0,"7"7"-4629"0"0,1 1-1184 0 0,-1 0 0 0 0,-1 1-1 0 0,1 0 1 0 0,-1 0 0 0 0,-1 1 0 0 0,0-1 0 0 0,0 1-1 0 0,-1 0 1 0 0,0 0 0 0 0,0 1 0 0 0,-1-1-1 0 0,-1 1 1 0 0,1 6-173 0 0,-2-6 104 0 0,0 1 0 0 0,-2 0-1 0 0,1 0 1 0 0,-1-1 0 0 0,-1 1 0 0 0,0 0-1 0 0,0-1 1 0 0,-1 0 0 0 0,-1 1 0 0 0,0-1-1 0 0,-1-1 1 0 0,0 1 0 0 0,0-1 0 0 0,-1 1-1 0 0,0-1 1 0 0,-1-1 0 0 0,-1 2-104 0 0,-96 83-2234 0 0,81-82-685 0 0,-4-8-3569 0 0</inkml:trace>
  <inkml:trace contextRef="#ctx0" brushRef="#br1" timeOffset="60841.903">785 2562 6901 0 0,'0'0'4707'0'0,"0"0"-3410"0"0,0 0-1155 0 0,0 0 135 0 0,-6 7 237 0 0,-4 10-210 0 0,-1 0 0 0 0,2 1 0 0 0,0 0 0 0 0,2 0 0 0 0,0 1 0 0 0,0 0 0 0 0,2 0 1 0 0,0 0-1 0 0,2 1 0 0 0,0 0 0 0 0,1 0 0 0 0,1 0 0 0 0,1 0 0 0 0,1 5-304 0 0,20 20-550 0 0,11-33-7035 0 0,-15-14 193 0 0</inkml:trace>
  <inkml:trace contextRef="#ctx0" brushRef="#br1" timeOffset="61076.924">895 2736 7121 0 0,'0'0'3659'0'0,"0"0"-2563"0"0,0 0-786 0 0,0 0 24 0 0,0 0-55 0 0,0 0-37 0 0,0 0-43 0 0,0 0-270 0 0,7-1-267 0 0,1 1 482 0 0,0 0 1 0 0,0 0-1 0 0,0 1 0 0 0,0 0 0 0 0,0 0 1 0 0,0 1-1 0 0,-1 0 0 0 0,1 0 0 0 0,0 1 1 0 0,-1 0-1 0 0,0 0 0 0 0,0 1 0 0 0,0 0 1 0 0,0 0-1 0 0,0 1 0 0 0,-1 0 0 0 0,1 0 1 0 0,-2 0-1 0 0,1 1 0 0 0,2 2-144 0 0,-7-4 33 0 0,-1-1-1 0 0,0 1 1 0 0,1-1-1 0 0,-1 1 1 0 0,-1-1-1 0 0,1 1 1 0 0,0-1-1 0 0,-1 1 1 0 0,0-1-1 0 0,0 0 1 0 0,0 1-1 0 0,0-1 1 0 0,0 0-1 0 0,-1 0 1 0 0,1 1-1 0 0,-1-1 1 0 0,0 0-1 0 0,0-1 1 0 0,0 1-1 0 0,0 0 1 0 0,-1 0 0 0 0,1-1-1 0 0,-1 0 1 0 0,1 1-1 0 0,-1-1 1 0 0,0 0-1 0 0,0 0 1 0 0,0-1-1 0 0,0 1 1 0 0,0 0-1 0 0,-1-1 1 0 0,1 0-1 0 0,0 0 1 0 0,-1 0-1 0 0,0 0-32 0 0,-45 11-5386 0 0,37-14-1314 0 0</inkml:trace>
  <inkml:trace contextRef="#ctx0" brushRef="#br1" timeOffset="61337.838">1166 2733 3464 0 0,'0'0'8060'0'0,"0"0"-6432"0"0,-4 6-1475 0 0,-10 15 436 0 0,8-15-442 0 0,1 0 0 0 0,0 0 0 0 0,0 1 0 0 0,0-1 0 0 0,1 1-1 0 0,0 0 1 0 0,1 0 0 0 0,0 1 0 0 0,0-1 0 0 0,0 1 0 0 0,1-1 0 0 0,0 1 0 0 0,0 0 0 0 0,1 0 0 0 0,0 0 0 0 0,0 0 0 0 0,1 0 0 0 0,0 0-147 0 0,28 13-923 0 0,-5-18-3005 0 0,-12-3-1039 0 0</inkml:trace>
  <inkml:trace contextRef="#ctx0" brushRef="#br1" timeOffset="61584.981">1332 2915 3940 0 0,'0'0'8105'0'0,"0"0"-6773"0"0,0 0-1080 0 0,0 0-188 0 0,0 43 596 0 0,-14-29 60 0 0,0 0 48 0 0,-7 0-59 0 0,-2 2-313 0 0,1-3-244 0 0,-1 1-152 0 0,1-1-100 0 0,3-4-1205 0 0,7-4-1203 0 0,-1-5-4908 0 0</inkml:trace>
  <inkml:trace contextRef="#ctx0" brushRef="#br1" timeOffset="60425.988">281 2531 3360 0 0,'0'0'5411'0'0,"0"0"-3745"0"0,0 0-1406 0 0,0 0 94 0 0,8 7 116 0 0,-2 0-241 0 0,0-1 0 0 0,1 0-1 0 0,0-1 1 0 0,0 1 0 0 0,1-1 0 0 0,0-1-1 0 0,-1 1 1 0 0,1-2 0 0 0,1 1 0 0 0,-1-1 0 0 0,1 0-1 0 0,-1 0 1 0 0,1-1 0 0 0,0 0 0 0 0,3-1-229 0 0,-9 0 45 0 0,0 0-1 0 0,0 0 1 0 0,0 0 0 0 0,0 0 0 0 0,0-1 0 0 0,0 1 0 0 0,0-1 0 0 0,0 0-1 0 0,0 0 1 0 0,0 0 0 0 0,0-1 0 0 0,1 1 0 0 0,-1-1 0 0 0,0 0 0 0 0,0 1-1 0 0,-1-1 1 0 0,1-1 0 0 0,0 1 0 0 0,0 0 0 0 0,0-1 0 0 0,-1 1 0 0 0,1-1 0 0 0,-1 0-1 0 0,1 0 1 0 0,-1 0 0 0 0,0 0 0 0 0,1 0 0 0 0,-1-1 0 0 0,-1 1 0 0 0,1 0-1 0 0,0-1 1 0 0,0 0 0 0 0,-1 1 0 0 0,1-1 0 0 0,-1 0 0 0 0,0 0 0 0 0,0 0-1 0 0,0 0 1 0 0,-1 0 0 0 0,1 0 0 0 0,0 0 0 0 0,-1 0 0 0 0,0 0 0 0 0,0 0-1 0 0,0 0 1 0 0,0 0 0 0 0,0 0 0 0 0,-1 0 0 0 0,1 0 0 0 0,-1 0 0 0 0,0 0-1 0 0,0 0 1 0 0,0 0 0 0 0,0 0 0 0 0,-1 0 0 0 0,0-1-45 0 0,-4-4-82 0 0,1 1 0 0 0,-1 1 0 0 0,0-1 0 0 0,-1 1 0 0 0,1 0 0 0 0,-1 1 0 0 0,0-1 0 0 0,-1 1 0 0 0,1 1 0 0 0,-1 0 0 0 0,0 0 0 0 0,0 0 0 0 0,-1 1 0 0 0,1 0 0 0 0,-1 0 0 0 0,1 1 0 0 0,-1 1 0 0 0,0-1 0 0 0,0 1 0 0 0,1 1 0 0 0,-3-1 82 0 0,7 6 41 0 0,0-1 0 0 0,1 0 0 0 0,-1 1-1 0 0,1 0 1 0 0,0 0 0 0 0,0 0-1 0 0,0 0 1 0 0,1 0 0 0 0,0 1 0 0 0,0-1-1 0 0,0 1 1 0 0,1-1 0 0 0,-1 1-1 0 0,1 0 1 0 0,1-1 0 0 0,-1 1 0 0 0,1 0-1 0 0,0 0 1 0 0,0 0 0 0 0,1-1 0 0 0,0 1-1 0 0,0 3-40 0 0,0 2 152 0 0,-6 246 1572 0 0,12-227-2566 0 0,10-23-7049 0 0,-4-14 353 0 0</inkml:trace>
  <inkml:trace contextRef="#ctx0" brushRef="#br1" timeOffset="60579.969">487 2738 7929 0 0,'0'0'6568'0'0,"0"0"-6568"0"0,0 0-108 0 0,0 0 108 0 0,0 0 340 0 0,-53 11 12 0 0,29-9-100 0 0,-6 1-112 0 0,0-1-72 0 0,1 0-68 0 0,-1 0-1300 0 0,9-1-1420 0 0,-3-4-3421 0 0</inkml:trace>
  <inkml:trace contextRef="#ctx0" brushRef="#br1" timeOffset="65835.595">4184 3091 5396 0 0,'0'0'9413'0'0,"0"0"-8153"0"0,0 0-831 0 0,0 0 71 0 0,0 0-488 0 0,0 0 88 0 0,0 0 172 0 0,0 0 52 0 0,-47 7-140 0 0,25-7-184 0 0,-1 0-208 0 0,0-4-688 0 0,5-3-677 0 0,5 0-2759 0 0,8-12-5041 0 0</inkml:trace>
  <inkml:trace contextRef="#ctx0" brushRef="#br1" timeOffset="66019.198">4266 2939 5196 0 0,'0'0'9949'0'0,"0"0"-8777"0"0,0 0-1172 0 0,0 0-48 0 0,0 0 48 0 0,0 0 161 0 0,-55 1-49 0 0,11-4-112 0 0,-8 0-577 0 0,-3-6-631 0 0,11 1-1916 0 0,11-3-6545 0 0</inkml:trace>
  <inkml:trace contextRef="#ctx0" brushRef="#br1" timeOffset="66672.143">5068 2135 2872 0 0,'0'0'7550'0'0,"0"0"-5597"0"0,3 6-1782 0 0,-1-4-128 0 0,0 0 0 0 0,-1 1 0 0 0,0-1 0 0 0,1 0 0 0 0,-1 1 0 0 0,0-1 0 0 0,0 1-1 0 0,-1 0 1 0 0,1-1 0 0 0,0 1 0 0 0,-1-1 0 0 0,0 1 0 0 0,1 0 0 0 0,-1 0-1 0 0,0-1 1 0 0,0 1 0 0 0,-1 0 0 0 0,1-1 0 0 0,-1 1 0 0 0,1 0 0 0 0,-1-1-1 0 0,0 1 1 0 0,0-1 0 0 0,0 1 0 0 0,0-1 0 0 0,0 1 0 0 0,-1-1 0 0 0,1 0 0 0 0,-1 1-1 0 0,1-1 1 0 0,-1 0 0 0 0,0 0 0 0 0,0 0 0 0 0,0-1 0 0 0,0 1 0 0 0,0 0-1 0 0,0-1 1 0 0,-1 1 0 0 0,1-1 0 0 0,0 0 0 0 0,-1 0 0 0 0,1 0 0 0 0,-1 0-1 0 0,0 0 1 0 0,1 0-43 0 0,-17 2-43 0 0,1-1 0 0 0,-1-1-1 0 0,0-1 1 0 0,0 0 0 0 0,1-2-1 0 0,-1 0 1 0 0,1-1-1 0 0,-1 0 1 0 0,1-2 0 0 0,0 0-1 0 0,1-1 1 0 0,-1-1 0 0 0,1-1-1 0 0,0 0 1 0 0,-4-4 43 0 0,-27-9 99 0 0,18 107-2097 0 0,30-85 1695 0 0,0 8-4249 0 0,3-3-2475 0 0</inkml:trace>
  <inkml:trace contextRef="#ctx0" brushRef="#br1" timeOffset="66918.893">4989 2353 8401 0 0,'0'0'5592'0'0,"1"6"-4786"0"0,-1-4-781 0 0,0 0-1 0 0,0 1 0 0 0,0-1 1 0 0,-1 0-1 0 0,1 1 1 0 0,-1-1-1 0 0,0 0 0 0 0,1 0 1 0 0,-1 1-1 0 0,0-1 0 0 0,0 0 1 0 0,0 0-1 0 0,-1 0 1 0 0,1 0-1 0 0,0 0 0 0 0,-1 0 1 0 0,0-1-1 0 0,1 1 0 0 0,-1 0 1 0 0,0-1-1 0 0,0 1 0 0 0,1-1 1 0 0,-1 0-1 0 0,0 0 1 0 0,-1 0-1 0 0,1 0 0 0 0,0 0 1 0 0,0 0-1 0 0,0 0 0 0 0,-1 0 1 0 0,1-1-1 0 0,0 1 0 0 0,0-1 1 0 0,-1 0-1 0 0,1 0 1 0 0,-1 0-1 0 0,1 0 0 0 0,0 0 1 0 0,-1 0-1 0 0,1-1 0 0 0,0 1 1 0 0,-1-1-25 0 0,-298-33-556 0 0,264 82-1164 0 0,28-30-2771 0 0,3-9-1421 0 0</inkml:trace>
  <inkml:trace contextRef="#ctx0" brushRef="#br0" timeOffset="49477.924">5432 1146 520 0 0,'-46'7'472'0'0,"-5"-3"-472"0"0,-14 2 0 0 0,-3-2-80 0 0,-4-1-88 0 0</inkml:trace>
  <inkml:trace contextRef="#ctx0" brushRef="#br1" timeOffset="65479.912">4772 1202 1668 0 0,'0'0'2243'0'0,"0"0"418"0"0,0 0-1285 0 0,0 0-463 0 0,0 0 20 0 0,0 0-491 0 0,0 0-293 0 0,7 6 76 0 0,14 21 160 0 0,-2 0 1 0 0,-1 2-1 0 0,-1 0 0 0 0,-1 1 0 0 0,-2 0 0 0 0,-1 1 0 0 0,-1 1 0 0 0,-2 0 0 0 0,-1 1 1 0 0,-2 0-1 0 0,2 21-385 0 0,14 83 865 0 0,40 137 677 0 0,-64-332-2502 0 0,19 87 1268 0 0,-17-28-287 0 0,0 1 1 0 0,0 0 0 0 0,0 0 0 0 0,-1 0 0 0 0,1 0 0 0 0,0 0 0 0 0,-1 0 0 0 0,0 0 0 0 0,1 0 0 0 0,-1 0 0 0 0,0 0 0 0 0,0 1-1 0 0,0-1 1 0 0,0 0 0 0 0,-1 0 0 0 0,1 0 0 0 0,0 0 0 0 0,-1 0 0 0 0,0 0 0 0 0,1 0 0 0 0,-1 0 0 0 0,0 0 0 0 0,0 0-1 0 0,0-1 1 0 0,0 1 0 0 0,0 0 0 0 0,-1 0 0 0 0,1-1 0 0 0,0 1 0 0 0,-1-1 0 0 0,1 1 0 0 0,-1-1 0 0 0,0 0 0 0 0,1 0 0 0 0,-1 1-1 0 0,0-1 1 0 0,0 0 0 0 0,0 0 0 0 0,0-1 0 0 0,0 1 0 0 0,0 0 0 0 0,0-1 0 0 0,0 1 0 0 0,0-1 0 0 0,0 0 0 0 0,0 0 0 0 0,0 1-1 0 0,0-1 1 0 0,0-1 0 0 0,-2 1-22 0 0,-107-23-3273 0 0,73 2-4236 0 0,14 7 594 0 0</inkml:trace>
  <inkml:trace contextRef="#ctx0" brushRef="#br1" timeOffset="68287.991">4872 2767 556 0 0,'0'0'375'0'0,"0"0"-213"0"0,0 0 436 0 0,0 0 1737 0 0,0 0 93 0 0,0 0-743 0 0,0 0-522 0 0,0 0-179 0 0,0 0-168 0 0,8 16 857 0 0,6-9-1449 0 0,1-1 0 0 0,-1 0 0 0 0,1-2 0 0 0,0 1 0 0 0,0-2 0 0 0,1 0 0 0 0,-1-1 0 0 0,1 0 0 0 0,-1-1 0 0 0,1-1 1 0 0,-1-1-1 0 0,1 0 0 0 0,-1-1 0 0 0,1 0 0 0 0,-1-1 0 0 0,0-1 0 0 0,0-1 0 0 0,12-5-224 0 0,-25 10 12 0 0,-1-1-1 0 0,0 0 0 0 0,1 0 0 0 0,-1 1 1 0 0,1-1-1 0 0,-1 0 0 0 0,0 0 1 0 0,0 0-1 0 0,0 0 0 0 0,1 0 1 0 0,-1-1-1 0 0,0 1 0 0 0,0 0 0 0 0,0 0 1 0 0,-1-1-1 0 0,1 1 0 0 0,0-1 1 0 0,0 1-1 0 0,-1 0 0 0 0,1-1 1 0 0,-1 1-1 0 0,1-1 0 0 0,-1 0 0 0 0,0 1 1 0 0,0-1-1 0 0,0 1 0 0 0,0-1 1 0 0,0 0-1 0 0,0 1 0 0 0,0-1 1 0 0,0 1-1 0 0,0-1 0 0 0,-1 1 0 0 0,1-1 1 0 0,-1 1-1 0 0,1-1 0 0 0,-1 1 1 0 0,1-1-1 0 0,-1 1 0 0 0,0-1 1 0 0,0 1-1 0 0,0 0 0 0 0,0 0 1 0 0,0-1-1 0 0,0 1 0 0 0,0 0 0 0 0,0 0 1 0 0,-1 0-1 0 0,1 0 0 0 0,-1 0-11 0 0,-69-46-1140 0 0,66 44 1085 0 0,-12-6-89 0 0,-1 1 0 0 0,0 0 0 0 0,0 1 0 0 0,0 1 0 0 0,-1 0 0 0 0,0 2-1 0 0,0 0 1 0 0,-1 1 0 0 0,1 1 0 0 0,-7 1 144 0 0,22 4 51 0 0,0 0-1 0 0,0 0 0 0 0,0 1 1 0 0,0 0-1 0 0,1 0 1 0 0,0-1-1 0 0,-1 2 0 0 0,1-1 1 0 0,0 0-1 0 0,1 1 0 0 0,-1-1 1 0 0,1 1-1 0 0,0 0 0 0 0,0 0 1 0 0,1 0-1 0 0,-1 0 1 0 0,1 0-1 0 0,0 0 0 0 0,1 0 1 0 0,-1 0-1 0 0,1 1 0 0 0,0-1 1 0 0,0 0-1 0 0,1 0 0 0 0,-1 1 1 0 0,1-1-1 0 0,0 0 1 0 0,1 0-1 0 0,-1 0 0 0 0,2 2-50 0 0,-2 10 334 0 0,16 229 2274 0 0,-6-201-3064 0 0,-2-32-2460 0 0,3-9-4051 0 0,1-8-1776 0 0</inkml:trace>
  <inkml:trace contextRef="#ctx0" brushRef="#br1" timeOffset="68535.26">5068 3042 13149 0 0,'0'0'3789'0'0,"0"0"-3789"0"0,0 0-737 0 0,-42-2 737 0 0,18-1 68 0 0,-6-1-20 0 0,2 2-36 0 0,-3 0-12 0 0,0 1 0 0 0,2-1-320 0 0,0 0-900 0 0,11 1-1556 0 0,-2-9-3692 0 0</inkml:trace>
  <inkml:trace contextRef="#ctx0" brushRef="#br1" timeOffset="69395.893">5208 3192 352 0 0,'0'0'589'0'0,"0"0"574"0"0,0 0 2680 0 0,0 0-1525 0 0,0 0-1133 0 0,0 0-66 0 0,0 0 10 0 0,0 0-152 0 0,0 0-269 0 0,15-4 329 0 0,-110 107 1937 0 0,18-56-5225 0 0,76-46 1922 0 0,-7 2-1674 0 0,4-3-2959 0 0,3-3-2351 0 0</inkml:trace>
  <inkml:trace contextRef="#ctx0" brushRef="#br1" timeOffset="69564.172">5066 3187 300 0 0,'0'0'6079'0'0,"0"0"-2275"0"0,3 6-2801 0 0,147 230 5201 0 0,-139-227-8323 0 0,-4-11-3066 0 0,-2-8-3493 0 0</inkml:trace>
  <inkml:trace contextRef="#ctx0" brushRef="#br1" timeOffset="72801.672">4580 2559 7293 0 0,'0'0'4870'0'0,"-1"10"-3590"0"0,-26 114 18 0 0,17-89-825 0 0,1 1 0 0 0,2 0 0 0 0,2 0 0 0 0,1 0 0 0 0,2 1 0 0 0,2 19-473 0 0,1-29 207 0 0,2 0-1 0 0,0 1 1 0 0,2-2 0 0 0,1 1 0 0 0,1-1-1 0 0,2 0 1 0 0,0 0 0 0 0,1-1-1 0 0,2 0 1 0 0,1-1 0 0 0,0 0 0 0 0,2-1-1 0 0,1-1 1 0 0,1 0 0 0 0,0-1 0 0 0,2-1-1 0 0,18 15-206 0 0,103 49-2915 0 0,-123-79-823 0 0,-2-7-4461 0 0</inkml:trace>
  <inkml:trace contextRef="#ctx0" brushRef="#br1" timeOffset="69888.113">5541 2768 6929 0 0,'0'0'6264'0'0,"0"0"-4518"0"0,-5 7-1535 0 0,-41 85 1727 0 0,13 157 379 0 0,70-188-3833 0 0,-9-61-8191 0 0,-15-11 1525 0 0</inkml:trace>
  <inkml:trace contextRef="#ctx0" brushRef="#br1" timeOffset="70382.011">5668 2976 456 0 0,'0'0'0'0'0</inkml:trace>
  <inkml:trace contextRef="#ctx0" brushRef="#br1" timeOffset="70629.268">5668 2976 388 0 0,'0'0'465'0'0,"0"0"-100"0"0,2-6 7891 0 0,4-6-4869 0 0,4 12-3292 0 0,-1 0 1 0 0,1 1 0 0 0,-1 1 0 0 0,1-1-1 0 0,-1 2 1 0 0,1-1 0 0 0,-1 1 0 0 0,0 1-1 0 0,0-1 1 0 0,-1 2 0 0 0,1-1 0 0 0,-1 1-1 0 0,0 0 1 0 0,0 1 0 0 0,0 0 0 0 0,0 2-96 0 0,-6-7 12 0 0,-1 0 0 0 0,-1 1-1 0 0,1-1 1 0 0,0 1 0 0 0,0-1 0 0 0,0 1 0 0 0,-1-1 0 0 0,1 1 0 0 0,-1-1 0 0 0,1 1 0 0 0,-1 0 0 0 0,0-1 0 0 0,0 1 0 0 0,1 0 0 0 0,-1-1 0 0 0,0 1 0 0 0,-1 0 0 0 0,1-1 0 0 0,0 1-1 0 0,0 0 1 0 0,-1-1 0 0 0,1 1 0 0 0,-1 0 0 0 0,1-1 0 0 0,-1 1 0 0 0,0-1 0 0 0,0 1 0 0 0,1-1 0 0 0,-1 1 0 0 0,0-1 0 0 0,0 0 0 0 0,-1 0 0 0 0,1 1 0 0 0,0-1 0 0 0,0 0 0 0 0,0 0 0 0 0,-1 0-1 0 0,1 0 1 0 0,-1 0 0 0 0,1 0 0 0 0,-1-1 0 0 0,1 1 0 0 0,-1 0 0 0 0,1-1 0 0 0,-1 1 0 0 0,-1-1-12 0 0,-76 25-131 0 0,43-22-3984 0 0,20-6-1249 0 0</inkml:trace>
  <inkml:trace contextRef="#ctx0" brushRef="#br1" timeOffset="70889.814">5908 2951 6777 0 0,'0'0'5769'0'0,"-3"6"-5133"0"0,-18 32 258 0 0,15-29-698 0 0,0 0-1 0 0,1 0 1 0 0,0 0 0 0 0,0 1-1 0 0,1 0 1 0 0,0 0 0 0 0,0 1-1 0 0,1-1 1 0 0,1 1 0 0 0,0-1-1 0 0,0 1 1 0 0,1 5-196 0 0,30 4-1208 0 0,-3-24-5280 0 0,-8-6-56 0 0</inkml:trace>
  <inkml:trace contextRef="#ctx0" brushRef="#br1" timeOffset="71154.041">6046 2855 4424 0 0,'0'0'6194'0'0,"0"0"-4677"0"0,7 8-1252 0 0,1-1-107 0 0,0 0 0 0 0,0 0 0 0 0,-1 1 0 0 0,0 0 0 0 0,0 1 0 0 0,-1 0-1 0 0,-1 0 1 0 0,1 0 0 0 0,-1 0 0 0 0,-1 1 0 0 0,0 0 0 0 0,0 0-1 0 0,-1 0 1 0 0,0 0 0 0 0,-1 1 0 0 0,0-1 0 0 0,0 1 0 0 0,-1-1 0 0 0,-1 1-1 0 0,0 0 1 0 0,0-1 0 0 0,-1 1 0 0 0,0 0 0 0 0,-1-1 0 0 0,-1 1 0 0 0,1-1-1 0 0,-2 0 1 0 0,1 0 0 0 0,-1 0 0 0 0,-1 0 0 0 0,0-1 0 0 0,0 1-1 0 0,-1-1 1 0 0,0-1 0 0 0,0 1 0 0 0,-3 1-158 0 0,-33 17-904 0 0,12-22-5949 0 0,17-10-2825 0 0</inkml:trace>
  <inkml:trace contextRef="#ctx0" brushRef="#br1" timeOffset="75504.157">8199 2609 1228 0 0,'0'0'9738'0'0,"-2"8"-7677"0"0,-116 321 2021 0 0,110-298-3875 0 0,1 0 1 0 0,2 1-1 0 0,1-1 1 0 0,2 1-1 0 0,1 0 1 0 0,1 0-1 0 0,2 0 1 0 0,1 0-1 0 0,2 0 1 0 0,1-1-1 0 0,1 1 1 0 0,2-2-1 0 0,1 1 1 0 0,9 17-208 0 0,-16-42-48 0 0,1 1 0 0 0,0-1 0 0 0,1 0 0 0 0,0 0 0 0 0,-1 0 0 0 0,2 0 0 0 0,-1-1 0 0 0,1 0 0 0 0,0 0 0 0 0,0-1 0 0 0,0 1 1 0 0,0-1-1 0 0,1-1 0 0 0,4 3 48 0 0,34-19-6995 0 0,-26-11-841 0 0</inkml:trace>
  <inkml:trace contextRef="#ctx0" brushRef="#br1" timeOffset="75907.641">8368 2974 860 0 0,'0'0'5779'0'0,"0"0"-2943"0"0,0 0-2483 0 0,0 0 301 0 0,0 0 364 0 0,8 6 90 0 0,2 0-856 0 0,0-1 0 0 0,0 0 1 0 0,1 0-1 0 0,0-1 0 0 0,0 0 1 0 0,0-1-1 0 0,1 0 0 0 0,-1-1 1 0 0,1 0-1 0 0,0-1 0 0 0,9 0-252 0 0,80-9 1712 0 0,-99 8-1710 0 0,0-1-1 0 0,1 1 0 0 0,-1-1 1 0 0,0 1-1 0 0,0-1 0 0 0,0 0 0 0 0,0 1 1 0 0,0-1-1 0 0,0 0 0 0 0,0-1 0 0 0,0 1 1 0 0,-1 0-1 0 0,1 0 0 0 0,0-1 0 0 0,0 1 1 0 0,-1-1-1 0 0,1 0 0 0 0,-1 1 0 0 0,0-1 1 0 0,0 0-1 0 0,1 0 0 0 0,-1 0 0 0 0,0 0 1 0 0,0 0-1 0 0,-1 0 0 0 0,1 0 0 0 0,0 0 1 0 0,-1 0-1 0 0,1 0 0 0 0,-1 0 0 0 0,0-1 1 0 0,1 1-1 0 0,-1 0 0 0 0,0 0 1 0 0,0 0-1 0 0,-1-1 0 0 0,1 1 0 0 0,0 0 1 0 0,-1 0-1 0 0,1 0 0 0 0,-1 0 0 0 0,0 0 1 0 0,0-1-2 0 0,-6-8-150 0 0,0 0 1 0 0,0 1 0 0 0,-1 0 0 0 0,-1 1 0 0 0,0 0 0 0 0,0 0-1 0 0,0 1 1 0 0,-1 0 0 0 0,0 1 0 0 0,-1 0 0 0 0,0 0 0 0 0,0 1-1 0 0,0 1 1 0 0,-1 0 0 0 0,-3-1 149 0 0,13 5 6 0 0,1 0-1 0 0,-1 0 1 0 0,0 0-1 0 0,0 0 1 0 0,1 1 0 0 0,-1-1-1 0 0,0 1 1 0 0,0-1-1 0 0,0 1 1 0 0,0 0 0 0 0,0 0-1 0 0,0 0 1 0 0,1 0-1 0 0,-1 0 1 0 0,0 0 0 0 0,0 0-1 0 0,0 1 1 0 0,0-1-1 0 0,0 1 1 0 0,1-1-1 0 0,-1 1 1 0 0,0 0 0 0 0,0-1-1 0 0,1 1 1 0 0,-1 0-1 0 0,0 0 1 0 0,1 0 0 0 0,-1 1-1 0 0,1-1 1 0 0,-1 0-1 0 0,1 0 1 0 0,0 1 0 0 0,0-1-1 0 0,-1 1 1 0 0,1-1-1 0 0,0 1 1 0 0,0 0 0 0 0,1-1-1 0 0,-1 1 1 0 0,0 0-1 0 0,0 0 1 0 0,1 0 0 0 0,-1 1-6 0 0,-3 90 1478 0 0,5-71-1247 0 0,0 26 165 0 0,29 216 1103 0 0,-19-246-5963 0 0,-4-16-1576 0 0</inkml:trace>
  <inkml:trace contextRef="#ctx0" brushRef="#br1" timeOffset="76063.965">8625 3210 15821 0 0,'0'0'1973'0'0,"0"0"-1973"0"0,0 0-536 0 0,-39-2 536 0 0,15-3 100 0 0,-3 1-28 0 0,-4 1-64 0 0,-3 0-8 0 0,3 2-12 0 0,0-1-932 0 0,4 0-1225 0 0,7 0-3967 0 0,8-6-2041 0 0</inkml:trace>
  <inkml:trace contextRef="#ctx0" brushRef="#br1" timeOffset="76559.233">8874 3276 1004 0 0,'0'0'351'0'0,"0"0"-140"0"0,0 0 869 0 0,0 0 2831 0 0,0 0-1045 0 0,0 0-1244 0 0,0 0-750 0 0,0 0-401 0 0,0 0-121 0 0,-17 24 4004 0 0,12-21-4288 0 0,1 0 0 0 0,-1-1-1 0 0,0 1 1 0 0,0-1 0 0 0,0 0-1 0 0,0-1 1 0 0,0 1 0 0 0,-1-1 0 0 0,1 0-1 0 0,0-1 1 0 0,-1 1 0 0 0,1-1-1 0 0,0 0 1 0 0,-1 0 0 0 0,1-1-1 0 0,0 1 1 0 0,-1-1 0 0 0,1 0 0 0 0,0-1-1 0 0,0 1 1 0 0,0-1 0 0 0,0 0-1 0 0,0-1 1 0 0,-4-2-66 0 0,-21-22-515 0 0,22 2-4759 0 0,8 18-849 0 0</inkml:trace>
  <inkml:trace contextRef="#ctx0" brushRef="#br1" timeOffset="76821.044">8812 3358 6809 0 0,'0'0'6089'0'0,"0"0"-4426"0"0,0 0-1350 0 0,-1 8 345 0 0,-24 122 2522 0 0,31-109-4685 0 0,4-14-7760 0 0,-5-11 1323 0 0</inkml:trace>
  <inkml:trace contextRef="#ctx0" brushRef="#br1" timeOffset="73669.76">7457 1269 1760 0 0,'0'0'5282'0'0,"0"0"-4595"0"0,0 0-1112 0 0,0 0 264 0 0,0 0 114 0 0,0 0-66 0 0,-1 5 103 0 0,0 0 207 0 0,1 0-1 0 0,0 0 1 0 0,0 0-1 0 0,0 0 1 0 0,1-1-1 0 0,0 1 1 0 0,0 0-1 0 0,0 0 0 0 0,1-1 1 0 0,-1 1-1 0 0,1-1 1 0 0,0 1-1 0 0,0-1 1 0 0,1 0-1 0 0,-1 0 1 0 0,1 0-1 0 0,0 0 1 0 0,3 3-197 0 0,344 403 6448 0 0,-37-38-3475 0 0,-319-435-8533 0 0,43 90 6132 0 0,20 66 2160 0 0,-57-90-2709 0 0,1-1 0 0 0,-1 1-1 0 0,1-1 1 0 0,-1 1 0 0 0,0-1 0 0 0,0 1-1 0 0,0-1 1 0 0,0 1 0 0 0,0-1 0 0 0,0 1-1 0 0,-1-1 1 0 0,0 1 0 0 0,1-1 0 0 0,-1 0-1 0 0,0 1 1 0 0,0-1 0 0 0,0 0 0 0 0,0 0-1 0 0,0 1 1 0 0,-1-1 0 0 0,1 0 0 0 0,-1 0-1 0 0,1-1 1 0 0,-1 1 0 0 0,0 0 0 0 0,0 0-1 0 0,0-1 1 0 0,0 1 0 0 0,0-1-1 0 0,0 0 1 0 0,0 1 0 0 0,0-1 0 0 0,-1 0-1 0 0,1 0 1 0 0,0 0 0 0 0,-1-1 0 0 0,1 1-1 0 0,-1-1 1 0 0,1 1 0 0 0,-1-1 0 0 0,0 0-23 0 0,-104 9-1173 0 0,70-14-1841 0 0,3-5-3528 0 0,8-2-1337 0 0</inkml:trace>
  <inkml:trace contextRef="#ctx0" brushRef="#br1" timeOffset="74728.55">8675 2013 640 0 0,'0'0'5789'0'0,"0"0"-4175"0"0,0 0-1682 0 0,0 0 368 0 0,-3 7 363 0 0,1-2-506 0 0,0-1 0 0 0,-1 1 1 0 0,0-1-1 0 0,0 0 0 0 0,0 0 0 0 0,0 0 0 0 0,0-1 0 0 0,-1 1 0 0 0,0-1 0 0 0,1 0 1 0 0,-1 0-1 0 0,-1 0 0 0 0,1 0 0 0 0,0-1 0 0 0,-1 1 0 0 0,1-1 0 0 0,-1 0 0 0 0,0-1 1 0 0,1 1-1 0 0,-1-1 0 0 0,0 0 0 0 0,0 0 0 0 0,0 0 0 0 0,-1-1-157 0 0,-177-17 560 0 0,182 18-563 0 0,-1 0 0 0 0,1 0 1 0 0,-1 0-1 0 0,1 1 1 0 0,0-1-1 0 0,0 1 1 0 0,-1-1-1 0 0,1 1 1 0 0,0-1-1 0 0,0 1 1 0 0,0 0-1 0 0,1-1 1 0 0,-1 1-1 0 0,0 0 0 0 0,1 0 1 0 0,-1 0-1 0 0,1 0 1 0 0,-1-1-1 0 0,1 1 1 0 0,0 0-1 0 0,0 0 1 0 0,0 0-1 0 0,0 0 1 0 0,0 0-1 0 0,0 0 1 0 0,1 0-1 0 0,-1 0 0 0 0,1-1 1 0 0,-1 1-1 0 0,1 0 1 0 0,0 0-1 0 0,0 0 1 0 0,-1-1-1 0 0,1 1 1 0 0,0-1-1 0 0,1 1 3 0 0,7 27-3084 0 0,-4-21-1104 0 0</inkml:trace>
  <inkml:trace contextRef="#ctx0" brushRef="#br1" timeOffset="75007.442">8718 2184 7717 0 0,'0'0'4615'0'0,"0"8"-3902"0"0,-1-4-677 0 0,1-1 1 0 0,-1 1 0 0 0,1-1-1 0 0,-1 1 1 0 0,0-1 0 0 0,0 0-1 0 0,-1 1 1 0 0,1-1 0 0 0,-1 0-1 0 0,1 0 1 0 0,-1 0 0 0 0,0 0-1 0 0,0 0 1 0 0,0 0 0 0 0,-1-1-1 0 0,1 1 1 0 0,-1-1 0 0 0,1 1-1 0 0,-1-1 1 0 0,0 0 0 0 0,0 0-1 0 0,0 0 1 0 0,0-1 0 0 0,0 1-1 0 0,0-1 1 0 0,-1 0 0 0 0,1 1-1 0 0,0-1 1 0 0,-1-1 0 0 0,1 1-1 0 0,-1 0 1 0 0,-1-1-37 0 0,-18 3-105 0 0,1-2 1 0 0,0 0-1 0 0,-1-1 0 0 0,1-1 1 0 0,-1-2-1 0 0,1 0 0 0 0,0-1 1 0 0,0-1-1 0 0,-18-7 105 0 0,35 62-3857 0 0,3-39-118 0 0</inkml:trace>
  <inkml:trace contextRef="#ctx0" brushRef="#br1" timeOffset="93553.052">2228 4734 11789 0 0,'0'0'3134'0'0,"0"0"-2799"0"0,0 0-628 0 0,-3 8 587 0 0,0 124 1361 0 0,4-128-1613 0 0,-1 0 0 0 0,1 0 0 0 0,0 0 0 0 0,0 0 0 0 0,0 0 0 0 0,1-1 0 0 0,0 1 0 0 0,-1 0 0 0 0,1-1 0 0 0,0 1 0 0 0,1-1 0 0 0,-1 0 0 0 0,1 1 0 0 0,-1-1 0 0 0,1 0 0 0 0,0-1 0 0 0,0 1 0 0 0,0 0 0 0 0,1-1 0 0 0,-1 0 0 0 0,0 1 0 0 0,1-2 0 0 0,0 1 0 0 0,-1 0 0 0 0,1-1 0 0 0,0 1 0 0 0,0-1 0 0 0,0 0 0 0 0,0 0 0 0 0,0-1 0 0 0,0 1 0 0 0,0-1 0 0 0,2 0-42 0 0,-2-2-14 0 0,1-1 1 0 0,0 1-1 0 0,-1-1 1 0 0,0 0-1 0 0,1-1 1 0 0,-1 1 0 0 0,0-1-1 0 0,-1 0 1 0 0,1 0-1 0 0,-1 0 1 0 0,0 0-1 0 0,0 0 1 0 0,0-1-1 0 0,0 1 1 0 0,-1-1-1 0 0,1 0 1 0 0,-1 0 0 0 0,-1 0-1 0 0,1 0 1 0 0,-1 0-1 0 0,0 0 1 0 0,0-1-1 0 0,0 1 1 0 0,-1 0-1 0 0,0 0 1 0 0,0-1 0 0 0,0 1-1 0 0,0 0 1 0 0,-1-1-1 0 0,0 1 1 0 0,-2-4 13 0 0,3 5 13 0 0,27 39 63 0 0,-17-16 222 0 0,-1 1 1 0 0,-1 0-1 0 0,-1 0 1 0 0,0 1-1 0 0,-2-1 1 0 0,-1 1-1 0 0,0 1 1 0 0,-1 7-299 0 0,-2-22-19 0 0,0-1 0 0 0,-1 0-1 0 0,0 1 1 0 0,0-1 0 0 0,-1 0 0 0 0,0 0 0 0 0,0 1 0 0 0,-1-1-1 0 0,1 0 1 0 0,-1 0 0 0 0,0 0 0 0 0,-1 0 0 0 0,0-1 0 0 0,0 1 0 0 0,0-1-1 0 0,0 1 1 0 0,-1-1 0 0 0,0 0 0 0 0,0 0 0 0 0,0-1 0 0 0,-1 1-1 0 0,1-1 1 0 0,-1 0 0 0 0,0 0 0 0 0,-1-1 0 0 0,1 1 0 0 0,-1-1-1 0 0,1 0 1 0 0,-1-1 0 0 0,-4 2 19 0 0,-54 6-2321 0 0,22-22-5605 0 0,18-9-1424 0 0</inkml:trace>
  <inkml:trace contextRef="#ctx0" brushRef="#br1" timeOffset="93788.9">2678 4643 6597 0 0,'0'0'6276'0'0,"6"7"-4858"0"0,6 6-1267 0 0,0 0 0 0 0,-2 1 0 0 0,0 0 0 0 0,0 1 0 0 0,-1 0 0 0 0,-1 1 0 0 0,0 0 0 0 0,-2 0 0 0 0,0 0 1 0 0,0 1-1 0 0,-1 0 0 0 0,-2 0 0 0 0,1 0 0 0 0,-2 1 0 0 0,0-1 0 0 0,-2 1 0 0 0,1 0 0 0 0,-2-1 0 0 0,-1 1 0 0 0,0-1 1 0 0,-1 0-1 0 0,0 1 0 0 0,-2-1 0 0 0,0-1 0 0 0,-1 1 0 0 0,-4 8-151 0 0,-32 28-907 0 0,8-24-3317 0 0,17-23-2071 0 0</inkml:trace>
  <inkml:trace contextRef="#ctx0" brushRef="#br1" timeOffset="94068.565">3581 5093 6989 0 0,'0'0'10425'0'0,"0"0"-9385"0"0,0 0-1040 0 0,0 0-492 0 0,0 0 492 0 0,-46-12 184 0 0,20 7 76 0 0,-2 0-212 0 0,-7 2-48 0 0,-13 0-12 0 0,7 1-632 0 0,6 0-284 0 0,5-2-357 0 0,16 3-1655 0 0,-3-11-5157 0 0</inkml:trace>
  <inkml:trace contextRef="#ctx0" brushRef="#br1" timeOffset="94239.64">3567 4952 11417 0 0,'0'0'5213'0'0,"0"0"-5213"0"0,0 0-805 0 0,-41-7 541 0 0,7 0 188 0 0,-8-3 76 0 0,-12 1 0 0 0,-2 0-492 0 0,2-3-1664 0 0,13 4-4648 0 0</inkml:trace>
  <inkml:trace contextRef="#ctx0" brushRef="#br1" timeOffset="92516.215">1313 4508 11761 0 0,'0'0'1484'0'0,"0"0"-1608"0"0,-5 7 452 0 0,-5 11-52 0 0,0 1 1 0 0,1-1-1 0 0,2 2 0 0 0,-1-1 0 0 0,2 1 0 0 0,1 1 0 0 0,0-1 0 0 0,2 1 1 0 0,0-1-1 0 0,1 1 0 0 0,1 0 0 0 0,1 0 0 0 0,1 0 0 0 0,1 0 0 0 0,1 0 1 0 0,4 14-277 0 0,17 5-941 0 0,1-21-2983 0 0,-13-12-1590 0 0</inkml:trace>
  <inkml:trace contextRef="#ctx0" brushRef="#br1" timeOffset="92764.343">1437 4755 8625 0 0,'0'0'2494'0'0,"0"0"-1899"0"0,0 0-601 0 0,0 0-25 0 0,0 0-100 0 0,7-5-189 0 0,-4 3 312 0 0,1 0 0 0 0,-1 0 0 0 0,1 0 0 0 0,-1 0-1 0 0,1 1 1 0 0,0 0 0 0 0,-1 0 0 0 0,1 0-1 0 0,0 0 1 0 0,0 0 0 0 0,0 1 0 0 0,0-1 0 0 0,-1 1-1 0 0,1 0 1 0 0,0 1 0 0 0,0-1 0 0 0,0 0 0 0 0,0 1-1 0 0,0 0 1 0 0,-1 0 0 0 0,1 0 0 0 0,3 2 8 0 0,-4-2 57 0 0,96 48 2371 0 0,-96-48-2338 0 0,0 0-1 0 0,0 1 1 0 0,0 0-1 0 0,-1 0 1 0 0,1 0-1 0 0,0 0 1 0 0,-1 0 0 0 0,0 0-1 0 0,1 1 1 0 0,-1-1-1 0 0,0 1 1 0 0,0 0-1 0 0,0-1 1 0 0,-1 1-1 0 0,1 0 1 0 0,-1 0-1 0 0,1 0 1 0 0,-1 0 0 0 0,0 1-1 0 0,0-1 1 0 0,0 0-1 0 0,-1 0 1 0 0,1 1-1 0 0,-1-1 1 0 0,0 0-1 0 0,0 1 1 0 0,0-1-1 0 0,0 0 1 0 0,-1 0-1 0 0,1 2-89 0 0,-78 51 1004 0 0,17-43-5031 0 0,50-14-1092 0 0,4-5-2952 0 0</inkml:trace>
  <inkml:trace contextRef="#ctx0" brushRef="#br1" timeOffset="93027.105">1761 4757 3300 0 0,'0'0'7730'0'0,"0"0"-5853"0"0,0 0-1551 0 0,0 0 318 0 0,-1 8 138 0 0,-9 35 23 0 0,-9 70 979 0 0,19-111-1878 0 0,1 1-1 0 0,-1 0 1 0 0,0 0 0 0 0,1-1-1 0 0,0 1 1 0 0,0-1-1 0 0,0 1 1 0 0,0 0-1 0 0,0-1 1 0 0,0 1 0 0 0,1-1-1 0 0,-1 0 1 0 0,1 0-1 0 0,-1 1 1 0 0,1-1-1 0 0,0 0 1 0 0,0 0 0 0 0,0 0-1 0 0,0-1 1 0 0,0 1-1 0 0,1 0 1 0 0,-1-1-1 0 0,0 0 1 0 0,1 1 0 0 0,-1-1-1 0 0,1 0 1 0 0,-1 0-1 0 0,1 0 1 0 0,0-1-1 0 0,-1 1 1 0 0,1-1 0 0 0,0 1-1 0 0,0-1 1 0 0,-1 0-1 0 0,1 0 1 0 0,0 0-1 0 0,0 0 1 0 0,0-1 94 0 0,4 0-4478 0 0,1-4-3468 0 0</inkml:trace>
  <inkml:trace contextRef="#ctx0" brushRef="#br1" timeOffset="93289.915">1986 4992 11281 0 0,'0'0'2060'0'0,"0"0"-2060"0"0,0 0 332 0 0,0 39 416 0 0,-10-27 72 0 0,0 1-116 0 0,-6-1-284 0 0,1 1-35 0 0,-6 1-221 0 0,2 0-64 0 0,-2-1-100 0 0,3-3-448 0 0,1-1-661 0 0,6-4-1055 0 0,2-5-4160 0 0</inkml:trace>
  <inkml:trace contextRef="#ctx0" brushRef="#br1" timeOffset="92115.78">735 4604 1708 0 0,'0'0'1308'0'0,"0"0"419"0"0,0 0-266 0 0,0 0 71 0 0,0 0 84 0 0,0 0-316 0 0,0 0-693 0 0,0 0-464 0 0,0 0-28 0 0,3 2 362 0 0,109 57 3274 0 0,-103-57-3648 0 0,0-1 0 0 0,-1 0 0 0 0,1 0 0 0 0,0-1 0 0 0,0-1-1 0 0,0 1 1 0 0,0-1 0 0 0,0-1 0 0 0,-1 0 0 0 0,1 0 0 0 0,-1 0-1 0 0,1-1 1 0 0,-1-1 0 0 0,0 1 0 0 0,0-1 0 0 0,0-1 0 0 0,0 1-103 0 0,-8 0-21 0 0,1-1 0 0 0,-1 1 1 0 0,0 0-1 0 0,0 0 1 0 0,0 0-1 0 0,-1 0 0 0 0,1 0 1 0 0,-1 0-1 0 0,0 0 1 0 0,0 0-1 0 0,-1 0 0 0 0,1 0 1 0 0,-1 0-1 0 0,1 0 0 0 0,-1 1 1 0 0,-1-1-1 0 0,1 1 1 0 0,0-1-1 0 0,-1 1 0 0 0,0 0 1 0 0,1 0-1 0 0,-1 0 1 0 0,0 0-1 0 0,-1 1 0 0 0,1-1 1 0 0,0 1-1 0 0,-1 0 1 0 0,0 0-1 0 0,1 0 21 0 0,0-1-17 0 0,-169-110-600 0 0,170 115 618 0 0,0 0 0 0 0,-1 0 0 0 0,2 0 0 0 0,-1 0-1 0 0,0 1 1 0 0,0-1 0 0 0,1 1 0 0 0,-1-1 0 0 0,1 1 0 0 0,0-1 0 0 0,-1 1-1 0 0,1 0 1 0 0,1 0 0 0 0,-1-1 0 0 0,0 1 0 0 0,1 0 0 0 0,-1 0-1 0 0,1 0 1 0 0,0 0 0 0 0,0 0 0 0 0,0 0 0 0 0,0 0 0 0 0,1 0 0 0 0,-1 0-1 0 0,1-1 1 0 0,0 1 0 0 0,0 0 0 0 0,0 0 0 0 0,0 0-1 0 0,-1 2 78 0 0,36 403 2069 0 0,-36-407-2240 0 0,8 29-1516 0 0,5-17-4808 0 0,-8-12 492 0 0</inkml:trace>
  <inkml:trace contextRef="#ctx0" brushRef="#br1" timeOffset="92269.204">997 4846 5124 0 0,'0'0'8369'0'0,"0"0"-7161"0"0,0 0-1184 0 0,0 0 128 0 0,0 0-152 0 0,-43-3 288 0 0,12 3-48 0 0,-10 3-112 0 0,-8 4-116 0 0,-5-2-12 0 0,10 0-316 0 0,12-1-1140 0 0,17-3-1552 0 0,-5-4-4893 0 0</inkml:trace>
  <inkml:trace contextRef="#ctx0" brushRef="#br1" timeOffset="62740.793">2272 2715 10517 0 0,'0'0'2201'0'0,"0"0"-1643"0"0,5 9-251 0 0,12 20 386 0 0,-2 0 1 0 0,-2 1-1 0 0,0 0 0 0 0,-2 1 0 0 0,-2 0 0 0 0,0 1 1 0 0,2 25-694 0 0,-40-211-3280 0 0,26 147 3180 0 0,3 6 115 0 0,0 0 1 0 0,0-1 0 0 0,0 1-1 0 0,0 0 1 0 0,0 0 0 0 0,0-1-1 0 0,0 1 1 0 0,-1 0 0 0 0,1 0-1 0 0,0-1 1 0 0,-1 1 0 0 0,1 0-1 0 0,-1 0 1 0 0,1 0 0 0 0,-1 0-1 0 0,0 0 1 0 0,1 0 0 0 0,-1 0 0 0 0,0 0-1 0 0,0 0 1 0 0,1 0 0 0 0,-1 0-1 0 0,0 0 1 0 0,0 0 0 0 0,0 1-1 0 0,0-1 1 0 0,0 0 0 0 0,-1 1-1 0 0,1-1 1 0 0,0 1 0 0 0,0-1-1 0 0,0 1 1 0 0,0 0 0 0 0,-1-1-1 0 0,1 1 1 0 0,0 0 0 0 0,0 0-1 0 0,-1 0 1 0 0,1 0 0 0 0,0 0-1 0 0,0 0 1 0 0,-1 0 0 0 0,1 0-1 0 0,0 0 1 0 0,0 1 0 0 0,0-1-1 0 0,-1 1 1 0 0,1-1 0 0 0,0 1-1 0 0,0-1 1 0 0,0 1 0 0 0,0-1-1 0 0,0 1 1 0 0,0 0 0 0 0,0 0-1 0 0,0-1 1 0 0,0 1 0 0 0,0 0-1 0 0,0 0 1 0 0,0 1-16 0 0,-9 8 301 0 0,1-3-265 0 0,1 0 0 0 0,0 0-1 0 0,0 0 1 0 0,1 1 0 0 0,0 1-1 0 0,1-1 1 0 0,0 1-1 0 0,0 0 1 0 0,1 0 0 0 0,0 1-1 0 0,0 0 1 0 0,1 0 0 0 0,1 0-1 0 0,-1 0 1 0 0,2 0 0 0 0,-1 4-36 0 0,6-11 102 0 0,0 0 0 0 0,1-1 0 0 0,-1 1 0 0 0,1-1 0 0 0,0 0 0 0 0,-1 0 0 0 0,1 0 0 0 0,0-1 0 0 0,0 1 0 0 0,1-1 0 0 0,-1 0 0 0 0,0 0 0 0 0,0 0 0 0 0,0-1 0 0 0,1 1 0 0 0,-1-1 0 0 0,0 0 0 0 0,1 0 0 0 0,-1-1 0 0 0,0 1 0 0 0,0-1 0 0 0,1 0 0 0 0,-1 0 0 0 0,0-1 0 0 0,3 0-102 0 0,105-26-102 0 0,-66 9-7215 0 0,-36 12 278 0 0</inkml:trace>
  <inkml:trace contextRef="#ctx0" brushRef="#br1" timeOffset="63018.865">2544 2835 5428 0 0,'0'0'6618'0'0,"0"0"-4772"0"0,0 0-1643 0 0,0 0-96 0 0,0 0 6 0 0,0 0-13 0 0,0 0-83 0 0,0 0-294 0 0,8 3-11 0 0,95 76 1592 0 0,-101-77-1269 0 0,0 0 1 0 0,0 0-1 0 0,0 0 0 0 0,0 1 1 0 0,-1-1-1 0 0,1 1 1 0 0,-1-1-1 0 0,1 1 1 0 0,-1 0-1 0 0,0-1 1 0 0,0 1-1 0 0,0 0 1 0 0,-1 0-1 0 0,1 0 1 0 0,0 0-1 0 0,-1 0 0 0 0,0-1 1 0 0,0 1-1 0 0,0 0 1 0 0,0 0-1 0 0,0 0 1 0 0,-1 0-1 0 0,1 0 1 0 0,-1 0-1 0 0,0 0 1 0 0,0 0-1 0 0,0-1 0 0 0,0 1 1 0 0,0 0-1 0 0,0-1 1 0 0,-1 1-1 0 0,0-1 1 0 0,1 1-1 0 0,-1-1 1 0 0,0 0-1 0 0,0 1 1 0 0,0-1-1 0 0,0 0 1 0 0,-1-1-1 0 0,1 1 0 0 0,0 0 1 0 0,-1-1-1 0 0,1 1 1 0 0,-3 0-36 0 0,-44 19-205 0 0,14-22-6758 0 0,26-6-380 0 0</inkml:trace>
  <inkml:trace contextRef="#ctx0" brushRef="#br1" timeOffset="63223.176">2749 2821 4804 0 0,'0'0'6930'0'0,"-3"7"-5625"0"0,-52 165 2307 0 0,56-169-3609 0 0,0 1 0 0 0,0-1 0 0 0,1 0 0 0 0,-1 0 0 0 0,1 1 0 0 0,-1-1 0 0 0,1 0 0 0 0,0-1 0 0 0,0 1 0 0 0,0 0 0 0 0,1 0 0 0 0,-1-1 0 0 0,1 0 0 0 0,-1 1 0 0 0,1-1 0 0 0,0 0 0 0 0,0 0 1 0 0,0 0-1 0 0,0-1 0 0 0,0 1 0 0 0,0-1 0 0 0,0 1 0 0 0,1-1 0 0 0,-1 0 0 0 0,0-1 0 0 0,1 1 0 0 0,-1 0 0 0 0,3-1-3 0 0,32 6-2554 0 0,-6-6-3491 0 0,-4-5-2028 0 0</inkml:trace>
  <inkml:trace contextRef="#ctx0" brushRef="#br1" timeOffset="90171.304">2108 2482 1280 0 0,'0'0'5144'0'0,"8"7"-3380"0"0,65 75-616 0 0,-4 4 1 0 0,-3 2-1 0 0,-5 2 1 0 0,-3 4-1 0 0,-4 2 0 0 0,-5 2 1 0 0,21 64-1149 0 0,-18-36-1262 0 0,-52-123-116 0 0,0-4-2275 0 0,-2-4-1525 0 0</inkml:trace>
  <inkml:trace contextRef="#ctx0" brushRef="#br1" timeOffset="63688.88">3166 2851 6505 0 0,'0'0'5792'0'0,"4"6"-4408"0"0,7 12-1053 0 0,-1 1 0 0 0,-1-1 1 0 0,-1 1-1 0 0,-1 1 0 0 0,0 0 1 0 0,-1 0-1 0 0,-2 0 0 0 0,1 5-331 0 0,-24-86-4108 0 0,-3-20 2415 0 0,1 29 4428 0 0,-2 90-960 0 0,-12 1-652 0 0,28-33-1090 0 0,0 0-1 0 0,1 1 1 0 0,0 0-1 0 0,0-1 1 0 0,1 2-1 0 0,0-1 1 0 0,0 1-1 0 0,1 0 1 0 0,0 0-1 0 0,0 0 1 0 0,0 0-1 0 0,1 1 1 0 0,-1 7-33 0 0,6-13 63 0 0,1 1 0 0 0,0-1 0 0 0,0 0 0 0 0,1 0 0 0 0,-1 0 0 0 0,0-1 0 0 0,1 1 0 0 0,0-1 0 0 0,-1 0 1 0 0,1 0-1 0 0,0 0 0 0 0,0-1 0 0 0,0 1 0 0 0,0-1 0 0 0,1 0 0 0 0,-1 0 0 0 0,0 0 0 0 0,0-1 0 0 0,1 0 1 0 0,-1 1-1 0 0,0-1 0 0 0,1-1 0 0 0,-1 1 0 0 0,0-1 0 0 0,1 0 0 0 0,1 0-63 0 0,-3 1 7 0 0,90-24-770 0 0,-57 1-8668 0 0,-22 10 1392 0 0</inkml:trace>
  <inkml:trace contextRef="#ctx0" brushRef="#br1" timeOffset="64219.889">3466 2835 3920 0 0,'0'0'7220'0'0,"0"0"-5095"0"0,0 0-1817 0 0,0 0-183 0 0,2 8 77 0 0,52 186 3974 0 0,-53-192-4162 0 0,0-1 0 0 0,0 0 0 0 0,0 0 0 0 0,0 0 0 0 0,0 1 0 0 0,1-1 0 0 0,-1 0 0 0 0,0 0-1 0 0,0-1 1 0 0,1 1 0 0 0,-1 0 0 0 0,1 0 0 0 0,-1-1 0 0 0,1 1 0 0 0,-1-1 0 0 0,1 1 0 0 0,-1-1 0 0 0,1 1 0 0 0,0-1-1 0 0,-1 0 1 0 0,1 0 0 0 0,-1 0 0 0 0,1 0 0 0 0,0 0 0 0 0,-1 0 0 0 0,1-1 0 0 0,-1 1 0 0 0,1 0 0 0 0,0-1 0 0 0,-1 1-1 0 0,1-1 1 0 0,-1 0 0 0 0,0 1 0 0 0,1-1 0 0 0,-1 0 0 0 0,1 0 0 0 0,-1 0 0 0 0,0 0 0 0 0,0 0 0 0 0,0 0 0 0 0,1 0-1 0 0,-1 0 1 0 0,0-1 0 0 0,0 1 0 0 0,-1 0 0 0 0,1-1 0 0 0,0 1 0 0 0,0-1 0 0 0,-1 1 0 0 0,1-1 0 0 0,-1 1 0 0 0,1-1-1 0 0,-1 1 1 0 0,1-1 0 0 0,-1 0 0 0 0,0 1 0 0 0,0-1 0 0 0,0 1 0 0 0,0-1 0 0 0,0 0 0 0 0,0 1 0 0 0,-1-1 0 0 0,1 1-1 0 0,-1-2-13 0 0,14-61-172 0 0,7 97-16 0 0,-14-22 305 0 0,-2 2 0 0 0,0-1 0 0 0,0 0 0 0 0,-1 1-1 0 0,0-1 1 0 0,-1 1 0 0 0,-1 0 0 0 0,0 0 0 0 0,0 0-1 0 0,-2-1 1 0 0,1 1 0 0 0,-2 0 0 0 0,0 0 0 0 0,0 0-1 0 0,-1-1 1 0 0,-1 1 0 0 0,0-1 0 0 0,0 0 0 0 0,-2 0-1 0 0,1-1 1 0 0,-2 2-117 0 0,-79 12-959 0 0,27-46-7059 0 0,33-3-3400 0 0</inkml:trace>
  <inkml:trace contextRef="#ctx0" brushRef="#br1" timeOffset="89844.296">3158 2435 8477 0 0,'0'0'3111'0'0,"8"13"-3315"0"0,107 170 971 0 0,-9 6 0 0 0,74 184-767 0 0,-50-108-1162 0 0,-140-268-6067 0 0,-8-18 3098 0 0</inkml:trace>
  <inkml:trace contextRef="#ctx0" brushRef="#br1" timeOffset="71497.786">6502 2988 4592 0 0,'0'0'7372'0'0,"3"7"-5821"0"0,81 213 3301 0 0,-82-217-4811 0 0,-14-68-2136 0 0,-77-100 1320 0 0,62 230 1675 0 0,-63 54-180 0 0,154-98 487 0 0,-52-20-1250 0 0,70-2 980 0 0,-32-14-3943 0 0,-46 12-354 0 0,2-3-3188 0 0</inkml:trace>
  <inkml:trace contextRef="#ctx0" brushRef="#br1" timeOffset="71762.975">6773 3090 13121 0 0,'0'0'2182'0'0,"0"0"-1445"0"0,0 0-494 0 0,0 0 27 0 0,0 0-74 0 0,0 0-47 0 0,0 0 60 0 0,0 0-151 0 0,6-3-316 0 0,-3 2 243 0 0,0-1 0 0 0,-1 1 0 0 0,1 1-1 0 0,0-1 1 0 0,0 0 0 0 0,0 1 0 0 0,0 0 0 0 0,0-1 0 0 0,0 1 0 0 0,0 0 0 0 0,0 0 0 0 0,0 1 0 0 0,0-1 0 0 0,0 1-1 0 0,0 0 1 0 0,-1-1 0 0 0,1 1 0 0 0,0 0 0 0 0,0 1 0 0 0,-1-1 0 0 0,1 0 0 0 0,0 1 0 0 0,-1-1 0 0 0,0 1-1 0 0,1 0 1 0 0,-1 0 0 0 0,0 0 0 0 0,0 0 0 0 0,0 0 0 0 0,0 1 0 0 0,1 2 15 0 0,1-4 34 0 0,-1 0 1 0 0,0 1-1 0 0,0 0 1 0 0,0 0 0 0 0,-1 0-1 0 0,1 0 1 0 0,0 0-1 0 0,-1 1 1 0 0,1-1-1 0 0,-1 1 1 0 0,0 0-1 0 0,0-1 1 0 0,0 1 0 0 0,0 0-1 0 0,0 0 1 0 0,-1 0-1 0 0,1 1 1 0 0,-1-1-1 0 0,0 0 1 0 0,0 1-1 0 0,0-1 1 0 0,0 0-1 0 0,-1 1 1 0 0,1-1 0 0 0,-1 1-1 0 0,0-1 1 0 0,0 1-1 0 0,0-1 1 0 0,-1 1-1 0 0,1-1 1 0 0,-1 0-1 0 0,0 1 1 0 0,0-1-1 0 0,0 1 1 0 0,0-1 0 0 0,0 0-1 0 0,-1 0 1 0 0,0 0-1 0 0,1 0 1 0 0,-1 0-1 0 0,0 0 1 0 0,-1 0-1 0 0,1-1 1 0 0,0 1-1 0 0,-1-1 1 0 0,1 0 0 0 0,-1 1-1 0 0,0-1 1 0 0,-2 1-35 0 0,-52 18-173 0 0,18-23-5783 0 0,30-4-923 0 0</inkml:trace>
  <inkml:trace contextRef="#ctx0" brushRef="#br1" timeOffset="72024.902">6975 3087 11985 0 0,'0'0'1724'0'0,"-3"9"-1310"0"0,0-2-279 0 0,0 0-1 0 0,1 1 0 0 0,0-1 0 0 0,0 1 0 0 0,1 0 1 0 0,0 0-1 0 0,1-1 0 0 0,-1 1 0 0 0,1 0 0 0 0,1 0 1 0 0,-1 0-1 0 0,2 0 0 0 0,-1-1 0 0 0,1 1 0 0 0,0 0 1 0 0,0-1-1 0 0,1 0 0 0 0,0 1 0 0 0,0-1 1 0 0,1 0-1 0 0,0 0 0 0 0,0-1 0 0 0,1 1 0 0 0,0-1 1 0 0,0 0-1 0 0,0-1 0 0 0,1 1 0 0 0,0-1 0 0 0,0 0 1 0 0,2 1-135 0 0,40 18-1359 0 0,-12-24-6369 0 0,-19-10-1079 0 0</inkml:trace>
  <inkml:trace contextRef="#ctx0" brushRef="#br1" timeOffset="72351.489">7326 2619 8233 0 0,'0'0'2539'0'0,"0"0"-1554"0"0,0 0-714 0 0,0 0-113 0 0,0 0 346 0 0,0 0 467 0 0,0 0-120 0 0,6 8-864 0 0,19 34 497 0 0,-2 1 0 0 0,-2 1-1 0 0,-2 1 1 0 0,-2 1-1 0 0,-2 1 1 0 0,-2 0 0 0 0,-2 0-1 0 0,-2 7-483 0 0,-1-19 265 0 0,-1 1 0 0 0,-3 0-1 0 0,0 0 1 0 0,-3 0 0 0 0,-1 1-1 0 0,-1-1 1 0 0,-2 0 0 0 0,-4 10-265 0 0,3-23 56 0 0,-2-1 1 0 0,-1 0-1 0 0,0-1 0 0 0,-2 0 1 0 0,0 0-1 0 0,-1 0 1 0 0,-2-2-1 0 0,-10 16-56 0 0,12-20-53 0 0,-1-1 1 0 0,-1 1-1 0 0,0-2 0 0 0,-1 0 0 0 0,-1 0 0 0 0,0-1 0 0 0,0-1 0 0 0,-1-1 0 0 0,-1 0 1 0 0,0 0-1 0 0,-15 5 53 0 0,-43 3-3102 0 0,-6-25-3902 0 0,38-10-2966 0 0</inkml:trace>
  <inkml:trace contextRef="#ctx0" brushRef="#br1" timeOffset="89116.067">6402 2617 208 0 0,'0'0'5890'0'0,"0"0"-3975"0"0,0 0-1771 0 0,0 0-828 0 0,0 7 365 0 0,2 9 566 0 0,1 0 0 0 0,0 0-1 0 0,2 0 1 0 0,0 0 0 0 0,0-1 0 0 0,2 0 0 0 0,0 0-1 0 0,0-1 1 0 0,7 8-247 0 0,6 18 514 0 0,382 792 4494 0 0,-290-613-4325 0 0,-110-226-2637 0 0,-11-16-5240 0 0,-3-3 762 0 0</inkml:trace>
  <inkml:trace contextRef="#ctx0" brushRef="#br1" timeOffset="98372.056">6155 5131 10757 0 0,'0'0'9033'0'0,"0"0"-8033"0"0,0 0-1000 0 0,0 0-436 0 0,0 0 204 0 0,0 0 232 0 0,0 0 64 0 0,0 0 20 0 0,0 0-84 0 0,0 0-264 0 0,-4 12-1024 0 0,-2-15-1525 0 0,0-9-5759 0 0</inkml:trace>
  <inkml:trace contextRef="#ctx0" brushRef="#br1" timeOffset="100088.959">7408 4825 220 0 0,'0'0'11748'0'0,"-5"7"-8943"0"0,-9 13-2544 0 0,0 1 1 0 0,2 0 0 0 0,0 1 0 0 0,1 0 0 0 0,2 1-1 0 0,0 0 1 0 0,1 1 0 0 0,2 0 0 0 0,0 0 0 0 0,2 0 0 0 0,0 1-1 0 0,2-1 1 0 0,0 1 0 0 0,2 0 0 0 0,3 21-262 0 0,34 28-1052 0 0,5-41-6386 0 0,-25-31 116 0 0</inkml:trace>
  <inkml:trace contextRef="#ctx0" brushRef="#br1" timeOffset="100664.129">7607 5020 7461 0 0,'0'0'5130'0'0,"1"8"-4370"0"0,-1-1-884 0 0,1 5 398 0 0,0 0 0 0 0,1 0 1 0 0,0 0-1 0 0,1 0 0 0 0,0 0 0 0 0,1-1 1 0 0,0 1-1 0 0,1-1 0 0 0,0 0 0 0 0,0 0 0 0 0,4 3-274 0 0,-8-13 31 0 0,0-1 1 0 0,0 1-1 0 0,0 0 0 0 0,0 0 0 0 0,0-1 0 0 0,0 1 0 0 0,0 0 0 0 0,0-1 0 0 0,0 1 0 0 0,1-1 0 0 0,-1 1 0 0 0,0-1 0 0 0,0 0 0 0 0,1 0 0 0 0,-1 1 0 0 0,0-1 0 0 0,0 0 0 0 0,1 0 0 0 0,-1 0 0 0 0,0 0 0 0 0,1-1 0 0 0,-1 1 0 0 0,0 0 0 0 0,0 0 0 0 0,1-1 0 0 0,-1 1 0 0 0,0-1 0 0 0,0 1 0 0 0,0-1 0 0 0,0 0 0 0 0,0 1 0 0 0,0-1 0 0 0,1 0 0 0 0,-1 0 0 0 0,-1 1 0 0 0,1-1 0 0 0,0 0 0 0 0,0 0 0 0 0,0 0 0 0 0,0 0 0 0 0,-1 0 0 0 0,1-1 0 0 0,0 1 0 0 0,-1 0 0 0 0,1 0 0 0 0,-1 0 0 0 0,0-1 0 0 0,1 1 0 0 0,-1 0 0 0 0,0-1-31 0 0,17-65-396 0 0,23 156 967 0 0,-20 53 1022 0 0,-20-138-1569 0 0,0 0 0 0 0,0 0 0 0 0,-1-1-1 0 0,1 1 1 0 0,-1 0 0 0 0,1 0 0 0 0,-1-1-1 0 0,0 1 1 0 0,-1-1 0 0 0,1 1-1 0 0,-1-1 1 0 0,1 1 0 0 0,-1-1 0 0 0,0 0-1 0 0,0 0 1 0 0,-1 1 0 0 0,1-2 0 0 0,-1 1-1 0 0,1 0 1 0 0,-1 0 0 0 0,0-1 0 0 0,0 0-1 0 0,0 1 1 0 0,0-1 0 0 0,0 0 0 0 0,-1-1-1 0 0,1 1 1 0 0,-1 0 0 0 0,1-1 0 0 0,-1 0-1 0 0,1 0 1 0 0,-1 0 0 0 0,0 0-1 0 0,0-1 1 0 0,-2 1-24 0 0,-75-6-900 0 0,30-19-3588 0 0,24 1-2160 0 0</inkml:trace>
  <inkml:trace contextRef="#ctx0" brushRef="#br1" timeOffset="100923.925">7923 5044 12449 0 0,'0'0'2024'0'0,"22"47"-2024"0"0,-13-8 368 0 0,-4 10 208 0 0,0 0 68 0 0,-5-11-103 0 0,-6-11-117 0 0,-3-5-212 0 0,-3 2-100 0 0,-4 5-40 0 0,-8 3-72 0 0,2-2-920 0 0,-2-5-629 0 0,5-7-2863 0 0,-2-7-5773 0 0</inkml:trace>
  <inkml:trace contextRef="#ctx0" brushRef="#br1" timeOffset="99025.126">6615 4777 7201 0 0,'0'0'5622'0'0,"0"0"-4542"0"0,0 0-1372 0 0,0 0 255 0 0,1 6 260 0 0,4 4-122 0 0,0-1 0 0 0,1 0 1 0 0,1 0-1 0 0,0-1 1 0 0,0 0-1 0 0,0 0 0 0 0,1 0 1 0 0,0-1-1 0 0,1-1 1 0 0,-1 1-1 0 0,1-1 1 0 0,1-1-1 0 0,-1 1 0 0 0,1-2 1 0 0,0 1-1 0 0,0-1 1 0 0,0-1-1 0 0,0 0 0 0 0,1 0 1 0 0,-1-1-1 0 0,1 0 1 0 0,0-1-1 0 0,0-1 1 0 0,0 1-1 0 0,-1-2 0 0 0,1 1 1 0 0,0-1-1 0 0,9-3-101 0 0,-17 3-10 0 0,-1 1 1 0 0,0-1-1 0 0,1 1 0 0 0,-1-1 0 0 0,0 0 1 0 0,0 0-1 0 0,0 0 0 0 0,0-1 0 0 0,0 1 1 0 0,0 0-1 0 0,0-1 0 0 0,0 1 0 0 0,0-1 1 0 0,-1 0-1 0 0,1 1 0 0 0,0-1 1 0 0,-1 0-1 0 0,0 0 0 0 0,1 0 0 0 0,-1 0 1 0 0,0 0-1 0 0,0-1 0 0 0,0 1 0 0 0,-1 0 1 0 0,1 0-1 0 0,0-1 0 0 0,-1 1 0 0 0,1 0 1 0 0,-1-1-1 0 0,0 1 0 0 0,0 0 0 0 0,0-1 1 0 0,0 1-1 0 0,0-1 0 0 0,-1 1 0 0 0,1 0 1 0 0,-1-1-1 0 0,1 1 0 0 0,-1 0 0 0 0,0 0 1 0 0,0-1-1 0 0,0 1 0 0 0,0 0 0 0 0,0 0 1 0 0,0 0-1 0 0,-1 0 10 0 0,-66-95-1207 0 0,59 87 1208 0 0,5 5-9 0 0,0-1 0 0 0,-1 1 1 0 0,1 0-1 0 0,-1 0 0 0 0,-1 0 0 0 0,1 1 0 0 0,-1 0 0 0 0,0 0 0 0 0,1 0 1 0 0,-2 1-1 0 0,1 0 0 0 0,0 0 0 0 0,-1 0 0 0 0,1 1 0 0 0,-1 0 1 0 0,0 0-1 0 0,-1 1 8 0 0,4 4 58 0 0,0 0 0 0 0,0 1 0 0 0,1-1 0 0 0,-1 1 0 0 0,1 0 0 0 0,0 0 0 0 0,0 0 0 0 0,0 1 0 0 0,1-1 0 0 0,-1 1 0 0 0,1-1 0 0 0,0 1 0 0 0,0 0 0 0 0,1 0 0 0 0,0 0 0 0 0,-1 0 0 0 0,2 0 0 0 0,-1 0 0 0 0,1 0 0 0 0,-1 0 0 0 0,1 1 0 0 0,1-1 0 0 0,-1 0 0 0 0,1 1-58 0 0,-2 7 113 0 0,-3 282 2082 0 0,13-239-3469 0 0,10-25-6219 0 0,-2-22-1909 0 0</inkml:trace>
  <inkml:trace contextRef="#ctx0" brushRef="#br1" timeOffset="99286.041">6924 5046 4028 0 0,'0'0'11985'0'0,"0"0"-11653"0"0,-41-3-332 0 0,6-1-280 0 0,-15-1 192 0 0,2 0 76 0 0,11 2 12 0 0,12 2-8 0 0,5 1-84 0 0,-1 0-1140 0 0,3 1-1496 0 0,-1 0-2616 0 0,7-1-1217 0 0</inkml:trace>
  <inkml:trace contextRef="#ctx0" brushRef="#br1" timeOffset="99564.027">7096 5207 1892 0 0,'0'0'8424'0'0,"0"0"-5729"0"0,0 0-2018 0 0,0 0-110 0 0,0 0 41 0 0,0 0 18 0 0,0 0-28 0 0,0 0-23 0 0,-3 7-36 0 0,2-4-469 0 0,-1 0 0 0 0,1 0 0 0 0,-1 0 1 0 0,0 0-1 0 0,0 0 0 0 0,0-1 0 0 0,0 1 0 0 0,0-1 1 0 0,-1 1-1 0 0,1-1 0 0 0,-1 0 0 0 0,1 0 0 0 0,-1 0 0 0 0,0 0 1 0 0,0-1-1 0 0,0 1 0 0 0,0-1 0 0 0,0 1 0 0 0,0-1 0 0 0,0 0 1 0 0,0 0-1 0 0,-1-1 0 0 0,1 1 0 0 0,0-1 0 0 0,-1 1 1 0 0,1-1-1 0 0,-1 0-70 0 0,-5 1 21 0 0,0 0 0 0 0,0-1 0 0 0,0 0 0 0 0,0 0 0 0 0,0-1 1 0 0,1 0-1 0 0,-1-1 0 0 0,0 0 0 0 0,0 0 0 0 0,1-1 0 0 0,-1 0 1 0 0,1 0-1 0 0,0-1 0 0 0,0 0 0 0 0,0 0 0 0 0,0-2-21 0 0,-21-54-9216 0 0,28 42 854 0 0</inkml:trace>
  <inkml:trace contextRef="#ctx0" brushRef="#br1" timeOffset="99811.084">6998 5288 6217 0 0,'0'0'5488'0'0,"0"0"-4604"0"0,3 44-56 0 0,-3-28 76 0 0,-4 0-172 0 0,0 1-76 0 0,1-1-232 0 0,2 0-180 0 0,-2 0-155 0 0,1-2-1 0 0,2-2 12 0 0,0 0-100 0 0,0-2-188 0 0,2-1-1097 0 0,1-4-555 0 0,1-3-3328 0 0,4-8-3005 0 0</inkml:trace>
  <inkml:trace contextRef="#ctx0" brushRef="#br1" timeOffset="94972.677">4082 4659 1488 0 0,'0'0'6983'0'0,"0"0"-3955"0"0,0 0-2481 0 0,0 0 72 0 0,0 0 199 0 0,7 8-22 0 0,5 4-531 0 0,1-1 1 0 0,-1 0-1 0 0,2-1 1 0 0,-1 0-1 0 0,1-1 1 0 0,1-1-1 0 0,0 0 0 0 0,0-1 1 0 0,0 0-1 0 0,1-2 1 0 0,7 3-266 0 0,54-6 814 0 0,-76-2-811 0 0,1 0 1 0 0,-1 0-1 0 0,0 0 1 0 0,0-1 0 0 0,1 1-1 0 0,-1 0 1 0 0,0-1-1 0 0,0 1 1 0 0,0-1-1 0 0,1 0 1 0 0,-1 1 0 0 0,0-1-1 0 0,0 0 1 0 0,0 0-1 0 0,0 1 1 0 0,0-1-1 0 0,0 0 1 0 0,-1 0 0 0 0,1 0-1 0 0,0 0 1 0 0,0 0-1 0 0,-1 0 1 0 0,1-1-1 0 0,0 1 1 0 0,-1 0-1 0 0,0 0 1 0 0,1 0 0 0 0,-1-1-1 0 0,1 1 1 0 0,-1 0-1 0 0,0 0 1 0 0,0-1-1 0 0,0 1 1 0 0,0 0 0 0 0,0-1-1 0 0,0 1 1 0 0,0 0-1 0 0,0 0 1 0 0,0-1-1 0 0,-1 1 1 0 0,1 0-1 0 0,-1 0 1 0 0,1-1 0 0 0,-1 1-1 0 0,1 0 1 0 0,-1 0-1 0 0,1 0 1 0 0,-1 0-1 0 0,0 0 1 0 0,0 0 0 0 0,0 0-1 0 0,1 0 1 0 0,-1 0-1 0 0,0 0 1 0 0,0 0-1 0 0,-1 0-3 0 0,-16-21-124 0 0,0 0-1 0 0,-1 1 1 0 0,-2 2-1 0 0,0 0 1 0 0,-1 1-1 0 0,0 1 1 0 0,-5-2 124 0 0,26 19-16 0 0,1-1 1 0 0,-1 0-1 0 0,1 0 0 0 0,-1 1 1 0 0,0-1-1 0 0,0 0 1 0 0,0 1-1 0 0,1-1 0 0 0,-1 1 1 0 0,0-1-1 0 0,0 1 0 0 0,0-1 1 0 0,0 1-1 0 0,0 0 1 0 0,0-1-1 0 0,0 1 0 0 0,0 0 1 0 0,0 0-1 0 0,0 0 0 0 0,0 0 1 0 0,0 0-1 0 0,0 0 1 0 0,0 0-1 0 0,0 0 0 0 0,0 0 1 0 0,0 0-1 0 0,0 0 0 0 0,0 1 1 0 0,0-1-1 0 0,0 0 1 0 0,1 1-1 0 0,-1-1 0 0 0,0 1 1 0 0,0-1-1 0 0,0 1 1 0 0,0-1-1 0 0,0 1 0 0 0,1 0 1 0 0,-1-1-1 0 0,0 1 0 0 0,1 0 1 0 0,-1 0-1 0 0,0-1 1 0 0,1 1-1 0 0,-1 0 0 0 0,1 0 1 0 0,-1 0-1 0 0,1 0 0 0 0,0 0 1 0 0,-1 0-1 0 0,1 0 1 0 0,0 0-1 0 0,0 0 0 0 0,-1 0 1 0 0,1 0-1 0 0,0 0 16 0 0,-1 71 778 0 0,3-52-620 0 0,16 287 1028 0 0,0-248-1862 0 0,8-31-6520 0 0,-12-27-792 0 0</inkml:trace>
  <inkml:trace contextRef="#ctx0" brushRef="#br1" timeOffset="95218.079">4373 4943 13965 0 0,'0'0'2489'0'0,"0"0"-2489"0"0,0 0-809 0 0,-54 0 809 0 0,27 0 88 0 0,-1 0 12 0 0,-3 0-100 0 0,0 2-452 0 0,10-2-1576 0 0,-10 0-4856 0 0</inkml:trace>
  <inkml:trace contextRef="#ctx0" brushRef="#br1" timeOffset="95466.184">4632 5051 3512 0 0,'0'0'2951'0'0,"0"0"444"0"0,0 0-1537 0 0,0 0-746 0 0,0 0-81 0 0,0 0-359 0 0,0 0-293 0 0,0 0-12 0 0,0 0 57 0 0,-1 6 65 0 0,0-2-437 0 0,-1-1 0 0 0,0 0 0 0 0,0 1 0 0 0,0-1 0 0 0,0 0 0 0 0,-1 0 0 0 0,1-1 0 0 0,-1 1 0 0 0,0 0 0 0 0,0-1 0 0 0,0 0 0 0 0,0 1 1 0 0,0-1-1 0 0,0 0 0 0 0,0-1 0 0 0,-1 1 0 0 0,1-1 0 0 0,-1 1 0 0 0,0-1 0 0 0,1 0 0 0 0,-1 0 0 0 0,0-1 0 0 0,1 1 0 0 0,-1-1 0 0 0,0 0 0 0 0,0 0 0 0 0,1 0 0 0 0,-1 0 0 0 0,-3-1-52 0 0,-1 1-27 0 0,-1 0-1 0 0,1 0 1 0 0,-1-1 0 0 0,1 0 0 0 0,-1 0-1 0 0,1-1 1 0 0,0-1 0 0 0,0 1-1 0 0,0-1 1 0 0,0 0 0 0 0,0-1-1 0 0,1 0 1 0 0,-8-5 27 0 0,-24-30-9904 0 0,30 23 2464 0 0</inkml:trace>
  <inkml:trace contextRef="#ctx0" brushRef="#br1" timeOffset="96074.081">4611 5068 2520 0 0,'0'0'7594'0'0,"0"0"-5416"0"0,0 0-1867 0 0,8 3 85 0 0,99 57 1131 0 0,-156-62-1963 0 0,-135-62-2755 0 0,184 63 4006 0 0,0 1 13 0 0,26 24 1016 0 0,53 19-2031 0 0,-148-74-6164 0 0,27 13 3689 0 0,14 6 4207 0 0,37 19 3367 0 0,8 12-3108 0 0,-1 0-1214 0 0,21 21-16 0 0,-26-20-5657 0 0,-9-18-2357 0 0</inkml:trace>
  <inkml:trace contextRef="#ctx0" brushRef="#br1" timeOffset="96351.343">4977 5200 3648 0 0,'0'0'6682'0'0,"0"0"-4664"0"0,0 0-1543 0 0,0 0 430 0 0,-6 4 198 0 0,-78 73 1477 0 0,-31 26-1775 0 0,30-60-4769 0 0,75-42-1078 0 0,1-6-3620 0 0</inkml:trace>
  <inkml:trace contextRef="#ctx0" brushRef="#br1" timeOffset="96521.097">4713 5266 7869 0 0,'0'0'5740'0'0,"0"0"-5576"0"0,28 37 192 0 0,-15-18 620 0 0,4 3 16 0 0,-3-2-15 0 0,3 3-229 0 0,-3-1-292 0 0,0-2-260 0 0,-1-1-108 0 0,-1-1-80 0 0,-2-3-8 0 0,-3-2-196 0 0,-1-3-748 0 0,0-6-793 0 0,-4-1-2767 0 0,4-13-6325 0 0</inkml:trace>
  <inkml:trace contextRef="#ctx0" brushRef="#br1" timeOffset="96816.108">5176 4689 8265 0 0,'0'0'5105'0'0,"-3"9"-4332"0"0,-12 50 320 0 0,1 2 1 0 0,4 0-1 0 0,2 0 1 0 0,1 28-1094 0 0,55 9 260 0 0,-9-80-6419 0 0,-34-20 684 0 0,1-9-1668 0 0</inkml:trace>
  <inkml:trace contextRef="#ctx0" brushRef="#br1" timeOffset="97621.203">5310 4923 5825 0 0,'0'0'4503'0'0,"0"0"-2555"0"0,0 0-1283 0 0,0 0-218 0 0,0 0 106 0 0,0 0-149 0 0,7-4-194 0 0,-3 1-212 0 0,1 1 0 0 0,-1 0 0 0 0,1 0 0 0 0,-1 0 0 0 0,1 1 0 0 0,0-1 0 0 0,0 1 0 0 0,-1 0 0 0 0,1 1 0 0 0,0-1 0 0 0,0 1 0 0 0,0 0 0 0 0,0 0 0 0 0,0 1 0 0 0,0-1 0 0 0,0 1 0 0 0,-1 0 0 0 0,1 1 0 0 0,0-1 0 0 0,-1 1 0 0 0,1 0 0 0 0,3 2 2 0 0,66 64 1363 0 0,-73-66-1340 0 0,0 1 0 0 0,0-1 0 0 0,0 0-1 0 0,-1 0 1 0 0,1 1 0 0 0,-1-1 0 0 0,0 0-1 0 0,0 1 1 0 0,0-1 0 0 0,0 1 0 0 0,0-1-1 0 0,0 0 1 0 0,-1 1 0 0 0,1-1 0 0 0,-1 0-1 0 0,1 1 1 0 0,-1-1 0 0 0,0 0-1 0 0,0 0 1 0 0,0 0 0 0 0,0 0 0 0 0,0 0-1 0 0,-1 0 1 0 0,1 0 0 0 0,-1 0 0 0 0,1 0-1 0 0,-1 0 1 0 0,0-1 0 0 0,1 1 0 0 0,-1-1-1 0 0,0 1 1 0 0,0-1 0 0 0,0 0 0 0 0,0 0-1 0 0,0 0 1 0 0,-1 0 0 0 0,1 0 0 0 0,0 0-1 0 0,0-1 1 0 0,-1 1 0 0 0,1-1-23 0 0,-74 22 294 0 0,24-21-5465 0 0,37-4-1527 0 0</inkml:trace>
  <inkml:trace contextRef="#ctx0" brushRef="#br1" timeOffset="97839.815">5545 4907 10557 0 0,'0'0'3175'0'0,"0"0"-3196"0"0,0 0 85 0 0,-3 7 490 0 0,-49 140 1408 0 0,97-114-1549 0 0,-24-32-2768 0 0,-5-7-3380 0 0,-5-7-2423 0 0</inkml:trace>
  <inkml:trace contextRef="#ctx0" brushRef="#br1" timeOffset="98104.185">5723 4850 7113 0 0,'0'0'6078'0'0,"6"7"-4603"0"0,2 0-1363 0 0,-1 1 1 0 0,0 0-1 0 0,0 0 1 0 0,-1 0-1 0 0,0 1 1 0 0,0-1-1 0 0,-1 2 0 0 0,0-1 1 0 0,-1 0-1 0 0,0 1 1 0 0,-1 0-1 0 0,0 0 1 0 0,0 0-1 0 0,-1 0 0 0 0,0 0 1 0 0,-1 1-1 0 0,0-1 1 0 0,-1 1-1 0 0,0-1 0 0 0,0 1 1 0 0,-1-1-1 0 0,-1 0 1 0 0,1 1-1 0 0,-2-1 1 0 0,0 0-1 0 0,0 0 0 0 0,0-1 1 0 0,-2 1-1 0 0,-2 6-112 0 0,-81 68-876 0 0,44-67-7087 0 0,29-19-1096 0 0</inkml:trace>
  <inkml:trace contextRef="#ctx0" brushRef="#br1" timeOffset="117838.534">8361 4767 2904 0 0,'0'0'4974'0'0,"0"0"-3598"0"0,0 0-1244 0 0,5 13 64 0 0,22 62 484 0 0,-4 2-1 0 0,-4 0 0 0 0,-2 2 1 0 0,-4 0-1 0 0,-4 0 1 0 0,0 72-680 0 0,-30 401 92 0 0,9-574-4127 0 0,5-2-253 0 0</inkml:trace>
  <inkml:trace contextRef="#ctx0" brushRef="#br1" timeOffset="118881.008">8332 4495 4760 0 0,'0'0'3761'0'0,"-9"-8"-2895"0"0,-180-74-1345 0 0,32 51 840 0 0,-2 7 1 0 0,0 7-1 0 0,-31 6-361 0 0,-41-6 232 0 0,-1690-147 1651 0 0,-688 10-1022 0 0,1643 129-786 0 0,-325-18 179 0 0,905 28-122 0 0,383 15-129 0 0,0 1 0 0 0,0-1-1 0 0,0 1 1 0 0,0 0 0 0 0,0 0-1 0 0,0 0 1 0 0,0 0 0 0 0,1 0-1 0 0,-1 1 1 0 0,0-1 0 0 0,1 1-1 0 0,-1 0 1 0 0,1 0 0 0 0,0 0-1 0 0,-1 0 1 0 0,1 0 0 0 0,0 0-1 0 0,0 0 1 0 0,0 1 0 0 0,1-1-1 0 0,-1 1 1 0 0,1 0 0 0 0,-1-1-1 0 0,1 1 1 0 0,0 0 0 0 0,0 0-1 0 0,0 0 1 0 0,0 0 0 0 0,1 0-1 0 0,-1 0 1 0 0,1 0 0 0 0,0 0-1 0 0,-1 0 1 0 0,2 1-3 0 0,5 106 223 0 0,168 532 1456 0 0,-154-372-793 0 0,-20-209-745 0 0,2 0 1 0 0,4 0-1 0 0,2-1 0 0 0,2 1 1 0 0,4-2-1 0 0,1 0 1 0 0,12 22-142 0 0,-19-64 20 0 0,2-1 0 0 0,0 0 0 0 0,1 0 0 0 0,0-1 0 0 0,1 0-1 0 0,1-1 1 0 0,1 0 0 0 0,0-1 0 0 0,0-1 0 0 0,1 0 0 0 0,1-1 0 0 0,0-1 0 0 0,0 0 0 0 0,1-1 0 0 0,0-1 0 0 0,1-1 0 0 0,5 2-20 0 0,319 75 162 0 0,-338-83-160 0 0,448 56 223 0 0,434-3-225 0 0,-815-51 12 0 0,2373 79 100 0 0,-2078-67-138 0 0,1968 113 774 0 0,-1485-65-256 0 0,-761-68-1008 0 0,-98-18-5580 0 0,5 17 2693 0 0,-14-15-4554 0 0</inkml:trace>
  <inkml:trace contextRef="#ctx0" brushRef="#br1" timeOffset="119036.136">8301 6044 8597 0 0,'0'0'3200'0'0,"0"0"-3200"0"0,0 0-784 0 0,0 0-1464 0 0,0 0-3217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4:50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65 3556 0 0,'0'0'9177'0'0,"0"0"-7941"0"0,0 0-752 0 0,0 0 372 0 0,0 0 12 0 0,0 0-63 0 0,0 0-13 0 0,0 0-148 0 0,-36-10-300 0 0,19 7-284 0 0,-2 0-60 0 0,1-1 0 0 0,0 1-644 0 0,-3-2-556 0 0,7-1-861 0 0,1-1-843 0 0,7 0-2316 0 0,6-10-1573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4:50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7 7021 0 0,'0'0'7416'0'0,"0"0"-6428"0"0,0 0-988 0 0,0 0 0 0 0,0 0 148 0 0,-42 1 773 0 0,18-1-461 0 0,-3-2 152 0 0,-4 1-452 0 0,2 1-160 0 0,-2-1-928 0 0,2 1-1337 0 0,3-3-2035 0 0,9 3-1325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4:50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 2964 0 0,'0'0'8680'0'0,"0"0"-6872"0"0,0 0-1818 0 0,0 0-133 0 0,0 0-108 0 0,8-2 150 0 0,115-22 474 0 0,-109 87 2578 0 0,-34 4-1030 0 0,2 47-1283 0 0,36-89-3037 0 0,-1-14-3554 0 0,-8-7-33 0 0</inkml:trace>
  <inkml:trace contextRef="#ctx0" brushRef="#br0" timeOffset="232.991">243 291 5016 0 0,'0'0'9069'0'0,"0"0"-6873"0"0,0 0-1771 0 0,0 0-417 0 0,0 0 80 0 0,0 0 372 0 0,-44 5 60 0 0,22-5-184 0 0,-5 0-252 0 0,-3 0-84 0 0,-1-3-1200 0 0,9 2-1405 0 0,-11-6-3771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4:51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689 212 848 0 0,'0'0'9032'0'0,"0"0"-5649"0"0,-9 0-2927 0 0,-427-21 712 0 0,426 22-1386 0 0,-29-2 16 0 0,22-6-4557 0 0,16 4 471 0 0</inkml:trace>
  <inkml:trace contextRef="#ctx0" brushRef="#br0" timeOffset="217.927">608 98 5156 0 0,'0'0'5509'0'0,"0"0"-4465"0"0,0 0-944 0 0,0 0-100 0 0,0 0-204 0 0,0 0 204 0 0,0 0 348 0 0,-50-3 188 0 0,2 4-176 0 0,-14-1-92 0 0,-6 0-140 0 0,3 0-76 0 0,8 0-52 0 0,10 0-1120 0 0,9-1-836 0 0,14-1-1976 0 0,1-5-2109 0 0</inkml:trace>
  <inkml:trace contextRef="#ctx0" brushRef="#br0" timeOffset="467.029">296 1 2844 0 0,'0'0'8291'0'0,"0"0"-7166"0"0,-9 1-1504 0 0,-13 3 439 0 0,-1 0 0 0 0,1 2 0 0 0,1 0 0 0 0,-1 1 0 0 0,1 2-1 0 0,0 0 1 0 0,1 1 0 0 0,0 1 0 0 0,1 0 0 0 0,0 2 0 0 0,1 0 0 0 0,-7 8-60 0 0,24-20 19 0 0,0 0 1 0 0,0-1 0 0 0,0 1-1 0 0,0 0 1 0 0,0 0-1 0 0,0 0 1 0 0,0 0 0 0 0,1 0-1 0 0,-1 0 1 0 0,0 0-1 0 0,1 0 1 0 0,-1 0 0 0 0,1 0-1 0 0,-1 0 1 0 0,1 0-1 0 0,0 1 1 0 0,0-1 0 0 0,-1 0-1 0 0,1 0 1 0 0,0 0 0 0 0,0 1-1 0 0,0-1 1 0 0,0 0-1 0 0,0 0 1 0 0,0 0 0 0 0,0 1-1 0 0,1-1 1 0 0,-1 0-1 0 0,0 0 1 0 0,1 0 0 0 0,-1 0-1 0 0,1 1 1 0 0,-1-1-1 0 0,1 0 1 0 0,-1 0 0 0 0,1 0-1 0 0,0 0 1 0 0,0 0-1 0 0,-1 0 1 0 0,1-1 0 0 0,0 1-1 0 0,0 0 1 0 0,0 0-1 0 0,0-1 1 0 0,0 1 0 0 0,0 0-1 0 0,0-1 1 0 0,0 1-1 0 0,0-1 1 0 0,1 1 0 0 0,-1-1-1 0 0,1 1-19 0 0,73 21 2318 0 0,-62-19-2258 0 0,-11-3-71 0 0,96 26 895 0 0,-57-11-3650 0 0,-32-12-664 0 0,0-4-3064 0 0</inkml:trace>
  <inkml:trace contextRef="#ctx0" brushRef="#br0" timeOffset="652.54">853 24 628 0 0,'0'0'12277'0'0,"6"4"-9118"0"0,1 1-3094 0 0,-1 0 0 0 0,0 1 0 0 0,0 0 0 0 0,0 0 0 0 0,-1 0 0 0 0,0 0 0 0 0,0 1 0 0 0,0 0 0 0 0,-1 0 0 0 0,0 1 0 0 0,-1-1 0 0 0,0 1 0 0 0,0-1 0 0 0,0 1 0 0 0,-1 0 0 0 0,1 8-65 0 0,-2-8 75 0 0,0 0 0 0 0,-1-1 1 0 0,-1 1-1 0 0,1 0 0 0 0,-1 0 0 0 0,0-1 0 0 0,-1 1 0 0 0,0 0 0 0 0,0-1 0 0 0,-1 1 0 0 0,0-1 0 0 0,0 0 1 0 0,0 0-1 0 0,-1 0 0 0 0,0-1 0 0 0,-1 1 0 0 0,1-1 0 0 0,-1 0 0 0 0,0 0 0 0 0,-1 0 0 0 0,0-1 1 0 0,-3 2-76 0 0,-43 27-2700 0 0,-8-17-4696 0 0,24-16-1225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4:48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569 156 2204 0 0,'0'0'1057'0'0,"0"0"2051"0"0,0 0-960 0 0,0 0-943 0 0,0 0-63 0 0,0 0 78 0 0,0 0-161 0 0,0 0-411 0 0,0 0-457 0 0,-30 0 526 0 0,-146-14 846 0 0,-186-8-1576 0 0,408 47-51 0 0,26 3 403 0 0,-55-22-323 0 0,1 0 1 0 0,-1 1 0 0 0,0 1-1 0 0,0 0 1 0 0,-1 2-1 0 0,0 0 1 0 0,-1 0-1 0 0,0 1 1 0 0,11 12-17 0 0,-24-20 6 0 0,0 0 0 0 0,0 0 1 0 0,0-1-1 0 0,-1 1 0 0 0,1 0 0 0 0,-1 1 0 0 0,0-1 1 0 0,0 0-1 0 0,0 0 0 0 0,0 0 0 0 0,0 1 1 0 0,-1-1-1 0 0,0 0 0 0 0,1 1 0 0 0,-1-1 1 0 0,-1 1-1 0 0,1-1 0 0 0,0 0 0 0 0,-1 1 1 0 0,0-1-1 0 0,1 0 0 0 0,-1 0 0 0 0,-1 0 0 0 0,1 1 1 0 0,0-1-1 0 0,-1 0 0 0 0,1 0 0 0 0,-1-1 1 0 0,0 1-1 0 0,-2 2-6 0 0,-75 84 364 0 0,65-76-348 0 0,-3 4 24 0 0,5-8-36 0 0,1 1 0 0 0,0 1 0 0 0,0 0 0 0 0,1 0-1 0 0,1 1 1 0 0,0 1 0 0 0,1-1 0 0 0,0 1 0 0 0,0 1-1 0 0,2-1 1 0 0,-6 15-4 0 0,14-25 54 0 0,0 1-1 0 0,0-1 1 0 0,0 1-1 0 0,0-1 1 0 0,0 0-1 0 0,1 0 0 0 0,-1 0 1 0 0,1-1-1 0 0,0 1 1 0 0,0-1-1 0 0,0 1 1 0 0,0-1-1 0 0,0 0 1 0 0,0 0-1 0 0,1 0 0 0 0,-1 0 1 0 0,1-1-1 0 0,-1 1 1 0 0,1-1-1 0 0,0 0 1 0 0,0 0-1 0 0,-1-1 1 0 0,1 1-1 0 0,0-1 1 0 0,0 0-1 0 0,0 0 0 0 0,-1 0 1 0 0,1 0-1 0 0,0 0 1 0 0,0-1-1 0 0,0 0 1 0 0,0 0-54 0 0,3 1 2 0 0,271-6 569 0 0,-160-3-4897 0 0,-99 6-1474 0 0,3-5-3500 0 0</inkml:trace>
  <inkml:trace contextRef="#ctx0" brushRef="#br0" timeOffset="1690.709">373 917 5501 0 0,'0'0'6283'0'0,"0"0"-4513"0"0,0 0-1766 0 0,0 0 157 0 0,0 0 190 0 0,0 0-60 0 0,6 3-421 0 0,142 69 3125 0 0,-147-70-2998 0 0,0 0-1 0 0,-1 0 0 0 0,1 0 0 0 0,0 0 1 0 0,-1 0-1 0 0,0 0 0 0 0,1 0 1 0 0,-1 0-1 0 0,0 0 0 0 0,0 0 0 0 0,0 0 1 0 0,0 0-1 0 0,0 0 0 0 0,-1 0 1 0 0,1 0-1 0 0,-1 0 0 0 0,1 0 0 0 0,-1 0 1 0 0,0 0-1 0 0,1 0 0 0 0,-1 0 1 0 0,0-1-1 0 0,0 1 0 0 0,-1 0 0 0 0,1-1 1 0 0,0 1-1 0 0,0 0 0 0 0,-1-1 1 0 0,1 0-1 0 0,-1 1 0 0 0,0-1 1 0 0,1 0-1 0 0,-1 0 0 0 0,0 0 0 0 0,0 0 1 0 0,1 0-1 0 0,-1 0 0 0 0,0 0 1 0 0,0 0-1 0 0,0-1 0 0 0,0 1 0 0 0,-2-1 4 0 0,-30 6-7386 0 0,25-10-1390 0 0</inkml:trace>
  <inkml:trace contextRef="#ctx0" brushRef="#br0" timeOffset="1845.751">613 923 12357 0 0,'0'0'2496'0'0,"0"0"-2496"0"0,0 0-180 0 0,0 0 180 0 0,-3 38 556 0 0,1-25 60 0 0,1 0 29 0 0,1 1-157 0 0,0-1-292 0 0,1-1-96 0 0,4 1-88 0 0,3-2 88 0 0,2-2-100 0 0,3-2-12 0 0,5-1-824 0 0,0-2-697 0 0,-1-4-2851 0 0,10-7-5309 0 0</inkml:trace>
  <inkml:trace contextRef="#ctx0" brushRef="#br0" timeOffset="824.692">1235 272 13193 0 0,'0'0'788'0'0,"-2"8"-348"0"0,-57 181 2759 0 0,70-167-4228 0 0,7-16-5779 0 0,-4-7-671 0 0</inkml:trace>
  <inkml:trace contextRef="#ctx0" brushRef="#br0" timeOffset="1069.616">1294 402 4456 0 0,'0'0'7054'0'0,"0"0"-5301"0"0,0 0-1538 0 0,0 0 15 0 0,0 0 175 0 0,7 0-143 0 0,113 46 678 0 0,-118-45-894 0 0,1 0-1 0 0,0 0 1 0 0,-1 0-1 0 0,0 0 1 0 0,1 0-1 0 0,-1 1 1 0 0,0-1-1 0 0,0 1 0 0 0,0-1 1 0 0,0 1-1 0 0,0 0 1 0 0,0 0-1 0 0,0 0 1 0 0,0 0-1 0 0,-1 0 1 0 0,1 0-1 0 0,-1 0 0 0 0,1 1 1 0 0,-1-1-1 0 0,0 1 1 0 0,0-1-1 0 0,0 1 1 0 0,-1-1-1 0 0,1 1 1 0 0,0-1-1 0 0,-1 1 0 0 0,0 0 1 0 0,1-1-1 0 0,-1 1 1 0 0,0 0-1 0 0,-1-1 1 0 0,1 1-1 0 0,0 0 1 0 0,-1-1-1 0 0,1 1 0 0 0,-1-1 1 0 0,0 1-1 0 0,0-1 1 0 0,0 1-1 0 0,0-1 1 0 0,0 1-1 0 0,-1-1 1 0 0,1 1-46 0 0,-62 22 102 0 0,18-25-6440 0 0,35-6-380 0 0</inkml:trace>
  <inkml:trace contextRef="#ctx0" brushRef="#br0" timeOffset="1254.327">1511 420 4592 0 0,'0'0'6881'0'0,"0"0"-5595"0"0,0 7-774 0 0,-15 114 1774 0 0,33-109-3446 0 0,-3-15-6472 0 0,-6-7 867 0 0</inkml:trace>
  <inkml:trace contextRef="#ctx0" brushRef="#br0" timeOffset="1427.766">1677 423 6081 0 0,'0'0'7260'0'0,"0"0"-6904"0"0,38 55-64 0 0,-28-32 268 0 0,2 3 236 0 0,-2-1-20 0 0,-3-1-259 0 0,-3 0-241 0 0,-4 2-200 0 0,-7-2 8 0 0,-3 0-8 0 0,-6-2-76 0 0,-6-1-188 0 0,0 0-729 0 0,-5-4-923 0 0,7-6-3040 0 0,-15-6-4385 0 0</inkml:trace>
  <inkml:trace contextRef="#ctx0" brushRef="#br0" timeOffset="296.605">896 286 8717 0 0,'3'8'4408'0'0,"2"5"-4128"0"0,0 1 1 0 0,0 0 0 0 0,-1 0 0 0 0,-1 1 0 0 0,-1-1 0 0 0,0 1 0 0 0,0 0 0 0 0,-2-1 0 0 0,0 1 0 0 0,0 0 0 0 0,-1 0 0 0 0,-1-1 0 0 0,-1 1 0 0 0,0-1 0 0 0,-1 0 0 0 0,-2 6-281 0 0,-3 2-864 0 0,12-27-6871 0 0,3-8 974 0 0</inkml:trace>
  <inkml:trace contextRef="#ctx0" brushRef="#br0" timeOffset="558.664">934 275 4012 0 0,'0'0'4754'0'0,"0"0"-2642"0"0,0 0-1718 0 0,8 2-42 0 0,-1 0-174 0 0,0 0 1 0 0,0 1-1 0 0,0-1 1 0 0,0 1-1 0 0,-1 0 1 0 0,1 1-1 0 0,-1 0 1 0 0,0 0-1 0 0,0 0 1 0 0,0 1-1 0 0,-1 0 1 0 0,0 0-1 0 0,0 0 1 0 0,0 0-1 0 0,0 1 1 0 0,-1 0-1 0 0,0 0 1 0 0,0 0-1 0 0,-1 1 1 0 0,1-1-1 0 0,-1 2-178 0 0,-5-5 1 0 0,0-1 0 0 0,0 1 0 0 0,0-1 0 0 0,0 1-1 0 0,0-1 1 0 0,-1 0 0 0 0,1 0 0 0 0,-1 0 0 0 0,0 0 0 0 0,0 0 0 0 0,1-1 0 0 0,-1 1-1 0 0,0-1 1 0 0,0 0 0 0 0,0 0 0 0 0,0 0 0 0 0,-1 0 0 0 0,1 0 0 0 0,0-1 0 0 0,0 1-1 0 0,-1-1 1 0 0,1 0 0 0 0,0 0 0 0 0,0 0 0 0 0,-1-1 0 0 0,1 1 0 0 0,0-1 0 0 0,0 1-1 0 0,-3-2 0 0 0,2 2-322 0 0,-32-6-6566 0 0,22-6-1243 0 0</inkml:trace>
  <inkml:trace contextRef="#ctx0" brushRef="#br0" timeOffset="15783.761">1248 790 40 0 0,'0'0'455'0'0,"6"6"-98"0"0,11 8-185 0 0,-1 0 0 0 0,2-2-1 0 0,-1 0 1 0 0,2-1 0 0 0,-1-1 0 0 0,2-1 0 0 0,-1 0-1 0 0,1-2 1 0 0,0 0 0 0 0,1-1 0 0 0,-1-1-1 0 0,1-1 1 0 0,0-1 0 0 0,13 0-172 0 0,-15-1 167 0 0,0 0 1 0 0,0-1-1 0 0,1-1 1 0 0,-1 0-1 0 0,0-2 1 0 0,0 0-1 0 0,0-1 1 0 0,0-1-1 0 0,0-1 1 0 0,-1-1-1 0 0,0 0 1 0 0,0-2-1 0 0,0 0 1 0 0,-1 0-1 0 0,0-2 1 0 0,-1 0-1 0 0,0-1 1 0 0,-1-1-1 0 0,0 0 1 0 0,0-1-1 0 0,-2 0 1 0 0,0-2-1 0 0,0 1 1 0 0,-1-1-1 0 0,-1-1 1 0 0,-1 0-1 0 0,0-1 0 0 0,-1 0 1 0 0,0 0-1 0 0,-2-1 1 0 0,0 0-1 0 0,-1-1 1 0 0,-1 1-1 0 0,-1-1 1 0 0,0-4-168 0 0,-4 5-1 0 0,-1 1-1 0 0,-1-1 1 0 0,0 1 0 0 0,-1 0-1 0 0,-1 0 1 0 0,-1 0 0 0 0,0 1 0 0 0,-2 0-1 0 0,0 0 1 0 0,0 0 0 0 0,-1 1-1 0 0,-1 0 1 0 0,-1 0 0 0 0,0 1 0 0 0,-1 0-1 0 0,0 1 1 0 0,-1 0 0 0 0,-1 1 0 0 0,0 1-1 0 0,0 0 1 0 0,-1 0 0 0 0,-11-5 1 0 0,-20-13-520 0 0,-2 3 1 0 0,0 1 0 0 0,-1 3-1 0 0,-2 2 1 0 0,0 1 0 0 0,-45-8 519 0 0,60 17 2 0 0,0 1 1 0 0,-1 2-1 0 0,0 2 1 0 0,0 1 0 0 0,0 2-1 0 0,0 1 1 0 0,0 2 0 0 0,0 1-1 0 0,0 2 1 0 0,0 2-1 0 0,0 1 1 0 0,1 2 0 0 0,0 1-1 0 0,1 2 1 0 0,0 1 0 0 0,1 2-1 0 0,1 1 1 0 0,-18 12-3 0 0,41-20 36 0 0,0 1 0 0 0,1-1 0 0 0,0 2 0 0 0,0-1 0 0 0,1 1 1 0 0,1 0-1 0 0,-1 1 0 0 0,2-1 0 0 0,-1 1 0 0 0,2 0 0 0 0,-1 1 0 0 0,2-1 0 0 0,-1 1 0 0 0,1 0 1 0 0,1 0-1 0 0,0 0 0 0 0,1 0 0 0 0,1 0 0 0 0,-1 0 0 0 0,2 0 0 0 0,0 0 0 0 0,0 0 1 0 0,1 0-1 0 0,1 0 0 0 0,0 0 0 0 0,0-1 0 0 0,1 1 0 0 0,1-1 0 0 0,0 0 0 0 0,0 0 0 0 0,1 0 1 0 0,0-1-1 0 0,1 0 0 0 0,0 0 0 0 0,1-1 0 0 0,0 0 0 0 0,1 0 0 0 0,-1-1 0 0 0,2 0 0 0 0,-1 0 1 0 0,1-1-1 0 0,5 2-36 0 0,10 11 405 0 0,1-2 0 0 0,0-2 0 0 0,1 0 0 0 0,1-1 0 0 0,1-2 0 0 0,0-1 0 0 0,11 2-405 0 0,128 28-883 0 0,-153-40-1616 0 0,8-2-2141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15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4695 2205 796 0 0,'0'0'1724'0'0,"0"0"1993"0"0,-8-1-2653 0 0,-247-31 1377 0 0,-2 10-1 0 0,-107 12-2440 0 0,-1170-28 360 0 0,-264 27 1697 0 0,1762 11-2351 0 0,-57-3 708 0 0,39-13-4779 0 0,44 10-292 0 0</inkml:trace>
  <inkml:trace contextRef="#ctx0" brushRef="#br0" timeOffset="762.666">1 1881 612 0 0,'0'0'367'0'0,"0"0"135"0"0,0 0 653 0 0,7 5 414 0 0,3 4-1143 0 0,0-1 34 0 0,-1 0 0 0 0,1-1-1 0 0,0 0 1 0 0,1-1 0 0 0,-1 0-1 0 0,1 0 1 0 0,1-1 0 0 0,-1-1-1 0 0,1 0 1 0 0,0 0 0 0 0,8 0-460 0 0,24-7 148 0 0,-1-2 0 0 0,0-2 0 0 0,0-1 0 0 0,-1-3 0 0 0,0-1 1 0 0,-1-3-1 0 0,-1-1 0 0 0,0-2 0 0 0,30-18-148 0 0,38-30 372 0 0,-2-5-1 0 0,-4-4 1 0 0,-3-5 0 0 0,-4-4-1 0 0,-3-4 1 0 0,-5-4 0 0 0,63-85-372 0 0,-100 118 16 0 0,32-45-29 0 0,4 2 0 0 0,4 5 0 0 0,5 4 0 0 0,4 4-1 0 0,3 4 1 0 0,4 5 0 0 0,3 4 0 0 0,4 6 0 0 0,11-1 13 0 0,-58 41 7 0 0,0 2 1 0 0,2 3-1 0 0,1 2 1 0 0,1 4-1 0 0,0 3 1 0 0,2 4-1 0 0,-1 2 0 0 0,1 3 1 0 0,0 4-1 0 0,1 2 1 0 0,-1 4-1 0 0,0 3 1 0 0,69 15-8 0 0,-52 3 174 0 0,-2 4 0 0 0,-1 3 0 0 0,-1 4 0 0 0,-2 4-1 0 0,-2 3 1 0 0,-2 4 0 0 0,-1 3 0 0 0,-3 4 0 0 0,-3 3 0 0 0,-1 2 0 0 0,-4 4 0 0 0,10 16-174 0 0,57 69 941 0 0,-6 6 0 0 0,83 133-941 0 0,-151-199 144 0 0,4-2 0 0 0,3-3 0 0 0,4-3 0 0 0,4-3 0 0 0,2-4 0 0 0,4-3 0 0 0,3-3 1 0 0,2-5-1 0 0,3-3 0 0 0,3-4 0 0 0,41 15-144 0 0,-66-50-3287 0 0,-60-34-1694 0 0,-12 3-843 0 0</inkml:trace>
  <inkml:trace contextRef="#ctx0" brushRef="#br0" timeOffset="1088.416">3659 236 5016 0 0,'7'2'2532'0'0,"208"151"-1337"0"0,-165-111-762 0 0,238 210 4851 0 0,141 169-5284 0 0,238 306-707 0 0,-435-490 141 0 0,-354-354-3908 0 0,49 44-251 0 0</inkml:trace>
  <inkml:trace contextRef="#ctx0" brushRef="#br0" timeOffset="1353.977">2913 346 496 0 0,'959'959'9336'0'0,"-154"-224"-9081"0"0,-754-695-361 0 0,-68-68-341 0 0,-22-18-1354 0 0,-5-4-1012 0 0</inkml:trace>
  <inkml:trace contextRef="#ctx0" brushRef="#br0" timeOffset="1574.941">2799 675 1240 0 0,'256'269'5832'0'0,"120"137"-2751"0"0,-130-141-1833 0 0,-187-202-1162 0 0,18 18-40 0 0,-2 3 0 0 0,-5 3 0 0 0,17 33-46 0 0,-87-120-9 0 0,-1 0 0 0 0,1 0 1 0 0,-1 0-1 0 0,1 0 0 0 0,-1 0 0 0 0,1 1 0 0 0,-1-1 1 0 0,1 0-1 0 0,-1 0 0 0 0,1 0 0 0 0,-1 0 0 0 0,1 1 1 0 0,-1-1-1 0 0,1 0 0 0 0,-1 0 0 0 0,1 1 0 0 0,0-1 1 0 0,-1 0-1 0 0,1 1 0 0 0,-1-1 0 0 0,1 0 0 0 0,0 1 0 0 0,-1-1 1 0 0,1 1-1 0 0,0-1 0 0 0,0 1 0 0 0,-1-1 0 0 0,1 0 1 0 0,0 1-1 0 0,0-1 0 0 0,0 1 0 0 0,0-1 0 0 0,-1 1 1 0 0,1-1-1 0 0,0 1 0 0 0,0-1 0 0 0,0 1 0 0 0,0-1 1 0 0,0 1-1 0 0,0 0 0 0 0,0-1 0 0 0,0 1 0 0 0,1-1 1 0 0,-1 1-1 0 0,0-1 0 0 0,0 1 0 0 0,0-1 0 0 0,0 0 1 0 0,1 1-1 0 0,-1-1 0 0 0,0 1 0 0 0,1-1 0 0 0,-1 1 0 0 0,0-1 1 0 0,1 0-1 0 0,-1 1 0 0 0,0-1 0 0 0,1 0 0 0 0,-1 1 1 0 0,1-1-1 0 0,-1 0 0 0 0,0 1 0 0 0,1-1 9 0 0,-45-21-946 0 0,-209-177-6078 0 0,157 115 3924 0 0</inkml:trace>
  <inkml:trace contextRef="#ctx0" brushRef="#br0" timeOffset="1789.731">2286 1118 1084 0 0,'441'382'8277'0'0,"223"183"-6078"0"0,-657-560-2197 0 0,6 10-238 0 0,-41-33-568 0 0,-215-171-6553 0 0,137 105 4192 0 0</inkml:trace>
  <inkml:trace contextRef="#ctx0" brushRef="#br0" timeOffset="2021.245">1949 1568 1292 0 0,'93'74'416'0'0,"-4"-3"-128"0"0,4 4 1616 0 0,-22-16-824 0 0,-19-14-311 0 0,-15-12-221 0 0,-16-15-208 0 0,-11-6-204 0 0,-10-7-136 0 0,-13-5-624 0 0,-31-17-509 0 0,2-5-2851 0 0</inkml:trace>
  <inkml:trace contextRef="#ctx0" brushRef="#br0" timeOffset="2269.136">1536 1942 1408 0 0,'0'0'4685'0'0,"0"0"-4217"0"0,0 0-468 0 0,0 0-1000 0 0,0 0-1637 0 0,0 0-287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21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51 2704 0 0,'0'0'7961'0'0,"0"0"-7329"0"0,0 0-628 0 0,0 0 560 0 0,-38 0 412 0 0,23 0 80 0 0,-5 0-344 0 0,-8 0-272 0 0,-10 0-224 0 0,0 0-92 0 0,2-4-124 0 0,5 0-164 0 0,9-2-732 0 0,-4-1-388 0 0,4-2-564 0 0,5 4-1084 0 0,7-11-2921 0 0</inkml:trace>
  <inkml:trace contextRef="#ctx0" brushRef="#br0" timeOffset="247.321">187 17 4820 0 0,'0'0'3277'0'0,"0"0"-2265"0"0,33 48-352 0 0,-26-30 24 0 0,-3 2-168 0 0,-4-2-180 0 0,0-1-180 0 0,0-3-56 0 0,0 0-8 0 0,0-5 12 0 0,0 1-104 0 0,0-5-168 0 0,0-1-916 0 0,1-2-908 0 0,4-1-672 0 0,4-4-2901 0 0</inkml:trace>
  <inkml:trace contextRef="#ctx0" brushRef="#br0" timeOffset="496.313">735 140 9985 0 0,'0'0'739'0'0,"1"6"-517"0"0,-1-2-175 0 0,0-1 1 0 0,0 1 0 0 0,0 0 0 0 0,0 0 0 0 0,0-1-1 0 0,-1 1 1 0 0,0 0 0 0 0,0-1 0 0 0,0 1-1 0 0,0-1 1 0 0,0 1 0 0 0,-1-1 0 0 0,1 1-1 0 0,-1-1 1 0 0,0 0 0 0 0,0 0 0 0 0,0 0-1 0 0,0 0 1 0 0,-1 0 0 0 0,1 0 0 0 0,-1-1 0 0 0,0 1-1 0 0,0-1 1 0 0,0 0 0 0 0,0 0 0 0 0,0 0-1 0 0,0 0 1 0 0,-3 1-48 0 0,0 0-11 0 0,1 1 0 0 0,-1-1 0 0 0,0 0 0 0 0,0-1 0 0 0,0 1 0 0 0,-1-1 0 0 0,1-1 0 0 0,-1 1 0 0 0,1-1 0 0 0,-1 0 0 0 0,1 0 0 0 0,-1-1 0 0 0,1 0 0 0 0,-1 0 0 0 0,0-1 0 0 0,1 1 0 0 0,-1-2 0 0 0,1 1 0 0 0,-1-1 0 0 0,1 0 0 0 0,0 0 0 0 0,0 0 0 0 0,-1-1 0 0 0,2 0 0 0 0,-1 0 0 0 0,0-1 0 0 0,-4-3 11 0 0,10 5 11 0 0,0 1 0 0 0,0-1 0 0 0,0 0 0 0 0,0 1 0 0 0,1-1 0 0 0,-1 1 0 0 0,1-1 0 0 0,-1 1-1 0 0,1-1 1 0 0,0 1 0 0 0,-1-1 0 0 0,1 1 0 0 0,0-1 0 0 0,0 1 0 0 0,0 0 0 0 0,0 0-1 0 0,0-1 1 0 0,0 1 0 0 0,0 0 0 0 0,0 0 0 0 0,1 0 0 0 0,-1 0 0 0 0,0 0 0 0 0,1 0 0 0 0,-1 1-1 0 0,1-1 1 0 0,-1 0 0 0 0,1 1 0 0 0,-1-1 0 0 0,1 1 0 0 0,-1-1 0 0 0,1 1 0 0 0,0 0 0 0 0,-1 0-1 0 0,1 0 1 0 0,-1 0 0 0 0,1 0 0 0 0,0 0 0 0 0,-1 0 0 0 0,1 0 0 0 0,-1 1 0 0 0,1-1 0 0 0,0 1-1 0 0,-1-1 1 0 0,1 1 0 0 0,-1-1 0 0 0,0 1 0 0 0,1 0 0 0 0,-1 0 0 0 0,1 0 0 0 0,-1 0-1 0 0,1 0-10 0 0,239 111 4459 0 0,-239-112-4476 0 0,0-1-1 0 0,0 1 1 0 0,0 0-1 0 0,0-1 1 0 0,0 1 0 0 0,0-1-1 0 0,0 1 1 0 0,-1-1-1 0 0,1 0 1 0 0,0 0 0 0 0,0 0-1 0 0,0 0 1 0 0,-1 0-1 0 0,1-1 1 0 0,-1 1 0 0 0,1 0-1 0 0,-1-1 1 0 0,1 1-1 0 0,-1-1 1 0 0,0 1 0 0 0,0-1-1 0 0,0 0 1 0 0,1 1 0 0 0,-2-1-1 0 0,1 0 1 0 0,0 0-1 0 0,0 0 1 0 0,-1 0 0 0 0,1 0-1 0 0,-1 0 1 0 0,1 0-1 0 0,-1 0 1 0 0,0 0 0 0 0,0 0-1 0 0,0 0 1 0 0,0 0-1 0 0,0 0 1 0 0,0 0 0 0 0,-1 0-1 0 0,1 0 1 0 0,-1 0 0 0 0,1 0-1 0 0,-1 0 1 0 0,0 0-1 0 0,1 1 1 0 0,-1-1 0 0 0,0 0-1 0 0,-1 0 1 0 0,1 1-1 0 0,0-1 1 0 0,0 0 0 0 0,-1 1-1 0 0,1 0 1 0 0,-1-1-1 0 0,1 1 1 0 0,-1 0 0 0 0,1-1-1 0 0,-1 1 1 0 0,0 0-1 0 0,-1 0 18 0 0,-61-74-4280 0 0,24 31-732 0 0,-2-6-1663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21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55 6565 0 0,'0'0'4139'0'0,"0"0"-2809"0"0,0 0-776 0 0,0 0-20 0 0,0 0 57 0 0,-9-5-14 0 0,-160-31 665 0 0,148 35-1431 0 0,-69 2-1995 0 0,95-6-4598 0 0,8-4 405 0 0</inkml:trace>
  <inkml:trace contextRef="#ctx0" brushRef="#br0" timeOffset="340.027">715 16 8053 0 0,'0'0'2096'0'0,"2"7"-1375"0"0,-1-4-692 0 0,0 0-1 0 0,0 0 1 0 0,0 0 0 0 0,-1 0-1 0 0,1 0 1 0 0,-1 0-1 0 0,0 0 1 0 0,0 0-1 0 0,0 0 1 0 0,0 0 0 0 0,-1 0-1 0 0,1 0 1 0 0,-1 0-1 0 0,1 0 1 0 0,-1-1-1 0 0,0 1 1 0 0,-1 0-1 0 0,1 0 1 0 0,0-1 0 0 0,-1 1-1 0 0,1 0 1 0 0,-1-1-1 0 0,0 0 1 0 0,0 1-1 0 0,0-1 1 0 0,0 0-1 0 0,0 0 1 0 0,0 0 0 0 0,-1 0-1 0 0,1 0 1 0 0,-1-1-1 0 0,1 1 1 0 0,-1-1-1 0 0,0 0 1 0 0,0 1 0 0 0,1-1-1 0 0,-2 0-28 0 0,-90 23 878 0 0,92-24-873 0 0,0 0 1 0 0,0 0-1 0 0,-1 0 0 0 0,1 0 0 0 0,0 0 0 0 0,0-1 0 0 0,0 1 0 0 0,0-1 0 0 0,0 1 0 0 0,0-1 0 0 0,0 0 0 0 0,0 0 0 0 0,0 0 0 0 0,0 0 0 0 0,0 0 0 0 0,0 0 0 0 0,1 0 0 0 0,-1 0 0 0 0,0-1 0 0 0,1 1 0 0 0,-1-1 0 0 0,1 1 0 0 0,0-1 0 0 0,-1 0 0 0 0,1 0 0 0 0,0 1 0 0 0,0-1 0 0 0,0 0 0 0 0,0 0 0 0 0,0 0 0 0 0,1 0 0 0 0,-1 0 1 0 0,0 0-1 0 0,1 0 0 0 0,0-1 0 0 0,-1 1 0 0 0,1 0 0 0 0,0 0 0 0 0,0 0 0 0 0,0 0 0 0 0,1 0 0 0 0,-1-1 0 0 0,0 1-5 0 0,3-1 10 0 0,-1 1 1 0 0,0-1-1 0 0,1 1 1 0 0,-1-1-1 0 0,1 1 1 0 0,-1 0-1 0 0,1 0 1 0 0,0 0-1 0 0,0 1 1 0 0,0-1-1 0 0,0 0 1 0 0,1 1-1 0 0,-1 0 1 0 0,0 0-1 0 0,0 0 0 0 0,1 0 1 0 0,-1 1-1 0 0,1-1 1 0 0,-1 1-1 0 0,0 0 1 0 0,1 0-1 0 0,-1 0 1 0 0,1 0-1 0 0,-1 1 1 0 0,1-1-1 0 0,-1 1 1 0 0,0 0-1 0 0,1 0 1 0 0,-1 0-1 0 0,0 1 1 0 0,0-1-1 0 0,0 1 1 0 0,0-1-1 0 0,0 1 1 0 0,0 0-1 0 0,0 0 1 0 0,1 2-11 0 0,0-3 45 0 0,23 10 280 0 0,0 2 1 0 0,-1 0-1 0 0,0 2 0 0 0,-1 1 0 0 0,-1 0 0 0 0,0 2 0 0 0,2 4-325 0 0,-25-22 39 0 0,0 0-1 0 0,0 0 1 0 0,0 0-1 0 0,0 0 1 0 0,0 0-1 0 0,0 0 1 0 0,0 0-1 0 0,0 0 1 0 0,-1 0-1 0 0,1 0 1 0 0,0-1-1 0 0,0 1 1 0 0,0 0-1 0 0,0-1 1 0 0,-1 1-1 0 0,1-1 1 0 0,0 1-1 0 0,0-1 1 0 0,0 1-1 0 0,-1-1 1 0 0,1 0-1 0 0,0 1 1 0 0,-1-1-1 0 0,1 0 0 0 0,-1 1 1 0 0,1-1-1 0 0,-1 0 1 0 0,1 0-1 0 0,-1 0 1 0 0,1 1-1 0 0,-1-1 1 0 0,0 0-1 0 0,0 0 1 0 0,1 0-1 0 0,-1 0 1 0 0,0 0-1 0 0,0 0 1 0 0,0 1-1 0 0,0-1 1 0 0,0 0-1 0 0,0 0 1 0 0,0 0-1 0 0,0 0 1 0 0,0 0-1 0 0,0 0 1 0 0,-1 0-1 0 0,1 0 1 0 0,0 1-1 0 0,-1-1 1 0 0,1 0-1 0 0,0 0 0 0 0,-1 0 1 0 0,1 1-1 0 0,-1-1 1 0 0,0 0-1 0 0,1 0 1 0 0,-1 1-1 0 0,1-1 1 0 0,-1 0-1 0 0,0 1 1 0 0,0-1-1 0 0,1 1 1 0 0,-1-1-1 0 0,0 1 1 0 0,0-1-1 0 0,0 1 1 0 0,0 0-39 0 0,-7-12-363 0 0,0 1 0 0 0,0 1 0 0 0,-2 0 0 0 0,1 0 0 0 0,-1 1 0 0 0,0 0 0 0 0,-1 1 0 0 0,0 0 0 0 0,-1 0 0 0 0,1 1 0 0 0,-13-5 363 0 0,-23-16-5946 0 0,30 17 1083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2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59 9097 0 0,'0'0'1875'0'0,"0"0"-1243"0"0,0 0 62 0 0,0 0 145 0 0,0 0-293 0 0,0 0-319 0 0,0 0-15 0 0,0 0 56 0 0,0 0-67 0 0,3 1-25 0 0,-2-1-171 0 0,0 0 0 0 0,0 0 0 0 0,0 0 1 0 0,0 0-1 0 0,0 0 0 0 0,0 0 0 0 0,0-1 1 0 0,0 1-1 0 0,0 0 0 0 0,0-1 0 0 0,0 1 1 0 0,0 0-1 0 0,0-1 0 0 0,-1 1 0 0 0,1-1 0 0 0,0 0 1 0 0,0 1-1 0 0,-1-1 0 0 0,1 0 0 0 0,0 1 1 0 0,-1-1-1 0 0,1 0 0 0 0,0 0 0 0 0,-1 1 1 0 0,1-1-1 0 0,-1 0 0 0 0,0 0 0 0 0,1 0 1 0 0,-1 0-1 0 0,0 0 0 0 0,1 0 0 0 0,-1 0 1 0 0,0 0-1 0 0,0 1 0 0 0,0-1 0 0 0,0 0 0 0 0,0 0 1 0 0,0 0-1 0 0,0 0 0 0 0,0 0 0 0 0,0 0 1 0 0,0 0-1 0 0,0 0 0 0 0,-1 0 0 0 0,1 0 1 0 0,0 0-1 0 0,-1 0 0 0 0,1 0 0 0 0,-1 0 1 0 0,1 1-1 0 0,-1-1 0 0 0,1 0 0 0 0,-1 0 1 0 0,0 1-1 0 0,1-1 0 0 0,-1 0 0 0 0,0 1 0 0 0,0-1 1 0 0,1 0-1 0 0,-1 1 0 0 0,0-1 0 0 0,0 1 1 0 0,0 0-1 0 0,0-1 0 0 0,0 1 0 0 0,1-1 1 0 0,-1 1-1 0 0,0 0 0 0 0,0 0 0 0 0,0 0-5 0 0,-1-2-1 0 0,0 1-1 0 0,0-1 1 0 0,1 1-1 0 0,-1 0 1 0 0,0-1-1 0 0,0 1 1 0 0,0 0-1 0 0,-1 0 1 0 0,1 1-1 0 0,0-1 0 0 0,0 0 1 0 0,0 1-1 0 0,-1-1 1 0 0,1 1-1 0 0,0 0 1 0 0,0 0-1 0 0,-1 0 1 0 0,1 0-1 0 0,0 0 1 0 0,-1 0-1 0 0,1 0 1 0 0,0 1-1 0 0,0-1 0 0 0,-1 1 1 0 0,1 0-1 0 0,0 0 1 0 0,0 0-1 0 0,0 0 1 0 0,0 0-1 0 0,0 0 1 0 0,0 0-1 0 0,0 1 1 0 0,1-1-1 0 0,-1 1 0 0 0,0-1 1 0 0,1 1-1 0 0,-1 0 1 0 0,1-1-1 0 0,-1 1 1 0 0,1 0-1 0 0,0 0 1 0 0,0 0-1 0 0,0 0 1 0 0,0 0-1 0 0,0 1 1 0 0,0-1-1 0 0,1 0 0 0 0,-1 0 1 0 0,1 0-1 0 0,-1 1 1 0 0,1-1-1 0 0,0 0 1 0 0,0 1-1 0 0,0-1 1 0 0,0 0-1 0 0,1 0 1 0 0,-1 1-1 0 0,0 0 2 0 0,3-1 55 0 0,0 1 1 0 0,0 0-1 0 0,1-1 1 0 0,-1 0-1 0 0,0 1 1 0 0,1-1-1 0 0,0 0 0 0 0,-1-1 1 0 0,1 1-1 0 0,0-1 1 0 0,0 0-1 0 0,0 0 0 0 0,0 0 1 0 0,0 0-1 0 0,0-1 1 0 0,0 1-1 0 0,0-1 1 0 0,0 0-1 0 0,0 0 0 0 0,0-1 1 0 0,0 1-1 0 0,0-1 1 0 0,0 0-1 0 0,0 0 0 0 0,0 0 1 0 0,2-2-56 0 0,-4 3-14 0 0,-1-1 1 0 0,0 1-1 0 0,1-1 1 0 0,-1 1 0 0 0,0 0-1 0 0,1 0 1 0 0,-1 0-1 0 0,1 0 1 0 0,-1 0-1 0 0,0 0 1 0 0,1 0-1 0 0,-1 0 1 0 0,0 0 0 0 0,1 1-1 0 0,-1-1 1 0 0,0 0-1 0 0,1 1 1 0 0,-1-1-1 0 0,0 1 1 0 0,0 0-1 0 0,1-1 1 0 0,-1 1-1 0 0,0 0 1 0 0,0 0 0 0 0,0 0-1 0 0,0 0 1 0 0,0 0-1 0 0,0 0 1 0 0,0 0-1 0 0,0 0 1 0 0,-1 0-1 0 0,1 0 1 0 0,0 0 0 0 0,-1 1-1 0 0,1-1 1 0 0,-1 0-1 0 0,1 0 1 0 0,-1 1-1 0 0,1-1 1 0 0,-1 0-1 0 0,0 1 1 0 0,0-1-1 0 0,0 1 1 0 0,0-1 0 0 0,0 0-1 0 0,0 1 1 0 0,0-1-1 0 0,0 0 1 0 0,0 1-1 0 0,-1-1 1 0 0,1 1-1 0 0,0-1 1 0 0,-1 0 0 0 0,1 0-1 0 0,-1 1 1 0 0,0-1-1 0 0,1 0 1 0 0,-1 0-1 0 0,0 0 1 0 0,0 0-1 0 0,0 0 1 0 0,0 0-1 0 0,0 0 1 0 0,0 0 0 0 0,0 0-1 0 0,0 0 1 0 0,0 0-1 0 0,0 0 1 0 0,-1-1 13 0 0,2 1 196 0 0,-3 1-1385 0 0,1-5-5220 0 0,2-2 342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7:53.4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5071 1084 928 0 0,'0'0'75'0'0,"0"0"86"0"0,0 0 154 0 0,-7 1 530 0 0,-116-23 2885 0 0,-63-75-3146 0 0,84 40 94 0 0,-35-17-789 0 0,4-5 0 0 0,-118-92 111 0 0,-254-209-5 0 0,470 361 101 0 0,0 1-1 0 0,-2 2 1 0 0,0 2 0 0 0,-1 1 0 0 0,0 2 0 0 0,0 1 0 0 0,-1 3 0 0 0,-1 1 0 0 0,1 1-1 0 0,-1 3 1 0 0,0 1 0 0 0,1 2 0 0 0,-1 1 0 0 0,0 3 0 0 0,1 1 0 0 0,-18 6-96 0 0,29-2-2 0 0,1 2 1 0 0,1 1 0 0 0,0 1-1 0 0,1 1 1 0 0,0 1-1 0 0,2 1 1 0 0,0 2 0 0 0,0 0-1 0 0,2 1 1 0 0,-16 20 1 0 0,-64 53 713 0 0,-137 86 313 0 0,-8-10 0 0 0,-10-10-1026 0 0,252-157 20 0 0,-18 12-245 0 0,-123 72 991 0 0,45-39-4569 0 0,82-41 51 0 0</inkml:trace>
  <inkml:trace contextRef="#ctx0" brushRef="#br0" timeOffset="683.972">2690 28 588 0 0,'-250'15'66'0'0,"-156"2"4084"0"0,-1122-62-367 0 0,1330 40-3294 0 0,23 0-735 0 0,57 0-2679 0 0,103 5 292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39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174 158 4780 0 0,'0'0'1063'0'0,"0"0"1414"0"0,0 0-1465 0 0,0 0-448 0 0,0 0 146 0 0,0 0-42 0 0,0 0-32 0 0,0 0-127 0 0,1-5-57 0 0,0 3-424 0 0,-1 0-1 0 0,0 0 1 0 0,0 0-1 0 0,0 0 1 0 0,0 0-1 0 0,0 1 1 0 0,0-1-1 0 0,0 0 1 0 0,-1 0-1 0 0,1 0 1 0 0,-1 0-1 0 0,1 0 1 0 0,-1 0-1 0 0,0 1 0 0 0,1-1 1 0 0,-1 0-1 0 0,0 0 1 0 0,0 1-1 0 0,-1-1 1 0 0,1 1-1 0 0,0-1 1 0 0,0 1-1 0 0,-1-1 1 0 0,1 1-1 0 0,-1 0 1 0 0,1 0-1 0 0,-1 0 1 0 0,0 0-1 0 0,1 0 1 0 0,-1 0-1 0 0,0 0 1 0 0,0 0-1 0 0,1 1 1 0 0,-1-1-1 0 0,0 0 1 0 0,0 1-1 0 0,0 0 1 0 0,0 0-1 0 0,0-1 1 0 0,0 1-1 0 0,0 0 1 0 0,0 0-1 0 0,0 1 1 0 0,0-1-28 0 0,-3-1 10 0 0,1 1 1 0 0,-1 0 0 0 0,0 0 0 0 0,0 0 0 0 0,1 1-1 0 0,-1-1 1 0 0,0 1 0 0 0,1 0 0 0 0,-1 1-1 0 0,1-1 1 0 0,-1 1 0 0 0,1 0 0 0 0,0 0 0 0 0,0 0-1 0 0,0 0 1 0 0,0 1 0 0 0,0 0 0 0 0,0 0 0 0 0,1 0-1 0 0,-1 0 1 0 0,1 0 0 0 0,0 1 0 0 0,0 0-1 0 0,0-1 1 0 0,0 1 0 0 0,1 0 0 0 0,0 0 0 0 0,-1 1-1 0 0,2-1 1 0 0,-1 0 0 0 0,0 1 0 0 0,1-1 0 0 0,0 1-1 0 0,0-1 1 0 0,0 1 0 0 0,0 0 0 0 0,1 0-1 0 0,0-1 1 0 0,0 1 0 0 0,0 0 0 0 0,1-1 0 0 0,-1 1-1 0 0,1 0 1 0 0,0-1 0 0 0,1 1-11 0 0,1-2 58 0 0,-1 0 1 0 0,1 0-1 0 0,1 0 0 0 0,-1 0 1 0 0,0-1-1 0 0,1 0 0 0 0,-1 1 1 0 0,1-1-1 0 0,0 0 0 0 0,-1-1 1 0 0,1 1-1 0 0,0-1 0 0 0,0 0 1 0 0,0 0-1 0 0,0 0 1 0 0,0 0-1 0 0,0-1 0 0 0,1 1 1 0 0,-1-1-1 0 0,0 0 0 0 0,0-1 1 0 0,0 1-1 0 0,0-1 0 0 0,0 0 1 0 0,1 1-1 0 0,-1-2 0 0 0,-1 1 1 0 0,1 0-1 0 0,0-1 0 0 0,0 0 1 0 0,0 0-1 0 0,-1 0 0 0 0,1 0 1 0 0,-1-1-1 0 0,0 1 0 0 0,0-1 1 0 0,0 0-1 0 0,0 0 0 0 0,0 0 1 0 0,0 0-1 0 0,-1-1 0 0 0,0 1 1 0 0,1-1-1 0 0,-1 1 1 0 0,0-1-1 0 0,-1 0 0 0 0,1 0 1 0 0,-1 0-1 0 0,0 0 0 0 0,0 0 1 0 0,0 0-1 0 0,0 0 0 0 0,-1-3-58 0 0,51 72-685 0 0,-45-53 428 0 0,13 22 643 0 0,-5-21-4881 0 0,-11-14-871 0 0,-3-5-1875 0 0</inkml:trace>
  <inkml:trace contextRef="#ctx0" brushRef="#br0" timeOffset="247.828">376 1 7417 0 0,'0'0'2799'0'0,"8"7"-1375"0"0,6 5-823 0 0,0 1 0 0 0,-1 1 0 0 0,0 0 0 0 0,-1 1 0 0 0,-1 0 0 0 0,0 1 0 0 0,-2 0 0 0 0,1 1 0 0 0,5 15-601 0 0,8 112 843 0 0,-24-131-903 0 0,0 1 0 0 0,-1-1 0 0 0,-1 1 0 0 0,0-1 0 0 0,0 0 0 0 0,-1 0 0 0 0,-1 0 0 0 0,0-1 1 0 0,-1 1-1 0 0,0-1 0 0 0,-1-1 0 0 0,-1 1 0 0 0,1-1 0 0 0,-2 0 0 0 0,0-1 0 0 0,0 0 0 0 0,0-1 0 0 0,-1 1 1 0 0,-2-1 59 0 0,4-6-1801 0 0,4-5-3826 0 0,3-6-3527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46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0 340 0 0,'48'1'4592'0'0,"-11"0"-4240"0"0,-5 1-352 0 0,-12 1-208 0 0,-10-1 144 0 0,-1-1 64 0 0,-5 0 300 0 0,-3 1-300 0 0,-5-1-524 0 0,-7 1 460 0 0,-6 1-28 0 0,-4-1 92 0 0,2 1-1732 0 0,-16-3-1168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46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10 1308 0 0,'0'0'1592'0'0,"0"0"-3184"0"0,-44-10 1004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46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40 652 0 0,'0'0'1228'0'0,"0"0"2080"0"0,0 0-2083 0 0,0 0-769 0 0,0 0-368 0 0,0 0-84 0 0,0 0 40 0 0,0 0-44 0 0,0 0-132 0 0,0 6-24 0 0,4-4 0 0 0,6 2-1289 0 0,-3-1-1307 0 0</inkml:trace>
  <inkml:trace contextRef="#ctx0" brushRef="#br0" timeOffset="356.182">0 1 352 0 0,'0'0'992'0'0,"0"0"-720"0"0,0 0-204 0 0,40 0 140 0 0,-9 4 80 0 0,13 3-288 0 0,11 2-628 0 0,-6-2-728 0 0</inkml:trace>
  <inkml:trace contextRef="#ctx0" brushRef="#br0" timeOffset="12871.222">285 57 1212 0 0,'0'0'0'0'0,"0"0"-364"0"0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4:56.4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236 725 4440 0 0,'0'0'4033'0'0,"3"-9"-2338"0"0,-1 5-1613 0 0,0 0 1 0 0,0-1-1 0 0,0 1 0 0 0,-1-1 0 0 0,0 1 0 0 0,0-1 0 0 0,0 1 0 0 0,0-1 1 0 0,-1 0-1 0 0,0 0 0 0 0,0 1 0 0 0,0-1 0 0 0,-1 0 0 0 0,1 1 1 0 0,-1-1-1 0 0,0 0 0 0 0,0 1 0 0 0,-1-1 0 0 0,1 1 0 0 0,-1-1 0 0 0,0 1 1 0 0,-1 0-1 0 0,1 0 0 0 0,-1 0 0 0 0,1 0 0 0 0,-1 0 0 0 0,0 1 1 0 0,0-1-1 0 0,-1 1 0 0 0,1 0 0 0 0,-1 0 0 0 0,0 0 0 0 0,0 0 0 0 0,0 1 1 0 0,0-1-1 0 0,0 1 0 0 0,0 0 0 0 0,-1 0 0 0 0,1 1 0 0 0,-1-1 1 0 0,-1 1-83 0 0,3 1-2 0 0,-1 0 1 0 0,1 1 0 0 0,-1 0 0 0 0,1-1 0 0 0,0 1-1 0 0,-1 0 1 0 0,1 1 0 0 0,0-1 0 0 0,0 1 0 0 0,0-1-1 0 0,0 1 1 0 0,0 0 0 0 0,0 0 0 0 0,1 0 0 0 0,-1 1-1 0 0,1-1 1 0 0,-1 0 0 0 0,1 1 0 0 0,0 0 0 0 0,0 0-1 0 0,0-1 1 0 0,0 1 0 0 0,0 0 0 0 0,1 0 0 0 0,-1 1-1 0 0,1-1 1 0 0,0 0 0 0 0,0 0 0 0 0,0 1 0 0 0,1-1-1 0 0,-1 1 2 0 0,-10 110 602 0 0,11-113-597 0 0,50 232 2104 0 0,-39-204-1777 0 0,-2 0 0 0 0,0 1 1 0 0,-3-1-1 0 0,0 1 0 0 0,-2 1 1 0 0,-1-1-1 0 0,-1 20-332 0 0,-2-42 38 0 0,-1-1 0 0 0,0 1 0 0 0,0-1 0 0 0,0 1 0 0 0,-1-1 1 0 0,0 0-1 0 0,-1 1 0 0 0,1-1 0 0 0,-1 0 0 0 0,-1-1 0 0 0,1 1 0 0 0,-1-1 0 0 0,-1 1 0 0 0,1-1 0 0 0,-1 0 0 0 0,0-1 0 0 0,0 1 1 0 0,0-1-1 0 0,-1 0 0 0 0,0 0 0 0 0,0-1 0 0 0,0 1 0 0 0,-1-2 0 0 0,0 1 0 0 0,1-1 0 0 0,-1 1 0 0 0,0-2 0 0 0,-1 1 1 0 0,1-1-1 0 0,0 0 0 0 0,-1-1 0 0 0,-2 1-38 0 0,-17-41-2924 0 0,28 7-6337 0 0,6 14 1686 0 0</inkml:trace>
  <inkml:trace contextRef="#ctx0" brushRef="#br0" timeOffset="6282.421">973 338 7129 0 0,'1'6'4607'0'0,"0"-1"-4454"0"0,-1 0 0 0 0,1-1 0 0 0,-1 1 0 0 0,0 0 1 0 0,0 0-1 0 0,-1 0 0 0 0,0 0 0 0 0,1 0 0 0 0,-1-1 0 0 0,-1 1 1 0 0,1 0-1 0 0,-1-1 0 0 0,0 1 0 0 0,0-1 0 0 0,0 0 1 0 0,-1 1-1 0 0,1-1 0 0 0,-1 0 0 0 0,0 0 0 0 0,0-1 0 0 0,-1 1 1 0 0,1-1-1 0 0,-2 2-153 0 0,3-3-17 0 0,0 1 1 0 0,0 0-1 0 0,0-1 1 0 0,0 1-1 0 0,0-1 1 0 0,-1 0-1 0 0,1 0 1 0 0,-1 0-1 0 0,0 0 1 0 0,1 0-1 0 0,-1 0 1 0 0,0-1-1 0 0,0 1 1 0 0,0-1-1 0 0,0 0 1 0 0,0 0-1 0 0,-1 0 1 0 0,1 0-1 0 0,0-1 1 0 0,0 1-1 0 0,-1-1 1 0 0,1 0-1 0 0,0 0 1 0 0,-1 0-1 0 0,1 0 1 0 0,0-1-1 0 0,0 1 1 0 0,-1-1 0 0 0,1 0-1 0 0,0 0 1 0 0,0 0-1 0 0,0 0 1 0 0,0-1-1 0 0,0 1 1 0 0,0-1-1 0 0,0 1 1 0 0,1-1-1 0 0,-1 0 1 0 0,1 0-1 0 0,-1-1 1 0 0,1 1-1 0 0,0 0 1 0 0,-1-1-1 0 0,1 0 1 0 0,0 1-1 0 0,1-1 1 0 0,-1 0-1 0 0,1 0 1 0 0,-1 0-1 0 0,1 0 1 0 0,0 0-1 0 0,0 0 1 0 0,0 0-1 0 0,0-1 1 0 0,1 1-1 0 0,-1 0 1 0 0,1 0-1 0 0,0-1 1 0 0,0 1-1 0 0,0-1 17 0 0,0 2 22 0 0,0 1 0 0 0,1-1 0 0 0,-1 0 0 0 0,1 0 0 0 0,0 1-1 0 0,-1-1 1 0 0,1 0 0 0 0,0 1 0 0 0,0-1 0 0 0,0 1 0 0 0,0-1-1 0 0,0 1 1 0 0,0 0 0 0 0,1-1 0 0 0,-1 1 0 0 0,0 0 0 0 0,1 0-1 0 0,-1 0 1 0 0,1 0 0 0 0,-1 0 0 0 0,1 0 0 0 0,-1 0 0 0 0,1 1 0 0 0,0-1-1 0 0,-1 0 1 0 0,1 1 0 0 0,0 0 0 0 0,0-1 0 0 0,-1 1 0 0 0,1 0-1 0 0,0 0 1 0 0,0 0 0 0 0,0 0 0 0 0,-1 0 0 0 0,1 0 0 0 0,0 0-1 0 0,0 1 1 0 0,-1-1 0 0 0,1 1 0 0 0,0-1 0 0 0,0 1 0 0 0,-1 0 0 0 0,1-1-1 0 0,-1 1 1 0 0,1 0 0 0 0,-1 0 0 0 0,1 0 0 0 0,-1 0 0 0 0,1 1-22 0 0,79 51 561 0 0,-62-35-381 0 0,-15-13-24 0 0,0-1-1 0 0,-1 0 1 0 0,2 0 0 0 0,-1 0-1 0 0,0-1 1 0 0,1 1-1 0 0,0-1 1 0 0,-1 0-1 0 0,1 0 1 0 0,0-1-1 0 0,1 0 1 0 0,-1 0 0 0 0,0 0-1 0 0,1 0 1 0 0,-1-1-1 0 0,1 0 1 0 0,4 1-156 0 0,-10-4 10 0 0,1 1 1 0 0,0 0 0 0 0,-1 0-1 0 0,1-1 1 0 0,0 1-1 0 0,-1-1 1 0 0,0 1 0 0 0,1 0-1 0 0,-1-1 1 0 0,0 1 0 0 0,0-1-1 0 0,0 1 1 0 0,0-1 0 0 0,0 1-1 0 0,0-1 1 0 0,0 1-1 0 0,0 0 1 0 0,-1-1 0 0 0,1 1-1 0 0,0-1 1 0 0,-1 1 0 0 0,0 0-1 0 0,1-1 1 0 0,-1 1-1 0 0,0 0 1 0 0,1-1 0 0 0,-1 1-1 0 0,0 0 1 0 0,0 0 0 0 0,0 0-1 0 0,0 0 1 0 0,0 0-1 0 0,0 0 1 0 0,-1-1-11 0 0,-56-61-2332 0 0,17 23-2313 0 0,28 27 1684 0 0,-7-6-3544 0 0</inkml:trace>
  <inkml:trace contextRef="#ctx0" brushRef="#br0" timeOffset="10400.436">3253 1482 7565 0 0,'0'0'5956'0'0,"0"0"-5704"0"0,0 0-252 0 0,0 0 0 0 0,0 0 344 0 0,0 0 200 0 0,0 0 164 0 0,0 0 212 0 0,0 0-283 0 0,-48 19-413 0 0,24-24-88 0 0,-1-2-136 0 0,-1 0-796 0 0,8-3-629 0 0,2-1-631 0 0,5 1-3028 0 0,7-10-2841 0 0</inkml:trace>
  <inkml:trace contextRef="#ctx0" brushRef="#br0" timeOffset="10574.005">3261 1324 6837 0 0,'0'0'6800'0'0,"0"0"-5772"0"0,0 0-1028 0 0,0 0 0 0 0,0 0 180 0 0,0 0 196 0 0,0 0 180 0 0,0 0-16 0 0,-53 4-251 0 0,27-7-201 0 0,-5-2-88 0 0,5 0-845 0 0,-1-2-719 0 0,8 0-1064 0 0,2-6-4621 0 0</inkml:trace>
  <inkml:trace contextRef="#ctx0" brushRef="#br0" timeOffset="10854.036">3525 1236 7141 0 0,'0'0'5798'0'0,"0"0"-4042"0"0,0 0-1409 0 0,0 0 0 0 0,0 0 34 0 0,0 0 18 0 0,0 0-70 0 0,7-4-355 0 0,167-54 400 0 0,-159 115-436 0 0,-57 203 2852 0 0,49-233-3216 0 0,7-19-7257 0 0,-4-10 178 0 0</inkml:trace>
  <inkml:trace contextRef="#ctx0" brushRef="#br0" timeOffset="11010.2">3803 1527 11369 0 0,'0'0'4644'0'0,"0"0"-4644"0"0,0 0 0 0 0,-56 10 609 0 0,29-10-209 0 0,-3 0-164 0 0,2-4-236 0 0,-7 0-696 0 0,2-2-1181 0 0,8 0-3043 0 0,-12-9-4737 0 0</inkml:trace>
  <inkml:trace contextRef="#ctx0" brushRef="#br0" timeOffset="9799.186">2306 1045 6081 0 0,'0'0'6613'0'0,"1"6"-5556"0"0,52 302 3701 0 0,-54-296-3963 0 0,-17-43-1290 0 0,-69-18-359 0 0,85 49 863 0 0,0-1 1 0 0,0 1-1 0 0,0 0 0 0 0,0 0 1 0 0,0 0-1 0 0,0 1 1 0 0,0-1-1 0 0,0 0 1 0 0,0 1-1 0 0,0-1 1 0 0,0 1-1 0 0,0 0 1 0 0,0-1-1 0 0,0 1 1 0 0,0 0-1 0 0,0 0 1 0 0,0 0-1 0 0,1 1 1 0 0,-1-1-1 0 0,0 0 1 0 0,1 1-1 0 0,-1-1 1 0 0,1 1-1 0 0,0-1 0 0 0,-1 1 1 0 0,1 0-1 0 0,0-1 1 0 0,0 1-1 0 0,0 0 1 0 0,0 0-1 0 0,0 0 1 0 0,1 0-1 0 0,-1 0 1 0 0,0 0-1 0 0,1 0 1 0 0,0 0-1 0 0,-1 0 1 0 0,1 0-1 0 0,0 0 1 0 0,0 0-1 0 0,0 0 1 0 0,0 1-1 0 0,1-1 1 0 0,-1 0-1 0 0,1 2-9 0 0,0-1 21 0 0,0 1 0 0 0,0 0 0 0 0,0 0-1 0 0,1-1 1 0 0,-1 1 0 0 0,1-1 0 0 0,0 1 0 0 0,0-1-1 0 0,0 0 1 0 0,1 0 0 0 0,-1 0 0 0 0,1 0 0 0 0,0 0 0 0 0,0 0-1 0 0,0-1 1 0 0,0 1 0 0 0,0-1 0 0 0,0 0 0 0 0,0 0 0 0 0,1 0-1 0 0,-1-1 1 0 0,1 1 0 0 0,0-1 0 0 0,-1 0 0 0 0,1 0 0 0 0,0 0-1 0 0,0 0 1 0 0,0 0 0 0 0,0-1 0 0 0,0 0 0 0 0,-1 0 0 0 0,5 0-21 0 0,45-6-8050 0 0,-42 2 2088 0 0</inkml:trace>
  <inkml:trace contextRef="#ctx0" brushRef="#br0" timeOffset="10199.497">2498 1308 5673 0 0,'0'0'5562'0'0,"0"0"-3928"0"0,0 0-1435 0 0,0 0 212 0 0,0 0 33 0 0,0 0-168 0 0,0 0-146 0 0,4 3-68 0 0,26 5 646 0 0,43 83 2109 0 0,-39-47-1671 0 0,-18-91-2396 0 0,-16 46 1252 0 0,0 1 1 0 0,1-1-1 0 0,-1 0 0 0 0,1 0 0 0 0,-1 0 0 0 0,1 1 0 0 0,-1-1 1 0 0,1 0-1 0 0,-1 0 0 0 0,1 1 0 0 0,0-1 0 0 0,0 1 0 0 0,-1-1 1 0 0,1 0-1 0 0,0 1 0 0 0,0-1 0 0 0,-1 1 0 0 0,1 0 0 0 0,0-1 1 0 0,0 1-1 0 0,0 0 0 0 0,0-1 0 0 0,0 1 0 0 0,0 0 0 0 0,0 0 1 0 0,-1 0-1 0 0,1 0 0 0 0,0 0 0 0 0,0 0 0 0 0,0 0 0 0 0,0 0 1 0 0,0 0-1 0 0,0 0 0 0 0,0 1 0 0 0,0-1 0 0 0,0 0 0 0 0,0 0 1 0 0,-1 1-1 0 0,1-1 0 0 0,0 1 0 0 0,0-1 0 0 0,0 1 0 0 0,-1-1 1 0 0,1 1-1 0 0,0 0 0 0 0,-1-1 0 0 0,1 1 0 0 0,0 0 0 0 0,-1-1 0 0 0,1 1 1 0 0,-1 0-1 0 0,1 0 0 0 0,-1 0 0 0 0,1-1 0 0 0,-1 1 0 0 0,0 0 1 0 0,1 0-1 0 0,-1 0 0 0 0,0 0 0 0 0,0 0 0 0 0,0 0 0 0 0,0 0 1 0 0,0 0-3 0 0,37 57 573 0 0,-35-55-707 0 0,19 28-35 0 0,2-25-6496 0 0,-8-8 515 0 0</inkml:trace>
  <inkml:trace contextRef="#ctx0" brushRef="#br0" timeOffset="8383.374">1053 980 1056 0 0,'0'0'1074'0'0,"0"0"972"0"0,0 0-1167 0 0,0 0-736 0 0,0 0 78 0 0,0 0 291 0 0,0 0 259 0 0,0 0-22 0 0,17 5 3797 0 0,25 4-2719 0 0,-37-7-1696 0 0,1-1 0 0 0,0 0 1 0 0,0 0-1 0 0,0 0 0 0 0,0-1 0 0 0,1 0 0 0 0,-1 0 1 0 0,0 0-1 0 0,0-1 0 0 0,0 0 0 0 0,0 0 1 0 0,-1-1-1 0 0,1 0 0 0 0,0 0 0 0 0,0 0 0 0 0,-1 0 1 0 0,1-1-1 0 0,-1 0 0 0 0,0 0 0 0 0,0-1 0 0 0,0 1 1 0 0,0-1-1 0 0,-1 0 0 0 0,0-1 0 0 0,1 1 1 0 0,-1-1-132 0 0,-6 0-85 0 0,-1 0 1 0 0,0 1 0 0 0,0 0 0 0 0,0 0 0 0 0,0 0-1 0 0,-1 0 1 0 0,1 0 0 0 0,-1 1 0 0 0,0 0 0 0 0,0 0-1 0 0,0 0 1 0 0,-1 0 0 0 0,1 0 0 0 0,-1 1 0 0 0,0 0-1 0 0,1 0 1 0 0,-1 0 0 0 0,0 1 0 0 0,0-1 0 0 0,0 1-1 0 0,-4 0 85 0 0,6-1-19 0 0,0 1 0 0 0,0-1 0 0 0,1 1 0 0 0,-1 0 0 0 0,0 0 0 0 0,0 0 0 0 0,-1 0 0 0 0,1 1 0 0 0,0-1 0 0 0,0 1 0 0 0,0 0 0 0 0,0 0 0 0 0,-1 0 0 0 0,1 0 0 0 0,0 0 0 0 0,0 1 0 0 0,0 0 0 0 0,0-1-1 0 0,0 1 1 0 0,0 0 0 0 0,0 1 0 0 0,0-1 0 0 0,0 0 0 0 0,0 1 0 0 0,1-1 0 0 0,-1 1 0 0 0,0 0 0 0 0,1 0 0 0 0,0 0 0 0 0,-1 0 0 0 0,1 1 0 0 0,0-1 0 0 0,0 1 0 0 0,0-1 0 0 0,1 1 0 0 0,-1 0 0 0 0,0-1 0 0 0,1 1-1 0 0,0 0 1 0 0,0 0 0 0 0,0 0 0 0 0,0 0 0 0 0,0 0 0 0 0,0 1 0 0 0,1-1 0 0 0,0 0 0 0 0,-1 0 0 0 0,1 0 0 0 0,1 2 19 0 0,-2 26 308 0 0,2 1-1 0 0,1-1 1 0 0,2 1 0 0 0,1-1-1 0 0,2-1 1 0 0,0 1 0 0 0,9 19-308 0 0,-15-49-54 0 0,7 17-1010 0 0,1-10-3035 0 0,0-7-2232 0 0</inkml:trace>
  <inkml:trace contextRef="#ctx0" brushRef="#br0" timeOffset="8553.978">1262 1159 7113 0 0,'0'0'9385'0'0,"0"0"-9385"0"0,0 0-393 0 0,0 0 17 0 0,0 0 376 0 0,-48 5 112 0 0,28-5 128 0 0,-5 0-180 0 0,1 0-60 0 0,-4 0-12 0 0,1 0-664 0 0,0-1-676 0 0,5-3-1344 0 0,6 1-3569 0 0</inkml:trace>
  <inkml:trace contextRef="#ctx0" brushRef="#br0" timeOffset="8771.03">1386 992 6673 0 0,'0'0'5135'0'0,"0"0"-4369"0"0,-2 8-349 0 0,-5 16 59 0 0,3-14-314 0 0,0 0 0 0 0,0 1 0 0 0,1 0 0 0 0,1-1 0 0 0,0 1 0 0 0,0 0 0 0 0,1 1 0 0 0,0-1 0 0 0,1 0 0 0 0,0 0 0 0 0,1 0 0 0 0,0 0 0 0 0,1 0 0 0 0,0 0 0 0 0,1 0 0 0 0,3 6-162 0 0,7-6-4792 0 0,-7-10-926 0 0</inkml:trace>
  <inkml:trace contextRef="#ctx0" brushRef="#br0" timeOffset="8991.362">1502 1108 10577 0 0,'0'0'1654'0'0,"0"0"-1277"0"0,0 0-451 0 0,0 0-36 0 0,7-1-78 0 0,-2 1 164 0 0,0 1 0 0 0,0-1 0 0 0,-1 1 0 0 0,1 0 0 0 0,0 0 0 0 0,0 0 0 0 0,0 1 0 0 0,-1 0-1 0 0,1 0 1 0 0,0 0 0 0 0,-1 0 0 0 0,0 1 0 0 0,0 0 0 0 0,0 0 0 0 0,0 0 0 0 0,0 0 0 0 0,0 0 0 0 0,-1 1 0 0 0,1 0 0 0 0,-1 0 0 0 0,0 0 0 0 0,2 3 24 0 0,-3-5 86 0 0,0 1 0 0 0,1-1 0 0 0,-1 1 0 0 0,0-1 0 0 0,0 1 0 0 0,0 0 0 0 0,-1 0 0 0 0,1 0 0 0 0,-1 0 0 0 0,1 0 0 0 0,-1 0 0 0 0,0 1 0 0 0,0-1 0 0 0,-1 0 0 0 0,1 1 0 0 0,-1-1 0 0 0,1 0 0 0 0,-1 1 0 0 0,0-1 0 0 0,0 0 0 0 0,-1 1 0 0 0,1-1 0 0 0,-1 1 0 0 0,1-1 0 0 0,-1 0 0 0 0,0 0 0 0 0,0 1 0 0 0,-1-1 0 0 0,1 0 0 0 0,-1 0 0 0 0,1 0 0 0 0,-1 0 0 0 0,0-1 0 0 0,0 1 0 0 0,0 0 0 0 0,-1-1 0 0 0,1 0 0 0 0,-1 1 0 0 0,1-1 0 0 0,-1 0 0 0 0,0 0 0 0 0,0 0 0 0 0,1-1 0 0 0,-1 1 0 0 0,-1-1 0 0 0,1 1 0 0 0,0-1 0 0 0,0 0 0 0 0,0 0 0 0 0,-1-1 0 0 0,-1 1-86 0 0,-39 8-939 0 0,16-12-3904 0 0,19-2-1104 0 0</inkml:trace>
  <inkml:trace contextRef="#ctx0" brushRef="#br0" timeOffset="9255.474">1738 1138 4820 0 0,'0'0'5915'0'0,"0"0"-5176"0"0,-3 7-534 0 0,-52 123 2887 0 0,56-128-3089 0 0,0 0 0 0 0,0 1 0 0 0,1-1 0 0 0,-1 0 1 0 0,1 0-1 0 0,-1 0 0 0 0,1 0 0 0 0,0 0 0 0 0,0 0 0 0 0,0 0 1 0 0,0-1-1 0 0,0 1 0 0 0,0 0 0 0 0,0-1 0 0 0,0 0 0 0 0,1 0 1 0 0,-1 0-1 0 0,0 0 0 0 0,1 0 0 0 0,-1 0 0 0 0,1 0 1 0 0,-1-1-1 0 0,1 1 0 0 0,0-1 0 0 0,-1 0 0 0 0,1 0 0 0 0,-1 0 1 0 0,1 0-1 0 0,0 0 0 0 0,0-1-3 0 0,50-3-4375 0 0,-38-3 88 0 0,-1-8-1917 0 0</inkml:trace>
  <inkml:trace contextRef="#ctx0" brushRef="#br0" timeOffset="9501.224">1901 1067 3148 0 0,'0'0'6847'0'0,"6"8"-4820"0"0,2-1-1809 0 0,-2 0 1 0 0,1 1 0 0 0,-1 0 0 0 0,0 0-1 0 0,-1 0 1 0 0,1 1 0 0 0,-2 0-1 0 0,1 0 1 0 0,-1 0 0 0 0,-1 0-1 0 0,0 1 1 0 0,0-1 0 0 0,-1 1-1 0 0,0 0 1 0 0,0 0 0 0 0,-1 0-1 0 0,-1 0 1 0 0,0 0 0 0 0,0 0 0 0 0,-1 0-1 0 0,0 0 1 0 0,-1 0 0 0 0,0-1-1 0 0,0 1 1 0 0,-1 0 0 0 0,-2 4-219 0 0,-70 51 206 0 0,13-49-4616 0 0,49-18-735 0 0,0-12-3102 0 0</inkml:trace>
  <inkml:trace contextRef="#ctx0" brushRef="#br0" timeOffset="5740.854">609 338 5885 0 0,'0'0'5980'0'0,"0"0"-4736"0"0,0 0-1140 0 0,0 0-104 0 0,0 0 0 0 0,0 0 4 0 0,0 0 292 0 0,0 0-4 0 0,0 0-116 0 0,-44 5-84 0 0,24-5-84 0 0,-2 0-8 0 0,-2 0-232 0 0,4-3-720 0 0,-1-3-768 0 0,7 2-2480 0 0,1-7-2749 0 0</inkml:trace>
  <inkml:trace contextRef="#ctx0" brushRef="#br0" timeOffset="6003.956">526 255 664 0 0,'0'0'5221'0'0,"0"0"-1909"0"0,0 0-2716 0 0,28 41 128 0 0,-22-24 188 0 0,-2 4 216 0 0,0-1-56 0 0,-4 0-308 0 0,0 0-232 0 0,0-1-104 0 0,-4 0-188 0 0,-3-3-104 0 0,4-1-136 0 0,-1-3-252 0 0,1-1-568 0 0,3-4-756 0 0,-2-3-2476 0 0,7-7-3713 0 0</inkml:trace>
  <inkml:trace contextRef="#ctx0" brushRef="#br0" timeOffset="4826.136">382 1695 4316 0 0,'0'0'6082'0'0,"0"0"-3821"0"0,0 0-1666 0 0,0 0-355 0 0,0 0-42 0 0,0 0 59 0 0,-6 0 6 0 0,-169-13-657 0 0,169 10-1778 0 0,8-4-3936 0 0,6-1 842 0 0</inkml:trace>
  <inkml:trace contextRef="#ctx0" brushRef="#br0" timeOffset="5274.423">609 1618 492 0 0,'0'0'371'0'0,"0"0"-149"0"0,0 0-126 0 0,0 0-60 0 0,0 0 60 0 0,0 0 321 0 0,0 0 997 0 0,0 0-141 0 0,0 0-279 0 0,0 4-92 0 0,-2 51 4047 0 0,1-52-4849 0 0,-1 1 0 0 0,0-1 1 0 0,1 0-1 0 0,-1 0 0 0 0,0 0 0 0 0,0 0 0 0 0,-1 0 0 0 0,1 0 0 0 0,-1 0 1 0 0,1-1-1 0 0,-1 1 0 0 0,0-1 0 0 0,0 0 0 0 0,0 1 0 0 0,0-1 0 0 0,-1-1 1 0 0,1 1-1 0 0,0 0 0 0 0,-1-1 0 0 0,1 0 0 0 0,-3 1-100 0 0,3-1-53 0 0,1 1 0 0 0,0 0 0 0 0,-1-1 0 0 0,0 0 0 0 0,1 1 0 0 0,-1-1-1 0 0,0 0 1 0 0,0 0 0 0 0,1-1 0 0 0,-1 1 0 0 0,0-1 0 0 0,0 1 0 0 0,0-1 0 0 0,0 0 0 0 0,0 0-1 0 0,0 0 1 0 0,0 0 0 0 0,0-1 0 0 0,0 1 0 0 0,1-1 0 0 0,-1 0 0 0 0,0 0 0 0 0,0 0 0 0 0,0 0-1 0 0,1 0 1 0 0,-1-1 0 0 0,1 1 0 0 0,-1-1 0 0 0,1 1 0 0 0,0-1 0 0 0,-1 0 0 0 0,1 0 0 0 0,0 0-1 0 0,0 0 1 0 0,0-1 0 0 0,1 1 0 0 0,-1 0 0 0 0,0-1 0 0 0,1 1 0 0 0,0-1 0 0 0,-1 0 0 0 0,1 1-1 0 0,0-1 1 0 0,0 0 53 0 0,4 0 54 0 0,1 1 0 0 0,-1 1-1 0 0,1-1 1 0 0,-1 0 0 0 0,1 1-1 0 0,-1 0 1 0 0,1-1 0 0 0,0 1-1 0 0,0 1 1 0 0,-1-1 0 0 0,1 1 0 0 0,0-1-1 0 0,0 1 1 0 0,0 0 0 0 0,0 0-1 0 0,-1 1 1 0 0,1-1 0 0 0,0 1-1 0 0,0 0 1 0 0,0 0 0 0 0,-1 0-1 0 0,1 1 1 0 0,-1-1 0 0 0,1 1-1 0 0,-1 0 1 0 0,1 0 0 0 0,-1 0-1 0 0,0 0 1 0 0,1 2-54 0 0,120 80 4321 0 0,-124-83-4291 0 0,1 0 1 0 0,0 0-1 0 0,0 0 1 0 0,-1-1 0 0 0,1 1-1 0 0,0 0 1 0 0,0 0-1 0 0,0-1 1 0 0,0 1 0 0 0,0-1-1 0 0,0 1 1 0 0,0-1-1 0 0,0 1 1 0 0,0-1 0 0 0,0 0-1 0 0,1 0 1 0 0,-1 1 0 0 0,0-1-1 0 0,0 0 1 0 0,0 0-1 0 0,0 0 1 0 0,0 0 0 0 0,0 0-1 0 0,1 0 1 0 0,-1-1-1 0 0,0 1 1 0 0,0 0 0 0 0,0 0-1 0 0,0-1 1 0 0,0 1-1 0 0,0-1 1 0 0,0 1 0 0 0,0-1-1 0 0,0 0 1 0 0,0 1 0 0 0,0-1-1 0 0,0 0 1 0 0,0 1-1 0 0,-1-1 1 0 0,1 0 0 0 0,0 0-1 0 0,0 0 1 0 0,-1 0-1 0 0,1 0 1 0 0,-1 0 0 0 0,1 0-1 0 0,0 0 1 0 0,-1 0-1 0 0,0 0 1 0 0,1 0 0 0 0,-1 0-1 0 0,0 0 1 0 0,0 0 0 0 0,1 0-1 0 0,-1 0 1 0 0,0-1-1 0 0,0 1 1 0 0,0 0 0 0 0,0 0-1 0 0,-1 0 1 0 0,1 0-1 0 0,0 0 1 0 0,-1-1-31 0 0,-13-74-1729 0 0,2 52 677 0 0,-9-19-4389 0 0,13 16-1599 0 0</inkml:trace>
  <inkml:trace contextRef="#ctx0" brushRef="#br0" timeOffset="47154.041">640 1840 220 0 0,'0'0'308'0'0,"0"0"-32"0"0,0 0 179 0 0,-4 7 45 0 0,-3 3-383 0 0,0-1-1 0 0,0 0 1 0 0,-1 0-1 0 0,0-1 0 0 0,0 0 1 0 0,-1 0-1 0 0,0-1 0 0 0,-1 0 1 0 0,1 0-1 0 0,-1-1 0 0 0,0-1 1 0 0,-1 0-1 0 0,0 0 1 0 0,1-1-1 0 0,-1 0 0 0 0,-1-1 1 0 0,1 0-1 0 0,0-1 0 0 0,-1 0 1 0 0,1-1-1 0 0,-1 0 0 0 0,0-1 1 0 0,-8-1-117 0 0,6 2 86 0 0,1-1-1 0 0,0 0 1 0 0,0-1 0 0 0,0 0 0 0 0,0-1 0 0 0,0-1-1 0 0,1 0 1 0 0,-1 0 0 0 0,1-2 0 0 0,0 1 0 0 0,0-2-1 0 0,0 1 1 0 0,0-2 0 0 0,1 1 0 0 0,0-2 0 0 0,1 1-1 0 0,-1-1 1 0 0,2-1 0 0 0,-1 0 0 0 0,1 0 0 0 0,0-1 0 0 0,1 0-1 0 0,0-1 1 0 0,1 0 0 0 0,0 0 0 0 0,1 0 0 0 0,0-1-1 0 0,1 0 1 0 0,0 0 0 0 0,1-1 0 0 0,0 1 0 0 0,1-1-1 0 0,0 0 1 0 0,1 0 0 0 0,1 0 0 0 0,0 0 0 0 0,1 0-1 0 0,0 0 1 0 0,1 0 0 0 0,1-7-86 0 0,1 11-76 0 0,1 0 0 0 0,0 0 0 0 0,1 1 0 0 0,0 0 0 0 0,0 0 0 0 0,0 0 1 0 0,1 0-1 0 0,0 1 0 0 0,1 0 0 0 0,0 0 0 0 0,0 1 0 0 0,0 0 0 0 0,1 0 0 0 0,0 0 0 0 0,0 1 0 0 0,0 1 0 0 0,1-1 0 0 0,-1 1 0 0 0,1 1 0 0 0,0-1 0 0 0,0 2 0 0 0,1-1 1 0 0,0 1 75 0 0,18-4-163 0 0,-1 1 0 0 0,0 1 0 0 0,1 1 0 0 0,0 1 0 0 0,-1 2 0 0 0,1 1 0 0 0,14 3 163 0 0,-22-3 125 0 0,-1 1 0 0 0,0 1 0 0 0,0 1 0 0 0,0 1 0 0 0,0 0 0 0 0,-1 2 0 0 0,0 0 0 0 0,0 1 0 0 0,-1 0 0 0 0,0 2 0 0 0,0 0 0 0 0,-1 1 0 0 0,0 0 1 0 0,-1 2-1 0 0,-1 0 0 0 0,0 0 0 0 0,0 1 0 0 0,-1 1 0 0 0,2 5-125 0 0,-6-8 31 0 0,-1 1-1 0 0,0 0 1 0 0,-1 0 0 0 0,0 0 0 0 0,-1 1 0 0 0,-1 0 0 0 0,0 0-1 0 0,-1 1 1 0 0,-1 0 0 0 0,0-1 0 0 0,-1 1 0 0 0,0 0 0 0 0,-1 0 0 0 0,-1 0-1 0 0,-1 6-30 0 0,-3-14 56 0 0,0 0 0 0 0,-1 1 0 0 0,0-2 0 0 0,0 1 0 0 0,-1 0 0 0 0,0-1 0 0 0,0 0 0 0 0,0-1 0 0 0,-1 1 0 0 0,0-1 0 0 0,0 0 0 0 0,0-1 0 0 0,-1 0 0 0 0,0 0 0 0 0,1 0 0 0 0,-1-1 0 0 0,0 0 0 0 0,-1-1 0 0 0,1 0 0 0 0,-5 1-56 0 0,-9 2 101 0 0,0-1-1 0 0,0-1 0 0 0,-1-1 0 0 0,1-1 0 0 0,-1 0 0 0 0,0-2 0 0 0,1-1 0 0 0,-1-1 0 0 0,1 0 0 0 0,0-2 0 0 0,0-1 0 0 0,0 0 0 0 0,-6-4-100 0 0,-96-48-3295 0 0,92 38-1278 0 0</inkml:trace>
  <inkml:trace contextRef="#ctx0" brushRef="#br0" timeOffset="47832.13">1072 715 1552 0 0,'0'0'884'0'0,"0"0"-76"0"0,0 0-225 0 0,-9 6-68 0 0,-114 18 907 0 0,71-32-1102 0 0,0-2 1 0 0,0-3 0 0 0,1-1-1 0 0,1-3 1 0 0,0-2-1 0 0,2-2 1 0 0,0-3-1 0 0,1-1 1 0 0,2-2 0 0 0,1-3-1 0 0,-11-10-320 0 0,44 33 67 0 0,1-1-1 0 0,0 0 1 0 0,0 0-1 0 0,1-1 1 0 0,0 0 0 0 0,0-1-1 0 0,1 0 1 0 0,1 0-1 0 0,-1-1 1 0 0,2 0 0 0 0,-1 0-1 0 0,2-1 1 0 0,-1 1-1 0 0,2-1 1 0 0,-1 0-1 0 0,2-1 1 0 0,0 1 0 0 0,0-1-1 0 0,1 0 1 0 0,1 1-1 0 0,0-1 1 0 0,0 0-1 0 0,2 0 1 0 0,-1 0 0 0 0,2 0-1 0 0,0 1 1 0 0,2-10-67 0 0,7 9-1 0 0,-1 1 1 0 0,2 0-1 0 0,0 1 1 0 0,0 0 0 0 0,1 1-1 0 0,0 1 1 0 0,1 0-1 0 0,0 0 1 0 0,1 2-1 0 0,-1 0 1 0 0,1 0 0 0 0,1 1-1 0 0,-1 1 1 0 0,1 1-1 0 0,0 0 1 0 0,0 1-1 0 0,10 0 1 0 0,31-9-99 0 0,0 3 0 0 0,1 2 0 0 0,0 3 0 0 0,1 3 0 0 0,-1 2 0 0 0,0 2 0 0 0,46 10 99 0 0,-80-8 45 0 0,0 1-1 0 0,-1 0 1 0 0,1 2-1 0 0,-2 1 1 0 0,1 1-1 0 0,-1 0 1 0 0,-1 2-1 0 0,0 1 1 0 0,0 0-1 0 0,15 15-44 0 0,-27-21 21 0 0,0 1 0 0 0,-1 0 0 0 0,1 0-1 0 0,-2 1 1 0 0,0 0 0 0 0,0 0 0 0 0,0 1-1 0 0,-1 0 1 0 0,0 0 0 0 0,-1 0-1 0 0,-1 1 1 0 0,1 0 0 0 0,-2 0 0 0 0,1 0-1 0 0,-2 0 1 0 0,1 0 0 0 0,-1 1-1 0 0,-1-1 1 0 0,0 1 0 0 0,-1-1 0 0 0,0 1-1 0 0,-1 0 1 0 0,-1 7-21 0 0,-3-8 53 0 0,-1-1 1 0 0,0 1-1 0 0,-1-1 0 0 0,0 0 0 0 0,0-1 1 0 0,-1 0-1 0 0,0 0 0 0 0,-1 0 0 0 0,0-1 1 0 0,0 0-1 0 0,0-1 0 0 0,-1 0 0 0 0,0-1 1 0 0,-1 0-1 0 0,0 0 0 0 0,0-1 0 0 0,0-1 1 0 0,0 0-1 0 0,-1 0 0 0 0,1-1 0 0 0,-1-1 1 0 0,0 1-1 0 0,0-2 0 0 0,-2 0-53 0 0,-30 5 160 0 0,1-2 0 0 0,-1-3 0 0 0,0-1 0 0 0,0-2 0 0 0,0-2 1 0 0,1-1-1 0 0,-25-8-160 0 0,-83-26-4067 0 0,122 30-574 0 0</inkml:trace>
  <inkml:trace contextRef="#ctx0" brushRef="#br0" timeOffset="65755.406">471 1843 508 0 0,'0'0'964'0'0,"0"0"-624"0"0,0 0-156 0 0,0 0-132 0 0,0 0-52 0 0,0 0-300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07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22 9773 0 0,'0'0'3578'0'0,"0"0"-2696"0"0,0 0-614 0 0,0 0 218 0 0,0 0 152 0 0,0 0-173 0 0,0 0-266 0 0,0 0-138 0 0,0 0-36 0 0,-11-6 292 0 0,99 60-1231 0 0,-85-53 957 0 0,0 0 0 0 0,0 0-1 0 0,0 1 1 0 0,0-1 0 0 0,-1 1 0 0 0,1 0-1 0 0,-1-1 1 0 0,1 1 0 0 0,-1 1 0 0 0,0-1-1 0 0,1 0 1 0 0,-1 0 0 0 0,-1 1 0 0 0,1-1-1 0 0,0 1 1 0 0,0 0 0 0 0,-1-1 0 0 0,0 1-1 0 0,1 0 1 0 0,-1 0 0 0 0,0 0 0 0 0,0 0-1 0 0,-1 0 1 0 0,1 0 0 0 0,-1 0 0 0 0,1 0-1 0 0,-1 0 1 0 0,0 0 0 0 0,0 1 0 0 0,0-1-1 0 0,-1 0 1 0 0,1 0 0 0 0,-1 0 0 0 0,0 0-1 0 0,0 0 1 0 0,0 0 0 0 0,0 0 0 0 0,0 0-1 0 0,0 0 1 0 0,-1-1 0 0 0,0 1-1 0 0,1-1 1 0 0,-1 1 0 0 0,0-1 0 0 0,0 1-1 0 0,0-1 1 0 0,-1 0 0 0 0,1 0 0 0 0,0 0-1 0 0,-1 0 1 0 0,0 0 0 0 0,0 0-43 0 0,-28 4-1310 0 0,15-16-6873 0 0,13-5 443 0 0</inkml:trace>
  <inkml:trace contextRef="#ctx0" brushRef="#br0" timeOffset="169.154">193 1 6233 0 0,'0'0'5884'0'0,"0"0"-3894"0"0,0 0-1573 0 0,0 0 197 0 0,0 0 286 0 0,0 8 22 0 0,-39 131 138 0 0,39-136-1114 0 0,0-1 1 0 0,0 0 0 0 0,1 1 0 0 0,-1-1 0 0 0,0 0 0 0 0,1 0-1 0 0,-1 1 1 0 0,1-1 0 0 0,0 0 0 0 0,-1 0 0 0 0,1 0 0 0 0,0 0-1 0 0,1 0 1 0 0,-1 0 0 0 0,0 0 0 0 0,0 0 0 0 0,1 0 0 0 0,-1 0-1 0 0,1-1 1 0 0,0 1 0 0 0,-1-1 0 0 0,1 1 0 0 0,0-1 0 0 0,0 0-1 0 0,0 1 1 0 0,0-1 0 0 0,0 0 0 0 0,0 0 0 0 0,0-1 0 0 0,1 1-1 0 0,0 0 54 0 0,49 3-4711 0 0,-28-10-1529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2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33 1656 0 0,'0'0'3101'0'0,"0"0"1350"0"0,0 0-2231 0 0,0 0-891 0 0,0 0-38 0 0,0 0-318 0 0,-8-2-309 0 0,-265-17 237 0 0,262 16-2099 0 0,9-2-2912 0 0,7 1-1647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2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10 4668 0 0,'0'0'6117'0'0,"0"0"-4701"0"0,0 0-520 0 0,0 0 68 0 0,0 0-316 0 0,-39-8-308 0 0,17 7-228 0 0,-6 1-96 0 0,-3 0-16 0 0,-3 0-12 0 0,3 0 8 0 0,0 1-396 0 0,2 0-872 0 0,8-1-1584 0 0,4 0-2521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3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20 6037 0 0,'0'0'2936'0'0,"0"0"-1577"0"0,0 0-864 0 0,0 0 168 0 0,0 0 341 0 0,0 0-79 0 0,0 0-392 0 0,0 0-506 0 0,-16-3-210 0 0,222-9 1244 0 0,-176 7-636 0 0,-29 29-124 0 0,-51 227 2623 0 0,71-180-3486 0 0,13-63-6588 0 0,-16-11-733 0 0</inkml:trace>
  <inkml:trace contextRef="#ctx0" brushRef="#br0" timeOffset="253.507">363 319 4652 0 0,'0'0'6373'0'0,"0"0"-5409"0"0,0 0-40 0 0,0 0 716 0 0,-38 20 225 0 0,15-14-633 0 0,-3-1-488 0 0,-3 0-400 0 0,-2 1-344 0 0,-3 0-172 0 0,6-1-1912 0 0,7-2-4297 0 0,-6-6-3668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7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11 1448 0 0,'0'0'6962'0'0,"0"0"-4962"0"0,0 0-1704 0 0,0 0 60 0 0,0 0 50 0 0,0 0-200 0 0,0 0-149 0 0,0 0 64 0 0,-5 6 140 0 0,3-3-170 0 0,-1 0 0 0 0,1 0 0 0 0,0 0 0 0 0,0 0 0 0 0,0 0 0 0 0,0 0 0 0 0,1 1 0 0 0,0-1 0 0 0,-1 1 0 0 0,1-1 0 0 0,0 1 0 0 0,0-1 0 0 0,1 1 0 0 0,-1-1 0 0 0,1 1 0 0 0,0 0 0 0 0,0-1 0 0 0,0 1 0 0 0,0 0 0 0 0,1-1 0 0 0,0 1 0 0 0,-1 0-1 0 0,1-1 1 0 0,0 1 0 0 0,1-1 0 0 0,-1 0 0 0 0,1 1 0 0 0,-1-1 0 0 0,1 0 0 0 0,0 0 0 0 0,0 0 0 0 0,1 0 0 0 0,-1 0 0 0 0,0 0 0 0 0,1-1 0 0 0,0 1 0 0 0,0-1 0 0 0,0 1-91 0 0,-1-2 20 0 0,-1 1 0 0 0,1-1-1 0 0,0 0 1 0 0,0 0 0 0 0,-1 0-1 0 0,1 0 1 0 0,0 0 0 0 0,0 0 0 0 0,0 0-1 0 0,0 0 1 0 0,0-1 0 0 0,0 1 0 0 0,0-1-1 0 0,0 0 1 0 0,0 1 0 0 0,1-1 0 0 0,-1 0-1 0 0,0 0 1 0 0,0 0 0 0 0,0-1-1 0 0,0 1 1 0 0,0 0 0 0 0,0-1 0 0 0,0 1-1 0 0,0-1 1 0 0,0 0 0 0 0,0 0 0 0 0,0 0-1 0 0,0 0 1 0 0,0 0 0 0 0,-1 0-1 0 0,1 0 1 0 0,0-1 0 0 0,-1 1 0 0 0,1-1-1 0 0,-1 1 1 0 0,1-1 0 0 0,-1 1 0 0 0,0-1-1 0 0,1 0 1 0 0,-1 0 0 0 0,0 1 0 0 0,0-1-1 0 0,-1 0 1 0 0,1 0 0 0 0,0 0-1 0 0,-1 0 1 0 0,1 0 0 0 0,-1 0 0 0 0,1-1-1 0 0,-1 1 1 0 0,0 0 0 0 0,0 0 0 0 0,0 0-1 0 0,0 0 1 0 0,0 0 0 0 0,-1 0 0 0 0,1 0-1 0 0,-1 0 1 0 0,1-1 0 0 0,-1 1-1 0 0,0 1 1 0 0,0-1 0 0 0,1 0 0 0 0,-1 0-1 0 0,-1 0 1 0 0,1 0 0 0 0,0 1 0 0 0,-1-2-20 0 0,-55-45-2965 0 0,13 25-3085 0 0,27 17 545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7:54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431 362 364 0 0,'0'0'296'0'0,"0"0"-34"0"0,0 0 277 0 0,7 0 1153 0 0,0 0-1532 0 0,-1-1 0 0 0,1 0 1 0 0,-1 0-1 0 0,0 0 0 0 0,0-1 1 0 0,0 0-1 0 0,0 0 0 0 0,0-1 0 0 0,0 0 1 0 0,0 0-1 0 0,-1 0 0 0 0,0-1 0 0 0,1 1 1 0 0,-1-1-1 0 0,0 0 0 0 0,-1-1 0 0 0,1 1 1 0 0,-1-1-1 0 0,1-2-160 0 0,0 4 54 0 0,-1-1 1 0 0,1 1-1 0 0,-1-1 1 0 0,0 0 0 0 0,-1-1-1 0 0,1 1 1 0 0,-1-1-1 0 0,1 1 1 0 0,-1-1-1 0 0,-1 0 1 0 0,1 0-1 0 0,-1 0 1 0 0,0-1-1 0 0,0 1 1 0 0,0 0-1 0 0,-1-1 1 0 0,0 1-1 0 0,0-1 1 0 0,0 0 0 0 0,-1 1-1 0 0,0-1 1 0 0,0 0-1 0 0,0 1 1 0 0,-1-1-1 0 0,0 0 1 0 0,0 1-1 0 0,0-1 1 0 0,-1 1-1 0 0,1 0 1 0 0,-1-1-1 0 0,-1 1 1 0 0,1 0-1 0 0,-2-3-54 0 0,-17-7-55 0 0,0 1 0 0 0,0 1 0 0 0,-1 1 0 0 0,-1 1 0 0 0,0 1 0 0 0,0 0 0 0 0,-1 2 0 0 0,0 1 0 0 0,0 1 0 0 0,-1 1 0 0 0,0 1 0 0 0,-2 1 55 0 0,12 0 58 0 0,0 0 0 0 0,-1 0 0 0 0,1 2-1 0 0,-1 0 1 0 0,1 1 0 0 0,-1 0 0 0 0,1 1 0 0 0,-1 1-1 0 0,1 1 1 0 0,0 0 0 0 0,0 1 0 0 0,-15 5-58 0 0,23-2 20 0 0,1 0 1 0 0,0 0-1 0 0,0 1 1 0 0,0 0-1 0 0,1 0 1 0 0,0 0-1 0 0,0 1 1 0 0,1-1-1 0 0,0 1 1 0 0,1 0-1 0 0,0 0 1 0 0,0 1-1 0 0,1-1 1 0 0,0 1 0 0 0,0-1-1 0 0,2 1 1 0 0,-1 0-1 0 0,1-1 1 0 0,0 1-1 0 0,1 0 1 0 0,0-1-1 0 0,1 1 1 0 0,0-1-1 0 0,0 1 1 0 0,1-1-1 0 0,0 0 1 0 0,0 0-1 0 0,1 0 1 0 0,1 0-1 0 0,0-1 1 0 0,3 6-21 0 0,3-4-7 0 0,1 0 0 0 0,0 0 1 0 0,0-1-1 0 0,0 0 0 0 0,1-2 1 0 0,1 1-1 0 0,-1-1 1 0 0,1-1-1 0 0,0-1 0 0 0,1 0 1 0 0,-1 0-1 0 0,1-2 0 0 0,0 0 1 0 0,0 0-1 0 0,0-1 0 0 0,0-1 1 0 0,1-1-1 0 0,-1 0 0 0 0,11-2 7 0 0,103-12-2785 0 0,-96 6-698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7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0 5156 0 0,'0'0'7348'0'0,"0"0"-5477"0"0,0 0-1673 0 0,0 0 164 0 0,-7 3 51 0 0,-17 8-190 0 0,12-8-228 0 0,0 2-1 0 0,0 0 1 0 0,1 0-1 0 0,0 1 0 0 0,0 1 1 0 0,0 0-1 0 0,1 0 1 0 0,0 1-1 0 0,0 0 1 0 0,1 1-1 0 0,0 0 1 0 0,-7 9 5 0 0,17-12 58 0 0,0-1 1 0 0,0 1-1 0 0,1 0 1 0 0,-1-1-1 0 0,1 1 1 0 0,1-1-1 0 0,-1 0 1 0 0,1 1-1 0 0,0-1 0 0 0,0-1 1 0 0,1 1-1 0 0,-1 0 1 0 0,1-1-1 0 0,0 0 1 0 0,0 1-1 0 0,0-2 1 0 0,1 1-1 0 0,0 0 1 0 0,-1-1-1 0 0,1 0 1 0 0,1 0-1 0 0,-1 0 1 0 0,0-1-1 0 0,0 0 1 0 0,1 0-1 0 0,0 0 0 0 0,-1-1 1 0 0,1 0-1 0 0,4 1-58 0 0,3 3 142 0 0,85 43-494 0 0,-124-51-9149 0 0,2-8 3004 0 0</inkml:trace>
  <inkml:trace contextRef="#ctx0" brushRef="#br0" timeOffset="185.985">1 189 2548 0 0,'0'0'618'0'0,"0"0"1324"0"0,0 0-225 0 0,0 0-90 0 0,1 8 7 0 0,0-2-1344 0 0,1 0 0 0 0,1 0 0 0 0,-1 0 1 0 0,1 0-1 0 0,0 0 0 0 0,0-1 0 0 0,0 1 0 0 0,1-1 1 0 0,0 0-1 0 0,0 0 0 0 0,1 0 0 0 0,-1 0 1 0 0,1-1-1 0 0,0 0 0 0 0,0 0 0 0 0,0 0 1 0 0,1-1-1 0 0,0 1 0 0 0,0-1-290 0 0,89 61 846 0 0,-93-57-2231 0 0,-5-8-6031 0 0,-8-5-229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6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0 10225 0 0,'0'0'1700'0'0,"0"0"-1480"0"0,0 0-184 0 0,1 54 836 0 0,-2-30 84 0 0,-5 0-72 0 0,-2 2-128 0 0,-3-3-252 0 0,-3 3-99 0 0,-3-2-157 0 0,1-2-100 0 0,-4-2-120 0 0,5-1-28 0 0,-2-4-312 0 0,3-4-409 0 0,3-4-699 0 0,3-3-1324 0 0,4-2-3500 0 0</inkml:trace>
  <inkml:trace contextRef="#ctx0" brushRef="#br0" timeOffset="171.586">0 71 1580 0 0,'0'0'8557'0'0,"0"0"-7641"0"0,41 46-108 0 0,-23-22 472 0 0,8 3-84 0 0,-2 1-212 0 0,3-1-216 0 0,-2-3-103 0 0,0-3-177 0 0,-1-2-192 0 0,-1-3-96 0 0,-6-2-124 0 0,-3-2-76 0 0,-3-2-48 0 0,-5-1-212 0 0,-5-4-1241 0 0,-2-5-1523 0 0,-3 0-3760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9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239 266 6797 0 0,'0'0'9320'0'0,"0"0"-8727"0"0,0 0-593 0 0,0 0-24 0 0,0 0 24 0 0,0 0 324 0 0,-48-8 72 0 0,25 2-208 0 0,-2-1-188 0 0,-2 0 0 0 0,-1 0-52 0 0,2-1 48 0 0,4 0-904 0 0,3 0-401 0 0,7-1-527 0 0,6-1-1344 0 0,3 3-2233 0 0</inkml:trace>
  <inkml:trace contextRef="#ctx0" brushRef="#br0" timeOffset="171.017">189 144 1220 0 0,'0'0'5781'0'0,"0"0"-3693"0"0,0 0-524 0 0,0 0-240 0 0,37 10-440 0 0,-38-10-512 0 0,-8 2-56 0 0,-5-2 4 0 0,-6 0 20 0 0,-4-2-148 0 0,-5 0-156 0 0,0-2-36 0 0,3 1-888 0 0,4-2-656 0 0,6 1-2648 0 0,7-9-3621 0 0</inkml:trace>
  <inkml:trace contextRef="#ctx0" brushRef="#br0" timeOffset="511.55">472 6 7037 0 0,'0'0'4637'0'0,"0"0"-3366"0"0,0 0-1153 0 0,0 0 60 0 0,0 0 284 0 0,0 0 196 0 0,0 0 134 0 0,0 0-190 0 0,40-3-204 0 0,5 1 219 0 0,-43 38-953 0 0,-4-9 463 0 0,0 0 203 0 0,1 0 0 0 0,1 0-1 0 0,1 0 1 0 0,2-1 0 0 0,0 1 0 0 0,2 0 0 0 0,2 4-330 0 0,-5-19-1541 0 0,9 20-8603 0 0,-10-33 2959 0 0</inkml:trace>
  <inkml:trace contextRef="#ctx0" brushRef="#br0" timeOffset="764.487">670 358 12225 0 0,'0'0'3052'0'0,"0"0"-3052"0"0,0 0 12 0 0,0 0-12 0 0,0 0 640 0 0,0 0-59 0 0,0 0-81 0 0,-49 11-204 0 0,28-11-228 0 0,-6-2-68 0 0,3-1-1577 0 0,2 1-1287 0 0,-4-9-7297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8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32 4892 0 0,'0'0'6887'0'0,"0"0"-4977"0"0,0 0-1595 0 0,0 0-135 0 0,0 0 70 0 0,0 0 21 0 0,0 0-5 0 0,0 0-244 0 0,4 1-210 0 0,-1-1 214 0 0,0 1-1 0 0,1-1 0 0 0,-1 1 0 0 0,1 0 0 0 0,-1 0 1 0 0,0 0-1 0 0,1 0 0 0 0,-1 1 0 0 0,0-1 1 0 0,0 1-1 0 0,0 0 0 0 0,0 0 0 0 0,-1 0 1 0 0,1 0-1 0 0,0 1 0 0 0,-1-1 0 0 0,1 0 0 0 0,-1 1 1 0 0,0 0-1 0 0,0 0 0 0 0,0 0 0 0 0,0 0 1 0 0,-1 0-1 0 0,1 0 0 0 0,-1 0 0 0 0,0 0 0 0 0,1 1 1 0 0,-1-1-1 0 0,-1 0 0 0 0,1 1 0 0 0,-1-1 1 0 0,1 1-1 0 0,-1-1 0 0 0,0 1 0 0 0,0-1 0 0 0,0 1 1 0 0,-1-1-1 0 0,1 1 0 0 0,-1-1 0 0 0,0 0 1 0 0,0 1-1 0 0,0-1 0 0 0,0 0 0 0 0,-1 0 0 0 0,1 0 1 0 0,-1 0-1 0 0,0 0 0 0 0,-1 2-25 0 0,-93 81 1340 0 0,96-84-1293 0 0,1 0 1 0 0,0 1-1 0 0,0-1 1 0 0,0 0 0 0 0,0 0-1 0 0,0 0 1 0 0,0-1-1 0 0,0 1 1 0 0,1 0 0 0 0,-1 0-1 0 0,1-1 1 0 0,0 1-1 0 0,-1 0 1 0 0,1-1-1 0 0,0 0 1 0 0,0 1 0 0 0,0-1-1 0 0,0 0 1 0 0,0 0-1 0 0,0 0 1 0 0,0 0 0 0 0,0-1-1 0 0,0 1 1 0 0,0 0-1 0 0,1-1 1 0 0,-1 0 0 0 0,0 1-1 0 0,0-1 1 0 0,1 0-1 0 0,-1 0 1 0 0,0 0 0 0 0,0 0-1 0 0,1-1 1 0 0,0 1-48 0 0,6 1 8 0 0,101 16-387 0 0,-73-17-2216 0 0,-3-5-3355 0 0,-22 1-36 0 0</inkml:trace>
  <inkml:trace contextRef="#ctx0" brushRef="#br0" timeOffset="250.071">432 1 4804 0 0,'0'0'7423'0'0,"0"0"-5361"0"0,7 4-2004 0 0,0 1 17 0 0,0 1 0 0 0,-1-1 0 0 0,0 1 1 0 0,0 1-1 0 0,-1-1 0 0 0,1 1 0 0 0,-2 0 1 0 0,1 0-1 0 0,-1 0 0 0 0,0 0 0 0 0,0 1 1 0 0,-1 0-1 0 0,0 0 0 0 0,0 1-75 0 0,3 3 84 0 0,0 0-1 0 0,-1-1 0 0 0,0 2 1 0 0,-1-1-1 0 0,-1 1 1 0 0,0-1-1 0 0,0 1 1 0 0,-1 0-1 0 0,-1 0 0 0 0,-1 0 1 0 0,1 0-1 0 0,-2 0 1 0 0,0 0-1 0 0,0 0 0 0 0,-1 0 1 0 0,-1 0-1 0 0,0-1 1 0 0,-1 1-1 0 0,-1-1 1 0 0,1 0-1 0 0,-2 0 0 0 0,0-1 1 0 0,-4 7-84 0 0,-54 49-1781 0 0,11-34-4658 0 0,19-23-1240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8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1 11625 0 0,'0'0'2153'0'0,"-7"2"-1868"0"0,-7 0-214 0 0,0 2 1 0 0,1-1 0 0 0,-1 2 0 0 0,1 0 0 0 0,0 0 0 0 0,0 2 0 0 0,1-1 0 0 0,0 1-1 0 0,0 1 1 0 0,0 1 0 0 0,1-1 0 0 0,0 2 0 0 0,1-1 0 0 0,0 1 0 0 0,0 1-72 0 0,10-7 34 0 0,0-1 0 0 0,0 0 0 0 0,0 1 0 0 0,0-1 0 0 0,0 1 1 0 0,1-1-1 0 0,-1 1 0 0 0,1-1 0 0 0,0 0 0 0 0,0 1 0 0 0,0-1 0 0 0,1 0 1 0 0,-1 0-1 0 0,1 0 0 0 0,-1 0 0 0 0,1 0 0 0 0,0 0 0 0 0,0 0 0 0 0,1-1 1 0 0,-1 1-1 0 0,1-1 0 0 0,-1 1 0 0 0,1-1 0 0 0,-1 0 0 0 0,1 0 0 0 0,0 0 1 0 0,0-1-1 0 0,0 1 0 0 0,1-1 0 0 0,-1 1 0 0 0,0-1 0 0 0,0 0 0 0 0,1 0 0 0 0,-1-1 1 0 0,0 1-1 0 0,1-1 0 0 0,-1 1 0 0 0,1-1 0 0 0,-1 0 0 0 0,1 0 0 0 0,0-1-34 0 0,12 6 71 0 0,103 32-230 0 0,-138-37-9134 0 0,-5-8 3838 0 0</inkml:trace>
  <inkml:trace contextRef="#ctx0" brushRef="#br0" timeOffset="173.102">1 216 6521 0 0,'0'0'4344'0'0,"0"0"-3304"0"0,0 0-336 0 0,0 0 204 0 0,30 44 144 0 0,-12-31-120 0 0,0 0-160 0 0,8 2-371 0 0,0 1-265 0 0,-2-1-88 0 0,2-1-36 0 0,-4-2 0 0 0,-3-3-12 0 0,-5 0-72 0 0,-1-3-909 0 0,-5-4-1091 0 0,0-1-2996 0 0,-2-10-3621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5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264 195 2904 0 0,'0'0'5165'0'0,"0"0"-3116"0"0,0 0-1044 0 0,0 0 274 0 0,0 0 312 0 0,0 0-141 0 0,0 0-421 0 0,0 0-583 0 0,-9 0-307 0 0,-245-7-211 0 0,271-8-10828 0 0,-3 10 5411 0 0</inkml:trace>
  <inkml:trace contextRef="#ctx0" brushRef="#br0" timeOffset="247.688">339 101 1148 0 0,'0'0'7097'0'0,"0"0"-5465"0"0,0 0-444 0 0,0 0 712 0 0,0 0-732 0 0,0 0-900 0 0,0 0-52 0 0,-67-6-16 0 0,22 6-24 0 0,-7 1-24 0 0,5 2-76 0 0,8-1-76 0 0,14 0-12 0 0,9 0-848 0 0,-4-2-460 0 0,6 0-580 0 0,1 0-2572 0 0,12-9-2185 0 0</inkml:trace>
  <inkml:trace contextRef="#ctx0" brushRef="#br0" timeOffset="499.108">375 0 1240 0 0,'8'2'7414'0'0,"2"1"-6911"0"0,0 0-1 0 0,0 1 1 0 0,-1 0-1 0 0,1 1 1 0 0,-1 0-1 0 0,0 1 1 0 0,0 0-1 0 0,0 0 1 0 0,-1 1-1 0 0,0 0 1 0 0,-1 0-1 0 0,1 1 1 0 0,1 2-503 0 0,-6-6 90 0 0,0 0 0 0 0,0 0 0 0 0,0 0 0 0 0,-1 0 0 0 0,1 0 0 0 0,-1 1 0 0 0,0-1 0 0 0,0 1 0 0 0,-1 0 0 0 0,0-1 0 0 0,1 1 0 0 0,-1 0 0 0 0,-1 0 0 0 0,1 0 0 0 0,-1 0 0 0 0,0 0 0 0 0,0 0 0 0 0,0 0 0 0 0,-1 0 0 0 0,0 0 0 0 0,0-1 0 0 0,0 1 0 0 0,0 0 0 0 0,-1 0 1 0 0,0-1-1 0 0,0 1 0 0 0,0-1 0 0 0,0 1 0 0 0,-1-1 0 0 0,-2 3-90 0 0,-76 68 36 0 0,47-58-2448 0 0,-1-7-3310 0 0,10-9-2924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7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322 136 7813 0 0,'0'0'2881'0'0,"3"-8"-1465"0"0,-1 5-1301 0 0,0-1-1 0 0,0 1 1 0 0,-1 0 0 0 0,1 0 0 0 0,-1-1 0 0 0,0 1 0 0 0,0 0 0 0 0,0-1-1 0 0,0 1 1 0 0,-1-1 0 0 0,1 0 0 0 0,-1 1 0 0 0,0-1 0 0 0,0 1-1 0 0,0-1 1 0 0,-1 0 0 0 0,1 1 0 0 0,-1-1 0 0 0,0 1 0 0 0,0-1 0 0 0,0 1-1 0 0,0 0 1 0 0,0-1 0 0 0,-1 1 0 0 0,0 0 0 0 0,0 0 0 0 0,0 0 0 0 0,0 0-1 0 0,0 0 1 0 0,0 0 0 0 0,-1 1 0 0 0,1-1 0 0 0,-1 1 0 0 0,0 0-1 0 0,0-1 1 0 0,0 1 0 0 0,0 1 0 0 0,0-1 0 0 0,-3-1-115 0 0,3 2-26 0 0,0 0 1 0 0,-1 0 0 0 0,1 1-1 0 0,-1-1 1 0 0,1 1-1 0 0,-1 0 1 0 0,1 0 0 0 0,-1 0-1 0 0,1 1 1 0 0,-1-1-1 0 0,1 1 1 0 0,-1 0 0 0 0,1-1-1 0 0,-1 2 1 0 0,1-1-1 0 0,0 0 1 0 0,0 1 0 0 0,0-1-1 0 0,0 1 1 0 0,0 0 0 0 0,0 0-1 0 0,0 0 1 0 0,0 1-1 0 0,1-1 1 0 0,-1 0 0 0 0,1 1-1 0 0,0 0 1 0 0,-1 0-1 0 0,1-1 1 0 0,1 1 0 0 0,-1 1-1 0 0,0-1 1 0 0,1 0-1 0 0,-1 0 1 0 0,1 0 0 0 0,0 2 25 0 0,-17 126-328 0 0,100 290 3201 0 0,-82-414-2842 0 0,-1 0 0 0 0,1 0-1 0 0,-2-1 1 0 0,1 1 0 0 0,-1 0-1 0 0,0-1 1 0 0,0 1 0 0 0,0-1-1 0 0,-1 0 1 0 0,0 1 0 0 0,-1-1 0 0 0,1-1-1 0 0,-1 1 1 0 0,0 0 0 0 0,-1-1-1 0 0,1 0 1 0 0,-1 0 0 0 0,0 0-1 0 0,0-1 1 0 0,-1 0 0 0 0,1 0-1 0 0,-1 0 1 0 0,0-1 0 0 0,0 1-1 0 0,0-1 1 0 0,0-1 0 0 0,-1 1 0 0 0,1-1-1 0 0,-1 0 1 0 0,0-1 0 0 0,1 1-1 0 0,-1-1 1 0 0,0-1 0 0 0,0 1-1 0 0,0-1 1 0 0,0 0 0 0 0,1-1-1 0 0,-1 0 1 0 0,0 0 0 0 0,0 0-1 0 0,1-1 1 0 0,-1 0 0 0 0,-2-1-31 0 0,-17-11-1966 0 0,17-2-3888 0 0,8 8-1054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7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2660 0 0,'0'0'6796'0'0,"0"0"-4784"0"0,0 0-1576 0 0,0 0 160 0 0,0 0 47 0 0,0 0-139 0 0,0 0-246 0 0,0 0-160 0 0,0 0-64 0 0,-6 7 80 0 0,4-6-49 0 0,0 1 0 0 0,0-1 0 0 0,0 1 0 0 0,1 0 0 0 0,-1-1 0 0 0,0 1 0 0 0,1 0 0 0 0,-1 0 0 0 0,1 0 0 0 0,0 0 0 0 0,0 0 0 0 0,0 1 0 0 0,0-1 0 0 0,0 0 0 0 0,0 0 0 0 0,0 1 0 0 0,1-1 0 0 0,-1 1 0 0 0,1-1 0 0 0,0 0 0 0 0,0 1 0 0 0,0-1 0 0 0,0 1 0 0 0,0-1 0 0 0,0 1 0 0 0,1-1 0 0 0,-1 0 0 0 0,1 1 0 0 0,0-1 0 0 0,-1 0 0 0 0,1 1 0 0 0,0-1 0 0 0,0 0 0 0 0,1 0 0 0 0,-1 0 0 0 0,0 0 0 0 0,1 0 0 0 0,-1 0 0 0 0,1 0 0 0 0,0 0-1 0 0,-1-1 1 0 0,1 1 0 0 0,0-1 0 0 0,0 1 0 0 0,0-1 0 0 0,0 0 0 0 0,1 0 0 0 0,-1 0 0 0 0,0 0 0 0 0,0 0 0 0 0,1 0 0 0 0,0 0-65 0 0,-2 0 33 0 0,0-1-1 0 0,-1 1 1 0 0,1-1-1 0 0,-1 1 1 0 0,1-1-1 0 0,0 0 1 0 0,-1 1 0 0 0,1-1-1 0 0,0 0 1 0 0,0 1-1 0 0,-1-1 1 0 0,1 0-1 0 0,0 0 1 0 0,0 1-1 0 0,-1-1 1 0 0,1 0-1 0 0,0 0 1 0 0,0 0-1 0 0,0 0 1 0 0,-1 0-1 0 0,1 0 1 0 0,0 0-1 0 0,0-1 1 0 0,-1 1 0 0 0,1 0-1 0 0,0 0 1 0 0,0-1-1 0 0,-1 1 1 0 0,1 0-1 0 0,0-1 1 0 0,-1 1-1 0 0,1 0 1 0 0,0-1-1 0 0,-1 1 1 0 0,1-1-1 0 0,0 1 1 0 0,-1-1-1 0 0,1 0 1 0 0,-1 1-1 0 0,1-1 1 0 0,-1 0 0 0 0,0 1-1 0 0,1-1 1 0 0,-1 0-1 0 0,0 1 1 0 0,1-1-1 0 0,-1 0 1 0 0,0 0-1 0 0,0 1 1 0 0,1-1-1 0 0,-1 0 1 0 0,0 0-1 0 0,0 1 1 0 0,0-1-1 0 0,0 0 1 0 0,0 0-1 0 0,0 0 1 0 0,-1 1 0 0 0,1-1-1 0 0,0 0 1 0 0,0 0-1 0 0,0 1 1 0 0,-1-1-1 0 0,1 0 1 0 0,0 0-1 0 0,-1 1 1 0 0,1-1-1 0 0,-1 0-32 0 0,-35-41-1821 0 0,14 25-3489 0 0,13 6-1124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8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3160 0 0,'0'0'6994'0'0,"0"0"-5043"0"0,0 0-1644 0 0,0 0 137 0 0,0 0 187 0 0,0 0-257 0 0,0 0-434 0 0,7 3-5 0 0,4 3 141 0 0,-7-5-13 0 0,0 0-1 0 0,-1 0 1 0 0,1 0-1 0 0,0 1 1 0 0,-1-1-1 0 0,1 1 1 0 0,-1 0-1 0 0,1 0 1 0 0,-1 0-1 0 0,0 0 1 0 0,0 0-1 0 0,0 1 1 0 0,0 0-1 0 0,0-1 1 0 0,-1 1-1 0 0,1 0 1 0 0,-1 0-1 0 0,0 1 1 0 0,0-1-1 0 0,0 0 1 0 0,0 1-1 0 0,-1-1 1 0 0,1 1-1 0 0,-1 0 1 0 0,0-1-1 0 0,0 1 1 0 0,0 0-1 0 0,0 0 1 0 0,-1 0-1 0 0,0-1 0 0 0,1 1 1 0 0,-2 0-1 0 0,1 0 1 0 0,0 0-1 0 0,-1 0-62 0 0,-80 112 1665 0 0,83-114-1616 0 0,0 0-1 0 0,0-1 1 0 0,0 1 0 0 0,0-1 0 0 0,1 0 0 0 0,-1 0 0 0 0,0 0 0 0 0,1 0 0 0 0,-1 0-1 0 0,1 0 1 0 0,-1 0 0 0 0,1-1 0 0 0,0 0 0 0 0,-1 1 0 0 0,1-1 0 0 0,0 0 0 0 0,-1 0 0 0 0,1 0-1 0 0,-1-1 1 0 0,1 1 0 0 0,0-1 0 0 0,-1 1 0 0 0,1-1 0 0 0,-1 0 0 0 0,2-1-49 0 0,-3 2 0 0 0,40-8 142 0 0,11-2-365 0 0,-17 8-4275 0 0,-31 1-1580 0 0,-3-1-2151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8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56 5957 0 0,'0'0'5059'0'0,"0"0"-3209"0"0,0 0-1413 0 0,0 0-39 0 0,0 0 217 0 0,0 0-90 0 0,0 0-200 0 0,0 0-24 0 0,0 0 19 0 0,0 0 36 0 0,5-6 51 0 0,-2 2-353 0 0,-3 3-53 0 0,1 1 0 0 0,0-1 0 0 0,0 1 0 0 0,-1-1 0 0 0,1 0-1 0 0,0 1 1 0 0,-1-1 0 0 0,1 0 0 0 0,-1 0 0 0 0,1 1 0 0 0,-1-1 0 0 0,1 0 0 0 0,-1 0 0 0 0,0 0 0 0 0,1 0 0 0 0,-1 0 0 0 0,0 0 0 0 0,0 0 0 0 0,0 0 0 0 0,0 1 0 0 0,1-1 0 0 0,-1 0 0 0 0,0 0 0 0 0,-1 0 0 0 0,1 0 0 0 0,0 0 0 0 0,0 0 0 0 0,0 0 0 0 0,0 0 0 0 0,-1 0 0 0 0,1 0 0 0 0,-1 0 0 0 0,1 1 0 0 0,0-1 0 0 0,-1 0 0 0 0,1 0 0 0 0,-1 0-1 0 0,0 1 1 0 0,1-1 0 0 0,-1 0 0 0 0,0 1 0 0 0,1-1 0 0 0,-1 0 0 0 0,0 1 0 0 0,0-1 0 0 0,1 1 0 0 0,-1-1 0 0 0,0 1 0 0 0,0 0 0 0 0,0-1 0 0 0,0 1 0 0 0,0 0 0 0 0,0 0 0 0 0,0-1 0 0 0,1 1 0 0 0,-1 0 0 0 0,0 0 0 0 0,0 0 0 0 0,-1 0-1 0 0,-3-1-20 0 0,0-1 1 0 0,0 1-1 0 0,0 1 0 0 0,-1-1 1 0 0,1 1-1 0 0,0 0 1 0 0,0 0-1 0 0,0 0 0 0 0,-1 1 1 0 0,1-1-1 0 0,0 1 1 0 0,0 1-1 0 0,0-1 0 0 0,0 1 1 0 0,0 0-1 0 0,0 0 1 0 0,1 0-1 0 0,-1 1 0 0 0,1-1 1 0 0,-1 1-1 0 0,1 0 1 0 0,0 1-1 0 0,0-1 0 0 0,0 1 1 0 0,1 0-1 0 0,-1 0 1 0 0,1 0-1 0 0,0 0 0 0 0,0 0 1 0 0,0 1-1 0 0,1-1 1 0 0,0 1-1 0 0,-1 0 0 0 0,2 0 1 0 0,-1 0-1 0 0,0 0 1 0 0,1 0-1 0 0,0 0 0 0 0,0 0 1 0 0,1 0-1 0 0,0 0 1 0 0,-1 1-1 0 0,2-1 0 0 0,-1 0 1 0 0,1 1 19 0 0,-1-4 45 0 0,0 0 1 0 0,1 1-1 0 0,-1-1 1 0 0,1 0-1 0 0,-1 0 1 0 0,1 1-1 0 0,0-1 0 0 0,0 0 1 0 0,0 0-1 0 0,0 0 1 0 0,1 0-1 0 0,-1 0 1 0 0,1 0-1 0 0,-1-1 1 0 0,1 1-1 0 0,-1 0 1 0 0,1-1-1 0 0,0 1 1 0 0,0-1-1 0 0,0 0 0 0 0,0 1 1 0 0,0-1-1 0 0,0 0 1 0 0,0 0-1 0 0,0 0 1 0 0,0-1-1 0 0,0 1 1 0 0,1 0-1 0 0,-1-1 1 0 0,0 1-1 0 0,1-1 0 0 0,-1 0 1 0 0,0 0-1 0 0,1 0 1 0 0,-1 0-1 0 0,0 0 1 0 0,1-1-1 0 0,-1 1 1 0 0,0-1-1 0 0,2 0-45 0 0,91-32 1031 0 0,-82 18-734 0 0,-13 16-326 0 0,0-1-1 0 0,0 1 1 0 0,0 0 0 0 0,0-1 0 0 0,0 1 0 0 0,0 0-1 0 0,0-1 1 0 0,0 1 0 0 0,1 0 0 0 0,-1-1-1 0 0,0 1 1 0 0,0-1 0 0 0,1 1 0 0 0,-1 0 0 0 0,0-1-1 0 0,1 1 1 0 0,-1-1 0 0 0,0 1 0 0 0,1-1-1 0 0,-1 1 1 0 0,1-1 0 0 0,-1 1 0 0 0,1-1-1 0 0,-1 1 1 0 0,1-1 0 0 0,0 0 0 0 0,-1 1 0 0 0,1-1-1 0 0,-1 0 1 0 0,1 1 0 0 0,0-1 0 0 0,-1 0-1 0 0,1 0 1 0 0,0 0 0 0 0,-1 0 0 0 0,1 0-1 0 0,0 0 1 0 0,-1 0 0 0 0,1 0 0 0 0,0 0 0 0 0,-1 0-1 0 0,1 0 1 0 0,0 0 0 0 0,-1 0 0 0 0,1 0-1 0 0,0 0 1 0 0,-1-1 0 0 0,1 1 0 0 0,-1 0-1 0 0,1-1 1 0 0,0 1 0 0 0,-1 0 0 0 0,1-1 0 0 0,-1 1-1 0 0,1-1 1 0 0,-1 1 0 0 0,1-1 0 0 0,-1 1-1 0 0,1-1 1 0 0,-1 1 0 0 0,0-1 0 0 0,1 1-1 0 0,-1-1 1 0 0,0 1 0 0 0,1-1 0 0 0,-1 0 0 0 0,0 1-1 0 0,0-1 1 0 0,0 0 0 0 0,1 0 29 0 0,27 102 10 0 0,-22-92-1909 0 0,1-8-5441 0 0,1-7-310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7:56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0 104 0 0,'0'0'80'0'0,"0"0"-80"0"0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9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6601 0 0,'0'0'4913'0'0,"0"0"-3077"0"0,0 0-1423 0 0,0 0-125 0 0,2 8 340 0 0,42 258 2979 0 0,-20-213-2941 0 0,-23-52-455 0 0,-20-15 157 0 0,16 11-386 0 0,0 0 1 0 0,0-1-1 0 0,0 1 1 0 0,0 0-1 0 0,0 1 0 0 0,-1-1 1 0 0,1 1-1 0 0,-1-1 0 0 0,0 1 1 0 0,0 0-1 0 0,0 0 0 0 0,0 1 1 0 0,0-1-1 0 0,0 1 0 0 0,0 0 1 0 0,0 0-1 0 0,-1 0 1 0 0,1 1-1 0 0,0-1 0 0 0,0 1 1 0 0,-1 0-1 0 0,1 0 0 0 0,0 1 1 0 0,-1-1-1 0 0,1 1 0 0 0,0 0 1 0 0,0 0-1 0 0,0 1 1 0 0,0-1-1 0 0,0 1 0 0 0,0 0 1 0 0,0 0-1 0 0,0 0 0 0 0,0 0 1 0 0,1 1-1 0 0,-1-1 0 0 0,1 1 1 0 0,0 0-1 0 0,0 0 0 0 0,0 0 1 0 0,0 1-1 0 0,1-1 1 0 0,-1 1-1 0 0,1-1 0 0 0,0 1 1 0 0,0 0-1 0 0,0 0 0 0 0,0 0 1 0 0,1 0-1 0 0,-1 1 18 0 0,3-3 29 0 0,-1 0 0 0 0,1 1 0 0 0,-1-1 1 0 0,1 0-1 0 0,0 0 0 0 0,0 0 0 0 0,0 0 0 0 0,0 1 0 0 0,0-1 0 0 0,0-1 0 0 0,0 1 1 0 0,1 0-1 0 0,-1 0 0 0 0,1 0 0 0 0,-1-1 0 0 0,1 1 0 0 0,0-1 0 0 0,0 1 0 0 0,0-1 1 0 0,0 0-1 0 0,0 1 0 0 0,0-1 0 0 0,0 0 0 0 0,0 0 0 0 0,0-1 0 0 0,0 1 0 0 0,1 0 1 0 0,-1-1-1 0 0,0 1 0 0 0,0-1 0 0 0,1 0 0 0 0,-1 0 0 0 0,0 0 0 0 0,1 0 0 0 0,-1 0 1 0 0,0 0-1 0 0,2-1-29 0 0,55 1-2086 0 0,-57 0 1947 0 0,19-2-2674 0 0,2-5-3714 0 0,2-7-1635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0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177 120 16053 0 0,'0'0'2469'0'0,"0"0"-2421"0"0,0 0-48 0 0,0 0-12 0 0,0 0 12 0 0,0 0 220 0 0,-37 3-132 0 0,13-3-88 0 0,-3 0-520 0 0,0-1-456 0 0,1-5-941 0 0,6-1-1959 0 0,4 1-2052 0 0</inkml:trace>
  <inkml:trace contextRef="#ctx0" brushRef="#br0" timeOffset="1">186 47 5793 0 0,'0'0'9048'0'0,"0"0"-7792"0"0,0 0-1052 0 0,0 0 133 0 0,0 0 339 0 0,0 0-456 0 0,0 0-108 0 0,-39-7-112 0 0,15 2-260 0 0,-6-1-965 0 0,2-2-855 0 0,7 2-2532 0 0,-2-8-3817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4.4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561 3 1864 0 0,'0'0'9398'0'0,"0"0"-6637"0"0,-9 0-2271 0 0,-368-3 3050 0 0,261 13-3732 0 0,67-9-4250 0 0,41-2-766 0 0,6-6-2975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4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7613 0 0,'0'0'6965'0'0,"0"0"-5642"0"0,0 0-1055 0 0,0 0-12 0 0,0 0-201 0 0,0 0-207 0 0,14 13-487 0 0,-11-13 694 0 0,1 0 0 0 0,-1 0-1 0 0,1 1 1 0 0,-1-1-1 0 0,1 1 1 0 0,-1 0 0 0 0,1 0-1 0 0,-1 1 1 0 0,0-1-1 0 0,0 1 1 0 0,0-1 0 0 0,0 1-1 0 0,0 0 1 0 0,0 0 0 0 0,0 0-1 0 0,0 1 1 0 0,-1-1-1 0 0,1 1 1 0 0,-1-1 0 0 0,0 1-1 0 0,1 0 1 0 0,-1 0-1 0 0,-1 0 1 0 0,1 0 0 0 0,0 0-1 0 0,-1 1 1 0 0,1-1-1 0 0,-1 0 1 0 0,0 1 0 0 0,0-1-1 0 0,-1 1 1 0 0,1-1-1 0 0,-1 1 1 0 0,0-1 0 0 0,1 1-1 0 0,-1-1 1 0 0,-1 1-1 0 0,1-1 1 0 0,-1 1 0 0 0,1 0-1 0 0,-1-1 1 0 0,0 0-1 0 0,0 1 1 0 0,-1-1 0 0 0,1 0-1 0 0,0 1 1 0 0,-1-1 0 0 0,0 0-1 0 0,0 0 1 0 0,-2 2-55 0 0,-43 42 566 0 0,99-40 353 0 0,-10-6-1181 0 0,44-2-1808 0 0,-30-8-6453 0 0,-24-2-467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6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7113 0 0,'0'0'6628'0'0,"0"0"-4848"0"0,0 8-1329 0 0,-21 265 1929 0 0,16-241-5275 0 0,4-24-2869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6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367 187 13357 0 0,'0'0'3622'0'0,"0"0"-3387"0"0,-8 1-377 0 0,-313 7 1212 0 0,320-8-1097 0 0,-29-4-399 0 0,24-9-5595 0 0,12 7-359 0 0</inkml:trace>
  <inkml:trace contextRef="#ctx0" brushRef="#br0" timeOffset="169.488">347 109 9501 0 0,'0'0'6104'0'0,"0"0"-6104"0"0,0 0-192 0 0,0 0 192 0 0,-41 4 580 0 0,18-4-212 0 0,-3 0-107 0 0,-4 0-85 0 0,-3-1-100 0 0,1-1-64 0 0,1 0 60 0 0,1 0-68 0 0,8 1-4 0 0,5-2-1225 0 0,7-1-747 0 0,4 1-2372 0 0,12-6-3781 0 0</inkml:trace>
  <inkml:trace contextRef="#ctx0" brushRef="#br0" timeOffset="401.325">403 1 9081 0 0,'5'6'4990'0'0,"12"16"-4518"0"0,-2 2 0 0 0,0-1 1 0 0,-1 2-1 0 0,-2 0 0 0 0,0 0 1 0 0,-2 1-1 0 0,0 2-472 0 0,-9-22 18 0 0,0-1 0 0 0,0 1-1 0 0,-1 0 1 0 0,0 0 0 0 0,0 0 0 0 0,0-1 0 0 0,-1 1-1 0 0,0 0 1 0 0,0 0 0 0 0,0-1 0 0 0,-1 1 0 0 0,1-1 0 0 0,-1 1-1 0 0,-1-1 1 0 0,1 0 0 0 0,-1 0 0 0 0,0 0 0 0 0,0 0-1 0 0,-1 0 1 0 0,1 0 0 0 0,-1-1 0 0 0,0 0 0 0 0,0 0-1 0 0,0 0 1 0 0,-1 0 0 0 0,0-1 0 0 0,1 1 0 0 0,-1-1 0 0 0,0-1-1 0 0,-1 1 1 0 0,1-1 0 0 0,0 1 0 0 0,-1-2 0 0 0,-5 3-18 0 0,-80 9-5190 0 0,57-17-2675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5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191 157 14957 0 0,'0'0'1973'0'0,"0"0"-1973"0"0,0 0 76 0 0,0 0-76 0 0,0 0 684 0 0,0 0-216 0 0,-48 4-220 0 0,28-8-148 0 0,-5-1-100 0 0,1-2-420 0 0,0-3-212 0 0,4 0-493 0 0,6-2-995 0 0,3-1-1812 0 0,7 2-2617 0 0</inkml:trace>
  <inkml:trace contextRef="#ctx0" brushRef="#br0" timeOffset="250.208">209 62 5044 0 0,'0'0'7213'0'0,"0"0"-6073"0"0,0 0-1132 0 0,0 0 36 0 0,0 0 808 0 0,0 0-8 0 0,0 0-188 0 0,0 0-200 0 0,-50 0-283 0 0,27-5-97 0 0,-2-3-76 0 0,2 1-569 0 0,2-1-639 0 0,1-1-1032 0 0,5 0-2928 0 0,2-7-2153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3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138 118 1004 0 0,'0'0'6110'0'0,"0"0"-3773"0"0,0 0-1412 0 0,0 0-7 0 0,0 0 159 0 0,0 0-239 0 0,0 0-384 0 0,0 0-234 0 0,3-3-94 0 0,-2 2-96 0 0,0 0 0 0 0,0 0 0 0 0,0 0 1 0 0,0-1-1 0 0,0 1 0 0 0,0-1 1 0 0,0 1-1 0 0,0 0 0 0 0,-1-1 1 0 0,1 0-1 0 0,0 1 0 0 0,-1-1 0 0 0,1 1 1 0 0,-1-1-1 0 0,0 0 0 0 0,0 1 1 0 0,0-1-1 0 0,1 0 0 0 0,-1 1 0 0 0,-1-1 1 0 0,1 0-1 0 0,0 1 0 0 0,0-1 1 0 0,-1 1-1 0 0,1-1 0 0 0,-1 0 1 0 0,1 1-1 0 0,-1-1 0 0 0,0 1 0 0 0,1-1 1 0 0,-1 1-1 0 0,0-1 0 0 0,0 1 1 0 0,0 0-1 0 0,0 0 0 0 0,0-1 0 0 0,0 1 1 0 0,-1 0-1 0 0,1 0 0 0 0,0 0 1 0 0,-1 0-1 0 0,1 0 0 0 0,-1 0 1 0 0,1 1-1 0 0,-1-1 0 0 0,0 0-30 0 0,0-1-8 0 0,-1 1 0 0 0,1-1 0 0 0,0 1 1 0 0,-1 0-1 0 0,1 0 0 0 0,-1 0 0 0 0,0 0 0 0 0,1 0 0 0 0,-1 0 0 0 0,0 1 1 0 0,0-1-1 0 0,1 1 0 0 0,-1 0 0 0 0,0 0 0 0 0,0 0 0 0 0,1 0 0 0 0,-1 0 1 0 0,0 0-1 0 0,0 1 0 0 0,1 0 0 0 0,-1-1 0 0 0,0 1 0 0 0,1 0 0 0 0,-1 0 0 0 0,1 1 1 0 0,-1-1-1 0 0,1 0 0 0 0,0 1 0 0 0,-1 0 0 0 0,1-1 0 0 0,0 1 0 0 0,0 0 1 0 0,0 0-1 0 0,0 0 0 0 0,0 0 0 0 0,1 0 0 0 0,-1 1 0 0 0,1-1 0 0 0,-1 1 0 0 0,1-1 1 0 0,0 1-1 0 0,0 0 8 0 0,-28 118 329 0 0,32-118-259 0 0,-1 0-1 0 0,1-1 1 0 0,0 1-1 0 0,0 0 0 0 0,0-1 1 0 0,1 0-1 0 0,-1 0 1 0 0,0 0-1 0 0,1 0 1 0 0,0 0-1 0 0,-1-1 0 0 0,1 1 1 0 0,0-1-1 0 0,0 0 1 0 0,0 0-1 0 0,-1 0 0 0 0,1-1 1 0 0,0 0-1 0 0,0 1 1 0 0,0-1-1 0 0,0-1 1 0 0,0 1-1 0 0,0 0 0 0 0,0-1 1 0 0,0 0-1 0 0,0 0 1 0 0,0 0-1 0 0,-1-1 0 0 0,1 1 1 0 0,0-1-1 0 0,-1 0 1 0 0,1 0-1 0 0,-1 0 1 0 0,0 0-1 0 0,1-1-69 0 0,27-41-309 0 0,-7 83-595 0 0,14 67-122 0 0,-33-101-1287 0 0,-2-4-2611 0 0,2-6-3227 0 0</inkml:trace>
  <inkml:trace contextRef="#ctx0" brushRef="#br0" timeOffset="248.995">382 133 5216 0 0,'0'0'5312'0'0,"0"0"-3541"0"0,0 0-1253 0 0,0 0 200 0 0,0 0 254 0 0,0 0-436 0 0,0 0-582 0 0,0 0-188 0 0,8 4 86 0 0,2 0 244 0 0,0 1 0 0 0,-1-1 0 0 0,0 2 0 0 0,0-1 0 0 0,0 1 0 0 0,0 1-1 0 0,-1-1 1 0 0,0 2 0 0 0,0-1 0 0 0,-1 1 0 0 0,0 0 0 0 0,0 0 0 0 0,-1 1 0 0 0,0 0 0 0 0,-1 0 0 0 0,0 1 0 0 0,0-1 0 0 0,1 5-96 0 0,-7-11 68 0 0,0 1-1 0 0,0-1 1 0 0,-1 0 0 0 0,1 0-1 0 0,0 0 1 0 0,-1 0 0 0 0,0 0-1 0 0,0-1 1 0 0,0 1 0 0 0,0 0-1 0 0,0-1 1 0 0,0 1 0 0 0,-1-1-1 0 0,1 0 1 0 0,-1 0 0 0 0,0 0-1 0 0,1 0 1 0 0,-1 0 0 0 0,0-1-1 0 0,0 1 1 0 0,0-1 0 0 0,0 0-1 0 0,-1 0 1 0 0,1 0 0 0 0,0 0-1 0 0,-3 0-67 0 0,-54 2-5897 0 0,48-10-142 0 0</inkml:trace>
  <inkml:trace contextRef="#ctx0" brushRef="#br0" timeOffset="498.912">634 167 10761 0 0,'0'0'2306'0'0,"0"0"-1694"0"0,0 0-142 0 0,-1 8 241 0 0,-30 87 1675 0 0,30-93-2389 0 0,0-1-1 0 0,1 1 1 0 0,-1-1 0 0 0,1 1 0 0 0,-1-1 0 0 0,1 1 0 0 0,0-1 0 0 0,-1 1 0 0 0,1 0 0 0 0,0-1 0 0 0,0 1 0 0 0,0-1 0 0 0,0 1 0 0 0,1 0 0 0 0,-1-1-1 0 0,0 1 1 0 0,1-1 0 0 0,-1 1 0 0 0,1-1 0 0 0,-1 1 0 0 0,1-1 0 0 0,0 1 0 0 0,0-1 0 0 0,-1 0 0 0 0,1 1 0 0 0,0-1 0 0 0,0 0 0 0 0,1 0 0 0 0,-1 0 0 0 0,0 1-1 0 0,0-1 1 0 0,0 0 0 0 0,1-1 0 0 0,-1 1 0 0 0,0 0 0 0 0,1 0 0 0 0,-1-1 0 0 0,1 1 0 0 0,-1 0 0 0 0,1-1 0 0 0,0 1 3 0 0,45-5-5264 0 0,-33-2-583 0 0</inkml:trace>
  <inkml:trace contextRef="#ctx0" brushRef="#br0" timeOffset="775.415">833 7 5593 0 0,'0'0'7422'0'0,"0"0"-5410"0"0,0 0-1808 0 0,0 0-142 0 0,6-2 94 0 0,-3 1-151 0 0,0 0 0 0 0,-1 1 0 0 0,1-1 0 0 0,-1 1 0 0 0,1-1 0 0 0,0 1 0 0 0,-1 0 0 0 0,1 0 0 0 0,0 0 0 0 0,-1 0 0 0 0,1 1 0 0 0,0-1 0 0 0,-1 1 0 0 0,1-1 0 0 0,-1 1 0 0 0,1 0-1 0 0,-1 0 1 0 0,1 0 0 0 0,-1 0 0 0 0,1 1 0 0 0,-1-1 0 0 0,0 1 0 0 0,0-1 0 0 0,0 1 0 0 0,0 0 0 0 0,0 0 0 0 0,0 0 0 0 0,0 0 0 0 0,-1 0 0 0 0,1 0 0 0 0,-1 0 0 0 0,1 0 0 0 0,-1 1 0 0 0,0-1 0 0 0,0 1 0 0 0,0-1 0 0 0,0 1 0 0 0,0-1 0 0 0,-1 1 0 0 0,1 0 0 0 0,-1-1 0 0 0,0 1 0 0 0,0 0 0 0 0,0 0-5 0 0,-83 130 1718 0 0,86-131-1648 0 0,0 0 0 0 0,1 0 0 0 0,-1 0 0 0 0,0-1 0 0 0,1 1 0 0 0,0-1 0 0 0,-1 0 0 0 0,1 0 0 0 0,0 0 0 0 0,0 0 0 0 0,0-1 0 0 0,-1 1 0 0 0,1-1 0 0 0,0 0 0 0 0,0-1 0 0 0,0 1 0 0 0,0 0 0 0 0,0-1 0 0 0,-1 0 0 0 0,1 0 0 0 0,0 0 0 0 0,0-1-70 0 0,30-3-1719 0 0,-13 4-3064 0 0,-14 1-1396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1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404 138 9533 0 0,'0'0'7925'0'0,"0"0"-7641"0"0,0 0-284 0 0,0 0-572 0 0,-40-2 572 0 0,9-2 324 0 0,-14 0-88 0 0,-10 0-100 0 0,-6 1-124 0 0,8 2-12 0 0,12-1 0 0 0,15 0 0 0 0,8 1 0 0 0,8-1-284 0 0,-1-1-812 0 0,2-2-845 0 0,5 1-1263 0 0,12-7-4277 0 0</inkml:trace>
  <inkml:trace contextRef="#ctx0" brushRef="#br0" timeOffset="246.516">372 54 6201 0 0,'0'0'7644'0'0,"0"0"-7108"0"0,0 0-536 0 0,0 0 0 0 0,-50 0 164 0 0,23-4 152 0 0,-4 1-152 0 0,0 1-64 0 0,-3 0-48 0 0,6-1-44 0 0,-2 1-8 0 0,3-2-216 0 0,5 1-1116 0 0,3-2-956 0 0,5 0-2536 0 0</inkml:trace>
  <inkml:trace contextRef="#ctx0" brushRef="#br0" timeOffset="510.902">406 0 7201 0 0,'6'6'6404'0'0,"1"-2"-6238"0"0,-1 1 1 0 0,0-1-1 0 0,0 2 1 0 0,0-1-1 0 0,-1 1 1 0 0,0 0 0 0 0,0 0-1 0 0,-1 0 1 0 0,1 0-1 0 0,-1 1 1 0 0,-1 0 0 0 0,1 0-1 0 0,-1 0 1 0 0,-1 0-1 0 0,1 1 1 0 0,-1-1-1 0 0,0 1 1 0 0,-1-1 0 0 0,0 1-1 0 0,0 0 1 0 0,0 0-1 0 0,-1-1 1 0 0,-1 1 0 0 0,1 0-1 0 0,-1 0 1 0 0,0-1-1 0 0,-1 1 1 0 0,0-1-1 0 0,0 1 1 0 0,-1-1 0 0 0,1 0-1 0 0,-2 0 1 0 0,-2 6-167 0 0,-4-1-25 0 0,1 0 1 0 0,-1-2 0 0 0,-1 1 0 0 0,0-1-1 0 0,0-1 1 0 0,-1 0 0 0 0,-1 0 0 0 0,1-1-1 0 0,-1-1 1 0 0,-6 3 24 0 0,-51 11-6126 0 0,31-19-2835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0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3208 0 0,'0'0'9105'0'0,"0"0"-6760"0"0,0 0-2202 0 0,0 0-167 0 0,0 0-78 0 0,5-1-2 0 0,-2-1 107 0 0,0 1 0 0 0,0-1 0 0 0,0 1 0 0 0,0 0 0 0 0,0 0 0 0 0,1 0 0 0 0,-1 0 0 0 0,1 0 1 0 0,-1 1-1 0 0,0-1 0 0 0,1 1 0 0 0,-1 0 0 0 0,1 0 0 0 0,-1 1 0 0 0,0-1 0 0 0,1 0 0 0 0,-1 1 0 0 0,1 0 0 0 0,-1 0 1 0 0,0 0-1 0 0,0 0 0 0 0,0 1 0 0 0,0-1 0 0 0,0 1 0 0 0,0 0 0 0 0,0 0 0 0 0,0 0 0 0 0,0 0 0 0 0,-1 0 1 0 0,1 1-1 0 0,-1-1 0 0 0,0 1 0 0 0,0-1 0 0 0,0 1 0 0 0,0 0 0 0 0,0 0 0 0 0,0 0 0 0 0,-1 0 0 0 0,1 2-3 0 0,4 27 524 0 0,-2 0 0 0 0,-2 0-1 0 0,-1 0 1 0 0,-1 0 0 0 0,-2 0-1 0 0,-1 0 1 0 0,-2 7-524 0 0,4-32 255 0 0,0 1-1387 0 0,1-6-5202 0 0,3-8 192 0 0</inkml:trace>
  <inkml:trace contextRef="#ctx0" brushRef="#br0" timeOffset="247.934">254 369 15013 0 0,'0'0'2593'0'0,"0"0"-2593"0"0,0 0-148 0 0,0 0 148 0 0,-38 0 632 0 0,17-4-312 0 0,-2 0-236 0 0,-2 0-84 0 0,2 1-676 0 0,0-2-568 0 0,-1 0-1053 0 0,8 0-3427 0 0,-2-5-2829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8:02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3687 69 380 0 0,'0'0'220'0'0,"0"0"-140"0"0,0 0-28 0 0,0 0 24 0 0,0 0 4 0 0,0 0 64 0 0,0 0-28 0 0,0 0-108 0 0,0 0 56 0 0,0 0 28 0 0,0 0-92 0 0,-17-3-208 0 0,17 4-132 0 0,-1 1-324 0 0</inkml:trace>
  <inkml:trace contextRef="#ctx0" brushRef="#br0" timeOffset="328.34">3687 69 364 0 0,'-86'2'419'0'0,"86"-1"-413"0"0,0 0 1 0 0,1 1 0 0 0,-1-1-1 0 0,0 0 1 0 0,0 0-1 0 0,1 0 1 0 0,-1 0-1 0 0,0 0 1 0 0,1 1 0 0 0,-1-1-1 0 0,1 0 1 0 0,-1 0-1 0 0,1 0 1 0 0,0 0 0 0 0,0-1-1 0 0,-1 1 1 0 0,1 0-1 0 0,0 0 1 0 0,0 0 0 0 0,0 0-1 0 0,0-1 1 0 0,0 1-1 0 0,0 0 1 0 0,0-1-1 0 0,0 1 1 0 0,0-1 0 0 0,0 1-1 0 0,0-1 1 0 0,0 0-1 0 0,0 1 1 0 0,0-1 0 0 0,1 0-1 0 0,-1 0 1 0 0,0 0-1 0 0,0 0 1 0 0,0 0 0 0 0,0 0-1 0 0,1 0 1 0 0,-1 0-1 0 0,0 0 1 0 0,0-1 0 0 0,0 1-1 0 0,1-1-6 0 0,20 2-247 0 0,-17-1-168 0 0</inkml:trace>
  <inkml:trace contextRef="#ctx0" brushRef="#br0" timeOffset="1023.009">3611 72 132 0 0,'-8'-1'163'0'0,"-484"-11"2478"0"0,27-5-714 0 0,-188 4-1013 0 0,-172 12-2379 0 0,153-18 745 0 0,366 12-1327 0 0,282 6 1282 0 0</inkml:trace>
  <inkml:trace contextRef="#ctx0" brushRef="#br0" timeOffset="1707.132">74 15 184 0 0,'0'0'288'0'0,"0"0"-111"0"0,0 0-76 0 0,0 0 1 0 0,0 0-18 0 0,0 0 203 0 0,0 0 806 0 0,0 0 409 0 0,0 0-392 0 0,-39 1-265 0 0,4-4-3769 0 0,37 1 1267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0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9593 0 0,'0'0'5984'0'0,"0"0"-4307"0"0,0 0-1451 0 0,0 0-8 0 0,0 0 290 0 0,0 0-192 0 0,0 0-334 0 0,0 0-106 0 0,4 1-2 0 0,3 2 90 0 0,0-1 1 0 0,0 1-1 0 0,-1 0 1 0 0,0 1-1 0 0,1 0 1 0 0,-1 0 0 0 0,-1 0-1 0 0,1 1 1 0 0,-1-1-1 0 0,1 1 1 0 0,-1 1-1 0 0,-1-1 1 0 0,1 1-1 0 0,-1 0 1 0 0,0 0-1 0 0,0 0 1 0 0,-1 0 0 0 0,3 5 35 0 0,-5-8 7 0 0,1 1 1 0 0,0-1 0 0 0,-1 0 0 0 0,0 1 0 0 0,0-1-1 0 0,0 0 1 0 0,0 1 0 0 0,-1-1 0 0 0,1 1 0 0 0,-1-1 0 0 0,0 1-1 0 0,0 0 1 0 0,0-1 0 0 0,-1 1 0 0 0,1-1 0 0 0,-1 1-1 0 0,1-1 1 0 0,-1 0 0 0 0,-1 1 0 0 0,1-1 0 0 0,0 0-1 0 0,-1 1 1 0 0,1-1 0 0 0,-1 0 0 0 0,0 0 0 0 0,0 0 0 0 0,0-1-1 0 0,-1 1 1 0 0,1 0 0 0 0,-1-1 0 0 0,1 1 0 0 0,-1-1-1 0 0,0 0 1 0 0,0 0 0 0 0,0 0 0 0 0,0 0 0 0 0,0-1 0 0 0,0 1-1 0 0,-2 0-7 0 0,-20 5-2712 0 0,9-9-3978 0 0,7-8-1800 0 0</inkml:trace>
  <inkml:trace contextRef="#ctx0" brushRef="#br0" timeOffset="279.025">201 37 13697 0 0,'0'0'2296'0'0,"-1"6"-1879"0"0,-2 14-619 0 0,-7 120 2244 0 0,37-84-3322 0 0,41-43-4776 0 0,-43-20-1970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29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10589 0 0,'0'0'2367'0'0,"0"0"-1423"0"0,0 0-438 0 0,0 0 452 0 0,0 0-44 0 0,0 0-442 0 0,0 0-342 0 0,0 0-164 0 0,4 1-4 0 0,4 1 44 0 0,0 0 0 0 0,1 0 0 0 0,-1 1 0 0 0,0 0 0 0 0,0 1 0 0 0,-1-1 0 0 0,1 1 0 0 0,-1 1 0 0 0,0 0 0 0 0,0 0 0 0 0,0 0 0 0 0,-1 0 0 0 0,1 1 0 0 0,-2 1 0 0 0,1-1 0 0 0,0 1 0 0 0,-1-1 0 0 0,-1 2 0 0 0,1-1 0 0 0,-1 0 0 0 0,0 1 0 0 0,-1 0 0 0 0,1 0 0 0 0,-2 0 0 0 0,1 1-6 0 0,-4-6 58 0 0,-1 1 1 0 0,1 0-1 0 0,-1-1 1 0 0,0 1-1 0 0,0-1 1 0 0,0 0 0 0 0,0 1-1 0 0,0-1 1 0 0,-1 0-1 0 0,1 0 1 0 0,-1-1-1 0 0,0 1 1 0 0,0 0 0 0 0,0-1-1 0 0,-1 0 1 0 0,1 0-1 0 0,0 0 1 0 0,-1 0 0 0 0,1 0-1 0 0,-1-1 1 0 0,0 0-1 0 0,0 1-58 0 0,-54 10-4662 0 0,46-15-445 0 0,6-8-3262 0 0</inkml:trace>
  <inkml:trace contextRef="#ctx0" brushRef="#br0" timeOffset="187.931">259 13 10497 0 0,'0'0'3803'0'0,"0"0"-2925"0"0,0 0-519 0 0,-2 8 65 0 0,-46 140 909 0 0,50-145-1363 0 0,-1 0 0 0 0,1 1 0 0 0,0-1 0 0 0,0 0 0 0 0,1 0-1 0 0,-1-1 1 0 0,0 1 0 0 0,1 0 0 0 0,0-1 0 0 0,0 0 0 0 0,-1 1-1 0 0,1-1 1 0 0,1 0 0 0 0,-1 0 0 0 0,0-1 0 0 0,0 1 0 0 0,1-1 0 0 0,-1 0-1 0 0,1 0 1 0 0,-1 0 0 0 0,1 0 0 0 0,-1 0 0 0 0,1-1 0 0 0,0 1 0 0 0,2-1 30 0 0,59-4-8937 0 0,-38-10 1333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42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343 591 5825 0 0,'0'0'7772'0'0,"0"0"-5640"0"0,0 0-1614 0 0,0 0 381 0 0,0 0-150 0 0,0 0-377 0 0,0 0-246 0 0,-9-2-61 0 0,-296-56-851 0 0,304 58 641 0 0,-17-7-2043 0 0,9-1-2805 0 0,9 3-725 0 0</inkml:trace>
  <inkml:trace contextRef="#ctx0" brushRef="#br0" timeOffset="171.836">380 532 6837 0 0,'0'0'7632'0'0,"0"0"-6940"0"0,0 0-692 0 0,0 0 0 0 0,0 0 216 0 0,-41-2 400 0 0,16-5-211 0 0,-2 0-193 0 0,-6-1-112 0 0,1 1-12 0 0,-3-2-80 0 0,1 1 40 0 0,3 0-48 0 0,4 1 0 0 0,4 0-1165 0 0,5 0-439 0 0,8 2-940 0 0,3 0-3064 0 0</inkml:trace>
  <inkml:trace contextRef="#ctx0" brushRef="#br0" timeOffset="357.849">384 433 4456 0 0,'0'0'7050'0'0,"9"9"-5287"0"0,1-3-1533 0 0,-1 2 0 0 0,0-1 1 0 0,0 1-1 0 0,-1 1 1 0 0,0 0-1 0 0,0 0 0 0 0,-1 0 1 0 0,0 1-1 0 0,-1 0 1 0 0,0 0-1 0 0,-1 1 1 0 0,0-1-1 0 0,0 1 0 0 0,-2 1 1 0 0,1-1-1 0 0,-1 0 1 0 0,-1 1-1 0 0,0 0 0 0 0,0-1 1 0 0,-1 1-1 0 0,-1 0 1 0 0,0 6-231 0 0,-4-13 47 0 0,1 1 0 0 0,-1-1 0 0 0,-1 0 0 0 0,1 0 0 0 0,-1-1 1 0 0,0 0-1 0 0,0 1 0 0 0,0-2 0 0 0,0 1 0 0 0,-1 0 0 0 0,0-1 1 0 0,0 0-1 0 0,1-1 0 0 0,-2 1 0 0 0,1-1 0 0 0,0 0 0 0 0,0-1 0 0 0,-1 1 1 0 0,-4-1-48 0 0,-77 4-6055 0 0,69-9-55 0 0</inkml:trace>
  <inkml:trace contextRef="#ctx0" brushRef="#br0" timeOffset="839.064">947 653 7401 0 0,'0'0'4086'0'0,"0"0"-3695"0"0,0 0-307 0 0,0 0 78 0 0,0 0-75 0 0,0 0-30 0 0,3-7-6 0 0,-1 3-27 0 0,1-1 1 0 0,-1 1-1 0 0,0-1 0 0 0,-1 0 0 0 0,1 0 1 0 0,-1 0-1 0 0,0 0 0 0 0,0 0 1 0 0,0 0-1 0 0,-1 0 0 0 0,0 0 0 0 0,0 0 1 0 0,0 0-1 0 0,0 0 0 0 0,-1 0 0 0 0,0 0 1 0 0,0 0-1 0 0,0 0 0 0 0,-1 0 1 0 0,0 0-1 0 0,0 1 0 0 0,0-1 0 0 0,0 1 1 0 0,-1-1-1 0 0,0 1 0 0 0,1 0 0 0 0,-2 0 1 0 0,1 0-1 0 0,0 0 0 0 0,-1 1 0 0 0,0-1 1 0 0,0 1-1 0 0,0 0 0 0 0,0 0 1 0 0,0 0-1 0 0,-1 1 0 0 0,1-1 0 0 0,-1 1 1 0 0,1 0-1 0 0,-2 0-24 0 0,2 2 57 0 0,-1 0 0 0 0,1 0 1 0 0,-1 0-1 0 0,1 1 0 0 0,-1-1 0 0 0,1 1 0 0 0,-1 0 1 0 0,1 0-1 0 0,0 0 0 0 0,-1 1 0 0 0,1 0 1 0 0,0 0-1 0 0,0 0 0 0 0,0 0 0 0 0,0 1 1 0 0,1-1-1 0 0,-1 1 0 0 0,1 0 0 0 0,-1 0 0 0 0,1 0 1 0 0,0 1-1 0 0,0-1 0 0 0,0 1 0 0 0,1-1 1 0 0,-1 1-1 0 0,1 0 0 0 0,0 0 0 0 0,0 0 1 0 0,0 0-1 0 0,1 1 0 0 0,0-1 0 0 0,-1 0 0 0 0,1 1 1 0 0,1-1-1 0 0,-1 1 0 0 0,1-1 0 0 0,0 1 1 0 0,0-1-1 0 0,0 1 0 0 0,0-1 0 0 0,1 1 1 0 0,0-1-1 0 0,0 1 0 0 0,0-1 0 0 0,0 0 0 0 0,1 1 1 0 0,-1-1-1 0 0,1 0 0 0 0,1 0 0 0 0,-1 0 1 0 0,0 0-1 0 0,1-1 0 0 0,0 1 0 0 0,0 0 1 0 0,1 1-58 0 0,-1-2-7 0 0,0 0 1 0 0,0 0-1 0 0,0 0 1 0 0,1 0 0 0 0,-1 0-1 0 0,1-1 1 0 0,-1 1 0 0 0,1-1-1 0 0,0 0 1 0 0,0 0 0 0 0,0-1-1 0 0,0 1 1 0 0,0-1 0 0 0,0 0-1 0 0,1 0 1 0 0,-1 0 0 0 0,0 0-1 0 0,1-1 1 0 0,-1 0 0 0 0,0 0-1 0 0,1 0 1 0 0,-1 0 0 0 0,0-1-1 0 0,1 0 1 0 0,-1 0 0 0 0,0 0-1 0 0,0 0 1 0 0,0-1 0 0 0,0 1-1 0 0,0-1 1 0 0,0 0 0 0 0,0 0-1 0 0,0-1 1 0 0,-1 1 0 0 0,1-1-1 0 0,-1 1 1 0 0,0-1 0 0 0,0 0-1 0 0,0-1 1 0 0,0 1-1 0 0,0-1 7 0 0,16 76 903 0 0,-17-61-1218 0 0,7 26 652 0 0,5-21-5194 0 0,-8-12-571 0 0</inkml:trace>
  <inkml:trace contextRef="#ctx0" brushRef="#br0" timeOffset="1091.13">1404 808 15177 0 0,'0'0'1028'0'0,"0"0"-1028"0"0,0 0 0 0 0,0 0 381 0 0,0 0 391 0 0,-50 1-228 0 0,31-6-232 0 0,1 0-164 0 0,-3-2-40 0 0,2-1-108 0 0,5 0-48 0 0,0 1-856 0 0,6-4-685 0 0,1 3-899 0 0,5 1-2152 0 0,11-10-3189 0 0</inkml:trace>
  <inkml:trace contextRef="#ctx0" brushRef="#br0" timeOffset="1324.13">1410 689 10773 0 0,'0'0'4376'0'0,"0"0"-3960"0"0,0 0-252 0 0,0 0 248 0 0,0 0 21 0 0,0 0-9 0 0,-52-10-116 0 0,28 2-156 0 0,-3 0-68 0 0,2 1-84 0 0,-1-1-868 0 0,6-2-1109 0 0,6 4-2611 0 0,3-7-4593 0 0</inkml:trace>
  <inkml:trace contextRef="#ctx0" brushRef="#br0" timeOffset="1510.942">1598 799 7765 0 0,'0'0'5624'0'0,"0"0"-4120"0"0,0 0-1287 0 0,6 4 260 0 0,-4-2-438 0 0,0 0 1 0 0,0 0 0 0 0,1-1 0 0 0,-1 1-1 0 0,0-1 1 0 0,1 0 0 0 0,-1 1-1 0 0,1-1 1 0 0,-1 0 0 0 0,1-1-1 0 0,-1 1 1 0 0,1 0 0 0 0,0-1 0 0 0,-1 1-1 0 0,1-1 1 0 0,0 0 0 0 0,-1 0-1 0 0,1 0 1 0 0,0 0 0 0 0,0-1-1 0 0,-1 1 1 0 0,1-1 0 0 0,0 1-1 0 0,-1-1 1 0 0,1 0 0 0 0,-1 0 0 0 0,1 0-1 0 0,-1 0 1 0 0,1-1 0 0 0,-1 1-1 0 0,0-1 1 0 0,0 1 0 0 0,0-1-1 0 0,0 0 1 0 0,0 0 0 0 0,0 0 0 0 0,0 0-1 0 0,0 0 1 0 0,1-2-40 0 0,-1 0-12 0 0,1 1-1 0 0,-1-1 1 0 0,1 1 0 0 0,-1-1 0 0 0,-1 0-1 0 0,1 0 1 0 0,0 0 0 0 0,-1 0 0 0 0,0 0-1 0 0,0 0 1 0 0,0-1 0 0 0,0 1 0 0 0,-1 0-1 0 0,1-1 1 0 0,-1 1 0 0 0,0 0 0 0 0,-1 0-1 0 0,1-1 1 0 0,-1 1 0 0 0,0 0 0 0 0,0 0-1 0 0,0-1 1 0 0,0 1 0 0 0,-1 0 0 0 0,0 0-1 0 0,0 0 1 0 0,0 1 0 0 0,0-1 0 0 0,0 0-1 0 0,-1 1 1 0 0,0 0 0 0 0,1-1 0 0 0,-1 1-1 0 0,-1 0 1 0 0,1 0 0 0 0,0 1 0 0 0,-1-1-1 0 0,1 1 1 0 0,-1 0 0 0 0,0-1 0 0 0,0 2-1 0 0,0-1 1 0 0,0 0 0 0 0,0 1-1 0 0,0 0 1 0 0,0 0 0 0 0,0 0 0 0 0,-1 0-1 0 0,1 1 1 0 0,0-1 12 0 0,-1 3 29 0 0,1-1 0 0 0,0 1 0 0 0,0-1 0 0 0,0 1 0 0 0,0 0 0 0 0,0 0 0 0 0,1 1 0 0 0,-1-1 0 0 0,0 1 0 0 0,1 0 0 0 0,0 0 0 0 0,0 0 0 0 0,0 0-1 0 0,0 1 1 0 0,0-1 0 0 0,1 1 0 0 0,-1-1 0 0 0,1 1 0 0 0,0 0 0 0 0,0 0 0 0 0,1 0 0 0 0,-1 0 0 0 0,1 1 0 0 0,0-1 0 0 0,0 0 0 0 0,0 1 0 0 0,0-1 0 0 0,1 0 0 0 0,0 1 0 0 0,0-1 0 0 0,0 1 0 0 0,1-1 0 0 0,-1 0-1 0 0,1 1 1 0 0,0-1 0 0 0,0 0 0 0 0,0 0 0 0 0,1 1 0 0 0,0-1 0 0 0,-1 0 0 0 0,2 0 0 0 0,-1 0-29 0 0,54 54-2353 0 0,-42-55-1755 0 0,5-5-5505 0 0</inkml:trace>
  <inkml:trace contextRef="#ctx0" brushRef="#br0" timeOffset="1791.009">1838 889 8869 0 0,'0'0'9885'0'0,"0"0"-9885"0"0,0 0-172 0 0,0 0 172 0 0,0 0 616 0 0,0 0-308 0 0,0 0-308 0 0,0 0-76 0 0,0 0 68 0 0,0 0 4 0 0,2 8-264 0 0,-2-8-644 0 0,0-2-616 0 0,0-3-1461 0 0,0-1-2403 0 0,6-13-2937 0 0</inkml:trace>
  <inkml:trace contextRef="#ctx0" brushRef="#br0" timeOffset="2038.919">2051 675 14057 0 0,'0'0'454'0'0,"0"0"-102"0"0,-7 1-168 0 0,5-1-169 0 0,0 0 0 0 0,0 0 1 0 0,0 0-1 0 0,0 0 1 0 0,0 1-1 0 0,-1-1 0 0 0,1 1 1 0 0,0-1-1 0 0,0 1 1 0 0,1 0-1 0 0,-1 0 0 0 0,0 0 1 0 0,0 0-1 0 0,0 0 1 0 0,1 0-1 0 0,-1 0 0 0 0,0 1 1 0 0,1-1-1 0 0,-1 1 0 0 0,1-1 1 0 0,0 1-1 0 0,-1-1 1 0 0,1 1-1 0 0,0 0 0 0 0,0 0 1 0 0,0 0-1 0 0,0 0 1 0 0,0-1-1 0 0,1 1 0 0 0,-1 0 1 0 0,0 0-1 0 0,1 0 1 0 0,0 1-1 0 0,-1-1 0 0 0,1 0 1 0 0,0 0-1 0 0,0 0 0 0 0,0 0 1 0 0,0 0-1 0 0,1 0 1 0 0,-1 0-1 0 0,0 0 0 0 0,1 0 1 0 0,0 0-1 0 0,-1 0 1 0 0,1 0-1 0 0,0 0 0 0 0,0 0 1 0 0,0 0-1 0 0,1 1-15 0 0,68 145 1234 0 0,-68-144-1197 0 0,-1 0 0 0 0,-1 0-1 0 0,1 0 1 0 0,0 0 0 0 0,-1 0-1 0 0,0 0 1 0 0,0 0 0 0 0,0 0 0 0 0,-1 0-1 0 0,1 0 1 0 0,-1-1 0 0 0,0 1-1 0 0,0 0 1 0 0,0 0 0 0 0,0 0-1 0 0,-1 0 1 0 0,0-1 0 0 0,0 1 0 0 0,0-1-1 0 0,0 1 1 0 0,0-1 0 0 0,-1 0-1 0 0,1 0 1 0 0,-1 0 0 0 0,0 0 0 0 0,0 0-1 0 0,0-1 1 0 0,0 1 0 0 0,0-1-1 0 0,-1 0 1 0 0,1 0 0 0 0,-1 0-1 0 0,1 0 1 0 0,-1-1 0 0 0,0 0 0 0 0,0 1-1 0 0,0-1 1 0 0,0-1 0 0 0,0 1-37 0 0,-26 1-1216 0 0,15-13-5267 0 0,14-7-2012 0 0</inkml:trace>
  <inkml:trace contextRef="#ctx0" brushRef="#br0" timeOffset="2272.825">2241 722 12805 0 0,'0'0'5153'0'0,"0"0"-5153"0"0,0 0-460 0 0,0 0 460 0 0,-41 2 720 0 0,20-4-436 0 0,3-1-200 0 0,-8 1-84 0 0,4-2-456 0 0,-1 1-360 0 0,5 0-501 0 0,1-1-1299 0 0,8 0-2888 0 0,8-7-2373 0 0</inkml:trace>
  <inkml:trace contextRef="#ctx0" brushRef="#br0" timeOffset="2459.499">2495 600 7461 0 0,'24'150'9436'0'0,"-22"-96"-8983"0"0,-3-1 0 0 0,-3 1 0 0 0,-1-1 0 0 0,-3 0 0 0 0,-8 24-453 0 0,4 4 735 0 0,9-64-3954 0 0,2-7-5263 0 0,8-34 314 0 0</inkml:trace>
  <inkml:trace contextRef="#ctx0" brushRef="#br0" timeOffset="2755.019">2436 421 2692 0 0,'-170'-91'8212'0'0,"98"56"-7934"0"0,-2 4 1 0 0,-1 4-1 0 0,-2 2 1 0 0,-41-6-279 0 0,-275-42 981 0 0,-4 18 0 0 0,-195 4-981 0 0,358 49-371 0 0,232 4 424 0 0,0 0-1 0 0,1 0 1 0 0,-1 0 0 0 0,0 0-1 0 0,1 0 1 0 0,-1 0 0 0 0,1 1-1 0 0,-1-1 1 0 0,1 0-1 0 0,0 1 1 0 0,0-1 0 0 0,0 1-1 0 0,1-1 1 0 0,-1 1-1 0 0,1-1 1 0 0,-1 1 0 0 0,1 0-1 0 0,0-1 1 0 0,0 1 0 0 0,0 0-1 0 0,0-1 1 0 0,0 1-1 0 0,1 0 1 0 0,-1-1 0 0 0,1 1-1 0 0,0-1 1 0 0,0 1-1 0 0,-1-1 1 0 0,2 1 0 0 0,-1-1-1 0 0,0 0 1 0 0,0 1-1 0 0,1-1 1 0 0,0 0 0 0 0,-1 0-1 0 0,1 0 1 0 0,0 0 0 0 0,0 0-1 0 0,0 0 1 0 0,0-1-1 0 0,0 1 1 0 0,0-1 0 0 0,0 1-1 0 0,3 0-52 0 0,5 12 224 0 0,20 39-52 0 0,-3 1 0 0 0,-2 1-1 0 0,-2 2 1 0 0,-2 0 0 0 0,-4 1 0 0 0,-1 1-1 0 0,-4 1 1 0 0,-2 0 0 0 0,-2 0 0 0 0,-3 1 0 0 0,-3 0-1 0 0,-3 0 1 0 0,-5 38-172 0 0,4-92 25 0 0,1 0 1 0 0,0-1-1 0 0,1 1 0 0 0,0 0 1 0 0,0-1-1 0 0,0 1 0 0 0,1 0 1 0 0,0-1-1 0 0,0 1 0 0 0,1 0 1 0 0,-1-1-1 0 0,2 0 0 0 0,-1 1 1 0 0,1-1-1 0 0,0 0 0 0 0,0 0 1 0 0,0 0-1 0 0,1-1 0 0 0,0 1 1 0 0,0-1-1 0 0,0 0 0 0 0,1 0 1 0 0,0 0-1 0 0,0-1 0 0 0,0 0 1 0 0,0 0-1 0 0,1 0 0 0 0,0 0 1 0 0,1 0-26 0 0,41 14 119 0 0,0-2 0 0 0,2-2 0 0 0,-1-3 0 0 0,2-1 1 0 0,6-2-120 0 0,59 13 166 0 0,1118 240 629 0 0,-1127-247-1604 0 0,-33-14-4033 0 0,-34-5-4912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41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43 13045 0 0,'0'0'1995'0'0,"0"0"-1532"0"0,0 0-280 0 0,0 0 48 0 0,0 0-55 0 0,0 0-126 0 0,0 0-306 0 0,0-4-213 0 0,2 1 425 0 0,0 0 0 0 0,0 0 0 0 0,1 1 0 0 0,-1-1 0 0 0,1 1 0 0 0,0-1 0 0 0,0 1 0 0 0,0 0 0 0 0,0 0 1 0 0,0 0-1 0 0,0 0 0 0 0,0 0 0 0 0,1 1 0 0 0,-1-1 0 0 0,1 1 0 0 0,-1 0 0 0 0,1 0 0 0 0,-1 1 0 0 0,1-1 0 0 0,0 1 0 0 0,-1 0 0 0 0,1-1 0 0 0,0 2 0 0 0,-1-1 0 0 0,1 0 0 0 0,0 1 0 0 0,0 0 44 0 0,2 61 2265 0 0,-11 7-940 0 0,3-56-1292 0 0,0-1 1 0 0,1 1 0 0 0,0 0-1 0 0,1-1 1 0 0,0 1-1 0 0,1 0 1 0 0,0-1-1 0 0,1 1 1 0 0,1-1-1 0 0,0 0 1 0 0,1 0-1 0 0,0 0 1 0 0,1 2-34 0 0,-4-13-587 0 0,3 4-972 0 0,1-6-6865 0 0,4-5 737 0 0</inkml:trace>
  <inkml:trace contextRef="#ctx0" brushRef="#br0" timeOffset="263.151">254 324 8097 0 0,'0'0'8649'0'0,"0"0"-8437"0"0,0 0 124 0 0,0 0-284 0 0,0 0 652 0 0,0 0-232 0 0,-53 15-176 0 0,29-16-168 0 0,-10-4-128 0 0,-7-2-604 0 0,1 0-596 0 0,9 1-1337 0 0,0-6-4079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40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43 1644 0 0,'0'0'7962'0'0,"0"0"-5418"0"0,0 0-1551 0 0,0 0 303 0 0,0 0 161 0 0,0 0-270 0 0,0 0-406 0 0,0 0-307 0 0,0 0-198 0 0,-1-6-50 0 0,1 4-234 0 0,0 1 0 0 0,0 0 0 0 0,0-1 0 0 0,0 1 0 0 0,0 0 0 0 0,0-1-1 0 0,0 1 1 0 0,0 0 0 0 0,1-1 0 0 0,-1 1 0 0 0,1 0 0 0 0,-1-1 0 0 0,1 1 0 0 0,-1 0-1 0 0,1 0 1 0 0,-1 0 0 0 0,1 0 0 0 0,0-1 0 0 0,0 1 0 0 0,0 0 0 0 0,0 0 0 0 0,0 0-1 0 0,0 1 1 0 0,0-1 0 0 0,0 0 0 0 0,0 0 0 0 0,0 0 0 0 0,0 1 0 0 0,0-1-1 0 0,1 1 1 0 0,-1-1 0 0 0,0 1 0 0 0,1-1 0 0 0,-1 1 0 0 0,0 0 0 0 0,1-1 0 0 0,-1 1-1 0 0,0 0 1 0 0,1 0 0 0 0,-1 0 0 0 0,0 0 0 0 0,1 0 0 0 0,-1 1 0 0 0,0-1 0 0 0,1 0-1 0 0,-1 1 1 0 0,0-1 0 0 0,0 0 0 0 0,1 1 0 0 0,-1 0 0 0 0,0-1 0 0 0,0 1-1 0 0,0 0 1 0 0,0-1 0 0 0,1 1 0 0 0,-1 0 0 0 0,0 0 0 0 0,-1 0 0 0 0,1 0 0 0 0,0 0-1 0 0,0 0 1 0 0,0 1 8 0 0,3-1-2 0 0,-1 1 1 0 0,1-1-1 0 0,-1 1 0 0 0,0-1 0 0 0,0 1 0 0 0,0 0 0 0 0,0 0 0 0 0,0 1 1 0 0,0-1-1 0 0,0 0 0 0 0,-1 1 0 0 0,1 0 0 0 0,-1-1 0 0 0,0 1 0 0 0,1 0 1 0 0,-2 0-1 0 0,1 1 0 0 0,0-1 0 0 0,0 0 0 0 0,-1 1 0 0 0,0-1 0 0 0,0 1 0 0 0,0-1 1 0 0,0 1-1 0 0,0-1 0 0 0,-1 1 0 0 0,0 0 0 0 0,1-1 0 0 0,-2 1 0 0 0,1 0 1 0 0,0-1-1 0 0,0 1 0 0 0,-1-1 0 0 0,0 1 0 0 0,0-1 0 0 0,0 1 0 0 0,0-1 1 0 0,-1 1-1 0 0,1-1 0 0 0,-1 0 0 0 0,0 1 0 0 0,0-1 0 0 0,0 0 0 0 0,0-1 1 0 0,0 1-1 0 0,-1 0 0 0 0,0 0 0 0 0,1-1 0 0 0,-2 1 2 0 0,-88 99 309 0 0,95-99-251 0 0,-1-1 1 0 0,1 0-1 0 0,0 1 0 0 0,0-1 0 0 0,0 0 0 0 0,0-1 0 0 0,0 1 0 0 0,0 0 0 0 0,0-1 0 0 0,1 0 0 0 0,-1 0 0 0 0,0 0 1 0 0,1 0-1 0 0,-1 0 0 0 0,1-1 0 0 0,0 1 0 0 0,-1-1 0 0 0,1 0 0 0 0,-1 0 0 0 0,1-1 0 0 0,-1 1 0 0 0,2-1-58 0 0,0 1 46 0 0,23 2-317 0 0,73 0 742 0 0,-37-13-7474 0 0,-50 5-87 0 0</inkml:trace>
  <inkml:trace contextRef="#ctx0" brushRef="#br0" timeOffset="452.732">484 266 7869 0 0,'0'0'6574'0'0,"0"0"-5134"0"0,0 0-1114 0 0,0 0 264 0 0,0 0-209 0 0,7 0-211 0 0,-5 1-189 0 0,1-1 0 0 0,0 1 1 0 0,-1-1-1 0 0,1 1 1 0 0,-1-1-1 0 0,1 0 0 0 0,-1 0 1 0 0,1 0-1 0 0,0-1 1 0 0,-1 1-1 0 0,1-1 1 0 0,-1 1-1 0 0,1-1 0 0 0,-1 0 1 0 0,1 0-1 0 0,-1 0 1 0 0,1 0-1 0 0,-1 0 0 0 0,0 0 1 0 0,0-1-1 0 0,0 1 1 0 0,0-1-1 0 0,0 0 0 0 0,0 0 1 0 0,0 1-1 0 0,0-1 1 0 0,-1 0-1 0 0,1-1 1 0 0,-1 1-1 0 0,1 0 0 0 0,-1 0 1 0 0,0-1-1 0 0,0 1 1 0 0,0 0-1 0 0,0-1 0 0 0,0 1 1 0 0,-1-1-1 0 0,1 1 1 0 0,-1-1-1 0 0,1 0 0 0 0,-1 1 1 0 0,0-1-1 0 0,0 1 1 0 0,0-1-1 0 0,-1 0 0 0 0,1 1 1 0 0,-1-1-1 0 0,1 1 1 0 0,-1-1-1 0 0,0 1 1 0 0,0-3 18 0 0,-3 2 8 0 0,0 0 1 0 0,1 0 0 0 0,-1 1 0 0 0,0-1 0 0 0,0 1 0 0 0,-1 0-1 0 0,1 0 1 0 0,0 0 0 0 0,-1 0 0 0 0,1 1 0 0 0,-1 0 0 0 0,1 0-1 0 0,-1 0 1 0 0,0 0 0 0 0,1 1 0 0 0,-1-1 0 0 0,0 1 0 0 0,0 1 0 0 0,1-1-1 0 0,-1 1 1 0 0,0 0 0 0 0,1 0 0 0 0,-1 0 0 0 0,1 0 0 0 0,-1 1-1 0 0,1 0 1 0 0,-1 0 0 0 0,1 0 0 0 0,0 0 0 0 0,0 1 0 0 0,0 0 0 0 0,1-1-1 0 0,-1 2 1 0 0,0-1 0 0 0,1 0 0 0 0,0 1 0 0 0,0-1 0 0 0,0 1-1 0 0,0 0 1 0 0,1 0 0 0 0,-1 0 0 0 0,1 0 0 0 0,0 0 0 0 0,0 1 0 0 0,1-1-1 0 0,-1 1 1 0 0,1-1 0 0 0,0 1 0 0 0,0 0 0 0 0,1-1 0 0 0,-1 1-1 0 0,1 0 1 0 0,0 0 0 0 0,0-1 0 0 0,1 1 0 0 0,0 1-9 0 0,0-3 28 0 0,1 0-1 0 0,0 0 1 0 0,0 0 0 0 0,1 0 0 0 0,-1 0-1 0 0,1 0 1 0 0,-1-1 0 0 0,1 1-1 0 0,0-1 1 0 0,0 0 0 0 0,0 1 0 0 0,0-1-1 0 0,1-1 1 0 0,-1 1 0 0 0,0 0-1 0 0,1-1 1 0 0,-1 0 0 0 0,1 0 0 0 0,-1 0-1 0 0,1 0 1 0 0,0 0 0 0 0,-1-1 0 0 0,1 0-1 0 0,0 0 1 0 0,0 0 0 0 0,-1 0-1 0 0,1 0 1 0 0,0-1 0 0 0,-1 0 0 0 0,1 1-1 0 0,0-1 1 0 0,-1-1 0 0 0,1 1 0 0 0,-1 0-1 0 0,0-1 1 0 0,1 0 0 0 0,-1 0-1 0 0,0 0 1 0 0,0 0 0 0 0,0 0 0 0 0,2-2-28 0 0,-4 2-22 0 0,0 0 0 0 0,0 1 0 0 0,0 0 0 0 0,0-1 1 0 0,0 1-1 0 0,1 0 0 0 0,-1-1 0 0 0,0 1 0 0 0,1 0 0 0 0,-1 0 1 0 0,1 0-1 0 0,0 0 0 0 0,-1 0 0 0 0,1 1 0 0 0,0-1 1 0 0,-1 0-1 0 0,1 1 0 0 0,0-1 0 0 0,0 1 0 0 0,-1 0 0 0 0,1-1 1 0 0,0 1-1 0 0,0 0 0 0 0,0 0 0 0 0,0 0 0 0 0,-1 0 0 0 0,1 1 1 0 0,0-1-1 0 0,0 0 0 0 0,0 1 0 0 0,-1 0 0 0 0,1-1 1 0 0,0 1-1 0 0,-1 0 0 0 0,1 0 0 0 0,-1-1 0 0 0,1 1 0 0 0,0 1 1 0 0,-1-1-1 0 0,0 0 0 0 0,1 0 0 0 0,-1 0 0 0 0,0 1 1 0 0,0-1-1 0 0,0 1 0 0 0,0-1 0 0 0,0 1 0 0 0,0-1 0 0 0,0 1 1 0 0,0 0-1 0 0,0-1 0 0 0,-1 1 0 0 0,1 0 0 0 0,-1 0 0 0 0,1-1 1 0 0,-1 1-1 0 0,0 0 0 0 0,0 0 0 0 0,0 1 22 0 0,8 21-180 0 0,7 19 175 0 0,3-28-8199 0 0,-2-15 811 0 0</inkml:trace>
  <inkml:trace contextRef="#ctx0" brushRef="#br0" timeOffset="605.132">1034 421 7505 0 0,'0'0'8404'0'0,"0"0"-7499"0"0,0 0-905 0 0,0 0-12 0 0,0 0 12 0 0,0 0 300 0 0,0 0 20 0 0,-42 0-84 0 0,19-7-136 0 0,-1 0-48 0 0,1 0-52 0 0,2-2-596 0 0,4 0-661 0 0,3-1-799 0 0,6 3-2588 0 0,8-10-3829 0 0</inkml:trace>
  <inkml:trace contextRef="#ctx0" brushRef="#br0" timeOffset="790.377">1076 337 12165 0 0,'0'0'3052'0'0,"0"0"-3052"0"0,0 0 216 0 0,0 0-216 0 0,0 0 600 0 0,-51-5-207 0 0,26-2-205 0 0,-3-1-88 0 0,-2-1-100 0 0,2-1-148 0 0,1 0-1177 0 0,2 0-1059 0 0,8 3-3128 0 0,7-8-1833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0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3068 0 0,'0'0'6225'0'0,"0"0"-4502"0"0,0 0-1155 0 0,0 0 392 0 0,0 0 23 0 0,0 0-423 0 0,0 0-248 0 0,0 0-126 0 0,-11 14-787 0 0,119 13 1663 0 0,-106-26-1020 0 0,1 0 0 0 0,-1 1 0 0 0,0-1 0 0 0,0 0 0 0 0,0 0 0 0 0,0 1 0 0 0,-1 0 0 0 0,1-1 0 0 0,0 1 0 0 0,-1 0 0 0 0,1 0 0 0 0,-1-1 0 0 0,1 1 0 0 0,-1 0 0 0 0,0 1 0 0 0,0-1 0 0 0,0 0 0 0 0,0 0-1 0 0,0 0 1 0 0,-1 1 0 0 0,1-1 0 0 0,0 0 0 0 0,-1 1 0 0 0,0-1 0 0 0,0 0 0 0 0,0 1 0 0 0,0-1 0 0 0,0 1 0 0 0,0-1 0 0 0,0 0 0 0 0,-1 1 0 0 0,1-1 0 0 0,-1 0 0 0 0,0 1 0 0 0,0-1 0 0 0,1 0 0 0 0,-2 0 0 0 0,1 0 0 0 0,0 0-1 0 0,0 0 1 0 0,-1 0 0 0 0,1 0 0 0 0,-1 0 0 0 0,1 0 0 0 0,-1 0-42 0 0,-53 69 1176 0 0,94-65-865 0 0,263-26-1843 0 0,-272 17 392 0 0,0 0-3309 0 0,-7-4-4119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49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1 3024 0 0,'0'0'7689'0'0,"0"0"-7585"0"0,0 0-40 0 0,0 0 656 0 0,24 45 180 0 0,-17-29 44 0 0,-2 1-168 0 0,-4 2-156 0 0,-1 1-132 0 0,0-1-72 0 0,-1 0-176 0 0,-4 1-240 0 0,3-3 0 0 0,0 0-552 0 0,2-3-764 0 0,4-1-1072 0 0,1-5-2624 0 0,10-6-1705 0 0</inkml:trace>
  <inkml:trace contextRef="#ctx0" brushRef="#br0" timeOffset="249.101">449 275 6293 0 0,'0'0'6052'0'0,"0"0"-5592"0"0,0 0-228 0 0,0 0 696 0 0,-57 3 8 0 0,16-3-292 0 0,-11-1-316 0 0,-3 1-156 0 0,2 0-132 0 0,3 2-40 0 0,6 1-76 0 0,11 2-60 0 0,6-3-1100 0 0,8 1-736 0 0,11-3-3076 0 0,-2-1-2569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0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8161 0 0,'0'0'5230'0'0,"7"8"-3901"0"0,1 2-1070 0 0,0 1-1 0 0,0 0 1 0 0,-1 0 0 0 0,0 0-1 0 0,-1 1 1 0 0,-1 0 0 0 0,1 0 0 0 0,-2 0-1 0 0,0 1 1 0 0,0 0 0 0 0,-2 0-1 0 0,1 0 1 0 0,-1 7-259 0 0,-2-9 42 0 0,-1-1 1 0 0,0 1-1 0 0,0-1 0 0 0,-1 0 1 0 0,-1 0-1 0 0,0 0 0 0 0,0 0 1 0 0,-1 0-1 0 0,0-1 1 0 0,-1 1-1 0 0,0-1 0 0 0,-1 0 1 0 0,1-1-1 0 0,-2 1 0 0 0,0-1-42 0 0,-46 37-3531 0 0,43-40-1239 0 0,1-9-3379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0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224 153 380 0 0,'0'0'16442'0'0,"0"0"-16206"0"0,0 0-236 0 0,0 0-1077 0 0,0 0 1077 0 0,0 0 0 0 0,-54-9-376 0 0,34 1-1892 0 0,6 3-3492 0 0,0-8-1817 0 0</inkml:trace>
  <inkml:trace contextRef="#ctx0" brushRef="#br0" timeOffset="1">238 39 5897 0 0,'0'0'9412'0'0,"0"0"-7615"0"0,0 0-1725 0 0,0 0-68 0 0,0 0 432 0 0,0 0-64 0 0,0 0-28 0 0,-62 4-156 0 0,29-8-188 0 0,-6-2-348 0 0,0-2-952 0 0,13 1-1285 0 0,-12-10-4003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9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4152 0 0,'0'0'9085'0'0,"-2"7"-6878"0"0,-55 98 787 0 0,46-90-2903 0 0,1-1-1 0 0,1 2 1 0 0,1-1-1 0 0,0 1 1 0 0,1 0-1 0 0,0 1 1 0 0,2-1-1 0 0,0 1 0 0 0,1 1 1 0 0,0-1-1 0 0,1 0 1 0 0,1 7-91 0 0,35 31-1157 0 0,-13-47-2146 0 0,1-14-3820 0 0,-5-8-818 0 0</inkml:trace>
  <inkml:trace contextRef="#ctx0" brushRef="#br0" timeOffset="185.698">413 249 6949 0 0,'0'0'8508'0'0,"0"0"-8208"0"0,0 0-212 0 0,2 47 304 0 0,-11-30 309 0 0,-1-1-165 0 0,-2 2-200 0 0,-5-1-92 0 0,1-2-120 0 0,-4-1-124 0 0,2-1-128 0 0,0-4-292 0 0,-1-3-288 0 0,2-4-637 0 0,3-2-867 0 0,6-4-2128 0 0,2-16-3913 0 0</inkml:trace>
  <inkml:trace contextRef="#ctx0" brushRef="#br0" timeOffset="338.318">312 300 7173 0 0,'0'0'6276'0'0,"0"0"-5692"0"0,31 47-580 0 0,-21-30 516 0 0,2 2 364 0 0,-3 0 24 0 0,1-4-447 0 0,-5 2-273 0 0,-1-4-188 0 0,1 0 0 0 0,-3-5-140 0 0,0-2-320 0 0,1 0-637 0 0,-2-6-1031 0 0,2 0-2168 0 0,3-13-4393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8:01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650 501 900 0 0,'-2'8'-149'0'0,"1"-3"203"0"0,0 0 0 0 0,0 0-1 0 0,-1 0 1 0 0,0 0-1 0 0,0 0 1 0 0,-1 0 0 0 0,1 0-1 0 0,-1-1 1 0 0,0 1 0 0 0,0-1-1 0 0,0 0 1 0 0,-1 0-1 0 0,0 0 1 0 0,0 0 0 0 0,0-1-1 0 0,0 1 1 0 0,0-1-1 0 0,-1 0 1 0 0,1-1 0 0 0,-1 1-1 0 0,0-1 1 0 0,1 0 0 0 0,-1 0-1 0 0,-5 1-53 0 0,-4 3 55 0 0,-1-2 0 0 0,1 0 0 0 0,-1 0-1 0 0,0-1 1 0 0,1-1 0 0 0,-1-1 0 0 0,0 0 0 0 0,0-1-1 0 0,0-1 1 0 0,0 0 0 0 0,0-1 0 0 0,0 0 0 0 0,0-1-1 0 0,1-1 1 0 0,-1 0 0 0 0,1-1 0 0 0,0-1 0 0 0,0 0-1 0 0,1-1 1 0 0,0 0 0 0 0,0-1 0 0 0,1-1 0 0 0,0 0 0 0 0,0 0-1 0 0,-8-10-54 0 0,-125-206 1406 0 0,103 54-3739 0 0,42 166 2339 0 0,1-1 0 0 0,-1 1 0 0 0,1 0 0 0 0,0 0 0 0 0,0 0 0 0 0,1 0 1 0 0,0 0-1 0 0,0 0 0 0 0,0 0 0 0 0,0 0 0 0 0,1 1 0 0 0,-1-1 0 0 0,1 1 0 0 0,1 0 0 0 0,-1 0 0 0 0,0 0 1 0 0,1 0-1 0 0,0 0 0 0 0,0 1 0 0 0,0 0 0 0 0,0 0 0 0 0,1 0 0 0 0,-1 0 0 0 0,1 1 0 0 0,-1-1 0 0 0,1 1 0 0 0,0 1 1 0 0,0-1-1 0 0,0 0 0 0 0,0 1 0 0 0,5 0-6 0 0,165-13 92 0 0,-145 18 125 0 0,0 1-1 0 0,-1 2 0 0 0,0 0 1 0 0,0 2-1 0 0,-1 2 0 0 0,0 0 1 0 0,-1 2-1 0 0,0 1 0 0 0,-1 1 1 0 0,-1 1-1 0 0,0 1 0 0 0,-2 2 1 0 0,0 0-1 0 0,0 1 1 0 0,-2 1-1 0 0,-1 2 0 0 0,-1 0 1 0 0,0 0-1 0 0,-2 2 0 0 0,-1 0 1 0 0,-1 1-1 0 0,5 14-216 0 0,-15-33-35 0 0,0 2 0 0 0,-1-1-1 0 0,0 0 1 0 0,0 1 0 0 0,-1 0 0 0 0,-1 0-1 0 0,1 0 1 0 0,-1 0 0 0 0,0 0 0 0 0,-1 1-1 0 0,0-1 1 0 0,-1 0 0 0 0,0 1 0 0 0,-1-1-1 0 0,1 1 1 0 0,-2-1 0 0 0,1 0 0 0 0,-1 0-1 0 0,-1 0 1 0 0,0 0 0 0 0,0 0 0 0 0,-1 0 0 0 0,0-1-1 0 0,0 1 1 0 0,-1-1 0 0 0,0 0 0 0 0,0-1-1 0 0,-1 1 1 0 0,0-1 0 0 0,0 0 0 0 0,-1-1-1 0 0,0 1 1 0 0,0-1 0 0 0,-5 3 35 0 0,-88 48-2746 0 0,59-39 940 0 0</inkml:trace>
  <inkml:trace contextRef="#ctx0" brushRef="#br0" timeOffset="7086.937">662 383 3008 0 0,'0'0'263'0'0,"0"0"-6"0"0,0 0-43 0 0,0 0 406 0 0,0 0 1201 0 0,0 0-564 0 0,0 0-484 0 0,0 0-205 0 0,-30-42-723 0 0,-50-47 102 0 0,77 92-121 0 0,1-1 0 0 0,0 0 0 0 0,0 0 0 0 0,0 1 0 0 0,0-1 0 0 0,0 1 0 0 0,0 0 0 0 0,1 0 0 0 0,-1-1 0 0 0,1 1 0 0 0,0 0 0 0 0,0 0 0 0 0,0 0 0 0 0,0 0 0 0 0,0 1 0 0 0,1-1 0 0 0,-1 0 0 0 0,1 0 0 0 0,0 0 0 0 0,0 1 0 0 0,0-1 0 0 0,1 0 0 0 0,0 3 174 0 0,2 2-2013 0 0,4 2-545 0 0</inkml:trace>
  <inkml:trace contextRef="#ctx0" brushRef="#br0" timeOffset="7353.499">721 375 8989 0 0,'0'0'1152'0'0,"0"0"-1152"0"0,0 0-324 0 0,0 0-128 0 0,0 0-236 0 0,0 0-140 0 0,0 0-304 0 0,0 0-849 0 0,0 0-807 0 0</inkml:trace>
  <inkml:trace contextRef="#ctx0" brushRef="#br0" timeOffset="7601.542">1014 406 2936 0 0,'0'0'2096'0'0,"0"0"-1964"0"0,0 0-124 0 0,0 0-8 0 0,40-3 0 0 0,-36-1-144 0 0,0 1-1248 0 0,-2 0-1428 0 0</inkml:trace>
  <inkml:trace contextRef="#ctx0" brushRef="#br0" timeOffset="7602.542">1430 433 3304 0 0,'0'0'0'0'0,"0"0"-1356"0"0,47 9 520 0 0,-36-7-276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8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9837 0 0,'0'0'3248'0'0,"0"0"-2517"0"0,0 0-457 0 0,3 9 593 0 0,0 2-558 0 0,-1 0-1 0 0,0 0 0 0 0,0 0 0 0 0,-1 0 0 0 0,0 0 0 0 0,-1 0 0 0 0,-1 0 0 0 0,0 0 1 0 0,0 0-1 0 0,-1 0 0 0 0,0 0 0 0 0,-1 0 0 0 0,-1 1-308 0 0,-13 42-796 0 0,27-57-8816 0 0,3-13 1073 0 0</inkml:trace>
  <inkml:trace contextRef="#ctx0" brushRef="#br0" timeOffset="173.251">230 8 14897 0 0,'0'0'2385'0'0,"0"0"-2345"0"0,0 0 256 0 0,0 0-296 0 0,-35-3 396 0 0,14 3-172 0 0,-2-1-184 0 0,1 1-40 0 0,-1 0-48 0 0,-2 0-572 0 0,2 1-88 0 0,2 1-597 0 0,3-2-1179 0 0,8 0-3404 0 0,4-4-1337 0 0</inkml:trace>
  <inkml:trace contextRef="#ctx0" brushRef="#br0" timeOffset="325.7">230 113 7445 0 0,'0'0'7996'0'0,"0"0"-7996"0"0,0 0 12 0 0,0 0-12 0 0,-43-1 728 0 0,24-2-447 0 0,-6 1-269 0 0,1-1-12 0 0,-3 2-805 0 0,3 1-467 0 0,4-1-652 0 0,3 0-2260 0 0,7-3-3505 0 0</inkml:trace>
  <inkml:trace contextRef="#ctx0" brushRef="#br0" timeOffset="499.319">270 205 12209 0 0,'0'0'2648'0'0,"0"0"-2636"0"0,0 0 140 0 0,0 0 300 0 0,0 0 200 0 0,0 0-147 0 0,-51 15-205 0 0,27-13-196 0 0,-1-1-104 0 0,-2 3-761 0 0,0-2-411 0 0,4-2-1052 0 0,5 0-3316 0 0,4-3-1797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8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228 117 13073 0 0,'0'0'2460'0'0,"0"0"-1948"0"0,0 0-372 0 0,0 0-36 0 0,0 0-16 0 0,-37-5-88 0 0,19 2-52 0 0,-2 1-892 0 0,2-4-712 0 0,1 1-904 0 0,6 0-2064 0 0,2-9-1917 0 0</inkml:trace>
  <inkml:trace contextRef="#ctx0" brushRef="#br0" timeOffset="170.221">214 14 5136 0 0,'0'0'7789'0'0,"0"0"-6049"0"0,0 0-1084 0 0,0 0 505 0 0,0 0 331 0 0,0 0-960 0 0,0 0-524 0 0,0 0-4 0 0,-58-8-4 0 0,24 8-472 0 0,-1 0-892 0 0,1 0-1169 0 0,13 0-2759 0 0,-10-5-3401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8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9097 0 0,'0'0'6084'0'0,"2"9"-4906"0"0,3 29-792 0 0,-2-1-1 0 0,-2 1 0 0 0,-2 0 0 0 0,-1 0 0 0 0,-2 0 0 0 0,-1-1 0 0 0,-2 1 0 0 0,-7 18-385 0 0,12-48-181 0 0,-6 27 89 0 0,10-17-3350 0 0,3-21-5322 0 0,2-11 1803 0 0</inkml:trace>
  <inkml:trace contextRef="#ctx0" brushRef="#br0" timeOffset="375.797">37 28 1436 0 0,'0'0'4688'0'0,"0"0"-1983"0"0,0 0-1600 0 0,0 0-171 0 0,0 0 204 0 0,0 0-282 0 0,0 0-633 0 0,0 0-20 0 0,0 7 236 0 0,25 107 1132 0 0,-24-112-1543 0 0,0 1-1 0 0,1 0 1 0 0,-1-1-1 0 0,0 1 0 0 0,1-1 1 0 0,0 0-1 0 0,-1 1 1 0 0,1-1-1 0 0,0 0 1 0 0,0 0-1 0 0,0 0 1 0 0,0 0-1 0 0,1 0 0 0 0,-1-1 1 0 0,0 1-1 0 0,1-1 1 0 0,-1 1-1 0 0,1-1 1 0 0,-1 0-1 0 0,1 0 1 0 0,0 0-1 0 0,0 0 0 0 0,-1-1 1 0 0,1 1-1 0 0,0-1 1 0 0,0 0-1 0 0,0 0 1 0 0,0 0-1 0 0,-1 0 1 0 0,1 0-1 0 0,0 0 0 0 0,0-1 1 0 0,0 1-1 0 0,-1-1 1 0 0,1 0-1 0 0,0 0 1 0 0,0 0-1 0 0,-1 0 1 0 0,1 0-1 0 0,-1-1 1 0 0,3-1-28 0 0,1 0 32 0 0,-1-1 0 0 0,1 0 0 0 0,-1 0 1 0 0,0 0-1 0 0,0-1 0 0 0,0 1 1 0 0,-1-1-1 0 0,0 0 0 0 0,0-1 1 0 0,0 1-1 0 0,0-1 0 0 0,-1 0 1 0 0,0 1-1 0 0,0-1 0 0 0,-1-1 0 0 0,1 1 1 0 0,-1 0-1 0 0,-1-1 0 0 0,1 1 1 0 0,-1-1-1 0 0,0 1 0 0 0,-1-1 1 0 0,0 0-1 0 0,0-5-32 0 0,9 188 1063 0 0,-4-144-2736 0 0,6-15-3222 0 0,-5-13-210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7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38 2540 0 0,'0'0'9177'0'0,"0"0"-7873"0"0,0 0-780 0 0,0 0 136 0 0,0 0 176 0 0,-48-11-496 0 0,29 10-288 0 0,-2 0-52 0 0,2 1-1024 0 0,-4-2-836 0 0,6 0-2384 0 0,-1-6-4021 0 0</inkml:trace>
  <inkml:trace contextRef="#ctx0" brushRef="#br0" timeOffset="632.137">36 0 4180 0 0,'0'0'4543'0'0,"0"0"-2495"0"0,0 0-1405 0 0,8 1-245 0 0,-1 0-264 0 0,-1-1 1 0 0,1 2-1 0 0,0-1 1 0 0,0 1-1 0 0,-1 0 0 0 0,1 0 1 0 0,-1 1-1 0 0,0 0 1 0 0,0 0-1 0 0,0 0 1 0 0,0 1-1 0 0,0 0 1 0 0,-1 0-1 0 0,0 1 0 0 0,0-1 1 0 0,0 1-1 0 0,0 0 1 0 0,-1 1-1 0 0,1-1 1 0 0,-1 1-1 0 0,-1-1 1 0 0,1 1-1 0 0,-1 1 1 0 0,0-1-1 0 0,-1 0 0 0 0,2 4-134 0 0,-6-8-70 0 0,0-1 1 0 0,0 1-1 0 0,0-1 0 0 0,0 0 0 0 0,0 0 0 0 0,-1 0 0 0 0,1 0 0 0 0,0 0 0 0 0,-1 0 0 0 0,1-1 0 0 0,0 1 0 0 0,-1-1 0 0 0,1 0 0 0 0,-1 1 0 0 0,1-1 0 0 0,-1 0 0 0 0,1 0 0 0 0,-1-1 1 0 0,1 1-1 0 0,0-1 0 0 0,-1 1 0 0 0,1-1 0 0 0,0 1 0 0 0,-1-1 0 0 0,1 0 0 0 0,0 0 0 0 0,0-1 0 0 0,-1 1 0 0 0,1 0 0 0 0,-1-1 70 0 0,-1 0-34 0 0,0 0 1 0 0,0 0-1 0 0,0 0 0 0 0,1-1 0 0 0,-1 0 0 0 0,0 1 0 0 0,1-1 1 0 0,0 0-1 0 0,-1-1 0 0 0,1 1 0 0 0,1 0 0 0 0,-1-1 0 0 0,0 0 0 0 0,1 0 1 0 0,0 1-1 0 0,0-1 0 0 0,0-1 0 0 0,0 1 0 0 0,1 0 0 0 0,-2-4 34 0 0,55 18 1775 0 0,-20 20-1620 0 0,-5-3-4625 0 0,-18-22-1130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56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9565 0 0,'0'0'2110'0'0,"0"0"-966"0"0,0 0-764 0 0,0 0-228 0 0,0 0 371 0 0,6 9 219 0 0,3 3-431 0 0,-1 1-1 0 0,-1 0 1 0 0,0 0 0 0 0,0 0-1 0 0,-2 1 1 0 0,1 0 0 0 0,-2 1 0 0 0,0-1-1 0 0,-1 1 1 0 0,0 0 0 0 0,0 13-311 0 0,-20 79-26 0 0,19-112-82 0 0,0 0 1 0 0,0 1-1 0 0,0-1 1 0 0,1 1-1 0 0,0 0 1 0 0,0 0-1 0 0,0 0 1 0 0,1 0 0 0 0,-1 0-1 0 0,1 1 1 0 0,0-1-1 0 0,0 1 1 0 0,0 0-1 0 0,0 0 1 0 0,0 1-1 0 0,1-1 1 0 0,-1 1-1 0 0,5-1 108 0 0,-5 1 76 0 0,1 0-1 0 0,-1 0 0 0 0,1 0 0 0 0,0 1 0 0 0,0 0 0 0 0,0 0 0 0 0,0 0 0 0 0,0 1 0 0 0,0-1 1 0 0,0 1-1 0 0,0 0 0 0 0,0 1 0 0 0,0-1 0 0 0,0 1 0 0 0,0 0 0 0 0,0 0 0 0 0,-1 1 0 0 0,1 0 1 0 0,0-1-1 0 0,-1 2 0 0 0,1-1 0 0 0,-1 0 0 0 0,0 1 0 0 0,1 0 0 0 0,-1 0 0 0 0,-1 0 0 0 0,1 0 1 0 0,0 1-1 0 0,2 2-75 0 0,-5-4 31 0 0,0 0 1 0 0,0 0-1 0 0,0 0 0 0 0,0 0 1 0 0,-1 0-1 0 0,1 0 1 0 0,-1 0-1 0 0,1 0 0 0 0,-1 0 1 0 0,1 0-1 0 0,-1 0 1 0 0,0 0-1 0 0,0 0 0 0 0,0 0 1 0 0,0 0-1 0 0,-1 1 1 0 0,1-1-1 0 0,-1 0 1 0 0,1 0-1 0 0,-1 0 0 0 0,0 0 1 0 0,1 0-1 0 0,-1 0 1 0 0,0 0-1 0 0,0-1 0 0 0,0 1 1 0 0,-1 0-1 0 0,1 0 1 0 0,0-1-1 0 0,-1 1 1 0 0,1-1-1 0 0,-1 1 0 0 0,1-1 1 0 0,-1 0-1 0 0,0 1 1 0 0,0-1-1 0 0,1 0 0 0 0,-1 0 1 0 0,0 0-1 0 0,0-1-31 0 0,-82 33 260 0 0,46-30-1886 0 0,13-8-3118 0 0,12-1-1389 0 0</inkml:trace>
  <inkml:trace contextRef="#ctx0" brushRef="#br0" timeOffset="249.377">376 54 4700 0 0,'5'3'7242'0'0,"3"1"-6924"0"0,-1 0 1 0 0,0 1-1 0 0,0 0 1 0 0,-1 0-1 0 0,0 0 1 0 0,0 1-1 0 0,0 0 1 0 0,0 1-1 0 0,-1-1 1 0 0,0 1-1 0 0,-1 0 1 0 0,1 0-1 0 0,-1 0 1 0 0,-1 1-1 0 0,1-1 1 0 0,-1 1-1 0 0,0 1-318 0 0,-1 0 112 0 0,0 0-1 0 0,-1-1 0 0 0,1 1 1 0 0,-2 0-1 0 0,1 0 1 0 0,-1 0-1 0 0,-1 0 1 0 0,0-1-1 0 0,0 1 0 0 0,-1 0 1 0 0,1 0-1 0 0,-2-1 1 0 0,0 1-1 0 0,0-1 1 0 0,0 0-1 0 0,-5 8-111 0 0,-75 108-65 0 0,38-81-4487 0 0,33-36-1085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2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306 114 1604 0 0,'0'0'1082'0'0,"3"-6"2957"0"0,-1 4-3901 0 0,-1 0 1 0 0,1-1-1 0 0,0 1 1 0 0,-1 0-1 0 0,0-1 1 0 0,1 1-1 0 0,-1-1 1 0 0,0 1 0 0 0,0-1-1 0 0,-1 0 1 0 0,1 0-1 0 0,0 1 1 0 0,-1-1-1 0 0,0 0 1 0 0,0 0-1 0 0,1 1 1 0 0,-2-1-1 0 0,1 0 1 0 0,0 0 0 0 0,0 1-1 0 0,-1-1 1 0 0,0 0-1 0 0,1 0 1 0 0,-1 1-1 0 0,0-1 1 0 0,0 1-1 0 0,-1-1 1 0 0,1 1 0 0 0,0-1-1 0 0,-1 1 1 0 0,0 0-1 0 0,1 0 1 0 0,-1 0-1 0 0,0-1 1 0 0,0 2-1 0 0,0-1 1 0 0,0 0-1 0 0,-1 0 1 0 0,1 1 0 0 0,0-1-1 0 0,-1 1 1 0 0,1 0-1 0 0,-1 0 1 0 0,1 0-1 0 0,-1 0 1 0 0,0 0-1 0 0,1 0 1 0 0,-1 1-1 0 0,0-1 1 0 0,0 1 0 0 0,0 0-139 0 0,-2 1 44 0 0,-1 0 0 0 0,1 0 0 0 0,0 0 0 0 0,0 1 1 0 0,0 0-1 0 0,0 0 0 0 0,0 0 0 0 0,1 1 0 0 0,-1-1 0 0 0,1 1 1 0 0,-1 0-1 0 0,1 1 0 0 0,0-1 0 0 0,0 1 0 0 0,0 0 0 0 0,1-1 1 0 0,0 2-1 0 0,-1-1 0 0 0,1 0 0 0 0,1 1 0 0 0,-1-1 1 0 0,1 1-1 0 0,-1 0 0 0 0,1 0 0 0 0,1 0 0 0 0,-1 0 0 0 0,1 0 1 0 0,0 0-1 0 0,0 1 0 0 0,0 0-44 0 0,-6 162 866 0 0,38-46 241 0 0,-25-106-886 0 0,0 1-1 0 0,-1-1 0 0 0,0 1 0 0 0,-2 1 1 0 0,0-1-1 0 0,-1 0 0 0 0,-1 1 0 0 0,0-1 1 0 0,-2 1-1 0 0,0 2-220 0 0,-1-15 34 0 0,0 0 1 0 0,0 0-1 0 0,0 0 1 0 0,-1-1-1 0 0,0 1 0 0 0,0-1 1 0 0,0 1-1 0 0,0-1 1 0 0,-1 0-1 0 0,0 0 1 0 0,0 0-1 0 0,0-1 0 0 0,0 1 1 0 0,0-1-1 0 0,-1 0 1 0 0,0 0-1 0 0,1-1 1 0 0,-1 1-1 0 0,0-1 0 0 0,0 0 1 0 0,0 0-1 0 0,-1-1 1 0 0,1 1-1 0 0,0-1 1 0 0,-1-1-1 0 0,1 1 1 0 0,-1-1-1 0 0,1 0 0 0 0,0 0 1 0 0,-1 0-1 0 0,1-1 1 0 0,-3 0-35 0 0,-53-40-2224 0 0,54 9-4216 0 0,11 20 951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4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0 8401 0 0,'0'0'4982'0'0,"0"0"-3936"0"0,2 9-492 0 0,-6 167 3233 0 0,3-131-3201 0 0,1-47-617 0 0,-1-1-1 0 0,1 1 1 0 0,-1-1-1 0 0,0 1 0 0 0,0 0 1 0 0,0-1-1 0 0,0 1 0 0 0,0 0 1 0 0,0-1-1 0 0,-1 1 0 0 0,1 0 1 0 0,-1 0-1 0 0,1 0 1 0 0,-1 0-1 0 0,0 1 0 0 0,0-1 1 0 0,0 0-1 0 0,0 1 0 0 0,0-1 1 0 0,0 1-1 0 0,0-1 0 0 0,-1 1 1 0 0,1 0-1 0 0,0 0 1 0 0,-1 0-1 0 0,1 1 0 0 0,-1-1 1 0 0,1 0-1 0 0,-1 1 0 0 0,1 0 1 0 0,-1 0-1 0 0,1-1 1 0 0,-1 1-1 0 0,0 1 0 0 0,1-1 1 0 0,-1 0-1 0 0,1 1 0 0 0,-1-1 1 0 0,1 1-1 0 0,-1 0 0 0 0,1 0 1 0 0,0 0-1 0 0,-1 0 1 0 0,1 0-1 0 0,0 0 0 0 0,0 1 1 0 0,-1 0 31 0 0,1-1 29 0 0,0 0 0 0 0,-1 0 0 0 0,2 1-1 0 0,-1-1 1 0 0,0 1 0 0 0,0-1 0 0 0,0 1 0 0 0,1 0 0 0 0,-1 0 0 0 0,1 0 0 0 0,-1 0 0 0 0,1 0 0 0 0,0 0 0 0 0,0 0 0 0 0,0 0 0 0 0,0 0 0 0 0,0 0 0 0 0,0 1 0 0 0,1-1 0 0 0,-1 0 0 0 0,1 1 0 0 0,0-1 0 0 0,-1 1 0 0 0,1-1-1 0 0,0 0 1 0 0,0 1 0 0 0,1-1 0 0 0,-1 0 0 0 0,0 1 0 0 0,1-1 0 0 0,0 1 0 0 0,-1-1 0 0 0,1 0 0 0 0,0 0 0 0 0,0 0 0 0 0,0 1 0 0 0,0-1 0 0 0,1 0 0 0 0,-1 0 0 0 0,1-1 0 0 0,-1 1 0 0 0,1 0 0 0 0,-1 0 0 0 0,1-1 0 0 0,0 1 0 0 0,0-1-1 0 0,0 1 1 0 0,0-1 0 0 0,0 0 0 0 0,0 0 0 0 0,0 0 0 0 0,1 0 0 0 0,-1 0 0 0 0,0 0 0 0 0,0-1 0 0 0,1 1 0 0 0,-1-1 0 0 0,1 1 0 0 0,-1-1 0 0 0,0 0 0 0 0,2 0-29 0 0,29-4-1402 0 0,-12-8-4662 0 0,-5-3-2282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5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6445 0 0,'0'0'7561'0'0,"0"0"-5883"0"0,0 0-1187 0 0,0 0-56 0 0,0 0-171 0 0,0 0-120 0 0,0 0-62 0 0,1 6 18 0 0,-1 2 198 0 0,1-8-349 0 0,-1-1 1 0 0,0 1 0 0 0,0-1-1 0 0,0 1 1 0 0,1-1 0 0 0,-1 1 0 0 0,0 0-1 0 0,0-1 1 0 0,1 1 0 0 0,-1 0-1 0 0,0-1 1 0 0,1 1 0 0 0,-1 0-1 0 0,1-1 1 0 0,-1 1 0 0 0,0 0 0 0 0,1 0-1 0 0,-1 0 1 0 0,1-1 0 0 0,-1 1-1 0 0,1 0 1 0 0,-1 0 0 0 0,0 0-1 0 0,1 0 1 0 0,-1 0 0 0 0,1 0-1 0 0,-1 0 1 0 0,1 0 0 0 0,-1 0 0 0 0,1 0-1 0 0,-1 0 1 0 0,1 0 0 0 0,-1 0-1 0 0,1 0 1 0 0,-1 0 0 0 0,0 0-1 0 0,1 0 1 0 0,-1 1 0 0 0,1-1 0 0 0,-1 0-1 0 0,1 0 1 0 0,-1 1 0 0 0,0-1-1 0 0,1 0 1 0 0,-1 0 0 0 0,0 1-1 0 0,1-1 1 0 0,-1 1 0 0 0,0-1-1 0 0,1 0 1 0 0,-1 1 0 0 0,0-1 0 0 0,0 0-1 0 0,0 1 1 0 0,1-1 0 0 0,-1 1 50 0 0,3-1 69 0 0,0 0 0 0 0,0 1 1 0 0,0-1-1 0 0,0 1 1 0 0,0-1-1 0 0,0 1 1 0 0,0 0-1 0 0,0 0 0 0 0,-1 1 1 0 0,1-1-1 0 0,0 0 1 0 0,-1 1-1 0 0,1 0 0 0 0,-1 0 1 0 0,1-1-1 0 0,-1 1 1 0 0,0 1-1 0 0,0-1 0 0 0,0 0 1 0 0,0 0-1 0 0,0 1 1 0 0,0-1-1 0 0,-1 1 1 0 0,1 0-1 0 0,-1-1 0 0 0,0 1 1 0 0,0 0-1 0 0,0 0 1 0 0,0 0-1 0 0,0 0 0 0 0,-1 0 1 0 0,1 1-70 0 0,6 9 436 0 0,35 57 1350 0 0,-18-117-4628 0 0,-22 44 2873 0 0,0 1-1 0 0,0 0 0 0 0,0-1 1 0 0,0 1-1 0 0,0 0 1 0 0,0 0-1 0 0,1 0 1 0 0,-1 1-1 0 0,0-1 1 0 0,1 1-1 0 0,0-1 0 0 0,-1 1 1 0 0,1 0-1 0 0,0 0 1 0 0,0 0-1 0 0,0 0 1 0 0,0 0-1 0 0,0 1 0 0 0,0-1 1 0 0,0 1-1 0 0,0 0 1 0 0,0 0-1 0 0,0 0 1 0 0,0 0-1 0 0,0 0 1 0 0,0 1-1 0 0,0-1 0 0 0,0 1 1 0 0,-1 0-1 0 0,1 0 1 0 0,0 0-1 0 0,0 0 1 0 0,-1 1-1 0 0,1-1 0 0 0,0 1 1 0 0,-1-1-1 0 0,1 1 1 0 0,-1 0-1 0 0,0 0 1 0 0,0 0-1 0 0,0 1 1 0 0,0-1-1 0 0,0 0 0 0 0,0 1 1 0 0,0-1-1 0 0,-1 1-30 0 0,34 40-373 0 0,-28-21-6511 0 0,-6-21-1293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5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13 4772 0 0,'0'0'2574'0'0,"0"0"-476"0"0,0 0-1206 0 0,0 0-8 0 0,0 0 294 0 0,0 0-59 0 0,0 0-337 0 0,0 0-397 0 0,0 0-161 0 0,-7 2 4 0 0,5-1-186 0 0,-1 0 1 0 0,0 1-1 0 0,1-1 1 0 0,-1 1-1 0 0,1 0 0 0 0,0 0 1 0 0,0 0-1 0 0,-1 0 1 0 0,1 0-1 0 0,0 0 0 0 0,1 0 1 0 0,-1 1-1 0 0,0-1 1 0 0,1 1-1 0 0,-1-1 0 0 0,1 1 1 0 0,0 0-1 0 0,0-1 1 0 0,0 1-1 0 0,0 0 0 0 0,0 0 1 0 0,1 0-1 0 0,-1 0 1 0 0,1 0-1 0 0,0 0 0 0 0,0 0 1 0 0,0-1-1 0 0,0 1 1 0 0,0 0-1 0 0,1 0 0 0 0,-1 0 1 0 0,1 0-1 0 0,0 0 1 0 0,1 2-43 0 0,-2-3 56 0 0,1 1 0 0 0,-1 0 0 0 0,1-1 1 0 0,0 1-1 0 0,0-1 0 0 0,0 1 0 0 0,0-1 1 0 0,1 0-1 0 0,-1 1 0 0 0,1-1 1 0 0,-1 0-1 0 0,1 0 0 0 0,0 0 0 0 0,-1 0 1 0 0,1 0-1 0 0,0 0 0 0 0,1-1 1 0 0,-1 1-1 0 0,0-1 0 0 0,0 1 0 0 0,1-1 1 0 0,-1 0-1 0 0,0 0 0 0 0,1 0 1 0 0,0 0-1 0 0,-1 0 0 0 0,1-1 0 0 0,-1 1 1 0 0,1-1-1 0 0,0 1 0 0 0,-1-1 1 0 0,1 0-1 0 0,0 0 0 0 0,-1 0 0 0 0,1-1 1 0 0,0 1-1 0 0,-1-1 0 0 0,1 1 0 0 0,0-1 1 0 0,-1 0-1 0 0,1 0 0 0 0,0 0-56 0 0,2 0 49 0 0,0-1-1 0 0,-1 1 0 0 0,1-1 0 0 0,0 0 0 0 0,0 0 1 0 0,-1 0-1 0 0,1 0 0 0 0,-1-1 0 0 0,0 0 0 0 0,0 0 1 0 0,0 0-1 0 0,0 0 0 0 0,-1-1 0 0 0,1 0 0 0 0,-1 0 1 0 0,0 1-1 0 0,0-2 0 0 0,0 1 0 0 0,0 0 0 0 0,-1-1 1 0 0,0 1-1 0 0,2-5-48 0 0,-4 6-44 0 0,0 1 1 0 0,0 0-1 0 0,0-1 1 0 0,-1 1-1 0 0,1-1 1 0 0,-1 1-1 0 0,1 0 0 0 0,-1-1 1 0 0,0 1-1 0 0,0 0 1 0 0,0-1-1 0 0,0 1 1 0 0,0 0-1 0 0,0 0 1 0 0,-1 0-1 0 0,1 0 0 0 0,-1 0 1 0 0,0 0-1 0 0,1 1 1 0 0,-1-1-1 0 0,0 1 1 0 0,0-1-1 0 0,0 1 1 0 0,0-1-1 0 0,0 1 1 0 0,0 0-1 0 0,0 0 0 0 0,-1 0 1 0 0,1 0-1 0 0,0 0 1 0 0,-1 1-1 0 0,1-1 1 0 0,-1 1-1 0 0,-1-1 44 0 0,-56-10-6120 0 0,56 11 5234 0 0,-24-4-6361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6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6765 0 0,'0'0'4569'0'0,"0"0"-3253"0"0,0 0-1072 0 0,0 0 212 0 0,0 0 146 0 0,0 0-99 0 0,0 0-209 0 0,0 0-201 0 0,25 6 321 0 0,63 41-212 0 0,-86-46-164 0 0,0 1 1 0 0,-1-1 0 0 0,1 1-1 0 0,0-1 1 0 0,0 1 0 0 0,-1 0-1 0 0,1-1 1 0 0,-1 1 0 0 0,1 0-1 0 0,-1 0 1 0 0,0 0 0 0 0,0 0-1 0 0,0 0 1 0 0,0 0 0 0 0,0 0-1 0 0,0 1 1 0 0,-1-1 0 0 0,1 0 0 0 0,-1 1-1 0 0,1-1 1 0 0,-1 0 0 0 0,0 1-1 0 0,0-1 1 0 0,0 0 0 0 0,0 1-1 0 0,-1-1 1 0 0,1 0 0 0 0,0 0-1 0 0,-1 1 1 0 0,0-1 0 0 0,0 0-1 0 0,1 0 1 0 0,-1 0 0 0 0,0 1-1 0 0,-1-1 1 0 0,1 0 0 0 0,0-1-1 0 0,0 1 1 0 0,-1 0 0 0 0,0 0 0 0 0,1 0-39 0 0,-116 83 1711 0 0,179-87-426 0 0,16 1-1693 0 0,-25 3-5134 0 0,-51-2 5239 0 0,18 0-8848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7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3312 0 0,'0'0'6341'0'0,"0"0"-6029"0"0,0 0 384 0 0,0 0 512 0 0,0 0 8 0 0,0 43-208 0 0,-3-36-96 0 0,3 3-424 0 0,-1 1-284 0 0,-2-1-104 0 0,3 0-12 0 0,0-1-16 0 0,0 0-72 0 0,0-3-952 0 0,3 1-1156 0 0,-2-4-3072 0 0,5-3-2537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4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12569 0 0,'0'0'1961'0'0,"0"0"-1090"0"0,7 2-469 0 0,-1 1-325 0 0,0-1-1 0 0,0 1 1 0 0,0 0-1 0 0,-1 1 0 0 0,1-1 1 0 0,-1 1-1 0 0,0 0 0 0 0,0 1 1 0 0,0-1-1 0 0,-1 1 0 0 0,0 0 1 0 0,1 0-1 0 0,-2 0 1 0 0,1 0-1 0 0,-1 1 0 0 0,0 0 1 0 0,0-1-1 0 0,0 1 0 0 0,-1 0 1 0 0,0 1-1 0 0,0-1 1 0 0,0 0-1 0 0,-1 0 0 0 0,0 5-76 0 0,-33 57 943 0 0,-18-53-4557 0 0,40-16-273 0 0,1-9-3891 0 0</inkml:trace>
  <inkml:trace contextRef="#ctx0" brushRef="#br0" timeOffset="156.857">174 27 5260 0 0,'0'0'7918'0'0,"0"0"-6160"0"0,0 0-1305 0 0,0 0 41 0 0,-5 8-118 0 0,0-2-300 0 0,0 0-1 0 0,1 1 0 0 0,0 0 0 0 0,0 0 0 0 0,0 0 1 0 0,1 0-1 0 0,0 1 0 0 0,1-1 0 0 0,0 1 0 0 0,0 0 0 0 0,0-1 1 0 0,1 1-1 0 0,0 0 0 0 0,1 0 0 0 0,-1 0 0 0 0,2 0 0 0 0,-1 0 1 0 0,1 0-1 0 0,0 0 0 0 0,3 7-75 0 0,33-1-1576 0 0,-12-22-6618 0 0,-13-6 201 0 0</inkml:trace>
  <inkml:trace contextRef="#ctx0" brushRef="#br0" timeOffset="324.877">351 1 10305 0 0,'0'0'3344'0'0,"4"8"-2150"0"0,0 4-951 0 0,0 0 0 0 0,0 0 0 0 0,-1 0 0 0 0,-1 0 0 0 0,0 1 0 0 0,-1-1 0 0 0,0 0 0 0 0,-1 1 0 0 0,0-1 0 0 0,-1 1 0 0 0,0-1 0 0 0,-1 1 0 0 0,-1-1 0 0 0,0 0 0 0 0,0 0 0 0 0,-2 0-243 0 0,3-6-220 0 0,-1 0 0 0 0,-1 1 0 0 0,1-1 0 0 0,-1-1-1 0 0,0 1 1 0 0,0-1 0 0 0,-1 1 0 0 0,0-1 0 0 0,1-1 0 0 0,-2 1 0 0 0,1-1 0 0 0,-1 0 0 0 0,1 0 0 0 0,-1 0 0 0 0,0-1 0 0 0,0 0 0 0 0,-1 0-1 0 0,1 0 1 0 0,-1-1 0 0 0,-4 1 220 0 0,-7-1-5538 0 0,0-8-3213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2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1 131 4376 0 0,'0'0'6594'0'0,"0"0"-4567"0"0,0 0-1605 0 0,0 0 162 0 0,0 0 136 0 0,0 0-340 0 0,8 0-328 0 0,-1-1 32 0 0,0 2 0 0 0,-1-1 0 0 0,1 1-1 0 0,0 0 1 0 0,-1 0 0 0 0,1 1-1 0 0,-1 0 1 0 0,1 0 0 0 0,-1 1 0 0 0,0 0-1 0 0,0 0 1 0 0,0 0 0 0 0,0 0 0 0 0,-1 1-1 0 0,1 0 1 0 0,-1 0 0 0 0,0 1-1 0 0,0 0 1 0 0,-1 0 0 0 0,1 0 0 0 0,-1 0-1 0 0,0 0 1 0 0,-1 1 0 0 0,1 0 0 0 0,-1 0-1 0 0,0 0 1 0 0,0 0 0 0 0,-1 0 0 0 0,0 1-1 0 0,0-1 1 0 0,0 3-84 0 0,-3-7 25 0 0,1 1 1 0 0,-1 0 0 0 0,1-1-1 0 0,-1 1 1 0 0,0-1-1 0 0,0 1 1 0 0,-1-1-1 0 0,1 1 1 0 0,0-1-1 0 0,-1 0 1 0 0,1 0-1 0 0,-1 0 1 0 0,0 1-1 0 0,0-2 1 0 0,0 1-1 0 0,0 0 1 0 0,0 0-1 0 0,0-1 1 0 0,0 1-1 0 0,-1-1 1 0 0,1 1-1 0 0,0-1 1 0 0,-1 0 0 0 0,1 0-1 0 0,-1 0 1 0 0,0 0-1 0 0,-1-1-25 0 0,-45 9-5214 0 0,36-9-467 0 0</inkml:trace>
  <inkml:trace contextRef="#ctx0" brushRef="#br0" timeOffset="252.108">231 136 4468 0 0,'0'0'8848'0'0,"0"0"-7123"0"0,-6 7-1253 0 0,0 0-266 0 0,-54 83 597 0 0,59-87-790 0 0,0-1 0 0 0,0 0-1 0 0,1 1 1 0 0,-1-1 0 0 0,0 1 0 0 0,1-1 0 0 0,0 1 0 0 0,-1-1 0 0 0,1 1 0 0 0,0-1-1 0 0,0 1 1 0 0,0 0 0 0 0,1-1 0 0 0,-1 1 0 0 0,1-1 0 0 0,-1 0 0 0 0,1 1-1 0 0,0-1 1 0 0,0 1 0 0 0,0-1 0 0 0,0 0 0 0 0,0 0 0 0 0,1 1 0 0 0,-1-1 0 0 0,1 0-1 0 0,-1 0 1 0 0,1 0 0 0 0,0-1 0 0 0,0 1 0 0 0,0 0 0 0 0,0-1 0 0 0,0 1-1 0 0,0-1 1 0 0,0 0 0 0 0,0 1 0 0 0,1-1 0 0 0,-1 0 0 0 0,0 0 0 0 0,1-1 0 0 0,-1 1-1 0 0,1 0 1 0 0,1-1-13 0 0,52 11-1118 0 0,-16-14-3786 0 0,-12-6-3152 0 0</inkml:trace>
  <inkml:trace contextRef="#ctx0" brushRef="#br0" timeOffset="565.41">476 83 5853 0 0,'0'0'6927'0'0,"0"0"-5415"0"0,0 0-1360 0 0,0 0 224 0 0,1 7 112 0 0,0-4-400 0 0,0 0 0 0 0,0 0 1 0 0,0 0-1 0 0,0 0 0 0 0,1 0 0 0 0,-1 0 0 0 0,1 0 0 0 0,0-1 1 0 0,0 1-1 0 0,0 0 0 0 0,0-1 0 0 0,0 1 0 0 0,0-1 0 0 0,1 0 1 0 0,-1 0-1 0 0,1 0 0 0 0,-1 0 0 0 0,1 0 0 0 0,0-1 0 0 0,0 1 1 0 0,0-1-1 0 0,0 0 0 0 0,0 0 0 0 0,0 0 0 0 0,0 0 0 0 0,0 0 1 0 0,1-1-1 0 0,-1 1 0 0 0,2-1-88 0 0,94-9 701 0 0,-97 9-746 0 0,-1-1-1 0 0,1 0 1 0 0,0 0-1 0 0,0 0 1 0 0,-1 0-1 0 0,1 0 1 0 0,0-1-1 0 0,-1 1 1 0 0,1 0-1 0 0,-1-1 1 0 0,0 1-1 0 0,1-1 1 0 0,-1 1-1 0 0,0-1 1 0 0,0 0-1 0 0,0 0 1 0 0,0 1-1 0 0,0-1 1 0 0,0 0-1 0 0,-1 0 1 0 0,1 0-1 0 0,-1 0 1 0 0,1 0-1 0 0,-1 0 1 0 0,0 0-1 0 0,1 0 1 0 0,-1 0-1 0 0,0 0 1 0 0,0 0-1 0 0,-1 0 1 0 0,1 0-1 0 0,0 0 1 0 0,-1 0-1 0 0,1 0 1 0 0,-1 0-1 0 0,0 0 1 0 0,1 0-1 0 0,-1 1 1 0 0,0-1-1 0 0,0 0 1 0 0,0 0-1 0 0,0 1 1 0 0,-1-1-1 0 0,1 1 1 0 0,0-1-1 0 0,-1 1 1 0 0,0-2 45 0 0,-1-1-36 0 0,-1-1 0 0 0,1 1 1 0 0,-1 0-1 0 0,0 0 1 0 0,0 0-1 0 0,0 0 1 0 0,0 0-1 0 0,0 1 0 0 0,-1 0 1 0 0,0 0-1 0 0,0 0 1 0 0,0 1-1 0 0,0-1 1 0 0,0 1-1 0 0,0 0 0 0 0,0 1 1 0 0,-1-1-1 0 0,1 1 1 0 0,-1 0-1 0 0,1 1 1 0 0,-1-1-1 0 0,0 1 0 0 0,-2 0 36 0 0,5 4 43 0 0,0 0-1 0 0,0 0 0 0 0,0 0 1 0 0,0 0-1 0 0,1 0 0 0 0,0 0 1 0 0,0 1-1 0 0,0-1 0 0 0,0 1 1 0 0,1-1-1 0 0,-1 1 0 0 0,1 0 1 0 0,1 0-1 0 0,-1 0 0 0 0,1-1 1 0 0,-1 1-1 0 0,1 0 0 0 0,1 0 1 0 0,-1 0-1 0 0,1 0 0 0 0,0 1-42 0 0,-1 4 132 0 0,-9 123 1796 0 0,0-2-3608 0 0,9-130 1361 0 0,1 6-2672 0 0,1-6-2651 0 0,3-6-2284 0 0</inkml:trace>
  <inkml:trace contextRef="#ctx0" brushRef="#br0" timeOffset="811.492">641 291 7949 0 0,'0'0'7888'0'0,"0"0"-7888"0"0,0 0-124 0 0,-41 3 124 0 0,16-3 200 0 0,-2 0-48 0 0,-1 0-152 0 0,-2 2-628 0 0,4-1-1068 0 0,3-1-2952 0 0,3-3-2701 0 0</inkml:trace>
  <inkml:trace contextRef="#ctx0" brushRef="#br0" timeOffset="1107.77">809 149 3788 0 0,'0'0'8566'0'0,"0"0"-6745"0"0,0 0-1526 0 0,-6 8 563 0 0,-5 5-329 0 0,5-7-396 0 0,-1 1-1 0 0,1-1 1 0 0,0 1 0 0 0,0 1 0 0 0,1-1-1 0 0,0 1 1 0 0,0 0 0 0 0,1 0 0 0 0,0 0-1 0 0,0 1 1 0 0,1-1 0 0 0,0 1 0 0 0,1 0-1 0 0,0 0 1 0 0,0 0 0 0 0,1 0 0 0 0,-1 7-133 0 0,36 14-563 0 0,-4-29-7210 0 0,-16-11-1645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7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46 5765 0 0,'0'0'7908'0'0,"0"0"-6856"0"0,0 0-988 0 0,0 0 188 0 0,0 0 316 0 0,0 0-168 0 0,-49-11-272 0 0,26 8-128 0 0,-4 0-112 0 0,0 1 36 0 0,-2 0 16 0 0,2 0-344 0 0,4 0-884 0 0,2-2-828 0 0,10 1-2800 0 0,7-11-2249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8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10 4072 0 0,'0'0'9773'0'0,"0"0"-8405"0"0,0 0-1368 0 0,0 0-100 0 0,0 0 100 0 0,0 0 652 0 0,-40 4-288 0 0,16-4-260 0 0,-7 0-104 0 0,-2 0-688 0 0,0 0-928 0 0,8-3-3016 0 0,-8-8-4573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9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284 114 11245 0 0,'0'0'1433'0'0,"-1"-8"-864"0"0,0 3-527 0 0,0 1-1 0 0,1-1 0 0 0,-2 0 1 0 0,1 0-1 0 0,0 0 1 0 0,-1 1-1 0 0,0-1 1 0 0,0 1-1 0 0,-1-1 0 0 0,1 1 1 0 0,-1 0-1 0 0,0 0 1 0 0,0 0-1 0 0,0 0 1 0 0,0 0-1 0 0,-1 1 0 0 0,1-1 1 0 0,-1 1-1 0 0,0 0 1 0 0,0 0-1 0 0,0 1 1 0 0,-1-1-1 0 0,1 1 0 0 0,-1 0 1 0 0,1 0-1 0 0,-1 0 1 0 0,0 1-1 0 0,0 0 1 0 0,1 0-1 0 0,-3 0-41 0 0,3 0 7 0 0,1 1-1 0 0,-1 0 1 0 0,1 0 0 0 0,0 0-1 0 0,-1 1 1 0 0,1-1 0 0 0,-1 1-1 0 0,1 0 1 0 0,0 0 0 0 0,-1 0-1 0 0,1 0 1 0 0,0 0 0 0 0,0 1-1 0 0,0 0 1 0 0,0-1 0 0 0,0 1-1 0 0,0 0 1 0 0,1 1 0 0 0,-1-1-1 0 0,0 0 1 0 0,1 1 0 0 0,0-1 0 0 0,0 1-1 0 0,0 0 1 0 0,0 0 0 0 0,0 0-1 0 0,0 0 1 0 0,1 0 0 0 0,-1 0-1 0 0,1 0 1 0 0,0 0 0 0 0,0 1-1 0 0,0-1 1 0 0,0 2-7 0 0,-8 120 391 0 0,44 70 1181 0 0,-26-162-1091 0 0,-1 1-1 0 0,-2 0 1 0 0,-1 0 0 0 0,-1 0-1 0 0,-2 0 1 0 0,-2 20-481 0 0,0-49-1 0 0,-1 0 1 0 0,1 0 0 0 0,-1 1-1 0 0,0-1 1 0 0,-1 0 0 0 0,1 0-1 0 0,-1 0 1 0 0,0 0 0 0 0,0 0-1 0 0,0 0 1 0 0,-1-1 0 0 0,1 1-1 0 0,-1-1 1 0 0,0 0 0 0 0,-1 1-1 0 0,1-1 1 0 0,-1-1 0 0 0,0 1-1 0 0,0 0 1 0 0,0-1 0 0 0,0 0-1 0 0,-1 0 1 0 0,1 0 0 0 0,-1-1-1 0 0,1 1 1 0 0,-1-1 0 0 0,0 0-1 0 0,0-1 1 0 0,0 1-1 0 0,-1-1 1 0 0,1 0 0 0 0,0 0-1 0 0,0 0 1 0 0,-1-1 0 0 0,-3 0 0 0 0,-8-12-2937 0 0,10-2-3385 0 0,2-5-2991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9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11 7401 0 0,'0'0'3871'0'0,"0"0"-2996"0"0,0 0-371 0 0,-6 2 66 0 0,3-1-503 0 0,1-1 1 0 0,0 1 0 0 0,-1-1 0 0 0,1 1 0 0 0,0 0 0 0 0,0 0 0 0 0,-1 0 0 0 0,1 0 0 0 0,0 0 0 0 0,0 1 0 0 0,0-1-1 0 0,0 1 1 0 0,1-1 0 0 0,-1 1 0 0 0,0-1 0 0 0,1 1 0 0 0,-1 0 0 0 0,1 0 0 0 0,-1 0 0 0 0,1 0 0 0 0,0 0 0 0 0,0 0-1 0 0,0 0 1 0 0,0 1 0 0 0,0-1 0 0 0,0 0 0 0 0,1 1 0 0 0,-1-1 0 0 0,1 0 0 0 0,0 1 0 0 0,-1-1 0 0 0,1 0 0 0 0,0 1 0 0 0,1-1-1 0 0,-1 1 1 0 0,0-1 0 0 0,1 0 0 0 0,-1 1 0 0 0,1-1 0 0 0,-1 0 0 0 0,1 1 0 0 0,0-1 0 0 0,0 0 0 0 0,0 0 0 0 0,1 0-1 0 0,-1 0 1 0 0,0 0 0 0 0,1 0 0 0 0,0 0-68 0 0,64 5 2779 0 0,-65-7-2773 0 0,0 0-1 0 0,0 0 1 0 0,1 1-1 0 0,-1-1 1 0 0,0-1-1 0 0,0 1 1 0 0,0 0-1 0 0,1 0 1 0 0,-1 0-1 0 0,0-1 1 0 0,0 1-1 0 0,0 0 1 0 0,0-1-1 0 0,1 1 1 0 0,-1-1-1 0 0,0 0 1 0 0,0 1-1 0 0,0-1 1 0 0,0 0-1 0 0,0 1 1 0 0,-1-1-1 0 0,1 0 0 0 0,0 0 1 0 0,0 0-1 0 0,0 0 1 0 0,-1 0-1 0 0,1 0 1 0 0,0 0-1 0 0,-1 0 1 0 0,1 0-1 0 0,-1 0 1 0 0,0 0-1 0 0,1-1 1 0 0,-1 1-1 0 0,0 0 1 0 0,1 0-1 0 0,-1 0 1 0 0,0 0-1 0 0,0-1 1 0 0,0 1-1 0 0,0 0 1 0 0,0 0-1 0 0,0-1 1 0 0,-1 1-1 0 0,1 0 1 0 0,0 0-1 0 0,-1 0 1 0 0,1 0-1 0 0,0 0 1 0 0,-1-1-1 0 0,0 1-5 0 0,-52-38-3167 0 0,21 22-4466 0 0,14 3-1102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09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9021 0 0,'0'0'3986'0'0,"0"0"-2895"0"0,0 0-930 0 0,0 0-21 0 0,0 0 324 0 0,0 0 16 0 0,0 0-260 0 0,0 0-390 0 0,8-12 163 0 0,6 18 372 0 0,-11-6-320 0 0,0 0 0 0 0,1 1 0 0 0,-1-1 0 0 0,0 1 0 0 0,1 0 0 0 0,-1 0 0 0 0,0 0 0 0 0,0 0 0 0 0,0 0 0 0 0,0 1 0 0 0,0-1 0 0 0,0 1 0 0 0,0 0 0 0 0,0 0-1 0 0,-1 0 1 0 0,1 0 0 0 0,-1 1 0 0 0,1-1 0 0 0,-1 1 0 0 0,0-1 0 0 0,0 1 0 0 0,0 0 0 0 0,0 0 0 0 0,-1 0 0 0 0,1 0 0 0 0,-1 0 0 0 0,0 0 0 0 0,0 0 0 0 0,0 0 0 0 0,0 1 0 0 0,0-1 0 0 0,-1 0 0 0 0,1 1 0 0 0,-1-1 0 0 0,0 0 0 0 0,0 1 0 0 0,0-1 0 0 0,-1 0 0 0 0,1 1 0 0 0,-1-1 0 0 0,0 0 0 0 0,0 1 0 0 0,0-1 0 0 0,0 0 0 0 0,0 0 0 0 0,-1 0 0 0 0,0 0 0 0 0,0 1-45 0 0,-72 80 1044 0 0,124-70-207 0 0,-7-10-775 0 0,56 10-2986 0 0,-93-11 410 0 0,-4-2-3766 0 0,-3 0-1855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7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10981 0 0,'0'0'3943'0'0,"0"6"-3158"0"0,28 257 2898 0 0,-14-231-3545 0 0,-19-36-727 0 0,-2-5 313 0 0,6 7 260 0 0,0-1 0 0 0,0 1-1 0 0,0-1 1 0 0,0 1 0 0 0,-1 0 0 0 0,1-1-1 0 0,-1 1 1 0 0,1 0 0 0 0,-1 0 0 0 0,0 0 0 0 0,0 0-1 0 0,0 0 1 0 0,0 1 0 0 0,0-1 0 0 0,0 0-1 0 0,-1 1 1 0 0,1 0 0 0 0,0-1 0 0 0,-1 1-1 0 0,1 0 1 0 0,-1 0 0 0 0,0 0 0 0 0,1 1 0 0 0,-1-1-1 0 0,1 1 1 0 0,-1-1 0 0 0,0 1 0 0 0,0 0-1 0 0,1 0 1 0 0,-1 0 0 0 0,0 0 0 0 0,1 1-1 0 0,-1-1 1 0 0,0 1 0 0 0,1 0 0 0 0,-1-1 0 0 0,1 1-1 0 0,-1 0 1 0 0,1 1 0 0 0,-1-1 0 0 0,1 0 16 0 0,0 2 38 0 0,1-1 1 0 0,0 0 0 0 0,0 1 0 0 0,0-1 0 0 0,1 1-1 0 0,-1-1 1 0 0,0 1 0 0 0,1 0 0 0 0,0-1 0 0 0,-1 1-1 0 0,1 0 1 0 0,0-1 0 0 0,1 1 0 0 0,-1-1-1 0 0,0 1 1 0 0,1 0 0 0 0,-1-1 0 0 0,1 1 0 0 0,0-1-1 0 0,0 1 1 0 0,0-1 0 0 0,0 0 0 0 0,0 1 0 0 0,1-1-1 0 0,-1 0 1 0 0,1 0 0 0 0,-1 0 0 0 0,1 0-1 0 0,0 0 1 0 0,0 0 0 0 0,0 0 0 0 0,0-1 0 0 0,0 1-1 0 0,0-1 1 0 0,0 1 0 0 0,1-1 0 0 0,-1 0 0 0 0,0 0-39 0 0,46 9-1877 0 0,-47-10 1649 0 0,13-4-6335 0 0,-1-6-1923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8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11 13329 0 0,'0'0'4493'0'0,"0"0"-4493"0"0,0 0-932 0 0,0 0 932 0 0,0 0 212 0 0,0 0 124 0 0,-39 10-116 0 0,22-10-156 0 0,3 0-64 0 0,0-3-912 0 0,1-2-913 0 0,5-1-1191 0 0,2-1-3116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8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35 3252 0 0,'0'0'10121'0'0,"0"0"-8665"0"0,0 0-812 0 0,0 0 365 0 0,0 0-385 0 0,0 0-440 0 0,0 0-72 0 0,-44-7-12 0 0,17 5-92 0 0,-5-1-8 0 0,-3 1-708 0 0,2-3-1129 0 0,8 1-2215 0 0,-1-8-4129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8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3360 0 0,'0'0'6506'0'0,"0"0"-4337"0"0,0 0-1736 0 0,0 0-60 0 0,0 0 0 0 0,0 0-80 0 0,0 0-121 0 0,0 0-190 0 0,37 12-463 0 0,-35-12 537 0 0,0 0-1 0 0,1 0 1 0 0,-1 1 0 0 0,0-1-1 0 0,0 1 1 0 0,1 0 0 0 0,-1 0-1 0 0,0 0 1 0 0,0 0 0 0 0,0 0-1 0 0,0 0 1 0 0,0 0 0 0 0,0 1-1 0 0,0-1 1 0 0,-1 1 0 0 0,1-1-1 0 0,0 1 1 0 0,-1 0 0 0 0,1-1-1 0 0,-1 1 1 0 0,0 0 0 0 0,0 0-1 0 0,1 0 1 0 0,-1 0 0 0 0,0 0-1 0 0,-1 1 1 0 0,1-1 0 0 0,0 0-1 0 0,-1 0 1 0 0,1 0 0 0 0,-1 1-1 0 0,0-1 1 0 0,1 0 0 0 0,-1 1-1 0 0,0-1 1 0 0,-1 0 0 0 0,1 1-1 0 0,0-1 1 0 0,-1 0 0 0 0,1 0-1 0 0,-1 1 1 0 0,1-1 0 0 0,-1 0-1 0 0,0 0 1 0 0,0 0 0 0 0,0 0-1 0 0,-1 0 1 0 0,1 0 0 0 0,0 0-1 0 0,-1 0 1 0 0,1 0 0 0 0,-1-1-1 0 0,1 1 1 0 0,-1-1 0 0 0,0 1-1 0 0,0-1 1 0 0,0 1 0 0 0,0-1-1 0 0,-1 1-55 0 0,-15 28 469 0 0,58-25 24 0 0,-35-5-511 0 0,53 0-1779 0 0,-20 1-2762 0 0,-23-1-1189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9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6445 0 0,'0'0'6366'0'0,"0"0"-4892"0"0,0 0-1151 0 0,0 0 48 0 0,0 0 489 0 0,0 0-121 0 0,0 0-569 0 0,0 0-278 0 0,23 19-813 0 0,-19-18 983 0 0,-1 0-1 0 0,1 0 0 0 0,-1 0 1 0 0,1 1-1 0 0,-1-1 0 0 0,0 1 0 0 0,1 0 1 0 0,-1 0-1 0 0,0 0 0 0 0,0 1 0 0 0,0-1 1 0 0,-1 1-1 0 0,1-1 0 0 0,-1 1 0 0 0,1 0 1 0 0,-1 0-1 0 0,0 0 0 0 0,0 0 0 0 0,0 0 1 0 0,0 1-1 0 0,-1-1 0 0 0,1 1 1 0 0,-1-1-1 0 0,0 1 0 0 0,0-1 0 0 0,0 1 1 0 0,-1 0-1 0 0,1-1 0 0 0,-1 1 0 0 0,0 0 1 0 0,0 0-1 0 0,0-1 0 0 0,0 1 0 0 0,-1 0 1 0 0,0-1-1 0 0,1 1 0 0 0,-1 0 1 0 0,0-1-1 0 0,-1 1 0 0 0,1-1 0 0 0,-1 1 1 0 0,0-1-1 0 0,0 0 0 0 0,0 0 0 0 0,-1 2-61 0 0,-66 40 458 0 0,136-44 825 0 0,-32-3-1573 0 0,68-7-29 0 0,-42-12-7841 0 0,-42 7-588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0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627 89 6049 0 0,'0'0'7692'0'0,"0"0"-5722"0"0,-9-1-1494 0 0,-482-67 2634 0 0,462 67-3333 0 0,-27-4 222 0 0,20-1-4951 0 0,30 4-647 0 0,8-3-2791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0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7401 0 0,'0'0'5546'0'0,"0"0"-4489"0"0,0 0-661 0 0,0 0-25 0 0,0 0-179 0 0,0 0-108 0 0,22 15-1094 0 0,-18-14 1106 0 0,0 1 0 0 0,1-1 1 0 0,-1 0-1 0 0,0 1 0 0 0,0 0 1 0 0,0 0-1 0 0,0 0 1 0 0,0 1-1 0 0,0-1 0 0 0,-1 1 1 0 0,0 0-1 0 0,1 0 0 0 0,-1 0 1 0 0,0 1-1 0 0,0-1 1 0 0,0 1-1 0 0,-1-1 0 0 0,1 1 1 0 0,-1 0-1 0 0,0 0 0 0 0,0 0 1 0 0,-1 0-1 0 0,1 1 1 0 0,0 3-98 0 0,-5-6 14 0 0,0 0 0 0 0,-1 0 0 0 0,1 0 0 0 0,-1-1 0 0 0,1 1 0 0 0,-1-1 0 0 0,0 1 0 0 0,1-1 0 0 0,-1-1 0 0 0,0 1 0 0 0,0 0 0 0 0,0-1 0 0 0,0 0 0 0 0,0 0 0 0 0,0 0 0 0 0,0 0 0 0 0,1-1 0 0 0,-1 1 0 0 0,0-1 0 0 0,0 0 0 0 0,-1-1-13 0 0,62 26-851 0 0,-4 30 2553 0 0,-52-53-1671 0 0,-1 0 0 0 0,1 0-1 0 0,0 0 1 0 0,-1 0 0 0 0,1 0 0 0 0,-1 1-1 0 0,1-1 1 0 0,-1 0 0 0 0,0 0-1 0 0,1 1 1 0 0,-1-1 0 0 0,0 0 0 0 0,0 1-1 0 0,0-1 1 0 0,0 0 0 0 0,0 0 0 0 0,0 1-1 0 0,0-1 1 0 0,0 0 0 0 0,-1 1-1 0 0,1-1 1 0 0,0 0 0 0 0,-1 0 0 0 0,1 1-1 0 0,-1-1 1 0 0,1 0 0 0 0,-1 0 0 0 0,0 0-1 0 0,0 0 1 0 0,1 0 0 0 0,-1 0-1 0 0,0 0 1 0 0,0 0 0 0 0,0 0 0 0 0,0 0-1 0 0,0 0 1 0 0,0-1 0 0 0,0 1 0 0 0,0 0-1 0 0,0-1 1 0 0,-1 1 0 0 0,1-1-1 0 0,0 1 1 0 0,0-1 0 0 0,-1 1 0 0 0,1-1-1 0 0,0 0 1 0 0,0 0 0 0 0,-1 0-1 0 0,1 0 1 0 0,0 0 0 0 0,-1 0 0 0 0,1 0-1 0 0,0 0-30 0 0,-110-3 203 0 0,75-8-3342 0 0,6-7-4542 0 0,14 1-834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2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232 185 15837 0 0,'0'0'2381'0'0,"0"0"-2381"0"0,0 0-436 0 0,0 0 436 0 0,-44-1 608 0 0,17-6-300 0 0,-1-2-236 0 0,-6-1-72 0 0,10 0-820 0 0,-6-2-136 0 0,11 0-301 0 0,2-1-803 0 0,8 3-2348 0 0,9-8-2789 0 0</inkml:trace>
  <inkml:trace contextRef="#ctx0" brushRef="#br0" timeOffset="246.689">199 38 5777 0 0,'0'0'7476'0'0,"35"6"-6104"0"0,-26-4-880 0 0,-6 1-128 0 0,-3-1 228 0 0,-3-1-239 0 0,-13-1-29 0 0,-12 0 0 0 0,-16-6-324 0 0,-12-6-348 0 0,7-1-1653 0 0,2-7-3883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1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8 14249 0 0,'1'8'1000'0'0,"3"83"-88"0"0,-3 0 0 0 0,-5 0 0 0 0,-3 0 0 0 0,-5 2-912 0 0,5-9-375 0 0,11-50-2958 0 0,1-25-2166 0 0,6-7-3883 0 0</inkml:trace>
  <inkml:trace contextRef="#ctx0" brushRef="#br0" timeOffset="251.154">206 639 4468 0 0,'0'0'7937'0'0,"0"0"-6811"0"0,0 0-1300 0 0,0 0 404 0 0,-4 6 93 0 0,2-3-227 0 0,0-1 0 0 0,-1 1 0 0 0,1 0 1 0 0,0-1-1 0 0,1 1 0 0 0,-1 0 0 0 0,0 0 0 0 0,1 0 0 0 0,0 0 1 0 0,0 1-1 0 0,0-1 0 0 0,0 0 0 0 0,0 0 0 0 0,0 1 0 0 0,1-1 1 0 0,0 0-1 0 0,0 1 0 0 0,0-1 0 0 0,0 1 0 0 0,0-1 0 0 0,1 0 1 0 0,-1 1-1 0 0,1-1 0 0 0,0 0 0 0 0,0 0 0 0 0,0 1 0 0 0,0-1 1 0 0,1 0-1 0 0,-1 0 0 0 0,1 0 0 0 0,0-1 0 0 0,0 1 0 0 0,0 0 1 0 0,0-1-1 0 0,1 1 0 0 0,-1-1 0 0 0,0 1 0 0 0,1-1 0 0 0,0 0 1 0 0,0 0-1 0 0,-1 0 0 0 0,1-1 0 0 0,0 1 0 0 0,0-1 0 0 0,1 0 1 0 0,-1 1-1 0 0,0-1-96 0 0,-1-1 13 0 0,0-1 1 0 0,0 1 0 0 0,0 0 0 0 0,0-1-1 0 0,-1 1 1 0 0,1-1 0 0 0,0 0 0 0 0,-1 0-1 0 0,1 1 1 0 0,0-1 0 0 0,-1 0-1 0 0,1 0 1 0 0,-1 0 0 0 0,1-1 0 0 0,-1 1-1 0 0,0 0 1 0 0,1-1 0 0 0,-1 1 0 0 0,0-1-1 0 0,0 1 1 0 0,0-1 0 0 0,0 1-1 0 0,0-1 1 0 0,0 0 0 0 0,0 1 0 0 0,-1-1-1 0 0,1 0 1 0 0,-1 0 0 0 0,1 1 0 0 0,-1-1-1 0 0,0 0 1 0 0,0 0 0 0 0,1 0 0 0 0,-1 0-1 0 0,-1 1 1 0 0,1-1 0 0 0,0 0-1 0 0,0 0 1 0 0,-1 0 0 0 0,1 0 0 0 0,-1 1-1 0 0,1-1 1 0 0,-1 0 0 0 0,0 0 0 0 0,0 1-1 0 0,0-1 1 0 0,0 1 0 0 0,0-1-1 0 0,0 1 1 0 0,0-1 0 0 0,0 1 0 0 0,0-1-1 0 0,-1 1 1 0 0,1 0 0 0 0,-1 0 0 0 0,1 0-1 0 0,-1 0 1 0 0,1 0 0 0 0,-2-1-14 0 0,-69-18-5231 0 0,51 16 1015 0 0,5 0-1053 0 0</inkml:trace>
  <inkml:trace contextRef="#ctx0" brushRef="#br0" timeOffset="644.024">340 1 5064 0 0,'0'0'8471'0'0,"0"0"-6163"0"0,0 0-2014 0 0,0 0-150 0 0,0 0 133 0 0,0 0-47 0 0,0 0-234 0 0,0 0-220 0 0,6 2 160 0 0,-2-1 85 0 0,0 0 1 0 0,0 0 0 0 0,0 1-1 0 0,0 0 1 0 0,-1 0 0 0 0,1 0-1 0 0,0 0 1 0 0,-1 0 0 0 0,0 1-1 0 0,1 0 1 0 0,-1 0 0 0 0,0 0-1 0 0,0 0 1 0 0,-1 0 0 0 0,1 0-1 0 0,-1 1 1 0 0,1-1 0 0 0,-1 1-1 0 0,0 0 1 0 0,-1-1 0 0 0,1 1-1 0 0,-1 0 1 0 0,1 0 0 0 0,-1 0-1 0 0,0 1 1 0 0,-1-1 0 0 0,1 0-1 0 0,-1 0 1 0 0,1 0 0 0 0,-1 0-1 0 0,-1 1 1 0 0,1-1 0 0 0,-1 0-1 0 0,1 0 1 0 0,-1 0 0 0 0,0 0-1 0 0,-1 0 1 0 0,1 0 0 0 0,-1 0-1 0 0,1 0 1 0 0,-1 0 0 0 0,-2 1-22 0 0,-75 87 1166 0 0,144-78 526 0 0,-27-15-1974 0 0,30 0-144 0 0,-46 6-3745 0 0,0 2-3777 0 0,-10-2 511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9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0 165 9069 0 0,'0'0'3635'0'0,"0"0"-2593"0"0,0 0-641 0 0,0 0 517 0 0,0 0 209 0 0,0 0-385 0 0,0 0-422 0 0,7 0-264 0 0,-2 0-68 0 0,0 0 0 0 0,0 0 0 0 0,0 1 0 0 0,0 0 0 0 0,0 0 0 0 0,0 0 0 0 0,0 1 0 0 0,-1-1-1 0 0,1 1 1 0 0,0 0 0 0 0,-1 1 0 0 0,1-1 0 0 0,-1 1 0 0 0,0 0 0 0 0,0 0 0 0 0,0 0 0 0 0,0 0 0 0 0,0 1-1 0 0,-1-1 1 0 0,0 1 0 0 0,1 0 0 0 0,-1 0 0 0 0,-1 1 0 0 0,1-1 0 0 0,-1 1 0 0 0,0-1 0 0 0,0 1 0 0 0,0 0 0 0 0,0-1-1 0 0,-1 1 1 0 0,0 0 0 0 0,0 0 0 0 0,0 0 0 0 0,0 0 0 0 0,-1 0 0 0 0,0 1 12 0 0,-1-2 61 0 0,1-1 0 0 0,-1 0 0 0 0,0 0 0 0 0,0 0 0 0 0,-1 1 0 0 0,1-1 0 0 0,-1 0 0 0 0,1 0 0 0 0,-1-1 0 0 0,0 1 0 0 0,0 0 0 0 0,0-1 0 0 0,0 1 0 0 0,-1-1 0 0 0,1 0 0 0 0,-1 1 0 0 0,1-1 0 0 0,-1 0 0 0 0,0-1 0 0 0,0 1 0 0 0,0 0 0 0 0,0-1 0 0 0,0 0 0 0 0,0 1 0 0 0,-1-1-61 0 0,-53 7-3587 0 0,49-12-273 0 0,7-8-3949 0 0</inkml:trace>
  <inkml:trace contextRef="#ctx0" brushRef="#br0" timeOffset="187.871">247 169 4700 0 0,'0'0'7660'0'0,"0"0"-5847"0"0,0 0-1567 0 0,-4 6 455 0 0,-12 18 259 0 0,12-21-899 0 0,1 0-1 0 0,-1-1 1 0 0,1 1-1 0 0,-1 1 1 0 0,1-1-1 0 0,1 0 1 0 0,-1 1-1 0 0,0-1 1 0 0,1 1-1 0 0,-1 0 1 0 0,1 0 0 0 0,0 0-1 0 0,1 0 1 0 0,-1 0-1 0 0,0 0 1 0 0,1 1-1 0 0,0-1 1 0 0,0 0-1 0 0,1 1 1 0 0,-1-1-1 0 0,1 1 1 0 0,0-1-1 0 0,0 1 1 0 0,0-1-1 0 0,1 1 1 0 0,0-1-1 0 0,0 0 1 0 0,0 1 0 0 0,0-1-1 0 0,0 0 1 0 0,1 0-1 0 0,0 1 1 0 0,0-1-1 0 0,0-1 1 0 0,0 1-1 0 0,1 0 1 0 0,0 0-1 0 0,-1-1 1 0 0,1 0-1 0 0,0 1 1 0 0,1-1-1 0 0,1 1-60 0 0,46 14-1424 0 0,-17-22-7912 0 0,-22-7 1474 0 0</inkml:trace>
  <inkml:trace contextRef="#ctx0" brushRef="#br0" timeOffset="593.866">411 12 6169 0 0,'0'0'3373'0'0,"0"0"-2125"0"0,0 0-528 0 0,0 0 527 0 0,0 0 215 0 0,0 0-258 0 0,0 0-545 0 0,0 0-458 0 0,5-3-278 0 0,-3 2 74 0 0,-1 0-1 0 0,1 0 1 0 0,0 0-1 0 0,-1 0 1 0 0,1 1-1 0 0,-1-1 1 0 0,1 0-1 0 0,0 1 1 0 0,0-1-1 0 0,-1 1 1 0 0,1 0-1 0 0,0 0 1 0 0,0 0 0 0 0,0 0-1 0 0,-1 0 1 0 0,1 0-1 0 0,0 0 1 0 0,0 0-1 0 0,0 1 1 0 0,-1-1-1 0 0,1 1 1 0 0,0-1-1 0 0,-1 1 1 0 0,1 0-1 0 0,0-1 1 0 0,-1 1-1 0 0,1 0 1 0 0,-1 0-1 0 0,1 0 1 0 0,-1 1-1 0 0,1-1 1 0 0,-1 0 0 0 0,0 0-1 0 0,0 1 1 0 0,0-1-1 0 0,0 1 1 0 0,0-1-1 0 0,0 1 1 0 0,0-1-1 0 0,0 1 1 0 0,0 0-1 0 0,-1-1 1 0 0,1 2 3 0 0,-62 22 307 0 0,61-25-296 0 0,0 1 1 0 0,1-1 0 0 0,-1 1-1 0 0,0-1 1 0 0,0 0 0 0 0,0 1 0 0 0,1-1-1 0 0,-1 1 1 0 0,0-1 0 0 0,0 1 0 0 0,0-1-1 0 0,0 1 1 0 0,0-1 0 0 0,0 1 0 0 0,0-1-1 0 0,0 1 1 0 0,0-1 0 0 0,0 1-1 0 0,0-1 1 0 0,0 1 0 0 0,-1-1 0 0 0,1 0-1 0 0,0 1 1 0 0,0-1 0 0 0,0 1 0 0 0,-1-1-1 0 0,1 1 1 0 0,0-1 0 0 0,0 0 0 0 0,-1 1-1 0 0,1-1 1 0 0,0 0 0 0 0,-1 1 0 0 0,1-1-1 0 0,-1 0 1 0 0,1 1 0 0 0,-1-1-12 0 0,23 10-16 0 0,-16-7 46 0 0,0 0 0 0 0,-1 0 0 0 0,1 0 0 0 0,0 1 0 0 0,-1 0 0 0 0,0 0 0 0 0,0 0 0 0 0,0 1 0 0 0,0 0 0 0 0,-1 0 0 0 0,0 0 0 0 0,0 0 0 0 0,0 0 0 0 0,-1 1 1 0 0,0 0-1 0 0,0 0 0 0 0,0 0 0 0 0,0 0 0 0 0,-1 0 0 0 0,0 1 0 0 0,0 1-30 0 0,-5-5 0 0 0,1 0 1 0 0,-1 0-1 0 0,1 0 0 0 0,-1 0 1 0 0,0 0-1 0 0,0 0 1 0 0,0-1-1 0 0,0 1 0 0 0,-1-1 1 0 0,1 0-1 0 0,-1 0 0 0 0,1 0 1 0 0,-1-1-1 0 0,0 1 1 0 0,0-1-1 0 0,0 0 0 0 0,0 0 1 0 0,0 0-1 0 0,1-1 0 0 0,-2 1 1 0 0,1-1-1 0 0,0 0 1 0 0,0 0-1 0 0,0 0 0 0 0,0-1 1 0 0,0 1-1 0 0,0-1 0 0 0,1 0 1 0 0,-1 0-1 0 0,0 0 0 0 0,0-1 1 0 0,0 0-1 0 0,1 1 1 0 0,-4-3-1 0 0,-15-14-3118 0 0,15-1-4538 0 0,6 6 1004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8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 7885 0 0,'0'0'5479'0'0,"0"0"-4064"0"0,2 6-1136 0 0,25 140 3229 0 0,-14-53-4456 0 0,-6-77-5771 0 0,2-14-1000 0 0</inkml:trace>
  <inkml:trace contextRef="#ctx0" brushRef="#br0" timeOffset="268.207">292 285 8825 0 0,'0'0'8009'0'0,"0"0"-8009"0"0,0 0 12 0 0,0 0-12 0 0,0 0 648 0 0,-43 10-176 0 0,21-10-240 0 0,-4 0-144 0 0,-1 0-76 0 0,-4-2-12 0 0,2 2 0 0 0,0 0-132 0 0,2 0-1232 0 0,0 0-1105 0 0,10 1-3271 0 0,3-1-2849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7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6765 0 0,'0'0'5715'0'0,"0"0"-3982"0"0,0 0-1547 0 0,0 0 25 0 0,0 0 342 0 0,0 0-185 0 0,0 0-350 0 0,5 0-73 0 0,2 2 130 0 0,0 0-1 0 0,-1 0 0 0 0,1 1 1 0 0,0 0-1 0 0,-1 0 1 0 0,0 0-1 0 0,0 1 1 0 0,0 0-1 0 0,0 0 1 0 0,0 0-1 0 0,-1 1 0 0 0,0 0 1 0 0,0 0-1 0 0,0 1 1 0 0,-1-1-1 0 0,1 1 1 0 0,-1 0-1 0 0,-1 0 1 0 0,1 0-1 0 0,-1 1 1 0 0,0-1-1 0 0,0 1 0 0 0,-1 0 1 0 0,0-1-1 0 0,0 1 1 0 0,-1 0-1 0 0,0 1-74 0 0,-1-6 47 0 0,-1 1 0 0 0,0 0 1 0 0,0 0-1 0 0,0-1 0 0 0,0 1 0 0 0,-1-1 0 0 0,1 1 0 0 0,-1-1 0 0 0,1 0 0 0 0,-1 1 0 0 0,0-1 0 0 0,0 0 0 0 0,0 0 0 0 0,0 0 0 0 0,0 0 0 0 0,0-1 1 0 0,-1 1-1 0 0,1 0 0 0 0,0-1 0 0 0,-1 0 0 0 0,1 0 0 0 0,-1 1 0 0 0,0-1 0 0 0,1-1 0 0 0,-1 1 0 0 0,0 0 0 0 0,0-1 0 0 0,0 1 0 0 0,1-1 1 0 0,-1 0-1 0 0,-2 0-47 0 0,-55 0-4436 0 0,48-5-692 0 0,3-8-3408 0 0</inkml:trace>
  <inkml:trace contextRef="#ctx0" brushRef="#br0" timeOffset="206.208">260 2 13389 0 0,'0'0'1959'0'0,"0"0"-1550"0"0,-4 7 93 0 0,-1 3-277 0 0,1-6-182 0 0,0 1 1 0 0,0-1-1 0 0,1 1 0 0 0,-1 0 1 0 0,1 0-1 0 0,1 1 1 0 0,-1-1-1 0 0,1 0 0 0 0,0 1 1 0 0,0 0-1 0 0,0-1 0 0 0,1 1 1 0 0,0 0-1 0 0,0 0 0 0 0,1 0 1 0 0,-1 0-1 0 0,1-1 0 0 0,1 1 1 0 0,-1 0-1 0 0,1 0 0 0 0,0 0 1 0 0,0 0-1 0 0,0-1 0 0 0,1 1 1 0 0,0 0-1 0 0,0-1 0 0 0,1 1 1 0 0,0-1-1 0 0,0 0 0 0 0,0 0 1 0 0,0 0-1 0 0,1 0 0 0 0,0 0-43 0 0,78 37-1417 0 0,-21-33-7357 0 0,-37-13 1051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15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 1120 0 0,'0'0'4841'0'0,"0"0"-2061"0"0,0 0-1208 0 0,0 0-340 0 0,0 0 4 0 0,0 0-229 0 0,0 0-462 0 0,-2 46 993 0 0,1-17-1003 0 0,-1 33 4 0 0,11-31-3892 0 0,-3-26-1900 0 0,4-5-3030 0 0</inkml:trace>
  <inkml:trace contextRef="#ctx0" brushRef="#br0" timeOffset="172.742">289 249 6929 0 0,'0'0'6756'0'0,"0"0"-5616"0"0,0 0-1000 0 0,0 0 48 0 0,0 0 580 0 0,-39 0-235 0 0,21 0-309 0 0,-8-2-136 0 0,-2 1-40 0 0,-3 1-36 0 0,0 0-8 0 0,1 0 0 0 0,3 0-4 0 0,5 0-316 0 0,4 0-1209 0 0,5 0-1119 0 0,7-4-4301 0 0</inkml:trace>
  <inkml:trace contextRef="#ctx0" brushRef="#br0" timeOffset="531.242">157 339 4548 0 0,'0'0'3915'0'0,"0"0"-2880"0"0,0 0-146 0 0,0 0 293 0 0,0 0-317 0 0,0 0-404 0 0,0 0-254 0 0,0 0-108 0 0,0 0-33 0 0,-6 3-20 0 0,-19 9-118 0 0,19-9-311 0 0,6-3 21 0 0,29 4-539 0 0,-26-5 1029 0 0,0 1 0 0 0,1 0 0 0 0,-1 0 0 0 0,1 0 0 0 0,-1 0 0 0 0,0 1 0 0 0,1-1 0 0 0,-1 1 1 0 0,0 0-1 0 0,0 0 0 0 0,1 0 0 0 0,-1 0 0 0 0,0 1 0 0 0,0-1 0 0 0,0 1 0 0 0,0 0 0 0 0,-1 0 0 0 0,1 0 0 0 0,0 0 0 0 0,-1 0 0 0 0,1 0 0 0 0,-1 1 0 0 0,0-1 0 0 0,0 1 0 0 0,0 0 0 0 0,0 0 0 0 0,0 0 0 0 0,-1 0 1 0 0,1 0-1 0 0,-1 0 0 0 0,0 0 0 0 0,0 0 0 0 0,0 1 0 0 0,0-1 0 0 0,0 0 0 0 0,-1 1 0 0 0,0-1 0 0 0,1 0 0 0 0,-1 1 0 0 0,-1-1 0 0 0,1 0 0 0 0,0 1 0 0 0,-1-1 0 0 0,0 0 0 0 0,1 1 0 0 0,-1-1 0 0 0,-1 0 1 0 0,1 0-1 0 0,0 0 0 0 0,-1 0 0 0 0,0 1-128 0 0,-41 36 420 0 0,81-33-377 0 0,-1-5-168 0 0,58 0-727 0 0,-37-10-4248 0 0,-46 4-423 0 0</inkml:trace>
  <inkml:trace contextRef="#ctx0" brushRef="#br0" timeOffset="861.204">531 163 10021 0 0,'0'0'2137'0'0,"0"0"-1182"0"0,0 0-207 0 0,0 0 368 0 0,0 0-242 0 0,0 0-589 0 0,4 0-267 0 0,3 1 14 0 0,0-1-1 0 0,0 1 1 0 0,0 0-1 0 0,0 0 1 0 0,-1 1-1 0 0,1 0 1 0 0,-1 0-1 0 0,1 1 1 0 0,-1 0-1 0 0,0 0 1 0 0,0 0-1 0 0,0 1 1 0 0,0 0-1 0 0,0 0 1 0 0,-1 0-1 0 0,0 1 1 0 0,0 0-1 0 0,0 0 0 0 0,0 0 1 0 0,-1 0-1 0 0,0 1 1 0 0,0 0-1 0 0,-1 0 1 0 0,1 0-1 0 0,-1 0 1 0 0,-1 0-1 0 0,1 1 1 0 0,-1-1-1 0 0,0 1 1 0 0,1 6-32 0 0,-5-9 95 0 0,0 0 0 0 0,0 0 0 0 0,-1 0 0 0 0,1 0 0 0 0,-1 0 0 0 0,0-1 0 0 0,0 1 0 0 0,0-1 0 0 0,-1 0 1 0 0,1 0-1 0 0,-1 0 0 0 0,1 0 0 0 0,-1-1 0 0 0,0 1 0 0 0,0-1 0 0 0,0 0 0 0 0,-1 0 0 0 0,1 0 0 0 0,-1-1-95 0 0,-54 8-5858 0 0,53-13 432 0 0,5-9-2195 0 0</inkml:trace>
  <inkml:trace contextRef="#ctx0" brushRef="#br0" timeOffset="1046.069">766 198 4760 0 0,'0'0'6092'0'0,"0"0"-3904"0"0,0 0-1900 0 0,0 0-54 0 0,0 0 382 0 0,0 0 33 0 0,-3 8-20 0 0,-9 17-96 0 0,10-23-496 0 0,-1 1-1 0 0,0-1 1 0 0,1 1-1 0 0,0 0 1 0 0,0-1-1 0 0,0 1 1 0 0,0 0-1 0 0,0 0 1 0 0,0 1-1 0 0,1-1 1 0 0,-1 0-1 0 0,1 1 1 0 0,0-1-1 0 0,0 0 1 0 0,0 1-1 0 0,1 0 1 0 0,-1-1-1 0 0,1 1 1 0 0,0-1-1 0 0,0 1 1 0 0,0-1-1 0 0,0 1 1 0 0,1 0-1 0 0,-1-1 1 0 0,1 1-1 0 0,0-1 1 0 0,0 0-1 0 0,0 1 1 0 0,1-1-1 0 0,-1 0 1 0 0,1 1-1 0 0,0-1 1 0 0,0 0-1 0 0,0 0 1 0 0,0-1-1 0 0,0 1 1 0 0,1 0-1 0 0,-1-1 1 0 0,1 1-1 0 0,0-1 1 0 0,-1 0-1 0 0,1 0 1 0 0,0 0-1 0 0,1 0 1 0 0,-1 0-1 0 0,0-1 1 0 0,0 1-1 0 0,1-1 1 0 0,0 0-37 0 0,51 7-1216 0 0,-18-15-4304 0 0,-17-7-2634 0 0</inkml:trace>
  <inkml:trace contextRef="#ctx0" brushRef="#br0" timeOffset="1340.484">917 30 13597 0 0,'0'0'1830'0'0,"0"0"-1263"0"0,0 0-382 0 0,0 0 248 0 0,0 0-178 0 0,0 0-425 0 0,0 0-101 0 0,8-1 62 0 0,-4 0 200 0 0,1 1 0 0 0,-1 0 0 0 0,1 0 0 0 0,-1 0 0 0 0,1 0-1 0 0,-1 1 1 0 0,1 0 0 0 0,-1 0 0 0 0,1 0 0 0 0,-1 0 0 0 0,0 1 0 0 0,0 0 0 0 0,1 0 0 0 0,-1 0 0 0 0,0 0 0 0 0,-1 0 0 0 0,1 1 0 0 0,0 0 0 0 0,-1 0 0 0 0,1 0 0 0 0,-1 0 0 0 0,0 0 0 0 0,0 1 0 0 0,-1-1-1 0 0,1 1 1 0 0,0 0 0 0 0,-1 0 0 0 0,0 0 0 0 0,0 0 0 0 0,0 0 0 0 0,-1 2 9 0 0,-1-3 87 0 0,0 1 0 0 0,-1-1-1 0 0,1 1 1 0 0,-1-1 0 0 0,0 1-1 0 0,0-1 1 0 0,0 1 0 0 0,-1-1 0 0 0,1 0-1 0 0,-1 1 1 0 0,0-1 0 0 0,0 0-1 0 0,0 0 1 0 0,0 0 0 0 0,0-1 0 0 0,-1 1-1 0 0,1 0 1 0 0,-1-1 0 0 0,0 0-1 0 0,1 1 1 0 0,-1-1 0 0 0,0 0 0 0 0,0-1-1 0 0,-3 2-86 0 0,-33 34 199 0 0,92-25 685 0 0,-29-12-1228 0 0,37-1-1306 0 0,-20-6-5984 0 0,-16-3-1130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5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34 10017 0 0,'0'0'8333'0'0,"0"0"-7777"0"0,0 0-556 0 0,0 0-444 0 0,0 0 444 0 0,-41 0 236 0 0,14 0-124 0 0,-2-2-112 0 0,0 0-492 0 0,0-2-684 0 0,5-2-1021 0 0,7 2-2155 0 0,4-11-2881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9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5336 0 0,'0'0'5409'0'0,"0"0"-4701"0"0,0 0-352 0 0,0 0 376 0 0,0 0-308 0 0,0 0-196 0 0,0 0-176 0 0,-41 31-52 0 0,28-26-1472 0 0,5 0-2556 0 0,-2-1-3513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6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21 1852 0 0,'0'0'10865'0'0,"0"0"-8237"0"0,0 0-1672 0 0,0 0-343 0 0,0 0-353 0 0,0 0 52 0 0,-62 3-16 0 0,14-1-160 0 0,-7-2-136 0 0,5-2-1056 0 0,11-3-1373 0 0,13-1-3399 0 0,4-7-2777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4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100 122 1172 0 0,'0'0'7982'0'0,"0"0"-5089"0"0,0 0-1843 0 0,0 0 75 0 0,0 0 110 0 0,0 0-351 0 0,0 0-471 0 0,0 0-237 0 0,0 0-78 0 0,7-4 64 0 0,-2 1-296 0 0,-3 2 161 0 0,0 1-1 0 0,0-1 1 0 0,1 1-1 0 0,-1-1 1 0 0,0 0-1 0 0,0 0 0 0 0,0 0 1 0 0,0 0-1 0 0,0 0 1 0 0,0 0-1 0 0,0-1 1 0 0,-1 1-1 0 0,1-1 0 0 0,0 1 1 0 0,-1-1-1 0 0,1 0 1 0 0,-1 1-1 0 0,0-1 1 0 0,1 0-1 0 0,-1 0 0 0 0,0 0 1 0 0,0 0-1 0 0,0 0 1 0 0,0 0-1 0 0,-1-1 1 0 0,1 1-1 0 0,0 0 0 0 0,-1 0 1 0 0,0 0-1 0 0,1-1 1 0 0,-1 1-1 0 0,0 0 1 0 0,0-1-1 0 0,0 1 0 0 0,-1 0 1 0 0,1 0-1 0 0,-1-1 1 0 0,1 1-1 0 0,-1 0 1 0 0,1 0-1 0 0,-1 0 0 0 0,0 0 1 0 0,0 0-1 0 0,0 0 1 0 0,-2-2-27 0 0,2 2-35 0 0,-1-1 1 0 0,0 1 0 0 0,0 0-1 0 0,0-1 1 0 0,0 1 0 0 0,-1 0-1 0 0,1 0 1 0 0,0 0-1 0 0,-1 1 1 0 0,0-1 0 0 0,1 1-1 0 0,-1-1 1 0 0,0 1 0 0 0,0 0-1 0 0,0 0 1 0 0,0 0 0 0 0,0 0-1 0 0,0 1 1 0 0,0-1 0 0 0,0 1-1 0 0,0-1 1 0 0,0 1-1 0 0,0 0 1 0 0,0 1 0 0 0,0-1-1 0 0,0 0 1 0 0,0 1 0 0 0,0 0-1 0 0,0 0 1 0 0,0-1 0 0 0,0 2-1 0 0,0-1 1 0 0,1 0 0 0 0,-1 1-1 0 0,0-1 1 0 0,1 1-1 0 0,-1 0 1 0 0,1 0 0 0 0,0 0-1 0 0,-1 0 1 0 0,1 0 0 0 0,0 0-1 0 0,0 1 1 0 0,0-1 0 0 0,1 1-1 0 0,-1-1 1 0 0,1 1 0 0 0,-1 0-1 0 0,1-1 1 0 0,0 1-1 0 0,0 0 1 0 0,0 0 0 0 0,0 0-1 0 0,1 0 1 0 0,-1 0 0 0 0,1 0-1 0 0,-1 0 1 0 0,1 0 0 0 0,0 0-1 0 0,1 1 1 0 0,-1-1 0 0 0,0 0-1 0 0,1 0 1 0 0,0 2 34 0 0,52 77 454 0 0,-46-75-280 0 0,-1 1 1 0 0,0-1-1 0 0,0 1 1 0 0,-1 1-1 0 0,0-1 1 0 0,0 1-1 0 0,-1 0 1 0 0,0 0 0 0 0,0 0-1 0 0,-1 0 1 0 0,0 1-1 0 0,-1-1 1 0 0,0 2-175 0 0,-3-9 8 0 0,1 1 1 0 0,-1 0-1 0 0,0-1 1 0 0,1 1-1 0 0,-1 0 0 0 0,-1-1 1 0 0,1 1-1 0 0,0-1 1 0 0,-1 1-1 0 0,1-1 1 0 0,-1 0-1 0 0,1 0 1 0 0,-1 0-1 0 0,0 0 1 0 0,0 0-1 0 0,0 0 0 0 0,0 0 1 0 0,-1-1-1 0 0,1 1 1 0 0,0-1-1 0 0,-1 1 1 0 0,1-1-1 0 0,-1 0 1 0 0,1 0-1 0 0,-1 0 1 0 0,0 0-1 0 0,1 0 0 0 0,-1-1 1 0 0,0 1-1 0 0,0-1 1 0 0,1 0-1 0 0,-1 0 1 0 0,0 0-1 0 0,0 0 1 0 0,1 0-1 0 0,-1-1 1 0 0,0 1-1 0 0,0-1 0 0 0,-2-1-8 0 0,3 3-13 0 0,0-2-1 0 0,0 1 0 0 0,0 0 0 0 0,0 0 0 0 0,0 0 0 0 0,0-1 0 0 0,0 1 0 0 0,0-1 0 0 0,0 0 0 0 0,0 0 1 0 0,1 1-1 0 0,-1-1 0 0 0,0 0 0 0 0,0 0 0 0 0,1-1 0 0 0,-1 1 0 0 0,0 0 0 0 0,1-1 0 0 0,-1 1 0 0 0,1-1 1 0 0,0 1-1 0 0,-1-1 0 0 0,1 1 0 0 0,0-1 0 0 0,0 0 0 0 0,0 0 0 0 0,0 0 0 0 0,0 0 0 0 0,1 0 1 0 0,-1 0-1 0 0,1 1 0 0 0,-1-2 0 0 0,1 1 0 0 0,0 0 0 0 0,-1 0 0 0 0,1 0 0 0 0,0 0 0 0 0,0 0 0 0 0,1 0 1 0 0,-1 0-1 0 0,0 0 0 0 0,1 0 0 0 0,-1 0 0 0 0,1 0 0 0 0,0 0 0 0 0,-1 0 0 0 0,1 0 0 0 0,0 1 0 0 0,0-1 1 0 0,0 0-1 0 0,0 0 0 0 0,1 1 0 0 0,-1-1 0 0 0,0 1 0 0 0,2-2 14 0 0,3-4-36 0 0,1 1 0 0 0,0 0 0 0 0,0 1 0 0 0,0-1 0 0 0,0 1 0 0 0,1 0 0 0 0,0 1 0 0 0,0 0 0 0 0,0 0 0 0 0,0 1 0 0 0,1 0 0 0 0,-1 0 0 0 0,1 1 0 0 0,0 0 0 0 0,8 0 36 0 0,43 9-9553 0 0,-52-4 1343 0 0</inkml:trace>
  <inkml:trace contextRef="#ctx0" brushRef="#br0" timeOffset="451.117">512 270 12 0 0,'0'0'7333'0'0,"0"0"-2665"0"0,0 0-2973 0 0,0 0-546 0 0,0 0-93 0 0,0 0-500 0 0,0 0-295 0 0,0 0 21 0 0,-9 8 84 0 0,-376 241-68 0 0,366-229-5319 0 0,18-16-737 0 0</inkml:trace>
  <inkml:trace contextRef="#ctx0" brushRef="#br0" timeOffset="746.04">520 506 5276 0 0,'0'0'6780'0'0,"0"0"-5251"0"0,0 0-1209 0 0,-9 4 76 0 0,-1 1-179 0 0,0 1 1 0 0,0 0-1 0 0,0 1 1 0 0,0 0 0 0 0,1 0-1 0 0,1 1 1 0 0,-1 0-1 0 0,1 1 1 0 0,0-1-1 0 0,1 2 1 0 0,0-1 0 0 0,-3 6-218 0 0,-28 108 476 0 0,38-120-452 0 0,-1 0-1 0 0,1 0 1 0 0,1 0-1 0 0,-1 0 0 0 0,0-1 1 0 0,1 1-1 0 0,-1 0 1 0 0,1 0-1 0 0,0-1 0 0 0,0 1 1 0 0,0 0-1 0 0,0-1 1 0 0,0 1-1 0 0,1-1 0 0 0,-1 1 1 0 0,1-1-1 0 0,0 0 0 0 0,0 0 1 0 0,-1 0-1 0 0,1 0 1 0 0,1 0-1 0 0,-1 0 0 0 0,0 0 1 0 0,0 0-1 0 0,1-1 1 0 0,-1 1-1 0 0,1-1 0 0 0,-1 0 1 0 0,1 0-1 0 0,0 0 1 0 0,-1 0-1 0 0,1 0 0 0 0,0-1 1 0 0,0 1-1 0 0,-1-1 1 0 0,1 0-1 0 0,0 1 0 0 0,0-1 1 0 0,0-1-1 0 0,0 1 1 0 0,-1 0-1 0 0,3-1-23 0 0,-2 2 24 0 0,-1-1 0 0 0,0 1-1 0 0,0-1 1 0 0,0 0 0 0 0,0 1 0 0 0,1-1-1 0 0,-1 0 1 0 0,0 0 0 0 0,0 0 0 0 0,0-1 0 0 0,1 1-1 0 0,-1 0 1 0 0,0-1 0 0 0,0 1 0 0 0,0-1-1 0 0,0 0 1 0 0,0 0 0 0 0,0 0 0 0 0,0 0-1 0 0,0 0 1 0 0,0 0 0 0 0,0-1 0 0 0,-1 1 0 0 0,1 0-1 0 0,0-1 1 0 0,-1 0 0 0 0,1 1 0 0 0,-1-1-1 0 0,0 0 1 0 0,0 0 0 0 0,1 1 0 0 0,-1-1 0 0 0,0 0-1 0 0,0 0 1 0 0,-1 0 0 0 0,1-1 0 0 0,0 1-1 0 0,-1 0 1 0 0,1 0 0 0 0,-1 0 0 0 0,0 0-1 0 0,0-1 1 0 0,0 1 0 0 0,0 0 0 0 0,0 0 0 0 0,0 0-1 0 0,0-1 1 0 0,-1 1 0 0 0,1 0 0 0 0,-1 0-1 0 0,0 0 1 0 0,0 0 0 0 0,1 0 0 0 0,-1 0 0 0 0,0 0-1 0 0,-1 0 1 0 0,1 0 0 0 0,0 0 0 0 0,-1 1-1 0 0,1-1 1 0 0,0 0 0 0 0,-1 1 0 0 0,0-1-1 0 0,1 1 1 0 0,-1 0 0 0 0,0 0 0 0 0,-1-1-24 0 0,-2 0-87 0 0,-1 0 1 0 0,0 0-1 0 0,0 0 0 0 0,1 1 1 0 0,-1 0-1 0 0,0 0 0 0 0,0 1 1 0 0,-1-1-1 0 0,1 1 0 0 0,0 1 1 0 0,0-1-1 0 0,0 1 0 0 0,0 0 1 0 0,0 0-1 0 0,1 1 0 0 0,-1 0 1 0 0,-1 0 86 0 0,-15 6-3772 0 0,-1 2-3402 0 0,18-9-371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34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25 5549 0 0,'0'0'7560'0'0,"0"0"-6380"0"0,0 0-1012 0 0,0 0 512 0 0,0 0 288 0 0,0 0-139 0 0,0 0-417 0 0,0 0-240 0 0,0 0-8 0 0,-56 7-164 0 0,32-7-252 0 0,-2-3-780 0 0,2-2-593 0 0,5-1-1435 0 0,3-12-5221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34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 2948 0 0,'0'0'8961'0'0,"0"0"-7185"0"0,0 0-1572 0 0,0 0-64 0 0,0 0 252 0 0,0 0-384 0 0,0 0 208 0 0,-39 6-216 0 0,12-6-304 0 0,4 0-1736 0 0,-12-4-3932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35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0 4180 0 0,'0'0'9001'0'0,"0"0"-6465"0"0,0 0-2340 0 0,0 0-125 0 0,-5 8 295 0 0,-11 13-235 0 0,0 0-1 0 0,2 1 1 0 0,0 1 0 0 0,2 0-1 0 0,0 1 1 0 0,2 0 0 0 0,0 1-1 0 0,2 0 1 0 0,1 0 0 0 0,1 1-1 0 0,1 0 1 0 0,1 0 0 0 0,1 0-1 0 0,1 1 1 0 0,2-1 0 0 0,1 1-1 0 0,1-1 1 0 0,1 0 0 0 0,1 0-1 0 0,1 0 1 0 0,2 0-1 0 0,0-1 1 0 0,8 14-131 0 0,-11-31 30 0 0,0-1 0 0 0,1 0-1 0 0,0 0 1 0 0,0 0 0 0 0,1-1 0 0 0,0 0 0 0 0,0 0-1 0 0,0 0 1 0 0,1-1 0 0 0,0 0 0 0 0,0 0 0 0 0,0-1-1 0 0,1 1 1 0 0,0-2 0 0 0,-1 1 0 0 0,5 0-30 0 0,0-9-2069 0 0,-8-7-3947 0 0,0-8-4971 0 0</inkml:trace>
  <inkml:trace contextRef="#ctx0" brushRef="#br0" timeOffset="265.663">610 167 7613 0 0,'0'0'6418'0'0,"0"7"-5272"0"0,-2 7-913 0 0,0 0-1 0 0,-1-1 0 0 0,-1 1 0 0 0,0-1 1 0 0,-1 0-1 0 0,0 0 0 0 0,-1-1 1 0 0,0 0-1 0 0,-1 0 0 0 0,0 0 0 0 0,-1-1 1 0 0,-1 0-1 0 0,0 0 0 0 0,0-1 0 0 0,-1 0 1 0 0,-3 2-233 0 0,-120 84-1829 0 0,119-93-1482 0 0,8-11-2094 0 0,6-10-1992 0 0</inkml:trace>
  <inkml:trace contextRef="#ctx0" brushRef="#br0" timeOffset="511.2">397 269 6189 0 0,'0'0'4650'0'0,"6"8"-3419"0"0,135 204 4623 0 0,-113-193-7144 0 0,-5-27-7930 0 0,-8-6 1806 0 0</inkml:trace>
  <inkml:trace contextRef="#ctx0" brushRef="#br0" timeOffset="759.129">843 476 6321 0 0,'0'0'7556'0'0,"0"0"-7556"0"0,0 0-116 0 0,0 0 116 0 0,0 0 724 0 0,-44 5-132 0 0,24-9-312 0 0,-6 1-204 0 0,-1-1-76 0 0,0-2-1264 0 0,2 1-828 0 0,8 0-2904 0 0,1-10-2085 0 0</inkml:trace>
  <inkml:trace contextRef="#ctx0" brushRef="#br0" timeOffset="1815.211">235 211 10485 0 0,'0'0'1324'0'0,"0"0"-900"0"0,-16 46 652 0 0,8-20-72 0 0,1 1-348 0 0,4 1-304 0 0,3 2-24 0 0,1 0-52 0 0,8-2-88 0 0,3-1 4 0 0,4-3-27 0 0,5-1 7 0 0,5-3-32 0 0,0-3-140 0 0,5-5-1197 0 0,-8-3-1411 0 0,14-9-4468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34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5288 0 0,'0'0'5956'0'0,"0"0"-3256"0"0,3 9-1839 0 0,4 18-296 0 0,-1 0 1 0 0,-2 1 0 0 0,0 0 0 0 0,-2 0 0 0 0,-1 0-1 0 0,-1 0 1 0 0,-2 12-566 0 0,1-38 269 0 0,1 15-2203 0 0,13-25-4899 0 0,0-10-1162 0 0</inkml:trace>
  <inkml:trace contextRef="#ctx0" brushRef="#br0" timeOffset="154.816">242 25 2692 0 0,'0'0'10013'0'0,"0"0"-8589"0"0,0 0-1080 0 0,0 0-168 0 0,0 0-60 0 0,0 0 336 0 0,-48-1 152 0 0,24 1-136 0 0,-3 0-255 0 0,-3 0-201 0 0,2 0 0 0 0,3 0-12 0 0,2-1-669 0 0,6-2-679 0 0,6-1-776 0 0,3 1-2424 0 0,9-7-3161 0 0</inkml:trace>
  <inkml:trace contextRef="#ctx0" brushRef="#br0" timeOffset="448.902">308 117 2552 0 0,'0'0'64'0'0,"0"0"2897"0"0,0 0-1441 0 0,0 0-128 0 0,0 0-228 0 0,-39 30-12 0 0,20-28-216 0 0,-3-1-228 0 0,-4 0-312 0 0,2-1-396 0 0,2 0-576 0 0,2 0-1392 0 0,4-4-4005 0 0</inkml:trace>
  <inkml:trace contextRef="#ctx0" brushRef="#br0" timeOffset="449.902">420 270 7201 0 0,'0'0'7740'0'0,"0"0"-7740"0"0,0 0 300 0 0,0 0-300 0 0,0 0 780 0 0,-54 12-123 0 0,21-12-149 0 0,-10 0-220 0 0,-9 1-240 0 0,4-1-48 0 0,11 0-240 0 0,10 0-1089 0 0,10-3-943 0 0,7 0-3212 0 0,0-11-2713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33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319 231 5032 0 0,'0'0'3833'0'0,"0"0"-2129"0"0,0 0-1427 0 0,0 0-104 0 0,0 0 282 0 0,0 0 251 0 0,0 0 145 0 0,-2 6 82 0 0,1-3-874 0 0,-1 0 0 0 0,1 0 0 0 0,-1 0 0 0 0,0 0 0 0 0,0 0 0 0 0,0 0-1 0 0,-1 0 1 0 0,1-1 0 0 0,-1 1 0 0 0,1-1 0 0 0,-1 1 0 0 0,0-1 0 0 0,0 0 0 0 0,0 0 0 0 0,0-1 0 0 0,0 1 0 0 0,-1-1 0 0 0,1 1 0 0 0,0-1 0 0 0,-1 0 0 0 0,1 0-1 0 0,-1 0 1 0 0,1-1 0 0 0,-1 1 0 0 0,1-1 0 0 0,-1 0 0 0 0,1 0 0 0 0,-4 0-59 0 0,3 0 2 0 0,0 1 1 0 0,1-1-1 0 0,-1 1 0 0 0,1-1 1 0 0,-1 0-1 0 0,0-1 0 0 0,1 1 1 0 0,-1 0-1 0 0,0-1 0 0 0,1 0 1 0 0,-1 0-1 0 0,1 0 0 0 0,-1 0 1 0 0,1-1-1 0 0,0 1 0 0 0,-1-1 1 0 0,1 0-1 0 0,0 0 0 0 0,0 0 1 0 0,0 0-1 0 0,0-1 0 0 0,1 1 1 0 0,-1-1-1 0 0,1 0 0 0 0,-1 1 1 0 0,1-1-1 0 0,0 0 0 0 0,0 0 1 0 0,0-1-1 0 0,1 1 0 0 0,-1 0 1 0 0,0-3-3 0 0,31 21 566 0 0,-21-9-496 0 0,0 0 1 0 0,-1 0-1 0 0,0 1 1 0 0,0-1 0 0 0,0 2-1 0 0,-1-1 1 0 0,0 1-1 0 0,-1 0 1 0 0,0 0-1 0 0,0 0 1 0 0,0 1-1 0 0,-1-1 1 0 0,0 1-1 0 0,-1 0 1 0 0,0 1 0 0 0,-1-1-1 0 0,1 1 1 0 0,-2-1-1 0 0,1 1 1 0 0,-2-1-1 0 0,1 1 1 0 0,-1 0-1 0 0,-1-1 1 0 0,1 1-1 0 0,-2 0 1 0 0,1-1-1 0 0,-1 1 1 0 0,-1-1 0 0 0,0 0-1 0 0,0 0 1 0 0,-1 0-1 0 0,0 0 1 0 0,0 0-1 0 0,-1-1 1 0 0,0 0-1 0 0,-2 2-70 0 0,2-7-24 0 0,0 0 0 0 0,0 0 0 0 0,-1-1-1 0 0,1 0 1 0 0,0 0 0 0 0,-1 0-1 0 0,0-1 1 0 0,1 1 0 0 0,-1-1 0 0 0,0-1-1 0 0,1 1 1 0 0,-1-1 0 0 0,0 0-1 0 0,0 0 1 0 0,0-1 0 0 0,1 0 0 0 0,-1 0-1 0 0,0 0 1 0 0,1 0 0 0 0,-1-1-1 0 0,1 0 1 0 0,-1 0 0 0 0,1-1 0 0 0,0 0-1 0 0,0 0 1 0 0,0 0 0 0 0,0 0-1 0 0,1-1 1 0 0,-1 1 0 0 0,1-1 0 0 0,0 0-1 0 0,0-1 1 0 0,0 1 0 0 0,1-1-1 0 0,-1 0 1 0 0,1 1 0 0 0,0-2 0 0 0,1 1-1 0 0,-1 0 1 0 0,1 0 0 0 0,0-1-1 0 0,0 1 1 0 0,1-1 0 0 0,0 0 0 0 0,-1-3 24 0 0,0 4 5 0 0,0 0 0 0 0,0-1 0 0 0,1 1 0 0 0,0 0 1 0 0,0 0-1 0 0,0-1 0 0 0,0 1 0 0 0,1-1 0 0 0,0 1 1 0 0,0 0-1 0 0,1-1 0 0 0,-1 1 0 0 0,1-1 0 0 0,0 1 0 0 0,1 0 1 0 0,-1 0-1 0 0,1 0 0 0 0,0 0 0 0 0,0 0 0 0 0,1 0 1 0 0,-1 0-1 0 0,1 0 0 0 0,0 1 0 0 0,0 0 0 0 0,1-1 1 0 0,0 1-1 0 0,-1 0 0 0 0,1 1 0 0 0,0-1 0 0 0,1 1 1 0 0,-1 0-1 0 0,1 0 0 0 0,-1 0 0 0 0,1 0 0 0 0,0 1 1 0 0,0 0-1 0 0,0 0 0 0 0,0 0 0 0 0,0 1 0 0 0,1 0 0 0 0,-1 0 1 0 0,0 0-1 0 0,1 0 0 0 0,-1 1 0 0 0,1 0 0 0 0,-1 0 1 0 0,2 1-6 0 0,14 3-1459 0 0,-7 0-3780 0 0,-5-4-1997 0 0</inkml:trace>
  <inkml:trace contextRef="#ctx0" brushRef="#br0" timeOffset="388.71">426 1 3160 0 0,'0'0'7193'0'0,"0"0"-5048"0"0,0 0-1735 0 0,0 0-1 0 0,0 0 13 0 0,0 0 13 0 0,0 0 50 0 0,0 0-259 0 0,8 0-410 0 0,-4 0 215 0 0,0 0 0 0 0,0 0 0 0 0,0 1 0 0 0,0-1-1 0 0,0 1 1 0 0,0 0 0 0 0,0 0 0 0 0,0 0-1 0 0,0 0 1 0 0,-1 1 0 0 0,1-1 0 0 0,0 1 0 0 0,-1 0-1 0 0,1 0 1 0 0,-1 0 0 0 0,0 1 0 0 0,1-1 0 0 0,-1 1-1 0 0,0 0 1 0 0,-1 0 0 0 0,1 0 0 0 0,0 0 0 0 0,-1 1-1 0 0,0-1 1 0 0,0 0 0 0 0,0 1 0 0 0,0 0 0 0 0,0-1-1 0 0,-1 1 1 0 0,0 0 0 0 0,0 0 0 0 0,0 0 0 0 0,0 0-1 0 0,0 0 1 0 0,-1 0 0 0 0,0 0 0 0 0,0 0 0 0 0,0 0-1 0 0,0 0 1 0 0,-1 0 0 0 0,1 0 0 0 0,-1 0-1 0 0,0 2-30 0 0,-95 112 921 0 0,162-107-8 0 0,-40-13-1097 0 0,13-2-1606 0 0,-13 2-2553 0 0,-12 1-1911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27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547 699 10153 0 0,'0'0'4418'0'0,"0"0"-3377"0"0,0 0-614 0 0,0 0 48 0 0,0 0-208 0 0,0 0-167 0 0,0 0-53 0 0,0 0-29 0 0,2 4 6 0 0,92 94 36 0 0,-95-96-16 0 0,0 0-1 0 0,-1 1 0 0 0,1-1 1 0 0,-1 0-1 0 0,1-1 0 0 0,-1 1 1 0 0,0 0-1 0 0,0 0 0 0 0,0-1 1 0 0,0 1-1 0 0,0-1 0 0 0,0 1 1 0 0,-1-1-1 0 0,1 0 0 0 0,0 0 1 0 0,-1 0-1 0 0,1 0 0 0 0,0-1 1 0 0,-1 1-1 0 0,1-1 0 0 0,-1 1 1 0 0,1-1-1 0 0,-1 0 0 0 0,1 0 1 0 0,-1 0-1 0 0,0 0 0 0 0,1 0 1 0 0,-1-1-1 0 0,-1 0-43 0 0,11 3 24 0 0,0 1 0 0 0,0-1 1 0 0,-1 1-1 0 0,1 0 0 0 0,-1 1 0 0 0,1 0 0 0 0,-1 0 0 0 0,0 0 1 0 0,-1 1-1 0 0,1-1 0 0 0,-1 1 0 0 0,0 1 0 0 0,0-1 0 0 0,0 1 1 0 0,-1 0-1 0 0,3 5-24 0 0,-6-9 12 0 0,0 0 0 0 0,-1-1 0 0 0,1 1 0 0 0,0 0 0 0 0,-1 0 0 0 0,0 0 0 0 0,1-1 0 0 0,-1 1 0 0 0,0 0 0 0 0,0 0 0 0 0,0 0 0 0 0,0 0 0 0 0,-1 0 0 0 0,1-1 0 0 0,0 1 0 0 0,-1 0 0 0 0,1 0 0 0 0,-1 0 0 0 0,0-1 0 0 0,1 1 0 0 0,-1 0 0 0 0,0-1 0 0 0,0 1 0 0 0,0-1 0 0 0,0 1 0 0 0,0-1 0 0 0,-1 1 0 0 0,1-1 0 0 0,0 0 0 0 0,-1 1 0 0 0,1-1 0 0 0,-1 0 0 0 0,1 0 0 0 0,-1 0 0 0 0,1 0 0 0 0,-1 0 0 0 0,0-1 0 0 0,0 1 0 0 0,1 0 0 0 0,-1-1 0 0 0,0 0 0 0 0,0 1 0 0 0,0-1 0 0 0,0 0 0 0 0,1 0 0 0 0,-2 0-12 0 0,-92 12 547 0 0,94-12-547 0 0,-173-14-240 0 0,106-15-5796 0 0,41 7-6533 0 0</inkml:trace>
  <inkml:trace contextRef="#ctx0" brushRef="#br0" timeOffset="-592.15">332 185 8113 0 0,'0'0'6872'0'0,"0"0"-5217"0"0,0 0-1385 0 0,0 0 69 0 0,-7 6-56 0 0,0 0-221 0 0,0-2-41 0 0,1 1 1 0 0,-1 0-1 0 0,1 0 0 0 0,0 0 1 0 0,0 1-1 0 0,1 0 0 0 0,0 0 1 0 0,0 0-1 0 0,0 1 0 0 0,1 0 1 0 0,0 0-1 0 0,0 0 1 0 0,1 0-1 0 0,0 1 0 0 0,0-1 1 0 0,0 1-1 0 0,1 0 0 0 0,-1 6-21 0 0,7-11 58 0 0,0 1 0 0 0,0-1 0 0 0,0-1 0 0 0,0 1 0 0 0,1 0 1 0 0,-1-1-1 0 0,1 0 0 0 0,0 0 0 0 0,-1 0 0 0 0,1-1 0 0 0,0 0 0 0 0,0 0 0 0 0,0 0 0 0 0,0 0 0 0 0,0-1 0 0 0,0 0 0 0 0,0 0 0 0 0,0 0 0 0 0,0 0 0 0 0,0-1 0 0 0,3-1-58 0 0,35-21-186 0 0,-34-9-4283 0 0,-8 23 2619 0 0,26 37 4807 0 0,-38 84 708 0 0,-5-34-8923 0 0,16-74-267 0 0,1-4-2866 0 0</inkml:trace>
  <inkml:trace contextRef="#ctx0" brushRef="#br0" timeOffset="-342.557">724 565 11117 0 0,'0'0'4504'0'0,"0"0"-4492"0"0,0 0 288 0 0,0 0 629 0 0,-62 4-93 0 0,23-4-332 0 0,-11 3-256 0 0,-2 0-100 0 0,11 0-96 0 0,9-1-44 0 0,9 1 40 0 0,1 0-40 0 0,-2 0-8 0 0,-3 1-288 0 0,3 0-840 0 0,1-1-765 0 0,11-3-2075 0 0,5 0-3221 0 0</inkml:trace>
  <inkml:trace contextRef="#ctx0" brushRef="#br0" timeOffset="19524.709">487 1176 1800 0 0,'0'0'50'0'0,"-7"-1"20"0"0,-21-2 817 0 0,0-1 0 0 0,0-1-1 0 0,1-2 1 0 0,0-1 0 0 0,0-1 0 0 0,1-1 0 0 0,-19-10-887 0 0,29 13 130 0 0,0-2 1 0 0,1 1-1 0 0,1-2 1 0 0,-1 0 0 0 0,1-1-1 0 0,1 0 1 0 0,0-1-1 0 0,1 0 1 0 0,0-1 0 0 0,1-1-1 0 0,0 0 1 0 0,1 0-1 0 0,1-1 1 0 0,0 0 0 0 0,1-1-1 0 0,1 0 1 0 0,0 0-1 0 0,1 0 1 0 0,1-1 0 0 0,-2-10-131 0 0,0-29-74 0 0,3-1 0 0 0,2 1 0 0 0,2 0 0 0 0,3-1 0 0 0,2 1 0 0 0,3 0 1 0 0,2 0-1 0 0,3 1 0 0 0,2 1 0 0 0,8-15 74 0 0,-20 58 11 0 0,0 0-1 0 0,1 1 1 0 0,1-1 0 0 0,0 1 0 0 0,0 0 0 0 0,1 0-1 0 0,0 0 1 0 0,0 1 0 0 0,1 0 0 0 0,1 0-1 0 0,-1 1 1 0 0,1 0 0 0 0,1 0 0 0 0,0 1 0 0 0,0 0-1 0 0,0 1 1 0 0,1 0 0 0 0,-1 0 0 0 0,1 1-1 0 0,1 0 1 0 0,-1 1 0 0 0,1 0 0 0 0,0 1 0 0 0,0 0-1 0 0,0 0 1 0 0,0 1 0 0 0,0 1 0 0 0,1 0-1 0 0,-1 1 1 0 0,0 0 0 0 0,4 0-11 0 0,14 4 7 0 0,0 0-1 0 0,-1 2 1 0 0,1 1 0 0 0,-2 1 0 0 0,1 1-1 0 0,-1 2 1 0 0,-1 0 0 0 0,0 2 0 0 0,0 1-1 0 0,-1 1 1 0 0,-1 1 0 0 0,-1 1 0 0 0,0 2-1 0 0,-1 0 1 0 0,-1 1 0 0 0,4 6-7 0 0,7 10 140 0 0,-1 2 0 0 0,-2 1 1 0 0,-2 1-1 0 0,-2 1 0 0 0,-1 2 1 0 0,-2 0-1 0 0,-2 1 0 0 0,-2 1 1 0 0,2 15-141 0 0,-11-34 198 0 0,-2 1 0 0 0,-1-1 1 0 0,-2 1-1 0 0,0 0 0 0 0,-1 0 1 0 0,-2 1-1 0 0,-1-1 1 0 0,-3 21-199 0 0,2-38 9 0 0,0 1 1 0 0,-2-1-1 0 0,1 0 1 0 0,-1 0 0 0 0,0 0-1 0 0,-1 0 1 0 0,0 0-1 0 0,-1-1 1 0 0,0 1-1 0 0,-1-1 1 0 0,1 0 0 0 0,-2-1-1 0 0,1 0 1 0 0,-1 0-1 0 0,0 0 1 0 0,-1-1 0 0 0,0 0-1 0 0,0 0 1 0 0,-1-1-1 0 0,1 0 1 0 0,-1 0 0 0 0,-1-1-1 0 0,-6 3-9 0 0,-1-2 115 0 0,-1-1 0 0 0,1 0-1 0 0,-1-1 1 0 0,0-1 0 0 0,0 0 0 0 0,0-2-1 0 0,-1 0 1 0 0,1-1 0 0 0,0-1 0 0 0,0 0-1 0 0,0-1 1 0 0,0-2 0 0 0,0 1-1 0 0,0-2 1 0 0,-6-3-115 0 0,-250-117 299 0 0,164 56-2647 0 0,41 14-4055 0 0,27 16-379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40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6765 0 0,'0'0'7918'0'0,"0"0"-5862"0"0,0 0-1813 0 0,0 0 265 0 0,0 0-168 0 0,0 0-235 0 0,0 0-44 0 0,0 0 45 0 0,29-2-956 0 0,34 81 701 0 0,-14-11 1666 0 0,-39-133-2283 0 0,-10 65 773 0 0,0 1 0 0 0,0-1 0 0 0,1 1-1 0 0,-1 0 1 0 0,1-1 0 0 0,-1 1 0 0 0,0-1 0 0 0,1 1 0 0 0,-1-1 0 0 0,1 1 0 0 0,-1-1 0 0 0,1 1 0 0 0,-1-1 0 0 0,1 1 0 0 0,0-1 0 0 0,-1 0 0 0 0,1 1 0 0 0,0-1 0 0 0,-1 0 0 0 0,1 0 0 0 0,0 1 0 0 0,-1-1 0 0 0,1 0 0 0 0,0 0 0 0 0,-1 0 0 0 0,1 0 0 0 0,0 0 0 0 0,-1 0 0 0 0,1 0 0 0 0,0 0 0 0 0,-1 0 0 0 0,1 0-1 0 0,0 0 1 0 0,0-1 0 0 0,-1 1 0 0 0,1 0 0 0 0,-1 0 0 0 0,1-1 0 0 0,0 1 0 0 0,-1 0 0 0 0,1-1 0 0 0,-1 1 0 0 0,1-1 0 0 0,0 1 0 0 0,-1-1 0 0 0,1 1 0 0 0,-1-1 0 0 0,0 1 0 0 0,1-1 0 0 0,-1 1 0 0 0,1-1 0 0 0,-1 0 0 0 0,0 1 0 0 0,1-1 0 0 0,-1 0 0 0 0,0 1 0 0 0,0-1 0 0 0,0 0 0 0 0,0 1 0 0 0,1-1-1 0 0,-1 0 1 0 0,0 1 0 0 0,0-1-7 0 0,10 9-8 0 0,40 26 614 0 0,-2-3-798 0 0,-20-8-4277 0 0,-26-20-1592 0 0,-2-5-2107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42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38 15837 0 0,'0'0'2237'0'0,"0"0"-1993"0"0,0 0-244 0 0,0 0 0 0 0,0 0 140 0 0,-48-11-4 0 0,16 7-136 0 0,-9 2 0 0 0,-3 1-48 0 0,9-2-136 0 0,7 3-572 0 0,11-3-204 0 0,0-1-549 0 0,7 0-1299 0 0,6-1-3488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9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5092 0 0,'0'0'7809'0'0,"0"0"-6133"0"0,0 0-668 0 0,0 0-352 0 0,0 0-227 0 0,0 0-293 0 0,0 0-72 0 0,0 0-64 0 0,0 0-228 0 0,0 0-1913 0 0,-24 27-3655 0 0,16-27-2909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42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4 6705 0 0,'0'0'6268'0'0,"0"0"-5480"0"0,0 0-724 0 0,0 0 52 0 0,0 0 416 0 0,-68-2-164 0 0,16 3-232 0 0,-6-1-136 0 0,2 0-532 0 0,15 0-1580 0 0,6-3-4700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44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3816 0 0,'0'0'7660'0'0,"0"0"-5463"0"0,0 0-1779 0 0,0 0 198 0 0,0 0-62 0 0,0 0-617 0 0,0 0-227 0 0,0 0 52 0 0,0 4 105 0 0,18 53 391 0 0,-16-54-198 0 0,0-1 1 0 0,0 1-1 0 0,0 0 0 0 0,-1 0 0 0 0,1 0 1 0 0,-1 0-1 0 0,0 0 0 0 0,0 0 0 0 0,0 0 1 0 0,0 0-1 0 0,0 0 0 0 0,-1 1 0 0 0,1-1 1 0 0,-1 0-1 0 0,0 1 0 0 0,0-1 0 0 0,0 0 1 0 0,0 0-1 0 0,-1 1 0 0 0,1-1 0 0 0,-1 0 1 0 0,0 0-1 0 0,0 1 0 0 0,0-1 0 0 0,0 0 1 0 0,-1 0-1 0 0,1 0 0 0 0,-2 1-60 0 0,-64 71 1520 0 0,119-71-472 0 0,89-15-2052 0 0,-131 18-5064 0 0,-9-1-153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43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375 170 8765 0 0,'2'-8'3622'0'0,"-2"2"-3561"0"0,1 0-1 0 0,-1 0 1 0 0,0 0-1 0 0,-1-1 0 0 0,1 1 1 0 0,-1 0-1 0 0,-1 0 1 0 0,1 0-1 0 0,-1 0 1 0 0,0 0-1 0 0,0 0 1 0 0,-1 0-1 0 0,1 1 1 0 0,-1-1-1 0 0,0 1 1 0 0,-1 0-1 0 0,0 0 0 0 0,0 0 1 0 0,0 0-1 0 0,0 0 1 0 0,0 1-1 0 0,-1 0 1 0 0,0 0-1 0 0,0 0 1 0 0,0 1-1 0 0,-1 0 1 0 0,1 0-1 0 0,-1 0 1 0 0,1 0-1 0 0,-1 1 1 0 0,0 0-1 0 0,0 0 0 0 0,0 1 1 0 0,0-1-1 0 0,0 2 1 0 0,-1-1-1 0 0,1 0 1 0 0,0 1-1 0 0,0 0 1 0 0,-1 1-1 0 0,1-1 1 0 0,0 1-1 0 0,0 1 1 0 0,0-1-1 0 0,0 1 0 0 0,0 0 1 0 0,0 0-1 0 0,0 1-60 0 0,-1 5 18 0 0,0 1 0 0 0,1 0 0 0 0,0 0 0 0 0,1 1 0 0 0,0 0 0 0 0,0-1 0 0 0,1 2-1 0 0,1-1 1 0 0,0 0 0 0 0,0 1 0 0 0,1 0 0 0 0,0 0 0 0 0,0-1 0 0 0,2 1 0 0 0,-1 0-1 0 0,1 0 1 0 0,1 0 0 0 0,0 0 0 0 0,0 0 0 0 0,1 0 0 0 0,2 3-18 0 0,102 403 2856 0 0,-94-237-2513 0 0,-13-175-316 0 0,1 0 1 0 0,-1 0-1 0 0,0 0 0 0 0,0 0 1 0 0,-1 0-1 0 0,0-1 1 0 0,0 1-1 0 0,0-1 0 0 0,0 1 1 0 0,0-1-1 0 0,-1 0 1 0 0,0 0-1 0 0,0 0 1 0 0,0 0-1 0 0,0 0 0 0 0,-1-1 1 0 0,0 1-1 0 0,1-1 1 0 0,-1 0-1 0 0,0 0 0 0 0,-1 0 1 0 0,1-1-1 0 0,0 0 1 0 0,-1 0-1 0 0,1 0 1 0 0,-1 0-1 0 0,0 0 0 0 0,0-1 1 0 0,0 0-1 0 0,1 0 1 0 0,-1 0-1 0 0,0-1 0 0 0,0 0 1 0 0,-3 0-28 0 0,-89-35-1341 0 0,74 0-6947 0 0,22 27 869 0 0</inkml:trace>
  <inkml:trace contextRef="#ctx0" brushRef="#br0" timeOffset="280.149">426 1060 5625 0 0,'0'0'4523'0'0,"0"0"-2755"0"0,0 0-1254 0 0,0 0 27 0 0,0 0 335 0 0,0 0-60 0 0,0 0-392 0 0,0 0-300 0 0,0 0-105 0 0,-6 6 10 0 0,4-5 31 0 0,0-1-1 0 0,0 1 0 0 0,1 0 0 0 0,-1 0 1 0 0,0-1-1 0 0,0 1 0 0 0,1 1 1 0 0,-1-1-1 0 0,1 0 0 0 0,-1 0 0 0 0,1 1 1 0 0,0-1-1 0 0,-1 0 0 0 0,1 1 0 0 0,0 0 1 0 0,0-1-1 0 0,0 1 0 0 0,0-1 0 0 0,0 1 1 0 0,0 0-1 0 0,1 0 0 0 0,-1 0 0 0 0,0-1 1 0 0,1 1-1 0 0,0 0 0 0 0,-1 0 1 0 0,1 0-1 0 0,0 0 0 0 0,0 0 0 0 0,0 0 1 0 0,0 0-1 0 0,0 0 0 0 0,1 0 0 0 0,-1 0 1 0 0,0-1-1 0 0,1 1 0 0 0,0 0 0 0 0,-1 0 1 0 0,1 0-1 0 0,0-1 0 0 0,0 1 0 0 0,0 0 1 0 0,0-1-1 0 0,0 1 0 0 0,0 0 1 0 0,1-1-1 0 0,-1 0 0 0 0,0 1 0 0 0,1-1 1 0 0,-1 0-1 0 0,1 0 0 0 0,0 0 0 0 0,-1 0 1 0 0,1 0-1 0 0,0 0 0 0 0,-1 0 0 0 0,1 0 1 0 0,0-1-1 0 0,0 1 0 0 0,0-1 1 0 0,0 1-1 0 0,0-1 0 0 0,1 0-59 0 0,-1 0 25 0 0,0 0-1 0 0,-1 0 1 0 0,1 0-1 0 0,0 0 1 0 0,-1 0 0 0 0,1-1-1 0 0,0 1 1 0 0,-1-1-1 0 0,1 1 1 0 0,-1-1 0 0 0,1 1-1 0 0,-1-1 1 0 0,1 0-1 0 0,-1 0 1 0 0,1 0 0 0 0,-1 0-1 0 0,0 0 1 0 0,1 0-1 0 0,-1 0 1 0 0,0 0 0 0 0,0-1-1 0 0,0 1 1 0 0,0 0-1 0 0,0-1 1 0 0,0 1 0 0 0,0-1-1 0 0,-1 1 1 0 0,1-1-1 0 0,0 0 1 0 0,-1 1 0 0 0,1-1-1 0 0,-1 1 1 0 0,0-1-1 0 0,1 0 1 0 0,-1 1 0 0 0,0-1-1 0 0,0 0 1 0 0,0 0-1 0 0,0 1 1 0 0,0-1 0 0 0,-1 0-1 0 0,1 1 1 0 0,0-1-1 0 0,-1 1 1 0 0,0-1 0 0 0,1 0-1 0 0,-1 1 1 0 0,0-1-1 0 0,1 1 1 0 0,-1-1 0 0 0,0 1-1 0 0,-1-1-24 0 0,-24-45-2833 0 0,-1 12-5934 0 0,26 33 8187 0 0,-15-19-7512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06.918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446 263 7565 0 0,'0'0'2983'0'0,"0"0"-1267"0"0,0 0-704 0 0,0 0-209 0 0,-6 0 110 0 0,-209 13-110 0 0,216-13-779 0 0,-1-1 1 0 0,1 1-1 0 0,-1-1 1 0 0,1 1-1 0 0,-1-1 0 0 0,0 1 1 0 0,1-1-1 0 0,-1 1 1 0 0,0-1-1 0 0,1 1 1 0 0,-1-1-1 0 0,0 1 1 0 0,0-1-1 0 0,1 1 0 0 0,-1-1 1 0 0,0 1-1 0 0,0-1 1 0 0,0 0-1 0 0,0 1 1 0 0,0-1-1 0 0,0 1 1 0 0,0-1-1 0 0,0 0 0 0 0,0 1 1 0 0,0-1-1 0 0,0 1 1 0 0,0-1-1 0 0,-1 0 1 0 0,1 1-1 0 0,0-1 1 0 0,0 1-1 0 0,0-1 1 0 0,-1 0-25 0 0,9 3 71 0 0,-1-1 1 0 0,1 1 0 0 0,0 1 0 0 0,-1 0 0 0 0,0 0 0 0 0,1 0 0 0 0,-1 1 0 0 0,0 0 0 0 0,-1 0 0 0 0,1 0 0 0 0,-1 1 0 0 0,0 0 0 0 0,0 1 0 0 0,0-1 0 0 0,-1 1 0 0 0,0 0 0 0 0,0 1 0 0 0,-1-1 0 0 0,1 1 0 0 0,-1 0 0 0 0,-1 0 0 0 0,0 0 0 0 0,1 0 0 0 0,-2 1 0 0 0,1-1 0 0 0,-1 1 0 0 0,-1 0 0 0 0,1 0 0 0 0,-1-1 0 0 0,-1 1 0 0 0,1 0 0 0 0,-1 0 0 0 0,-1 0 0 0 0,1 0 0 0 0,-1 0 0 0 0,-1 0 0 0 0,0-1 0 0 0,0 1 0 0 0,0 0-1 0 0,-1-1 1 0 0,0 0 0 0 0,-1 3-72 0 0,3-5-12 0 0,-1-1 0 0 0,1 1-1 0 0,-1-1 1 0 0,0 0-1 0 0,0 1 1 0 0,0-1-1 0 0,-1 0 1 0 0,0 0 0 0 0,1 0-1 0 0,-1-1 1 0 0,-1 1-1 0 0,1-1 1 0 0,0 1-1 0 0,-1-1 1 0 0,0 0 0 0 0,1 0-1 0 0,-1-1 1 0 0,0 1-1 0 0,-1-1 1 0 0,1 0-1 0 0,0 0 1 0 0,-1 0 0 0 0,1-1-1 0 0,-1 1 1 0 0,1-1-1 0 0,-1 0 1 0 0,0-1-1 0 0,0 1 1 0 0,1-1 0 0 0,-1 0-1 0 0,0 0 1 0 0,0 0-1 0 0,1-1 1 0 0,-1 0-1 0 0,0 1 1 0 0,1-2 0 0 0,-1 1-1 0 0,1-1 1 0 0,-1 1-1 0 0,1-1 1 0 0,0 0-1 0 0,-1-1 1 0 0,1 1-1 0 0,0-1 1 0 0,1 0 0 0 0,-1 0-1 0 0,0 0 1 0 0,0-1 12 0 0,-1-5 112 0 0,0 0 1 0 0,1 0-1 0 0,0 0 1 0 0,1-1-1 0 0,0 1 1 0 0,0-1-1 0 0,1 0 1 0 0,1 0-1 0 0,-1 0 1 0 0,1 0-1 0 0,1 0 1 0 0,0 0-1 0 0,1-8-112 0 0,39-49-1657 0 0,22 55-5439 0 0,-51 12 291 0 0</inkml:trace>
  <inkml:trace contextRef="#ctx0" brushRef="#br0" timeOffset="359.674">600 89 7961 0 0,'0'0'4856'0'0,"0"0"-3364"0"0,0 0-1176 0 0,0 0-246 0 0,0 0-280 0 0,4 4 155 0 0,1 0 90 0 0,-2-3 1 0 0,0 1 0 0 0,-1 0 0 0 0,1 0 1 0 0,0 0-1 0 0,-1 0 0 0 0,0 1 0 0 0,1-1 1 0 0,-1 1-1 0 0,0-1 0 0 0,0 1 0 0 0,0 0 1 0 0,-1 0-1 0 0,1 0 0 0 0,-1 0 0 0 0,1 0 1 0 0,-1 0-1 0 0,0 0 0 0 0,0 0 0 0 0,-1 1 0 0 0,1-1 1 0 0,-1 0-1 0 0,1 0 0 0 0,-1 1 0 0 0,0-1 1 0 0,0 0-1 0 0,0 1 0 0 0,-1-1 0 0 0,1 0 1 0 0,-1 1-1 0 0,0-1 0 0 0,0 0-36 0 0,-12 18 307 0 0,-19 68-263 0 0,36-86 12 0 0,0-1-1 0 0,0 1 0 0 0,0-1 0 0 0,0 0 0 0 0,0 0 0 0 0,0 0 0 0 0,0 0 0 0 0,1-1 0 0 0,-1 0 1 0 0,1 1-1 0 0,-1-2 0 0 0,1 1 0 0 0,-1-1 0 0 0,1 1 0 0 0,0-1 0 0 0,-1 0 0 0 0,1-1 0 0 0,-1 1 0 0 0,1-1 1 0 0,-1 0-1 0 0,1 0 0 0 0,-1 0 0 0 0,3-2-55 0 0,15-3 423 0 0,-3 0-1708 0 0,-6 4-6477 0 0,-8 2-581 0 0</inkml:trace>
  <inkml:trace contextRef="#ctx0" brushRef="#br0" timeOffset="625.586">1193 585 3268 0 0,'0'0'10109'0'0,"0"0"-8877"0"0,0 0-364 0 0,0 0 65 0 0,0 0-133 0 0,0 0-356 0 0,-40 3-256 0 0,19-4-144 0 0,-2-1-44 0 0,1 2 0 0 0,-1 0-260 0 0,2-3-512 0 0,3-1-569 0 0,2 0-763 0 0,8-2-2232 0 0,3-6-2317 0 0</inkml:trace>
  <inkml:trace contextRef="#ctx0" brushRef="#br0" timeOffset="877.561">1167 462 1720 0 0,'0'0'7217'0'0,"0"0"-5125"0"0,0 0-612 0 0,0 0 136 0 0,0 0-944 0 0,0 0-484 0 0,0 0 52 0 0,-45-3-100 0 0,21 3-128 0 0,-3 0-12 0 0,-2 0-736 0 0,2-1-1172 0 0,8-1-2788 0 0,-2-9-3341 0 0</inkml:trace>
  <inkml:trace contextRef="#ctx0" brushRef="#br0" timeOffset="4031.55">3784 435 5044 0 0,'0'0'2420'0'0,"0"0"-672"0"0,0 0-826 0 0,0 0 10 0 0,0 0-20 0 0,0 0-319 0 0,0 0-91 0 0,2 8 312 0 0,37 244 4027 0 0,-45-84-5053 0 0,3-185-7939 0 0,2 7 1130 0 0</inkml:trace>
  <inkml:trace contextRef="#ctx0" brushRef="#br0" timeOffset="4404.305">3793 425 952 0 0,'0'0'6485'0'0,"0"0"-4010"0"0,0 0-1658 0 0,0 0-193 0 0,0 0 283 0 0,0 0 132 0 0,1 9-78 0 0,0-5-797 0 0,-1 4-26 0 0,0-1-1 0 0,0 0 1 0 0,1 0-1 0 0,0 1 1 0 0,0-1-1 0 0,1 0 0 0 0,-1 0 1 0 0,2 0-1 0 0,-1-1 1 0 0,1 1-1 0 0,0 0 1 0 0,0-1-1 0 0,1 0 0 0 0,0 0 1 0 0,0 0-1 0 0,1 0 1 0 0,-1 0-1 0 0,1-1 1 0 0,0 0-1 0 0,1 0 1 0 0,-1 0-1 0 0,1-1 0 0 0,0 0 1 0 0,0 0-1 0 0,0 0 1 0 0,7 2-138 0 0,-8-9-35 0 0,0 0 0 0 0,0-1 0 0 0,-1 1 1 0 0,1-1-1 0 0,-1 0 0 0 0,0 0 0 0 0,0 0 1 0 0,0-1-1 0 0,0 0 0 0 0,-1 1 1 0 0,0-1-1 0 0,0 0 0 0 0,0 0 0 0 0,-1-1 1 0 0,1 1-1 0 0,-1-1 0 0 0,-1 1 0 0 0,1-1 1 0 0,-1 0-1 0 0,0 1 0 0 0,0-1 0 0 0,0 0 1 0 0,-1 0-1 0 0,0-4 35 0 0,1 5-77 0 0,7-1-134 0 0,3 33 740 0 0,5 42 661 0 0,-15-62-1645 0 0,18 69 1553 0 0,-4-58-3975 0 0,7-13-4375 0 0,-5-10-1613 0 0</inkml:trace>
  <inkml:trace contextRef="#ctx0" brushRef="#br0" timeOffset="4728.845">4181 291 7353 0 0,'0'0'4418'0'0,"0"0"-3487"0"0,0 0-549 0 0,0 0-424 0 0,0 0-163 0 0,13 9 1004 0 0,-11-8-763 0 0,2-2 30 0 0,-1 1-1 0 0,1 0 1 0 0,0 0-1 0 0,0 1 1 0 0,0-1-1 0 0,0 1 1 0 0,0 0-1 0 0,0 0 1 0 0,-1 0-1 0 0,1 0 1 0 0,0 1-1 0 0,-1-1 1 0 0,1 1-1 0 0,-1 0 1 0 0,0 0-1 0 0,1 0 1 0 0,-1 1-1 0 0,0-1 1 0 0,0 1-1 0 0,-1 0 1 0 0,1 0-1 0 0,0 0 1 0 0,-1 0-1 0 0,0 0 1 0 0,0 0-1 0 0,0 1 1 0 0,0-1-1 0 0,0 1 1 0 0,-1-1-1 0 0,1 1 1 0 0,-1 0-1 0 0,0-1 1 0 0,0 1-1 0 0,-1 0 1 0 0,1 0-1 0 0,-1 0 1 0 0,0 0-1 0 0,0 0 1 0 0,0 0-1 0 0,0-1 1 0 0,-1 1-1 0 0,0 3-64 0 0,-75 110 1183 0 0,127-111-808 0 0,69-30-1072 0 0,-46-7-7188 0 0,-59 18-1276 0 0</inkml:trace>
  <inkml:trace contextRef="#ctx0" brushRef="#br0" timeOffset="1154.889">1566 337 456 0 0,'0'0'918'0'0,"0"0"136"0"0,0 0 824 0 0,0 0-57 0 0,0 0-375 0 0,0 0-172 0 0,0 0-225 0 0,0 0-181 0 0,0 0-37 0 0,-1 6 62 0 0,3 202 3521 0 0,-2-190-4751 0 0,5-18-6448 0 0,4-9-75 0 0</inkml:trace>
  <inkml:trace contextRef="#ctx0" brushRef="#br0" timeOffset="1328.73">1798 343 12317 0 0,'0'0'2732'0'0,"0"0"-2228"0"0,0 0-316 0 0,0 0 657 0 0,-40-7-173 0 0,21 4-460 0 0,-3 1-212 0 0,-2 1-4 0 0,0 1-48 0 0,5 0-44 0 0,-2 0-504 0 0,2 0-429 0 0,5 2-575 0 0,3-1-940 0 0,5 2-2064 0 0,6-3-1837 0 0</inkml:trace>
  <inkml:trace contextRef="#ctx0" brushRef="#br0" timeOffset="1329.73">1847 449 1264 0 0,'0'0'8109'0'0,"0"0"-7449"0"0,0 0-196 0 0,0 0 800 0 0,0 0 28 0 0,0 0-348 0 0,-55 20-376 0 0,28-17-252 0 0,-2-1-228 0 0,1 0-12 0 0,-2 0-76 0 0,2 0-1244 0 0,7-2-1408 0 0,-2 0-4785 0 0</inkml:trace>
  <inkml:trace contextRef="#ctx0" brushRef="#br0" timeOffset="1530.755">1873 593 9653 0 0,'0'0'4300'0'0,"0"0"-4300"0"0,0 0 0 0 0,0 0 584 0 0,0 0 372 0 0,0 0-224 0 0,-46 14-319 0 0,21-12-189 0 0,-3 1-172 0 0,-2 0-48 0 0,-1 0-4 0 0,-1 0-905 0 0,2 1-707 0 0,10-2-1388 0 0,-1-2-4449 0 0</inkml:trace>
  <inkml:trace contextRef="#ctx0" brushRef="#br0" timeOffset="1851.571">2175 244 5156 0 0,'0'0'6105'0'0,"0"0"-4199"0"0,0 0-1469 0 0,0 0-72 0 0,-5 8 609 0 0,3-5-857 0 0,-18 25 374 0 0,1 2 0 0 0,2 0 1 0 0,1 2-1 0 0,1-1 0 0 0,1 2 0 0 0,3 0 0 0 0,0 0 0 0 0,-4 29-491 0 0,15-59-17 0 0,0 1 1 0 0,0 0-1 0 0,0 0 1 0 0,1-1-1 0 0,-1 1 1 0 0,1 0-1 0 0,0-1 0 0 0,0 1 1 0 0,0-1-1 0 0,1 1 1 0 0,-1-1-1 0 0,1 1 0 0 0,0-1 1 0 0,0 0-1 0 0,0 0 1 0 0,0 0-1 0 0,1 0 0 0 0,-1 0 1 0 0,1 0-1 0 0,0-1 1 0 0,0 1-1 0 0,0-1 0 0 0,0 0 1 0 0,0 0-1 0 0,0 0 1 0 0,0 0-1 0 0,1-1 0 0 0,-1 1 1 0 0,1-1-1 0 0,2 1 17 0 0,20-3-3845 0 0,0-13-3572 0 0,-12 0 188 0 0</inkml:trace>
  <inkml:trace contextRef="#ctx0" brushRef="#br0" timeOffset="2098.87">2460 370 4804 0 0,'0'0'8079'0'0,"-1"7"-6291"0"0,0 5-1459 0 0,-1 0 0 0 0,-1 0-1 0 0,0 0 1 0 0,-1-1 0 0 0,0 1-1 0 0,0-1 1 0 0,-1 0 0 0 0,-1 0 0 0 0,0-1-1 0 0,-1 1 1 0 0,0-1 0 0 0,-4 4-329 0 0,-72 64-3001 0 0,71-75-2459 0 0,10-6 205 0 0</inkml:trace>
  <inkml:trace contextRef="#ctx0" brushRef="#br0" timeOffset="2347.347">2327 431 7717 0 0,'0'0'4400'0'0,"0"0"-4076"0"0,34 35 312 0 0,-22-18 764 0 0,4 2-140 0 0,-2 1-503 0 0,2-3-321 0 0,-7 1-188 0 0,4-1-148 0 0,-3-3-12 0 0,-1 0-12 0 0,-1-1-16 0 0,-2-3-60 0 0,1-1-588 0 0,-3-4-529 0 0,0-2-767 0 0,-1-2-1380 0 0,1-8-4821 0 0</inkml:trace>
  <inkml:trace contextRef="#ctx0" brushRef="#br0" timeOffset="2594.463">2643 198 680 0 0,'0'0'8496'0'0,"0"0"-6134"0"0,0 0-1982 0 0,0 0 80 0 0,0 0 31 0 0,0 0-484 0 0,0 0-28 0 0,6 3 201 0 0,-4-2-128 0 0,1 1 1 0 0,0-1 0 0 0,0 1 0 0 0,-1-1 0 0 0,1 1 0 0 0,-1 0 0 0 0,0 0 0 0 0,1 0 0 0 0,-1 0 0 0 0,0 1 0 0 0,0-1 0 0 0,0 0 0 0 0,-1 1 0 0 0,1 0 0 0 0,-1-1 0 0 0,1 1 0 0 0,-1 0 0 0 0,0 0 0 0 0,0-1 0 0 0,0 1-1 0 0,0 0 1 0 0,0 0 0 0 0,-1 0 0 0 0,0 0 0 0 0,1 1 0 0 0,-1-1 0 0 0,0 0 0 0 0,0 0 0 0 0,-1 0 0 0 0,1 0 0 0 0,-1 0 0 0 0,1 0 0 0 0,-1 0 0 0 0,0 0 0 0 0,0 0 0 0 0,-2 2-53 0 0,-75 96 731 0 0,129-93 396 0 0,-1-26-1566 0 0,-24 8-4077 0 0,-20 8-635 0 0</inkml:trace>
  <inkml:trace contextRef="#ctx0" brushRef="#br0" timeOffset="2855.747">2917 345 9973 0 0,'0'0'4844'0'0,"6"8"-3781"0"0,0-1-935 0 0,0 1 0 0 0,-1 0 0 0 0,1 0 0 0 0,-2 0 0 0 0,1 1 0 0 0,-1 0 0 0 0,0 0 0 0 0,-1 0 0 0 0,0 0 0 0 0,0 0 0 0 0,-1 1 0 0 0,-1-1 0 0 0,1 1 0 0 0,-2-1 0 0 0,1 1-1 0 0,-1 0 1 0 0,0 0 0 0 0,-1-1 0 0 0,-1 1 0 0 0,1-1 0 0 0,-1 1 0 0 0,-1-1 0 0 0,0 0 0 0 0,0 1 0 0 0,-3 3-128 0 0,-70 87 101 0 0,33-67-2508 0 0,32-28-907 0 0,-1-6-3084 0 0</inkml:trace>
  <inkml:trace contextRef="#ctx0" brushRef="#br0" timeOffset="3038.471">3464 606 7373 0 0,'0'0'9809'0'0,"0"0"-9573"0"0,0 0-172 0 0,0 0-64 0 0,0 0 632 0 0,-45-4-176 0 0,20 3-332 0 0,-4 0-124 0 0,-2 0-4 0 0,-7 1 4 0 0,-7 0-212 0 0,6 0-616 0 0,6-2-921 0 0,11 0-3183 0 0,3-11-5641 0 0</inkml:trace>
  <inkml:trace contextRef="#ctx0" brushRef="#br0" timeOffset="5689.807">2802 902 664 0 0,'0'0'477'0'0,"-9"6"-221"0"0,-35 17 54 0 0,0-1-1 0 0,-2-3 1 0 0,-1-1 0 0 0,0-3-1 0 0,-1-1 1 0 0,0-3 0 0 0,-1-2-1 0 0,0-2 1 0 0,-1-2 0 0 0,-31-2-310 0 0,35-2-139 0 0,1-3 0 0 0,-1-2 0 0 0,1-1 0 0 0,1-3 1 0 0,-1-1-1 0 0,1-3 0 0 0,1-1 0 0 0,0-3 0 0 0,1-1 0 0 0,0-2 0 0 0,-37-23 139 0 0,-129-110 216 0 0,197 142-2 0 0,1 0 0 0 0,0-1 0 0 0,1 0 0 0 0,-1 0 0 0 0,2-1 0 0 0,0 0 0 0 0,0-1 0 0 0,2 1 0 0 0,-1-1 0 0 0,1-1 0 0 0,1 1 0 0 0,1-1 0 0 0,0 0 1 0 0,0 0-1 0 0,2-1 0 0 0,-1-6-214 0 0,6 0 135 0 0,2 1 0 0 0,1 0 0 0 0,0 0 1 0 0,1 0-1 0 0,1 1 0 0 0,1 0 0 0 0,1 1 1 0 0,0 0-1 0 0,2 1 0 0 0,0 0 0 0 0,1 0 0 0 0,0 1 1 0 0,1 1-1 0 0,1 0 0 0 0,0 1 0 0 0,2 1 1 0 0,-1 0-1 0 0,1 2 0 0 0,13-7-135 0 0,6-7-126 0 0,2 1-1 0 0,1 2 0 0 0,1 2 1 0 0,0 2-1 0 0,1 2 1 0 0,1 1-1 0 0,1 2 1 0 0,0 2-1 0 0,0 2 1 0 0,36-3 126 0 0,-31 7-60 0 0,1 2 0 0 0,-1 2 0 0 0,1 2 0 0 0,-1 2 0 0 0,1 2 0 0 0,-1 2 0 0 0,-1 3 0 0 0,1 1 0 0 0,-2 3 0 0 0,0 1 0 0 0,0 3 0 0 0,-2 1 0 0 0,0 3 0 0 0,-2 1 0 0 0,13 11 60 0 0,-35-20 47 0 0,-1 1-1 0 0,-1 1 0 0 0,-1 0 0 0 0,0 2 0 0 0,-1 0 1 0 0,-1 0-1 0 0,0 2 0 0 0,-2 0 0 0 0,0 0 1 0 0,-2 1-1 0 0,0 1 0 0 0,6 17-46 0 0,-13-28-15 0 0,0 0-1 0 0,-1 1 1 0 0,-1-1-1 0 0,1 1 1 0 0,-2-1-1 0 0,1 1 1 0 0,-2-1-1 0 0,0 1 1 0 0,0 0-1 0 0,-1-1 1 0 0,0 1-1 0 0,-1-1 1 0 0,0 1-1 0 0,-1-1 1 0 0,0 0-1 0 0,-1 0 1 0 0,-1 0-1 0 0,1 0 1 0 0,-2-1-1 0 0,1 1 1 0 0,-1-2-1 0 0,-1 1 1 0 0,0-1-1 0 0,0 1 1 0 0,-1-2-1 0 0,0 1 1 0 0,-1-1 15 0 0,-40 35-3176 0 0,19-24-664 0 0</inkml:trace>
  <inkml:trace contextRef="#ctx0" brushRef="#br0" timeOffset="9330.772">2327 803 732 0 0,'0'0'104'0'0,"0"0"-104"0"0,0 0-236 0 0,0 0-300 0 0</inkml:trace>
  <inkml:trace contextRef="#ctx0" brushRef="#br1" timeOffset="27449.966">689 1236 5380 0 0,'0'0'7585'0'0,"0"0"-5949"0"0,-6 5-1192 0 0,-10 12-222 0 0,1 1 0 0 0,1 1 1 0 0,1 0-1 0 0,1 0 1 0 0,1 1-1 0 0,0 1 0 0 0,2 0 1 0 0,0 1-1 0 0,1 0 0 0 0,2 0 1 0 0,0 0-1 0 0,1 1 1 0 0,1 0-1 0 0,2 0 0 0 0,0 0 1 0 0,1 0-1 0 0,2 7-222 0 0,-1-23-41 0 0,1 0 0 0 0,0 0 0 0 0,1 0 0 0 0,-1 0-1 0 0,1 0 1 0 0,1 0 0 0 0,-1 0 0 0 0,1-1 0 0 0,1 1 0 0 0,-1-1 0 0 0,1 0 0 0 0,0 0 0 0 0,0 0-1 0 0,1-1 1 0 0,0 0 0 0 0,0 1 0 0 0,0-2 0 0 0,3 4 41 0 0,19 1-3772 0 0,4-13-3411 0 0,-13-6 53 0 0</inkml:trace>
  <inkml:trace contextRef="#ctx0" brushRef="#br1" timeOffset="28525.954">1851 1743 7265 0 0,'0'0'8644'0'0,"0"0"-8644"0"0,0 0-288 0 0,0 0-140 0 0,0 0 300 0 0,-40 2-148 0 0,23-3-828 0 0,1-3-916 0 0,3 1-1920 0 0,1-7-1789 0 0</inkml:trace>
  <inkml:trace contextRef="#ctx0" brushRef="#br1" timeOffset="28695.77">1894 1632 3024 0 0,'0'0'9517'0'0,"0"0"-7721"0"0,0 0-648 0 0,0 0 793 0 0,0 0-553 0 0,0 0-1072 0 0,0 0-316 0 0,0 0-48 0 0,-44-20 36 0 0,13 19-528 0 0,0-1-612 0 0,-3 0-877 0 0,12 0-2555 0 0,-7-5-4241 0 0</inkml:trace>
  <inkml:trace contextRef="#ctx0" brushRef="#br1" timeOffset="29521.287">2531 1263 3648 0 0,'0'0'3801'0'0,"3"-8"-1772"0"0,2-76 1252 0 0,-5 82-3231 0 0,-1-1-1 0 0,1 1 1 0 0,-1 0-1 0 0,1 0 0 0 0,-1 0 1 0 0,1 0-1 0 0,-1 0 1 0 0,0 0-1 0 0,0 0 0 0 0,0 0 1 0 0,0 0-1 0 0,-1 0 1 0 0,1 1-1 0 0,0-1 0 0 0,-1 0 1 0 0,1 1-1 0 0,-1-1 1 0 0,1 1-1 0 0,-1 0 1 0 0,0-1-1 0 0,0 1 0 0 0,0 0 1 0 0,0 0-1 0 0,0 0 1 0 0,0 0-1 0 0,0 0 0 0 0,0 1 1 0 0,0-1-1 0 0,0 1 1 0 0,0-1-1 0 0,0 1 0 0 0,0 0 1 0 0,0 0-1 0 0,-1 0 1 0 0,1 0-1 0 0,0 0 1 0 0,0 0-1 0 0,0 1 0 0 0,0-1 1 0 0,-1 1-1 0 0,1-1 1 0 0,0 1-1 0 0,-1 0-49 0 0,-6 5 56 0 0,2-1 0 0 0,-1 2 0 0 0,1-1 0 0 0,0 0 0 0 0,0 1 0 0 0,1 1 0 0 0,0-1 0 0 0,0 1 0 0 0,1 0 0 0 0,0 0 0 0 0,0 1 0 0 0,1-1 0 0 0,0 1 0 0 0,0 0 0 0 0,1 0 0 0 0,0 0 0 0 0,1 1 0 0 0,0-1 0 0 0,1 1 0 0 0,0-1 0 0 0,0 1 0 0 0,1-1 0 0 0,0 1 0 0 0,0 0 0 0 0,1-1 0 0 0,1 1 0 0 0,0-1 0 0 0,1 4-56 0 0,4 24 277 0 0,1 0 0 0 0,2 0 0 0 0,2 0 0 0 0,1-2 0 0 0,2 0 0 0 0,18 31-277 0 0,54 154 518 0 0,-99-129 26 0 0,10-88-522 0 0,-1 0-1 0 0,1 0 1 0 0,-1 0 0 0 0,1 0-1 0 0,-1 0 1 0 0,0-1 0 0 0,0 1 0 0 0,0-1-1 0 0,-1 0 1 0 0,1 0 0 0 0,0 0 0 0 0,-1 0-1 0 0,1-1 1 0 0,-1 1 0 0 0,0-1 0 0 0,0 0-1 0 0,1 0 1 0 0,-1 0 0 0 0,0 0 0 0 0,0-1-1 0 0,0 0 1 0 0,0 0 0 0 0,0 0 0 0 0,0 0-1 0 0,0 0 1 0 0,1-1 0 0 0,-1 0-1 0 0,0 0 1 0 0,0 0 0 0 0,0 0 0 0 0,1 0-1 0 0,-1-1 1 0 0,0 0-22 0 0,-40-28-2215 0 0,26-1-6680 0 0,13 9 212 0 0</inkml:trace>
  <inkml:trace contextRef="#ctx0" brushRef="#br1" timeOffset="29926.744">2877 1599 6265 0 0,'0'0'4841'0'0,"0"0"-3227"0"0,0 0-1159 0 0,0 0 215 0 0,0 0 116 0 0,0 0-390 0 0,7-3-423 0 0,-3 2 40 0 0,0-1 1 0 0,-1 1-1 0 0,1 1 1 0 0,0-1-1 0 0,-1 0 0 0 0,1 1 1 0 0,0 0-1 0 0,0 0 1 0 0,-1 0-1 0 0,1 0 0 0 0,0 1 1 0 0,0-1-1 0 0,-1 1 1 0 0,1 0-1 0 0,0 0 0 0 0,-1 1 1 0 0,1-1-1 0 0,-1 1 1 0 0,0-1-1 0 0,1 1 0 0 0,-1 0 1 0 0,0 0-1 0 0,0 1 1 0 0,0-1-1 0 0,0 1 0 0 0,-1-1 1 0 0,1 1-1 0 0,-1 0 1 0 0,1 0-1 0 0,-1 1-13 0 0,1-2 37 0 0,0 0-1 0 0,0 1 1 0 0,0-1-1 0 0,-1 1 1 0 0,1 0-1 0 0,-1 0 1 0 0,0 0-1 0 0,0 0 1 0 0,0 1-1 0 0,0-1 1 0 0,0 0-1 0 0,-1 1 1 0 0,1-1-1 0 0,-1 1 1 0 0,0 0 0 0 0,0-1-1 0 0,-1 1 1 0 0,1 0-1 0 0,-1-1 1 0 0,1 1-1 0 0,-1 0 1 0 0,0 0-1 0 0,-1 0 1 0 0,1-1-1 0 0,-1 1 1 0 0,0 0-1 0 0,1 0 1 0 0,-2-1-1 0 0,1 1 1 0 0,0-1-1 0 0,-1 1 1 0 0,1-1 0 0 0,-1 0-1 0 0,0 1 1 0 0,0-1-1 0 0,-1 0 1 0 0,1 0-1 0 0,-1 0 1 0 0,1-1-1 0 0,-1 1 1 0 0,0-1-1 0 0,0 1 1 0 0,0-1-1 0 0,0 0 1 0 0,0 0-1 0 0,-1 0 1 0 0,1-1-1 0 0,-1 1 1 0 0,1-1 0 0 0,-1 1-1 0 0,1-1 1 0 0,-4 0-37 0 0,-28 7-1686 0 0,11-8-2867 0 0,9-5-2202 0 0</inkml:trace>
  <inkml:trace contextRef="#ctx0" brushRef="#br1" timeOffset="30174.785">3140 1567 11417 0 0,'0'0'3120'0'0,"-3"6"-2428"0"0,-16 27-19 0 0,12-23-513 0 0,1 1 0 0 0,0-1 1 0 0,0 1-1 0 0,1 1 0 0 0,0-1 0 0 0,1 1 0 0 0,0 0 1 0 0,1 0-1 0 0,1 0 0 0 0,0 0 0 0 0,-1 9-160 0 0,5-18-8 0 0,0 0-1 0 0,0 0 1 0 0,-1-1-1 0 0,2 1 1 0 0,-1-1-1 0 0,0 0 1 0 0,0 1-1 0 0,1-1 1 0 0,0 0 0 0 0,-1 0-1 0 0,1-1 1 0 0,0 1-1 0 0,0 0 1 0 0,0-1-1 0 0,0 0 1 0 0,0 0-1 0 0,0 0 1 0 0,0 0-1 0 0,0 0 1 0 0,0-1-1 0 0,0 1 1 0 0,1-1-1 0 0,-1 0 1 0 0,0 0-1 0 0,1 0 1 0 0,-1 0-1 0 0,0 0 1 0 0,2-1 8 0 0,28-14-9143 0 0,-25-2 1607 0 0</inkml:trace>
  <inkml:trace contextRef="#ctx0" brushRef="#br1" timeOffset="30458.717">3207 1420 4576 0 0,'0'0'7386'0'0,"8"-4"-5583"0"0,-4 1-1706 0 0,-3 2-64 0 0,0-1-1 0 0,0 1 1 0 0,0-1-1 0 0,0 1 1 0 0,1 0-1 0 0,-1-1 1 0 0,0 1-1 0 0,1 0 1 0 0,-1 0-1 0 0,1 0 0 0 0,-1 0 1 0 0,1 0-1 0 0,-1 0 1 0 0,1 0-1 0 0,0 1 1 0 0,-1-1-1 0 0,1 0 1 0 0,0 1-1 0 0,-1 0 1 0 0,1-1-1 0 0,0 1 0 0 0,0 0 1 0 0,0 0-1 0 0,-1 0 1 0 0,1 0-1 0 0,0 0 1 0 0,0 0-1 0 0,0 1 1 0 0,-1-1-1 0 0,1 0 1 0 0,0 1-1 0 0,0 0 0 0 0,-1-1 1 0 0,1 1-1 0 0,-1 0 1 0 0,1 0-1 0 0,0 0 1 0 0,-1 0-1 0 0,0 0 1 0 0,1 0-1 0 0,-1 0 1 0 0,0 0-1 0 0,1 1 0 0 0,-1-1 1 0 0,0 1-1 0 0,0-1 1 0 0,0 1-1 0 0,0-1 1 0 0,0 1-1 0 0,-1-1 1 0 0,1 1-1 0 0,0 0 1 0 0,-1-1-1 0 0,1 1 0 0 0,-1 0-32 0 0,-33 89 2030 0 0,13-60-1859 0 0,108-26 437 0 0,-67-8-899 0 0,19-2-335 0 0,-12 3-5365 0 0,-23 2 900 0 0</inkml:trace>
  <inkml:trace contextRef="#ctx0" brushRef="#br1" timeOffset="27636.78">948 1396 5336 0 0,'0'0'7605'0'0,"0"0"-7553"0"0,0 0-48 0 0,5 52 876 0 0,-10-30 160 0 0,0 3-124 0 0,-2 2-211 0 0,-3-1-169 0 0,0 1-160 0 0,-1-1-156 0 0,-1-2-68 0 0,1-2-104 0 0,3-4-48 0 0,-1-1-556 0 0,4-5-521 0 0,0-5-867 0 0,4-3-2316 0 0,1-7-1881 0 0</inkml:trace>
  <inkml:trace contextRef="#ctx0" brushRef="#br1" timeOffset="27918.617">837 1509 5793 0 0,'0'0'4303'0'0,"5"7"-2799"0"0,25 32 629 0 0,87 94 2053 0 0,-116-133-3984 0 0,5 4-2741 0 0,-2-10-5411 0 0,-2-9 318 0 0</inkml:trace>
  <inkml:trace contextRef="#ctx0" brushRef="#br1" timeOffset="28151.809">1087 1255 7917 0 0,'0'0'5414'0'0,"0"0"-3879"0"0,0 0-1268 0 0,0 0 212 0 0,0 0 182 0 0,0 0-647 0 0,0 0-414 0 0,0 0 140 0 0,3 2 190 0 0,0 0 106 0 0,1 0 0 0 0,0 0 1 0 0,-1 1-1 0 0,0-1 0 0 0,1 0 1 0 0,-1 1-1 0 0,0 0 0 0 0,0 0 0 0 0,-1 0 1 0 0,1 0-1 0 0,-1 1 0 0 0,1-1 1 0 0,-1 0-1 0 0,0 1 0 0 0,0 0 1 0 0,-1 0-1 0 0,1-1 0 0 0,-1 1 0 0 0,0 0 1 0 0,0 0-1 0 0,0 0 0 0 0,0 0 1 0 0,-1 0-1 0 0,0 0 0 0 0,1 1 1 0 0,-2-1-1 0 0,1 0 0 0 0,0 0 0 0 0,-1 0 1 0 0,0 0-1 0 0,0 0 0 0 0,0 0 1 0 0,0 0-1 0 0,-2 3-36 0 0,2-5 21 0 0,0-1-1 0 0,-1 0 1 0 0,1 1 0 0 0,0-1 0 0 0,0 0-1 0 0,1 1 1 0 0,-1 0 0 0 0,0-1-1 0 0,0 1 1 0 0,1-1 0 0 0,-1 1 0 0 0,1 0-1 0 0,0-1 1 0 0,-1 1 0 0 0,1 0-1 0 0,0 0 1 0 0,0-1 0 0 0,0 1 0 0 0,0 0-1 0 0,0-1 1 0 0,0 1 0 0 0,1 0 0 0 0,-1 0-1 0 0,1-1 1 0 0,-1 1 0 0 0,1-1-1 0 0,-1 1 1 0 0,1 0 0 0 0,0-1 0 0 0,0 1-1 0 0,0-1 1 0 0,0 0 0 0 0,0 1 0 0 0,0-1-1 0 0,0 0 1 0 0,0 1 0 0 0,1-1-1 0 0,-1 0 1 0 0,0 0 0 0 0,1 0 0 0 0,-1 0-1 0 0,1 0 1 0 0,-1-1 0 0 0,1 1 0 0 0,0 0-1 0 0,-1-1 1 0 0,1 1 0 0 0,0-1-1 0 0,-1 1 1 0 0,1-1 0 0 0,0 0 0 0 0,-1 0-1 0 0,1 0 1 0 0,0 0 0 0 0,0 0 0 0 0,-1 0-1 0 0,1 0 1 0 0,0 0 0 0 0,0-1-21 0 0,32-7 206 0 0,-26-1-3233 0 0,-3-4-4561 0 0,-1 2-17 0 0</inkml:trace>
  <inkml:trace contextRef="#ctx0" brushRef="#br1" timeOffset="28352.773">1380 1313 13729 0 0,'7'7'1726'0'0,"3"3"-1621"0"0,0 1-1 0 0,-1 1 0 0 0,0 0 0 0 0,0 0 0 0 0,-1 1 0 0 0,-1-1 1 0 0,0 2-1 0 0,-1-1 0 0 0,0 1 0 0 0,-1 0 0 0 0,-1 0 0 0 0,0 1 1 0 0,-1-1-1 0 0,-1 1 0 0 0,0 0 0 0 0,-1-1 0 0 0,0 1 0 0 0,-1 0 1 0 0,-1 0-1 0 0,0 0 0 0 0,-1-1 0 0 0,-1 1 0 0 0,0 0 1 0 0,-1-1-1 0 0,-1 0 0 0 0,0 0 0 0 0,-1 0 0 0 0,0-1 0 0 0,-1 0 1 0 0,0 0-1 0 0,-2 0 0 0 0,1-1 0 0 0,-8 8-104 0 0,14-19-149 0 0,-41 38-1375 0 0,8-27-6858 0 0,18-14-388 0 0</inkml:trace>
  <inkml:trace contextRef="#ctx0" brushRef="#br1" timeOffset="26672.364">29 1385 992 0 0,'0'0'8154'0'0,"0"0"-5394"0"0,0 0-1874 0 0,0 0-106 0 0,0 0 380 0 0,0 0 63 0 0,1 9-213 0 0,1 8-514 0 0,2 179 691 0 0,4-204-10289 0 0,2-8-88 0 0</inkml:trace>
  <inkml:trace contextRef="#ctx0" brushRef="#br1" timeOffset="26937.751">219 1356 4804 0 0,'0'0'9221'0'0,"0"0"-8337"0"0,0 0-780 0 0,0 0 348 0 0,0 0 416 0 0,0 0-243 0 0,-52 6-349 0 0,32-5-164 0 0,-5 2-112 0 0,2-1-4 0 0,1 0-4 0 0,-1 1-216 0 0,5-1-833 0 0,1 0-819 0 0,4 0-2884 0 0,7-2-3349 0 0</inkml:trace>
  <inkml:trace contextRef="#ctx0" brushRef="#br1" timeOffset="27202.608">267 1505 5320 0 0,'0'0'6081'0'0,"0"0"-5401"0"0,0 0-192 0 0,0 0 848 0 0,0 0 108 0 0,-52 11-536 0 0,31-9-459 0 0,-3-1-301 0 0,-3 0-140 0 0,1 2-8 0 0,0 0-4 0 0,4 1-749 0 0,4-1-971 0 0,5 0-2552 0 0,11-3-3417 0 0</inkml:trace>
  <inkml:trace contextRef="#ctx0" brushRef="#br1" timeOffset="27203.608">362 1637 364 0 0,'0'0'7905'0'0,"0"0"-5281"0"0,0 0-1940 0 0,0 0 352 0 0,0 0 572 0 0,0 0-308 0 0,-40 24-496 0 0,17-20-339 0 0,-3 0-229 0 0,-3-1-172 0 0,-2 3-16 0 0,-2-1-48 0 0,4 0-708 0 0,2 0-741 0 0,8-2-1491 0 0,3-3-4953 0 0</inkml:trace>
  <inkml:trace contextRef="#ctx0" brushRef="#br1" timeOffset="32197.329">3624 1602 4544 0 0,'0'0'4722'0'0,"0"0"-3293"0"0,0 0-1182 0 0,0 0 404 0 0,0 0 373 0 0,0 0-224 0 0,0 0-350 0 0,0 0-206 0 0,7 1-66 0 0,13 2-74 0 0,-10-1 23 0 0,-1 0 1 0 0,0-1 0 0 0,1 1 0 0 0,-1-2-1 0 0,1 0 1 0 0,-1 0 0 0 0,1 0 0 0 0,-1-1-1 0 0,1-1 1 0 0,-1 1 0 0 0,0-2-1 0 0,9-2-127 0 0,-17 1-22 0 0,0 1-1 0 0,0-1 0 0 0,0 0 0 0 0,-1 1 0 0 0,1-1 0 0 0,-1 0 0 0 0,0 0 0 0 0,0 1 0 0 0,-1-1 0 0 0,1 0 0 0 0,-1 1 0 0 0,0-1 0 0 0,0 0 0 0 0,0 1 0 0 0,0-1 0 0 0,0 1 0 0 0,-1-1 0 0 0,0 1 1 0 0,1 0-1 0 0,-1 0 0 0 0,-1-1 0 0 0,1 1 0 0 0,0 1 0 0 0,-1-1 0 0 0,1 0 0 0 0,-1 1 0 0 0,0-1 0 0 0,0 1 0 0 0,0 0 0 0 0,0 0 0 0 0,0 0 0 0 0,-1 0 0 0 0,1 0 0 0 0,-4 0 23 0 0,2-2-28 0 0,-3-3-11 0 0,0 1 0 0 0,0 0 0 0 0,0 0 0 0 0,-1 1 0 0 0,0 0 0 0 0,0 1 0 0 0,-1-1 0 0 0,1 2 0 0 0,-1-1 0 0 0,0 2 0 0 0,0-1 0 0 0,-3 1 39 0 0,11 4 19 0 0,0 0 0 0 0,0 0-1 0 0,1 0 1 0 0,-1 1-1 0 0,0-1 1 0 0,1 1 0 0 0,0-1-1 0 0,-1 1 1 0 0,1 0-1 0 0,0 0 1 0 0,0-1-1 0 0,0 1 1 0 0,1 0 0 0 0,-1 0-1 0 0,1 0 1 0 0,0 0-1 0 0,0 0 1 0 0,0-1 0 0 0,0 1-1 0 0,0 0 1 0 0,0 0-1 0 0,1 0 1 0 0,-1 0 0 0 0,1 0-1 0 0,1 2-18 0 0,-2 3 165 0 0,15 267 2939 0 0,-5-214-3534 0 0,9-45-7073 0 0,-5-15 637 0 0</inkml:trace>
  <inkml:trace contextRef="#ctx0" brushRef="#br1" timeOffset="32368.161">3745 1795 4484 0 0,'0'0'9853'0'0,"0"0"-9297"0"0,0 0-504 0 0,-45-1 248 0 0,24-1 268 0 0,1-1-368 0 0,-6 2-188 0 0,4 0-12 0 0,-1-1-812 0 0,5 1-924 0 0,1-1-800 0 0,7-2-2576 0 0</inkml:trace>
  <inkml:trace contextRef="#ctx0" brushRef="#br1" timeOffset="32553.649">3934 1586 9745 0 0,'-3'6'5020'0'0,"-20"41"-2789"0"0,16-37-2119 0 0,1 0 0 0 0,1 0-1 0 0,0 1 1 0 0,0 0 0 0 0,1-1-1 0 0,0 2 1 0 0,1-1 0 0 0,0 0 0 0 0,1 1-1 0 0,0-1 1 0 0,1 1 0 0 0,0 0-1 0 0,1 7-111 0 0,25 15-569 0 0,1-24-4401 0 0,-16-9-606 0 0</inkml:trace>
  <inkml:trace contextRef="#ctx0" brushRef="#br1" timeOffset="32772.378">3971 1709 9713 0 0,'7'0'3431'0'0,"-1"-1"-3335"0"0,0 0 0 0 0,0 0 0 0 0,0 1 1 0 0,-1 0-1 0 0,1 0 0 0 0,0 0 0 0 0,0 1 0 0 0,0 0 0 0 0,0 0 1 0 0,-1 0-1 0 0,1 1 0 0 0,0 0 0 0 0,-1 0 0 0 0,1 0 0 0 0,-1 1 1 0 0,0 0-1 0 0,0 0 0 0 0,0 0 0 0 0,0 0 0 0 0,-1 1 0 0 0,1 0 1 0 0,-1 0-1 0 0,0 0 0 0 0,0 1 0 0 0,0-1 0 0 0,-1 1 0 0 0,1 0 1 0 0,-1 0-1 0 0,-1 0 0 0 0,1 0 0 0 0,0 1 0 0 0,-1-1 1 0 0,0 1-1 0 0,-1 0 0 0 0,1-1 0 0 0,-1 1 0 0 0,0 0 0 0 0,-1 0 1 0 0,1 0-1 0 0,-1 0 0 0 0,0 0-96 0 0,-2-1 64 0 0,0 0 0 0 0,-1-1 1 0 0,1 1-1 0 0,-1-1 0 0 0,0 1 0 0 0,0-1 1 0 0,0 0-1 0 0,-1-1 0 0 0,1 1 0 0 0,-1 0 1 0 0,0-1-1 0 0,0 0 0 0 0,0 0 0 0 0,-1 0 0 0 0,1-1 1 0 0,-1 1-1 0 0,1-1 0 0 0,-2 1-64 0 0,-56 7-5345 0 0,56-15 82 0 0,5-9-2372 0 0</inkml:trace>
  <inkml:trace contextRef="#ctx0" brushRef="#br1" timeOffset="33036.689">4201 1720 7917 0 0,'0'0'3768'0'0,"0"0"-2791"0"0,0 0-420 0 0,-4 8 521 0 0,-1 1-762 0 0,-33 102 2571 0 0,37-108-2941 0 0,1-1-1 0 0,0 1 1 0 0,0-1 0 0 0,0 1 0 0 0,0 0 0 0 0,0-1 0 0 0,1 1 0 0 0,-1 0 0 0 0,1-1 0 0 0,0 1 0 0 0,-1-1-1 0 0,1 1 1 0 0,0-1 0 0 0,1 1 0 0 0,-1-1 0 0 0,0 0 0 0 0,1 0 0 0 0,-1 0 0 0 0,1 1 0 0 0,0-1 0 0 0,0-1-1 0 0,0 1 1 0 0,0 0 0 0 0,0 0 0 0 0,0-1 0 0 0,0 1 0 0 0,0-1 0 0 0,1 0 0 0 0,-1 1 0 0 0,0-1 0 0 0,1 0-1 0 0,-1-1 1 0 0,1 1 0 0 0,0 0 0 0 0,-1-1 0 0 0,1 1 0 0 0,0-1 0 0 0,-1 0 0 0 0,1 0 0 0 0,-1 0 0 0 0,1 0-1 0 0,0 0 1 0 0,2-1 54 0 0,24-2-7717 0 0,-12-9 261 0 0</inkml:trace>
  <inkml:trace contextRef="#ctx0" brushRef="#br1" timeOffset="33299.802">4353 1659 6081 0 0,'0'0'6276'0'0,"5"7"-4732"0"0,2 1-1402 0 0,-1-1-1 0 0,1 1 1 0 0,-2 1-1 0 0,1-1 1 0 0,-1 1-1 0 0,-1 0 0 0 0,1 0 1 0 0,-2 0-1 0 0,1 1 1 0 0,-1-1-1 0 0,0 1 1 0 0,-1 0-1 0 0,-1 0 1 0 0,1 0-1 0 0,-1 0 0 0 0,-1 0 1 0 0,0 0-1 0 0,0 0 1 0 0,-1 0-1 0 0,-1 0 1 0 0,1 0-1 0 0,-2 0 1 0 0,1 0-1 0 0,-1-1 0 0 0,-1 1 1 0 0,1-1-1 0 0,-2 0 1 0 0,1 0-1 0 0,-1 0 1 0 0,-1-1-1 0 0,0 0 1 0 0,0 0-1 0 0,-4 4-141 0 0,7-9-94 0 0,-41 32-105 0 0,10-23-3894 0 0,17-13-1897 0 0</inkml:trace>
  <inkml:trace contextRef="#ctx0" brushRef="#br1" timeOffset="33550.756">4665 1590 10921 0 0,'0'0'2473'0'0,"0"0"-1546"0"0,0 0-632 0 0,0 0 110 0 0,0 0 126 0 0,0 7 78 0 0,0 28-227 0 0,1 0-1 0 0,2-1 1 0 0,2 0 0 0 0,1 1 0 0 0,1-2-1 0 0,3 1 1 0 0,1 1-382 0 0,-67-63-675 0 0,53 27 670 0 0,0-1 1 0 0,0 0 0 0 0,-1 1 0 0 0,1 0 0 0 0,0 0 0 0 0,-1 0-1 0 0,1 0 1 0 0,0 0 0 0 0,-1 1 0 0 0,1 0 0 0 0,-1-1-1 0 0,1 1 1 0 0,-1 0 0 0 0,1 1 0 0 0,-1-1 0 0 0,1 1-1 0 0,-1-1 1 0 0,1 1 0 0 0,0 0 0 0 0,-1 0 0 0 0,1 1-1 0 0,0-1 1 0 0,0 1 0 0 0,0-1 0 0 0,0 1 0 0 0,0 0 0 0 0,0 0-1 0 0,0 0 1 0 0,1 1 0 0 0,-1-1 0 0 0,1 1 0 0 0,0-1-1 0 0,-1 1 1 0 0,1 0 0 0 0,0 0 0 0 0,1 0 0 0 0,-1 0-1 0 0,0 0 1 0 0,1 0 0 0 0,0 1 0 0 0,0-1 0 0 0,0 0 0 0 0,0 1-1 0 0,0-1 1 0 0,1 1 0 0 0,-1 2 4 0 0,4-2 36 0 0,0 0 0 0 0,0 0-1 0 0,0-1 1 0 0,0 1 0 0 0,1-1 0 0 0,0 0-1 0 0,-1 0 1 0 0,1 0 0 0 0,0 0 0 0 0,0-1-1 0 0,1 0 1 0 0,-1 1 0 0 0,0-2 0 0 0,1 1 0 0 0,-1 0-1 0 0,1-1 1 0 0,0 0 0 0 0,-1 0 0 0 0,1 0-1 0 0,0-1 1 0 0,0 1 0 0 0,-1-1 0 0 0,1-1 0 0 0,0 1-1 0 0,0 0 1 0 0,0-1 0 0 0,-1 0 0 0 0,1 0-1 0 0,0-1 1 0 0,-1 1 0 0 0,1-1 0 0 0,2-1-36 0 0,-6 2-45 0 0,32-13-1779 0 0,-12-1-3508 0 0,-7-2-1997 0 0</inkml:trace>
  <inkml:trace contextRef="#ctx0" brushRef="#br1" timeOffset="34808.949">2705 1101 8373 0 0,'0'0'3740'0'0,"0"0"-2538"0"0,0 0-767 0 0,0 0 296 0 0,0 0-11 0 0,0 0-693 0 0,6 1-349 0 0,-3-1 362 0 0,-1 0 1 0 0,1 0-1 0 0,-1 0 0 0 0,1 1 0 0 0,-1-1 1 0 0,1 1-1 0 0,-1-1 0 0 0,0 1 1 0 0,1 0-1 0 0,-1 0 0 0 0,0 0 0 0 0,0 0 1 0 0,0 0-1 0 0,1 1 0 0 0,-1-1 1 0 0,0 1-1 0 0,-1-1 0 0 0,1 1 1 0 0,0 0-1 0 0,0 0 0 0 0,-1-1 0 0 0,1 1 1 0 0,-1 1-1 0 0,0-1 0 0 0,1 0 1 0 0,-1 0-1 0 0,0 0 0 0 0,0 1 0 0 0,0-1 1 0 0,-1 0-1 0 0,1 1 0 0 0,-1-1 1 0 0,1 0-1 0 0,-1 1 0 0 0,0-1 0 0 0,0 1 1 0 0,0-1-1 0 0,0 1 0 0 0,0-1 1 0 0,0 1-1 0 0,-1-1 0 0 0,1 1 0 0 0,-1-1 1 0 0,0 0-1 0 0,0 1 0 0 0,0-1 1 0 0,0 0-41 0 0,-46 55 872 0 0,86-57-288 0 0,-4-3-729 0 0,39 0 368 0 0,-26 11-5378 0 0,-33-2-2067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15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2815 812 3648 0 0,'0'0'6640'0'0,"0"7"-5099"0"0,11 250 2044 0 0,-24-226-3354 0 0,9-36-5352 0 0,4-14-3063 0 0</inkml:trace>
  <inkml:trace contextRef="#ctx0" brushRef="#br0" timeOffset="247.248">2892 747 5473 0 0,'7'2'3545'0'0,"99"45"204"0"0,-104-45-3673 0 0,0-1 1 0 0,0 0-1 0 0,0 1 1 0 0,0-1 0 0 0,0 1-1 0 0,0-1 1 0 0,0 1-1 0 0,-1 0 1 0 0,1 0-1 0 0,-1 0 1 0 0,1 0 0 0 0,-1 0-1 0 0,0 0 1 0 0,0 0-1 0 0,0 0 1 0 0,0 1 0 0 0,0-1-1 0 0,0 0 1 0 0,0 1-1 0 0,-1-1 1 0 0,0 1-1 0 0,1-1 1 0 0,-1 0 0 0 0,0 1-1 0 0,0-1 1 0 0,0 1-1 0 0,0-1 1 0 0,-1 1 0 0 0,1-1-1 0 0,-1 0 1 0 0,1 1-1 0 0,-1-1 1 0 0,0 0 0 0 0,0 1-1 0 0,0-1 1 0 0,0 0-1 0 0,0 0 1 0 0,-1 0-1 0 0,1 0 1 0 0,-1 0 0 0 0,1 0-1 0 0,-1 0 1 0 0,0 0-1 0 0,1-1 1 0 0,-1 1 0 0 0,0-1-1 0 0,-2 2-76 0 0,-70 30 49 0 0,18-34-4910 0 0,31-6-1609 0 0</inkml:trace>
  <inkml:trace contextRef="#ctx0" brushRef="#br0" timeOffset="494.229">3328 634 7765 0 0,'0'0'5128'0'0,"0"0"-4002"0"0,-8 10-601 0 0,-8 8-283 0 0,1 1-1 0 0,1 0 1 0 0,0 2-1 0 0,2 0 1 0 0,0 0-1 0 0,2 1 1 0 0,0 0-1 0 0,1 1 1 0 0,-2 12-242 0 0,9-27 8 0 0,1 0 0 0 0,0-1 0 0 0,0 1 0 0 0,1 0 1 0 0,0-1-1 0 0,1 1 0 0 0,-1 0 0 0 0,1-1 0 0 0,1 1 1 0 0,0-1-1 0 0,0 1 0 0 0,0-1 0 0 0,1 0 0 0 0,0 0 1 0 0,0 0-1 0 0,1 0 0 0 0,0 0 0 0 0,0-1 0 0 0,0 0 1 0 0,1 0-1 0 0,0 0 0 0 0,0 0 0 0 0,1-1 0 0 0,0 0 1 0 0,3 3-9 0 0,69 39-5995 0 0,-53-37-941 0 0</inkml:trace>
  <inkml:trace contextRef="#ctx0" brushRef="#br0" timeOffset="151804.157">641 1 3708 0 0,'0'0'492'0'0,"0"0"-41"0"0,0 0-94 0 0,0 0 222 0 0,0 0 920 0 0,0 0-355 0 0,0 0-646 0 0,0 0-395 0 0,-3 4 73 0 0,0 6 18 0 0,1-1 1 0 0,0 1-1 0 0,0 0 1 0 0,1 0 0 0 0,1 0-1 0 0,0 0 1 0 0,0 0-1 0 0,1 0 1 0 0,0 0-1 0 0,0 0 1 0 0,1 0-1 0 0,1-1 1 0 0,0 1 0 0 0,0-1-1 0 0,1 1 1 0 0,3 5-195 0 0,6 26 723 0 0,-1 2-51 0 0,2-1-1 0 0,2-1 0 0 0,1 0 1 0 0,3-2-1 0 0,16 27-671 0 0,-36-68-25 0 0,-1 1-1 0 0,1 0 1 0 0,-1 0-1 0 0,1 0 1 0 0,-1 0-1 0 0,1-1 1 0 0,0 1-1 0 0,0 0 1 0 0,-1 0 0 0 0,1-1-1 0 0,0 1 1 0 0,0 0-1 0 0,0-1 1 0 0,0 1-1 0 0,1 0 1 0 0,-1 0-1 0 0,0-1 1 0 0,0 1-1 0 0,1 0 1 0 0,-1 0-1 0 0,1 0 1 0 0,-1-1-1 0 0,1 1 1 0 0,0 0 0 0 0,-1 0-1 0 0,1 0 1 0 0,0 0-1 0 0,0 0 1 0 0,-1 0-1 0 0,1 0 1 0 0,0 0-1 0 0,0 1 1 0 0,0-1-1 0 0,0 0 1 0 0,0 0-1 0 0,1 1 1 0 0,-1-1-1 0 0,0 1 1 0 0,0-1 0 0 0,0 1-1 0 0,0-1 1 0 0,1 1-1 0 0,-1 0 1 0 0,0 0-1 0 0,0-1 1 0 0,1 1-1 0 0,-1 0 1 0 0,0 0-1 0 0,1 0 1 0 0,-1 0-1 0 0,0 1 1 0 0,0-1 0 0 0,1 0-1 0 0,-1 0 1 0 0,0 1-1 0 0,0-1 1 0 0,0 1-1 0 0,1-1 1 0 0,-1 1-1 0 0,0 0 1 0 0,0-1-1 0 0,0 1 26 0 0,0 4 39 0 0,0 0-1 0 0,0-1 0 0 0,-1 1 0 0 0,1 0 1 0 0,-1-1-1 0 0,0 1 0 0 0,-1 0 1 0 0,1 0-1 0 0,-1-1 0 0 0,0 1 0 0 0,0 0 1 0 0,0-1-1 0 0,-1 1 0 0 0,0-1 0 0 0,1 0 1 0 0,-2 1-1 0 0,1-1 0 0 0,0 0 0 0 0,-1 0 1 0 0,0-1-1 0 0,0 1 0 0 0,0 0 1 0 0,0-1-1 0 0,-1 0 0 0 0,1 1 0 0 0,-1-2 1 0 0,0 1-1 0 0,0 0 0 0 0,0-1 0 0 0,0 1 1 0 0,0-1-1 0 0,-1 0 0 0 0,1-1 1 0 0,0 1-1 0 0,-1-1 0 0 0,0 0 0 0 0,1 0 1 0 0,-1 0-1 0 0,0-1 0 0 0,1 1 0 0 0,-1-1 1 0 0,0 0-1 0 0,0-1 0 0 0,1 1 1 0 0,-1-1-1 0 0,0 0 0 0 0,1 0 0 0 0,-1 0 1 0 0,1-1-1 0 0,-2 0-38 0 0,-21-6-2503 0 0,9 0-2727 0 0,5 2-1084 0 0</inkml:trace>
  <inkml:trace contextRef="#ctx0" brushRef="#br0" timeOffset="152298.039">476 961 8385 0 0,'0'0'1507'0'0,"0"0"-935"0"0,0 0 72 0 0,0 0 126 0 0,0 0-227 0 0,0 0-352 0 0,0 0-13 0 0,3 6 77 0 0,6 6-128 0 0,1-1 0 0 0,-1 0 0 0 0,1-1 1 0 0,1 0-1 0 0,0-1 0 0 0,1 0 1 0 0,-1 0-1 0 0,2-1 0 0 0,-1-1 1 0 0,1 0-1 0 0,0-1 0 0 0,0 0 1 0 0,1-1-1 0 0,0-1 0 0 0,0 0 0 0 0,0-1 1 0 0,0 0-1 0 0,1-1 0 0 0,11 0-127 0 0,-25-2 1 0 0,0 0-1 0 0,0 0 1 0 0,0 0-1 0 0,0-1 1 0 0,-1 1-1 0 0,1 0 1 0 0,0 0-1 0 0,0-1 1 0 0,0 1-1 0 0,-1-1 0 0 0,1 1 1 0 0,0 0-1 0 0,0-1 1 0 0,-1 1-1 0 0,1-1 1 0 0,0 0-1 0 0,-1 1 1 0 0,1-1-1 0 0,-1 0 1 0 0,1 1-1 0 0,-1-1 0 0 0,1 0 1 0 0,-1 1-1 0 0,1-1 1 0 0,-1 0-1 0 0,0 0 1 0 0,1 0-1 0 0,-1 1 1 0 0,0-1-1 0 0,0 0 1 0 0,0 0-1 0 0,1 0 0 0 0,-1 0 1 0 0,0 0-1 0 0,0 0 1 0 0,0 1-1 0 0,-1-1 1 0 0,1 0-1 0 0,0 0 1 0 0,0 0-1 0 0,0 0 1 0 0,0 1-1 0 0,-1-1 0 0 0,1 0 1 0 0,0 0-1 0 0,-1 0 1 0 0,1 1-1 0 0,-1-1 1 0 0,1 0-1 0 0,-1 0 1 0 0,1 1-1 0 0,-1-1 1 0 0,0 1-1 0 0,1-1 0 0 0,-1 0 1 0 0,0 1-1 0 0,1-1 1 0 0,-1 1-1 0 0,-1-1 0 0 0,-36-40-1204 0 0,28 32 1057 0 0,-1 0 0 0 0,0 1 1 0 0,0 0-1 0 0,-1 1 0 0 0,0 0 0 0 0,0 0 1 0 0,0 2-1 0 0,-1-1 0 0 0,0 2 1 0 0,-10-3 146 0 0,21 8 44 0 0,-1 1 1 0 0,1-1-1 0 0,-1 1 0 0 0,1 0 1 0 0,0 0-1 0 0,0 0 1 0 0,0 0-1 0 0,0 0 1 0 0,0 0-1 0 0,0 0 1 0 0,0 1-1 0 0,1-1 1 0 0,-1 1-1 0 0,1-1 1 0 0,0 1-1 0 0,0 0 1 0 0,0-1-1 0 0,0 1 1 0 0,0 0-1 0 0,1 0 1 0 0,-1 0-1 0 0,1-1 1 0 0,0 1-1 0 0,-1 0 1 0 0,1 0-1 0 0,1 0 1 0 0,-1 0-1 0 0,0 0 1 0 0,1 0-1 0 0,-1-1 1 0 0,1 1-1 0 0,0 0 1 0 0,0 0-1 0 0,1 1-44 0 0,-1 11 199 0 0,17 252 1280 0 0,-9-246-7542 0 0,-1-19-71 0 0</inkml:trace>
  <inkml:trace contextRef="#ctx0" brushRef="#br0" timeOffset="152548.523">662 1248 11385 0 0,'0'0'2128'0'0,"0"0"-2128"0"0,0 0-364 0 0,0 0 364 0 0,-48-7 344 0 0,22 4-216 0 0,-6-1-84 0 0,-9 2-44 0 0,3-2-64 0 0,3 1-1444 0 0,8 0-1264 0 0,13 1-1977 0 0</inkml:trace>
  <inkml:trace contextRef="#ctx0" brushRef="#br0" timeOffset="152781.876">844 1094 10845 0 0,'-4'5'854'0'0,"-58"160"3429"0"0,74-48-4346 0 0,-1-102-2340 0 0,1-11-4202 0 0,-2-6-306 0 0</inkml:trace>
  <inkml:trace contextRef="#ctx0" brushRef="#br0" timeOffset="152969.653">899 1254 9293 0 0,'0'0'1424'0'0,"0"0"-1098"0"0,0 0-158 0 0,0 0 175 0 0,7 1 53 0 0,-3-1-341 0 0,0 1-1 0 0,0-1 1 0 0,0 1-1 0 0,0 0 0 0 0,0 1 1 0 0,0-1-1 0 0,0 1 1 0 0,0-1-1 0 0,-1 1 1 0 0,1 0-1 0 0,-1 1 0 0 0,1-1 1 0 0,-1 0-1 0 0,0 1 1 0 0,0 0-1 0 0,0 0 0 0 0,0 0 1 0 0,-1 0-1 0 0,1 0 1 0 0,-1 1-1 0 0,0-1 0 0 0,0 1 1 0 0,0-1-1 0 0,0 1 1 0 0,0 0-1 0 0,-1 0 0 0 0,0 0 1 0 0,1 1-55 0 0,-1-1 93 0 0,0 1 1 0 0,0-1 0 0 0,-1 0-1 0 0,1 1 1 0 0,-1-1-1 0 0,0 1 1 0 0,0-1-1 0 0,-1 1 1 0 0,1-1 0 0 0,-1 0-1 0 0,0 1 1 0 0,0-1-1 0 0,0 0 1 0 0,-1 1-1 0 0,1-1 1 0 0,-1 0 0 0 0,0 0-1 0 0,-1 0 1 0 0,1-1-1 0 0,0 1 1 0 0,-1 0-1 0 0,0-1 1 0 0,0 0 0 0 0,0 0-1 0 0,0 1 1 0 0,-1-2-1 0 0,-1 3-93 0 0,-50 8-3795 0 0,47-16-433 0 0,7-7-2857 0 0</inkml:trace>
  <inkml:trace contextRef="#ctx0" brushRef="#br0" timeOffset="153124.775">1112 1288 3252 0 0,'0'0'6932'0'0,"0"0"-5381"0"0,0 0-1333 0 0,-6 7 467 0 0,3-4-601 0 0,-57 85 2499 0 0,59-86-2591 0 0,0 0 0 0 0,0 0 1 0 0,0 0-1 0 0,0 0 0 0 0,0 0 0 0 0,0 0 0 0 0,1 0 0 0 0,-1 1 0 0 0,1-1 1 0 0,-1 0-1 0 0,1 1 0 0 0,0-1 0 0 0,0 0 0 0 0,0 1 0 0 0,0-1 1 0 0,0 0-1 0 0,1 0 0 0 0,-1 1 0 0 0,1-1 0 0 0,0 0 0 0 0,-1 0 0 0 0,1 1 1 0 0,0-1-1 0 0,0 0 0 0 0,0 0 0 0 0,1 0 0 0 0,-1 0 0 0 0,0-1 0 0 0,1 1 1 0 0,-1 0-1 0 0,1 0 0 0 0,0-1 0 0 0,-1 1 0 0 0,1-1 0 0 0,0 1 0 0 0,0-1 1 0 0,0 0-1 0 0,0 0 0 0 0,0 0 0 0 0,0 0 0 0 0,0 0 0 0 0,1-1 0 0 0,-1 1 1 0 0,0 0-1 0 0,0-1 0 0 0,1 0 0 0 0,1 1 8 0 0,17 0-4652 0 0,-11-5-936 0 0</inkml:trace>
  <inkml:trace contextRef="#ctx0" brushRef="#br0" timeOffset="153374.458">1218 1201 3696 0 0,'0'0'6771'0'0,"4"7"-5186"0"0,6 8-1158 0 0,-1 1-1 0 0,0 1 1 0 0,-1 0 0 0 0,-1 0-1 0 0,-1 0 1 0 0,0 1 0 0 0,-2-1 0 0 0,0 2-1 0 0,1 4-426 0 0,-4-15 58 0 0,0 0-1 0 0,0-1 1 0 0,-1 1-1 0 0,1 0 0 0 0,-2-1 1 0 0,1 1-1 0 0,-1 0 1 0 0,0 0-1 0 0,-1-1 0 0 0,0 1 1 0 0,0-1-1 0 0,0 0 1 0 0,-1 1-1 0 0,0-1 1 0 0,-1 0-1 0 0,1-1 0 0 0,-1 1 1 0 0,-1-1-1 0 0,1 1 1 0 0,-1-1-1 0 0,0-1 0 0 0,-1 1 1 0 0,1-1-1 0 0,-3 2-57 0 0,-24 7-1494 0 0,10-17-3727 0 0,13-8-1194 0 0</inkml:trace>
  <inkml:trace contextRef="#ctx0" brushRef="#br0" timeOffset="153531.81">1566 1506 13037 0 0,'0'0'1916'0'0,"0"0"-1916"0"0,0 0-64 0 0,0 0 64 0 0,0 0 456 0 0,0 0 20 0 0,-38 2-136 0 0,14-6-340 0 0,0 0-88 0 0,-3-2-616 0 0,0-2-548 0 0,6-1-508 0 0,7 0-1524 0 0,4-6-3261 0 0</inkml:trace>
  <inkml:trace contextRef="#ctx0" brushRef="#br0" timeOffset="153717.52">1570 1379 9109 0 0,'0'0'2904'0'0,"0"0"-1996"0"0,0 0-616 0 0,0 0 384 0 0,0 0-436 0 0,0 0-164 0 0,0 0-24 0 0,-53-23-52 0 0,26 15-64 0 0,0 1-1360 0 0,0-1-772 0 0,6 1-2969 0 0</inkml:trace>
  <inkml:trace contextRef="#ctx0" brushRef="#br0" timeOffset="153966.558">1877 1150 13341 0 0,'0'0'1244'0'0,"0"0"-1244"0"0,14 41 0 0 0,-10-19 532 0 0,3 4 160 0 0,-3 1 37 0 0,-2 0-93 0 0,0 1-248 0 0,-2-2-140 0 0,0-2-140 0 0,-2-2-92 0 0,0-3-16 0 0,-1 1-236 0 0,2-2-448 0 0,1-4-797 0 0,0-5-2439 0 0,4-2-2325 0 0</inkml:trace>
  <inkml:trace contextRef="#ctx0" brushRef="#br0" timeOffset="154167.975">2049 1541 13893 0 0,'0'0'1532'0'0,"0"0"-1532"0"0,0 0-140 0 0,0 0 140 0 0,-45-4 564 0 0,21-2-276 0 0,-8-1-96 0 0,-6-2-176 0 0,-12 1-16 0 0,7 1-64 0 0,8 4-808 0 0,10 0-620 0 0,10 3-1296 0 0,7 0-3465 0 0</inkml:trace>
  <inkml:trace contextRef="#ctx0" brushRef="#br0" timeOffset="154434.171">1895 1658 9865 0 0,'0'0'563'0'0,"0"0"-320"0"0,0 0 16 0 0,0 0 251 0 0,0 0-160 0 0,-7-1-196 0 0,-37-9 128 0 0,81 14-364 0 0,-34-3 152 0 0,1-1 0 0 0,-1 1 0 0 0,0 0 0 0 0,0 0-1 0 0,0 0 1 0 0,0 0 0 0 0,0 1 0 0 0,0-1 0 0 0,0 1 0 0 0,0 0 0 0 0,-1-1 0 0 0,1 1 0 0 0,0 1 0 0 0,-1-1 0 0 0,0 0 0 0 0,0 0 0 0 0,1 1 0 0 0,-1 0 0 0 0,-1-1-1 0 0,1 1 1 0 0,0 0 0 0 0,-1 0 0 0 0,1 0 0 0 0,-1 0 0 0 0,0 0 0 0 0,0 0 0 0 0,0 0 0 0 0,0 0 0 0 0,-1 1 0 0 0,1-1 0 0 0,-1 0 0 0 0,0 0 0 0 0,0 1 0 0 0,0-1 0 0 0,0 0-1 0 0,-1 0 1 0 0,1 1 0 0 0,-1-1 0 0 0,0 0 0 0 0,0 0 0 0 0,0 0 0 0 0,0 0 0 0 0,-1 0 0 0 0,1 0 0 0 0,-1 0 0 0 0,0 0 0 0 0,-1 1-70 0 0,-45 48 860 0 0,97-41 385 0 0,-33-9-1387 0 0,83 3 186 0 0,-40-19-5842 0 0,-50 10 527 0 0</inkml:trace>
  <inkml:trace contextRef="#ctx0" brushRef="#br0" timeOffset="154683.142">2187 1467 13225 0 0,'0'0'1102'0'0,"0"0"-810"0"0,7-1 38 0 0,-4 0-310 0 0,1 1-1 0 0,-1-1 1 0 0,1 1-1 0 0,-1 0 1 0 0,1 0-1 0 0,0 0 0 0 0,-1 0 1 0 0,1 1-1 0 0,-1-1 1 0 0,1 1-1 0 0,-1 0 1 0 0,1 0-1 0 0,-1 0 1 0 0,1 0-1 0 0,-1 1 0 0 0,0 0 1 0 0,0-1-1 0 0,0 1 1 0 0,0 0-1 0 0,0 0 1 0 0,0 1-1 0 0,0-1 1 0 0,-1 1-1 0 0,1-1 0 0 0,1 4-19 0 0,2 0 63 0 0,0 1-1 0 0,-1-1 0 0 0,0 1 0 0 0,0 1 0 0 0,0-1 0 0 0,-1 1 0 0 0,0 0 0 0 0,-1 0 1 0 0,1 0-1 0 0,-2 0 0 0 0,1 1 0 0 0,-1-1 0 0 0,-1 1 0 0 0,1 0 0 0 0,-1-1 0 0 0,-1 1 1 0 0,0 1-63 0 0,-1-6-6 0 0,-1-1 0 0 0,0 0 0 0 0,-1 0 0 0 0,1 0 1 0 0,0 0-1 0 0,-1 0 0 0 0,0 0 0 0 0,1 0 0 0 0,-1-1 1 0 0,0 0-1 0 0,-1 1 0 0 0,1-1 0 0 0,0 0 0 0 0,-1-1 1 0 0,1 1-1 0 0,-1 0 0 0 0,1-1 0 0 0,-1 0 0 0 0,0 0 1 0 0,1 0-1 0 0,-1 0 0 0 0,0-1 0 0 0,0 1 0 0 0,0-1 6 0 0,-30-1-2871 0 0,9-11-3699 0 0,16-2-341 0 0</inkml:trace>
  <inkml:trace contextRef="#ctx0" brushRef="#br0" timeOffset="154930.615">2455 1505 10033 0 0,'0'0'3228'0'0,"0"0"-3262"0"0,-8 8 312 0 0,-2 0-45 0 0,-68 75 1376 0 0,76-80-1577 0 0,0 0 1 0 0,0-1-1 0 0,0 1 1 0 0,0 1-1 0 0,0-1 0 0 0,1 0 1 0 0,0 0-1 0 0,-1 1 1 0 0,1-1-1 0 0,1 0 0 0 0,-1 1 1 0 0,0-1-1 0 0,1 1 1 0 0,0-1-1 0 0,-1 1 1 0 0,1-1-1 0 0,1 1 0 0 0,-1-1 1 0 0,1 1-1 0 0,-1-1 1 0 0,1 1-1 0 0,0-1 0 0 0,0 1 1 0 0,0-1-1 0 0,1 0 1 0 0,-1 0-1 0 0,1 1 1 0 0,0-1-1 0 0,0 0 0 0 0,0-1 1 0 0,0 1-1 0 0,1 1-32 0 0,39 30-740 0 0,-9-21-3500 0 0,-14-12-1227 0 0</inkml:trace>
  <inkml:trace contextRef="#ctx0" brushRef="#br0" timeOffset="155181.46">2619 1081 11509 0 0,'3'11'853'0'0,"17"80"255"0"0,-3 0 0 0 0,-5 1 0 0 0,-4 1 0 0 0,-3 39-1108 0 0,4 31 1436 0 0,-3-42-659 0 0,-6-70-645 0 0,3 1 1 0 0,2 0-1 0 0,3-1 0 0 0,1 0 0 0 0,11 31-132 0 0,-19-82-89 0 0,-1 0-1 0 0,0 0 1 0 0,1 0-1 0 0,-1-1 0 0 0,0 1 1 0 0,1 0-1 0 0,-1 0 0 0 0,0 0 1 0 0,1 0-1 0 0,-1 0 1 0 0,0 0-1 0 0,1 0 0 0 0,-1 0 1 0 0,1 0-1 0 0,-1 0 0 0 0,0 0 1 0 0,1 0-1 0 0,-1 0 1 0 0,0 0-1 0 0,1 0 0 0 0,-1 0 1 0 0,0 0-1 0 0,1 0 0 0 0,-1 0 1 0 0,0 1-1 0 0,1-1 1 0 0,-1 0-1 0 0,0 0 0 0 0,1 1 90 0 0,-4-50-6930 0 0,-2 0-837 0 0</inkml:trace>
  <inkml:trace contextRef="#ctx0" brushRef="#br0" timeOffset="155661.271">2537 913 10349 0 0,'-11'-8'816'0'0,"-9"-6"-806"0"0,-1 1 0 0 0,0 1-1 0 0,-1 1 1 0 0,0 0 0 0 0,-1 2 0 0 0,0 1-1 0 0,-1 0 1 0 0,-5 1-10 0 0,-539-48 673 0 0,272 26-454 0 0,-99-10 471 0 0,-287 12-690 0 0,340 54-362 0 0,341-27 367 0 0,-1 0 0 0 0,1 0 0 0 0,-1 0 0 0 0,1 0 0 0 0,0 0 0 0 0,-1 0-1 0 0,1 0 1 0 0,0 0 0 0 0,-1 0 0 0 0,1 1 0 0 0,0-1 0 0 0,0 1 0 0 0,-1-1 0 0 0,1 1 0 0 0,0-1 0 0 0,0 1-1 0 0,0 0 1 0 0,-1 0 0 0 0,1-1 0 0 0,0 1 0 0 0,0 0 0 0 0,0 0 0 0 0,0 0 0 0 0,1 0 0 0 0,-1 0 0 0 0,0 0 0 0 0,0 1-1 0 0,1-1 1 0 0,-1 0 0 0 0,0 0 0 0 0,1 1 0 0 0,-1-1 0 0 0,1 0 0 0 0,0 0 0 0 0,-1 1 0 0 0,1-1 0 0 0,0 0-1 0 0,0 1 1 0 0,0-1 0 0 0,0 1 0 0 0,0-1 0 0 0,0 0 0 0 0,0 1 0 0 0,0-1 0 0 0,1 0 0 0 0,-1 1 0 0 0,0-1-1 0 0,1 0 1 0 0,-1 0 0 0 0,1 1 0 0 0,0-1 0 0 0,-1 0 0 0 0,1 0 0 0 0,0 0 0 0 0,0 0 0 0 0,0 0 0 0 0,0 0-1 0 0,-1 0 1 0 0,1 0 0 0 0,1 0 0 0 0,-1 0 0 0 0,0 0-5 0 0,7 15 212 0 0,47 115 809 0 0,-5 2 0 0 0,17 88-1021 0 0,-48-152 334 0 0,-4 1 1 0 0,-3 0 0 0 0,-3 1-1 0 0,-3 1 1 0 0,-3-1 0 0 0,-3 1 0 0 0,-9 59-335 0 0,8-126 23 0 0,1 1 1 0 0,-1-1 0 0 0,1 1 0 0 0,0 0 0 0 0,1-1-1 0 0,-1 1 1 0 0,1-1 0 0 0,0 1 0 0 0,1-1 0 0 0,-1 0 0 0 0,1 1-1 0 0,0-1 1 0 0,0 0 0 0 0,1 0 0 0 0,0 0 0 0 0,0 0-1 0 0,0-1 1 0 0,0 1 0 0 0,0-1 0 0 0,1 0 0 0 0,0 0 0 0 0,0 0-1 0 0,0 0 1 0 0,1-1 0 0 0,-1 0 0 0 0,1 1 0 0 0,0-2-1 0 0,0 1 1 0 0,0 0 0 0 0,0-1 0 0 0,0 0 0 0 0,0-1 0 0 0,1 1-1 0 0,-1-1 1 0 0,0 0 0 0 0,1 0-24 0 0,98 31 352 0 0,1-5 0 0 0,1-5 0 0 0,1-4 0 0 0,1-5 0 0 0,71-2-352 0 0,79 12 184 0 0,883 111 24 0 0,-982-128-153 0 0,-145-15-1418 0 0,-20-5-5774 0 0,-10-6-4235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3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7477 0 0,'0'0'144'0'0,"0"0"162"0"0,0 0 355 0 0,0 0 495 0 0,0 0-234 0 0,0 0-504 0 0,0 0-272 0 0,0 0-74 0 0,0 0 29 0 0,63 22 1703 0 0,-59-21-1735 0 0,-1 0 1 0 0,0 1 0 0 0,1-1 0 0 0,-1 1 0 0 0,0-1 0 0 0,0 1 0 0 0,0 0 0 0 0,0 0 0 0 0,0 0 0 0 0,0 1-1 0 0,-1-1 1 0 0,1 1 0 0 0,-1-1 0 0 0,0 1 0 0 0,1 0 0 0 0,-1 0 0 0 0,0 0 0 0 0,-1 0 0 0 0,1 0 0 0 0,-1 0 0 0 0,1 1-1 0 0,-1-1 1 0 0,0 0 0 0 0,0 1 0 0 0,0-1 0 0 0,-1 1 0 0 0,1 0 0 0 0,-1-1 0 0 0,0 1 0 0 0,0-1 0 0 0,0 1-1 0 0,0-1 1 0 0,-1 1 0 0 0,1 0 0 0 0,-1-1 0 0 0,0 0 0 0 0,0 1 0 0 0,-1-1 0 0 0,1 1 0 0 0,0-1 0 0 0,-1 0 0 0 0,0 0-1 0 0,0 0 1 0 0,0 0 0 0 0,0 0 0 0 0,0 0 0 0 0,-1-1 0 0 0,1 1 0 0 0,-1-1 0 0 0,0 0 0 0 0,0 1 0 0 0,0-1-70 0 0,-6 6-6 0 0,9-8 24 0 0,1 0 0 0 0,-1 0-1 0 0,0 1 1 0 0,1-1-1 0 0,-1 0 1 0 0,1 0 0 0 0,-1 0-1 0 0,0 0 1 0 0,1 1-1 0 0,-1-1 1 0 0,1 0-1 0 0,-1 0 1 0 0,0 1 0 0 0,1-1-1 0 0,-1 0 1 0 0,0 1-1 0 0,0-1 1 0 0,1 0 0 0 0,-1 1-1 0 0,0-1 1 0 0,0 1-1 0 0,1-1 1 0 0,-1 0 0 0 0,0 1-1 0 0,0-1 1 0 0,0 1-1 0 0,0-1 1 0 0,0 1 0 0 0,0-1-1 0 0,1 0 1 0 0,-1 1-1 0 0,0-1 1 0 0,0 1 0 0 0,-1-1-1 0 0,1 1 1 0 0,0-1-1 0 0,0 1 1 0 0,0-1 0 0 0,0 0-1 0 0,0 1 1 0 0,0-1-1 0 0,0 1 1 0 0,-1-1-18 0 0,92-17-867 0 0,-34 0-5767 0 0,-46 12 1890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5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11009 0 0,'1'7'2286'0'0,"9"93"577"0"0,30 139-660 0 0,-120-296-4560 0 0,79 55 2359 0 0,0 1 1 0 0,0-1-1 0 0,0 1 0 0 0,0 0 0 0 0,0-1 1 0 0,0 1-1 0 0,-1 0 0 0 0,1 0 0 0 0,0 0 1 0 0,-1 0-1 0 0,1 0 0 0 0,-1 0 0 0 0,1 0 1 0 0,-1 1-1 0 0,1-1 0 0 0,-1 0 0 0 0,0 1 1 0 0,1-1-1 0 0,-1 1 0 0 0,0 0 0 0 0,0 0 1 0 0,1-1-1 0 0,-1 1 0 0 0,0 0 0 0 0,0 0 1 0 0,1 1-1 0 0,-1-1 0 0 0,0 0 0 0 0,1 1 1 0 0,-1-1-1 0 0,0 1 0 0 0,1-1 0 0 0,-1 1 1 0 0,0 0-1 0 0,1 0 0 0 0,-1-1 0 0 0,1 1 1 0 0,0 0-1 0 0,-1 0 0 0 0,1 1 0 0 0,0-1 1 0 0,-1 0-1 0 0,1 0 0 0 0,0 1 1 0 0,0-1-1 0 0,0 0 0 0 0,0 1 0 0 0,0-1 1 0 0,1 1-1 0 0,-1 0 0 0 0,0-1 0 0 0,1 1 1 0 0,-1 0-1 0 0,1-1 0 0 0,-1 1 0 0 0,1 0 1 0 0,0-1-1 0 0,0 2-2 0 0,0 1 55 0 0,1 1 1 0 0,-1-1-1 0 0,1 0 1 0 0,0 0-1 0 0,0 0 1 0 0,1 1-1 0 0,-1-1 1 0 0,1-1 0 0 0,0 1-1 0 0,0 0 1 0 0,1 0-1 0 0,-1-1 1 0 0,1 1-1 0 0,-1-1 1 0 0,1 0-1 0 0,0 0 1 0 0,0 0-1 0 0,1 0 1 0 0,-1 0-1 0 0,0-1 1 0 0,1 1-1 0 0,0-1 1 0 0,0 0-1 0 0,-1 0 1 0 0,1 0-1 0 0,0-1 1 0 0,1 1-1 0 0,-1-1 1 0 0,0 0 0 0 0,0-1-1 0 0,0 1 1 0 0,1 0-1 0 0,3-1-55 0 0,57-5-5878 0 0,-54 1 1000 0 0,0-4-2221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5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1828 0 0,'0'0'10238'0'0,"0"0"-7685"0"0,0 0-2343 0 0,0 0 111 0 0,0 0 316 0 0,0 0-326 0 0,0 0-314 0 0,0-1-7 0 0,26 22-1158 0 0,61 128 3295 0 0,-83-242-3076 0 0,53 122 1772 0 0,-11 41-1065 0 0,-43-70-1633 0 0,-1-1-2049 0 0,3-4-1609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5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304 231 16854 0 0,'0'0'972'0'0,"0"0"-972"0"0,0 0 0 0 0,0 0 468 0 0,-54-14-60 0 0,14 1-384 0 0,-9-4-24 0 0,-2 0-680 0 0,9 3-188 0 0,11 4-309 0 0,13 1-1311 0 0,9 4-3316 0 0,-1-8-1905 0 0</inkml:trace>
  <inkml:trace contextRef="#ctx0" brushRef="#br0" timeOffset="252.55">339 99 17022 0 0,'0'0'744'0'0,"0"0"-744"0"0,0 0 0 0 0,-55-16 372 0 0,8 0-372 0 0,-16-8-396 0 0,6 3-1581 0 0,2-1-5095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4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1 208 10709 0 0,'0'0'1560'0'0,"0"0"-782"0"0,0 0 165 0 0,0 0 418 0 0,0 0-427 0 0,0 0-545 0 0,0 0-402 0 0,0 0-74 0 0,26-1-627 0 0,-15 6 714 0 0,0 1 1 0 0,-1 0-1 0 0,0 1 0 0 0,0 0 1 0 0,0 0-1 0 0,0 1 0 0 0,-1 0 1 0 0,-1 0-1 0 0,0 1 0 0 0,0 1 1 0 0,0-1-1 0 0,-1 1 0 0 0,-1 1 1 0 0,5 7-1 0 0,-11-16 14 0 0,0 1 1 0 0,0 0 0 0 0,0 0-1 0 0,0-1 1 0 0,-1 1-1 0 0,1 0 1 0 0,-1-1 0 0 0,1 1-1 0 0,-1 0 1 0 0,0-1-1 0 0,0 1 1 0 0,0-1 0 0 0,0 1-1 0 0,-1-1 1 0 0,1 0-1 0 0,-1 1 1 0 0,1-1 0 0 0,-1 0-1 0 0,0 0 1 0 0,0 0-1 0 0,0 0 1 0 0,0-1 0 0 0,0 1-1 0 0,0 0 1 0 0,0-1-1 0 0,-1 1 1 0 0,1-1 0 0 0,-1 0-1 0 0,1 0 1 0 0,-1 0-1 0 0,1 0 1 0 0,-1 0 0 0 0,1-1-1 0 0,-1 1 1 0 0,0-1-1 0 0,0 0 1 0 0,1 1 0 0 0,-1-1-1 0 0,-2-1-14 0 0,-40-1-6027 0 0,36-3-124 0 0</inkml:trace>
  <inkml:trace contextRef="#ctx0" brushRef="#br0" timeOffset="251.231">251 215 12585 0 0,'0'0'956'0'0,"0"0"-201"0"0,0 0-54 0 0,-7 6-137 0 0,5-4-539 0 0,-1 0 0 0 0,0-1 0 0 0,0 1-1 0 0,0 0 1 0 0,1 0 0 0 0,-1 0 0 0 0,1 1 0 0 0,0-1-1 0 0,0 1 1 0 0,0-1 0 0 0,0 1 0 0 0,0 0-1 0 0,0-1 1 0 0,1 1 0 0 0,-1 0 0 0 0,1 0-1 0 0,0 0 1 0 0,0 1 0 0 0,0-1 0 0 0,0 0-1 0 0,0 0 1 0 0,1 1 0 0 0,0-1 0 0 0,-1 0 0 0 0,1 0-1 0 0,0 1 1 0 0,1-1 0 0 0,-1 0 0 0 0,1 1-1 0 0,-1-1 1 0 0,1 0 0 0 0,0 0 0 0 0,0 0-1 0 0,0 0 1 0 0,1 0 0 0 0,-1 0 0 0 0,1 0-1 0 0,-1 0 1 0 0,1 0 0 0 0,0-1 0 0 0,0 1 0 0 0,2 1-25 0 0,63 19-716 0 0,-18-22-7473 0 0,-32-4 1604 0 0</inkml:trace>
  <inkml:trace contextRef="#ctx0" brushRef="#br0" timeOffset="579.602">427 34 10469 0 0,'0'0'1651'0'0,"0"0"-1155"0"0,0 0-161 0 0,0 0 454 0 0,0 0-35 0 0,5-6-357 0 0,17-19-369 0 0,-19 25-48 0 0,-1-1 0 0 0,1 0 0 0 0,-1 1-1 0 0,1 0 1 0 0,-1-1 0 0 0,1 1-1 0 0,-1 0 1 0 0,1 0 0 0 0,-1 1 0 0 0,1-1-1 0 0,-1 0 1 0 0,1 1 0 0 0,-1 0 0 0 0,1-1-1 0 0,-1 1 1 0 0,0 0 0 0 0,1 0-1 0 0,-1 1 1 0 0,0-1 0 0 0,0 0 0 0 0,0 1-1 0 0,0-1 1 0 0,0 1 0 0 0,0 0 0 0 0,0-1-1 0 0,0 1 1 0 0,0 1 20 0 0,0-1 32 0 0,0-2-22 0 0,0 1 0 0 0,-1-1 0 0 0,1 1-1 0 0,0 0 1 0 0,-1-1 0 0 0,1 1 0 0 0,-1 0 0 0 0,1 0 0 0 0,-1 0 0 0 0,1 0 0 0 0,-1 0-1 0 0,0 1 1 0 0,1-1 0 0 0,-1 0 0 0 0,0 1 0 0 0,0-1 0 0 0,0 1 0 0 0,0-1 0 0 0,0 1-1 0 0,0-1 1 0 0,-1 1 0 0 0,1 0 0 0 0,0-1 0 0 0,-1 1 0 0 0,0 0 0 0 0,1-1 0 0 0,-1 1 0 0 0,0 0-1 0 0,0 0 1 0 0,1-1 0 0 0,-2 1 0 0 0,1 0 0 0 0,0 0 0 0 0,0 0 0 0 0,0-1 0 0 0,-1 1-1 0 0,1 0 1 0 0,-1-1 0 0 0,1 1 0 0 0,-1 0 0 0 0,0-1 0 0 0,0 1 0 0 0,0-1 0 0 0,0 1-1 0 0,0-1 1 0 0,0 1 0 0 0,0-1 0 0 0,0 0 0 0 0,-1 1 0 0 0,1-1 0 0 0,0 0 0 0 0,-1 0-1 0 0,1 0 1 0 0,-1 0 0 0 0,1 0 0 0 0,-1 0 0 0 0,1-1 0 0 0,-1 1 0 0 0,0 0 0 0 0,0-1-1 0 0,1 1 1 0 0,-1-1 0 0 0,0 0 0 0 0,0 0 0 0 0,1 1 0 0 0,-1-1 0 0 0,0 0 0 0 0,0-1-1 0 0,-1 1-9 0 0,4 1-55 0 0,-1-1 0 0 0,1 1-1 0 0,-1-1 1 0 0,0 1-1 0 0,1-1 1 0 0,-1 1 0 0 0,0-1-1 0 0,0 1 1 0 0,1 0-1 0 0,-1-1 1 0 0,0 1-1 0 0,0 0 1 0 0,0-1 0 0 0,0 1-1 0 0,0 0 1 0 0,1-1-1 0 0,-1 1 1 0 0,-1 0 0 0 0,1-1-1 0 0,0 1 1 0 0,0 0-1 0 0,0-1 1 0 0,0 1 0 0 0,0 0-1 0 0,-1-1 1 0 0,1 1-1 0 0,0 0 1 0 0,0-1 0 0 0,-1 1-1 0 0,1-1 1 0 0,0 1-1 0 0,-1-1 1 0 0,1 1-1 0 0,-1-1 1 0 0,1 1 0 0 0,-1-1-1 0 0,1 1 56 0 0,27 12 614 0 0,-24-13-555 0 0,-1 0 0 0 0,0 0 1 0 0,0 1-1 0 0,1-1 1 0 0,-1 1-1 0 0,0-1 0 0 0,0 1 1 0 0,0 0-1 0 0,1 0 1 0 0,-1 0-1 0 0,0 0 0 0 0,0 0 1 0 0,-1 0-1 0 0,1 0 0 0 0,0 1 1 0 0,0-1-1 0 0,0 1 1 0 0,-1 0-1 0 0,1-1 0 0 0,-1 1 1 0 0,0 0-1 0 0,1 0 1 0 0,-1 0-1 0 0,0 0 0 0 0,0 0 1 0 0,0 0-1 0 0,0 0 1 0 0,0 0-1 0 0,-1 0 0 0 0,1 0 1 0 0,-1 1-1 0 0,1-1 1 0 0,-1 0-1 0 0,0 0 0 0 0,0 1 1 0 0,0-1-1 0 0,0 0 1 0 0,0 1-1 0 0,0-1 0 0 0,-1 0 1 0 0,1 0-1 0 0,-1 1 1 0 0,0-1-1 0 0,0 0 0 0 0,1 0 1 0 0,-1 0-1 0 0,-1 0 0 0 0,1 0 1 0 0,0 0-1 0 0,0 0 1 0 0,-1 0-1 0 0,1-1 0 0 0,-1 1 1 0 0,1 0-1 0 0,-1-1 1 0 0,0 1-1 0 0,0-1 0 0 0,0 0 1 0 0,0 0-1 0 0,0 1 1 0 0,0-1-60 0 0,-81 7 224 0 0,32-21-6123 0 0,43 8 675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0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11625 0 0,'0'0'4732'0'0,"0"0"-4235"0"0,0 0-185 0 0,0 0 24 0 0,0 0-136 0 0,0 0-76 0 0,0 0-124 0 0,0 0-772 0 0,0 0-1717 0 0,0 0-4671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3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 5440 0 0,'0'0'808'0'0,"0"0"-199"0"0,0 0 222 0 0,0 0 182 0 0,0 0 75 0 0,0 0 862 0 0,1 28 300 0 0,7 113 146 0 0,-23-84-8799 0 0,13-51 1249 0 0</inkml:trace>
  <inkml:trace contextRef="#ctx0" brushRef="#br0" timeOffset="154.464">243 278 9537 0 0,'0'0'1744'0'0,"0"0"-1592"0"0,0 0 348 0 0,0 0 844 0 0,0 0-24 0 0,0 0-572 0 0,-48 0-336 0 0,23 0-248 0 0,1 0-100 0 0,-3-1-64 0 0,0 1-12 0 0,1 0-340 0 0,0 0-1228 0 0,4 0-976 0 0,5 1-3601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8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4012 0 0,'0'0'6919'0'0,"0"0"-5133"0"0,0 0-1426 0 0,0 0 403 0 0,0 0 90 0 0,0 0-469 0 0,0 0-276 0 0,25 6-209 0 0,108 38 1812 0 0,-131-42-1661 0 0,1-1-1 0 0,-1 0 1 0 0,1 1 0 0 0,-1-1 0 0 0,1 1 0 0 0,-1 0-1 0 0,0 0 1 0 0,0 0 0 0 0,0 0 0 0 0,0 0 0 0 0,0 1-1 0 0,0-1 1 0 0,-1 0 0 0 0,1 1 0 0 0,-1-1 0 0 0,0 1-1 0 0,0 0 1 0 0,0-1 0 0 0,0 1 0 0 0,0 0 0 0 0,0 0-1 0 0,-1 0 1 0 0,1 0 0 0 0,-1 0 0 0 0,0-1 0 0 0,0 1-1 0 0,0 0 1 0 0,0 0 0 0 0,0 0 0 0 0,-1 0 0 0 0,1 0-1 0 0,-1 0 1 0 0,0-1 0 0 0,0 1 0 0 0,0 0 0 0 0,0-1-1 0 0,-1 1 1 0 0,1 0 0 0 0,-1-1 0 0 0,1 0 0 0 0,-1 1-1 0 0,0-1 1 0 0,0 0 0 0 0,0 0 0 0 0,-1 1-50 0 0,-68 56 398 0 0,127-58-130 0 0,3-3-681 0 0,50-2-285 0 0,-35 6-9757 0 0,-63-2 2327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8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0 404 0 0,'0'0'7869'0'0,"0"0"-4343"0"0,0 0-2218 0 0,0 0-846 0 0,0 0-245 0 0,0 0 202 0 0,0 0 268 0 0,4 8 144 0 0,23 141 1815 0 0,-29-120-2715 0 0,2 39-486 0 0,17-31-7746 0 0,-2-27 337 0 0</inkml:trace>
  <inkml:trace contextRef="#ctx0" brushRef="#br0" timeOffset="276.989">385 366 12985 0 0,'0'0'1160'0'0,"0"0"-1156"0"0,-48-4 540 0 0,20 0 348 0 0,-14-1-376 0 0,2 1-223 0 0,4 1-169 0 0,5 2-120 0 0,4 0-4 0 0,-4 1-12 0 0,-2 0-429 0 0,4 1-1199 0 0,8 1-2240 0 0,2 0-4641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7:36.62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8 775 6717 0 0,'2'7'6172'0'0,"2"19"-5565"0"0,0 0 1 0 0,-1 0 0 0 0,-2 0 0 0 0,-1 1 0 0 0,-1-1 0 0 0,-1 0-1 0 0,-1 1 1 0 0,-1-1 0 0 0,-4 8-608 0 0,6 11-59 0 0,9-42-3914 0 0,-3-8 585 0 0,1-10-4119 0 0</inkml:trace>
  <inkml:trace contextRef="#ctx0" brushRef="#br0" timeOffset="266.144">1 728 7017 0 0,'0'0'3389'0'0,"5"6"-2317"0"0,44 80 1801 0 0,-49-84-2846 0 0,0 0 0 0 0,0 0 0 0 0,0-1 0 0 0,0 1 0 0 0,0 0 0 0 0,0-1-1 0 0,1 1 1 0 0,-1 0 0 0 0,1-1 0 0 0,0 1 0 0 0,-1 0 0 0 0,1-1 0 0 0,0 1-1 0 0,0-1 1 0 0,0 1 0 0 0,0-1 0 0 0,0 0 0 0 0,0 1 0 0 0,0-1 0 0 0,0 0-1 0 0,1 0 1 0 0,-1 0 0 0 0,1 0 0 0 0,-1 0 0 0 0,0 0 0 0 0,1 0 0 0 0,0 0 0 0 0,-1-1-1 0 0,1 1 1 0 0,-1 0 0 0 0,1-1 0 0 0,0 1 0 0 0,-1-1 0 0 0,1 0 0 0 0,0 0-1 0 0,0 0 1 0 0,-1 0 0 0 0,1 0 0 0 0,0 0 0 0 0,-1 0 0 0 0,1 0 0 0 0,0-1 0 0 0,0 1-1 0 0,-1 0 1 0 0,1-1 0 0 0,-1 0 0 0 0,1 1 0 0 0,0-1 0 0 0,-1 0 0 0 0,1 0-1 0 0,-1 0 1 0 0,0 0 0 0 0,1 0 0 0 0,-1 0 0 0 0,0 0 0 0 0,0-1 0 0 0,1 1 0 0 0,-1 0-1 0 0,0-1 1 0 0,0 1 0 0 0,0-1 0 0 0,-1 1 0 0 0,1-1 0 0 0,0 1 0 0 0,-1-1-1 0 0,1 1 1 0 0,0-1 0 0 0,-1-1-27 0 0,7-15-231 0 0,-7 18 213 0 0,0 0 1 0 0,0 1-1 0 0,1-1 1 0 0,-1 1-1 0 0,0-1 1 0 0,0 0-1 0 0,1 1 1 0 0,-1-1-1 0 0,0 0 1 0 0,1 0 0 0 0,-1 1-1 0 0,1-1 1 0 0,-1 0-1 0 0,0 1 1 0 0,1-1-1 0 0,-1 0 1 0 0,1 0-1 0 0,-1 0 1 0 0,0 0-1 0 0,1 1 1 0 0,-1-1-1 0 0,1 0 1 0 0,-1 0 0 0 0,1 0-1 0 0,-1 0 1 0 0,1 0-1 0 0,-1 0 1 0 0,0 0-1 0 0,1 0 1 0 0,-1 0-1 0 0,1 0 1 0 0,-1-1-1 0 0,1 1 1 0 0,-1 0 0 0 0,1 0-1 0 0,-1 0 18 0 0,2 7-48 0 0,23 61 2251 0 0,14-52-7821 0 0,-30-19 272 0 0</inkml:trace>
  <inkml:trace contextRef="#ctx0" brushRef="#br0" timeOffset="531.996">440 742 7201 0 0,'0'0'5292'0'0,"17"41"-5084"0"0,-9-17 252 0 0,2 3 504 0 0,-2 6 376 0 0,-2-1-243 0 0,-2-1-353 0 0,-4 1-272 0 0,0-2-188 0 0,-5 0-132 0 0,-7-3-152 0 0,-2-3-56 0 0,-4 0-252 0 0,-5-7-488 0 0,-11-3-773 0 0,6-8-2591 0 0,-16-12-5769 0 0</inkml:trace>
  <inkml:trace contextRef="#ctx0" brushRef="#br0" timeOffset="1045.081">475 468 3116 0 0,'0'0'8015'0'0,"0"0"-5990"0"0,0 0-1910 0 0,0 0-141 0 0,0 0-96 0 0,0 0 17 0 0,0 0 311 0 0,0 0 155 0 0,3 6 95 0 0,9 10-108 0 0,-9-14-268 0 0,0 0 1 0 0,-1 1 0 0 0,0-1-1 0 0,1 1 1 0 0,-1 0 0 0 0,0-1-1 0 0,0 1 1 0 0,0 0-1 0 0,-1 1 1 0 0,1-1 0 0 0,-1 0-1 0 0,1 0 1 0 0,-1 1-1 0 0,0-1 1 0 0,-1 0 0 0 0,1 1-1 0 0,0-1 1 0 0,-1 1 0 0 0,0-1-1 0 0,0 1 1 0 0,0-1-1 0 0,0 1 1 0 0,-1-1 0 0 0,1 1-1 0 0,-1-1 1 0 0,0 1 0 0 0,-1 2-81 0 0,0-4 25 0 0,0-1 0 0 0,1 0 0 0 0,-1 1 1 0 0,0-1-1 0 0,1 1 0 0 0,-1 0 0 0 0,1 0 1 0 0,0-1-1 0 0,0 1 0 0 0,-1 0 1 0 0,1 0-1 0 0,0 0 0 0 0,1 0 0 0 0,-1 0 1 0 0,0 1-1 0 0,1-1 0 0 0,-1 0 0 0 0,1 0 1 0 0,-1 0-1 0 0,1 1 0 0 0,0-1 1 0 0,0 0-1 0 0,0 0 0 0 0,0 1 0 0 0,1-1 1 0 0,-1 0-1 0 0,1 0 0 0 0,-1 0 1 0 0,1 1-1 0 0,0-1 0 0 0,-1 0 0 0 0,1 0 1 0 0,0 0-1 0 0,1 0 0 0 0,-1 0 0 0 0,0-1 1 0 0,0 1-1 0 0,1 0 0 0 0,-1 0 1 0 0,1-1-1 0 0,0 1 0 0 0,-1-1 0 0 0,1 1 1 0 0,0-1-1 0 0,0 0 0 0 0,0 0 1 0 0,0 0-1 0 0,0 0 0 0 0,0 0 0 0 0,0 0 1 0 0,0 0-1 0 0,0-1 0 0 0,0 1 0 0 0,1-1 1 0 0,-1 0-1 0 0,0 0-25 0 0,79 3-76 0 0,-60-26-5703 0 0,-18 4-862 0 0</inkml:trace>
  <inkml:trace contextRef="#ctx0" brushRef="#br0" timeOffset="1251.956">843 558 9169 0 0,'73'144'7277'0'0,"-66"-129"-7159"0"0,-1 0 0 0 0,0 0 0 0 0,-1 1 0 0 0,-1-1 0 0 0,0 1 0 0 0,-1 0 1 0 0,-1 1-1 0 0,0-1 0 0 0,-1 0 0 0 0,-1 0 0 0 0,-1 1 0 0 0,0-1 0 0 0,-1 0 0 0 0,-1 0 1 0 0,0 0-1 0 0,-1 0 0 0 0,-1-1 0 0 0,0 1 0 0 0,-1-1 0 0 0,-1 0 0 0 0,0-1 0 0 0,-3 4-118 0 0,-52 42-330 0 0,14-35-3532 0 0,33-23-828 0 0,2-7-2536 0 0</inkml:trace>
  <inkml:trace contextRef="#ctx0" brushRef="#br0" timeOffset="1403.187">1209 1161 4196 0 0,'0'0'13954'0'0,"0"0"-13954"0"0,0 0-396 0 0,0 0-872 0 0,0 0 851 0 0,0 0-311 0 0,0 0-96 0 0,-50-23 116 0 0,37 16-1760 0 0,4-10-4725 0 0</inkml:trace>
  <inkml:trace contextRef="#ctx0" brushRef="#br0" timeOffset="1572.829">1231 1042 5320 0 0,'0'0'7233'0'0,"0"0"-5425"0"0,0 0-996 0 0,0 0 685 0 0,0 0-145 0 0,0 0-1192 0 0,0 0-148 0 0,0 0-12 0 0,0 0 112 0 0,-59-23-112 0 0,25 16-580 0 0,2-1-1021 0 0,5 1-1559 0 0,-3-9-4921 0 0</inkml:trace>
  <inkml:trace contextRef="#ctx0" brushRef="#br0" timeOffset="8756.988">5585 1215 9913 0 0,'0'0'3862'0'0,"0"0"-3060"0"0,0 0-633 0 0,0 0 247 0 0,0 0-19 0 0,0 0-115 0 0,0 0-124 0 0,0 0-40 0 0,33 3-548 0 0,59 173 3657 0 0,-59-246-2752 0 0,-25 74-530 0 0,-1-1-1 0 0,0 1 1 0 0,1 1-1 0 0,-2-1 1 0 0,1 1 0 0 0,-1 0-1 0 0,1 1 1 0 0,-1 0-1 0 0,-1 0 1 0 0,1 0-1 0 0,-1 0 1 0 0,0 1 0 0 0,-1 0-1 0 0,1 0 1 0 0,-1 0-1 0 0,-1 1 56 0 0,5 10-3102 0 0,-6-12-180 0 0,1 1-4984 0 0</inkml:trace>
  <inkml:trace contextRef="#ctx0" brushRef="#br0" timeOffset="11990.545">3572 2142 3332 0 0,'0'0'3655'0'0,"0"0"-1682"0"0,0 0-659 0 0,0 0 108 0 0,0 0-61 0 0,0 0-311 0 0,0 0-318 0 0,0 0-250 0 0,7 7-178 0 0,62 80 1119 0 0,-98-83-1478 0 0,17-10-903 0 0,24 12 386 0 0,-9-5 631 0 0,0-1 0 0 0,-1 1 0 0 0,1 0 0 0 0,0 0-1 0 0,0 1 1 0 0,-1-1 0 0 0,1 0 0 0 0,-1 1-1 0 0,1 0 1 0 0,-1-1 0 0 0,0 1 0 0 0,1 0 0 0 0,-1 0-1 0 0,0 1 1 0 0,0-1 0 0 0,-1 0 0 0 0,1 1 0 0 0,0-1-1 0 0,-1 1 1 0 0,1-1 0 0 0,-1 1 0 0 0,0 0-1 0 0,0 0 1 0 0,0-1 0 0 0,0 1 0 0 0,-1 0 0 0 0,1 0-1 0 0,-1 0 1 0 0,1 0 0 0 0,-1 0 0 0 0,0 0 0 0 0,0 0-1 0 0,-1 0 1 0 0,1 0 0 0 0,-1 0 0 0 0,1 0-1 0 0,-1-1 1 0 0,0 1 0 0 0,0 0 0 0 0,0 0 0 0 0,0 0-1 0 0,-1-1 1 0 0,1 1 0 0 0,-1-1 0 0 0,1 1 0 0 0,-1-1-1 0 0,0 0 1 0 0,0 1 0 0 0,0-1 0 0 0,0 0-1 0 0,-1 0 1 0 0,1-1 0 0 0,0 1 0 0 0,-1 0 0 0 0,1-1-1 0 0,-1 1 1 0 0,0-1 0 0 0,1 0 0 0 0,-3 0-59 0 0,-53 6-293 0 0,18-13-3635 0 0,10-7-2654 0 0</inkml:trace>
  <inkml:trace contextRef="#ctx0" brushRef="#br0" timeOffset="4704.194">3239 1158 6565 0 0,'0'0'8844'0'0,"0"0"-8428"0"0,0 0-416 0 0,0 0-136 0 0,0 0 136 0 0,-54 0 488 0 0,25-1-71 0 0,0-2-157 0 0,-4 3-148 0 0,0-2-100 0 0,-1 0-4 0 0,3 0-8 0 0,3-1-689 0 0,3 0-483 0 0,5-1-744 0 0,7 2-2224 0 0,5-8-3137 0 0</inkml:trace>
  <inkml:trace contextRef="#ctx0" brushRef="#br0" timeOffset="5016.112">3355 994 10257 0 0,'0'0'4587'0'0,"0"9"-3804"0"0,-4 246 2986 0 0,-3-163-4617 0 0,18-87-2908 0 0,-2-12-2775 0 0,1-9-1702 0 0</inkml:trace>
  <inkml:trace contextRef="#ctx0" brushRef="#br0" timeOffset="5370.549">3363 953 1528 0 0,'0'0'8224'0'0,"0"0"-5812"0"0,0 0-2464 0 0,0 0 476 0 0,0 8 333 0 0,18 106 1263 0 0,-17-111-1970 0 0,-1 0 1 0 0,1 0-1 0 0,0 0 1 0 0,0 0-1 0 0,0 0 1 0 0,1 0-1 0 0,-1 0 1 0 0,0 0-1 0 0,1-1 1 0 0,0 1-1 0 0,0 0 1 0 0,0-1-1 0 0,0 0 1 0 0,0 1-1 0 0,0-1 1 0 0,1 0-1 0 0,-1 0 1 0 0,1 0-1 0 0,-1 0 1 0 0,1-1-1 0 0,0 1 1 0 0,0-1-1 0 0,0 0 1 0 0,0 1 0 0 0,0-1-1 0 0,0-1 1 0 0,0 1-1 0 0,0 0 1 0 0,0-1-1 0 0,0 1 1 0 0,0-1-1 0 0,0 0 1 0 0,1 0-1 0 0,-1 0 1 0 0,0-1-1 0 0,0 1 1 0 0,1-1-51 0 0,0-2-19 0 0,0 0 1 0 0,0 0 0 0 0,0-1 0 0 0,-1 1 0 0 0,1-1 0 0 0,-1 0 0 0 0,0 0 0 0 0,0 0 0 0 0,0 0 0 0 0,-1-1 0 0 0,0 1-1 0 0,0-1 1 0 0,0 1 0 0 0,0-1 0 0 0,0 0 0 0 0,-1 0 0 0 0,0 0 0 0 0,0 0 0 0 0,-1 0 0 0 0,1 0 0 0 0,-1 0 0 0 0,0 0-1 0 0,0 0 1 0 0,-1 0 0 0 0,0 0 0 0 0,1 0 0 0 0,-2 0 0 0 0,1 0 0 0 0,-1 0 18 0 0,13 104 167 0 0,-10-98-173 0 0,29 74 899 0 0,-9-53-4003 0 0,-19-23-386 0 0,2-5-2937 0 0</inkml:trace>
  <inkml:trace contextRef="#ctx0" brushRef="#br0" timeOffset="5619.058">3666 798 10197 0 0,'8'9'2601'0'0,"4"3"-2377"0"0,-1 0 1 0 0,0 1-1 0 0,-1 0 0 0 0,0 1 1 0 0,-1 0-1 0 0,-1 1 0 0 0,0 0 1 0 0,-1 0-1 0 0,0 0 1 0 0,-2 1-1 0 0,0 0 0 0 0,0 0 1 0 0,-2 0-1 0 0,0 1 1 0 0,0-1-1 0 0,-2 1 0 0 0,0 0 1 0 0,-1-1-1 0 0,-1 1 0 0 0,0 0 1 0 0,-2-1-1 0 0,1 1 1 0 0,-2-1-1 0 0,0 0 0 0 0,-1 0 1 0 0,-5 9-225 0 0,-27 8-1162 0 0,5-32-6131 0 0,18-10-312 0 0</inkml:trace>
  <inkml:trace contextRef="#ctx0" brushRef="#br0" timeOffset="5926.928">3865 729 5533 0 0,'0'0'5925'0'0,"0"0"-4439"0"0,0 0-1338 0 0,0 0-47 0 0,0 0 256 0 0,0 0 63 0 0,6-1-255 0 0,-4 1-138 0 0,0 0 1 0 0,0 0 0 0 0,0-1 0 0 0,0 1-1 0 0,-1 0 1 0 0,1 1 0 0 0,0-1 0 0 0,0 0 0 0 0,0 0-1 0 0,0 1 1 0 0,-1-1 0 0 0,1 1 0 0 0,0 0-1 0 0,0-1 1 0 0,-1 1 0 0 0,1 0 0 0 0,-1 0-1 0 0,1 0 1 0 0,-1 0 0 0 0,1 0 0 0 0,-1 1 0 0 0,1-1-1 0 0,-1 0 1 0 0,0 1 0 0 0,0-1 0 0 0,0 0-1 0 0,0 1 1 0 0,0 0 0 0 0,0-1 0 0 0,0 1-1 0 0,0 0 1 0 0,-1-1 0 0 0,1 1 0 0 0,0 0-1 0 0,-1 0 1 0 0,0-1 0 0 0,1 1 0 0 0,-1 0 0 0 0,0 0-1 0 0,0 0 1 0 0,0 0 0 0 0,0-1 0 0 0,0 1-1 0 0,-1 0 1 0 0,1 0 0 0 0,0 0 0 0 0,-1 0-1 0 0,0-1 1 0 0,1 1 0 0 0,-1 0 0 0 0,0 0-28 0 0,-85 113 1115 0 0,89-111-1047 0 0,0-1 1 0 0,0 0 0 0 0,0 0 0 0 0,0-1 0 0 0,1 1 0 0 0,-1-1-1 0 0,1 1 1 0 0,0-1 0 0 0,0 0 0 0 0,0-1 0 0 0,0 1 0 0 0,0-1 0 0 0,0 1-1 0 0,0-1 1 0 0,0 0 0 0 0,0-1 0 0 0,1 1 0 0 0,-1-1 0 0 0,0 0-1 0 0,1 0 1 0 0,-1 0 0 0 0,0 0 0 0 0,5-2-69 0 0,-8 2-73 0 0,84-7 93 0 0,-58-7-5543 0 0,-25 8-1742 0 0</inkml:trace>
  <inkml:trace contextRef="#ctx0" brushRef="#br0" timeOffset="11068.967">3426 1307 652 0 0,'0'0'4298'0'0,"0"0"-2137"0"0,0 0-1133 0 0,0 0-223 0 0,7 7-117 0 0,57 102 2626 0 0,-24 147-377 0 0,-40-255-2956 0 0,0 0-1 0 0,1 0 0 0 0,-1 0 0 0 0,1 1 0 0 0,-1-1 1 0 0,1 0-1 0 0,0 0 0 0 0,-1 0 0 0 0,1 0 0 0 0,0 0 1 0 0,0-1-1 0 0,0 1 0 0 0,-1 0 0 0 0,1 0 0 0 0,0 0 0 0 0,0-1 1 0 0,0 1-1 0 0,0-1 0 0 0,0 1 0 0 0,1 0 0 0 0,-1-1 1 0 0,0 0-1 0 0,0 1 0 0 0,0-1 0 0 0,0 0 0 0 0,0 0 1 0 0,1 1-1 0 0,-1-1 0 0 0,0 0 0 0 0,0 0 0 0 0,0 0 1 0 0,1 0-1 0 0,-1-1 0 0 0,0 1 0 0 0,0 0 0 0 0,0 0 0 0 0,1-1 1 0 0,-1 1-1 0 0,0-1 0 0 0,0 1 0 0 0,0-1 0 0 0,0 1 1 0 0,0-1-1 0 0,0 0 0 0 0,0 1 0 0 0,0-1 0 0 0,0 0 1 0 0,0 0-1 0 0,-1 0 0 0 0,1 0 0 0 0,0 0 0 0 0,0 0 1 0 0,-1 0-1 0 0,1 0 0 0 0,-1 0 0 0 0,1 0 0 0 0,-1 0 0 0 0,1 0 1 0 0,-1-1 19 0 0,-2 5 78 0 0,-1 0 1 0 0,0-1 0 0 0,0 1 0 0 0,0-1 0 0 0,0 0 0 0 0,-1 0-1 0 0,1 0 1 0 0,0 0 0 0 0,-1 0 0 0 0,1-1 0 0 0,-1 1-1 0 0,0-1 1 0 0,1 0 0 0 0,-1-1 0 0 0,0 1 0 0 0,0 0-1 0 0,0-1 1 0 0,0 0 0 0 0,1 0 0 0 0,-1 0 0 0 0,0 0-1 0 0,0-1 1 0 0,0 0 0 0 0,0 0 0 0 0,1 0 0 0 0,-1 0-1 0 0,0 0 1 0 0,1-1 0 0 0,-1 1 0 0 0,-2-2-79 0 0,-50-28-839 0 0,25 1-5218 0 0,21 13-882 0 0</inkml:trace>
  <inkml:trace contextRef="#ctx0" brushRef="#br0" timeOffset="11489.942">3459 1769 5044 0 0,'0'0'6723'0'0,"0"0"-5032"0"0,0 0-1145 0 0,0 0-15 0 0,-3 7-70 0 0,-67 111 238 0 0,72-115-647 0 0,1 0 0 0 0,-1 0-1 0 0,1-1 1 0 0,-1 1-1 0 0,1-1 1 0 0,0 0 0 0 0,0 0-1 0 0,0 0 1 0 0,0 0-1 0 0,0 0 1 0 0,1-1 0 0 0,-1 1-1 0 0,1-1 1 0 0,-1 0-1 0 0,1 0 1 0 0,-1 0 0 0 0,1-1-1 0 0,-1 1 1 0 0,1-1-1 0 0,0 0 1 0 0,-1 0 0 0 0,1 0-1 0 0,-1 0 1 0 0,1-1-1 0 0,0 0 1 0 0,0 0-52 0 0,0 1 50 0 0,43-11 687 0 0,-51-33-4176 0 0,-11 12 1628 0 0,21 42 2925 0 0,0 1-797 0 0,-1 2-1 0 0,-1-1 1 0 0,0 0 0 0 0,0 1 0 0 0,-1 0-1 0 0,-1 0 1 0 0,0 0 0 0 0,0 0 0 0 0,-2 0-1 0 0,0 0 1 0 0,0 0 0 0 0,-1 1 0 0 0,-1-1-1 0 0,-1 4-316 0 0,3-11-155 0 0,1-5-5978 0 0,5-5 964 0 0</inkml:trace>
  <inkml:trace contextRef="#ctx0" brushRef="#br0" timeOffset="11738.63">3721 2009 1488 0 0,'0'0'7277'0'0,"0"0"-6489"0"0,0 0 272 0 0,0 0 432 0 0,-42 22-300 0 0,19-19-204 0 0,-3 1-116 0 0,-4 0-304 0 0,-1-1-256 0 0,0-1-184 0 0,0-1-52 0 0,3 0-76 0 0,1-1-368 0 0,1 0-944 0 0,8-1-700 0 0,4-2-3248 0 0,6-4-2029 0 0</inkml:trace>
  <inkml:trace contextRef="#ctx0" brushRef="#br0" timeOffset="12750.097">1945 1669 2292 0 0,'0'0'1211'0'0,"0"0"2308"0"0,0 0-1085 0 0,0 0-984 0 0,0 0-332 0 0,0 0-359 0 0,0 0-310 0 0,-7 2-175 0 0,4 0-217 0 0,0-1 0 0 0,0 0 0 0 0,0 1 0 0 0,0 0 0 0 0,0 0 0 0 0,0 0 0 0 0,0 0 0 0 0,1 1 0 0 0,-1-1 0 0 0,1 0 0 0 0,0 1 0 0 0,0 0 0 0 0,0 0 0 0 0,0 0 0 0 0,0-1 0 0 0,0 2 1 0 0,1-1-1 0 0,0 0 0 0 0,-1 0 0 0 0,1 0 0 0 0,0 1 0 0 0,1-1 0 0 0,-1 0 0 0 0,1 1 0 0 0,-1-1 0 0 0,1 1 0 0 0,0-1 0 0 0,0 1 0 0 0,0-1 0 0 0,1 0 0 0 0,-1 1 0 0 0,1-1 0 0 0,0 2-57 0 0,35 12 4282 0 0,-34-17-4234 0 0,0 0-1 0 0,0-1 1 0 0,0 1-1 0 0,-1-1 0 0 0,1 0 1 0 0,0 1-1 0 0,0-1 0 0 0,0 0 1 0 0,0 0-1 0 0,-1 0 1 0 0,1-1-1 0 0,0 1 0 0 0,-1 0 1 0 0,1-1-1 0 0,-1 1 1 0 0,0-1-1 0 0,1 1 0 0 0,-1-1 1 0 0,0 0-1 0 0,0 1 0 0 0,0-1 1 0 0,0 0-1 0 0,0 0 1 0 0,0 0-1 0 0,-1 0 0 0 0,1 0 1 0 0,-1 1-1 0 0,1-1 0 0 0,-1-1 1 0 0,0 1-1 0 0,1 0 1 0 0,-1 0-1 0 0,0 0 0 0 0,-1 0-47 0 0,-61-69-2817 0 0,40 54-912 0 0,2-1-3433 0 0,6 0-411 0 0</inkml:trace>
  <inkml:trace contextRef="#ctx0" brushRef="#br0" timeOffset="3185.247">1836 616 1136 0 0,'0'0'5620'0'0,"3"-6"-4058"0"0,-1 2-1422 0 0,0 1-1 0 0,-1 0 0 0 0,1-1 1 0 0,-1 1-1 0 0,1-1 1 0 0,-1 1-1 0 0,0-1 1 0 0,0 0-1 0 0,-1 0 1 0 0,1 1-1 0 0,-1-1 1 0 0,0 0-1 0 0,0 0 0 0 0,0 0 1 0 0,0 0-1 0 0,0 1 1 0 0,-1-1-1 0 0,0 0 1 0 0,0 0-1 0 0,0 1 1 0 0,0-1-1 0 0,-1 1 1 0 0,1-1-1 0 0,-1 1 0 0 0,0 0 1 0 0,0-1-1 0 0,0 1 1 0 0,-1 0-1 0 0,1 0 1 0 0,-1 0-1 0 0,1 1 1 0 0,-1-1-1 0 0,0 1 1 0 0,0-1-1 0 0,0 1 0 0 0,0 0 1 0 0,-1 0-1 0 0,1 0 1 0 0,0 1-1 0 0,-1-1 1 0 0,0 1-1 0 0,1 0 1 0 0,-3-1-140 0 0,3 2 14 0 0,0 0 0 0 0,0 0 0 0 0,0 1 0 0 0,0-1 0 0 0,0 1 0 0 0,0 0 0 0 0,0 0 0 0 0,0 0 1 0 0,0 0-1 0 0,0 0 0 0 0,0 1 0 0 0,0-1 0 0 0,1 1 0 0 0,-1 0 0 0 0,1-1 0 0 0,-1 1 0 0 0,1 1 0 0 0,0-1 0 0 0,0 0 1 0 0,0 0-1 0 0,0 1 0 0 0,0-1 0 0 0,0 1 0 0 0,1 0 0 0 0,-1-1 0 0 0,1 1 0 0 0,0 0 0 0 0,0 0 0 0 0,0 0 1 0 0,0 0-1 0 0,0 0 0 0 0,0 0 0 0 0,1 0 0 0 0,0 0 0 0 0,0 3-14 0 0,-6 117 783 0 0,6-118-722 0 0,6 51 475 0 0,3-1 1 0 0,2-1-1 0 0,3 1 1 0 0,2-2-1 0 0,12 28-536 0 0,25 84 684 0 0,-49-155-643 0 0,1 0 0 0 0,-2 1 0 0 0,1-1 0 0 0,-1 1 0 0 0,-1-1 0 0 0,0 1 0 0 0,-1 0 0 0 0,0 0 1 0 0,0 0-1 0 0,-1 0 0 0 0,-1 0 0 0 0,1 0 0 0 0,-2 0 0 0 0,0-1 0 0 0,0 1 0 0 0,-1 0 0 0 0,0-1 0 0 0,-1 0 0 0 0,0 1 0 0 0,-1-2 1 0 0,0 1-1 0 0,0 0 0 0 0,-1-1 0 0 0,0 0-41 0 0,3-7 30 0 0,0 0 0 0 0,0-1-1 0 0,0 0 1 0 0,0 1 0 0 0,0-1 0 0 0,-1 0 0 0 0,1 0 0 0 0,0-1 0 0 0,0 1 0 0 0,-1-1 0 0 0,1 0-1 0 0,0 0 1 0 0,-1 0 0 0 0,1 0 0 0 0,0 0 0 0 0,-1-1 0 0 0,1 1 0 0 0,0-1 0 0 0,0 0 0 0 0,0 0-1 0 0,-1 0 1 0 0,1 0 0 0 0,0-1 0 0 0,0 1 0 0 0,1-1 0 0 0,-1 0 0 0 0,0 0 0 0 0,0 0 0 0 0,1 0-1 0 0,-1 0 1 0 0,1-1 0 0 0,0 1 0 0 0,0-1 0 0 0,0 0 0 0 0,0 1 0 0 0,0-1 0 0 0,1 0 0 0 0,-1-1-30 0 0,-35-62-2215 0 0,17 5-5522 0 0,16 40 1177 0 0</inkml:trace>
  <inkml:trace contextRef="#ctx0" brushRef="#br0" timeOffset="3836.94">2248 710 3916 0 0,'0'0'5422'0'0,"0"0"-3409"0"0,0 0-1528 0 0,0 7-244 0 0,-17 376 6561 0 0,61-308-6705 0 0,-8-66-7447 0 0,-27-11 256 0 0</inkml:trace>
  <inkml:trace contextRef="#ctx0" brushRef="#br0" timeOffset="4100.012">2377 936 1292 0 0,'0'0'7226'0'0,"0"0"-4929"0"0,0 0-2114 0 0,0 0-63 0 0,0 0 132 0 0,0 0-23 0 0,8-1-230 0 0,-4 1 82 0 0,1 0 0 0 0,0 0 1 0 0,0 0-1 0 0,0 0 0 0 0,0 1 1 0 0,0 0-1 0 0,0 0 0 0 0,0 0 0 0 0,-1 1 1 0 0,1 0-1 0 0,0-1 0 0 0,-1 2 1 0 0,0-1-1 0 0,1 0 0 0 0,-1 1 1 0 0,0 0-1 0 0,0 0 0 0 0,0 0 1 0 0,-1 0-1 0 0,3 4-81 0 0,-2-5 101 0 0,0 0 1 0 0,0 0-1 0 0,0 0 0 0 0,0 1 1 0 0,-1-1-1 0 0,1 1 0 0 0,-1 0 1 0 0,0 0-1 0 0,0 0 0 0 0,0 0 1 0 0,0 1-1 0 0,0-1 0 0 0,-1 1 1 0 0,1 0-1 0 0,-1 0 0 0 0,0 0 1 0 0,-1 0-1 0 0,1 0 0 0 0,-1 0 1 0 0,1 0-1 0 0,-1 1 0 0 0,0-1 1 0 0,-1 0-1 0 0,1 1 0 0 0,-1-1 1 0 0,0 0-1 0 0,0 1 0 0 0,0-1 1 0 0,-1 1-1 0 0,1-1 1 0 0,-1 0-1 0 0,0 1 0 0 0,0-1 1 0 0,-1 0-1 0 0,1 0 0 0 0,-1 0 1 0 0,0 0-1 0 0,0 0 0 0 0,-1 0 1 0 0,1 0-1 0 0,-1-1 0 0 0,1 1 1 0 0,-1-1-1 0 0,0 0 0 0 0,0 0 1 0 0,-1 0-1 0 0,1 0 0 0 0,-1 0 1 0 0,-1 0-102 0 0,-31 5-1707 0 0,11-11-3528 0 0,16-1-1009 0 0</inkml:trace>
  <inkml:trace contextRef="#ctx0" brushRef="#br0" timeOffset="4378.867">2648 964 1120 0 0,'0'0'8430'0'0,"0"0"-6595"0"0,-2 6-1317 0 0,-14 35 615 0 0,11-33-917 0 0,1 0-1 0 0,0 1 1 0 0,0-1 0 0 0,1 1-1 0 0,0 0 1 0 0,1 0 0 0 0,0 0 0 0 0,1 0-1 0 0,-1 0 1 0 0,2 1 0 0 0,-1-1-1 0 0,1 0 1 0 0,1 7-216 0 0,67 22 1033 0 0,-37-42-10663 0 0,-16-7 2387 0 0</inkml:trace>
  <inkml:trace contextRef="#ctx0" brushRef="#br0" timeOffset="13280.583">1973 315 7561 0 0,'0'0'1559'0'0,"0"0"-523"0"0,0 0-214 0 0,0 0-267 0 0,0 0-240 0 0,0 0 57 0 0,0 0 130 0 0,0 0-63 0 0,0 0-172 0 0,6 4-87 0 0,89 47 2166 0 0,-93-51-2337 0 0,-1 1 0 0 0,1-1 0 0 0,-1 1 0 0 0,0-1 1 0 0,1 1-1 0 0,-1 0 0 0 0,0 0 0 0 0,1 0 0 0 0,-1 0 0 0 0,0 0 0 0 0,0 0 0 0 0,0 0 0 0 0,0 0 0 0 0,0 0 0 0 0,0 0 0 0 0,0 0 1 0 0,0 1-1 0 0,-1-1 0 0 0,1 0 0 0 0,0 1 0 0 0,-1-1 0 0 0,1 1 0 0 0,-1-1 0 0 0,0 1 0 0 0,1-1 0 0 0,-1 1 0 0 0,0-1 0 0 0,0 1 1 0 0,0-1-1 0 0,0 1 0 0 0,0-1 0 0 0,0 1 0 0 0,0-1 0 0 0,0 1 0 0 0,-1-1 0 0 0,1 0 0 0 0,-1 1 0 0 0,1-1 0 0 0,-1 1 0 0 0,1-1 1 0 0,-1 0-1 0 0,0 1 0 0 0,0-1 0 0 0,0 0 0 0 0,0 0 0 0 0,0 0 0 0 0,0 1 0 0 0,0-1 0 0 0,0 0 0 0 0,0 0 0 0 0,0 0 0 0 0,0-1 1 0 0,-1 1-1 0 0,1 0 0 0 0,0 0 0 0 0,-1-1 0 0 0,1 1 0 0 0,-1-1 0 0 0,1 1 0 0 0,-1-1 0 0 0,1 0-9 0 0,-83 65 1120 0 0,130-52-611 0 0,48 5-610 0 0,-53-9-5365 0 0,-28-8-3896 0 0</inkml:trace>
  <inkml:trace contextRef="#ctx0" brushRef="#br0" timeOffset="8411.211">5382 1011 9821 0 0,'0'0'3757'0'0,"3"9"-3396"0"0,39 238 4075 0 0,-42-248-4399 0 0,0 1 0 0 0,-1 0 1 0 0,1 0-1 0 0,0 0 0 0 0,-1-1 0 0 0,1 1 0 0 0,0 0 1 0 0,-1 0-1 0 0,1 0 0 0 0,-1 0 0 0 0,1 0 0 0 0,0 0 1 0 0,-1 0-1 0 0,1 0 0 0 0,-1 0 0 0 0,1 0 0 0 0,-1 0 1 0 0,1 0-1 0 0,0 0 0 0 0,-1 0 0 0 0,1 0 0 0 0,-1 0 1 0 0,1 0-1 0 0,0 0 0 0 0,-1 0 0 0 0,1 1 0 0 0,0-1 1 0 0,-1 0-1 0 0,1 0 0 0 0,0 1 0 0 0,-1-1 0 0 0,1 0 1 0 0,0 0-1 0 0,-1 1 0 0 0,1-1 0 0 0,0 0 0 0 0,0 1 1 0 0,-1-1-1 0 0,1 0 0 0 0,0 1 0 0 0,0-1-37 0 0,-18-16-544 0 0,17 14 519 0 0,-1-1 1 0 0,0 1-1 0 0,0 0 1 0 0,0 0-1 0 0,0 0 1 0 0,-1 0 0 0 0,1 0-1 0 0,0 0 1 0 0,-1 1-1 0 0,0-1 1 0 0,1 1-1 0 0,-1 0 1 0 0,0-1-1 0 0,1 1 1 0 0,-1 1-1 0 0,0-1 1 0 0,0 0-1 0 0,0 1 1 0 0,0-1 0 0 0,0 1-1 0 0,0 0 1 0 0,0 0-1 0 0,0 0 1 0 0,0 0-1 0 0,0 1 1 0 0,0-1-1 0 0,0 1 1 0 0,1 0-1 0 0,-1 0 1 0 0,0 0-1 0 0,0 0 1 0 0,1 0 0 0 0,-1 0-1 0 0,0 1 1 0 0,1 0-1 0 0,-1-1 1 0 0,1 1-1 0 0,0 0 1 0 0,0 0-1 0 0,-1 0 1 0 0,1 0-1 0 0,1 1 1 0 0,-1-1-1 0 0,0 0 1 0 0,0 1 0 0 0,1-1-1 0 0,0 1 1 0 0,-1 0-1 0 0,1 0 1 0 0,0-1-1 0 0,0 1 1 0 0,1 0-1 0 0,-1 0 1 0 0,0 0-1 0 0,1 0 1 0 0,0 0-1 0 0,0 0 1 0 0,0 0 24 0 0,1 1 31 0 0,0-1-1 0 0,1 1 1 0 0,-1-1 0 0 0,1 0 0 0 0,0 0-1 0 0,0 0 1 0 0,0 0 0 0 0,1 0 0 0 0,-1 0-1 0 0,0-1 1 0 0,1 1 0 0 0,0-1-1 0 0,0 0 1 0 0,0 1 0 0 0,0-1 0 0 0,0-1-1 0 0,0 1 1 0 0,0 0 0 0 0,1-1-1 0 0,-1 1 1 0 0,0-1 0 0 0,1 0 0 0 0,-1 0-1 0 0,1-1 1 0 0,0 1 0 0 0,-1-1 0 0 0,1 0-1 0 0,0 1 1 0 0,-1-2 0 0 0,1 1-1 0 0,-1 0 1 0 0,1-1 0 0 0,2 0-31 0 0,20-6-3733 0 0,-5-6-3809 0 0,-8-3-134 0 0</inkml:trace>
  <inkml:trace contextRef="#ctx0" brushRef="#br0" timeOffset="7072.136">4259 957 952 0 0,'0'0'4837'0'0,"0"0"-2165"0"0,0 0-1349 0 0,0 0-229 0 0,0 0-137 0 0,0 0-263 0 0,0 0-290 0 0,0 0-91 0 0,0 0 180 0 0,7 6 58 0 0,1 0-396 0 0,0 1 0 0 0,1-2 0 0 0,0 1 1 0 0,0-1-1 0 0,0-1 0 0 0,0 1 0 0 0,1-2 0 0 0,0 1 0 0 0,0-1 0 0 0,0-1 1 0 0,0 0-1 0 0,0 0 0 0 0,0-1 0 0 0,0 0 0 0 0,1-1 0 0 0,-1 0 0 0 0,0 0 1 0 0,0-1-1 0 0,1-1 0 0 0,0 0-155 0 0,-9 1-11 0 0,0 0 1 0 0,-1 0-1 0 0,1 0 1 0 0,0 0-1 0 0,-1 0 1 0 0,1 0-1 0 0,-1 0 1 0 0,1-1-1 0 0,-1 1 1 0 0,0 0-1 0 0,0-1 0 0 0,1 1 1 0 0,-1-1-1 0 0,0 0 1 0 0,0 1-1 0 0,-1-1 1 0 0,1 0-1 0 0,0 1 1 0 0,0-1-1 0 0,-1 0 1 0 0,1 0-1 0 0,-1 0 1 0 0,0 0-1 0 0,0 0 0 0 0,1 0 1 0 0,-1 1-1 0 0,0-1 1 0 0,0 0-1 0 0,-1 0 1 0 0,1 0-1 0 0,0 0 1 0 0,-1 0-1 0 0,1 0 1 0 0,-1 1-1 0 0,1-1 1 0 0,-1 0-1 0 0,0 0 0 0 0,0 1 1 0 0,0-1-1 0 0,0 0 1 0 0,0 1-1 0 0,0-1 1 0 0,-1 1-1 0 0,1 0 1 0 0,-1-2 10 0 0,-65-61-1182 0 0,66 62 1147 0 0,-1-1 0 0 0,0 1-1 0 0,0 0 1 0 0,0 0-1 0 0,0 0 1 0 0,0 0-1 0 0,-1 0 1 0 0,1 0-1 0 0,0 1 1 0 0,-1-1-1 0 0,0 1 1 0 0,1-1 0 0 0,-1 1-1 0 0,0 0 1 0 0,0 0-1 0 0,1 0 1 0 0,-1 1-1 0 0,0-1 1 0 0,0 1-1 0 0,0-1 1 0 0,0 1-1 0 0,0 0 1 0 0,0 0 0 0 0,0 1-1 0 0,0-1 1 0 0,0 0-1 0 0,0 1 1 0 0,1 0-1 0 0,-1 0 1 0 0,0 0-1 0 0,0 0 1 0 0,1 0-1 0 0,-1 0 1 0 0,0 1-1 0 0,1-1 1 0 0,-1 1 0 0 0,1 0-1 0 0,0-1 1 0 0,-2 3 35 0 0,6 330 4284 0 0,-2-329-4611 0 0,7 48 910 0 0,14-36-8217 0 0,-15-17 1846 0 0</inkml:trace>
  <inkml:trace contextRef="#ctx0" brushRef="#br0" timeOffset="7244.963">4479 1157 2492 0 0,'0'0'9705'0'0,"0"0"-8529"0"0,0 0-1176 0 0,0 0-64 0 0,0 0 64 0 0,0 0 268 0 0,-47 0-16 0 0,23 0-148 0 0,-5 0-104 0 0,-2-2-320 0 0,0 1-1188 0 0,8-1-1780 0 0,-1-9-4689 0 0</inkml:trace>
  <inkml:trace contextRef="#ctx0" brushRef="#br0" timeOffset="7479.139">4636 998 9005 0 0,'0'0'4834'0'0,"-3"8"-4158"0"0,-47 175 2521 0 0,69-145-3675 0 0,-7-29-2612 0 0,2-8-3912 0 0,-1-5-140 0 0</inkml:trace>
  <inkml:trace contextRef="#ctx0" brushRef="#br0" timeOffset="7728.15">4760 1112 5196 0 0,'0'0'5611'0'0,"0"0"-4170"0"0,0 0-1141 0 0,8 4 283 0 0,76 62 1644 0 0,-82-64-2166 0 0,0 0 0 0 0,1 0 0 0 0,-1 0 0 0 0,0 1-1 0 0,0-1 1 0 0,0 1 0 0 0,-1-1 0 0 0,1 1 0 0 0,-1 0 0 0 0,1 0-1 0 0,-1 0 1 0 0,0 0 0 0 0,0 0 0 0 0,0 0 0 0 0,-1 0 0 0 0,1 0-1 0 0,-1 0 1 0 0,1 0 0 0 0,-1 0 0 0 0,0 1 0 0 0,0-1 0 0 0,-1 0-1 0 0,1 0 1 0 0,0 0 0 0 0,-1 0 0 0 0,0 0 0 0 0,0 0 0 0 0,0 0-1 0 0,0 0 1 0 0,0 0 0 0 0,-1 0 0 0 0,0-1 0 0 0,1 1 0 0 0,-1 0-1 0 0,0-1 1 0 0,0 1-61 0 0,-72 26-64 0 0,23-35-5179 0 0,38 1-173 0 0</inkml:trace>
  <inkml:trace contextRef="#ctx0" brushRef="#br0" timeOffset="7961.346">4890 1147 6901 0 0,'0'0'4453'0'0,"0"0"-3448"0"0,-3 8-647 0 0,-14 97 2062 0 0,42-50-2347 0 0,23-46-3107 0 0,-39-13-1591 0 0,3-9-2926 0 0</inkml:trace>
  <inkml:trace contextRef="#ctx0" brushRef="#br0" timeOffset="8149.211">5057 1065 5016 0 0,'0'0'6440'0'0,"6"7"-4837"0"0,4 9-1153 0 0,0 0-1 0 0,-1 1 1 0 0,-1 0-1 0 0,0 0 0 0 0,-1 1 1 0 0,-1-1-1 0 0,-1 2 1 0 0,-1-1-1 0 0,1 6-449 0 0,-4-17 38 0 0,0 0 0 0 0,0 0 0 0 0,-1 0 0 0 0,0 0 0 0 0,0 0 0 0 0,0 0 0 0 0,-1 1 0 0 0,0-1 0 0 0,-1 0-1 0 0,0-1 1 0 0,0 1 0 0 0,0 0 0 0 0,-1 0 0 0 0,0-1 0 0 0,0 0 0 0 0,0 1 0 0 0,-1-1 0 0 0,0 0 0 0 0,0-1 0 0 0,-1 1 0 0 0,0-1 0 0 0,0 0 0 0 0,0 0 0 0 0,0 0-1 0 0,-1-1 1 0 0,0 0 0 0 0,-3 2-38 0 0,-34 8-2276 0 0,16-19-6435 0 0,17-8 1570 0 0</inkml:trace>
  <inkml:trace contextRef="#ctx0" brushRef="#br0" timeOffset="14407.287">4777 1479 3332 0 0,'0'0'1950'0'0,"0"0"1210"0"0,0 0-1898 0 0,0 0-1039 0 0,0 0-142 0 0,0 0-51 0 0,0 0 80 0 0,2 7 355 0 0,27 311 4910 0 0,-28-305-3481 0 0,3-6-3821 0 0,6-3-12014 0 0,-21 0 11927 0 0</inkml:trace>
  <inkml:trace contextRef="#ctx0" brushRef="#br0" timeOffset="14749.411">4905 1828 732 0 0,'0'0'4042'0'0,"0"0"-2493"0"0,0 0-1191 0 0,0 0 58 0 0,0 0 54 0 0,0 0-213 0 0,0 0-114 0 0,0 0 203 0 0,0 0 204 0 0,3 4 123 0 0,-1-3-565 0 0,-1 0 0 0 0,0 0 0 0 0,0 0 0 0 0,0 0 0 0 0,0 0 0 0 0,0 0-1 0 0,0 1 1 0 0,0-1 0 0 0,-1 0 0 0 0,1 0 0 0 0,0 1 0 0 0,-1-1 0 0 0,1 0 0 0 0,-1 1 0 0 0,1-1-1 0 0,-1 1 1 0 0,0-1 0 0 0,1 0 0 0 0,-1 1 0 0 0,0-1 0 0 0,0 1 0 0 0,0-1 0 0 0,0 1 0 0 0,0-1 0 0 0,-1 1-1 0 0,1-1 1 0 0,0 1 0 0 0,-1-1 0 0 0,1 0 0 0 0,-1 1 0 0 0,1-1 0 0 0,-1 0 0 0 0,0 1 0 0 0,1-1-1 0 0,-1 0 1 0 0,0 0 0 0 0,0 1 0 0 0,0-1 0 0 0,0 0 0 0 0,0 0 0 0 0,0 0 0 0 0,0 0 0 0 0,0-1 0 0 0,-1 1-1 0 0,1 0 1 0 0,0 0 0 0 0,-1-1 0 0 0,1 1 0 0 0,0 0 0 0 0,-1-1 0 0 0,1 0 0 0 0,0 1 0 0 0,-1-1-1 0 0,1 0 1 0 0,-1 0 0 0 0,1 1 0 0 0,-1-1-108 0 0,-8-1 110 0 0,1 0 0 0 0,0 0 0 0 0,-1 0 1 0 0,1-2-1 0 0,0 1 0 0 0,0-1 0 0 0,0 0 0 0 0,0-1 0 0 0,1 0 0 0 0,-1 0 0 0 0,1-1 0 0 0,0 0 1 0 0,0 0-1 0 0,1-1 0 0 0,-1 0 0 0 0,1-1 0 0 0,1 1 0 0 0,-1-1 0 0 0,1-1 0 0 0,-3-4-110 0 0,7 10-2294 0 0,6 6-6387 0 0,4 0 1768 0 0</inkml:trace>
  <inkml:trace contextRef="#ctx0" brushRef="#br0" timeOffset="17641.037">5084 1482 548 0 0,'0'0'548'0'0,"0"0"-217"0"0,0 0 213 0 0,0 0 1160 0 0,0 0 41 0 0,0 0-494 0 0,0 0-481 0 0,-31 6 1614 0 0,-229-6 793 0 0,-124-86-2664 0 0,321 59 929 0 0,79 24-4911 0 0,-13 3 1198 0 0,7 0-4830 0 0</inkml:trace>
  <inkml:trace contextRef="#ctx0" brushRef="#br0" timeOffset="18046.158">4627 1958 404 0 0,'0'0'8280'0'0,"0"0"-5686"0"0,0 0-1922 0 0,0 0-337 0 0,0 0 224 0 0,3 9 246 0 0,25 163 2097 0 0,-25-141-3077 0 0,7-14-4717 0 0,-6-13-243 0 0</inkml:trace>
  <inkml:trace contextRef="#ctx0" brushRef="#br0" timeOffset="18294.234">4791 2174 952 0 0,'0'0'10461'0'0,"0"0"-9833"0"0,0 0-536 0 0,0 0 368 0 0,0 0 320 0 0,-37 12-44 0 0,16-10-216 0 0,-4-2-216 0 0,-2 3-192 0 0,3-2-104 0 0,-3 2-8 0 0,2-1 0 0 0,3-1-436 0 0,7 1-1064 0 0,4-1-1184 0 0,4-1-3909 0 0</inkml:trace>
  <inkml:trace contextRef="#ctx0" brushRef="#br0" timeOffset="18529.035">4706 2302 1316 0 0,'0'0'3628'0'0,"0"0"-1681"0"0,0 0-1049 0 0,0 0-38 0 0,0 0 142 0 0,0 0-219 0 0,0 0-388 0 0,0 0-266 0 0,-4 1-101 0 0,-8 4-18 0 0,31-2 8 0 0,18 4 1054 0 0,-35-6-996 0 0,0-1 0 0 0,0 0 1 0 0,0 1-1 0 0,-1 0 0 0 0,1-1 0 0 0,0 1 0 0 0,0 0 0 0 0,0 0 0 0 0,-1 0 0 0 0,1 0 0 0 0,0 0 0 0 0,-1 1 0 0 0,1-1 0 0 0,-1 0 0 0 0,1 1 0 0 0,-1-1 0 0 0,0 1 0 0 0,1-1 0 0 0,-1 1 0 0 0,0 0 0 0 0,0 0 0 0 0,0-1 0 0 0,-1 1 0 0 0,1 0 0 0 0,0 0 0 0 0,-1 0 0 0 0,1 0 0 0 0,-1 0 0 0 0,1 0 0 0 0,-1 0 0 0 0,0 0 0 0 0,0 0 0 0 0,0 0 0 0 0,0 0 0 0 0,0 0 0 0 0,-1 0 1 0 0,1 0-1 0 0,-1 0 0 0 0,1 0 0 0 0,-1 0 0 0 0,0 0 0 0 0,1-1 0 0 0,-1 1 0 0 0,0 0 0 0 0,0 0 0 0 0,0-1 0 0 0,-1 1 0 0 0,1 0 0 0 0,0-1 0 0 0,-1 1 0 0 0,1-1 0 0 0,-1 0 0 0 0,1 1 0 0 0,-1-1 0 0 0,1 0 0 0 0,-1 0 0 0 0,0 0 0 0 0,0 0 0 0 0,1 0 0 0 0,-1-1-76 0 0,-10 8 201 0 0,13-8-185 0 0,-1 1 1 0 0,1-1-1 0 0,-1 1 0 0 0,1-1 0 0 0,-1 1 1 0 0,0-1-1 0 0,1 1 0 0 0,-1-1 1 0 0,0 1-1 0 0,1-1 0 0 0,-1 1 0 0 0,0-1 1 0 0,0 1-1 0 0,1 0 0 0 0,-1-1 0 0 0,0 1 1 0 0,0 0-1 0 0,0-1 0 0 0,0 1 0 0 0,0-1 1 0 0,0 1-1 0 0,0 0 0 0 0,0-1 0 0 0,0 1 1 0 0,0 0-1 0 0,0-1 0 0 0,-1 1 0 0 0,1 0 1 0 0,0-1-1 0 0,0 1 0 0 0,-1-1 0 0 0,1 1 1 0 0,0-1-1 0 0,0 1 0 0 0,-1-1 0 0 0,1 1 1 0 0,-1-1-1 0 0,1 1 0 0 0,-1-1 0 0 0,1 1 1 0 0,-1-1-1 0 0,1 1 0 0 0,-1-1 0 0 0,1 0 1 0 0,-1 1-1 0 0,1-1 0 0 0,-1 0 0 0 0,0 0 1 0 0,1 1-17 0 0,15-1-125 0 0,71-4 481 0 0,-35-11-5521 0 0,-46 10 44 0 0,-4-6-2470 0 0</inkml:trace>
  <inkml:trace contextRef="#ctx0" brushRef="#br0" timeOffset="18808.165">4960 2115 1616 0 0,'0'0'7300'0'0,"0"0"-4865"0"0,0 0-1459 0 0,0 0 71 0 0,0 0-289 0 0,0 0-621 0 0,6 3-251 0 0,5 3-15 0 0,-2-2 246 0 0,-1 0 0 0 0,0 0 0 0 0,0 0 0 0 0,-1 1 0 0 0,1 0 0 0 0,-1 1 0 0 0,0-1 0 0 0,-1 1 0 0 0,1 1 0 0 0,-1-1 0 0 0,-1 1 0 0 0,1 0 0 0 0,-1 1 0 0 0,0-1 0 0 0,0 2-117 0 0,-6-7 39 0 0,1 1-1 0 0,-1-1 0 0 0,0 0 1 0 0,0 0-1 0 0,0 0 0 0 0,0 0 0 0 0,0 1 1 0 0,-1-2-1 0 0,1 1 0 0 0,-1 0 0 0 0,1 0 1 0 0,-1 0-1 0 0,1-1 0 0 0,-1 1 1 0 0,0-1-1 0 0,0 1 0 0 0,0-1 0 0 0,0 0 1 0 0,0 0-1 0 0,0 0 0 0 0,0 0 0 0 0,-1 0 1 0 0,1 0-1 0 0,0 0 0 0 0,-1-1 1 0 0,1 1-1 0 0,0-1 0 0 0,-1 0 0 0 0,1 0 1 0 0,-1 0-39 0 0,-44 6-5302 0 0,38-6 391 0 0</inkml:trace>
  <inkml:trace contextRef="#ctx0" brushRef="#br0" timeOffset="19055.308">5111 2143 3148 0 0,'0'0'3842'0'0,"0"0"-1017"0"0,0 0-2028 0 0,0 0-576 0 0,0 0 175 0 0,-2 7 93 0 0,-1-3-384 0 0,1 0 1 0 0,-1 0 0 0 0,1 0 0 0 0,0 1-1 0 0,0-1 1 0 0,1 1 0 0 0,-1-1-1 0 0,1 1 1 0 0,0-1 0 0 0,0 1 0 0 0,1 0-1 0 0,-1 0 1 0 0,1-1 0 0 0,0 1 0 0 0,0 0-1 0 0,1 0 1 0 0,-1 0 0 0 0,1-1-1 0 0,0 1 1 0 0,1 0 0 0 0,-1-1 0 0 0,1 1-1 0 0,0-1 1 0 0,0 0 0 0 0,0 1-1 0 0,0-1 1 0 0,1 0 0 0 0,0 0 0 0 0,0-1-1 0 0,0 1 1 0 0,0-1 0 0 0,0 1-1 0 0,1-1 1 0 0,0 0 0 0 0,-1 0 0 0 0,1 0-1 0 0,0-1 1 0 0,1 1 0 0 0,0-1-106 0 0,-5-2-10 0 0,29 7-777 0 0,-8-8-3308 0 0,-5-4-2774 0 0</inkml:trace>
  <inkml:trace contextRef="#ctx0" brushRef="#br0" timeOffset="19287.041">5259 2075 6553 0 0,'0'0'4929'0'0,"0"0"-3540"0"0,9 8-1113 0 0,1-1 4 0 0,-1 2 1 0 0,0-1-1 0 0,-1 2 0 0 0,0-1 0 0 0,0 1 1 0 0,-1 0-1 0 0,0 0 0 0 0,0 1 0 0 0,-2 0 1 0 0,1 0-1 0 0,-1 1 0 0 0,-1 0 0 0 0,0-1 1 0 0,-1 1-1 0 0,2 11-280 0 0,-4-15 7 0 0,-1 0-1 0 0,0 0 1 0 0,0 0 0 0 0,-1 0 0 0 0,0 0-1 0 0,0-1 1 0 0,-1 1 0 0 0,0 0 0 0 0,0-1-1 0 0,-1 1 1 0 0,0-1 0 0 0,0 0 0 0 0,-1 0-1 0 0,0 0 1 0 0,0 0 0 0 0,-1-1 0 0 0,0 1-1 0 0,0-1 1 0 0,0 0 0 0 0,-1-1 0 0 0,0 1-1 0 0,0-1 1 0 0,0 0 0 0 0,0-1 0 0 0,-1 0-1 0 0,0 0 1 0 0,0 0 0 0 0,0-1 0 0 0,0 0-1 0 0,-1 0 1 0 0,1-1 0 0 0,-1 1 0 0 0,0-2-1 0 0,0 1-6 0 0,-101 12-4992 0 0,64-20-2604 0 0</inkml:trace>
  <inkml:trace contextRef="#ctx0" brushRef="#br0" timeOffset="19539.102">4379 2023 8809 0 0,'-2'8'5605'0'0,"-15"143"-1749"0"0,17-139-3818 0 0,0 0 1 0 0,0 0 0 0 0,1 0 0 0 0,1 0 0 0 0,0-1 0 0 0,1 1-1 0 0,0 0 1 0 0,0-1 0 0 0,1 0 0 0 0,1 0 0 0 0,0 0-1 0 0,1 0 1 0 0,0-1 0 0 0,0 0 0 0 0,1 0 0 0 0,0-1-1 0 0,1 0 1 0 0,0 0 0 0 0,4 3-39 0 0,124 78-362 0 0,-35-50-5735 0 0,-63-34-938 0 0</inkml:trace>
  <inkml:trace contextRef="#ctx0" brushRef="#br1" timeOffset="37556.164">1592 1471 104 0 0,'-34'-31'413'0'0,"1"-1"0"0"0,2-2 1 0 0,1-1-1 0 0,2-1 0 0 0,1-2 0 0 0,2 0 0 0 0,2-2 0 0 0,1-1 1 0 0,2-1-1 0 0,3 0 0 0 0,1-1 0 0 0,1-1 0 0 0,-5-36-413 0 0,19 63-7 0 0,1 0 0 0 0,1-1 0 0 0,1 1 0 0 0,0 0 0 0 0,2 0 0 0 0,-1 0 0 0 0,2 0 0 0 0,0 1 0 0 0,2 0 0 0 0,-1 0 0 0 0,2 0 0 0 0,0 1 0 0 0,1 0 0 0 0,0 1 0 0 0,1 0 0 0 0,1 0 0 0 0,0 1 0 0 0,5-4 7 0 0,32-30-164 0 0,1 3 1 0 0,3 1-1 0 0,1 3 1 0 0,13-4 163 0 0,-13 7 114 0 0,9-6-74 0 0,3 4 0 0 0,1 2 0 0 0,1 3 0 0 0,2 3 0 0 0,1 3 0 0 0,1 3 0 0 0,2 3 0 0 0,0 4-1 0 0,36-4-39 0 0,325-15 499 0 0,-264 44-729 0 0,1 7-1 0 0,-2 9 1 0 0,0 6-1 0 0,-2 8 1 0 0,-2 7-1 0 0,-2 7 1 0 0,-2 7-1 0 0,-3 7 1 0 0,32 25 230 0 0,-142-67 258 0 0,46 16 53 0 0,-1 5 1 0 0,-3 3 0 0 0,-1 5-1 0 0,-3 3 1 0 0,-3 4 0 0 0,-2 4-1 0 0,-3 3 1 0 0,28 33-312 0 0,-87-75 19 0 0,-1 0 1 0 0,-1 2 0 0 0,-2 0-1 0 0,0 0 1 0 0,-1 2-1 0 0,-2 0 1 0 0,-1 0-1 0 0,-1 1 1 0 0,-2 0-1 0 0,0 1 1 0 0,-1 10-20 0 0,0 7 36 0 0,-3 0 1 0 0,-2 0-1 0 0,-1 1 0 0 0,-3-1 1 0 0,-2 0-1 0 0,-2 0 1 0 0,-2 0-1 0 0,-2-1 0 0 0,-2 0 1 0 0,-18 43-37 0 0,20-64-69 0 0,-2 0 0 0 0,-1-1 1 0 0,-1-1-1 0 0,0 0 0 0 0,-2 0 0 0 0,-1-2 1 0 0,0 0-1 0 0,-2-1 0 0 0,0-1 1 0 0,-2 0-1 0 0,0-2 0 0 0,0 0 0 0 0,-2-2 1 0 0,0 0-1 0 0,-1-2 0 0 0,0 0 1 0 0,-1-2-1 0 0,-14 5 69 0 0,-35 13 16 0 0,-2-3-1 0 0,-1-3 1 0 0,0-4 0 0 0,-2-3 0 0 0,-39 2-16 0 0,35-10-711 0 0,0-5 0 0 0,0-2 0 0 0,0-4 0 0 0,1-4 0 0 0,-22-7 711 0 0,-96-25-593 0 0,2-8 1 0 0,-167-65 592 0 0,234 68-569 0 0</inkml:trace>
  <inkml:trace contextRef="#ctx0" brushRef="#br0" timeOffset="94168.709">3515 1324 120 0 0,'0'0'172'0'0,"-53"18"-96"0"0,8-5-8 0 0,-8 2 8 0 0,-3 1-76 0 0,5-4-8 0 0,13-3-356 0 0</inkml:trace>
  <inkml:trace contextRef="#ctx0" brushRef="#br0" timeOffset="94449.241">2547 1196 96 0 0,'0'0'324'0'0,"-36"-39"-100"0"0,15 13-28 0 0,-2-2 52 0 0,3-2-40 0 0,1 2 28 0 0,0-2-16 0 0,2 0 288 0 0,2 1-332 0 0,2 1-172 0 0,5 1-4 0 0,3 3 0 0 0,5 1-156 0 0,10 4-300 0 0,16 0-276 0 0,-4 5-168 0 0</inkml:trace>
  <inkml:trace contextRef="#ctx0" brushRef="#br0" timeOffset="94713.288">3355 752 208 0 0,'42'21'312'0'0,"2"5"-100"0"0,-5 3-136 0 0,-5-2-68 0 0,-2 10-8 0 0,-5 1 12 0 0,-1 5-20 0 0,-8 3 8 0 0,-12-3-116 0 0,-2-12-588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26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2 11025 0 0,'0'0'4080'0'0,"0"0"-3752"0"0,0 0 552 0 0,0 0 629 0 0,0 0-621 0 0,0 0-544 0 0,0 0-184 0 0,-51 0-72 0 0,27 0-88 0 0,-3 3-84 0 0,2-1-188 0 0,1-1-480 0 0,0-1-324 0 0,6 0-517 0 0,4-3-1263 0 0,5-1-3344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26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4 7249 0 0,'0'0'4216'0'0,"0"0"-3164"0"0,0 0 400 0 0,0 0-236 0 0,0 0-276 0 0,-54-3-283 0 0,9 9-321 0 0,-7 1-336 0 0,9-1-188 0 0,9-2-1545 0 0,17-3-2943 0 0,-5-2-3929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26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328 177 5533 0 0,'0'0'5087'0'0,"0"0"-2818"0"0,0 0-1117 0 0,0 0-62 0 0,0 0 86 0 0,0 0-85 0 0,0 0-367 0 0,-5 1-462 0 0,-79 17-418 0 0,-90 1 158 0 0,164-27 109 0 0,42 7-518 0 0,-23 2 433 0 0,0 0 0 0 0,0 1 0 0 0,-1 0 0 0 0,1 1 0 0 0,0 0 0 0 0,-1 0 0 0 0,0 1 0 0 0,0 0 0 0 0,0 0 0 0 0,0 1 1 0 0,0 0-1 0 0,-1 1 0 0 0,0-1 0 0 0,0 1 0 0 0,-1 1 0 0 0,0-1 0 0 0,0 1 0 0 0,0 0 0 0 0,-1 0 0 0 0,0 1 0 0 0,0 0 0 0 0,-1 0 1 0 0,0 0-1 0 0,0 0 0 0 0,-1 1 0 0 0,0-1 0 0 0,-1 1 0 0 0,0 0 0 0 0,0-1 0 0 0,-1 1 0 0 0,0 0 0 0 0,0 0 0 0 0,-1 0 0 0 0,0 0 0 0 0,-1 1 1 0 0,0-2-1 0 0,0 1 0 0 0,-1 0 0 0 0,0 0 0 0 0,-1 0 0 0 0,0-1 0 0 0,-1 2-26 0 0,1-5 5 0 0,0 0-1 0 0,-1 0 1 0 0,1 0 0 0 0,-1-1 0 0 0,0 1-1 0 0,-1-1 1 0 0,1 0 0 0 0,-1 0-1 0 0,0-1 1 0 0,0 1 0 0 0,0-1-1 0 0,0 0 1 0 0,0 0 0 0 0,-1-1-1 0 0,1 0 1 0 0,-1 0 0 0 0,0 0 0 0 0,0-1-1 0 0,1 1 1 0 0,-1-1 0 0 0,0-1-1 0 0,0 1 1 0 0,0-1 0 0 0,0 0-1 0 0,0 0 1 0 0,0-1 0 0 0,0 0-1 0 0,0 0 1 0 0,0 0 0 0 0,0-1 0 0 0,1 0-1 0 0,-1 0 1 0 0,1 0 0 0 0,-1-1-1 0 0,1 0 1 0 0,0 0 0 0 0,0 0-1 0 0,0-1 1 0 0,0 1 0 0 0,1-1-1 0 0,-1 0 1 0 0,1-1 0 0 0,0 1-1 0 0,0-1 1 0 0,1 0 0 0 0,-1 0 0 0 0,1 0-1 0 0,0 0 1 0 0,0 0 0 0 0,1-1-1 0 0,0 1 1 0 0,0-1 0 0 0,0 0-1 0 0,1 1 1 0 0,-1-2-5 0 0,1-1-27 0 0,0 1 0 0 0,1 0-1 0 0,0 0 1 0 0,0 0 0 0 0,0-1 0 0 0,1 1-1 0 0,0 0 1 0 0,0 0 0 0 0,1 0-1 0 0,0 0 1 0 0,0 0 0 0 0,1 1 0 0 0,0-1-1 0 0,0 0 1 0 0,0 1 0 0 0,1 0 0 0 0,0 0-1 0 0,0 0 1 0 0,1 0 0 0 0,-1 1 0 0 0,1 0-1 0 0,0 0 1 0 0,1 0 0 0 0,-1 0 0 0 0,1 1-1 0 0,0 0 1 0 0,0 0 0 0 0,1 1 0 0 0,-1 0-1 0 0,1 0 1 0 0,-1 0 0 0 0,1 1-1 0 0,0 0 1 0 0,0 0 0 0 0,0 0 0 0 0,1 1 27 0 0,16-1-903 0 0,-11 9-3581 0 0,-9-2-1194 0 0</inkml:trace>
  <inkml:trace contextRef="#ctx0" brushRef="#br0" timeOffset="389.656">494 0 7737 0 0,'0'0'4809'0'0,"0"0"-3326"0"0,0 0-1089 0 0,0 0 164 0 0,0 0 212 0 0,0 0-344 0 0,0 0-501 0 0,0 0-138 0 0,35 20 92 0 0,-32-15 152 0 0,-1 0 0 0 0,1 0 0 0 0,-1 0 0 0 0,0 0 0 0 0,0 0 0 0 0,-1 0 0 0 0,1 0-1 0 0,-1 1 1 0 0,0-1 0 0 0,-1 0 0 0 0,1 1 0 0 0,-1-1 0 0 0,0 1 0 0 0,-1-1 0 0 0,1 1 0 0 0,-1-1 0 0 0,0 0 0 0 0,-1 1 0 0 0,1-1-1 0 0,-1 0 1 0 0,0 0 0 0 0,0 0 0 0 0,0 0 0 0 0,-1 0 0 0 0,0-1 0 0 0,0 1 0 0 0,0-1 0 0 0,0 0 0 0 0,-1 1 0 0 0,0-2 0 0 0,0 1 0 0 0,0 0-1 0 0,0-1 1 0 0,0 0 0 0 0,-3 2-31 0 0,-25 40-6 0 0,31-44 9 0 0,0-1-1 0 0,0 1 0 0 0,0 0 1 0 0,0 0-1 0 0,1 0 1 0 0,-1 0-1 0 0,0 0 0 0 0,1 0 1 0 0,-1 0-1 0 0,1 0 1 0 0,-1 0-1 0 0,1 0 0 0 0,-1 0 1 0 0,1 1-1 0 0,0-1 1 0 0,-1 0-1 0 0,1 0 0 0 0,0 0 1 0 0,0 0-1 0 0,0 1 1 0 0,0-1-1 0 0,0 0 0 0 0,0 0 1 0 0,0 0-1 0 0,0 1 1 0 0,1-1-1 0 0,-1 0 0 0 0,0 0 1 0 0,1 0-1 0 0,-1 0 1 0 0,1 0-1 0 0,-1 0 0 0 0,1 0 1 0 0,0 0-1 0 0,-1 0 1 0 0,1 0-1 0 0,0 0 0 0 0,0 0 1 0 0,0 0-1 0 0,-1 0 1 0 0,1-1-1 0 0,0 1 0 0 0,0 0 1 0 0,0-1-1 0 0,0 1 1 0 0,0 0-1 0 0,1-1 0 0 0,-1 1 1 0 0,0-1-1 0 0,0 0 1 0 0,0 1-1 0 0,0-1 0 0 0,0 0 1 0 0,1 0-1 0 0,-1 0 1 0 0,0 0-1 0 0,0 0 0 0 0,0 0 1 0 0,1 0-1 0 0,-1 0 1 0 0,0 0-1 0 0,0-1 0 0 0,1 1-2 0 0,81-18 524 0 0,-82 18-523 0 0,20-8-265 0 0,29-9 552 0 0,-24 18-6317 0 0,-21 3 435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0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12089 0 0,'0'0'2172'0'0,"0"0"-1592"0"0,0 0-518 0 0,0 0 29 0 0,6-1-35 0 0,-3 0-22 0 0,0 1 0 0 0,-1-1 0 0 0,1 1 0 0 0,0 0 0 0 0,0 0 0 0 0,-1 0 0 0 0,1 0 0 0 0,0 0 0 0 0,0 0 0 0 0,-1 1 0 0 0,1-1 0 0 0,0 1 0 0 0,-1 0 0 0 0,1 0 0 0 0,-1 0 0 0 0,1 0 0 0 0,-1 1 0 0 0,1-1-1 0 0,-1 0 1 0 0,0 1 0 0 0,0 0 0 0 0,0 0 0 0 0,0-1 0 0 0,0 1 0 0 0,0 0 0 0 0,0 1 0 0 0,0-1 0 0 0,-1 0 0 0 0,1 0 0 0 0,-1 1 0 0 0,0-1 0 0 0,0 1 0 0 0,0-1 0 0 0,0 1 0 0 0,0-1 0 0 0,0 1 0 0 0,-1 0 0 0 0,1-1 0 0 0,-1 1 0 0 0,0 1-34 0 0,-59 155 977 0 0,62-157-966 0 0,0 0 0 0 0,1 0 0 0 0,-1 0 0 0 0,0-1 0 0 0,0 1 1 0 0,1-1-1 0 0,-1 0 0 0 0,1 0 0 0 0,-1 0 0 0 0,1-1 0 0 0,0 1 0 0 0,-1-1 1 0 0,1 0-1 0 0,0 0 0 0 0,-1 0 0 0 0,1-1 0 0 0,0 1 0 0 0,-1-1 0 0 0,1 1 1 0 0,-1-1-1 0 0,1-1 0 0 0,1 1-11 0 0,-2 0-206 0 0,35-7-2216 0 0,-13 6-3547 0 0,-18 2 595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1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179 123 8917 0 0,'0'0'5392'0'0,"0"0"-5076"0"0,0 0-228 0 0,0 0 768 0 0,0 0-48 0 0,0 0-335 0 0,0 0-249 0 0,0 0 40 0 0,0 0-140 0 0,-53-3-112 0 0,38 0-12 0 0,-5-2-64 0 0,2 0-532 0 0,1-2-473 0 0,1-1-471 0 0,1-1-832 0 0,8 0-3232 0 0</inkml:trace>
  <inkml:trace contextRef="#ctx0" brushRef="#br0" timeOffset="250.161">152 8 5260 0 0,'0'0'7605'0'0,"0"0"-6777"0"0,0 0-736 0 0,0 0-92 0 0,0 0 656 0 0,0 0-172 0 0,-38 5-484 0 0,18-5-940 0 0,-3-2-744 0 0,-4 0-904 0 0,8 0-1472 0 0,-5-5-1593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0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7 1632 0 0,'0'0'7281'0'0,"0"0"-5088"0"0,0 0-1690 0 0,0 7 12 0 0,10 93 3285 0 0,4 77-2005 0 0,-18-19-996 0 0,-13-217-13198 0 0,11 23 6280 0 0</inkml:trace>
  <inkml:trace contextRef="#ctx0" brushRef="#br0" timeOffset="356.922">0 0 7401 0 0,'0'0'3761'0'0,"0"0"-2857"0"0,0 0-366 0 0,0 8 231 0 0,32 131 2073 0 0,-31-136-2781 0 0,1 1 0 0 0,-1-1 0 0 0,1 0 0 0 0,-1 0 0 0 0,1 0 0 0 0,0 0 0 0 0,0 0 0 0 0,0 0 0 0 0,1 0 0 0 0,-1-1 0 0 0,1 1 0 0 0,-1-1 0 0 0,1 0 0 0 0,0 0 0 0 0,0 0 1 0 0,0 0-1 0 0,0 0 0 0 0,0 0 0 0 0,1-1 0 0 0,-1 0 0 0 0,0 1 0 0 0,1-1 0 0 0,-1-1 0 0 0,1 1 0 0 0,-1 0 0 0 0,1-1 0 0 0,-1 0 0 0 0,1 1 0 0 0,-1-2 0 0 0,1 1 0 0 0,0 0 1 0 0,-1-1-1 0 0,1 1 0 0 0,-1-1 0 0 0,1 0 0 0 0,-1 0 0 0 0,0-1 0 0 0,1 1 0 0 0,-1-1 0 0 0,2 0-61 0 0,0-2-28 0 0,-1 0 1 0 0,0-1-1 0 0,0 1 1 0 0,0 0-1 0 0,0-1 1 0 0,-1 0-1 0 0,0 0 1 0 0,0 0-1 0 0,0-1 0 0 0,0 1 1 0 0,-1 0-1 0 0,0-1 1 0 0,0 0-1 0 0,-1 1 1 0 0,1-1-1 0 0,-1 0 1 0 0,-1 0-1 0 0,1 0 0 0 0,-1 0 1 0 0,0 0-1 0 0,0 0 1 0 0,-1 0-1 0 0,1 0 1 0 0,-1 0-1 0 0,-1 1 1 0 0,1-1-1 0 0,-1 0 0 0 0,0 1 1 0 0,0-1-1 0 0,-3-4 28 0 0,56 208-1671 0 0,-49-196 265 0 0,-2-3-3871 0 0,0-4-707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2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7917 0 0,'0'0'1806'0'0,"0"0"-834"0"0,0 0 109 0 0,8 7 48 0 0,-3-3-868 0 0,-1 1-1 0 0,1 0 1 0 0,-1-1-1 0 0,1 2 1 0 0,-1-1-1 0 0,-1 0 1 0 0,1 1-1 0 0,-1 0 1 0 0,0 0 0 0 0,0 0-1 0 0,-1 0 1 0 0,0 0-1 0 0,0 0 1 0 0,0 1-1 0 0,-1-1 1 0 0,0 1-1 0 0,0 4-260 0 0,-10 97 82 0 0,41-160-3701 0 0,-30 49 3690 0 0,0 1-1 0 0,-1 0 0 0 0,1 0 0 0 0,0 0 1 0 0,0 0-1 0 0,0 1 0 0 0,0-1 0 0 0,1 0 1 0 0,-1 1-1 0 0,0 0 0 0 0,1-1 0 0 0,-1 1 1 0 0,1 0-1 0 0,-1 0 0 0 0,1 0 0 0 0,0 1 1 0 0,-1-1-1 0 0,1 1 0 0 0,0-1 1 0 0,0 1-1 0 0,-1 0 0 0 0,1 0 0 0 0,0 0 1 0 0,0 0-1 0 0,-1 1 0 0 0,1-1 0 0 0,0 1 1 0 0,-1-1-1 0 0,1 1 0 0 0,0 0 0 0 0,-1 0 1 0 0,1 0-1 0 0,-1 1 0 0 0,0-1 1 0 0,1 1-1 0 0,-1-1 0 0 0,0 1 0 0 0,0 0 1 0 0,0-1-1 0 0,0 1 0 0 0,0 0 0 0 0,0 0 1 0 0,-1 1-1 0 0,1-1 0 0 0,-1 0 0 0 0,1 1 1 0 0,-1-1-1 0 0,0 1 0 0 0,0-1 1 0 0,0 1-1 0 0,0-1 0 0 0,0 1 0 0 0,-1 0 1 0 0,1-1-1 0 0,-1 1 0 0 0,0 0 0 0 0,1 0 1 0 0,-1-1-1 0 0,-1 1 0 0 0,1 0 0 0 0,0-1 1 0 0,-1 2-71 0 0,-48 41 669 0 0,6-39-7179 0 0,38-9 206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0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16 104 0 0,'0'0'8145'0'0,"0"0"-4893"0"0,0 0-2373 0 0,0 0-605 0 0,0 0-26 0 0,0 0-100 0 0,0 0-147 0 0,0 0-107 0 0,8-4-91 0 0,-6 2 208 0 0,0 1 0 0 0,0-1 0 0 0,0 1 1 0 0,1 0-1 0 0,-1 0 0 0 0,0 0 0 0 0,1 1 0 0 0,-1-1 0 0 0,1 0 1 0 0,-1 1-1 0 0,1 0 0 0 0,-1-1 0 0 0,1 1 0 0 0,-1 0 1 0 0,1 0-1 0 0,-1 1 0 0 0,1-1 0 0 0,-1 0 0 0 0,1 1 0 0 0,-1 0 1 0 0,0-1-1 0 0,1 1 0 0 0,-1 0 0 0 0,0 0 0 0 0,1 0 1 0 0,-1 1-1 0 0,0-1 0 0 0,0 0 0 0 0,0 1 0 0 0,0 0 0 0 0,0-1 1 0 0,0 1-1 0 0,-1 0 0 0 0,1 0 0 0 0,0 0-11 0 0,2 2 139 0 0,0 0 1 0 0,0 0-1 0 0,-1 1 0 0 0,1-1 1 0 0,-1 1-1 0 0,0 0 0 0 0,0 0 0 0 0,0 0 1 0 0,-1 0-1 0 0,0 0 0 0 0,0 1 0 0 0,0-1 1 0 0,0 1-1 0 0,-1-1 0 0 0,0 1 1 0 0,0 0-1 0 0,-1-1 0 0 0,0 1 0 0 0,0 0 1 0 0,0-1-1 0 0,0 1 0 0 0,-1 0 0 0 0,0 0 1 0 0,0-1-1 0 0,-1 1 0 0 0,0-1 1 0 0,0 0-1 0 0,-1 2-139 0 0,-62 27-902 0 0,63-33 603 0 0,-11-5-5150 0 0,12-9-2628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41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49 9733 0 0,'0'0'3418'0'0,"0"0"-2652"0"0,0 0-382 0 0,-7 1-4 0 0,6-1-370 0 0,-1 0-1 0 0,0 0 0 0 0,1 0 0 0 0,-1 0 1 0 0,0 1-1 0 0,1-1 0 0 0,-1 1 0 0 0,0-1 1 0 0,1 1-1 0 0,-1-1 0 0 0,1 1 0 0 0,-1 0 0 0 0,1 0 1 0 0,-1 0-1 0 0,1 0 0 0 0,0 0 0 0 0,-1 0 1 0 0,1 0-1 0 0,0 0 0 0 0,0 1 0 0 0,0-1 1 0 0,0 0-1 0 0,0 1 0 0 0,0-1 0 0 0,0 1 1 0 0,0-1-1 0 0,0 1 0 0 0,1-1 0 0 0,-1 1 1 0 0,1 0-1 0 0,-1-1 0 0 0,1 1 0 0 0,0 0 1 0 0,0-1-1 0 0,-1 1 0 0 0,1 0 0 0 0,0 0 1 0 0,1-1-1 0 0,-1 1 0 0 0,0 0 0 0 0,0-1 0 0 0,1 1 1 0 0,-1 0-1 0 0,1-1 0 0 0,-1 1 0 0 0,1-1 1 0 0,0 1-1 0 0,0 0 0 0 0,0-1 0 0 0,0 1-9 0 0,-1 2 141 0 0,1 0 1 0 0,1 0-1 0 0,-1 0 0 0 0,0 0 0 0 0,1-1 0 0 0,0 1 0 0 0,0 0 0 0 0,0-1 0 0 0,0 1 0 0 0,1-1 1 0 0,-1 1-1 0 0,1-1 0 0 0,0 0 0 0 0,0 0 0 0 0,0 0 0 0 0,0-1 0 0 0,1 1 0 0 0,-1-1 0 0 0,1 0 1 0 0,-1 0-1 0 0,1 0 0 0 0,0 0 0 0 0,0-1 0 0 0,0 1 0 0 0,2-1-141 0 0,-3-4 33 0 0,-1-1-1 0 0,0 0 1 0 0,0 0 0 0 0,0 0 0 0 0,0 0-1 0 0,0 0 1 0 0,-1-1 0 0 0,0 1-1 0 0,1 0 1 0 0,-2-1 0 0 0,1 1-1 0 0,-1-1 1 0 0,1 1 0 0 0,-1-1 0 0 0,0 1-1 0 0,-1-1 1 0 0,1 1 0 0 0,-1-1-1 0 0,0 1 1 0 0,0-1 0 0 0,0 1-1 0 0,-1 0 1 0 0,0-2-33 0 0,-24-40-2279 0 0,0 20-6050 0 0,12 15 394 0 0</inkml:trace>
  <inkml:trace contextRef="#ctx0" brushRef="#br0" timeOffset="47461.981">130 403 5581 0 0,'0'0'5893'0'0,"0"0"-4589"0"0,0 0-1142 0 0,1 6 490 0 0,-16 85 2697 0 0,-65 45-2675 0 0,79-135-980 0 0,-16 16-1064 0 0,5-20-8217 0 0,6-8 3235 0 0</inkml:trace>
  <inkml:trace contextRef="#ctx0" brushRef="#br0" timeOffset="47632.287">9 503 5032 0 0,'0'0'5301'0'0,"7"5"-3440"0"0,168 132 3197 0 0,-171-142-10778 0 0,-4-3 413 0 0</inkml:trace>
  <inkml:trace contextRef="#ctx0" brushRef="#br0" timeOffset="47895.464">337 252 12297 0 0,'0'0'1455'0'0,"0"0"-1003"0"0,0 0-251 0 0,0 0 209 0 0,0 0-348 0 0,0 0-283 0 0,0 0 256 0 0,7 4 123 0 0,-4-3-110 0 0,0 0 0 0 0,-1 0 0 0 0,1 1-1 0 0,-1-1 1 0 0,1 1 0 0 0,-1-1 0 0 0,1 1-1 0 0,-1 0 1 0 0,0 0 0 0 0,0 0-1 0 0,0 0 1 0 0,0 0 0 0 0,0 0 0 0 0,0 1-1 0 0,-1-1 1 0 0,1 1 0 0 0,-1-1 0 0 0,0 1-1 0 0,0-1 1 0 0,0 1 0 0 0,0 0 0 0 0,0 0-1 0 0,0 0 1 0 0,-1-1 0 0 0,1 1-1 0 0,-1 0 1 0 0,0 0 0 0 0,0 0 0 0 0,0 0-1 0 0,0 0 1 0 0,0 0 0 0 0,-1 0 0 0 0,1-1-1 0 0,-1 1 1 0 0,0 0 0 0 0,0 0 0 0 0,0 0-1 0 0,0-1 1 0 0,0 1 0 0 0,-1-1-1 0 0,1 1 1 0 0,-2 1-48 0 0,-63 74 290 0 0,68-76-279 0 0,0-1 0 0 0,1 1 1 0 0,-1 0-1 0 0,0-1 0 0 0,1 1 1 0 0,-1-1-1 0 0,1 0 0 0 0,-1 0 0 0 0,1 0 1 0 0,-1 0-1 0 0,1 0 0 0 0,0 0 1 0 0,-1-1-1 0 0,1 1 0 0 0,0-1 1 0 0,0 0-1 0 0,-1 0 0 0 0,1 0 1 0 0,0 0-1 0 0,0 0 0 0 0,0-1 1 0 0,-1 1-1 0 0,1-1 0 0 0,1 0-11 0 0,0 1-140 0 0,35-7-2081 0 0,-16-4-3281 0 0,-18 6-194 0 0</inkml:trace>
  <inkml:trace contextRef="#ctx0" brushRef="#br0" timeOffset="48099.813">552 314 6097 0 0,'0'0'5621'0'0,"6"5"-4278"0"0,5 3-974 0 0,-1 0 0 0 0,0 1 1 0 0,0 0-1 0 0,-1 1 1 0 0,0 0-1 0 0,-1 1 1 0 0,0 0-1 0 0,-1 0 1 0 0,0 0-1 0 0,-1 1 1 0 0,0 0-1 0 0,4 13-369 0 0,-7-14 54 0 0,1 0 1 0 0,-2 0-1 0 0,0 1 0 0 0,0-1 0 0 0,-1 1 1 0 0,0 0-1 0 0,-1-1 0 0 0,-1 1 0 0 0,1-1 0 0 0,-2 1 1 0 0,0-1-1 0 0,0 1 0 0 0,-1-1 0 0 0,0 0 1 0 0,-5 10-55 0 0,3-9-29 0 0,0 0-1 0 0,0-1 1 0 0,-1 1 0 0 0,-1-1 0 0 0,0-1 0 0 0,0 1 0 0 0,-1-1 0 0 0,0 0 0 0 0,-1-1 0 0 0,0 0 0 0 0,-5 3 29 0 0,-48 2-9806 0 0,45-19 1744 0 0</inkml:trace>
  <inkml:trace contextRef="#ctx0" brushRef="#br0" timeOffset="48331.227">1102 686 2764 0 0,'0'0'11233'0'0,"0"0"-9281"0"0,0 0-1948 0 0,0 0 316 0 0,0 0 441 0 0,-53-12-129 0 0,30 7-296 0 0,0 0-252 0 0,-3 1-84 0 0,0 1-8 0 0,-1-1-304 0 0,2 4-496 0 0,1-1-485 0 0,-1 1-1059 0 0,8 0-2848 0 0,-3-4-2885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27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40 131 1032 0 0,'0'0'8145'0'0,"0"0"-5124"0"0,0 0-1378 0 0,0 0-203 0 0,0 0-465 0 0,0 0-423 0 0,0 6-42 0 0,1 222 1922 0 0,5-213-4815 0 0,18-43-6189 0 0,-22 26 7528 0 0,15-20-5307 0 0</inkml:trace>
  <inkml:trace contextRef="#ctx0" brushRef="#br0" timeOffset="170.641">286 78 7505 0 0,'0'0'4960'0'0,"0"0"-3660"0"0,0 0 244 0 0,0 0 277 0 0,0 0-473 0 0,-47-6-928 0 0,20 6-372 0 0,1 0-48 0 0,-4 4-60 0 0,2-1 48 0 0,-2 1-48 0 0,3-1 44 0 0,6 3-536 0 0,1-2-488 0 0,3 1-565 0 0,9-1-651 0 0,4 1-1812 0 0,4-3-997 0 0</inkml:trace>
  <inkml:trace contextRef="#ctx0" brushRef="#br0" timeOffset="324.774">328 228 508 0 0,'0'0'1944'0'0,"0"0"3301"0"0,0 0-3937 0 0,0 0 52 0 0,0 0 224 0 0,-44 18-256 0 0,19-17-600 0 0,-3 1-464 0 0,-2-1-204 0 0,-1 0-60 0 0,3 1-684 0 0,1 0-504 0 0,2 1-820 0 0,9-1-2076 0 0,-1-2-2281 0 0</inkml:trace>
  <inkml:trace contextRef="#ctx0" brushRef="#br0" timeOffset="526.311">375 370 4104 0 0,'0'0'2333'0'0,"0"0"-877"0"0,0 0-588 0 0,0 0 452 0 0,0 0 224 0 0,0 0-312 0 0,-50 30-364 0 0,28-28-372 0 0,-5 1-256 0 0,-1-1-192 0 0,-2 0-48 0 0,5-1-88 0 0,1 1-672 0 0,2-1-596 0 0,4-1-1244 0 0,5 0-2937 0 0</inkml:trace>
  <inkml:trace contextRef="#ctx0" brushRef="#br0" timeOffset="759.274">582 1 8733 0 0,'0'0'4101'0'0,"0"0"-3130"0"0,0 0-751 0 0,0 0 388 0 0,-5 7 371 0 0,-6 7-838 0 0,1 1 1 0 0,1 0-1 0 0,0 0 0 0 0,1 1 1 0 0,0 0-1 0 0,2 1 0 0 0,0-1 1 0 0,1 1-1 0 0,0 0 0 0 0,1 1 0 0 0,1-1 1 0 0,1 1-1 0 0,1-1 0 0 0,0 1 1 0 0,1 0-1 0 0,1 0 0 0 0,1-1 1 0 0,1 7-142 0 0,55 36-73 0 0,-26-51-8803 0 0,-29-9 3645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2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46 1188 0 0,'0'0'8019'0'0,"0"0"-5318"0"0,0 0-2015 0 0,0 0-71 0 0,0 0 117 0 0,0 0-178 0 0,0 0-230 0 0,0 0-146 0 0,-6-3 26 0 0,4 3-152 0 0,0-1 0 0 0,0 0 0 0 0,0 1 1 0 0,0-1-1 0 0,0 0 0 0 0,1 0 0 0 0,-1 0 0 0 0,0 0 0 0 0,1 0 0 0 0,-1 0 0 0 0,1 0 0 0 0,-1-1 0 0 0,1 1 0 0 0,0 0 0 0 0,-1-1 0 0 0,1 1 0 0 0,0-1 0 0 0,0 0 0 0 0,0 1 0 0 0,0-1 0 0 0,0 0 0 0 0,0 0 0 0 0,1 1 0 0 0,-1-1 0 0 0,1 0 0 0 0,-1 0 0 0 0,1-2-52 0 0,7 3 10 0 0,1 0-1 0 0,0 0 1 0 0,0 1 0 0 0,0 0-1 0 0,0 0 1 0 0,0 1-1 0 0,0 0 1 0 0,0 0 0 0 0,0 1-1 0 0,0 0 1 0 0,0 0 0 0 0,-1 1-1 0 0,1 0 1 0 0,-1 0-1 0 0,0 1 1 0 0,0 0 0 0 0,0 0-1 0 0,-1 1 1 0 0,4 2-10 0 0,-7-4 38 0 0,0 0 1 0 0,-1 0-1 0 0,1 0 0 0 0,-1 0 1 0 0,1 0-1 0 0,-1 0 0 0 0,0 1 1 0 0,0-1-1 0 0,0 1 1 0 0,-1-1-1 0 0,1 1 0 0 0,-1 0 1 0 0,0-1-1 0 0,0 1 0 0 0,0 0 1 0 0,-1 0-1 0 0,1 0 1 0 0,-1 0-1 0 0,0 0 0 0 0,0 0 1 0 0,0 0-1 0 0,-1 0 0 0 0,1 0 1 0 0,-1-1-1 0 0,0 1 1 0 0,0 0-1 0 0,-1 0 0 0 0,1-1 1 0 0,-1 1-1 0 0,1 0 0 0 0,-1-1 1 0 0,0 0-1 0 0,-1 1 1 0 0,1-1-1 0 0,0 0 0 0 0,-1 0 1 0 0,-2 2-39 0 0,-109 104 321 0 0,145-101-461 0 0,196-32 670 0 0,-223 24-2225 0 0,-2 1-2915 0 0,-1-1-1744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2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11 13253 0 0,'0'0'2932'0'0,"0"0"-2339"0"0,0 0 163 0 0,0 0 408 0 0,0 0-696 0 0,0 0-324 0 0,-47-11-92 0 0,9 11-52 0 0,-10 0-52 0 0,3 4 4 0 0,10 0-516 0 0,8 0-312 0 0,10-1-949 0 0,3-3-3435 0 0,-7 0-5193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4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21 1564 0 0,'0'0'5383'0'0,"0"0"-3269"0"0,0 0-1155 0 0,0 0 238 0 0,0 0 163 0 0,0 0 44 0 0,0 0-192 0 0,0 0-404 0 0,0-5-530 0 0,2-11-371 0 0,-7 54 153 0 0,0 1 180 0 0,-6 35 81 0 0,4-33-112 0 0,1 0 0 0 0,2 1 0 0 0,2 0 0 0 0,2-1 0 0 0,4 35-209 0 0,-2-69-17 0 0,1-1 0 0 0,0 0 0 0 0,0 1-1 0 0,0-1 1 0 0,0 0 0 0 0,1-1 0 0 0,0 1 0 0 0,0-1 0 0 0,1 1 0 0 0,0-1 0 0 0,0-1 0 0 0,0 1 0 0 0,0-1 0 0 0,0 0 0 0 0,1 0 0 0 0,0 0 0 0 0,0-1 0 0 0,0 0 0 0 0,0 0 0 0 0,1 0 0 0 0,-1-1 0 0 0,1 0 0 0 0,0 0 0 0 0,-1-1 0 0 0,1 0 0 0 0,0 0 0 0 0,5-1 17 0 0,-10-3-5187 0 0,-3-9-1073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5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7597 0 0,'0'1'5406'0'0,"7"7"-4148"0"0,3 7-879 0 0,0 0 1 0 0,-1 0-1 0 0,0 1 0 0 0,-1 0 0 0 0,-1 1 0 0 0,-1-1 0 0 0,0 1 0 0 0,-1 1 1 0 0,0 2-380 0 0,-1 4-47 0 0,-2 0 0 0 0,0 0 0 0 0,-1 0 0 0 0,-1 0 0 0 0,-1 0 0 0 0,-2 0 0 0 0,0 0 1 0 0,-1-1-1 0 0,-2 1 0 0 0,0-1 0 0 0,-1 0 0 0 0,-2-1 0 0 0,-7 15 47 0 0,-1-18-6461 0 0,8-18 318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6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8077 0 0,'0'0'2137'0'0,"0"0"-1112"0"0,0 0-187 0 0,0 0 72 0 0,0 0-313 0 0,6 2-646 0 0,-2-2 111 0 0,0 0 0 0 0,-1 0 0 0 0,1 0 0 0 0,0 1 0 0 0,-1 0 0 0 0,1 0-1 0 0,-1 0 1 0 0,1 0 0 0 0,-1 0 0 0 0,1 1 0 0 0,-1 0 0 0 0,0 0 0 0 0,0 0 0 0 0,0 0 0 0 0,0 0-1 0 0,0 0 1 0 0,0 1 0 0 0,0-1 0 0 0,-1 1 0 0 0,1 0 0 0 0,-1 0 0 0 0,0 0 0 0 0,0 0 0 0 0,0 0-1 0 0,0 0 1 0 0,-1 1 0 0 0,1-1 0 0 0,-1 1 0 0 0,0-1 0 0 0,0 1 0 0 0,0-1 0 0 0,0 1 0 0 0,-1 0-1 0 0,1-1 1 0 0,-1 1 0 0 0,0 0 0 0 0,0 0 0 0 0,-1-1 0 0 0,1 1 0 0 0,-1 0 0 0 0,1-1 0 0 0,-1 1-1 0 0,-1-1 1 0 0,1 1 0 0 0,0-1 0 0 0,-2 2-62 0 0,-62 85 196 0 0,120-83 471 0 0,7-16-958 0 0,-19 1-3591 0 0,-25 5-213 0 0,0 0-2530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6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258 133 6929 0 0,'0'0'8424'0'0,"0"0"-7860"0"0,0 0-324 0 0,0 0-136 0 0,0 0 397 0 0,-46-17-305 0 0,25 11-180 0 0,-5 1-4 0 0,-1 0-8 0 0,1 0-4 0 0,-1 0-396 0 0,0 1-173 0 0,4-1-423 0 0,7 0-796 0 0,3-2-1424 0 0,7 3-2445 0 0</inkml:trace>
  <inkml:trace contextRef="#ctx0" brushRef="#br0" timeOffset="264.792">178 18 8353 0 0,'0'0'3256'0'0,"0"0"-2856"0"0,0 0-284 0 0,-58-1-108 0 0,31-2-8 0 0,5 0-1880 0 0,-14-8-5021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34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0 1472 0 0,'0'0'8021'0'0,"0"0"-5447"0"0,0 0-1948 0 0,0 0-260 0 0,0 0-48 0 0,0 0 153 0 0,-2 7 110 0 0,-48 159 1408 0 0,53-163-1962 0 0,-1 0 0 0 0,1 0 0 0 0,0 0 0 0 0,0 0 0 0 0,0 0 0 0 0,0 0 0 0 0,0-1 1 0 0,1 0-1 0 0,-1 1 0 0 0,1-1 0 0 0,0-1 0 0 0,0 1 0 0 0,-1 0 0 0 0,1-1 1 0 0,0 0-1 0 0,0 0 0 0 0,0 0 0 0 0,0 0 0 0 0,1-1 0 0 0,-1 0 0 0 0,0 0 1 0 0,0 0-1 0 0,0 0 0 0 0,0 0 0 0 0,0-1 0 0 0,0 0 0 0 0,0 0 0 0 0,0 0 1 0 0,0 0-1 0 0,0-1 0 0 0,0 1 0 0 0,0-1 0 0 0,-1 0 0 0 0,1 0 0 0 0,-1-1 0 0 0,1 1 1 0 0,1-2-28 0 0,-4 1-82 0 0,0 1 1 0 0,1 0-1 0 0,-1-1 1 0 0,0 1-1 0 0,0-1 1 0 0,-1 0-1 0 0,1 1 0 0 0,0-1 1 0 0,-1 0-1 0 0,0 1 1 0 0,1-1-1 0 0,-1 0 1 0 0,0 0-1 0 0,-1 1 1 0 0,1-1-1 0 0,0 0 1 0 0,-1 1-1 0 0,1-1 1 0 0,-1 0-1 0 0,0 1 1 0 0,0-1-1 0 0,0 1 1 0 0,0-1-1 0 0,0 1 1 0 0,-1-1-1 0 0,1 1 1 0 0,-1 0-1 0 0,0 0 1 0 0,1 0-1 0 0,-1 0 1 0 0,-2-2 81 0 0,6 39 1434 0 0,-10 138 527 0 0,10-159-4273 0 0,3-7-4310 0 0,1-6-934 0 0</inkml:trace>
  <inkml:trace contextRef="#ctx0" brushRef="#br0" timeOffset="185.901">368 298 3068 0 0,'0'0'11165'0'0,"0"0"-10597"0"0,0 0-416 0 0,0 0 404 0 0,0 0 413 0 0,-45 35-297 0 0,24-26-236 0 0,-6 1-240 0 0,-1 1-144 0 0,-3 3-48 0 0,0-1-4 0 0,1 2 8 0 0,-1 0-8 0 0,3 0-264 0 0,3 0-796 0 0,2-1-513 0 0,5-2-1151 0 0,8-5-3068 0 0</inkml:trace>
  <inkml:trace contextRef="#ctx0" brushRef="#br0" timeOffset="572.923">288 506 11113 0 0,'0'0'2064'0'0,"0"0"-1118"0"0,0 0-38 0 0,0 0 152 0 0,0 0-338 0 0,0 0-506 0 0,0 0-225 0 0,0 0-24 0 0,26 13-512 0 0,-20-9 591 0 0,50 41 568 0 0,-55-45-593 0 0,0 1 1 0 0,-1 0 0 0 0,1 0 0 0 0,0 0-1 0 0,-1 1 1 0 0,1-1 0 0 0,-1 0 0 0 0,1 0 0 0 0,-1 0-1 0 0,1 0 1 0 0,-1 0 0 0 0,0 1 0 0 0,1-1-1 0 0,-1 0 1 0 0,0 0 0 0 0,0 1 0 0 0,0-1-1 0 0,0 0 1 0 0,0 0 0 0 0,-1 1 0 0 0,1-1-1 0 0,0 0 1 0 0,0 0 0 0 0,-1 0 0 0 0,1 0-1 0 0,-1 1 1 0 0,1-1 0 0 0,-1 0 0 0 0,1 0-1 0 0,-1 0 1 0 0,0 0 0 0 0,0 0 0 0 0,1 0 0 0 0,-1 0-1 0 0,0 0 1 0 0,0-1 0 0 0,0 1 0 0 0,0 0-1 0 0,0 0 1 0 0,0-1 0 0 0,0 1 0 0 0,0 0-1 0 0,0-1 1 0 0,0 1 0 0 0,-1-1 0 0 0,1 0-1 0 0,0 1 1 0 0,0-1 0 0 0,0 0 0 0 0,-1 0-1 0 0,1 0 1 0 0,0 0 0 0 0,-1 0-22 0 0,-2 2 17 0 0,-1 3-1353 0 0,33 2 806 0 0,-25-7 573 0 0,0 0 0 0 0,0 1 0 0 0,0-1 0 0 0,-1 1 0 0 0,1-1 0 0 0,0 1 0 0 0,0 0 0 0 0,-1 0 0 0 0,1 0 1 0 0,0 1-1 0 0,-1-1 0 0 0,1 1 0 0 0,-1-1 0 0 0,0 1 0 0 0,1 0 0 0 0,-1 0 0 0 0,0 0 0 0 0,0 0 0 0 0,0 0 0 0 0,-1 0 0 0 0,1 1 0 0 0,0-1 0 0 0,-1 1 0 0 0,0-1 0 0 0,1 1 0 0 0,-1 0 0 0 0,0-1 0 0 0,0 1 0 0 0,0 0 0 0 0,-1 0 0 0 0,1 0 0 0 0,-1-1 0 0 0,0 1 0 0 0,1 0 0 0 0,-1 0 0 0 0,-1 0 0 0 0,1 0 0 0 0,0 0 0 0 0,-1 0 1 0 0,1-1-1 0 0,-1 1 0 0 0,0 0 0 0 0,0 0 0 0 0,0-1 0 0 0,0 1 0 0 0,0 0 0 0 0,-1-1 0 0 0,1 1 0 0 0,-1-1 0 0 0,0 0 0 0 0,0 0 0 0 0,1 1 0 0 0,-1-1 0 0 0,-1 0 0 0 0,1 0 0 0 0,0-1 0 0 0,-1 1-43 0 0,-67 12-428 0 0,23-18-4650 0 0,25-6-1154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40.0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12 3160 0 0,'0'0'6760'0'0,"0"0"-4552"0"0,0 0-1337 0 0,0 0 201 0 0,0 0 111 0 0,0 0-266 0 0,0 0-376 0 0,0 0-268 0 0,0 0-200 0 0,14-12-853 0 0,-11 13 790 0 0,0 1 0 0 0,0-1 1 0 0,0 1-1 0 0,0 0 0 0 0,0 0 0 0 0,-1 0 0 0 0,1 0 0 0 0,-1 0 0 0 0,1 0 1 0 0,-1 1-1 0 0,0-1 0 0 0,0 1 0 0 0,0 0 0 0 0,0-1 0 0 0,0 1 0 0 0,-1 0 1 0 0,1 0-1 0 0,-1 0 0 0 0,0 0 0 0 0,0 1 0 0 0,0-1 0 0 0,0 0 0 0 0,-1 0 0 0 0,1 1 1 0 0,-1-1-1 0 0,0 0 0 0 0,0 1 0 0 0,0-1 0 0 0,0 0 0 0 0,-1 1 0 0 0,1-1 1 0 0,-1 0-1 0 0,0 0 0 0 0,0 0 0 0 0,0 1 0 0 0,0-1-10 0 0,-67 113 921 0 0,42-80-973 0 0,25-35 60 0 0,0-1 1 0 0,1 1-1 0 0,-1 0 0 0 0,0 1 0 0 0,0-1 0 0 0,0 0 0 0 0,1 0 0 0 0,-1 0 1 0 0,0 0-1 0 0,1 1 0 0 0,-1-1 0 0 0,1 0 0 0 0,0 0 0 0 0,-1 1 0 0 0,1-1 1 0 0,0 0-1 0 0,0 1 0 0 0,0-1 0 0 0,0 0 0 0 0,0 1 0 0 0,0-1 1 0 0,0 0-1 0 0,0 1 0 0 0,1-1 0 0 0,-1 0 0 0 0,0 1 0 0 0,1-1 0 0 0,-1 0 1 0 0,1 0-1 0 0,-1 0 0 0 0,1 1 0 0 0,0-1 0 0 0,0 0 0 0 0,-1 0 0 0 0,1 0 1 0 0,0 0-1 0 0,0 0 0 0 0,0 0 0 0 0,0 0 0 0 0,0 0 0 0 0,0-1 0 0 0,0 1 1 0 0,0 0-1 0 0,1-1 0 0 0,-1 1 0 0 0,0 0 0 0 0,0-1 0 0 0,1 0 1 0 0,-1 1-1 0 0,0-1 0 0 0,1 0 0 0 0,-1 0 0 0 0,0 1 0 0 0,1-1 0 0 0,-1 0 1 0 0,0 0-1 0 0,1 0 0 0 0,0-1-8 0 0,90-3 670 0 0,-87 3-707 0 0,0 1-823 0 0,12-3 2184 0 0,-13 1-4811 0 0,-1-1-4329 0 0,-1-2 37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0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10937 0 0,'0'0'2322'0'0,"0"0"-1703"0"0,0 0-386 0 0,0 0-7 0 0,-3 6 507 0 0,-8 19 340 0 0,-28 102 776 0 0,88-85-2283 0 0,-26-39-2831 0 0,-4-9-3906 0 0,-9-4 49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40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7 15529 0 0,'0'0'1929'0'0,"0"0"-1929"0"0,0 0 84 0 0,0 0 276 0 0,0 0 36 0 0,-39-3-280 0 0,16 0-116 0 0,-2 3-64 0 0,-2 0-504 0 0,3 0-324 0 0,-2 0-401 0 0,7 3-515 0 0,3-2-1424 0 0,5-1-3513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9:40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5701 0 0,'0'0'6051'0'0,"4"8"-4646"0"0,2 3-1178 0 0,-2-1 1 0 0,1 0-1 0 0,-1 1 0 0 0,-1 0 1 0 0,0 0-1 0 0,-1 0 0 0 0,0 0 0 0 0,0 1 1 0 0,-1-1-1 0 0,-1 0 0 0 0,0 1 0 0 0,0-1 1 0 0,-1 0-1 0 0,-1 1 0 0 0,-2 8-227 0 0,-11 10 306 0 0,-4 21-3545 0 0,19-46-99 0 0,4-2-1677 0 0</inkml:trace>
  <inkml:trace contextRef="#ctx0" brushRef="#br0" timeOffset="293.069">260 62 10305 0 0,'0'0'2014'0'0,"0"0"-1489"0"0,-7 1 72 0 0,0 2-457 0 0,1-1 1 0 0,-1 1 0 0 0,1 0 0 0 0,0 0 0 0 0,0 1-1 0 0,0 0 1 0 0,0 0 0 0 0,0 0 0 0 0,1 1-1 0 0,0 0 1 0 0,0 0 0 0 0,0 0 0 0 0,1 1 0 0 0,0-1-1 0 0,0 1 1 0 0,0 0 0 0 0,0 1 0 0 0,-1 4-141 0 0,2-8 23 0 0,1 0 0 0 0,0-1 0 0 0,0 1-1 0 0,0 0 1 0 0,0 0 0 0 0,1 0 0 0 0,-1 0 0 0 0,1 1 0 0 0,0-1 0 0 0,0 0 0 0 0,0 0 0 0 0,0 1 0 0 0,0-1-1 0 0,1 1 1 0 0,-1-1 0 0 0,1 1 0 0 0,0-1 0 0 0,0 1 0 0 0,1-1 0 0 0,-1 1 0 0 0,1-1 0 0 0,-1 1 0 0 0,1-1 0 0 0,0 0-1 0 0,0 1 1 0 0,1-1 0 0 0,-1 0 0 0 0,1 0 0 0 0,-1 0 0 0 0,1 0 0 0 0,0 0 0 0 0,0 0 0 0 0,1-1 0 0 0,-1 1-1 0 0,0 0 1 0 0,1-1 0 0 0,0 0 0 0 0,-1 0 0 0 0,1 0 0 0 0,0 0 0 0 0,0 0 0 0 0,0 0 0 0 0,0-1 0 0 0,1 1 0 0 0,0-1-23 0 0,-3 0 15 0 0,1 0 0 0 0,0 0 1 0 0,0 0-1 0 0,-1-1 0 0 0,1 1 0 0 0,0 0 1 0 0,0-1-1 0 0,0 1 0 0 0,0-1 1 0 0,0 0-1 0 0,-1 0 0 0 0,1 0 1 0 0,0 0-1 0 0,0 0 0 0 0,0 0 1 0 0,0 0-1 0 0,0-1 0 0 0,0 1 1 0 0,0-1-1 0 0,-1 1 0 0 0,1-1 0 0 0,0 0 1 0 0,0 1-1 0 0,-1-1 0 0 0,1 0 1 0 0,0 0-1 0 0,-1 0 0 0 0,1-1 1 0 0,-1 1-1 0 0,1 0 0 0 0,-1-1 1 0 0,0 1-1 0 0,1-1 0 0 0,-1 1 1 0 0,0-1-1 0 0,0 1 0 0 0,0-1 0 0 0,0 0 1 0 0,-1 1-1 0 0,1-1 0 0 0,0 0 1 0 0,-1 0-1 0 0,1 0 0 0 0,-1 0 1 0 0,0 1-1 0 0,1-1 0 0 0,-1 0 1 0 0,0 0-1 0 0,0 0 0 0 0,0 0 1 0 0,0 0-1 0 0,-1 0 0 0 0,1 0 1 0 0,0 0-1 0 0,-1 1 0 0 0,0-1 0 0 0,1 0 1 0 0,-1 0-1 0 0,0 0 0 0 0,0 1 1 0 0,0-1-1 0 0,0 0-15 0 0,-46 2-1361 0 0,35 12-1463 0 0,0 1-3514 0 0,6-6 226 0 0</inkml:trace>
  <inkml:trace contextRef="#ctx0" brushRef="#br0" timeOffset="545.821">544 253 6585 0 0,'0'0'6383'0'0,"0"0"-4926"0"0,-5 7-678 0 0,-15 15-418 0 0,0 0-1 0 0,-2-2 1 0 0,0 0-1 0 0,-1-2 1 0 0,-1 0 0 0 0,-1-2-1 0 0,0-1 1 0 0,-24 11-361 0 0,-11 9 124 0 0,37-22-411 0 0,-21 14-1484 0 0,20-6-6231 0 0,22-16 1757 0 0</inkml:trace>
  <inkml:trace contextRef="#ctx0" brushRef="#br0" timeOffset="963.129">545 549 1460 0 0,'0'0'8426'0'0,"0"0"-6198"0"0,0 0-1971 0 0,0 0 124 0 0,0 0 333 0 0,0 0-66 0 0,0 0-271 0 0,0 0-218 0 0,0 0-9 0 0,-3-29 556 0 0,3 27-701 0 0,-1 0-1 0 0,0 1 0 0 0,1-1 1 0 0,-1 1-1 0 0,0-1 1 0 0,0 1-1 0 0,1-1 1 0 0,-1 1-1 0 0,0-1 1 0 0,-1 1-1 0 0,1 0 1 0 0,0-1-1 0 0,0 1 1 0 0,-1 0-1 0 0,1 0 1 0 0,0 0-1 0 0,-1 0 1 0 0,1 0-1 0 0,-1 0 0 0 0,1 0 1 0 0,-1 1-1 0 0,0-1 1 0 0,1 1-1 0 0,-1-1 1 0 0,0 1-1 0 0,1-1 1 0 0,-1 1-1 0 0,0 0 1 0 0,0 0-1 0 0,1 0 1 0 0,-1 0-1 0 0,0 0 1 0 0,0 0-1 0 0,1 0 0 0 0,-1 1 1 0 0,0-1-1 0 0,1 1 1 0 0,-1-1-1 0 0,0 1 1 0 0,1 0-1 0 0,-1-1 1 0 0,1 1-1 0 0,-1 0 1 0 0,1 0-1 0 0,-1 0 1 0 0,1 0-1 0 0,0 0 1 0 0,-1 1-1 0 0,1-1 1 0 0,0 0-1 0 0,0 1 0 0 0,0-1 1 0 0,0 1-5 0 0,-46 83 99 0 0,47-83-58 0 0,-1 0 0 0 0,1 0 0 0 0,0 0 0 0 0,0 0 0 0 0,0 0 0 0 0,0 0 0 0 0,1 0 0 0 0,-1 0-1 0 0,0 0 1 0 0,1 0 0 0 0,-1 0 0 0 0,1-1 0 0 0,0 1 0 0 0,0 0 0 0 0,-1 0 0 0 0,1 0 0 0 0,0-1 0 0 0,1 1 0 0 0,-1-1 0 0 0,0 1 0 0 0,0-1-1 0 0,1 1 1 0 0,-1-1 0 0 0,1 1 0 0 0,-1-1 0 0 0,1 0 0 0 0,0 0 0 0 0,-1 0 0 0 0,1 0 0 0 0,0 0 0 0 0,0 0 0 0 0,-1-1 0 0 0,1 1 0 0 0,0-1-1 0 0,0 1 1 0 0,0-1 0 0 0,0 0 0 0 0,0 1 0 0 0,0-1 0 0 0,0 0 0 0 0,0 0 0 0 0,0 0 0 0 0,0-1 0 0 0,0 1 0 0 0,0 0 0 0 0,0-1 0 0 0,0 1-1 0 0,0-1 1 0 0,-1 0 0 0 0,1 0 0 0 0,0 0 0 0 0,0 0 0 0 0,-1 0 0 0 0,1 0 0 0 0,1-1-41 0 0,18-12 349 0 0,-20 13-365 0 0,0 0 0 0 0,-1 0 0 0 0,1 0 1 0 0,0 0-1 0 0,0 0 0 0 0,0 0 0 0 0,0 0 0 0 0,0 1 0 0 0,-1-1 0 0 0,1 0 1 0 0,1 1-1 0 0,-1-1 0 0 0,0 0 0 0 0,0 1 0 0 0,0 0 0 0 0,0-1 0 0 0,0 1 1 0 0,0 0-1 0 0,1-1 0 0 0,-1 1 0 0 0,0 0 0 0 0,0 0 0 0 0,0 0 0 0 0,1 0 1 0 0,-1 0-1 0 0,0 0 0 0 0,0 0 0 0 0,0 0 0 0 0,1 1 0 0 0,-1-1 0 0 0,0 0 1 0 0,0 1-1 0 0,0-1 0 0 0,0 1 0 0 0,0-1 0 0 0,0 1 0 0 0,0 0 0 0 0,0-1 1 0 0,0 1-1 0 0,0 0 0 0 0,0 0 0 0 0,0 0 0 0 0,0 0 0 0 0,-1 0 0 0 0,1-1 1 0 0,0 1-1 0 0,-1 1 0 0 0,1-1 0 0 0,0 0 0 0 0,-1 0 0 0 0,1 0 0 0 0,-1 0 1 0 0,1 1 15 0 0,37 101 429 0 0,-31-57-6207 0 0,-5-42 800 0 0,0-3-2297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8:59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983 569 10657 0 0,'0'0'985'0'0,"-8"0"-423"0"0,-208-19 2854 0 0,-118 9-3063 0 0,184 3-483 0 0,85-2-2701 0 0,52 4-1742 0 0,11 3 514 0 0</inkml:trace>
  <inkml:trace contextRef="#ctx0" brushRef="#br0" timeOffset="354.564">538 682 196 0 0,'0'0'11438'0'0,"0"0"-9030"0"0,0 0-2162 0 0,0 0 297 0 0,0 0 143 0 0,-7 6-279 0 0,-45 57-376 0 0,51-61-19 0 0,-1-1 1 0 0,1 1-1 0 0,0-1 0 0 0,1 1 0 0 0,-1-1 1 0 0,0 1-1 0 0,0 0 0 0 0,1 0 0 0 0,-1-1 0 0 0,1 1 1 0 0,-1 0-1 0 0,1 0 0 0 0,0 0 0 0 0,0 0 1 0 0,0-1-1 0 0,0 1 0 0 0,0 0 0 0 0,0 0 1 0 0,0 0-1 0 0,0 0 0 0 0,1-1 0 0 0,-1 1 1 0 0,1 0-1 0 0,0 0 0 0 0,-1-1 0 0 0,1 1 1 0 0,0 0-1 0 0,0-1 0 0 0,0 1 0 0 0,0-1 1 0 0,0 1-1 0 0,0-1 0 0 0,1 1 0 0 0,-1-1 0 0 0,0 0 1 0 0,1 0-1 0 0,-1 0 0 0 0,1 0 0 0 0,-1 0 1 0 0,1 0-1 0 0,0 0 0 0 0,-1 0 0 0 0,1 0 1 0 0,0-1-1 0 0,0 1 0 0 0,-1-1 0 0 0,1 1 1 0 0,0-1-1 0 0,1 0-12 0 0,109 6 915 0 0,-101-28-1005 0 0,-9 36-1169 0 0,59 170 1003 0 0,-57-178-2985 0 0,0-5-1969 0 0,2-3-2204 0 0</inkml:trace>
  <inkml:trace contextRef="#ctx0" brushRef="#br0" timeOffset="648.074">1464 155 16221 0 0,'2'10'543'0'0,"11"64"-40"0"0,-2 2 1 0 0,-4-1-1 0 0,-4 1 0 0 0,-3-1 0 0 0,-3 2-503 0 0,1 51-479 0 0,7-75-4713 0 0,-2-34-2224 0 0</inkml:trace>
  <inkml:trace contextRef="#ctx0" brushRef="#br0" timeOffset="-800.4">164 209 6249 0 0,'0'0'2772'0'0,"0"0"-1645"0"0,0 0-343 0 0,0 0 475 0 0,0 0-169 0 0,8-3-603 0 0,-2 1-442 0 0,-1 1 1 0 0,1 0-1 0 0,0 0 1 0 0,0 1-1 0 0,0-1 1 0 0,0 1-1 0 0,0 1 1 0 0,0-1-1 0 0,0 1 1 0 0,-1 0-1 0 0,1 0 1 0 0,0 1-1 0 0,0-1 1 0 0,-1 1-1 0 0,1 1 1 0 0,-1-1-1 0 0,0 1 1 0 0,0 0-1 0 0,1 0-45 0 0,-3-2 67 0 0,1-1 1 0 0,-1 1-1 0 0,1 0 0 0 0,-1 0 1 0 0,0 0-1 0 0,1 0 0 0 0,-1 1 1 0 0,0 0-1 0 0,0-1 0 0 0,0 1 0 0 0,0 0 1 0 0,-1 0-1 0 0,1 1 0 0 0,0-1 1 0 0,-1 0-1 0 0,1 1 0 0 0,-1 0 1 0 0,0-1-1 0 0,0 1 0 0 0,0 0 1 0 0,0 0-1 0 0,-1 0 0 0 0,1 0 1 0 0,-1 1-1 0 0,0-1 0 0 0,0 0 0 0 0,0 1 1 0 0,0-1-1 0 0,0 1 0 0 0,-1-1 1 0 0,0 0-1 0 0,1 1 0 0 0,-1-1 1 0 0,-1 1-1 0 0,1-1 0 0 0,0 1 1 0 0,-1-1-1 0 0,0 1 0 0 0,0-1 1 0 0,0 0-1 0 0,0 1 0 0 0,0-1 0 0 0,-1 0 1 0 0,1 0-1 0 0,-1 0 0 0 0,0 0 1 0 0,0 0-1 0 0,0 0 0 0 0,0 0 1 0 0,-3 2-68 0 0,-65 27-292 0 0,20-27-6079 0 0,38-7-828 0 0</inkml:trace>
  <inkml:trace contextRef="#ctx0" brushRef="#br0" timeOffset="-553.731">459 232 13609 0 0,'0'0'914'0'0,"0"0"59"0"0,0 0-176 0 0,-6 7-232 0 0,4-4-507 0 0,-2-1-37 0 0,1 1 0 0 0,0 0 0 0 0,0 0 1 0 0,0-1-1 0 0,0 2 0 0 0,1-1 0 0 0,-1 0 0 0 0,1 1 0 0 0,0-1 1 0 0,0 1-1 0 0,0-1 0 0 0,0 1 0 0 0,0 0 0 0 0,1 0 0 0 0,0 0 0 0 0,0 0 1 0 0,0 0-1 0 0,0 0 0 0 0,1 0 0 0 0,-1 0 0 0 0,1 1 0 0 0,0-1 0 0 0,0 0 1 0 0,1 0-1 0 0,-1 0 0 0 0,1 0 0 0 0,0 0 0 0 0,0 0 0 0 0,0 0 1 0 0,1 0-1 0 0,0 0 0 0 0,-1 0 0 0 0,1-1 0 0 0,0 1 0 0 0,3 2-21 0 0,75 24 159 0 0,-23-32-7878 0 0,-43-5 763 0 0</inkml:trace>
  <inkml:trace contextRef="#ctx0" brushRef="#br0" timeOffset="-246.906">791 0 9897 0 0,'0'0'4842'0'0,"0"0"-3722"0"0,0 0-620 0 0,0 0-95 0 0,0 0-186 0 0,-8 8-110 0 0,-2 1-109 0 0,0 0-1 0 0,1 0 0 0 0,0 1 1 0 0,1 0-1 0 0,0 0 0 0 0,1 1 1 0 0,0 0-1 0 0,0 0 0 0 0,1 1 1 0 0,1 0-1 0 0,0 0 0 0 0,-3 12 1 0 0,10-21 30 0 0,1-1 0 0 0,-1 0 0 0 0,1 0 0 0 0,-1-1-1 0 0,1 1 1 0 0,0 0 0 0 0,-1-1 0 0 0,1 0 0 0 0,0 0-1 0 0,0 0 1 0 0,0 0 0 0 0,0 0 0 0 0,0 0 0 0 0,0-1 0 0 0,1 1-1 0 0,-1-1 1 0 0,0 0 0 0 0,0 0 0 0 0,0 0 0 0 0,0-1-1 0 0,0 1 1 0 0,0-1 0 0 0,1 1 0 0 0,-1-1 0 0 0,0 0 0 0 0,-1 0-1 0 0,1-1 1 0 0,0 1 0 0 0,1-1-30 0 0,3 0 9 0 0,-1-1 0 0 0,1 0 0 0 0,0 0 0 0 0,-1-1 0 0 0,0 1 0 0 0,0-2 0 0 0,0 1 0 0 0,0 0 0 0 0,-1-1 0 0 0,0 0 0 0 0,0-1 0 0 0,0 1 1 0 0,-1-1-1 0 0,1 0 0 0 0,-1 0 0 0 0,2-5-9 0 0,6 48-1555 0 0,-5-10 1960 0 0,13 62 1356 0 0,-15-27-4532 0 0,-6-57-1588 0 0,-2-2-2716 0 0</inkml:trace>
  <inkml:trace contextRef="#ctx0" brushRef="#br0" timeOffset="899.31">1738 844 16141 0 0,'0'0'1225'0'0,"0"0"-1703"0"0,0 0 211 0 0,-1 8 388 0 0,-2 70 334 0 0,5-77-416 0 0,-1 0 0 0 0,0 1 0 0 0,1-1 0 0 0,-1 0 0 0 0,1 0 0 0 0,-1-1 0 0 0,1 1 0 0 0,0 0 1 0 0,-1-1-1 0 0,1 1 0 0 0,0 0 0 0 0,0-1 0 0 0,-1 0 0 0 0,1 0 0 0 0,0 1 0 0 0,0-1 0 0 0,0 0 0 0 0,-1 0 0 0 0,1 0 0 0 0,0-1 0 0 0,0 1 0 0 0,0 0 0 0 0,-1-1 1 0 0,1 1-1 0 0,0-1 0 0 0,-1 0 0 0 0,1 1 0 0 0,0-1 0 0 0,-1 0 0 0 0,1 0 0 0 0,-1 0 0 0 0,1 0 0 0 0,-1 0 0 0 0,0 0 0 0 0,1-1 0 0 0,-1 1 0 0 0,0 0 0 0 0,0-1 1 0 0,0 1-1 0 0,0-1 0 0 0,0 1 0 0 0,0-1 0 0 0,0 0 0 0 0,-1 1 0 0 0,1-1 0 0 0,0 0 0 0 0,-1 1 0 0 0,0-1 0 0 0,1 0 0 0 0,-1 0 0 0 0,0 1 0 0 0,0-1-39 0 0,0-1-64 0 0,-1 1-1 0 0,0 0 0 0 0,0 0 1 0 0,0-1-1 0 0,0 1 0 0 0,0 0 1 0 0,-1 0-1 0 0,1 0 0 0 0,-1 1 1 0 0,1-1-1 0 0,-1 0 0 0 0,0 0 1 0 0,0 1-1 0 0,1-1 0 0 0,-1 1 0 0 0,0 0 1 0 0,0 0-1 0 0,-1-1 0 0 0,1 1 1 0 0,0 0-1 0 0,0 1 0 0 0,0-1 1 0 0,-1 0-1 0 0,1 1 0 0 0,0-1 1 0 0,-1 1-1 0 0,1 0 65 0 0,-28-5-3714 0 0,14 4-865 0 0,1-2-1406 0 0</inkml:trace>
  <inkml:trace contextRef="#ctx0" brushRef="#br0" timeOffset="1258.478">1845 209 12209 0 0,'0'0'1405'0'0,"0"0"-942"0"0,0 0-346 0 0,0 0 12 0 0,0 0 29 0 0,7-5-128 0 0,-2 4-14 0 0,-1-1 0 0 0,1 0 1 0 0,-1 1-1 0 0,1 0 1 0 0,-1 0-1 0 0,1 0 0 0 0,0 1 1 0 0,-1-1-1 0 0,1 1 1 0 0,0 0-1 0 0,0 1 0 0 0,-1-1 1 0 0,1 1-1 0 0,0 0 1 0 0,-1 0-1 0 0,1 0 0 0 0,-1 1 1 0 0,1-1-1 0 0,-1 1 1 0 0,0 0-1 0 0,1 1 1 0 0,-1-1-1 0 0,0 1 0 0 0,0-1 1 0 0,1 3-17 0 0,-2-4 62 0 0,0 0 0 0 0,-1 0 0 0 0,1 0 0 0 0,-1 1 0 0 0,0-1 0 0 0,1 0 0 0 0,-1 1 0 0 0,0 0 0 0 0,0-1 0 0 0,0 1 0 0 0,0 0 0 0 0,0 0 0 0 0,0 0 0 0 0,-1 1 0 0 0,1-1 0 0 0,-1 0 0 0 0,1 0 0 0 0,-1 1 0 0 0,0-1 0 0 0,0 1 0 0 0,0-1 0 0 0,0 1 0 0 0,0 0 0 0 0,-1-1 0 0 0,1 1 0 0 0,-1 0 0 0 0,0 0 0 0 0,0-1 0 0 0,0 1 0 0 0,0 0 0 0 0,0 0 0 0 0,0-1 0 0 0,-1 1 0 0 0,1 0 0 0 0,-1-1 0 0 0,0 1 0 0 0,0-1 0 0 0,0 1 0 0 0,0-1 0 0 0,0 1 1 0 0,-1-1-1 0 0,1 1 0 0 0,-1-1 0 0 0,0 0 0 0 0,1 0 0 0 0,-1 0 0 0 0,0 0-62 0 0,-68 77 370 0 0,72-76-341 0 0,0 0 0 0 0,0-1 0 0 0,0 1 0 0 0,0-1 0 0 0,0 1 0 0 0,1-1-1 0 0,-1 0 1 0 0,1 0 0 0 0,-1 0 0 0 0,1 0 0 0 0,0 0 0 0 0,0-1 0 0 0,0 1 0 0 0,0-1 0 0 0,0 0-1 0 0,0 0 1 0 0,1 0 0 0 0,-1 0 0 0 0,0-1 0 0 0,0 1 0 0 0,1-1 0 0 0,-1 0 0 0 0,0 0-1 0 0,1 0 1 0 0,-1 0 0 0 0,2-1-29 0 0,1 2-5 0 0,2 0-352 0 0,87 14 645 0 0,-64-8-3795 0 0,0 1-5031 0 0,-20-6 1700 0 0</inkml:trace>
  <inkml:trace contextRef="#ctx0" brushRef="#br0" timeOffset="1537.175">2676 745 12585 0 0,'0'0'2956'0'0,"0"0"-2956"0"0,0 0 88 0 0,0 0-88 0 0,0 0 592 0 0,0 0-103 0 0,0 0-225 0 0,-57-6-152 0 0,35 0-112 0 0,-1 2-308 0 0,2-3-68 0 0,3-1-229 0 0,4-1-415 0 0,5 0-492 0 0,5-3-420 0 0,4 2-924 0 0,8 1-1685 0 0</inkml:trace>
  <inkml:trace contextRef="#ctx0" brushRef="#br0" timeOffset="1802.286">2693 633 5372 0 0,'0'0'2665'0'0,"0"0"-953"0"0,0 0-564 0 0,0 0-284 0 0,-43-5 132 0 0,1-2-304 0 0,-16-3-440 0 0,-8-2-252 0 0,1-1-992 0 0,16 2-3176 0 0,8-3-4373 0 0</inkml:trace>
  <inkml:trace contextRef="#ctx0" brushRef="#br0" timeOffset="6882.996">3182 501 3360 0 0,'0'0'574'0'0,"0"0"-167"0"0,0 0 62 0 0,0 0 890 0 0,0 0 1127 0 0,0 0-983 0 0,0 0-741 0 0,0 0-8 0 0,0 0 194 0 0,0 0-69 0 0,-7-5 1536 0 0,15 3-2393 0 0,0 0 1 0 0,1 1-1 0 0,-1-1 0 0 0,1 2 0 0 0,0-1 1 0 0,-1 1-1 0 0,1 0 0 0 0,0 1 0 0 0,-1 0 0 0 0,1 0 1 0 0,-1 1-1 0 0,1 0 0 0 0,-1 1 0 0 0,0 0 1 0 0,0 0-1 0 0,0 1 0 0 0,0 0 0 0 0,-1 0 1 0 0,0 0-1 0 0,1 1 0 0 0,-1 0 0 0 0,-1 1 0 0 0,1 0 1 0 0,-1 0-1 0 0,0 0 0 0 0,1 2-22 0 0,-6-6 41 0 0,0 0-1 0 0,0 0 1 0 0,0 0-1 0 0,0 0 1 0 0,0 0-1 0 0,-1 1 1 0 0,1-1 0 0 0,-1 0-1 0 0,1 0 1 0 0,-1 1-1 0 0,0-1 1 0 0,0 0-1 0 0,0 0 1 0 0,0 1-1 0 0,0-1 1 0 0,0 0 0 0 0,-1 0-1 0 0,1 1 1 0 0,-1-1-1 0 0,1 0 1 0 0,-1 0-1 0 0,0 0 1 0 0,0 0-1 0 0,0 0 1 0 0,0 0 0 0 0,0 0-1 0 0,-1 0 1 0 0,1 0-1 0 0,0 0 1 0 0,-1-1-1 0 0,0 1 1 0 0,1-1-1 0 0,-1 1 1 0 0,0-1-1 0 0,0 1 1 0 0,0-1 0 0 0,-1 1-41 0 0,-86 49 884 0 0,70-41-889 0 0,-65 44-293 0 0,134-30 340 0 0,182-1 703 0 0,-227-20-1467 0 0,-4 0-5612 0 0,-1-3-1241 0 0</inkml:trace>
  <inkml:trace contextRef="#ctx0" brushRef="#br0" timeOffset="7332.084">3473 1033 6369 0 0,'0'0'4751'0'0,"0"0"-3520"0"0,0 0-1001 0 0,0 0 336 0 0,0 0 90 0 0,0 0-201 0 0,0 0-144 0 0,7 1-44 0 0,9 0-221 0 0,-1-1-1 0 0,0 0 1 0 0,0-1 0 0 0,1-1-1 0 0,-1 0 1 0 0,0-1 0 0 0,-1-1-1 0 0,1 0 1 0 0,0-1 0 0 0,-1-1-1 0 0,0 0 1 0 0,-1-1 0 0 0,1 0-1 0 0,-1-1 1 0 0,-1-1 0 0 0,1 0-1 0 0,-1 0 1 0 0,-1-1 0 0 0,0-1-1 0 0,0 0 1 0 0,-1-1 0 0 0,-1 0-1 0 0,0 0 1 0 0,0-1 0 0 0,-1 0-1 0 0,3-10-45 0 0,-8 9-46 0 0,-1 0-1 0 0,0-1 0 0 0,-1 1 0 0 0,-1-1 0 0 0,0 0 0 0 0,-2 1 0 0 0,1-1 0 0 0,-1 1 1 0 0,-1 0-1 0 0,-1 0 0 0 0,0 0 0 0 0,-1 0 0 0 0,0 0 0 0 0,-1 1 0 0 0,-1 0 1 0 0,0 0-1 0 0,-8-10 47 0 0,-5-7-152 0 0,-1 2 0 0 0,-2 1 0 0 0,0 0 0 0 0,-2 2 0 0 0,-1 1 0 0 0,-26-19 152 0 0,36 31 41 0 0,-1 0 0 0 0,0 1 0 0 0,0 1 0 0 0,-1 1 0 0 0,-1 1 0 0 0,1 0 0 0 0,-1 1 0 0 0,-1 1 0 0 0,1 1 0 0 0,-1 1 0 0 0,0 0 0 0 0,0 2 0 0 0,0 0 1 0 0,0 1-1 0 0,0 1 0 0 0,0 1 0 0 0,0 1 0 0 0,0 1 0 0 0,0 1 0 0 0,0 0 0 0 0,1 1 0 0 0,-1 1 0 0 0,2 1 0 0 0,-1 1 0 0 0,1 1 0 0 0,0 0 0 0 0,0 1 0 0 0,1 1 0 0 0,-13 11-41 0 0,18-14 8 0 0,0-1 0 0 0,0 2 0 0 0,1 0 0 0 0,0 0 0 0 0,0 1-1 0 0,1 1 1 0 0,0-1 0 0 0,1 2 0 0 0,0-1 0 0 0,1 1 0 0 0,0 0 0 0 0,1 1-1 0 0,0 0 1 0 0,1 0 0 0 0,1 1 0 0 0,0-1 0 0 0,1 1 0 0 0,0 0 0 0 0,1 1-1 0 0,1-1 1 0 0,0 0 0 0 0,1 1 0 0 0,0-1 0 0 0,2 1 0 0 0,-1-1-1 0 0,2 1 1 0 0,0-1 0 0 0,0 0 0 0 0,2 1 0 0 0,0-1 0 0 0,0-1 0 0 0,1 1-1 0 0,1-1 1 0 0,0 0 0 0 0,1 0 0 0 0,0 0 0 0 0,1-1 0 0 0,1 0-1 0 0,0-1-7 0 0,18 13 97 0 0,1-1-1 0 0,1-1 0 0 0,1-2 0 0 0,1-1 1 0 0,0-2-1 0 0,2 0 0 0 0,0-3 0 0 0,1 0 0 0 0,28 6-96 0 0,94 22-2574 0 0,-113-35-2335 0 0,-5-6-4125 0 0</inkml:trace>
  <inkml:trace contextRef="#ctx0" brushRef="#br0" timeOffset="42297.15">281 1643 15397 0 0,'0'0'1969'0'0,"0"2"-1969"0"0,0-2 0 0 0,0 0 508 0 0,-45-5-224 0 0,24-1-212 0 0,1 1-72 0 0,-2 1-384 0 0,-1-1-348 0 0,-1 0-185 0 0,6 0-379 0 0,0-1-836 0 0,8 1-3068 0 0,3-7-2369 0 0</inkml:trace>
  <inkml:trace contextRef="#ctx0" brushRef="#br0" timeOffset="42545.821">281 1529 10617 0 0,'0'0'4428'0'0,"0"0"-4428"0"0,0 0 0 0 0,-45 1 76 0 0,9-7 328 0 0,-17-1-404 0 0,-4-3-1060 0 0,11 2-1684 0 0,3-2-4929 0 0</inkml:trace>
  <inkml:trace contextRef="#ctx0" brushRef="#br0" timeOffset="44582.119">912 1158 588 0 0,'0'0'8433'0'0,"0"0"-5760"0"0,0 0-1778 0 0,0 0-27 0 0,0 0-26 0 0,0 0-282 0 0,3-7-347 0 0,-2 5-212 0 0,1-1 0 0 0,0 0 0 0 0,0 1 0 0 0,-1-1 0 0 0,2 1 0 0 0,-1 0 0 0 0,0-1 0 0 0,0 1 0 0 0,1 0 0 0 0,-1 0 0 0 0,1 1-1 0 0,-1-1 1 0 0,1 0 0 0 0,0 1 0 0 0,0 0 0 0 0,0-1 0 0 0,0 1 0 0 0,0 1 0 0 0,0-1 0 0 0,0 0 0 0 0,0 1 0 0 0,0-1 0 0 0,0 1 0 0 0,0 0 0 0 0,0 0 0 0 0,0 0 0 0 0,1 0 0 0 0,-1 1 0 0 0,0-1 0 0 0,0 1 0 0 0,0 0 0 0 0,0 0-1 0 0,0 0 1 0 0,0 0 0 0 0,1 1-1 0 0,-1-1 39 0 0,-1 0 1 0 0,1 0-1 0 0,-1 0 0 0 0,0 0 0 0 0,1 0 0 0 0,-1 1 0 0 0,0-1 0 0 0,0 0 0 0 0,0 1 0 0 0,0 0 1 0 0,0 0-1 0 0,0-1 0 0 0,0 1 0 0 0,-1 0 0 0 0,1 0 0 0 0,-1 1 0 0 0,1-1 0 0 0,-1 0 0 0 0,0 0 0 0 0,0 1 1 0 0,0-1-1 0 0,0 1 0 0 0,0-1 0 0 0,-1 1 0 0 0,1-1 0 0 0,-1 1 0 0 0,1-1 0 0 0,-1 1 0 0 0,0 0 1 0 0,0-1-1 0 0,0 1 0 0 0,-1-1 0 0 0,1 1 0 0 0,0-1 0 0 0,-1 1 0 0 0,0-1 0 0 0,0 1 0 0 0,0-1 0 0 0,0 1 1 0 0,0-1-1 0 0,0 0 0 0 0,0 1 0 0 0,-1-1 0 0 0,1 0 0 0 0,-1 0-39 0 0,-87 94 1458 0 0,76-84-1589 0 0,12-12 136 0 0,0 0 0 0 0,1 0-1 0 0,-1 1 1 0 0,0-1-1 0 0,0 0 1 0 0,0 0-1 0 0,1 0 1 0 0,-1 1 0 0 0,0-1-1 0 0,0 1 1 0 0,1-1-1 0 0,-1 0 1 0 0,0 1 0 0 0,1-1-1 0 0,-1 1 1 0 0,0-1-1 0 0,1 1 1 0 0,-1 0 0 0 0,1-1-1 0 0,-1 1 1 0 0,1 0-1 0 0,-1-1 1 0 0,1 1 0 0 0,0 0-1 0 0,-1-1 1 0 0,1 1-1 0 0,0 0 1 0 0,-1 0-1 0 0,1 0 1 0 0,0-1 0 0 0,0 1-1 0 0,0 0 1 0 0,0 0-1 0 0,0 0 1 0 0,0 0 0 0 0,0-1-1 0 0,0 1 1 0 0,0 0-1 0 0,0 0 1 0 0,0 0 0 0 0,0-1-1 0 0,1 1 1 0 0,-1 0-1 0 0,0 0 1 0 0,1-1 0 0 0,-1 1-1 0 0,0 0 1 0 0,1 0-1 0 0,-1-1 1 0 0,1 1 0 0 0,-1 0-1 0 0,1-1 1 0 0,0 1-1 0 0,-1-1 1 0 0,1 1-1 0 0,0 0-3 0 0,52 0 94 0 0,-30-1-1094 0 0,5 1-853 0 0,3 0-1946 0 0,-9-3-1793 0 0,0-2-714 0 0</inkml:trace>
  <inkml:trace contextRef="#ctx0" brushRef="#br0" timeOffset="44830.74">1317 1273 4956 0 0,'0'0'7591'0'0,"-3"8"-5579"0"0,-7 9-1568 0 0,0 0 0 0 0,-1-1 1 0 0,-1-1-1 0 0,0 0 1 0 0,-1 0-1 0 0,0-1 1 0 0,-2-1-1 0 0,1 0 0 0 0,-2-1 1 0 0,-7 4-445 0 0,-54 49-1894 0 0,13 10-7111 0 0,59-67 997 0 0</inkml:trace>
  <inkml:trace contextRef="#ctx0" brushRef="#br0" timeOffset="45206.032">1450 1533 6565 0 0,'0'0'4656'0'0,"0"0"-3273"0"0,0 0-935 0 0,0 0 159 0 0,0 0 174 0 0,0 0-210 0 0,0 0-287 0 0,-2-7-64 0 0,1 5-215 0 0,1-1-1 0 0,0 1 1 0 0,0 0 0 0 0,-1-1 0 0 0,0 1 0 0 0,1 0 0 0 0,-1 0 0 0 0,0-1-1 0 0,0 1 1 0 0,0 0 0 0 0,0 0 0 0 0,-1 0 0 0 0,1 0 0 0 0,-1 0 0 0 0,1 0-1 0 0,-1 0 1 0 0,0 1 0 0 0,1-1 0 0 0,-1 1 0 0 0,0-1 0 0 0,0 1 0 0 0,0-1-1 0 0,0 1 1 0 0,0 0 0 0 0,0 0 0 0 0,-1 0 0 0 0,1 0 0 0 0,0 1 0 0 0,-1-1-1 0 0,1 1 1 0 0,0-1 0 0 0,-1 1 0 0 0,1 0 0 0 0,0 0 0 0 0,-1 0 0 0 0,1 0-1 0 0,-1 0 1 0 0,1 0 0 0 0,0 1 0 0 0,-1-1 0 0 0,1 1 0 0 0,0 0 0 0 0,-1-1-1 0 0,1 1 1 0 0,0 0 0 0 0,0 0 0 0 0,0 1 0 0 0,0-1 0 0 0,-1 1-5 0 0,-2 3 5 0 0,1 0 0 0 0,0 0-1 0 0,-1 0 1 0 0,2 1 0 0 0,-1 0 0 0 0,1 0 0 0 0,-1 0 0 0 0,2 0 0 0 0,-1 1 0 0 0,1-1 0 0 0,0 1-1 0 0,0-1 1 0 0,1 1 0 0 0,0 0 0 0 0,0-1 0 0 0,0 1 0 0 0,1 0 0 0 0,0 4-5 0 0,3-8 60 0 0,0-1-1 0 0,1 0 1 0 0,-1 0 0 0 0,0 0 0 0 0,1 0 0 0 0,-1-1-1 0 0,1 1 1 0 0,-1-1 0 0 0,1 0 0 0 0,0 0 0 0 0,0 0 0 0 0,-1-1-1 0 0,1 1 1 0 0,0-1 0 0 0,0 0 0 0 0,0 0 0 0 0,-1-1-1 0 0,1 1 1 0 0,0-1 0 0 0,0 1 0 0 0,0-1 0 0 0,-1 0-1 0 0,1 0 1 0 0,-1-1 0 0 0,1 1 0 0 0,-1-1 0 0 0,1 0 0 0 0,-1 0-1 0 0,0 0 1 0 0,0 0 0 0 0,1-2-60 0 0,43-48 341 0 0,-33 109-961 0 0,0 13 886 0 0,4 27-247 0 0,-20-33-6183 0 0,-3-50-153 0 0</inkml:trace>
  <inkml:trace contextRef="#ctx0" brushRef="#br0" timeOffset="45701.886">1309 1924 3332 0 0,'-1'0'486'0'0,"9"4"3182"0"0,13 4-3247 0 0,0-1 1 0 0,0-1-1 0 0,0-1 1 0 0,1-1-1 0 0,-1 0 1 0 0,1-2-1 0 0,0-1 1 0 0,0-1-1 0 0,0 0 1 0 0,0-2-1 0 0,-1 0 0 0 0,1-2 1 0 0,-1 0-1 0 0,1-2 1 0 0,-1 0-1 0 0,8-4-421 0 0,-16 6 0 0 0,-1-1 0 0 0,1 0 0 0 0,-1-1 0 0 0,0-1 0 0 0,-1 0 0 0 0,1 0 0 0 0,-1-1 0 0 0,-1 0 0 0 0,1-1 0 0 0,-1 0-1 0 0,-1-1 1 0 0,0 0 0 0 0,0 0 0 0 0,-1-1 0 0 0,-1 0 0 0 0,0-1 0 0 0,0 0 0 0 0,-1 0 0 0 0,0 0 0 0 0,-1-1 0 0 0,-1 1 0 0 0,0-1 0 0 0,0 0 0 0 0,-2-1-1 0 0,1 1 1 0 0,-2 0 0 0 0,1-8 0 0 0,-8-11-373 0 0,0 0-1 0 0,-2 0 1 0 0,-2 1-1 0 0,0 0 0 0 0,-2 0 1 0 0,-2 1-1 0 0,0 1 1 0 0,-2 1-1 0 0,-2 0 0 0 0,0 1 1 0 0,-1 0-1 0 0,-2 2 1 0 0,-1 0-1 0 0,-1 2 0 0 0,0 0 1 0 0,-2 2-1 0 0,-1 1 1 0 0,-18-11 373 0 0,25 15 147 0 0,-1 0 0 0 0,0 2 0 0 0,-1 1 0 0 0,-1 0 0 0 0,0 1 0 0 0,0 2 1 0 0,-1 0-1 0 0,0 2 0 0 0,-1 0 0 0 0,0 1 0 0 0,0 2 0 0 0,-1 1 0 0 0,0 0 0 0 0,1 2 1 0 0,-1 1-1 0 0,0 1 0 0 0,0 1 0 0 0,0 1 0 0 0,0 1 0 0 0,1 1 0 0 0,0 1 0 0 0,-1 2 1 0 0,2 0-1 0 0,-1 1 0 0 0,1 2 0 0 0,1 0 0 0 0,-1 2 0 0 0,2 0 0 0 0,0 1 0 0 0,-10 9-147 0 0,16-7 63 0 0,0 0-1 0 0,1 0 0 0 0,1 2 0 0 0,0 0 0 0 0,2 0 0 0 0,0 1 0 0 0,0 1 0 0 0,2-1 0 0 0,0 2 0 0 0,2-1 0 0 0,0 1 0 0 0,1 0 0 0 0,0 1 1 0 0,2-1-1 0 0,1 1 0 0 0,0 0 0 0 0,2 0 0 0 0,0 0 0 0 0,2 0 0 0 0,0 0 0 0 0,1 0 0 0 0,1 0 0 0 0,3 9-62 0 0,0-4 143 0 0,0-1-1 0 0,2 0 1 0 0,0 0-1 0 0,2-1 1 0 0,1 0-1 0 0,0-1 1 0 0,2 0-1 0 0,1-1 1 0 0,1-1-1 0 0,0 0 1 0 0,2-1-1 0 0,0 0 1 0 0,1-2-1 0 0,1 0 1 0 0,1-1-1 0 0,1-1 1 0 0,0 0-1 0 0,21 10-142 0 0,14 0 101 0 0,1-3-1 0 0,1-3 0 0 0,1-2 0 0 0,0-2 0 0 0,1-3 0 0 0,1-3 0 0 0,0-3 0 0 0,5-2-100 0 0,52-7-1898 0 0,-41-20-4778 0 0,-35 0-1460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49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744 389 1084 0 0,'0'0'9465'0'0,"0"0"-7741"0"0,0 0-396 0 0,0 0-136 0 0,0 0-400 0 0,0 0-276 0 0,-45-14-159 0 0,24 11-109 0 0,1 0-212 0 0,-6 2-36 0 0,4 0-72 0 0,1 0-16 0 0,1 0-24 0 0,3 0-645 0 0,4-1-619 0 0,8 0-688 0 0,2-3-1132 0 0,3 0-3137 0 0</inkml:trace>
  <inkml:trace contextRef="#ctx0" brushRef="#br0" timeOffset="265.549">716 275 948 0 0,'0'0'8233'0'0,"0"0"-6169"0"0,0 0-296 0 0,0 0 276 0 0,0 0-1088 0 0,0 0-700 0 0,0 0-168 0 0,-58-9-88 0 0,27 9 0 0 0,-3 0-100 0 0,1 0-544 0 0,0 0-860 0 0,10 0-1516 0 0,0-5-5909 0 0</inkml:trace>
  <inkml:trace contextRef="#ctx0" brushRef="#br0" timeOffset="-209789.095">196 477 44 0 0,'0'0'190'0'0,"0"0"20"0"0,0 0-8 0 0,0 0-15 0 0,0 0-90 0 0,0 0-63 0 0,0 0 38 0 0,0 0 19 0 0,0 0-26 0 0,5-1 25 0 0,16-2 836 0 0,-11 2-751 0 0,-1 1-1 0 0,1-1 0 0 0,-1-1 1 0 0,1 1-1 0 0,-1-2 1 0 0,0 1-1 0 0,0-1 0 0 0,0-1 1 0 0,0 0-1 0 0,-1 0 1 0 0,1-1-1 0 0,-1 1 0 0 0,0-2 1 0 0,-1 1-1 0 0,1-1 1 0 0,-1-1-1 0 0,0 1 0 0 0,0-1 1 0 0,-1 0-1 0 0,0-1 1 0 0,1-1-175 0 0,-2 0-22 0 0,0 0 1 0 0,-1-1-1 0 0,0 0 1 0 0,0 1-1 0 0,-1-1 1 0 0,-1-1-1 0 0,1 1 0 0 0,-1 0 1 0 0,-1-1-1 0 0,0 1 1 0 0,-1-1-1 0 0,0 1 1 0 0,0-1-1 0 0,-1 1 1 0 0,-1 0-1 0 0,0-1 1 0 0,0 1-1 0 0,-1 0 1 0 0,0 0-1 0 0,0 0 1 0 0,-1 0-1 0 0,-1 1 1 0 0,0 0-1 0 0,0-1 1 0 0,-1 2-1 0 0,0-1 1 0 0,0 1-1 0 0,-1 0 1 0 0,0 0-1 0 0,0 1 1 0 0,-1 0-1 0 0,0 0 1 0 0,-1 0-1 0 0,1 1 1 0 0,-1 1-1 0 0,0 0 1 0 0,-1 0-1 0 0,1 0 1 0 0,-1 1-1 0 0,0 1 1 0 0,0 0-1 0 0,0 0 1 0 0,-8-1 21 0 0,12 1-28 0 0,-1 1 1 0 0,-1-1-1 0 0,1 1 1 0 0,0 0-1 0 0,0 1 1 0 0,-1 0-1 0 0,1 0 1 0 0,-1 0-1 0 0,1 1 1 0 0,-1 0 0 0 0,1 1-1 0 0,-1 0 1 0 0,1 0-1 0 0,-1 0 1 0 0,1 1-1 0 0,0 0 1 0 0,0 0-1 0 0,0 1 1 0 0,0 0-1 0 0,0 1 1 0 0,0-1-1 0 0,1 1 1 0 0,0 0-1 0 0,0 1 1 0 0,0-1-1 0 0,0 1 1 0 0,1 0-1 0 0,-1 1 1 0 0,2 0-1 0 0,-1-1 1 0 0,0 1 0 0 0,1 1-1 0 0,-3 6 28 0 0,3 7 50 0 0,1 1-1 0 0,1-1 1 0 0,1 1-1 0 0,1 0 1 0 0,1-1-1 0 0,0 1 1 0 0,2 0-1 0 0,1-1 1 0 0,0 0-1 0 0,1 0 1 0 0,1 0-1 0 0,1 0 1 0 0,1-1 0 0 0,1 0-1 0 0,0-1 1 0 0,1 0-1 0 0,5 5-49 0 0,31 23-1765 0 0,-34-38-99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0:43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4 444 0 0,'0'0'747'0'0,"0"0"-143"0"0,0 0-2 0 0,0 0 52 0 0,0 0 45 0 0,0 0-36 0 0,0 0-110 0 0,0 0-152 0 0,0 0-231 0 0,6-4 433 0 0,-8 8-118 0 0,-2 4-6706 0 0,4-13 5817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5:40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236 441 3648 0 0,'0'0'861'0'0,"4"-7"583"0"0,19-83 2088 0 0,-22 89-3495 0 0,0-1 0 0 0,-1 1 1 0 0,1-1-1 0 0,-1 0 1 0 0,0 1-1 0 0,1-1 0 0 0,-1 1 1 0 0,0-1-1 0 0,0 0 0 0 0,0 1 1 0 0,0-1-1 0 0,0 1 0 0 0,0-1 1 0 0,-1 0-1 0 0,1 1 0 0 0,0-1 1 0 0,-1 1-1 0 0,1-1 0 0 0,-1 1 1 0 0,0-1-1 0 0,1 1 0 0 0,-1-1 1 0 0,0 1-1 0 0,0 0 1 0 0,0-1-1 0 0,0 1 0 0 0,0 0 1 0 0,0 0-1 0 0,-1 0 0 0 0,1-1 1 0 0,0 2-1 0 0,0-1 0 0 0,-1 0 1 0 0,1 0-1 0 0,-1 0 0 0 0,1 0 1 0 0,-1 1-1 0 0,1-1 0 0 0,-1 1 1 0 0,1-1-1 0 0,-1 1 0 0 0,0 0 1 0 0,1 0-1 0 0,-1-1 0 0 0,1 1 1 0 0,-1 0-1 0 0,0 0 1 0 0,1 1-1 0 0,-1-1 0 0 0,0 0 1 0 0,1 0-1 0 0,-1 1 0 0 0,1-1 1 0 0,-1 1-1 0 0,1 0 0 0 0,-1-1 1 0 0,1 1-1 0 0,-1 0 0 0 0,1 0 1 0 0,0 0-1 0 0,-1 0 0 0 0,1 0 1 0 0,-1 0-38 0 0,-6 6 91 0 0,0 1-1 0 0,1 0 1 0 0,0 0 0 0 0,0 0 0 0 0,0 1 0 0 0,1 0-1 0 0,1 1 1 0 0,-1-1 0 0 0,1 1 0 0 0,1 0 0 0 0,0 0-1 0 0,0 0 1 0 0,1 1 0 0 0,1-1 0 0 0,0 1 0 0 0,0 0-1 0 0,1 0 1 0 0,0 0 0 0 0,1 0 0 0 0,0-1 0 0 0,1 2-91 0 0,0 24 93 0 0,1 0 1 0 0,3 0 0 0 0,0 0 0 0 0,3-1 0 0 0,1 0 0 0 0,1 0 0 0 0,2-1 0 0 0,2 0 0 0 0,0-1-1 0 0,11 15-93 0 0,6 20 707 0 0,-1 79 1274 0 0,-30-143-1948 0 0,-1 0-1 0 0,0 0 1 0 0,1 1 0 0 0,-2-1-1 0 0,1 0 1 0 0,0 0 0 0 0,-1 0-1 0 0,0 0 1 0 0,1 0 0 0 0,-2-1 0 0 0,1 1-1 0 0,0-1 1 0 0,-1 1 0 0 0,1-1-1 0 0,-1 0 1 0 0,0 0 0 0 0,0 0-1 0 0,-1 0 1 0 0,1 0 0 0 0,0-1-1 0 0,-1 1 1 0 0,0-1 0 0 0,1 0-1 0 0,-1 0 1 0 0,0-1 0 0 0,0 1 0 0 0,0-1-1 0 0,0 0 1 0 0,-1 0 0 0 0,1 0-1 0 0,0 0 1 0 0,0-1 0 0 0,-3 0-33 0 0,-1 1 8 0 0,0 0 0 0 0,0-1 0 0 0,0 0-1 0 0,0 0 1 0 0,0-1 0 0 0,0 0 0 0 0,0-1 0 0 0,0 1 0 0 0,0-2 0 0 0,0 1 0 0 0,1-1 0 0 0,-1 0 0 0 0,1-1 0 0 0,0 0 0 0 0,0 0 0 0 0,0 0 0 0 0,1-1 0 0 0,-1 0 0 0 0,1 0 0 0 0,0-1 0 0 0,0 1-1 0 0,1-1 1 0 0,0-1 0 0 0,-1 0-8 0 0,5 6-42 0 0,1 0-1 0 0,-1 0 1 0 0,1 0-1 0 0,-1 0 1 0 0,1 0-1 0 0,-1 0 1 0 0,1 0-1 0 0,0 0 1 0 0,0 0-1 0 0,-1 0 1 0 0,1 0-1 0 0,0 0 1 0 0,0 0-1 0 0,0 0 1 0 0,0 0-1 0 0,0 0 1 0 0,0 0-1 0 0,0 0 0 0 0,0 0 1 0 0,1 0-1 0 0,-1 0 1 0 0,0 0-1 0 0,1 0 1 0 0,-1 0-1 0 0,1 0 1 0 0,-1 0-1 0 0,1 0 1 0 0,-1 0-1 0 0,1 0 1 0 0,-1 1-1 0 0,1-1 1 0 0,0 0-1 0 0,0 0 1 0 0,-1 1-1 0 0,1-1 1 0 0,0 0-1 0 0,0 1 1 0 0,0-1-1 0 0,0 1 1 0 0,0-1-1 0 0,-1 1 1 0 0,1-1-1 0 0,1 1 43 0 0,29-5-8638 0 0,-22 6 1748 0 0</inkml:trace>
  <inkml:trace contextRef="#ctx0" brushRef="#br0" timeOffset="8093.782">479 165 5641 0 0,'0'0'4278'0'0,"0"0"-2563"0"0,0 0-1023 0 0,0 0 25 0 0,0 0 156 0 0,0 0-196 0 0,0 0-285 0 0,0 0-308 0 0,7-1-187 0 0,0 1 145 0 0,0-1 0 0 0,0 1 0 0 0,1 0 0 0 0,-1 0 0 0 0,0 1 0 0 0,0 0 0 0 0,0 0 1 0 0,1 1-1 0 0,-1 0 0 0 0,-1 0 0 0 0,1 1 0 0 0,0 0 0 0 0,-1 0 0 0 0,1 0 0 0 0,-1 1 0 0 0,0 0 0 0 0,0 0 0 0 0,0 1 0 0 0,-1 0 0 0 0,1 0 0 0 0,-1 0 0 0 0,-1 0 0 0 0,3 3-42 0 0,-8-4 81 0 0,0 0 0 0 0,0 0-1 0 0,0-1 1 0 0,-1 1-1 0 0,1 0 1 0 0,-1-1 0 0 0,0 1-1 0 0,0-1 1 0 0,0 0-1 0 0,-1 0 1 0 0,1 1 0 0 0,-1-2-1 0 0,1 1 1 0 0,-1 0 0 0 0,0 0-1 0 0,0-1 1 0 0,-1 0-1 0 0,1 1 1 0 0,0-1 0 0 0,-1 0-1 0 0,1-1 1 0 0,-1 1-1 0 0,1-1 1 0 0,-4 1-81 0 0,-10 9 230 0 0,9-6-183 0 0,8-4-49 0 0,1-1 1 0 0,-1 0 0 0 0,1 1-1 0 0,-1-1 1 0 0,1 1 0 0 0,-1-1 0 0 0,1 0-1 0 0,-1 1 1 0 0,1 0 0 0 0,-1-1 0 0 0,0 1-1 0 0,1-1 1 0 0,-1 1 0 0 0,0-1 0 0 0,1 1-1 0 0,-1 0 1 0 0,0-1 0 0 0,0 1-1 0 0,0 0 1 0 0,1-1 0 0 0,-1 1 0 0 0,0 0-1 0 0,0-1 1 0 0,0 1 0 0 0,0 0 0 0 0,0-1-1 0 0,0 1 1 0 0,-1-1 0 0 0,1 1 0 0 0,0 0-1 0 0,0-1 1 0 0,0 1 0 0 0,0 0-1 0 0,-1-1 1 0 0,1 1 0 0 0,0-1 0 0 0,-1 1-1 0 0,1 0 1 0 0,0-1 0 0 0,-1 1 0 0 0,1-1-1 0 0,-1 1 1 0 0,1-1 0 0 0,-1 1 0 0 0,1-1-1 0 0,-1 0 1 0 0,0 1 1 0 0,131-7 766 0 0,-18-1-5310 0 0,-106 7-1240 0 0,-5-5-2739 0 0</inkml:trace>
  <inkml:trace contextRef="#ctx0" brushRef="#br0" timeOffset="26502.432">2305 755 5805 0 0,'0'0'7384'0'0,"0"0"-5792"0"0,1 8-1407 0 0,27 274 2571 0 0,-13-211-2494 0 0,-19-109-280 0 0,3 35 21 0 0,0 0 0 0 0,0 0 1 0 0,0-1-1 0 0,0 1 0 0 0,0 0 0 0 0,-1 0 1 0 0,1 0-1 0 0,-1 0 0 0 0,0 1 1 0 0,0-1-1 0 0,0 0 0 0 0,0 1 1 0 0,0-1-1 0 0,-1 1 0 0 0,1-1 1 0 0,-1 1-1 0 0,1 0 0 0 0,-1 0 1 0 0,0 1-1 0 0,0-1 0 0 0,0 0 0 0 0,0 1 1 0 0,0 0-1 0 0,0 0 0 0 0,0 0 1 0 0,-1 0-1 0 0,1 0 0 0 0,0 1 1 0 0,-1-1-1 0 0,1 1 0 0 0,0 0 1 0 0,-1 0-1 0 0,1 0 0 0 0,0 0 0 0 0,-1 1 1 0 0,1-1-1 0 0,0 1 0 0 0,0 0 1 0 0,-1 0-1 0 0,1 0 0 0 0,0 0 1 0 0,0 1-1 0 0,0-1 0 0 0,0 1 1 0 0,0 0-1 0 0,1 0 0 0 0,-1 0 0 0 0,1 0 1 0 0,-1 0-1 0 0,1 1 0 0 0,-1-1 1 0 0,0 2-4 0 0,2-3 12 0 0,-1 1 1 0 0,0 0-1 0 0,1-1 1 0 0,-1 1 0 0 0,1 0-1 0 0,-1 0 1 0 0,1 0-1 0 0,0 0 1 0 0,0 0-1 0 0,0 0 1 0 0,0 0 0 0 0,0 0-1 0 0,0 0 1 0 0,1 0-1 0 0,-1 1 1 0 0,1-1 0 0 0,0 0-1 0 0,-1 0 1 0 0,1 1-1 0 0,0-1 1 0 0,0 0-1 0 0,0 1 1 0 0,1-1 0 0 0,-1 0-1 0 0,1 0 1 0 0,-1 1-1 0 0,1-1 1 0 0,0 0 0 0 0,-1 0-1 0 0,1 0 1 0 0,0 0-1 0 0,0 0 1 0 0,1 0-1 0 0,-1 0 1 0 0,0 0 0 0 0,1 0-1 0 0,-1-1 1 0 0,1 1-1 0 0,0 0 1 0 0,-1-1 0 0 0,1 1-1 0 0,0-1 1 0 0,0 0-1 0 0,0 0 1 0 0,0 0-1 0 0,0 0 1 0 0,0 0 0 0 0,0 0-1 0 0,0 0 1 0 0,1 0-1 0 0,-1-1 1 0 0,0 0-1 0 0,0 1 1 0 0,1-1 0 0 0,-1 0-1 0 0,0 0 1 0 0,1 0-1 0 0,-1 0 1 0 0,0 0 0 0 0,0-1-1 0 0,1 1 1 0 0,-1-1-13 0 0,37-1-1382 0 0,-12-8-4604 0 0,-9-1-1488 0 0</inkml:trace>
  <inkml:trace contextRef="#ctx0" brushRef="#br0" timeOffset="25022.656">925 795 4956 0 0,'0'0'3745'0'0,"0"0"-1761"0"0,0 0-1419 0 0,0 0-407 0 0,0 0 312 0 0,7 4 88 0 0,-1 0-404 0 0,-1-1 0 0 0,1 1-1 0 0,0-1 1 0 0,0 0 0 0 0,0-1-1 0 0,0 1 1 0 0,1-1 0 0 0,-1 0-1 0 0,1-1 1 0 0,-1 0 0 0 0,1 0-1 0 0,-1 0 1 0 0,1-1 0 0 0,0 1-1 0 0,-1-2 1 0 0,1 1-1 0 0,0-1 1 0 0,-1 0 0 0 0,1 0-1 0 0,-1-1 1 0 0,1 0 0 0 0,-1 0-1 0 0,0-1 1 0 0,0 1 0 0 0,0-1-1 0 0,0-1 1 0 0,0 1 0 0 0,-1-1-1 0 0,1 0-153 0 0,-6-1-23 0 0,-1 0-1 0 0,1 0 1 0 0,-1 0 0 0 0,0 0-1 0 0,0 0 1 0 0,0 0-1 0 0,-1 0 1 0 0,1 0 0 0 0,-1 1-1 0 0,-1-1 1 0 0,1 1-1 0 0,-1-1 1 0 0,1 1-1 0 0,-1 0 1 0 0,0 0 0 0 0,-1 0-1 0 0,1 0 1 0 0,-1 1-1 0 0,0-1 1 0 0,1 1 0 0 0,-1 0-1 0 0,-1 0 1 0 0,1 1-1 0 0,0-1 1 0 0,-1 1 0 0 0,1 0-1 0 0,-1 0 1 0 0,0 0-1 0 0,0 1 1 0 0,0-1-1 0 0,0 1 1 0 0,0 0 0 0 0,0 1-1 0 0,0-1 1 0 0,-1 1 23 0 0,3 2 8 0 0,1-1 0 0 0,0 1 0 0 0,-1 0 0 0 0,1 0 1 0 0,0 0-1 0 0,0 0 0 0 0,0 0 0 0 0,0 0 0 0 0,0 1 1 0 0,0-1-1 0 0,1 0 0 0 0,-1 1 0 0 0,1 0 0 0 0,0-1 0 0 0,-1 1 1 0 0,1 0-1 0 0,1 0 0 0 0,-1 0 0 0 0,0-1 0 0 0,1 1 0 0 0,-1 0 1 0 0,1 0-1 0 0,0 0 0 0 0,0 0 0 0 0,0 0 0 0 0,0 0 0 0 0,1 0 1 0 0,-1 0-1 0 0,1 0 0 0 0,0 0 0 0 0,0-1 0 0 0,0 1 0 0 0,0 0 1 0 0,0 0-1 0 0,1 0-8 0 0,-1 7 90 0 0,17 247 943 0 0,28-199-2067 0 0,-14-53-7010 0 0,-18-9-280 0 0</inkml:trace>
  <inkml:trace contextRef="#ctx0" brushRef="#br0" timeOffset="25271.732">1190 1030 4652 0 0,'0'0'7065'0'0,"0"0"-5505"0"0,0 0-908 0 0,0 0-436 0 0,0 0 188 0 0,-40 1-12 0 0,22-3-104 0 0,-7 2-176 0 0,-2 0-112 0 0,0 0-52 0 0,-1 2-276 0 0,1 0-800 0 0,6-2-1560 0 0,-4-5-5461 0 0</inkml:trace>
  <inkml:trace contextRef="#ctx0" brushRef="#br0" timeOffset="25506.858">1338 837 2632 0 0,'0'0'7730'0'0,"0"0"-5370"0"0,0 0-1654 0 0,0 0-142 0 0,0 0-52 0 0,0 0-29 0 0,0 0-58 0 0,-5 8-39 0 0,-46 113 677 0 0,50-118-1092 0 0,0 1 1 0 0,1-1-1 0 0,-1 1 1 0 0,1-1-1 0 0,0 1 1 0 0,0-1 0 0 0,0 1-1 0 0,0-1 1 0 0,1 1-1 0 0,-1-1 1 0 0,1 0-1 0 0,0 1 1 0 0,0-1-1 0 0,0 0 1 0 0,1 1-1 0 0,-1-1 1 0 0,1 0 0 0 0,-1 0-1 0 0,1 0 1 0 0,0 0-1 0 0,0 0 1 0 0,1-1-1 0 0,-1 1 1 0 0,1-1-1 0 0,-1 1 1 0 0,1-1-1 0 0,0 0 1 0 0,0 0 0 0 0,-1 0-1 0 0,2 0 1 0 0,-1-1-1 0 0,0 1 1 0 0,0-1-1 0 0,0 0 1 0 0,1 0-1 0 0,-1 0 1 0 0,1 0-1 0 0,1 0 29 0 0,24 2-6431 0 0,-12-5-637 0 0</inkml:trace>
  <inkml:trace contextRef="#ctx0" brushRef="#br0" timeOffset="25693.063">1435 970 6129 0 0,'0'0'5127'0'0,"0"0"-3296"0"0,0 0-863 0 0,0 0 4 0 0,0 0-204 0 0,0 0-369 0 0,0 0-420 0 0,8 0-169 0 0,-2-1 184 0 0,-1 1-1 0 0,0 1 1 0 0,0-1-1 0 0,0 1 1 0 0,0-1-1 0 0,0 2 0 0 0,0-1 1 0 0,0 0-1 0 0,0 1 1 0 0,-1 0-1 0 0,1 0 0 0 0,0 0 1 0 0,-1 1-1 0 0,0 0 1 0 0,1 0-1 0 0,-1 0 0 0 0,0 0 1 0 0,-1 0-1 0 0,1 1 1 0 0,-1 0-1 0 0,1 0 1 0 0,-1 0-1 0 0,0 0 0 0 0,0 0 1 0 0,-1 1-1 0 0,1-1 1 0 0,-1 1-1 0 0,0 0 0 0 0,0-1 1 0 0,-1 1-1 0 0,0 0 1 0 0,1 0-1 0 0,-1 1 7 0 0,-35 39-77 0 0,11-37-4806 0 0,14-8-1667 0 0</inkml:trace>
  <inkml:trace contextRef="#ctx0" brushRef="#br0" timeOffset="25940.272">1661 930 12169 0 0,'0'0'670'0'0,"0"0"-156"0"0,-3 8 322 0 0,-61 140 1441 0 0,65-147-2320 0 0,-1 1 1 0 0,1-1-1 0 0,0 1 1 0 0,0-1 0 0 0,0 1-1 0 0,1-1 1 0 0,-1 0 0 0 0,0 0-1 0 0,1 1 1 0 0,-1-1-1 0 0,0 0 1 0 0,1 0 0 0 0,-1 0-1 0 0,1 0 1 0 0,0-1 0 0 0,-1 1-1 0 0,1 0 1 0 0,0-1 0 0 0,-1 1-1 0 0,1-1 1 0 0,0 1-1 0 0,0-1 1 0 0,-1 0 0 0 0,1 0-1 0 0,0 0 1 0 0,0 0 0 0 0,-1 0-1 0 0,1 0 1 0 0,0 0-1 0 0,0-1 1 0 0,-1 1 0 0 0,2-1 42 0 0,37-8-6707 0 0,-22-3 984 0 0</inkml:trace>
  <inkml:trace contextRef="#ctx0" brushRef="#br0" timeOffset="26188.021">1771 871 8789 0 0,'0'0'2448'0'0,"6"4"-1693"0"0,2 0-597 0 0,-1 0 1 0 0,0 1-1 0 0,0 0 0 0 0,0 0 1 0 0,-1 0-1 0 0,0 1 1 0 0,0 0-1 0 0,0 0 0 0 0,-1 0 1 0 0,1 1-1 0 0,-2 0 1 0 0,1 0-1 0 0,-1 0 1 0 0,0 0-1 0 0,0 1 0 0 0,-1 0 1 0 0,0 0-1 0 0,-1-1 1 0 0,1 2-1 0 0,-2-1 0 0 0,1 0 1 0 0,-1 0-1 0 0,0 1 1 0 0,-1-1-1 0 0,0 0 1 0 0,0 1-1 0 0,-1-1 0 0 0,0 0 1 0 0,0 1-1 0 0,-1-1 1 0 0,0 0-1 0 0,-1 0 0 0 0,0 0 1 0 0,0 0-1 0 0,-1 1-158 0 0,-50 47-53 0 0,9-32-5730 0 0,26-23-3217 0 0</inkml:trace>
  <inkml:trace contextRef="#ctx0" brushRef="#br0" timeOffset="7401.796">425 1444 940 0 0,'0'0'5659'0'0,"0"0"-3238"0"0,0 0-1339 0 0,0 0-140 0 0,0 0 23 0 0,0 0-100 0 0,0 0-232 0 0,0 0-186 0 0,-36-22 284 0 0,33 23-725 0 0,-1-1 1 0 0,0 1-1 0 0,1 0 0 0 0,-1-1 1 0 0,0 2-1 0 0,1-1 1 0 0,-1 0-1 0 0,1 1 1 0 0,0 0-1 0 0,-1-1 1 0 0,1 1-1 0 0,0 0 1 0 0,0 1-1 0 0,0-1 0 0 0,1 1 1 0 0,-1-1-1 0 0,0 1 1 0 0,1 0-1 0 0,0 0 1 0 0,0 0-1 0 0,-1 0 1 0 0,2 0-1 0 0,-1 1 0 0 0,0-1 1 0 0,1 0-1 0 0,0 1 1 0 0,-1-1-1 0 0,1 1 1 0 0,1 0-1 0 0,-1-1 1 0 0,0 1-1 0 0,1 0 1 0 0,0-1-1 0 0,0 1 0 0 0,0 0 1 0 0,0 0-1 0 0,1-1 1 0 0,-1 1-1 0 0,1 0 1 0 0,0-1-1 0 0,0 1 1 0 0,0-1-1 0 0,1 1 0 0 0,-1-1 1 0 0,1 1-1 0 0,0-1 1 0 0,0 0-1 0 0,0 0 1 0 0,1 1-7 0 0,-3-3 58 0 0,1 0 0 0 0,0 0-1 0 0,0 0 1 0 0,-1 0 0 0 0,1 0 0 0 0,0 0 0 0 0,0 0 0 0 0,0 0 0 0 0,0 0 0 0 0,0 0 0 0 0,0-1 0 0 0,0 1 0 0 0,0 0-1 0 0,0-1 1 0 0,0 1 0 0 0,1-1 0 0 0,-1 1 0 0 0,0-1 0 0 0,0 1 0 0 0,0-1 0 0 0,1 0 0 0 0,-1 0 0 0 0,0 0 0 0 0,1 1-1 0 0,-1-1 1 0 0,0-1 0 0 0,0 1 0 0 0,1 0 0 0 0,-1 0 0 0 0,0 0 0 0 0,1-1 0 0 0,-1 1 0 0 0,0 0 0 0 0,0-1 0 0 0,0 1-1 0 0,1-1 1 0 0,-1 0 0 0 0,0 1 0 0 0,0-1 0 0 0,0 0 0 0 0,0 0 0 0 0,0 1 0 0 0,0-1 0 0 0,0 0 0 0 0,0 0 0 0 0,-1 0-1 0 0,1 0 1 0 0,0 0 0 0 0,0-2-58 0 0,34-55 941 0 0,-55 1-2668 0 0,18 60-4539 0 0,2-1 84 0 0</inkml:trace>
  <inkml:trace contextRef="#ctx0" brushRef="#br0" timeOffset="-129339.21">394 1634 92 0 0,'0'0'1304'0'0,"0"0"-1032"0"0,0 0-272 0 0,0 0-36 0 0,0 0-1216 0 0</inkml:trace>
  <inkml:trace contextRef="#ctx0" brushRef="#br0" timeOffset="-125514.967">1253 1315 300 0 0,'0'0'393'0'0,"0"0"48"0"0,0 0 24 0 0,0 0 133 0 0,0 0 217 0 0,0 0-58 0 0,0 0-39 0 0,6 6-71 0 0,1 0-565 0 0,0 0 0 0 0,1 0-1 0 0,0-1 1 0 0,0-1-1 0 0,0 1 1 0 0,0-1 0 0 0,0 0-1 0 0,1-1 1 0 0,0 0-1 0 0,0 0 1 0 0,0-1-1 0 0,0 0 1 0 0,0-1 0 0 0,7 1-82 0 0,15-2 106 0 0,-1-1 0 0 0,1-2 0 0 0,0 0 1 0 0,-1-3-1 0 0,0 0 0 0 0,0-2 0 0 0,-1-1 1 0 0,1-1-1 0 0,-2-2 0 0 0,0-1 0 0 0,0-1 1 0 0,-2-1-1 0 0,0-1 0 0 0,0-2 0 0 0,-2 0 1 0 0,0-2-1 0 0,-1 0 0 0 0,-1-2 0 0 0,-1-1 1 0 0,-1 0-1 0 0,-1-1 0 0 0,12-22-106 0 0,-24 35-8 0 0,-1 0 0 0 0,0-1 0 0 0,-1 0 0 0 0,0 0 0 0 0,-1 0 0 0 0,0 0 0 0 0,-1-1 0 0 0,0 1 0 0 0,-1-1 0 0 0,-1 0 1 0 0,0 0-1 0 0,-1 1 0 0 0,0-1 0 0 0,-1 0 0 0 0,0 0 0 0 0,-1 0 0 0 0,0 1 0 0 0,-1-1 0 0 0,-1 1 0 0 0,0-1 0 0 0,0 1 0 0 0,-1 1 0 0 0,-1-1 0 0 0,0 1 0 0 0,-1 0 0 0 0,0 0 0 0 0,0 1 0 0 0,-1-1 0 0 0,-4-2 8 0 0,-9-11-70 0 0,-1 1 0 0 0,0 1 0 0 0,-2 1 0 0 0,0 1-1 0 0,-2 1 1 0 0,0 2 0 0 0,-1 0 0 0 0,0 2 0 0 0,-2 1 0 0 0,1 1-1 0 0,-20-5 71 0 0,12 4-51 0 0,-1 1 0 0 0,0 3-1 0 0,0 1 1 0 0,-1 1 0 0 0,0 2-1 0 0,0 2 1 0 0,-1 2 0 0 0,1 1-1 0 0,-1 2 1 0 0,1 1 0 0 0,0 3-1 0 0,0 1 1 0 0,0 1 0 0 0,1 2-1 0 0,0 2 1 0 0,0 1 0 0 0,1 2-1 0 0,1 2 1 0 0,1 1 0 0 0,-19 13 51 0 0,35-13 25 0 0,1 1 1 0 0,1 1 0 0 0,0 1 0 0 0,2 0 0 0 0,0 1-1 0 0,2 0 1 0 0,0 1 0 0 0,1 0 0 0 0,1 1-1 0 0,2 0 1 0 0,0 0 0 0 0,-3 17-26 0 0,8-28 26 0 0,0-1-1 0 0,1 1 1 0 0,0-1 0 0 0,0 1-1 0 0,1 0 1 0 0,1 0 0 0 0,0 0-1 0 0,1-1 1 0 0,0 1 0 0 0,1 0-1 0 0,0-1 1 0 0,1 1 0 0 0,0-1 0 0 0,1 0-1 0 0,0 0 1 0 0,1 0 0 0 0,0 0-1 0 0,1-1 1 0 0,0 0 0 0 0,0 0-1 0 0,1 0 1 0 0,1-1 0 0 0,5 6-26 0 0,2 3 186 0 0,0-1 0 0 0,2 0 0 0 0,0-1 0 0 0,0-1 0 0 0,2-1 0 0 0,-1 0 0 0 0,2-2 0 0 0,0 0 0 0 0,0-1 0 0 0,1-1-1 0 0,1-1 1 0 0,-1-1 0 0 0,2 0 0 0 0,-1-2 0 0 0,1-1 0 0 0,-1-1 0 0 0,1 0 0 0 0,0-2 0 0 0,19-1-186 0 0,113-23 988 0 0,-90 3-5133 0 0,-47 13 1368 0 0</inkml:trace>
  <inkml:trace contextRef="#ctx0" brushRef="#br0" timeOffset="-123731.384">1345 106 1800 0 0,'0'0'1075'0'0,"0"0"1209"0"0,0 0-1104 0 0,0 0-464 0 0,0 0-32 0 0,0 0 120 0 0,6-6 93 0 0,29-30 561 0 0,-36 33-1392 0 0,0 0-1 0 0,1 0 1 0 0,-1 0-1 0 0,0 0 1 0 0,0 0-1 0 0,-1 0 1 0 0,1 0-1 0 0,-1 0 1 0 0,1 0-1 0 0,-1 1 1 0 0,0-1-1 0 0,0 1 1 0 0,0-1-1 0 0,0 1 1 0 0,-1 0 0 0 0,1 0-1 0 0,0 0 1 0 0,-1 0-1 0 0,0 0 1 0 0,1 1-1 0 0,-1-1 1 0 0,0 1-1 0 0,0-1 1 0 0,0 1-1 0 0,0 0 1 0 0,0 0-1 0 0,0 0 1 0 0,0 1-1 0 0,0-1 1 0 0,-1 1-1 0 0,-1 0-65 0 0,0 0 5 0 0,0 1 0 0 0,0 0 0 0 0,0 0 0 0 0,0 0 0 0 0,0 0 0 0 0,1 1 0 0 0,-1 0 0 0 0,0 0 0 0 0,1 0 0 0 0,-1 1 0 0 0,1-1 0 0 0,0 1 0 0 0,0 0 0 0 0,0 0 0 0 0,0 1 0 0 0,1-1 0 0 0,-1 1 0 0 0,1 0 0 0 0,0 0 0 0 0,0 0 0 0 0,0 0 0 0 0,1 0 0 0 0,-1 1-1 0 0,1-1 1 0 0,0 1 0 0 0,0 0 0 0 0,1 0 0 0 0,-1-1 0 0 0,1 1 0 0 0,0 0 0 0 0,1 0 0 0 0,-1 0 0 0 0,1 0 0 0 0,0 0 0 0 0,0 0 0 0 0,0 0 0 0 0,1 0 0 0 0,0 0 0 0 0,0 0 0 0 0,0 0 0 0 0,1 0 0 0 0,-1 0 0 0 0,1-1 0 0 0,1 3-5 0 0,0-5 42 0 0,-1 0-1 0 0,1 1 1 0 0,0-1-1 0 0,0 0 1 0 0,0-1 0 0 0,0 1-1 0 0,0 0 1 0 0,1-1 0 0 0,-1 0-1 0 0,0 0 1 0 0,1 0-1 0 0,-1 0 1 0 0,1 0 0 0 0,-1-1-1 0 0,1 1 1 0 0,-1-1 0 0 0,1 0-1 0 0,0 0 1 0 0,-1-1-1 0 0,1 1 1 0 0,-1-1 0 0 0,1 1-1 0 0,-1-1 1 0 0,0 0 0 0 0,1 0-1 0 0,-1-1 1 0 0,0 1 0 0 0,0-1-1 0 0,1 0 1 0 0,-1 0-1 0 0,0 0 1 0 0,-1 0 0 0 0,1 0-1 0 0,0 0 1 0 0,-1-1 0 0 0,1 1-1 0 0,-1-1 1 0 0,0 0-1 0 0,0 0 1 0 0,0 0 0 0 0,0 0-1 0 0,0 0 1 0 0,-1 0 0 0 0,1-1-1 0 0,-1 1 1 0 0,0 0 0 0 0,0-1-1 0 0,0 1 1 0 0,-1-1-1 0 0,1-1-41 0 0,3-6 135 0 0,-4 11-155 0 0,0 1 1 0 0,1-1 0 0 0,-1 1 0 0 0,0-1 0 0 0,1 1 0 0 0,-1-1-1 0 0,1 1 1 0 0,-1-1 0 0 0,1 0 0 0 0,-1 1 0 0 0,1-1 0 0 0,-1 0 0 0 0,1 1-1 0 0,0-1 1 0 0,-1 0 0 0 0,1 1 0 0 0,-1-1 0 0 0,1 0 0 0 0,0 0-1 0 0,-1 0 1 0 0,1 0 0 0 0,0 0 0 0 0,-1 0 0 0 0,1 0 0 0 0,0 0-1 0 0,-1 0 1 0 0,1 0 0 0 0,0 0 0 0 0,-1 0 0 0 0,1 0 0 0 0,0 0-1 0 0,-1-1 1 0 0,1 1 0 0 0,-1 0 0 0 0,1 0 0 0 0,0-1 0 0 0,-1 1-1 0 0,1 0 1 0 0,-1-1 0 0 0,1 1 0 0 0,-1-1 0 0 0,1 1 0 0 0,-1-1-1 0 0,0 1 1 0 0,1-1 0 0 0,-1 1 0 0 0,1-1 0 0 0,-1 1 0 0 0,0-1-1 0 0,1 0 1 0 0,-1 1 0 0 0,0-1 0 0 0,0 1 0 0 0,0-1 0 0 0,1 0-1 0 0,-1 1 1 0 0,0-1 0 0 0,0 0 0 0 0,0 1 0 0 0,0-1 0 0 0,0 0 19 0 0,32 77 289 0 0,-20-38-3705 0 0,-6-29-112 0 0,4-3-2052 0 0</inkml:trace>
  <inkml:trace contextRef="#ctx0" brushRef="#br0" timeOffset="-123439.65">1565 178 3392 0 0,'0'0'2982'0'0,"0"0"-387"0"0,0 0-1446 0 0,0 0-828 0 0,0 0-147 0 0,0 0-15 0 0,0 0-41 0 0,0 0-60 0 0,-5-13-1586 0 0,10 12 1611 0 0,1 0 1 0 0,-1 1 0 0 0,0 0-1 0 0,1 0 1 0 0,-1 0 0 0 0,1 0-1 0 0,-1 1 1 0 0,1 0 0 0 0,-1 0-1 0 0,0 0 1 0 0,0 1 0 0 0,0 0-1 0 0,1 0 1 0 0,-2 0 0 0 0,1 1-1 0 0,0-1 1 0 0,0 1 0 0 0,-1 0-1 0 0,0 1 1 0 0,1-1 0 0 0,-1 1-1 0 0,0 0 1 0 0,-1 0 0 0 0,1 0-1 0 0,-1 0 1 0 0,0 0 0 0 0,0 1-1 0 0,0 0 1 0 0,-1 0 0 0 0,1 0-1 0 0,-1 0 1 0 0,0 0 0 0 0,-1 0-1 0 0,1 0 1 0 0,-1 0 0 0 0,1 5-84 0 0,-34 57 549 0 0,8-54-5679 0 0,22-13-321 0 0</inkml:trace>
  <inkml:trace contextRef="#ctx0" brushRef="#br0" timeOffset="-123190.234">1756 158 3708 0 0,'0'0'3297'0'0,"0"0"-2209"0"0,0 0-984 0 0,0 0 636 0 0,-13 36 204 0 0,13-20-232 0 0,0 2-160 0 0,0 2-240 0 0,4 0-160 0 0,3-1-48 0 0,2-1 12 0 0,1-1 112 0 0,2-4-228 0 0,1-1-820 0 0,-2-6-1792 0 0,9-4-5045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36:34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166 116 6837 0 0,'0'0'7878'0'0,"0"0"-6193"0"0,1 10-1697 0 0,-1 74 722 0 0,-4 0 0 0 0,-3 0 1 0 0,-3-1-1 0 0,-12 33-710 0 0,13-60 128 0 0,6-39-339 0 0,-8 75 760 0 0,22-36-4060 0 0,-5-48-2277 0 0,7-7-4240 0 0</inkml:trace>
  <inkml:trace contextRef="#ctx0" brushRef="#br0" timeOffset="247.006">382 842 5989 0 0,'0'0'7017'0'0,"0"0"-5021"0"0,0 0-1705 0 0,0 0-219 0 0,0 0 48 0 0,-3 8-42 0 0,1-5-12 0 0,0 1-1 0 0,0-1 0 0 0,1 0 0 0 0,-1 1 0 0 0,1-1 0 0 0,0 1 1 0 0,0-1-1 0 0,0 1 0 0 0,0 0 0 0 0,1-1 0 0 0,-1 1 0 0 0,1 0 1 0 0,0 0-1 0 0,0-1 0 0 0,0 1 0 0 0,1 0 0 0 0,-1-1 0 0 0,1 1 1 0 0,0 0-1 0 0,0-1 0 0 0,0 1 0 0 0,1-1 0 0 0,-1 1 0 0 0,1-1 1 0 0,0 0-1 0 0,0 1 0 0 0,0-1 0 0 0,0 0 0 0 0,0 0 0 0 0,1-1 1 0 0,-1 1-1 0 0,1 0 0 0 0,0-1 0 0 0,0 1 0 0 0,0-1 0 0 0,0 0 1 0 0,0 0-1 0 0,0 0 0 0 0,4 1-65 0 0,-6-3 33 0 0,1 1 0 0 0,-1 0-1 0 0,1-1 1 0 0,-1 1 0 0 0,1-1 0 0 0,0 1 0 0 0,-1-1 0 0 0,1 0-1 0 0,-1 0 1 0 0,1 0 0 0 0,0 0 0 0 0,-1 0 0 0 0,1 0 0 0 0,0 0-1 0 0,-1 0 1 0 0,1 0 0 0 0,-1-1 0 0 0,1 1 0 0 0,0-1 0 0 0,-1 0-1 0 0,1 1 1 0 0,-1-1 0 0 0,0 0 0 0 0,1 0 0 0 0,-1 1 0 0 0,0-1-1 0 0,1 0 1 0 0,-1-1 0 0 0,0 1 0 0 0,0 0 0 0 0,0 0 0 0 0,0 0-1 0 0,0-1 1 0 0,0 1 0 0 0,0-1 0 0 0,0 1 0 0 0,0 0 0 0 0,-1-1-1 0 0,1 1 1 0 0,-1-1 0 0 0,1 0 0 0 0,-1 1 0 0 0,0-1 0 0 0,1 1-1 0 0,-1-1 1 0 0,0 0 0 0 0,0 1 0 0 0,0-2-33 0 0,-46-64-1899 0 0,27 58 266 0 0,4 2-1109 0 0,1-1-3470 0 0,0-3-983 0 0</inkml:trace>
  <inkml:trace contextRef="#ctx0" brushRef="#br0" timeOffset="650.353">555 11 6189 0 0,'0'0'8050'0'0,"0"0"-5860"0"0,0 0-1852 0 0,0 0-110 0 0,0 0-164 0 0,-5-10-195 0 0,50 57 331 0 0,-41-41-167 0 0,-1 1 0 0 0,1 0 0 0 0,-1 0 0 0 0,0 0 0 0 0,-1 0 0 0 0,0 0 0 0 0,0 1 0 0 0,-1-1 0 0 0,1 1 0 0 0,-2-1 0 0 0,1 1 0 0 0,-1-1 0 0 0,0 1 0 0 0,0 0 0 0 0,-1-1 0 0 0,0 1 0 0 0,-1-1 0 0 0,0 1 0 0 0,0-1 0 0 0,0 0 0 0 0,-1 0 0 0 0,0 0 0 0 0,0 0 1 0 0,-1 0-1 0 0,0-1 0 0 0,0 1 0 0 0,-3 1-33 0 0,7-7 27 0 0,0 0 0 0 0,-1 0 0 0 0,1-1 0 0 0,0 1 0 0 0,0 0 1 0 0,0 0-1 0 0,0 0 0 0 0,0 0 0 0 0,0-1 0 0 0,0 1 0 0 0,0 0 0 0 0,0 0 1 0 0,0 0-1 0 0,0-1 0 0 0,1 1 0 0 0,-1 0 0 0 0,0 0 0 0 0,1 0 1 0 0,-1-1-1 0 0,0 1 0 0 0,1 0 0 0 0,-1 0 0 0 0,1-1 0 0 0,-1 1 0 0 0,1-1 1 0 0,-1 1-1 0 0,1 0 0 0 0,0-1 0 0 0,-1 1 0 0 0,1-1 0 0 0,0 1 1 0 0,-1-1-1 0 0,1 1 0 0 0,0-1 0 0 0,0 0 0 0 0,-1 1 0 0 0,1-1 0 0 0,0 0 1 0 0,0 0-1 0 0,0 0 0 0 0,-1 1 0 0 0,1-1 0 0 0,0 0 0 0 0,0 0 1 0 0,0 0-1 0 0,0 0 0 0 0,-1 0 0 0 0,1-1 0 0 0,0 1 0 0 0,0 0 0 0 0,0 0 1 0 0,-1 0-1 0 0,1-1 0 0 0,0 1 0 0 0,0 0 0 0 0,-1-1 0 0 0,1 1 1 0 0,0-1-1 0 0,-1 1 0 0 0,1-1-27 0 0,69-10 267 0 0,-65 10-311 0 0,51-4-2514 0 0,-17 10-4384 0 0,-14 1-446 0 0</inkml:trace>
  <inkml:trace contextRef="#ctx0" brushRef="#br0" timeOffset="-158163.952">104 140 928 0 0,'-55'13'0'0'0,"7"-1"-900"0"0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1:03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613 270 7245 0 0,'0'0'1009'0'0,"0"0"-374"0"0,0 0-173 0 0,0 0 279 0 0,-6-2 27 0 0,4 1-739 0 0,1 0 0 0 0,0 0 0 0 0,-1 1 0 0 0,1-1 0 0 0,-1 1 1 0 0,1 0-1 0 0,0-1 0 0 0,-1 1 0 0 0,1 0 0 0 0,-1 0 0 0 0,1-1 0 0 0,-1 1 0 0 0,0 1 0 0 0,1-1 0 0 0,-1 0 0 0 0,1 0 0 0 0,0 0 0 0 0,-1 1 0 0 0,1-1 0 0 0,-1 1 0 0 0,1-1 0 0 0,-1 1 0 0 0,1 0 0 0 0,0-1 0 0 0,-1 1 0 0 0,1 0 0 0 0,0 0 0 0 0,0 0 0 0 0,0 0 0 0 0,0 0 0 0 0,0 0 0 0 0,0 0 0 0 0,0 1 0 0 0,0-1 1 0 0,0 0-1 0 0,0 0 0 0 0,1 1 0 0 0,-1-1 0 0 0,0 1 0 0 0,1-1 0 0 0,-1 0 0 0 0,1 1 0 0 0,0-1 0 0 0,-1 1 0 0 0,1-1 0 0 0,0 1 0 0 0,0-1 0 0 0,0 1 0 0 0,0-1 0 0 0,0 1 0 0 0,0-1 0 0 0,1 1 0 0 0,-1 0-29 0 0,-1 1 59 0 0,0 1 0 0 0,0-1-1 0 0,1 0 1 0 0,-1 1 0 0 0,1-1 0 0 0,0 0 0 0 0,0 1-1 0 0,0-1 1 0 0,0 0 0 0 0,1 1 0 0 0,-1-1 0 0 0,1 0-1 0 0,0 1 1 0 0,0-1 0 0 0,0 0 0 0 0,1 0-1 0 0,-1 0 1 0 0,1 0 0 0 0,-1 0 0 0 0,1 0 0 0 0,0 0-1 0 0,0-1 1 0 0,0 1 0 0 0,0-1 0 0 0,1 1 0 0 0,-1-1-1 0 0,1 0 1 0 0,0 0 0 0 0,-1 0 0 0 0,1 0-1 0 0,0 0 1 0 0,0-1 0 0 0,0 1 0 0 0,0-1 0 0 0,0 0-1 0 0,1 0 1 0 0,-1 0 0 0 0,0 0 0 0 0,1-1 0 0 0,-1 1-1 0 0,0-1 1 0 0,1 0 0 0 0,-1 0 0 0 0,0 0-1 0 0,1 0 1 0 0,-1-1 0 0 0,2 0-59 0 0,-3 0 18 0 0,0 0 0 0 0,0 0 0 0 0,0 0 1 0 0,-1 0-1 0 0,1 0 0 0 0,0 0 0 0 0,-1-1 0 0 0,1 1 0 0 0,-1-1 0 0 0,1 1 0 0 0,-1-1 0 0 0,0 0 1 0 0,1 1-1 0 0,-1-1 0 0 0,0 0 0 0 0,0 0 0 0 0,0 0 0 0 0,-1 0 0 0 0,1 0 0 0 0,0 0 0 0 0,-1 0 1 0 0,1 0-1 0 0,-1 0 0 0 0,0 0 0 0 0,0 0 0 0 0,0 0 0 0 0,0 0 0 0 0,0-1 0 0 0,0 1 0 0 0,0 0 1 0 0,-1 0-1 0 0,1 0 0 0 0,-1 0 0 0 0,1 0 0 0 0,-1 0 0 0 0,0 0 0 0 0,0 0 0 0 0,0 0 1 0 0,0 0-19 0 0,-36-35-2914 0 0,27 59-6995 0 0,13-7 6863 0 0</inkml:trace>
  <inkml:trace contextRef="#ctx0" brushRef="#br0" timeOffset="247.041">774 557 7221 0 0,'0'0'128'0'0,"0"0"-39"0"0,-6 1 258 0 0,-192-13 3923 0 0,133 1-4083 0 0,-259-19 680 0 0,184 27-5325 0 0,128 3 1444 0 0</inkml:trace>
  <inkml:trace contextRef="#ctx0" brushRef="#br0" timeOffset="507.441">338 642 9353 0 0,'0'0'1221'0'0,"0"0"33"0"0,0 0-489 0 0,0 0-602 0 0,0 0-196 0 0,-8-7-752 0 0,14 8 836 0 0,-1 1-1 0 0,1 0 1 0 0,0 0 0 0 0,0 1 0 0 0,-1 0 0 0 0,1 0-1 0 0,-1 0 1 0 0,0 0 0 0 0,0 1 0 0 0,0 0 0 0 0,-1 0 0 0 0,1 0-1 0 0,-1 1 1 0 0,0-1 0 0 0,0 1 0 0 0,0 0 0 0 0,-1 0-1 0 0,0 1 1 0 0,2 4-51 0 0,-4-6 71 0 0,0 0 0 0 0,-1 0 0 0 0,1 1 0 0 0,-1-1 1 0 0,0 0-1 0 0,-1 1 0 0 0,1-1 0 0 0,-1 0 0 0 0,1 1 0 0 0,-1-1 0 0 0,-1 0 0 0 0,1 0 0 0 0,0 0 0 0 0,-1 0 0 0 0,0 0 0 0 0,0 0 1 0 0,0 0-1 0 0,-1 0 0 0 0,1-1 0 0 0,-1 0 0 0 0,0 1 0 0 0,0-1 0 0 0,0 0 0 0 0,0 0 0 0 0,0 0 0 0 0,-1-1 0 0 0,0 1 0 0 0,1-1 0 0 0,-1 0 1 0 0,0 0-1 0 0,-3 1-71 0 0,-13 13 363 0 0,20-15-327 0 0,-1 0-1 0 0,2 1 1 0 0,-1-1-1 0 0,0 0 1 0 0,0 0-1 0 0,0 0 1 0 0,0 0 0 0 0,1 1-1 0 0,-1-1 1 0 0,1 0-1 0 0,-1 0 1 0 0,1 0-1 0 0,-1 0 1 0 0,1 0 0 0 0,0 0-1 0 0,-1 0 1 0 0,1 0-1 0 0,0 0 1 0 0,0 0-1 0 0,-1-1 1 0 0,1 1-1 0 0,0 0 1 0 0,0 0 0 0 0,0-1-1 0 0,0 1 1 0 0,0-1-1 0 0,0 1 1 0 0,0-1-1 0 0,1 1 1 0 0,-1-1 0 0 0,0 1-1 0 0,0-1 1 0 0,0 0-1 0 0,0 0 1 0 0,1 0-1 0 0,-1 0 1 0 0,0 0-1 0 0,0 0 1 0 0,0 0 0 0 0,0 0-1 0 0,1 0 1 0 0,-1 0-1 0 0,0-1 1 0 0,0 1-1 0 0,0 0 1 0 0,0-1-1 0 0,1 1-34 0 0,6 1 11 0 0,246 49-2553 0 0,-191-44-2647 0 0</inkml:trace>
  <inkml:trace contextRef="#ctx0" brushRef="#br0" timeOffset="-636.234">84 0 3192 0 0,'0'0'1318'0'0,"0"0"-499"0"0,0 0-478 0 0,0 0 232 0 0,0 0 1222 0 0,0 0-605 0 0,0 0-610 0 0,0 0-638 0 0,0 0 358 0 0,0 0 166 0 0,-5 7-40 0 0,-4 3-312 0 0,1 0 0 0 0,0 1 0 0 0,1 0 1 0 0,0 0-1 0 0,1 0 0 0 0,0 1 0 0 0,1 0 1 0 0,0 0-1 0 0,1 1 0 0 0,0-1 1 0 0,1 1-1 0 0,1 0 0 0 0,0-1 0 0 0,0 1 1 0 0,2 0-1 0 0,-1 4-114 0 0,5-14 123 0 0,-1 0 0 0 0,1 0 0 0 0,-1-1 1 0 0,1 1-1 0 0,0-1 0 0 0,0 0 0 0 0,0 0 0 0 0,0 0 1 0 0,1 0-1 0 0,-1-1 0 0 0,0 0 0 0 0,1 0 0 0 0,-1 0 1 0 0,1 0-1 0 0,-1-1 0 0 0,1 0 0 0 0,-1 0 0 0 0,1 0 0 0 0,-1 0 1 0 0,1-1-1 0 0,4 0-123 0 0,0 0 134 0 0,-7 2-121 0 0,0 0 0 0 0,0 0 0 0 0,0 0 0 0 0,0-1 0 0 0,0 1-1 0 0,1-1 1 0 0,-1 0 0 0 0,0 1 0 0 0,0-1 0 0 0,0 0 0 0 0,0 0 0 0 0,0 0-1 0 0,1-1 1 0 0,-1 1 0 0 0,0-1 0 0 0,0 1 0 0 0,0-1 0 0 0,0 1-1 0 0,0-1 1 0 0,0 0 0 0 0,0 0 0 0 0,0 0 0 0 0,0 0 0 0 0,0-1 0 0 0,-1 1-1 0 0,1 0 1 0 0,0-1 0 0 0,-1 1 0 0 0,1-1 0 0 0,-1 1 0 0 0,0-1-1 0 0,1 0 1 0 0,-1 0 0 0 0,0 0 0 0 0,0 1 0 0 0,0-1 0 0 0,0 0 0 0 0,-1 0-1 0 0,1 0 1 0 0,0-1 0 0 0,-1 1 0 0 0,1 0 0 0 0,-1 0 0 0 0,0 0-1 0 0,0 0 1 0 0,0 0 0 0 0,0-1 0 0 0,0 1 0 0 0,0 0 0 0 0,-1 0 0 0 0,1 0-1 0 0,-1 0 1 0 0,1 0 0 0 0,-1 0 0 0 0,0 0 0 0 0,0-1-13 0 0,-3-7 297 0 0,-9-17-1652 0 0,13 52 661 0 0,2-9 953 0 0,-1 0 0 0 0,-1 0 1 0 0,0 0-1 0 0,-1 1 0 0 0,0-1 0 0 0,-2 0 1 0 0,0 0-1 0 0,0-1 0 0 0,-5 13-259 0 0,7-18-1305 0 0,4-6-5745 0 0,-2-3 2341 0 0</inkml:trace>
  <inkml:trace contextRef="#ctx0" brushRef="#br0" timeOffset="-373.511">325 342 2600 0 0,'0'0'768'0'0,"0"0"-268"0"0,0 0-204 0 0,0 0 345 0 0,0 0 221 0 0,0 0-138 0 0,0 0-250 0 0,0 0-237 0 0,0 0-10 0 0,5 2 352 0 0,-1 4 3600 0 0,-39-11-2095 0 0,-53-13-5535 0 0,79 17-3922 0 0,11 1 4026 0 0</inkml:trace>
  <inkml:trace contextRef="#ctx0" brushRef="#br0" timeOffset="8224.128">238 41 3872 0 0,'0'0'215'0'0,"-7"-5"38"0"0,-50-28 1364 0 0,66 44-1513 0 0,63 40 738 0 0,3-2 0 0 0,2-4 0 0 0,54 22-842 0 0,-75-38 348 0 0,61 35 874 0 0,-138-53-1187 0 0,-462-153 533 0 0,484 143-590 0 0,-1 0 0 0 0,1 0-1 0 0,0-1 1 0 0,-1 1-1 0 0,1 0 1 0 0,-1 0 0 0 0,1 0-1 0 0,-1 0 1 0 0,0-1-1 0 0,1 1 1 0 0,-1 0 0 0 0,0 0-1 0 0,1 0 1 0 0,-1 0 0 0 0,0 0-1 0 0,0 0 1 0 0,0 0-1 0 0,0 0 1 0 0,0 0 0 0 0,0 0-1 0 0,0 0 1 0 0,0 0-1 0 0,0 0 1 0 0,-1 0 0 0 0,1 0-1 0 0,0 0 1 0 0,-1-1-1 0 0,1 1 1 0 0,0 0 0 0 0,-1 0-1 0 0,1 0 1 0 0,-1 0 0 0 0,0-1-1 0 0,1 1 1 0 0,-1 0-1 0 0,1 0 1 0 0,-1-1 0 0 0,0 1-1 0 0,0-1 1 0 0,1 1-1 0 0,-1 0 1 0 0,0-1 0 0 0,0 1-1 0 0,0-1 1 0 0,0 0-1 0 0,0 1 1 0 0,1-1 0 0 0,-1 0-1 0 0,0 1 1 0 0,0-1 0 0 0,0 0-1 0 0,0 0 1 0 0,0 0-1 0 0,0 0 1 0 0,0 0 0 0 0,0 0-1 0 0,0 0 1 0 0,0 0-1 0 0,0-1 1 0 0,0 1 0 0 0,0 0-1 0 0,0 0 1 0 0,0-1-1 0 0,0 1 1 0 0,1-1 0 0 0,-1 1-1 0 0,-1-1 23 0 0,55 65 512 0 0,260 218 3033 0 0,-311-281-3542 0 0,-1 0 1 0 0,1 0-1 0 0,-1-1 1 0 0,1 1 0 0 0,0 0-1 0 0,-1 0 1 0 0,0 1-1 0 0,1-1 1 0 0,-1 0 0 0 0,0 0-1 0 0,1 1 1 0 0,-1-1-1 0 0,0 1 1 0 0,0-1 0 0 0,0 1-1 0 0,0-1 1 0 0,-1 1-1 0 0,1 0 1 0 0,0-1 0 0 0,-1 1-1 0 0,1 0 1 0 0,-1-1-1 0 0,1 1 1 0 0,-1 0 0 0 0,0 0-1 0 0,0 0 1 0 0,0-1-1 0 0,0 1 1 0 0,0 0 0 0 0,0 0-1 0 0,0 0 1 0 0,-1-1-1 0 0,1 1 1 0 0,-1 0 0 0 0,1 0-1 0 0,-1-1 1 0 0,0 1-1 0 0,0 0 1 0 0,1-1-1 0 0,-1 1 1 0 0,0-1 0 0 0,0 1-1 0 0,-1-1 1 0 0,1 0-1 0 0,0 1 1 0 0,0-1 0 0 0,-1 0-1 0 0,1 0 1 0 0,-1 0-1 0 0,1 0 1 0 0,-1 0 0 0 0,1 0-1 0 0,-1 0 1 0 0,0 0-1 0 0,1-1 1 0 0,-1 1 0 0 0,0-1-1 0 0,1 1 1 0 0,-1-1-1 0 0,0 0 1 0 0,0 1 0 0 0,0-1-1 0 0,1 0 1 0 0,-1 0-1 0 0,0 0 1 0 0,0-1 0 0 0,0 1-1 0 0,0 0-3 0 0,-28-1-73 0 0,0-1 0 0 0,0-2 0 0 0,1-1 0 0 0,-1-1-1 0 0,1-1 1 0 0,-27-11 73 0 0,-59-14-1189 0 0,115 32 1170 0 0,0 1 1 0 0,1-1-1 0 0,-1 1 0 0 0,0-1 0 0 0,0 0 1 0 0,0 1-1 0 0,0-1 0 0 0,0 1 0 0 0,0-1 1 0 0,0 1-1 0 0,0-1 0 0 0,0 1 0 0 0,0-1 1 0 0,0 1-1 0 0,0-1 0 0 0,0 0 0 0 0,0 1 1 0 0,0-1-1 0 0,0 1 0 0 0,0-1 0 0 0,-1 1 1 0 0,1-1-1 0 0,0 0 0 0 0,0 1 0 0 0,0-1 1 0 0,-1 0-1 0 0,1 1 0 0 0,0-1 0 0 0,-1 0 1 0 0,1 1-1 0 0,0-1 0 0 0,-1 0 0 0 0,1 1 1 0 0,0-1-1 0 0,-1 0 0 0 0,1 0 0 0 0,-1 1 1 0 0,1-1-1 0 0,0 0 0 0 0,-1 0 0 0 0,1 0 1 0 0,-1 0-1 0 0,1 0 0 0 0,-1 0 0 0 0,1 0 1 0 0,0 1-1 0 0,-1-1 0 0 0,1 0 0 0 0,-1-1 1 0 0,1 1-1 0 0,-1 0 0 0 0,1 0 0 0 0,-1 0 19 0 0,35 31 85 0 0,235 149 3965 0 0,-266-178-4032 0 0,-1-1 1 0 0,1 1-1 0 0,-1 0 1 0 0,0-1-1 0 0,0 1 1 0 0,1 0-1 0 0,-1 0 0 0 0,0 1 1 0 0,-1-1-1 0 0,1 0 1 0 0,0 1-1 0 0,-1-1 0 0 0,1 1 1 0 0,-1-1-1 0 0,0 1 1 0 0,0 0-1 0 0,0 0 1 0 0,0-1-1 0 0,0 1 0 0 0,-1 0 1 0 0,1 0-1 0 0,-1 0 1 0 0,0 0-1 0 0,0 0 0 0 0,0 0 1 0 0,0 0-1 0 0,0-1 1 0 0,-1 1-1 0 0,0 2-18 0 0,-47 28-3792 0 0,22-30-1555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5:54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373 432 3448 0 0,'0'0'-599'0'0,"0"0"448"0"0,-4 7 99 0 0,3-3 132 0 0,-1 0 0 0 0,-1 0 0 0 0,1 0 0 0 0,0-1 0 0 0,-1 1 0 0 0,0 0 0 0 0,0-1 0 0 0,0 0 0 0 0,0 0 0 0 0,-1 0 0 0 0,1 0 0 0 0,-1 0 0 0 0,0-1 0 0 0,1 0-1 0 0,-1 1 1 0 0,0-1 0 0 0,0-1 0 0 0,-1 1 0 0 0,1-1 0 0 0,0 1 0 0 0,-1-1 0 0 0,1 0 0 0 0,-4 0-80 0 0,-5-3 132 0 0,-1 0 0 0 0,1 0 0 0 0,0-1 0 0 0,0-1 1 0 0,0 0-1 0 0,1-1 0 0 0,-1 0 0 0 0,1-1 0 0 0,0-1 0 0 0,1 0 0 0 0,0 0 0 0 0,0-1 0 0 0,0 0 1 0 0,1-1-1 0 0,0 0 0 0 0,1-1 0 0 0,0 0 0 0 0,0 0 0 0 0,1-1 0 0 0,1 0 0 0 0,0-1 0 0 0,0 0 0 0 0,1 0 1 0 0,1 0-1 0 0,0 0 0 0 0,0-1 0 0 0,1 0 0 0 0,1 0 0 0 0,0 0 0 0 0,1-1 0 0 0,1 1 0 0 0,0 0 0 0 0,0-1 1 0 0,1 1-1 0 0,1-1 0 0 0,1 1 0 0 0,0-5-132 0 0,2 9-40 0 0,1 1 0 0 0,0-1 1 0 0,0 0-1 0 0,1 1 0 0 0,0 0 0 0 0,0 1 0 0 0,1-1 1 0 0,0 1-1 0 0,0 0 0 0 0,1 1 0 0 0,0 0 1 0 0,0 0-1 0 0,0 1 0 0 0,1 0 0 0 0,0 0 1 0 0,0 1-1 0 0,0 0 0 0 0,0 0 0 0 0,1 1 1 0 0,-1 1-1 0 0,1-1 0 0 0,0 2 0 0 0,0-1 0 0 0,0 1 1 0 0,0 1-1 0 0,0 0 0 0 0,0 0 0 0 0,-1 1 1 0 0,1 0-1 0 0,0 1 0 0 0,9 2 40 0 0,-6 2 37 0 0,0 1 1 0 0,-1 0-1 0 0,0 1 0 0 0,-1 0 0 0 0,0 0 1 0 0,0 1-1 0 0,0 1 0 0 0,-1 0 1 0 0,-1 0-1 0 0,0 1 0 0 0,0 0 0 0 0,-1 1 1 0 0,-1 0-1 0 0,0 0 0 0 0,0 1 1 0 0,-1-1-1 0 0,-1 2 0 0 0,0-1 0 0 0,-1 0 1 0 0,0 1-1 0 0,-1 0 0 0 0,-1 0 1 0 0,0 0-1 0 0,-1 0 0 0 0,0 9-37 0 0,-2-15 81 0 0,1 0 1 0 0,-1-1-1 0 0,-1 1 0 0 0,1 0 0 0 0,-2 0 0 0 0,1-1 1 0 0,-1 0-1 0 0,0 1 0 0 0,0-1 0 0 0,-1 0 1 0 0,0 0-1 0 0,0-1 0 0 0,0 1 0 0 0,-1-1 0 0 0,0 0 1 0 0,-1 0-1 0 0,1 0 0 0 0,-1-1 0 0 0,0 0 1 0 0,0 0-1 0 0,-1-1 0 0 0,0 1 0 0 0,1-1 0 0 0,-1-1 1 0 0,-1 1-1 0 0,1-1 0 0 0,-4 0-81 0 0,-80 21-4580 0 0,75-24-89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1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1631 24 1684 0 0,'0'0'5363'0'0,"0"0"-3858"0"0,0 0-767 0 0,0 0 110 0 0,0 0-411 0 0,0 0 18 0 0,-14-1 127 0 0,-441-22 2553 0 0,-250 25-1973 0 0,256 2-1158 0 0,442-6-2332 0 0,40 0-1871 0 0,-15 4-299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0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9205 0 0,'0'0'3932'0'0,"0"0"-2794"0"0,0 0-630 0 0,2 6 212 0 0,0 65 1946 0 0,36-95-6764 0 0,-35 24 4179 0 0,0 0 0 0 0,-1 0 0 0 0,1 0 1 0 0,0 0-1 0 0,0 0 0 0 0,-1 0 1 0 0,1 1-1 0 0,-1 0 0 0 0,1-1 0 0 0,0 1 1 0 0,-1 0-1 0 0,1 0 0 0 0,-1 1 1 0 0,0-1-1 0 0,1 0 0 0 0,-1 1 1 0 0,0-1-1 0 0,0 1 0 0 0,0 0 0 0 0,0 0 1 0 0,0 0-1 0 0,0 0 0 0 0,0 0 1 0 0,-1 0-1 0 0,1 0 0 0 0,-1 1 1 0 0,1-1-1 0 0,-1 0 0 0 0,0 1 0 0 0,0-1 1 0 0,0 1-1 0 0,0 0 0 0 0,-1-1 1 0 0,1 1-1 0 0,-1 0 0 0 0,0-1 0 0 0,1 1 1 0 0,-1 0-1 0 0,0-1 0 0 0,-1 1 1 0 0,1 1-82 0 0,-9 5-4345 0 0,-1-13-2629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2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1041 7 11309 0 0,'0'0'964'0'0,"-7"-2"-891"0"0,-13-1 93 0 0,0 2 0 0 0,0 1 0 0 0,0 0-1 0 0,1 1 1 0 0,-1 1 0 0 0,0 1 0 0 0,1 1-1 0 0,-1 1 1 0 0,1 0 0 0 0,0 2-1 0 0,1 0 1 0 0,-1 1 0 0 0,2 1 0 0 0,-7 3-166 0 0,-31 12 254 0 0,-24 6-128 0 0,1 4 1 0 0,2 3-1 0 0,1 4 1 0 0,3 3-1 0 0,1 2 1 0 0,2 4-1 0 0,3 3 1 0 0,-14 18-127 0 0,61-39-377 0 0,45-39 86 0 0,-25 7 283 0 0,1-1-1 0 0,0 0 0 0 0,0 0 0 0 0,-1 0 0 0 0,1 0 1 0 0,-1 0-1 0 0,1 0 0 0 0,-1-1 0 0 0,0 1 0 0 0,1 0 0 0 0,-1-1 1 0 0,0 1-1 0 0,0-1 0 0 0,0 1 0 0 0,0-1 0 0 0,0 0 1 0 0,0 1-1 0 0,0-1 0 0 0,-1 0 0 0 0,1 0 0 0 0,-1 1 1 0 0,1-1-1 0 0,-1 0 0 0 0,0 0 0 0 0,0 0 0 0 0,1 0 0 0 0,-1 0 1 0 0,0 0-1 0 0,-1 1 0 0 0,1-1 0 0 0,0 0 0 0 0,-1 0 1 0 0,1 0-1 0 0,-1 0 0 0 0,1 1 0 0 0,-1-1 0 0 0,0 0 1 0 0,0 0-1 0 0,1 1 0 0 0,-1-1 0 0 0,0 1 0 0 0,-1-1 1 0 0,1 1-1 0 0,0-1 0 0 0,0 1 0 0 0,-1 0 0 0 0,1-1 0 0 0,-1 1 1 0 0,1 0-1 0 0,-1 0 0 0 0,0 0 9 0 0,-17 72 567 0 0,18-61-452 0 0,-1-7-88 0 0,1 0 0 0 0,-1 0 1 0 0,1 0-1 0 0,0 0 1 0 0,0 0-1 0 0,0 0 0 0 0,1 0 1 0 0,-1 0-1 0 0,1 0 1 0 0,0 0-1 0 0,0 0 0 0 0,0 1 1 0 0,0-1-1 0 0,0 0 1 0 0,1 0-1 0 0,-1 0 1 0 0,1 0-1 0 0,0 0 0 0 0,0 0 1 0 0,0 0-1 0 0,0 0 1 0 0,0 0-1 0 0,1 0 0 0 0,-1-1 1 0 0,1 1-1 0 0,0 0 1 0 0,0-1-1 0 0,0 1 0 0 0,0-1 1 0 0,0 0-1 0 0,1 0 1 0 0,-1 0-1 0 0,1 0 0 0 0,-1 0 1 0 0,1-1-1 0 0,0 1 1 0 0,0-1-1 0 0,0 1 1 0 0,-1-1-1 0 0,1 0 0 0 0,0 0 1 0 0,1 0-1 0 0,-1-1 1 0 0,1 1-28 0 0,99-8-334 0 0,-36-7-4738 0 0,-52 9-89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2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3604 0 0,'0'0'6005'0'0,"0"0"-4488"0"0,0 0-1114 0 0,5 8 446 0 0,2 2-509 0 0,-2 1 0 0 0,1 0 0 0 0,-1 0 0 0 0,-1 1 0 0 0,0-1 1 0 0,0 1-1 0 0,-2 0 0 0 0,1 0 0 0 0,-1 0 0 0 0,-1 1 0 0 0,0-1 0 0 0,-1 0 0 0 0,0 0 1 0 0,-1 3-341 0 0,-26 90-158 0 0,31-158-12168 0 0,-4 37 8034 0 0</inkml:trace>
  <inkml:trace contextRef="#ctx0" brushRef="#br0" timeOffset="279.165">70 25 6853 0 0,'0'0'1177'0'0,"7"-1"-315"0"0,69-5 2074 0 0,-74 6-2881 0 0,-1 0 0 0 0,1 0 0 0 0,-1 0 0 0 0,1 1 0 0 0,0-1 0 0 0,-1 0 0 0 0,1 1 0 0 0,-1-1 0 0 0,1 1 0 0 0,-1-1 0 0 0,1 1 0 0 0,-1 0 0 0 0,0 0 0 0 0,1 0 0 0 0,-1 0 0 0 0,0 0 0 0 0,0 0 0 0 0,1 0 0 0 0,-1 0 0 0 0,0 0 0 0 0,0 0 0 0 0,0 1 0 0 0,0-1 0 0 0,0 0 0 0 0,-1 1 0 0 0,1-1 0 0 0,0 1 0 0 0,-1-1 0 0 0,1 1 0 0 0,-1-1 0 0 0,1 1 0 0 0,-1-1 0 0 0,0 1 0 0 0,0 0 0 0 0,1-1 0 0 0,-1 1 0 0 0,0-1 0 0 0,-1 1 0 0 0,1 0 0 0 0,0-1 0 0 0,0 1 0 0 0,-1-1 0 0 0,1 1 0 0 0,-1-1 0 0 0,1 1 0 0 0,-1-1 0 0 0,0 1 0 0 0,1-1 0 0 0,-1 1 0 0 0,0-1 0 0 0,0 0 0 0 0,-1 1-55 0 0,-60 57 630 0 0,10-57-3557 0 0,52-3 2943 0 0,0 0 0 0 0,0 0 0 0 0,0 0 0 0 0,0 0 0 0 0,1 0 0 0 0,-1 0 0 0 0,0 0 0 0 0,1 0 0 0 0,-1 0 0 0 0,0 0 0 0 0,1 0 0 0 0,-1 0-1 0 0,1 0 1 0 0,0 1 0 0 0,-1-1 0 0 0,1 0 0 0 0,0 0 0 0 0,-1 0 0 0 0,1 1 0 0 0,0-1 0 0 0,0 0 0 0 0,-1 1 0 0 0,1-1 0 0 0,0 1 0 0 0,0-1 0 0 0,0 1 0 0 0,0-1 0 0 0,0 1 0 0 0,0 0 0 0 0,0-1 0 0 0,0 1-1 0 0,0 0 1 0 0,0 0 0 0 0,0 0 0 0 0,0 0 0 0 0,0 0 0 0 0,0 0 0 0 0,0 0 0 0 0,0 0 0 0 0,0 0 0 0 0,0 0 0 0 0,0 1 0 0 0,0-1 0 0 0,0 0 0 0 0,0 1 0 0 0,0-1 0 0 0,0 1 0 0 0,0-1 0 0 0,0 1 0 0 0,0-1-16 0 0,7 1 243 0 0,1 0 1 0 0,-1 0-1 0 0,0 1 1 0 0,0 0-1 0 0,0 0 1 0 0,0 1-1 0 0,0 0 1 0 0,0 0-1 0 0,-1 1 1 0 0,1 0-1 0 0,-1 0 1 0 0,0 1-1 0 0,0 0 1 0 0,-1 0 0 0 0,1 0-1 0 0,0 3-243 0 0,52 70-2844 0 0,-56-74-129 0 0,-3-2-2282 0 0</inkml:trace>
  <inkml:trace contextRef="#ctx0" brushRef="#br0" timeOffset="605.115">378 236 8265 0 0,'0'0'2229'0'0,"0"0"-1200"0"0,0 0-388 0 0,0 0 116 0 0,0 0 5 0 0,0 0-8 0 0,0 0-44 0 0,0 0-163 0 0,6 4-190 0 0,-4-2-327 0 0,0 0 1 0 0,0 0-1 0 0,0 0 0 0 0,0 0 1 0 0,1-1-1 0 0,-1 1 0 0 0,0-1 1 0 0,1 1-1 0 0,0-1 0 0 0,-1 0 1 0 0,1 0-1 0 0,0 0 0 0 0,-1 0 1 0 0,1-1-1 0 0,0 1 0 0 0,0-1 1 0 0,0 0-1 0 0,-1 1 0 0 0,1-1 1 0 0,0-1-1 0 0,0 1 1 0 0,0 0-1 0 0,0-1 0 0 0,-1 1 1 0 0,1-1-1 0 0,0 0 0 0 0,-1 0 1 0 0,1 0-1 0 0,0 0 0 0 0,-1 0 1 0 0,1-1-1 0 0,-1 1 0 0 0,0-1 1 0 0,1 0-1 0 0,-1 0 0 0 0,0 1 1 0 0,0-1-1 0 0,0-1 0 0 0,0 1 1 0 0,-1 0-1 0 0,1 0 1 0 0,0-1-1 0 0,-1 1 0 0 0,1-1-30 0 0,-3 1-31 0 0,0 0-1 0 0,0 1 0 0 0,1-1 0 0 0,-1 0 0 0 0,0 0 1 0 0,0 1-1 0 0,-1-1 0 0 0,1 1 0 0 0,0-1 1 0 0,0 1-1 0 0,-1-1 0 0 0,1 1 0 0 0,-1 0 1 0 0,1 0-1 0 0,-1 0 0 0 0,0 0 0 0 0,0 0 1 0 0,1 0-1 0 0,-1 0 0 0 0,0 0 0 0 0,0 1 1 0 0,0-1-1 0 0,0 0 0 0 0,1 1 0 0 0,-1 0 1 0 0,0 0-1 0 0,0-1 0 0 0,0 1 0 0 0,0 0 0 0 0,0 1 1 0 0,0-1-1 0 0,0 0 0 0 0,0 0 0 0 0,0 1 1 0 0,0-1-1 0 0,0 1 0 0 0,0 0 0 0 0,1-1 1 0 0,-1 1-1 0 0,0 0 0 0 0,0 0 0 0 0,1 0 1 0 0,-1 1-1 0 0,1-1 0 0 0,-1 0 0 0 0,1 0 1 0 0,-1 1-1 0 0,1-1 0 0 0,-1 2 32 0 0,0-1 15 0 0,0 0-1 0 0,0 0 1 0 0,1 1 0 0 0,-1-1-1 0 0,1 0 1 0 0,-1 1 0 0 0,1-1-1 0 0,0 1 1 0 0,0 0 0 0 0,0-1-1 0 0,0 1 1 0 0,0 0-1 0 0,1 0 1 0 0,-1-1 0 0 0,1 1-1 0 0,0 0 1 0 0,0 0 0 0 0,0 0-1 0 0,0 0 1 0 0,0 0 0 0 0,1-1-1 0 0,-1 1 1 0 0,1 0 0 0 0,0 0-1 0 0,-1-1 1 0 0,1 1-1 0 0,1 0 1 0 0,-1-1 0 0 0,0 1-1 0 0,1-1 1 0 0,-1 1 0 0 0,1-1-1 0 0,0 0 1 0 0,0 0 0 0 0,0 0-1 0 0,0 0 1 0 0,0 0 0 0 0,0 0-1 0 0,0 0 1 0 0,1-1-1 0 0,-1 1 1 0 0,1-1 0 0 0,-1 0-1 0 0,1 1 1 0 0,-1-1 0 0 0,1 0-1 0 0,0-1 1 0 0,0 1 0 0 0,-1 0-1 0 0,1-1 1 0 0,0 0 0 0 0,0 1-1 0 0,0-1 1 0 0,2 0-15 0 0,38-2-2805 0 0,-14-7-5641 0 0,-14 2 3176 0 0</inkml:trace>
  <inkml:trace contextRef="#ctx0" brushRef="#br0" timeOffset="885.187">795 212 2692 0 0,'0'0'1980'0'0,"0"0"-785"0"0,0 0 35 0 0,0 0 232 0 0,0 0-135 0 0,0 0-158 0 0,0 0-177 0 0,3-6-283 0 0,-2 3-674 0 0,0 3-16 0 0,0-1 1 0 0,-1 1-1 0 0,1-1 1 0 0,0 1-1 0 0,-1-1 1 0 0,1 0-1 0 0,-1 1 1 0 0,1-1 0 0 0,-1 0-1 0 0,0 1 1 0 0,1-1-1 0 0,-1 0 1 0 0,0 0-1 0 0,1 0 1 0 0,-1 1 0 0 0,0-1-1 0 0,0 0 1 0 0,0 0-1 0 0,1 0 1 0 0,-1 1-1 0 0,0-1 1 0 0,0 0-1 0 0,0 0 1 0 0,-1 0 0 0 0,1 0-1 0 0,0 1 1 0 0,0-1-1 0 0,0 0 1 0 0,-1 0-1 0 0,1 0 1 0 0,0 1-1 0 0,-1-1 1 0 0,1 0 0 0 0,0 0-1 0 0,-1 1 1 0 0,1-1-1 0 0,-1 0 1 0 0,0 1-1 0 0,1-1 1 0 0,-1 1-1 0 0,1-1 1 0 0,-1 1 0 0 0,0-1-1 0 0,1 1 1 0 0,-1-1-1 0 0,0 1 1 0 0,0-1-1 0 0,1 1 1 0 0,-1 0-1 0 0,0-1 1 0 0,0 1 0 0 0,0 0-1 0 0,1 0 1 0 0,-1 0-1 0 0,0 0 1 0 0,0 0-1 0 0,0 0 1 0 0,0 0-1 0 0,1 0 1 0 0,-1 0 0 0 0,0 0-1 0 0,0 0 1 0 0,0 0-1 0 0,1 1 1 0 0,-1-1-1 0 0,0 0 1 0 0,0 0-1 0 0,0 1 1 0 0,0 0-20 0 0,-2-1 46 0 0,0 1-1 0 0,0 0 1 0 0,-1 0-1 0 0,1 0 1 0 0,0 1 0 0 0,0-1-1 0 0,0 1 1 0 0,1-1-1 0 0,-1 1 1 0 0,0 0 0 0 0,1 0-1 0 0,-1 1 1 0 0,1-1 0 0 0,-1 0-1 0 0,1 1 1 0 0,0-1-1 0 0,0 1 1 0 0,0 0 0 0 0,1 0-1 0 0,-1 0 1 0 0,1 0-1 0 0,-1 0 1 0 0,1 0 0 0 0,0 0-1 0 0,0 0 1 0 0,0 0 0 0 0,1 0-1 0 0,-1 1 1 0 0,1-1-1 0 0,0 0 1 0 0,0 1 0 0 0,0-1-1 0 0,0 0 1 0 0,0 1-1 0 0,1-1 1 0 0,0 0 0 0 0,-1 0-1 0 0,1 1 1 0 0,0-1-1 0 0,1 0 1 0 0,-1 0 0 0 0,1 0-1 0 0,-1 0 1 0 0,1-1 0 0 0,0 1-1 0 0,0 0 1 0 0,0-1-1 0 0,0 1 1 0 0,0-1 0 0 0,1 1-1 0 0,-1-1 1 0 0,1 0-1 0 0,-1 0 1 0 0,1 0 0 0 0,0-1-1 0 0,0 1 1 0 0,0-1-1 0 0,0 1 1 0 0,0-1 0 0 0,0 0-1 0 0,0 0 1 0 0,1 0 0 0 0,2 0-46 0 0,92-18 172 0 0,-82 5-3740 0 0,-7-6-3555 0 0,-9 12 628 0 0</inkml:trace>
  <inkml:trace contextRef="#ctx0" brushRef="#br0" timeOffset="1150.227">1025 1 10665 0 0,'0'0'2080'0'0,"4"7"-1168"0"0,34 127 3241 0 0,-35-33-9053 0 0,-2-104 652 0 0,3-10-2970 0 0</inkml:trace>
  <inkml:trace contextRef="#ctx0" brushRef="#br0" timeOffset="1396.931">1159 110 3436 0 0,'0'0'6669'0'0,"0"0"-5557"0"0,0 0-920 0 0,0 0 0 0 0,0 0 412 0 0,0 0-40 0 0,-53 7-260 0 0,32-4-304 0 0,-2 1-472 0 0,0-2-1804 0 0,5 1-3753 0 0</inkml:trace>
  <inkml:trace contextRef="#ctx0" brushRef="#br0" timeOffset="1721.546">1377 174 4560 0 0,'0'0'5611'0'0,"0"0"-4124"0"0,0 0-1342 0 0,0 0 122 0 0,0 0 3 0 0,0 0-101 0 0,-6-1-209 0 0,-3-2 127 0 0,7 2-89 0 0,0-1 0 0 0,0 1 0 0 0,0 0 0 0 0,0 0 0 0 0,0 0 0 0 0,0 1 0 0 0,0-1 0 0 0,0 0 0 0 0,0 1 0 0 0,-1-1 0 0 0,1 1 0 0 0,0 0 0 0 0,0 0 0 0 0,0 0 0 0 0,-1 0 0 0 0,1 0 0 0 0,0 0 0 0 0,0 0 0 0 0,0 1 0 0 0,0-1 0 0 0,-1 1 0 0 0,1 0 0 0 0,0 0 0 0 0,0 0 0 0 0,0 0 0 0 0,0 0 0 0 0,0 0 0 0 0,1 0 0 0 0,-1 0 0 0 0,0 1 0 0 0,0-1 0 0 0,1 1 0 0 0,-1-1 0 0 0,1 1 0 0 0,-2 1 2 0 0,2-1 49 0 0,0 0 0 0 0,0 0 0 0 0,0 0 0 0 0,0 0 0 0 0,0 0 0 0 0,0 0 0 0 0,0 0 0 0 0,1 0 0 0 0,-1 0 0 0 0,1 1 0 0 0,-1-1 0 0 0,1 0 0 0 0,0 0-1 0 0,0 0 1 0 0,0 1 0 0 0,0-1 0 0 0,0 0 0 0 0,1 0 0 0 0,-1 0 0 0 0,1 1 0 0 0,-1-1 0 0 0,1 0 0 0 0,0 0 0 0 0,0 0 0 0 0,0 0 0 0 0,0 0 0 0 0,0 0-1 0 0,0 0 1 0 0,1-1 0 0 0,-1 1 0 0 0,0 0 0 0 0,1-1 0 0 0,0 1 0 0 0,-1-1 0 0 0,1 1 0 0 0,0-1 0 0 0,0 0 0 0 0,0 1 0 0 0,0-1 0 0 0,0 0 0 0 0,0 0 0 0 0,0-1-1 0 0,0 1 1 0 0,0 0 0 0 0,0-1 0 0 0,0 1 0 0 0,0-1 0 0 0,1 0 0 0 0,-1 0 0 0 0,0 0 0 0 0,0 0 0 0 0,1 0 0 0 0,-1 0 0 0 0,0 0 0 0 0,0-1 0 0 0,0 1-1 0 0,1-1 1 0 0,-1 0 0 0 0,0 0 0 0 0,0 1 0 0 0,0-1 0 0 0,1-1-49 0 0,16-19-87 0 0,-18 20 70 0 0,-1-1 1 0 0,0 1 0 0 0,1 0 0 0 0,0 0-1 0 0,-1 0 1 0 0,1 0 0 0 0,0 0 0 0 0,0 0 0 0 0,-1 0-1 0 0,1 0 1 0 0,0 0 0 0 0,0 0 0 0 0,0 0 0 0 0,0 1-1 0 0,0-1 1 0 0,0 0 0 0 0,0 1 0 0 0,1-1-1 0 0,-1 1 1 0 0,0-1 0 0 0,0 1 0 0 0,0-1 0 0 0,1 1-1 0 0,-1 0 1 0 0,0-1 0 0 0,0 1 0 0 0,1 0 0 0 0,-1 0-1 0 0,0 0 1 0 0,0 0 0 0 0,1 0 0 0 0,-1 1-1 0 0,0-1 1 0 0,1 0 0 0 0,-1 0 0 0 0,0 1 0 0 0,0-1-1 0 0,0 1 1 0 0,0-1 0 0 0,1 1 0 0 0,-1 0-1 0 0,0-1 1 0 0,0 1 0 0 0,0 0 0 0 0,0 0 0 0 0,0 0-1 0 0,0 0 1 0 0,-1-1 0 0 0,1 1 0 0 0,0 1 0 0 0,0-1-1 0 0,0 1 17 0 0,47 81 2022 0 0,-42-44-7179 0 0,-6-42 634 0 0,1-9-2408 0 0</inkml:trace>
  <inkml:trace contextRef="#ctx0" brushRef="#br0" timeOffset="2016.167">1581 260 3556 0 0,'0'0'5283'0'0,"0"0"-2842"0"0,0 0-1406 0 0,5 8-15 0 0,-3-6-1038 0 0,0 1 186 0 0,1 0 1 0 0,-1 0 0 0 0,0 0 0 0 0,0 0 0 0 0,0 0 0 0 0,-1 1 0 0 0,1-1 0 0 0,-1 1-1 0 0,0-1 1 0 0,0 1 0 0 0,0 0 0 0 0,0-1 0 0 0,-1 1 0 0 0,0 0 0 0 0,1 0-1 0 0,-1-1 1 0 0,-1 1 0 0 0,1 0 0 0 0,0 0 0 0 0,-1-1 0 0 0,0 1 0 0 0,0 2-169 0 0,-13-55-3584 0 0,29 13 2721 0 0,33 42 3355 0 0,-45-4-2386 0 0,1 1 0 0 0,-1-1 0 0 0,0 1 0 0 0,1 0 0 0 0,-1 0 0 0 0,-1 0 0 0 0,1 0 0 0 0,0 1-1 0 0,-1-1 1 0 0,0 1 0 0 0,1-1 0 0 0,-2 1 0 0 0,1 0 0 0 0,0 0 0 0 0,-1 0 0 0 0,1 0 0 0 0,-1 0 0 0 0,0 0-1 0 0,-1 0 1 0 0,1 0 0 0 0,-1 1 0 0 0,0 2-106 0 0,2 38-5737 0 0,-2-36 3144 0 0,0-9-3412 0 0</inkml:trace>
  <inkml:trace contextRef="#ctx0" brushRef="#br0" timeOffset="2435.302">1910 311 3312 0 0,'0'0'6336'0'0,"0"0"-3752"0"0,0 0-1945 0 0,0 0-103 0 0,0 0 210 0 0,0 0-179 0 0,0 0-232 0 0,0 0-131 0 0,0 0-108 0 0,4 0-64 0 0,-3 0-43 0 0,1-1-1 0 0,-1 1 0 0 0,1-1 0 0 0,-1 1 0 0 0,1-1 1 0 0,-1 0-1 0 0,1 0 0 0 0,-1 1 0 0 0,1-1 1 0 0,-1 0-1 0 0,0 0 0 0 0,0 0 0 0 0,0-1 0 0 0,1 1 1 0 0,-1 0-1 0 0,0 0 0 0 0,0-1 0 0 0,-1 1 0 0 0,1 0 1 0 0,0-1-1 0 0,0 1 0 0 0,-1-1 0 0 0,1 1 1 0 0,0-1-1 0 0,-1 1 0 0 0,0-1 0 0 0,1 0 0 0 0,-1 1 1 0 0,0-1-1 0 0,0 1 0 0 0,0-1 0 0 0,0 0 1 0 0,0 1-1 0 0,0-1 0 0 0,-1 1 0 0 0,1-1 0 0 0,0 0 1 0 0,-1 1-1 0 0,1-1 0 0 0,-1-1 12 0 0,0 5 11 0 0,1 0-1 0 0,-1 0 1 0 0,1-1-1 0 0,-1 1 0 0 0,0 0 1 0 0,0-1-1 0 0,1 1 1 0 0,-1 0-1 0 0,0-1 1 0 0,-1 1-1 0 0,1-1 1 0 0,0 0-1 0 0,0 1 1 0 0,0-1-1 0 0,-1 0 1 0 0,1 0-1 0 0,-1 0 1 0 0,1 0-1 0 0,-1 0 1 0 0,1 0-1 0 0,-1 0 1 0 0,0 0-1 0 0,1-1 1 0 0,-1 1-1 0 0,0-1 1 0 0,0 1-1 0 0,1-1 1 0 0,-1 0-1 0 0,0 1 1 0 0,0-1-1 0 0,0 0 1 0 0,0 0-1 0 0,1 0 1 0 0,-1-1-1 0 0,0 1 1 0 0,0 0-1 0 0,1-1 1 0 0,-1 1-1 0 0,0-1 1 0 0,0 1-1 0 0,1-1 1 0 0,-1 0-1 0 0,0 0 1 0 0,1 0-1 0 0,-1 0 1 0 0,1 0-1 0 0,0 0 1 0 0,-1 0-1 0 0,1-1 0 0 0,0 1 1 0 0,-1 0-1 0 0,1-1 1 0 0,0 1-1 0 0,0-1 1 0 0,0 1-1 0 0,0-1 1 0 0,1 1-1 0 0,-1-1 1 0 0,0 0-1 0 0,1 0 1 0 0,-1 1-1 0 0,1-1 1 0 0,-1 0-1 0 0,1 0 1 0 0,0 1-1 0 0,0-1 1 0 0,0-1-11 0 0,-2 5 26 0 0,0 1 0 0 0,1-1 0 0 0,0 1 0 0 0,-1-1 1 0 0,1 1-1 0 0,0-1 0 0 0,0 1 0 0 0,0 0 0 0 0,1-1 0 0 0,-1 1 1 0 0,0 0-1 0 0,1 0 0 0 0,0 0 0 0 0,0-1 0 0 0,0 1 1 0 0,0 0-1 0 0,0 0 0 0 0,1 0 0 0 0,-1 0 0 0 0,1-1 0 0 0,0 1 1 0 0,-1 0-1 0 0,1-1 0 0 0,1 1 0 0 0,-1 0 0 0 0,0-1 0 0 0,1 1 1 0 0,-1-1-1 0 0,1 0 0 0 0,-1 0 0 0 0,1 1 0 0 0,0-1 0 0 0,0 0 1 0 0,0 0-1 0 0,1-1 0 0 0,-1 1 0 0 0,0 0 0 0 0,1-1 0 0 0,-1 1 1 0 0,1-1-1 0 0,-1 0 0 0 0,1 0 0 0 0,-1 0 0 0 0,1 0 1 0 0,0 0-1 0 0,0-1 0 0 0,-1 1 0 0 0,1-1 0 0 0,0 0 0 0 0,0 0 1 0 0,0 0-1 0 0,0 0 0 0 0,-1 0 0 0 0,1-1 0 0 0,3 0-26 0 0,25-9 655 0 0,-30 9-637 0 0,0-1 0 0 0,0 1 1 0 0,1 0-1 0 0,-1 0 0 0 0,0 0 0 0 0,1 0 1 0 0,-1 0-1 0 0,1 0 0 0 0,-1 0 0 0 0,1 0 0 0 0,-1 1 1 0 0,1-1-1 0 0,-1 0 0 0 0,1 1 0 0 0,0 0 1 0 0,0-1-1 0 0,-1 1 0 0 0,1 0 0 0 0,0 0 0 0 0,-1 0 1 0 0,1 0-1 0 0,0 0 0 0 0,0 0 0 0 0,-1 0 1 0 0,1 1-1 0 0,0-1 0 0 0,-1 1 0 0 0,1-1 1 0 0,0 1-1 0 0,-1 0 0 0 0,1-1 0 0 0,-1 1 0 0 0,1 0 1 0 0,-1 0-1 0 0,1 0 0 0 0,-1 0 0 0 0,0 0 1 0 0,0 1-1 0 0,1-1 0 0 0,-1 0 0 0 0,0 1 0 0 0,0-1 1 0 0,0 0-1 0 0,0 1 0 0 0,0-1 0 0 0,-1 1 1 0 0,1 0-1 0 0,0-1 0 0 0,-1 1 0 0 0,1 0 1 0 0,-1-1-1 0 0,0 1 0 0 0,1 0 0 0 0,-1-1 0 0 0,0 1 1 0 0,0 0-19 0 0,0 4 3 0 0,-1 0 0 0 0,1 0 0 0 0,-1 0 1 0 0,-1 0-1 0 0,1 0 0 0 0,-1 0 0 0 0,0 0 1 0 0,0 0-1 0 0,-1-1 0 0 0,1 1 0 0 0,-1-1 1 0 0,-1 0-1 0 0,1 0 0 0 0,-1 0 0 0 0,1 0 0 0 0,-1-1 1 0 0,-1 1-1 0 0,1-1 0 0 0,-1 0 0 0 0,0 0 1 0 0,0 0-1 0 0,0-1 0 0 0,0 0 0 0 0,0 0 1 0 0,-2 0-4 0 0,-60 10-4008 0 0,54-18-1687 0 0,1-9-3297 0 0</inkml:trace>
  <inkml:trace contextRef="#ctx0" brushRef="#br0" timeOffset="2822.91">2143 198 2492 0 0,'0'0'7174'0'0,"0"0"-5589"0"0,0 0-1388 0 0,2 8 387 0 0,35 134 2233 0 0,-35-142-2768 0 0,1 1 0 0 0,-1-1 0 0 0,0 0-1 0 0,0 0 1 0 0,0 0 0 0 0,1 0 0 0 0,-1-1 0 0 0,0 1-1 0 0,0-1 1 0 0,0 1 0 0 0,0-1 0 0 0,0 0-1 0 0,0 1 1 0 0,0-1 0 0 0,0 0 0 0 0,0 0 0 0 0,0-1-1 0 0,0 1 1 0 0,0 0 0 0 0,-1-1 0 0 0,1 1-1 0 0,0-1 1 0 0,-1 1 0 0 0,0-1 0 0 0,1 0-1 0 0,-1 0 1 0 0,0 1 0 0 0,0-1 0 0 0,0 0 0 0 0,0 0-1 0 0,0 0 1 0 0,0 0 0 0 0,-1 0 0 0 0,1-1-1 0 0,0 1 1 0 0,-1 0 0 0 0,0 0 0 0 0,0 0 0 0 0,0-3-49 0 0,1 6-18 0 0,-1 0 1 0 0,0 0-1 0 0,1 0 1 0 0,-1 0-1 0 0,1 0 1 0 0,-1-1-1 0 0,1 1 1 0 0,-1 0-1 0 0,1 0 1 0 0,-1-1-1 0 0,1 1 1 0 0,0 0-1 0 0,-1-1 1 0 0,1 1-1 0 0,0-1 1 0 0,-1 1-1 0 0,1-1 1 0 0,0 1-1 0 0,0-1 1 0 0,0 1-1 0 0,0-1 1 0 0,-1 0-1 0 0,1 1 1 0 0,0-1-1 0 0,0 0 1 0 0,0 0-1 0 0,0 0 1 0 0,0 0-1 0 0,0 0 1 0 0,0 0-1 0 0,0 0 1 0 0,0 0-1 0 0,0 0 1 0 0,-1 0-1 0 0,1 0 1 0 0,0-1-1 0 0,0 1 1 0 0,0 0-1 0 0,0-1 1 0 0,0 1-1 0 0,0 0 1 0 0,-1-1-1 0 0,1 1 1 0 0,0-1-1 0 0,0 1 1 0 0,-1-1-1 0 0,1 0 1 0 0,0 1-1 0 0,-1-1 1 0 0,1 0-1 0 0,-1 0 1 0 0,1 1-1 0 0,-1-1 1 0 0,1 0-1 0 0,-1 0 1 0 0,1 0-1 0 0,-1 1 1 0 0,0-1-1 0 0,1 0 18 0 0,62 140 1235 0 0,-54-129-2260 0 0,-6-12-6542 0 0,-2-8-279 0 0</inkml:trace>
  <inkml:trace contextRef="#ctx0" brushRef="#br0" timeOffset="3070.854">2480 88 11597 0 0,'0'0'2708'0'0,"0"0"-2660"0"0,21 45 448 0 0,-15-22 84 0 0,-1 3-128 0 0,0 1-72 0 0,-1 0-67 0 0,-1-1-53 0 0,-3 0-96 0 0,1-4-28 0 0,-1 0-76 0 0,3-3-60 0 0,-2-4-212 0 0,2-2-252 0 0,-1-6-341 0 0,2-3-787 0 0,0-4-1232 0 0,2-2-3213 0 0</inkml:trace>
  <inkml:trace contextRef="#ctx0" brushRef="#br0" timeOffset="3429.161">2666 347 5428 0 0,'0'0'4779'0'0,"0"0"-2847"0"0,0 0-1535 0 0,0 0-263 0 0,0 0 105 0 0,0 0 23 0 0,0 0 111 0 0,0 0 62 0 0,5-3-148 0 0,-4 2-424 0 0,1-1 1 0 0,0 0-1 0 0,-1 0 0 0 0,1 1 1 0 0,-1-1-1 0 0,0 0 0 0 0,0 0 1 0 0,0-1-1 0 0,0 1 0 0 0,0 0 1 0 0,0 0-1 0 0,0 0 0 0 0,-1-1 0 0 0,1 1 1 0 0,-1 0-1 0 0,1-1 0 0 0,-1 1 1 0 0,0 0-1 0 0,0-1 0 0 0,0 1 1 0 0,0 0-1 0 0,-1-1 0 0 0,1 1 1 0 0,-1 0-1 0 0,1-1 0 0 0,-1 1 1 0 0,0 0-1 0 0,0 0 0 0 0,0-1 1 0 0,0 1-1 0 0,0 0 0 0 0,0 0 1 0 0,-1 0-1 0 0,1 1 0 0 0,-1-2 137 0 0,-7 111 3453 0 0,23-151-2279 0 0,-14 43-1183 0 0,0 1 1 0 0,0 0-1 0 0,0-1 1 0 0,0 1-1 0 0,0-1 1 0 0,0 1-1 0 0,0-1 1 0 0,0 1-1 0 0,0-1 1 0 0,0 1-1 0 0,1-1 1 0 0,-1 1-1 0 0,0 0 1 0 0,0-1-1 0 0,1 1 1 0 0,-1-1-1 0 0,0 0 1 0 0,1 1-1 0 0,-1-1 1 0 0,0 1-1 0 0,1-1 1 0 0,-1 1-1 0 0,0-1 1 0 0,1 0-1 0 0,-1 1 1 0 0,1-1-1 0 0,-1 0 1 0 0,1 0-1 0 0,-1 1 1 0 0,1-1-1 0 0,-1 0 1 0 0,1 0-1 0 0,-1 0 1 0 0,1 1 0 0 0,-1-1-1 0 0,1 0 1 0 0,0 0-1 0 0,-1 0 1 0 0,1 0-1 0 0,-1 0 1 0 0,1 0-1 0 0,-1 0 1 0 0,1 0-1 0 0,-1 0 1 0 0,1-1-1 0 0,-1 1 1 0 0,1 0-1 0 0,0 0 1 0 0,-1 0-1 0 0,1-1 1 0 0,-1 1-1 0 0,0 0 1 0 0,1 0-1 0 0,-1-1 1 0 0,1 1-1 0 0,-1-1 1 0 0,1 1-1 0 0,-1 0 1 0 0,0-1-1 0 0,1 1 1 0 0,-1-1-1 0 0,0 1 1 0 0,1-1-1 0 0,-1 1 1 0 0,0-1-1 0 0,0 1 1 0 0,1-1-1 0 0,-1 1 9 0 0,27 43 1202 0 0,-14-9-664 0 0,1 2 398 0 0,-10-31-3771 0 0,-2-16-4048 0 0,-2-8 394 0 0</inkml:trace>
  <inkml:trace contextRef="#ctx0" brushRef="#br0" timeOffset="3707.213">2879 360 3024 0 0,'0'0'6812'0'0,"4"7"-4794"0"0,-1-4-1859 0 0,-1 0 0 0 0,1 0 0 0 0,-1 0 0 0 0,0 0 0 0 0,0 1 1 0 0,0-1-1 0 0,0 1 0 0 0,-1 0 0 0 0,0-1 0 0 0,1 1 0 0 0,-1 0 0 0 0,-1 0 0 0 0,1 0 1 0 0,0 0-1 0 0,-1-1 0 0 0,0 1 0 0 0,0 0 0 0 0,0 0 0 0 0,0 0 0 0 0,-1 0 1 0 0,0 0-1 0 0,0 0 0 0 0,0 0 0 0 0,0-1 0 0 0,0 1 0 0 0,-1 0 0 0 0,1-1 0 0 0,-2 2-159 0 0,-7-59 1167 0 0,73-65-2037 0 0,14 79-6721 0 0,-67 39 1528 0 0</inkml:trace>
  <inkml:trace contextRef="#ctx0" brushRef="#br0" timeOffset="4189.996">2003 300 1228 0 0,'0'0'543'0'0,"0"0"-267"0"0,0 0 622 0 0,0 0 2113 0 0,0 0-1424 0 0,0 0-893 0 0,0 0-90 0 0,0 0-101 0 0,0 0-45 0 0,-3-4 147 0 0,2 1-547 0 0,-2 0 1 0 0,1 1-1 0 0,0 0 1 0 0,-1-1-1 0 0,1 1 1 0 0,-1 0-1 0 0,1 0 1 0 0,-1 0-1 0 0,0 1 1 0 0,0-1-1 0 0,0 1 1 0 0,0-1-1 0 0,0 1 1 0 0,0 0-1 0 0,0 0 1 0 0,-1 0-1 0 0,1 1 1 0 0,0-1-1 0 0,0 1 1 0 0,-1 0-1 0 0,1 0 1 0 0,0 0-1 0 0,-1 0 1 0 0,1 0-1 0 0,0 1 1 0 0,-1 0-59 0 0,-27-4-4127 0 0,16-1-1530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8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5156 0 0,'0'0'1046'0'0,"0"0"1322"0"0,0 0-970 0 0,0 0-818 0 0,0 0-216 0 0,0 0-53 0 0,2 8 337 0 0,68 281 4173 0 0,-61-254-4363 0 0,-14-46-101 0 0,2 3-453 0 0,0 0 0 0 0,0 1 0 0 0,-1-1 0 0 0,0 1 0 0 0,-1 0 0 0 0,1 0 0 0 0,-1 0 0 0 0,-1 0 0 0 0,1 1 0 0 0,-1 0 0 0 0,0 0 0 0 0,-1 1 0 0 0,1-1 0 0 0,-1 2 0 0 0,-5-4 96 0 0,10 10 4 0 0,-1-1 0 0 0,1 1 0 0 0,0 0 0 0 0,0 0 0 0 0,0 0 0 0 0,0 0 0 0 0,0 0 0 0 0,0 0 0 0 0,0 1 0 0 0,1-1 0 0 0,-1 1 0 0 0,1-1 0 0 0,-1 1-1 0 0,1 0 1 0 0,0-1 0 0 0,0 1 0 0 0,0 0 0 0 0,1 0 0 0 0,-1 0 0 0 0,1-1 0 0 0,-1 1 0 0 0,1 0 0 0 0,0 0 0 0 0,0 0 0 0 0,0 0 0 0 0,1 0 0 0 0,-1 0-1 0 0,1 1-3 0 0,2 1-31 0 0,-1 0-1 0 0,1-1 0 0 0,0 1 0 0 0,1-1 0 0 0,-1 0 0 0 0,1 1 1 0 0,0-2-1 0 0,0 1 0 0 0,0 0 0 0 0,0-1 0 0 0,1 0 0 0 0,-1 0 1 0 0,1 0-1 0 0,0 0 0 0 0,0-1 0 0 0,0 0 0 0 0,0 0 0 0 0,0 0 1 0 0,0 0-1 0 0,1-1 0 0 0,-1 0 0 0 0,1 0 0 0 0,-1-1 0 0 0,1 1 0 0 0,-1-1 1 0 0,1-1-1 0 0,-1 1 0 0 0,1-1 0 0 0,-1 1 0 0 0,0-2 0 0 0,1 1 1 0 0,-1-1-1 0 0,0 1 32 0 0,15-7-6678 0 0,-12-1-91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8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10589 0 0,'0'0'3024'0'0,"0"0"-2744"0"0,0 0 88 0 0,30 39 164 0 0,-26-24-4 0 0,0 0-36 0 0,-4 2-24 0 0,0-2-79 0 0,0 0-129 0 0,-4-4-84 0 0,0 0-52 0 0,-1-4-124 0 0,4-2-208 0 0,-2-4-481 0 0,3-1-595 0 0,0-4-696 0 0,0-1-3240 0 0,0-15-2629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8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7585 0 0,'0'0'7196'0'0,"0"0"-6732"0"0,0 0-224 0 0,0 0-240 0 0,0 0 304 0 0,0 0-200 0 0,0 0-104 0 0,0 0-76 0 0,0 0 68 0 0,0 0-988 0 0,12 17-1204 0 0,-12-16-2360 0 0,0-1-2481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8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6049 0 0,'0'0'5964'0'0,"0"0"-4646"0"0,-6 2-1288 0 0,3-2-80 0 0,1 0 0 0 0,-1 0 0 0 0,0 0 0 0 0,0 1 0 0 0,1-1 0 0 0,-1 1 0 0 0,0 0 0 0 0,1 0 0 0 0,-1 0 0 0 0,1 0-1 0 0,-1 0 1 0 0,1 1 0 0 0,0-1 0 0 0,-1 1 0 0 0,1-1 0 0 0,0 1 0 0 0,0 0 0 0 0,0 0 0 0 0,0 0 0 0 0,0 0 0 0 0,1 0 0 0 0,-1 0 0 0 0,1 0 0 0 0,-1 1-1 0 0,1-1 1 0 0,0 1 0 0 0,0-1 0 0 0,0 1 0 0 0,0-1 0 0 0,0 1 0 0 0,1 0 0 0 0,-1-1 0 0 0,1 1 0 0 0,-1 0 0 0 0,1 0 0 0 0,0-1 0 0 0,0 1 0 0 0,1 0-1 0 0,-1 0 1 0 0,0-1 0 0 0,1 1 0 0 0,0 0 0 0 0,-1-1 0 0 0,1 1 0 0 0,0-1 0 0 0,1 1 0 0 0,-1-1 0 0 0,0 1 0 0 0,1-1 0 0 0,-1 1 50 0 0,130 86 4687 0 0,-130-87-4649 0 0,0-1 0 0 0,0 1 0 0 0,-1-1 0 0 0,1 1 0 0 0,0 0 0 0 0,-1-1 1 0 0,0 1-1 0 0,1 0 0 0 0,-1-1 0 0 0,0 1 0 0 0,0 0 0 0 0,0 0 0 0 0,0-1 0 0 0,0 1 0 0 0,0 0 1 0 0,-1 0-1 0 0,1-1 0 0 0,-1 1 0 0 0,1 0 0 0 0,-1-1 0 0 0,1 1 0 0 0,-1-1 0 0 0,0 1 0 0 0,0-1 1 0 0,0 1-1 0 0,0-1 0 0 0,0 1 0 0 0,0-1 0 0 0,0 0 0 0 0,0 1 0 0 0,-1-1 0 0 0,1 0 0 0 0,0 0 1 0 0,-1 0-1 0 0,1 0 0 0 0,-1 0 0 0 0,1-1 0 0 0,-1 1 0 0 0,0 0 0 0 0,1-1 0 0 0,-1 1 0 0 0,0-1 1 0 0,1 1-1 0 0,-1-1 0 0 0,-1 0-38 0 0,-42 8-1560 0 0,8-18-6013 0 0,20-5-554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19.1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9881 0 0,'0'0'2684'0'0,"5"9"-1766"0"0,-1 1-726 0 0,1 1 0 0 0,-1 0 0 0 0,-1 0 0 0 0,0 0 1 0 0,0 0-1 0 0,-1 0 0 0 0,-1 1 0 0 0,0-1 0 0 0,0 1 1 0 0,-1-1-1 0 0,-1 1 0 0 0,0-1 0 0 0,0 1 0 0 0,-1-1 0 0 0,-2 6-191 0 0,-12 18-549 0 0,10-42-8549 0 0,5-7 2376 0 0</inkml:trace>
  <inkml:trace contextRef="#ctx0" brushRef="#br0" timeOffset="1">106 137 1344 0 0,'0'0'5217'0'0,"0"0"-3841"0"0,0 0-856 0 0,0 0-132 0 0,0 0 456 0 0,0 0 380 0 0,0 0-116 0 0,0 0-492 0 0,0 0-412 0 0,-45 5-140 0 0,28-7-64 0 0,0-1-1192 0 0,2 0-1092 0 0,4 1-3497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6:27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7705 0 0,'0'0'4896'0'0,"0"0"-3928"0"0,0 0-672 0 0,0 0 512 0 0,0 0-48 0 0,0 0-424 0 0,0 0-96 0 0,0 0 4 0 0,0 0-196 0 0,-14 0-48 0 0,6 3-128 0 0,2 1-72 0 0,1-1-1656 0 0,5 1-4252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7:07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707 506 8249 0 0,'0'0'2004'0'0,"0"0"-1335"0"0,0 8-716 0 0,2 14 410 0 0,0 0 0 0 0,1 1 0 0 0,1-1-1 0 0,2 0 1 0 0,0-1 0 0 0,1 1 0 0 0,1-1 0 0 0,7 12-363 0 0,-14-31 81 0 0,1 0-1 0 0,0 0 1 0 0,1 0 0 0 0,-1 0-1 0 0,0 0 1 0 0,0-1 0 0 0,1 1-1 0 0,-1-1 1 0 0,1 1 0 0 0,-1-1-1 0 0,1 0 1 0 0,0 0 0 0 0,0 0-1 0 0,-1-1 1 0 0,1 1-1 0 0,0 0 1 0 0,0-1 0 0 0,0 0-1 0 0,0 0 1 0 0,-1 0 0 0 0,1 0-1 0 0,0 0 1 0 0,0 0 0 0 0,0-1-1 0 0,0 0 1 0 0,-1 1 0 0 0,1-1-1 0 0,0 0 1 0 0,0 0 0 0 0,-1-1-1 0 0,1 1 1 0 0,-1 0 0 0 0,1-1-1 0 0,-1 0 1 0 0,0 1 0 0 0,1-1-1 0 0,-1 0 1 0 0,0 0 0 0 0,0 0-1 0 0,-1 0 1 0 0,1-1 0 0 0,0 1-1 0 0,-1-1 1 0 0,1 1 0 0 0,-1-1-1 0 0,0 1 1 0 0,0-1 0 0 0,0 0-1 0 0,0 1 1 0 0,0-3-81 0 0,0-119 657 0 0,-1 124-768 0 0,3 31-1951 0 0,5 12 1508 0 0,-2-14-4777 0 0,-3-21 213 0 0</inkml:trace>
  <inkml:trace contextRef="#ctx0" brushRef="#br0" timeOffset="263.553">1075 359 10589 0 0,'0'0'706'0'0,"0"0"-479"0"0,4 8-31 0 0,31 170 3561 0 0,-35-168-3820 0 0,11 119 398 0 0,30-56-6113 0 0,-30-65 1706 0 0,3-6-1125 0 0</inkml:trace>
  <inkml:trace contextRef="#ctx0" brushRef="#br0" timeOffset="543.516">1260 657 7809 0 0,'0'0'2732'0'0,"0"0"-2588"0"0,0 0-144 0 0,0 0 0 0 0,0 0 228 0 0,-38 0 480 0 0,15 0-284 0 0,-4 0-296 0 0,0 0-128 0 0,-2 0-692 0 0,9 0-1644 0 0,-5-5-4161 0 0</inkml:trace>
  <inkml:trace contextRef="#ctx0" brushRef="#br0" timeOffset="544.516">1347 739 10725 0 0,'0'0'1016'0'0,"0"0"-744"0"0,26 40 136 0 0,-24-29 104 0 0,-2 0-92 0 0,0-1 128 0 0,-2 0-104 0 0,-4-1-76 0 0,-3 0-92 0 0,2-1-112 0 0,0-1 0 0 0,0-3-12 0 0,3-1-152 0 0,0-2-888 0 0,0-1-688 0 0,2-5-448 0 0,2-1-2544 0 0</inkml:trace>
  <inkml:trace contextRef="#ctx0" brushRef="#br0" timeOffset="791.74">1447 609 13225 0 0,'0'0'1292'0'0,"0"0"-1164"0"0,0 0 592 0 0,0 0 212 0 0,0 0-543 0 0,0 0-389 0 0,0 0-593 0 0,0 0-1211 0 0,0 0-748 0 0,0 0-1324 0 0,-4-6-2021 0 0</inkml:trace>
  <inkml:trace contextRef="#ctx0" brushRef="#br0" timeOffset="963.06">1596 503 12317 0 0,'0'0'811'0'0,"5"9"-410"0"0,3 3-102 0 0,-1 1 0 0 0,0 1 0 0 0,-1-1 0 0 0,-1 1 0 0 0,0 0-1 0 0,0 1 1 0 0,-2-1 0 0 0,0 1 0 0 0,0-1 0 0 0,-2 1 0 0 0,0 0 0 0 0,0 4-299 0 0,-10 49 363 0 0,0 19-3104 0 0,13-76-2938 0 0,2-8 376 0 0</inkml:trace>
  <inkml:trace contextRef="#ctx0" brushRef="#br0" timeOffset="1117.182">1796 862 9761 0 0,'0'0'2472'0'0,"0"0"-2072"0"0,0 0-120 0 0,0 0 228 0 0,31 44-36 0 0,-31-38-52 0 0,0 1-4 0 0,0-2-48 0 0,-4 2-56 0 0,-2-1-148 0 0,2 0-12 0 0,-2-2-152 0 0,2 1-52 0 0,-3-3-700 0 0,3 0-720 0 0,2-2-1068 0 0,2-2-2997 0 0</inkml:trace>
  <inkml:trace contextRef="#ctx0" brushRef="#br0" timeOffset="1270.377">1909 680 14409 0 0,'0'0'1564'0'0,"0"0"-1556"0"0,0 0 433 0 0,0 0 111 0 0,0 0-416 0 0,0 0-136 0 0,0 0-336 0 0,0 0-321 0 0,0 0-475 0 0,0 0-580 0 0,-3 3-1072 0 0,1-1-3093 0 0</inkml:trace>
  <inkml:trace contextRef="#ctx0" brushRef="#br0" timeOffset="1425.581">2098 621 4700 0 0,'0'0'8273'0'0,"17"43"-8097"0"0,-12-19 244 0 0,2 3 356 0 0,-2 5-4 0 0,-4 0-204 0 0,-1-4-244 0 0,-4 2-120 0 0,-2-2-40 0 0,-2-3-75 0 0,2-2-65 0 0,2 0-24 0 0,0-3-225 0 0,-1-5-207 0 0,3-1-424 0 0,2-4-716 0 0,0-4-912 0 0,2-3-2328 0 0</inkml:trace>
  <inkml:trace contextRef="#ctx0" brushRef="#br0" timeOffset="1582.38">2236 851 9413 0 0,'0'0'6124'0'0,"0"0"-6124"0"0,0 0-1416 0 0,0 0 1416 0 0,0 0 128 0 0,-49-2 152 0 0,26-2-204 0 0,-4 0-76 0 0,0-2-1400 0 0,6 3-3588 0 0,-3-6-3097 0 0</inkml:trace>
  <inkml:trace contextRef="#ctx0" brushRef="#br0" timeOffset="1861.617">2350 890 14041 0 0,'0'0'630'0'0,"3"8"-237"0"0,11 98 616 0 0,-12-104-996 0 0,0 0-1 0 0,0 0 1 0 0,0-1-1 0 0,0 1 1 0 0,0 0-1 0 0,0 0 1 0 0,0-1-1 0 0,1 0 1 0 0,-1 1-1 0 0,0-1 1 0 0,1 0-1 0 0,-1 0 1 0 0,1 0-1 0 0,0 0 1 0 0,-1-1-1 0 0,1 1 1 0 0,0-1-1 0 0,-1 0 1 0 0,1 1-1 0 0,0-1 1 0 0,-1 0-1 0 0,1-1 1 0 0,0 1-1 0 0,0 0 1 0 0,-1-1-1 0 0,1 0 1 0 0,-1 1-1 0 0,1-1 1 0 0,0 0-1 0 0,-1 0 1 0 0,0-1-1 0 0,1 1 1 0 0,-1 0-1 0 0,0-1 1 0 0,1 1-1 0 0,0-2-12 0 0,3 1 72 0 0,1 3-54 0 0,-1 0 1 0 0,0 0 0 0 0,0 1-1 0 0,0 0 1 0 0,-1 0 0 0 0,1 1-1 0 0,0-1 1 0 0,-1 1-1 0 0,0 1 1 0 0,1-1 0 0 0,-1 1-1 0 0,-1-1 1 0 0,1 2-1 0 0,0-1 1 0 0,-1 0 0 0 0,0 1-1 0 0,0 0 1 0 0,0 0 0 0 0,-1 0-1 0 0,0 0 1 0 0,0 1-1 0 0,0-1 1 0 0,0 1 0 0 0,-1 0-1 0 0,0-1 1 0 0,0 1-1 0 0,-1 1-17 0 0,5 5 222 0 0,-2-7-187 0 0,0-1-1 0 0,0 2 1 0 0,-1-1-1 0 0,1 0 1 0 0,-2 1 0 0 0,1-1-1 0 0,0 1 1 0 0,-1 0 0 0 0,0 0-1 0 0,-1 0 1 0 0,1 0 0 0 0,-1 0-1 0 0,0 0 1 0 0,0 0 0 0 0,-1 1-1 0 0,0-1 1 0 0,0 0 0 0 0,-1 0-1 0 0,1 1 1 0 0,-2-1-1 0 0,1 0 1 0 0,0 0 0 0 0,-1 0-1 0 0,0 0 1 0 0,-1 0 0 0 0,1-1-1 0 0,-1 1 1 0 0,0-1 0 0 0,0 1-1 0 0,-1-1 1 0 0,0 0 0 0 0,0 0-1 0 0,0-1 1 0 0,0 1-1 0 0,-1-1 1 0 0,1 0 0 0 0,-2 0-36 0 0,-5 1 37 0 0,-1-1 1 0 0,1-1 0 0 0,-1 0-1 0 0,1-1 1 0 0,-1 0-1 0 0,0 0 1 0 0,0-2 0 0 0,0 1-1 0 0,0-2 1 0 0,0 1-1 0 0,0-2 1 0 0,-7-1-38 0 0,15 3-19 0 0,0-1 0 0 0,0 0 0 0 0,-1 0 0 0 0,1-1 0 0 0,0 1 0 0 0,0-1 0 0 0,0 0-1 0 0,1 0 1 0 0,-1 0 0 0 0,0 0 0 0 0,1-1 0 0 0,-1 0 0 0 0,1 1 0 0 0,0-1 0 0 0,0 0 0 0 0,0-1 0 0 0,0 1 0 0 0,1-1 0 0 0,-1 1 0 0 0,1-1 0 0 0,0 0 0 0 0,0 1-1 0 0,0-1 1 0 0,0 0 0 0 0,1 0 0 0 0,0-1 0 0 0,0 1 0 0 0,0 0 0 0 0,0 0 0 0 0,1-1 0 0 0,-1 1 0 0 0,1 0 0 0 0,0-1 0 0 0,0 1 0 0 0,1-4 19 0 0,0 3-62 0 0,0 0 1 0 0,0 0 0 0 0,0 0 0 0 0,0 0-1 0 0,1 0 1 0 0,-1 1 0 0 0,1-1-1 0 0,1 1 1 0 0,-1-1 0 0 0,0 1-1 0 0,1 0 1 0 0,0 0 0 0 0,0 0 0 0 0,1 0-1 0 0,-1 0 1 0 0,1 1 0 0 0,-1-1-1 0 0,1 1 1 0 0,0 0 0 0 0,0 0 0 0 0,1 0-1 0 0,-1 1 1 0 0,0 0 0 0 0,1 0-1 0 0,0 0 1 0 0,-1 0 0 0 0,1 1 0 0 0,0-1-1 0 0,0 1 1 0 0,0 0 0 0 0,0 1 61 0 0,155 9-5783 0 0,-114 5 639 0 0</inkml:trace>
  <inkml:trace contextRef="#ctx0" brushRef="#br0" timeOffset="2370.138">3056 1683 8961 0 0,'-14'3'1303'0'0,"-125"15"-578"0"0,-1-6 0 0 0,0-7 1 0 0,0-5-1 0 0,0-7 1 0 0,0-5-1 0 0,-71-19-725 0 0,57 9 133 0 0,1-7 0 0 0,2-7 0 0 0,1-6 0 0 0,2-7-1 0 0,2-6 1 0 0,3-6 0 0 0,3-7 0 0 0,3-5 0 0 0,3-7 0 0 0,-71-58-133 0 0,176 117-273 0 0,0-1 1 0 0,1-1 0 0 0,2-1 0 0 0,1-2-1 0 0,0-1 1 0 0,2-1 0 0 0,1 0-1 0 0,2-2 1 0 0,0 0 0 0 0,2-2-1 0 0,2 0 1 0 0,1 0 0 0 0,1-2-1 0 0,-3-15 273 0 0,15 37-89 0 0,1 0-1 0 0,1 0 0 0 0,0 0 1 0 0,1 0-1 0 0,0 0 0 0 0,0 0 1 0 0,2 0-1 0 0,-1 0 0 0 0,1 1 0 0 0,1-1 1 0 0,0 1-1 0 0,1 0 0 0 0,0 0 1 0 0,1 0-1 0 0,0 0 0 0 0,0 1 0 0 0,1 0 1 0 0,1 1-1 0 0,0 0 0 0 0,0 0 1 0 0,0 0-1 0 0,1 1 0 0 0,1 0 1 0 0,-1 1-1 0 0,10-5 90 0 0,22-15-100 0 0,1 1 0 0 0,2 3 0 0 0,0 1 0 0 0,2 3 0 0 0,34-10 100 0 0,17-6 29 0 0,3 4 1 0 0,0 5 0 0 0,2 4 0 0 0,0 5 0 0 0,1 4 0 0 0,1 4-1 0 0,0 5 1 0 0,-1 5 0 0 0,1 4 0 0 0,0 5 0 0 0,-1 4 0 0 0,-1 4 0 0 0,60 22-30 0 0,-45-1 194 0 0,-1 5 0 0 0,-3 5 1 0 0,-2 5-1 0 0,-2 5 0 0 0,-3 5 1 0 0,-3 4-1 0 0,-3 5 0 0 0,31 32-194 0 0,-105-84 102 0 0,0 1 0 0 0,-1 1 0 0 0,-1 1-1 0 0,-2 1 1 0 0,0 1 0 0 0,-1 1-1 0 0,-2 1 1 0 0,-1 1 0 0 0,-2 0 0 0 0,0 2-1 0 0,-2-1 1 0 0,-1 2 0 0 0,-2 0-1 0 0,-1 0 1 0 0,-1 1 0 0 0,-2 0 0 0 0,-2 0-1 0 0,-1 1 1 0 0,-1 0 0 0 0,-2 0-1 0 0,-1-1 1 0 0,-2 1 0 0 0,-1 2-102 0 0,-2-20 17 0 0,0 1 1 0 0,-2-1-1 0 0,0-1 1 0 0,-1 1-1 0 0,0-1 0 0 0,-1-1 1 0 0,0 0-1 0 0,-2 0 1 0 0,0-1-1 0 0,0 0 0 0 0,-1 0 1 0 0,0-2-1 0 0,-1 1 1 0 0,-1-2-1 0 0,0 0 0 0 0,0 0 1 0 0,-1-1-1 0 0,0-1 1 0 0,0-1-1 0 0,-1 0 0 0 0,0-1 1 0 0,-7 1-18 0 0,-29 10 210 0 0,-1-3-1 0 0,0-2 1 0 0,0-3 0 0 0,-1-2 0 0 0,-1-2-1 0 0,-26-3-209 0 0,-69-5-345 0 0,0-6 0 0 0,1-7 0 0 0,1-7-1 0 0,0-6 1 0 0,-35-17 345 0 0,86 19-3578 0 0,15-3-4223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7:43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57 6749 0 0,'0'0'3838'0'0,"0"0"-2693"0"0,0 0-803 0 0,0 0 164 0 0,0 0 281 0 0,0 0 254 0 0,0 0 6 0 0,-8 1-92 0 0,-308 4 1147 0 0,261-20-3202 0 0,41 3-1849 0 0,12-5-3661 0 0,10-1-1235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8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 1436 0 0,'0'0'3661'0'0,"0"0"901"0"0,0 0-2660 0 0,0 0-747 0 0,0 0 219 0 0,0 0-157 0 0,0 0-419 0 0,0 0-323 0 0,0 0-199 0 0,4-4-163 0 0,-2 3-121 0 0,0-1 0 0 0,0 1 1 0 0,0 0-1 0 0,0-1 0 0 0,0 1 1 0 0,0 0-1 0 0,0 0 0 0 0,0 0 0 0 0,0 1 1 0 0,1-1-1 0 0,-1 0 0 0 0,0 1 0 0 0,1 0 1 0 0,-1-1-1 0 0,0 1 0 0 0,1 0 1 0 0,-1 0-1 0 0,0 0 0 0 0,1 0 0 0 0,-1 1 1 0 0,0-1-1 0 0,1 1 0 0 0,-1 0 1 0 0,0-1-1 0 0,0 1 0 0 0,1 0 0 0 0,-1 0 1 0 0,0 0-1 0 0,0 0 0 0 0,0 1 0 0 0,0-1 1 0 0,0 1-1 0 0,-1-1 0 0 0,1 1 1 0 0,0 0-1 0 0,-1-1 8 0 0,4 2 21 0 0,-1-1 0 0 0,0 1 0 0 0,-1 0-1 0 0,1 0 1 0 0,0 0 0 0 0,-1 0 0 0 0,1 1 0 0 0,-1-1 0 0 0,0 1 0 0 0,-1 0 0 0 0,1 0 0 0 0,0 0-1 0 0,-1 0 1 0 0,0 1 0 0 0,0-1 0 0 0,0 1 0 0 0,-1-1 0 0 0,0 1 0 0 0,1-1 0 0 0,-1 1 0 0 0,-1 0-1 0 0,1 0 1 0 0,-1-1 0 0 0,0 1 0 0 0,0 0 0 0 0,0 0 0 0 0,-1-1 0 0 0,0 1 0 0 0,0 0 0 0 0,0 0-1 0 0,0-1 1 0 0,-1 1 0 0 0,1-1 0 0 0,-1 1 0 0 0,0-1 0 0 0,-1 0 0 0 0,1 0 0 0 0,-1 0 0 0 0,0 0-1 0 0,0 0 1 0 0,0-1 0 0 0,0 1 0 0 0,-1-1 0 0 0,1 0 0 0 0,-1 0 0 0 0,0 0 0 0 0,0 0 0 0 0,0-1-1 0 0,0 0 1 0 0,-1 0 0 0 0,0 1-21 0 0,-16 4-1828 0 0,8-9-3188 0 0,8-3-2332 0 0</inkml:trace>
  <inkml:trace contextRef="#ctx0" brushRef="#br0" timeOffset="246.902">238 43 2540 0 0,'0'0'7164'0'0,"0"0"-4870"0"0,0 0-1890 0 0,0 0-191 0 0,0 0 217 0 0,0 0 318 0 0,0 0 102 0 0,-7 7-263 0 0,-35 66 298 0 0,45-21-1943 0 0,35-34-3257 0 0,-22-17-1455 0 0</inkml:trace>
  <inkml:trace contextRef="#ctx0" brushRef="#br0" timeOffset="546.863">383 173 2704 0 0,'0'0'8250'0'0,"0"0"-5831"0"0,0 0-1970 0 0,0 0-69 0 0,0 0-1 0 0,0 0-174 0 0,0 0-180 0 0,0 0-121 0 0,68 23-639 0 0,-69-23 777 0 0,0 1 1 0 0,1-1-1 0 0,-1 0 1 0 0,0 1 0 0 0,0-1-1 0 0,0 0 1 0 0,0 1-1 0 0,0-1 1 0 0,0 1-1 0 0,0 0 1 0 0,0-1-1 0 0,1 1 1 0 0,-1 0-1 0 0,0-1 1 0 0,1 1-1 0 0,-1 0 1 0 0,0 0-1 0 0,1 0 1 0 0,-1 0-1 0 0,1 0 1 0 0,-1-1-1 0 0,1 1 1 0 0,0 0-1 0 0,-1 0 1 0 0,1 0-1 0 0,0 0 1 0 0,0 0-1 0 0,-1 0 1 0 0,1 0-1 0 0,0 0 1 0 0,0 0-1 0 0,0 0 1 0 0,0 0-1 0 0,0 1 1 0 0,1-1-1 0 0,-1 0 1 0 0,0 0-1 0 0,0 0 1 0 0,1-1-1 0 0,-1 1 1 0 0,0 0-1 0 0,1 0 1 0 0,-1 0-1 0 0,1 0 1 0 0,0 0 0 0 0,-1 0-1 0 0,1 0 1 0 0,0-1-1 0 0,-1 1 1 0 0,1 0-1 0 0,0-1 1 0 0,0 1-1 0 0,-1 0 1 0 0,1-1-1 0 0,0 1 1 0 0,0-1-1 0 0,0 1 1 0 0,0-1-1 0 0,0 0-42 0 0,-89 10-1421 0 0,168 38 3123 0 0,-78-46-1680 0 0,-1 0 0 0 0,1 1-1 0 0,0-1 1 0 0,-1 0 0 0 0,1 0 0 0 0,-1 1 0 0 0,0-1 0 0 0,1 1-1 0 0,-1-1 1 0 0,-1 1 0 0 0,1 0 0 0 0,0-1 0 0 0,-1 1 0 0 0,1 0-1 0 0,-1 0 1 0 0,0-1 0 0 0,0 1 0 0 0,0 0 0 0 0,0 0 0 0 0,0-1 0 0 0,0 1-1 0 0,-1 0 1 0 0,0 0 0 0 0,1-1 0 0 0,-1 1 0 0 0,0-1 0 0 0,0 1-1 0 0,-1 0 1 0 0,1-1 0 0 0,0 0 0 0 0,-1 1 0 0 0,0-1 0 0 0,1 0-1 0 0,-1 0 1 0 0,0 0 0 0 0,0 0 0 0 0,0 0 0 0 0,0 0 0 0 0,0-1 0 0 0,-1 1-1 0 0,1-1 1 0 0,-1 1 0 0 0,1-1 0 0 0,-1 0 0 0 0,1 0 0 0 0,-1 0-1 0 0,1 0 1 0 0,-1-1 0 0 0,0 1 0 0 0,0-1 0 0 0,1 1 0 0 0,-1-1-1 0 0,0 0 1 0 0,0 0 0 0 0,1 0 0 0 0,-1-1 0 0 0,0 1 0 0 0,0-1-1 0 0,1 1 1 0 0,-1-1 0 0 0,0 0 0 0 0,0 0-22 0 0,-2 1-287 0 0,-16 0-1874 0 0,8-4-2124 0 0,-4-8-5537 0 0</inkml:trace>
  <inkml:trace contextRef="#ctx0" brushRef="#br0" timeOffset="730.395">236 429 6473 0 0,'0'0'10825'0'0,"0"0"-9845"0"0,0 0-968 0 0,0 0-12 0 0,0 0 160 0 0,0 0-160 0 0,0 0-84 0 0,0 0-80 0 0,0 0-464 0 0,0 0-1337 0 0,-4 19-3263 0 0,4-19-3693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7:43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468 1 11425 0 0,'0'0'1144'0'0,"0"0"-1144"0"0,0 0 0 0 0,0 0 548 0 0,-37-1 724 0 0,-5 1-300 0 0,-13 1-244 0 0,-10-1-359 0 0,1 3-245 0 0,7-3-124 0 0,7 0-581 0 0,11 0-299 0 0,10 0-692 0 0,8-1-1584 0 0,13-1-3101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7:44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 8809 0 0,'0'0'1541'0'0,"0"0"-746"0"0,0 0 36 0 0,0 0-102 0 0,0 0-387 0 0,6 7 42 0 0,25 34 573 0 0,-2 2 1 0 0,-2 1-1 0 0,-2 2 1 0 0,17 42-958 0 0,-31-65 103 0 0,-11-21-44 0 0,0-1 1 0 0,0 0-1 0 0,0 1 1 0 0,0-1-1 0 0,0 0 1 0 0,0 1-1 0 0,1-1 1 0 0,-1 0-1 0 0,1 1 0 0 0,-1-1 1 0 0,1 0-1 0 0,-1 0 1 0 0,1 0-1 0 0,-1 1 1 0 0,1-1-1 0 0,0 0 1 0 0,0 0-1 0 0,0 0 1 0 0,0 0-1 0 0,0 0 1 0 0,0 0-1 0 0,0 0 1 0 0,0-1-1 0 0,0 1 1 0 0,0 0-1 0 0,0-1 1 0 0,0 1-1 0 0,0 0 1 0 0,1-1-1 0 0,-1 1 1 0 0,0-1-1 0 0,1 0 1 0 0,-1 1-1 0 0,0-1 1 0 0,1 0-1 0 0,-1 0 1 0 0,0 0-1 0 0,1 0 1 0 0,-1 0-1 0 0,0 0 1 0 0,1 0-1 0 0,-1 0 1 0 0,0-1-1 0 0,1 1 1 0 0,-1-1-1 0 0,0 1 1 0 0,0-1-1 0 0,1 1 1 0 0,-1-1-1 0 0,0 1 1 0 0,0-1-1 0 0,0 0 1 0 0,0 0-1 0 0,0 0 1 0 0,0 0-1 0 0,0 0 1 0 0,0 0-1 0 0,0 0 1 0 0,0 0-1 0 0,-1 0 1 0 0,1 0-1 0 0,0 0 0 0 0,-1 0 1 0 0,1-1-1 0 0,0 1 1 0 0,-1 0-1 0 0,0 0 1 0 0,1-1-1 0 0,-1 1 1 0 0,0-1-60 0 0,12-20 107 0 0,-1 1 1 0 0,-2-1-1 0 0,0-1 0 0 0,-1 0 0 0 0,-2 0 1 0 0,0 0-1 0 0,-1-1 0 0 0,-1-4-107 0 0,19-75-424 0 0,-17 102-6852 0 0,-3 9 551 0 0,2 1-1220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7:44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406 1 9125 0 0,'0'0'2324'0'0,"0"0"-1389"0"0,0 0-320 0 0,0 0 261 0 0,0 0-187 0 0,0 0-445 0 0,0 0 95 0 0,-11 0 339 0 0,-145 6 664 0 0,-47 2-3636 0 0,189-10-719 0 0,-8-7-3254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7:45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1 176 2996 0 0,'0'0'3843'0'0,"0"0"-1492"0"0,0 0-1315 0 0,0 0-150 0 0,0 0-434 0 0,7 10 27 0 0,9 18-97 0 0,-1 0-1 0 0,-2 1 1 0 0,-1 0-1 0 0,-1 1 1 0 0,-2 1-1 0 0,0 0 1 0 0,-3 0-1 0 0,0 0 1 0 0,-2 1-1 0 0,-2-1 1 0 0,0 1 0 0 0,-4 31-382 0 0,-8-97-7059 0 0,7 14 744 0 0</inkml:trace>
  <inkml:trace contextRef="#ctx0" brushRef="#br0" timeOffset="188.541">66 10 10817 0 0,'8'-3'1058'0'0,"-1"1"-1010"0"0,0 0-1 0 0,0 1 1 0 0,0 0 0 0 0,0 1 0 0 0,1 0-1 0 0,-1 0 1 0 0,0 0 0 0 0,0 1-1 0 0,0 0 1 0 0,0 0 0 0 0,0 1-1 0 0,0 0 1 0 0,0 0 0 0 0,0 1-1 0 0,-1-1 1 0 0,1 1 0 0 0,4 4-48 0 0,1-2 151 0 0,0 1 1 0 0,-1 0 0 0 0,1 1-1 0 0,-2 0 1 0 0,1 1 0 0 0,-1 0-1 0 0,0 1 1 0 0,-1 0 0 0 0,0 0-1 0 0,0 1 1 0 0,-1 0-1 0 0,0 0 1 0 0,-1 1 0 0 0,1 1-152 0 0,-8-9 16 0 0,1-1 1 0 0,-1 0-1 0 0,1 1 1 0 0,-1-1-1 0 0,0 0 0 0 0,0 1 1 0 0,0-1-1 0 0,0 0 1 0 0,-1 1-1 0 0,1-1 1 0 0,-1 0-1 0 0,1 0 1 0 0,-1 1-1 0 0,0-1 1 0 0,1 0-1 0 0,-1 0 0 0 0,-1 0 1 0 0,1 0-1 0 0,0 0 1 0 0,0 0-1 0 0,-1 0 1 0 0,1 0-1 0 0,-1 0 1 0 0,1-1-1 0 0,-1 1 1 0 0,0-1-1 0 0,0 1 0 0 0,0-1 1 0 0,0 1-1 0 0,0-1 1 0 0,0 0-1 0 0,0 0 1 0 0,0 0-1 0 0,0 0 1 0 0,0-1-1 0 0,-1 1 1 0 0,1-1-1 0 0,0 1 0 0 0,-1-1 1 0 0,-1 1-17 0 0,-97 17 718 0 0,84-16-983 0 0,-67 2-204 0 0,32-15-5871 0 0,32-1-911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9:11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 1812 0 0,'0'0'1234'0'0,"0"0"-638"0"0,0 0-284 0 0,0 0-15 0 0,0 0 38 0 0,0 0 255 0 0,0 0 831 0 0,-14 27 1029 0 0,4 282 2816 0 0,14 311-2624 0 0,-15-215-2083 0 0,-13-58-306 0 0,-3 48 387 0 0,18-243-145 0 0,25-125-1767 0 0,-6-22-1927 0 0,1-2-3657 0 0,2-3-719 0 0</inkml:trace>
  <inkml:trace contextRef="#ctx0" brushRef="#br0" timeOffset="931.068">38 1852 1788 0 0,'0'0'1270'0'0,"0"0"-234"0"0,0 0 851 0 0,0 0-305 0 0,0 0-568 0 0,0 0-338 0 0,0 0-205 0 0,-13 36 547 0 0,13-35-940 0 0,0 1 0 0 0,0-1 0 0 0,0 1 0 0 0,0-1 0 0 0,0 1 0 0 0,1-1-1 0 0,-1 1 1 0 0,1-1 0 0 0,-1 1 0 0 0,1-1 0 0 0,-1 0 0 0 0,1 1 0 0 0,0-1 0 0 0,0 0-1 0 0,0 1 1 0 0,0-1 0 0 0,0 0 0 0 0,0 0 0 0 0,0 0 0 0 0,0 0 0 0 0,0 0-1 0 0,0 0 1 0 0,1 0 0 0 0,-1 0 0 0 0,0-1 0 0 0,1 1 0 0 0,-1 0 0 0 0,0-1 0 0 0,1 1-1 0 0,-1-1 1 0 0,1 1 0 0 0,-1-1 0 0 0,1 0 0 0 0,-1 0 0 0 0,1 1 0 0 0,0-1 0 0 0,-1 0-1 0 0,1 0 1 0 0,-1-1 0 0 0,1 1 0 0 0,-1 0 0 0 0,1 0 0 0 0,-1-1 0 0 0,1 1 0 0 0,-1-1-1 0 0,0 0 1 0 0,1 1 0 0 0,-1-1 0 0 0,0 0 0 0 0,1 0 0 0 0,-1 1 0 0 0,0-1 0 0 0,0 0-1 0 0,1 0 1 0 0,-1-1 0 0 0,0 1 0 0 0,0 0 0 0 0,-1 0 0 0 0,1 0 0 0 0,0-1-1 0 0,0 1 1 0 0,0 0 0 0 0,-1-1 0 0 0,1 1 0 0 0,-1-1 0 0 0,1 1 0 0 0,-1-1 0 0 0,0 1-1 0 0,1-1-77 0 0,-1-5-42 0 0,1 1-1 0 0,-1-1 0 0 0,0 1 0 0 0,-1-1 0 0 0,1 0 1 0 0,-1 1-1 0 0,-1-1 0 0 0,1 1 0 0 0,-1 0 0 0 0,0-1 0 0 0,-1 1 1 0 0,1 0-1 0 0,-1 0 0 0 0,0 1 0 0 0,-1-1 0 0 0,1 0 0 0 0,-3-1 43 0 0,5 7-19 0 0,-1 0 1 0 0,0 1-1 0 0,0-1 0 0 0,1 0 0 0 0,-1 0 0 0 0,0 1 0 0 0,1-1 0 0 0,-1 1 0 0 0,1 0 0 0 0,-1-1 0 0 0,1 1 0 0 0,-1 0 0 0 0,1 0 0 0 0,-1 0 0 0 0,1 0 0 0 0,0 0 0 0 0,-1 0 0 0 0,1 0 0 0 0,0 1 0 0 0,0-1 0 0 0,0 0 0 0 0,0 1 1 0 0,0-1-1 0 0,0 0 0 0 0,0 1 0 0 0,1 0 0 0 0,-1-1 0 0 0,1 1 0 0 0,-1-1 0 0 0,1 1 0 0 0,-1 0 0 0 0,1-1 0 0 0,0 1 0 0 0,0 0 0 0 0,-1-1 0 0 0,1 2 19 0 0,-2 4 16 0 0,-18 75 537 0 0,20-80-510 0 0,0-1 1 0 0,0 1-1 0 0,0-1 1 0 0,0 1-1 0 0,0-1 1 0 0,0 1-1 0 0,0-1 1 0 0,0 1-1 0 0,1-1 1 0 0,-1 1-1 0 0,1-1 0 0 0,-1 1 1 0 0,1-1-1 0 0,-1 1 1 0 0,1-1-1 0 0,0 0 1 0 0,0 0-1 0 0,0 1 1 0 0,0-1-1 0 0,0 0 1 0 0,0 0-1 0 0,0 0 1 0 0,0 0-1 0 0,0 0 1 0 0,0 0-1 0 0,0 0 0 0 0,1 0 1 0 0,-1-1-1 0 0,0 1 1 0 0,1 0-1 0 0,-1-1 1 0 0,1 1-1 0 0,-1-1 1 0 0,1 1-1 0 0,-1-1 1 0 0,1 0-1 0 0,-1 0 1 0 0,1 1-1 0 0,-1-1 1 0 0,1 0-1 0 0,-1-1 0 0 0,1 1 1 0 0,-1 0-1 0 0,1 0 1 0 0,-1-1-1 0 0,1 1 1 0 0,-1 0-1 0 0,0-1 1 0 0,1 0-1 0 0,-1 1 1 0 0,0-1-1 0 0,1 0 1 0 0,0 0-44 0 0,0-1-13 0 0,1 1 1 0 0,-1-1-1 0 0,0 0 0 0 0,0 0 1 0 0,0 0-1 0 0,0 0 1 0 0,0-1-1 0 0,0 1 1 0 0,-1 0-1 0 0,1-1 1 0 0,-1 1-1 0 0,1-1 0 0 0,-1 0 1 0 0,0 1-1 0 0,0-1 1 0 0,0 0-1 0 0,0 0 1 0 0,-1 0-1 0 0,1 0 1 0 0,-1 1-1 0 0,0-1 1 0 0,0 0-1 0 0,0 0 0 0 0,0 0 1 0 0,0 0-1 0 0,0 0 1 0 0,-1 0-1 0 0,0 0 1 0 0,1 1-1 0 0,-1-1 1 0 0,0 0-1 0 0,-1 0 0 0 0,1 1 1 0 0,-2-3 12 0 0,1 5-10 0 0,0 0 1 0 0,-1 0 0 0 0,1 1-1 0 0,0 0 1 0 0,0-1-1 0 0,0 1 1 0 0,-1 0-1 0 0,1 0 1 0 0,0 0-1 0 0,0 0 1 0 0,0 0-1 0 0,0 1 1 0 0,0-1 0 0 0,1 0-1 0 0,-1 1 1 0 0,0 0-1 0 0,1-1 1 0 0,-1 1-1 0 0,1 0 1 0 0,-1 0-1 0 0,1 0 1 0 0,0 0-1 0 0,0 0 1 0 0,0 0-1 0 0,0 0 1 0 0,0 0 0 0 0,0 2 9 0 0,25 0 2471 0 0,-17-8-4674 0 0,-8-3-4511 0 0,-3 1-2236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9:19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4768 0 0,'0'0'0'0'0,"0"0"-52"0"0,0 0-184 0 0,0 0-256 0 0,0 0 324 0 0,0 0 168 0 0,0 0 0 0 0,0 0 0 0 0,0 0-396 0 0,0 0-488 0 0,0 0-96 0 0,0 0-284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9:20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7917 0 0,'0'0'0'0'0,"0"0"-1000"0"0,0 0-485 0 0,51 3-131 0 0,-37-1-836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49:21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59 7189 0 0,'0'0'762'0'0,"0"0"-508"0"0,0 0-192 0 0,0 0 126 0 0,0 0 269 0 0,0 0 312 0 0,0 0 85 0 0,0 0-363 0 0,0 0-283 0 0,-26-33 979 0 0,24 31-1201 0 0,0 0 0 0 0,1 0 0 0 0,-2 0-1 0 0,1 0 1 0 0,0 0 0 0 0,0 0 0 0 0,0 1 0 0 0,-1-1 0 0 0,1 1-1 0 0,-1 0 1 0 0,1-1 0 0 0,-1 1 0 0 0,0 0 0 0 0,1 1 0 0 0,-1-1-1 0 0,0 0 1 0 0,0 1 0 0 0,1-1 0 0 0,-1 1 0 0 0,0 0 0 0 0,0 0-1 0 0,0 0 1 0 0,0 1 0 0 0,1-1 0 0 0,-1 0 0 0 0,0 1 0 0 0,0 0-1 0 0,1 0 1 0 0,-1 0 0 0 0,0 0 0 0 0,1 0 0 0 0,-1 0 0 0 0,1 1-1 0 0,-1-1 1 0 0,1 1 0 0 0,0 0 0 0 0,0-1 0 0 0,0 1 0 0 0,0 0-1 0 0,0 1 1 0 0,0-1 0 0 0,0 0 0 0 0,1 0 0 0 0,-1 1 0 0 0,1-1-1 0 0,-1 1 1 0 0,1-1 0 0 0,0 1 0 0 0,0 0 0 0 0,0-1 0 0 0,1 1-1 0 0,-1 1 15 0 0,0-2 61 0 0,1 1 0 0 0,-1-1 0 0 0,1 0 0 0 0,0 1 0 0 0,-1-1 0 0 0,1 1 0 0 0,0-1-1 0 0,1 0 1 0 0,-1 1 0 0 0,0-1 0 0 0,1 1 0 0 0,-1-1 0 0 0,1 0 0 0 0,0 1 0 0 0,0-1-1 0 0,0 0 1 0 0,0 0 0 0 0,0 0 0 0 0,0 1 0 0 0,1-1 0 0 0,-1 0 0 0 0,1-1 0 0 0,-1 1-1 0 0,1 0 1 0 0,0 0 0 0 0,-1-1 0 0 0,1 1 0 0 0,0-1 0 0 0,0 1 0 0 0,0-1 0 0 0,1 0-1 0 0,-1 0 1 0 0,0 0 0 0 0,0 0 0 0 0,1 0 0 0 0,-1-1 0 0 0,0 1 0 0 0,1-1 0 0 0,-1 1-1 0 0,1-1 1 0 0,-1 0 0 0 0,0 0 0 0 0,1 0 0 0 0,-1 0 0 0 0,1 0 0 0 0,-1-1 0 0 0,0 1 0 0 0,1-1-1 0 0,-1 0 1 0 0,0 1 0 0 0,1-1 0 0 0,-1 0-61 0 0,28-53 1214 0 0,3 102-2449 0 0,-19-17-247 0 0,2-16-4056 0 0,-7-11 645 0 0</inkml:trace>
  <inkml:trace contextRef="#ctx0" brushRef="#br0" timeOffset="264.442">376 137 10033 0 0,'0'0'1084'0'0,"0"0"-1084"0"0,0 0-876 0 0,0 0 876 0 0,0 0 296 0 0,0 0 436 0 0,0 0-88 0 0,0 0-360 0 0,-52 11-144 0 0,34-10-140 0 0,-3 0-140 0 0,1-1-772 0 0,3 0-572 0 0,3-2-824 0 0,6-2-1781 0 0</inkml:trace>
  <inkml:trace contextRef="#ctx0" brushRef="#br0" timeOffset="512.376">365 113 9601 0 0,'0'0'736'0'0,"0"0"-736"0"0,0 0 352 0 0,27 45-108 0 0,-24-31 52 0 0,-3-2 256 0 0,-3 1-52 0 0,-1-1-220 0 0,1-2-88 0 0,-1 1-24 0 0,-3-3-16 0 0,2-2-152 0 0,1-2-256 0 0,3 0-664 0 0,1-4-588 0 0,0 0-484 0 0,0-2 344 0 0,8-7-4181 0 0</inkml:trace>
  <inkml:trace contextRef="#ctx0" brushRef="#br0" timeOffset="697.438">578 43 7749 0 0,'0'0'2080'0'0,"4"7"-1663"0"0,-1-1-313 0 0,-1 0-1 0 0,0 0 0 0 0,0 0 0 0 0,0 0 1 0 0,-1 0-1 0 0,0 0 0 0 0,0 1 1 0 0,0-1-1 0 0,-1 0 0 0 0,0 1 0 0 0,0-1 1 0 0,-1 1-1 0 0,1-1 0 0 0,-1 0 0 0 0,-1 0 1 0 0,1 1-1 0 0,-1-1 0 0 0,0 0 1 0 0,-1 0-1 0 0,0-1 0 0 0,0 3-103 0 0,12-17-6194 0 0,11-3 4865 0 0,-18 11 1591 0 0,0-1-1 0 0,0 1 0 0 0,1 0 0 0 0,-1 0 0 0 0,1 0 1 0 0,-1 0-1 0 0,1 0 0 0 0,-1 0 0 0 0,1 0 0 0 0,-1 1 0 0 0,1-1 1 0 0,0 1-1 0 0,-1 0 0 0 0,1 0 0 0 0,0 0 0 0 0,-1 0 1 0 0,1 0-1 0 0,-1 1 0 0 0,1-1 0 0 0,0 1 0 0 0,-1 0 1 0 0,1 0-1 0 0,-1 0 0 0 0,1 0 0 0 0,-1 0 0 0 0,0 0 0 0 0,0 1-261 0 0,-2 0 105 0 0,-1 0 0 0 0,0 0 0 0 0,1 0 0 0 0,-1 0 0 0 0,0 0 0 0 0,0-1 0 0 0,-1 1 1 0 0,1 0-1 0 0,0 0 0 0 0,-1-1 0 0 0,1 1 0 0 0,-1-1 0 0 0,1 1 0 0 0,-1-1 0 0 0,0 1 0 0 0,1-1 0 0 0,-1 0 0 0 0,0 0 0 0 0,0 0 0 0 0,0 0 0 0 0,0 0 0 0 0,0-1 0 0 0,0 1 0 0 0,0-1 0 0 0,0 1 0 0 0,-1-1 0 0 0,1 1 0 0 0,0-1 0 0 0,0 0 0 0 0,0 0 0 0 0,0 0 0 0 0,-2-1-105 0 0,-5 2-85 0 0,-53 6 100 0 0,22-10-6041 0 0,27-2-131 0 0</inkml:trace>
  <inkml:trace contextRef="#ctx0" brushRef="#br0" timeOffset="885.428">786 334 5276 0 0,'0'0'4087'0'0,"0"0"-3504"0"0,0 0-263 0 0,-8 5 566 0 0,-2 0-673 0 0,1-1-1 0 0,-1 0 0 0 0,0-1 0 0 0,0 0 1 0 0,0 0-1 0 0,0-1 0 0 0,-1-1 0 0 0,1 1 1 0 0,-1-2-1 0 0,1 1 0 0 0,-1-2 0 0 0,-7 0-212 0 0,-302-25 1229 0 0,185 7-4809 0 0,104 12-4376 0 0,20 2 4564 0 0</inkml:trace>
  <inkml:trace contextRef="#ctx0" brushRef="#br0" timeOffset="1166.279">412 414 6341 0 0,'0'0'528'0'0,"0"0"-326"0"0,0 0 161 0 0,0 0 228 0 0,0 0 85 0 0,0 0-9 0 0,0 0-219 0 0,-8 3-180 0 0,-46 10-1259 0 0,91-8 746 0 0,-34-6 366 0 0,0 1 0 0 0,0 1-1 0 0,0-1 1 0 0,0 0 0 0 0,0 1-1 0 0,0-1 1 0 0,0 1 0 0 0,0 0-1 0 0,-1 0 1 0 0,1 0 0 0 0,0 1-1 0 0,0-1 1 0 0,-1 1 0 0 0,1-1 0 0 0,-1 1-1 0 0,0 0 1 0 0,1 0 0 0 0,-1 0-1 0 0,0 0 1 0 0,0 0 0 0 0,0 0-1 0 0,0 1 1 0 0,0-1 0 0 0,-1 1-1 0 0,1-1 1 0 0,-1 1 0 0 0,0 0 0 0 0,0 0-1 0 0,0-1 1 0 0,0 1 0 0 0,0 0-1 0 0,0 0 1 0 0,-1 0 0 0 0,1 0-1 0 0,-1 0 1 0 0,0 0 0 0 0,0 0-1 0 0,0 0 1 0 0,-1 0 0 0 0,1 0 0 0 0,0 0-1 0 0,-1 0 1 0 0,0 0 0 0 0,0 0-1 0 0,0-1 1 0 0,0 1 0 0 0,0 0-1 0 0,-2 2-120 0 0,-48 54 910 0 0,104-37 229 0 0,76-2-2014 0 0,-40-21-5824 0 0,-42-5-2353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0:53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19879 211 208 0 0,'0'0'6867'0'0,"0"0"-4786"0"0,6-7-1254 0 0,-4 6-746 0 0,0-1 0 0 0,1 1 0 0 0,-1-1 0 0 0,0 0 0 0 0,0 1 0 0 0,-1-1 0 0 0,1 0 0 0 0,0 0 0 0 0,0 0 0 0 0,-1 0 0 0 0,0-1 0 0 0,1 1 0 0 0,-1 0-1 0 0,0-1 1 0 0,0 1 0 0 0,0-1 0 0 0,0 1 0 0 0,-1-1 0 0 0,1 1 0 0 0,0-1 0 0 0,-1 1 0 0 0,0-1 0 0 0,0 0 0 0 0,0 1 0 0 0,0-1 0 0 0,0 0 0 0 0,-1 1 0 0 0,1-1 0 0 0,-1 1 0 0 0,1-1 0 0 0,-1 0 0 0 0,0 1 0 0 0,0 0 0 0 0,0-1 0 0 0,0 1 0 0 0,-1 0 0 0 0,1-1 0 0 0,-1 1 0 0 0,1 0 0 0 0,-1 0 0 0 0,0 0 0 0 0,0 0 0 0 0,1 0 0 0 0,-2 1 0 0 0,1-1-1 0 0,0 1 1 0 0,0-1 0 0 0,0 1 0 0 0,-1 0 0 0 0,1 0 0 0 0,0 0 0 0 0,-3-1-81 0 0,0 4 44 0 0,1-1 0 0 0,-1 1 0 0 0,1 0 0 0 0,0 1 0 0 0,0-1 0 0 0,0 1 0 0 0,0 0 0 0 0,0 0 0 0 0,1 0 0 0 0,-1 1 0 0 0,1-1 0 0 0,0 1 0 0 0,0-1 1 0 0,0 1-1 0 0,1 0 0 0 0,-1 0 0 0 0,1 1 0 0 0,0-1 0 0 0,0 0 0 0 0,0 1 0 0 0,1-1 0 0 0,-1 1 0 0 0,1 0 0 0 0,0-1 0 0 0,1 1 0 0 0,-1 0 0 0 0,1 0 0 0 0,0 0 0 0 0,0-1 0 0 0,1 1 0 0 0,-1 0 0 0 0,1 0 0 0 0,0-1 0 0 0,0 2-44 0 0,-1 0 72 0 0,1 43 234 0 0,2-1-1 0 0,2 0 1 0 0,3 0 0 0 0,1 0-1 0 0,2-1 1 0 0,12 27-306 0 0,35 192 697 0 0,-58-260-696 0 0,-1 0 0 0 0,0 0 0 0 0,0 0 0 0 0,0 0-1 0 0,0-1 1 0 0,-1 1 0 0 0,0 0 0 0 0,-1-1 0 0 0,1 1 0 0 0,-1-1 0 0 0,0 0 0 0 0,0 0 0 0 0,0 0-1 0 0,-1 0 1 0 0,0-1 0 0 0,0 1 0 0 0,0-1 0 0 0,-1 0 0 0 0,1 0 0 0 0,-1-1 0 0 0,0 1 0 0 0,0-1-1 0 0,0 0 1 0 0,0 0 0 0 0,-1-1 0 0 0,1 1 0 0 0,-1-1 0 0 0,0 0 0 0 0,1-1 0 0 0,-1 0 0 0 0,0 0-1 0 0,0 0 1 0 0,0 0 0 0 0,0-1 0 0 0,0 0 0 0 0,0 0 0 0 0,0-1-1 0 0,-87-22-8393 0 0,62-2-1188 0 0</inkml:trace>
  <inkml:trace contextRef="#ctx0" brushRef="#br0" timeOffset="8180.268">19942 2015 11129 0 0,'0'0'1265'0'0,"0"0"-636"0"0,0 0 257 0 0,0 0 60 0 0,0 0-322 0 0,0 0-352 0 0,0 0-303 0 0,0 0-250 0 0,4-2-164 0 0,4 3 451 0 0,-1-1-1 0 0,1 2 1 0 0,0-1-1 0 0,-1 1 1 0 0,0 0-1 0 0,1 1 1 0 0,-1 0 0 0 0,0 0-1 0 0,0 1 1 0 0,0-1-1 0 0,-1 1 1 0 0,1 1-1 0 0,-1-1 1 0 0,0 1 0 0 0,0 1-1 0 0,-1-1 1 0 0,1 1-1 0 0,-1 0 1 0 0,0 0-1 0 0,-1 0 1 0 0,0 0-1 0 0,0 1 1 0 0,0 0 0 0 0,-1 0-1 0 0,1 0 1 0 0,-1 2-6 0 0,-2-6 17 0 0,-1 0-1 0 0,1-1 1 0 0,-1 1 0 0 0,0 0 0 0 0,1 0 0 0 0,-1-1 0 0 0,0 1-1 0 0,-1 0 1 0 0,1 0 0 0 0,-1-1 0 0 0,1 1 0 0 0,-1 0 0 0 0,0-1-1 0 0,0 1 1 0 0,0-1 0 0 0,0 1 0 0 0,0-1 0 0 0,0 1 0 0 0,-1-1-1 0 0,1 0 1 0 0,-1 1 0 0 0,0-1 0 0 0,0 0 0 0 0,0 0-1 0 0,0 0 1 0 0,0-1 0 0 0,0 1 0 0 0,0 0 0 0 0,0-1 0 0 0,-1 0-1 0 0,1 1 1 0 0,-1-1 0 0 0,1 0 0 0 0,-1 0 0 0 0,1 0 0 0 0,-1 0-1 0 0,0-1 1 0 0,0 1 0 0 0,1-1 0 0 0,-1 0 0 0 0,0 0-17 0 0,-46 5-2305 0 0,39-7-1039 0 0,5-6-3528 0 0</inkml:trace>
  <inkml:trace contextRef="#ctx0" brushRef="#br0" timeOffset="8430.943">20203 2029 1188 0 0,'0'0'9960'0'0,"0"0"-7975"0"0,0 0-1220 0 0,0 0 6 0 0,-4 6-168 0 0,-2 3-382 0 0,3-6-179 0 0,0-1-1 0 0,1 0 0 0 0,-1 1 1 0 0,1-1-1 0 0,0 1 0 0 0,0 0 0 0 0,0-1 1 0 0,0 1-1 0 0,0 0 0 0 0,0 0 0 0 0,1 1 1 0 0,-1-1-1 0 0,1 0 0 0 0,0 0 1 0 0,0 1-1 0 0,0-1 0 0 0,1 1 0 0 0,-1-1 1 0 0,1 0-1 0 0,0 1 0 0 0,0-1 1 0 0,0 1-1 0 0,0-1 0 0 0,1 1 0 0 0,-1-1 1 0 0,1 1-1 0 0,0-1 0 0 0,0 0 1 0 0,0 1-1 0 0,1-1 0 0 0,-1 0 0 0 0,1 0 1 0 0,-1 0-1 0 0,1 0 0 0 0,0 0 1 0 0,0 0-1 0 0,3 2-41 0 0,68 24 536 0 0,-22-28-6741 0 0,-44-4 1294 0 0</inkml:trace>
  <inkml:trace contextRef="#ctx0" brushRef="#br0" timeOffset="8713.117">20327 1898 13121 0 0,'0'0'918'0'0,"0"0"-614"0"0,0 0 37 0 0,0 0 235 0 0,0 0-11 0 0,0 0-273 0 0,8 0-411 0 0,-5-1 130 0 0,0 0 0 0 0,0 1-1 0 0,0 0 1 0 0,0 0 0 0 0,1 0-1 0 0,-1 0 1 0 0,0 0 0 0 0,0 0-1 0 0,0 1 1 0 0,0-1 0 0 0,0 1-1 0 0,0 0 1 0 0,0 0 0 0 0,0 0-1 0 0,0 1 1 0 0,-1-1 0 0 0,1 1 0 0 0,0-1-1 0 0,-1 1 1 0 0,1 0 0 0 0,-1 0-1 0 0,1 0 1 0 0,-1 0 0 0 0,0 1-1 0 0,0-1 1 0 0,0 0 0 0 0,0 1-1 0 0,-1 0 1 0 0,1-1 0 0 0,-1 1-1 0 0,1 0 1 0 0,-1 0 0 0 0,0 0-1 0 0,1 2-10 0 0,-68 90 61 0 0,139-73 1486 0 0,-17-20-1053 0 0,-7-2-2167 0 0,-19 5-4258 0 0,-18-2-24 0 0</inkml:trace>
  <inkml:trace contextRef="#ctx0" brushRef="#br0" timeOffset="6148.998">19062 1582 5917 0 0,'0'0'1964'0'0,"0"-6"-768"0"0,0 3-1043 0 0,0-1-1 0 0,-1 1 0 0 0,1 0 0 0 0,-1 0 0 0 0,1-1 0 0 0,-1 1 0 0 0,0 0 1 0 0,0 0-1 0 0,0 0 0 0 0,-1 0 0 0 0,1 0 0 0 0,-1 0 0 0 0,1 0 0 0 0,-1 0 1 0 0,0 1-1 0 0,0-1 0 0 0,-1 1 0 0 0,1-1 0 0 0,0 1 0 0 0,-1 0 0 0 0,1 0 1 0 0,-1 0-1 0 0,0 0 0 0 0,0 0 0 0 0,1 1 0 0 0,-1-1 0 0 0,0 1 0 0 0,-1 0 1 0 0,1 0-1 0 0,0 0 0 0 0,0 0 0 0 0,0 0 0 0 0,-1 1 0 0 0,1 0 0 0 0,0-1 1 0 0,-1 1-1 0 0,-1 1-152 0 0,0 0 36 0 0,0 0 0 0 0,0 0 0 0 0,0 1 1 0 0,0-1-1 0 0,1 1 0 0 0,-1 1 0 0 0,1-1 0 0 0,-1 1 1 0 0,1-1-1 0 0,0 1 0 0 0,0 0 0 0 0,0 1 0 0 0,0-1 1 0 0,1 1-1 0 0,-1-1 0 0 0,1 1 0 0 0,0 0 0 0 0,0 1 1 0 0,1-1-1 0 0,-1 0 0 0 0,1 1 0 0 0,0-1 0 0 0,0 1 1 0 0,0 0-1 0 0,1 0 0 0 0,0 0 0 0 0,-1 0 0 0 0,2 0 1 0 0,-1 0-1 0 0,1 0 0 0 0,0 0 0 0 0,0 4-36 0 0,23 165 729 0 0,69 40 75 0 0,-75-185-721 0 0,-1 1 0 0 0,-2 1 1 0 0,0 0-1 0 0,-3 1 0 0 0,0 0 1 0 0,-2 1-1 0 0,-2 0 0 0 0,0 1 1 0 0,-3-1-1 0 0,-1 1 0 0 0,-1 14-83 0 0,-1-44 28 0 0,-1 1-1 0 0,-1 0 0 0 0,1-1 0 0 0,-1 1 1 0 0,0 0-1 0 0,0-1 0 0 0,0 1 0 0 0,0-1 1 0 0,-1 1-1 0 0,0-1 0 0 0,0 0 1 0 0,0 0-1 0 0,0 0 0 0 0,-1 0 0 0 0,0 0 1 0 0,1 0-1 0 0,-2-1 0 0 0,1 1 0 0 0,0-1 1 0 0,-1 0-1 0 0,1 0 0 0 0,-1 0 1 0 0,0 0-1 0 0,0-1 0 0 0,0 1 0 0 0,0-1 1 0 0,0 0-1 0 0,-1 0 0 0 0,1-1 0 0 0,0 1 1 0 0,-1-1-1 0 0,0 0 0 0 0,1 0 0 0 0,-1-1 1 0 0,0 1-1 0 0,1-1 0 0 0,-1 0 1 0 0,0-1-1 0 0,0 1-27 0 0,-107-31-702 0 0,49-7-2614 0 0,46 22-2625 0 0,7-4-3318 0 0</inkml:trace>
  <inkml:trace contextRef="#ctx0" brushRef="#br0" timeOffset="6907.511">19413 2643 404 0 0,'0'0'8987'0'0,"0"0"-6358"0"0,0 0-1995 0 0,0 0 182 0 0,-3-7 252 0 0,3 5-1041 0 0,-1 0 1 0 0,0 0-1 0 0,0-1 0 0 0,0 1 1 0 0,0 0-1 0 0,0 0 0 0 0,0 0 1 0 0,0 0-1 0 0,-1 0 0 0 0,1 1 1 0 0,-1-1-1 0 0,1 0 0 0 0,-1 1 1 0 0,0-1-1 0 0,1 1 0 0 0,-1-1 0 0 0,0 1 1 0 0,0 0-1 0 0,0 0 0 0 0,0 0 1 0 0,0 0-1 0 0,-1 0 0 0 0,1 0 1 0 0,0 0-1 0 0,0 1 0 0 0,-1-1 1 0 0,1 1-1 0 0,0 0 0 0 0,0 0 1 0 0,-1 0-1 0 0,1 0 0 0 0,0 0 1 0 0,-1 0-1 0 0,1 0 0 0 0,0 1 1 0 0,-1-1-1 0 0,1 1 0 0 0,0 0 1 0 0,0 0-1 0 0,0 0 0 0 0,0 0 1 0 0,0 0-1 0 0,0 0 0 0 0,0 0 1 0 0,0 1-1 0 0,0-1 0 0 0,0 1 0 0 0,1-1 1 0 0,-1 1-28 0 0,0 0 24 0 0,0-1 1 0 0,0 0-1 0 0,0 1 0 0 0,0 0 1 0 0,1-1-1 0 0,-1 1 1 0 0,0 0-1 0 0,1 0 0 0 0,0 0 1 0 0,-1 0-1 0 0,1 0 1 0 0,0 0-1 0 0,0 0 0 0 0,0 0 1 0 0,0 1-1 0 0,1-1 1 0 0,-1 0-1 0 0,1 1 0 0 0,-1-1 1 0 0,1 0-1 0 0,0 1 1 0 0,0-1-1 0 0,0 0 0 0 0,0 1 1 0 0,0-1-1 0 0,0 1 1 0 0,1-1-1 0 0,-1 0 1 0 0,1 0-1 0 0,0 1 0 0 0,-1-1 1 0 0,1 0-1 0 0,0 0 1 0 0,1 0-1 0 0,-1 1 0 0 0,0-1 1 0 0,0-1-1 0 0,1 1 1 0 0,-1 0-1 0 0,1 0 0 0 0,0 0 1 0 0,0-1-1 0 0,-1 1 1 0 0,1-1-1 0 0,0 1 0 0 0,0-1 1 0 0,0 0-1 0 0,0 0 1 0 0,1 0-1 0 0,-1 0 0 0 0,0 0 1 0 0,0-1-1 0 0,1 1 1 0 0,-1 0-1 0 0,0-1 0 0 0,1 0 1 0 0,-1 0-1 0 0,1 1 1 0 0,-1-2-1 0 0,0 1 0 0 0,1 0 1 0 0,-1 0-1 0 0,2-1-24 0 0,38-38-428 0 0,-6 98-172 0 0,-31-31 757 0 0,-4-22-8887 0 0,-1-21 917 0 0</inkml:trace>
  <inkml:trace contextRef="#ctx0" brushRef="#br0" timeOffset="7529.248">19305 1519 9069 0 0,'0'0'1186'0'0,"0"0"-620"0"0,0 0 153 0 0,5 8 419 0 0,2 5-803 0 0,-1-1 0 0 0,0 1 0 0 0,-1 0 0 0 0,-1 0 0 0 0,0 0 0 0 0,0 0 0 0 0,-1 1 1 0 0,-1 0-1 0 0,0 0 0 0 0,-1-1 0 0 0,-1 1 0 0 0,-1 9-335 0 0,-10 37 389 0 0,42-84-2607 0 0,-29 22 2220 0 0,-1 0-1 0 0,1 0 0 0 0,0 0 0 0 0,0 0 1 0 0,0 0-1 0 0,0 0 0 0 0,0 1 0 0 0,0-1 0 0 0,1 1 1 0 0,-1-1-1 0 0,0 1 0 0 0,1 0 0 0 0,-1 0 0 0 0,1 0 1 0 0,0 0-1 0 0,-1 1 0 0 0,1-1 0 0 0,0 1 1 0 0,-1-1-1 0 0,1 1 0 0 0,0 0 0 0 0,-1 0 0 0 0,1 0 1 0 0,0 0-1 0 0,0 1 0 0 0,-1-1 0 0 0,1 1 1 0 0,0 0-1 0 0,-1-1 0 0 0,1 1 0 0 0,-1 0 0 0 0,3 2-1 0 0,-6-3 28 0 0,-1 0-1 0 0,1 0 0 0 0,-1 0 1 0 0,1 0-1 0 0,-1 0 0 0 0,1 0 1 0 0,-1 0-1 0 0,1 1 1 0 0,-1-1-1 0 0,1 1 0 0 0,0-1 1 0 0,-1 1-1 0 0,1 0 0 0 0,0-1 1 0 0,-1 1-1 0 0,1 0 0 0 0,0 0 1 0 0,0 0-1 0 0,0 0 0 0 0,0 0 1 0 0,0 0-1 0 0,0 0 1 0 0,0 0-1 0 0,0 1 0 0 0,0-1 1 0 0,1 0-1 0 0,-1 0 0 0 0,0 1 1 0 0,1-1-1 0 0,-1 0 0 0 0,1 1 1 0 0,-1-1-1 0 0,1 1 0 0 0,0-1 1 0 0,0 1-1 0 0,-1-1 1 0 0,1 1-1 0 0,0-1 0 0 0,0 1 1 0 0,1-1-1 0 0,-1 1 0 0 0,0-1 1 0 0,0 0-1 0 0,1 1 0 0 0,-1-1 1 0 0,1 1-1 0 0,-1-1 0 0 0,1 0 1 0 0,-1 1-1 0 0,1-1 1 0 0,0 0-1 0 0,0 0 0 0 0,0 1 1 0 0,0-1-1 0 0,0 0 0 0 0,0 0 1 0 0,0 0-1 0 0,0 0 0 0 0,0 0 1 0 0,0 0-1 0 0,1-1 0 0 0,-1 1 1 0 0,0 0-1 0 0,1-1 0 0 0,-1 1 1 0 0,0 0-1 0 0,1-1 1 0 0,-1 0-1 0 0,1 1-27 0 0,-105 3 22 0 0,36-14-4526 0 0,49 6-1162 0 0</inkml:trace>
  <inkml:trace contextRef="#ctx0" brushRef="#br0" timeOffset="-87813.921">839 2969 5641 0 0,'0'0'4812'0'0,"0"0"-2960"0"0,0 0-1276 0 0,0 0 280 0 0,0 0-148 0 0,0 0-464 0 0,0 0-240 0 0,0 0-4 0 0,-50 0-128 0 0,35-2-912 0 0,-2-2-752 0 0,3 2-1176 0 0,2-2-1797 0 0</inkml:trace>
  <inkml:trace contextRef="#ctx0" brushRef="#br0" timeOffset="-87552.21">841 2908 6261 0 0,'0'0'4012'0'0,"0"0"-3352"0"0,41-8 944 0 0,-34 6 456 0 0,-4-1-392 0 0,-4 2-995 0 0,-8-1-673 0 0,-8-1-136 0 0,-9 2 12 0 0,-12 0 116 0 0,-1-1-268 0 0,4 1-1125 0 0,15 0-2739 0 0,-6-4-5017 0 0</inkml:trace>
  <inkml:trace contextRef="#ctx0" brushRef="#br0" timeOffset="-83566.817">2945 2852 5793 0 0,'0'0'6535'0'0,"1"6"-5014"0"0,16 231 2054 0 0,-17-234-3556 0 0,1 1 0 0 0,-1-1 0 0 0,1 0 0 0 0,0-1 0 0 0,0 1 0 0 0,0 0 0 0 0,0 0 0 0 0,1 0 0 0 0,-1 0 0 0 0,1-1 0 0 0,0 1 0 0 0,-1-1 0 0 0,1 1 0 0 0,0-1 0 0 0,1 0 0 0 0,-1 0 0 0 0,0 0 0 0 0,1 0-1 0 0,-1 0 1 0 0,1 0 0 0 0,-1-1 0 0 0,1 1 0 0 0,1 0-19 0 0,-22-36-767 0 0,16 31 763 0 0,0 0 1 0 0,-1 1 0 0 0,1-1-1 0 0,0 1 1 0 0,-1 0-1 0 0,1-1 1 0 0,-1 1-1 0 0,0 0 1 0 0,0 1-1 0 0,0-1 1 0 0,0 0 0 0 0,0 1-1 0 0,0 0 1 0 0,0 0-1 0 0,0 0 1 0 0,-1 0-1 0 0,1 0 1 0 0,0 0 0 0 0,-1 1-1 0 0,1 0 1 0 0,0 0-1 0 0,-1 0 1 0 0,1 0-1 0 0,-1 0 1 0 0,1 1-1 0 0,0-1 1 0 0,-1 1 0 0 0,1 0-1 0 0,0 0 1 0 0,0 0-1 0 0,0 0 1 0 0,0 1-1 0 0,0-1 1 0 0,0 1-1 0 0,0 0 1 0 0,0 0 0 0 0,0 0-1 0 0,1 0 1 0 0,-1 1-1 0 0,1-1 1 0 0,0 1-1 0 0,0-1 1 0 0,0 1-1 0 0,0 0 1 0 0,0-1 0 0 0,0 1-1 0 0,1 0 1 0 0,-1 1-1 0 0,1-1 1 0 0,0 0-1 0 0,0 0 1 0 0,0 0 0 0 0,0 1-1 0 0,1-1 1 0 0,-1 0-1 0 0,1 3 4 0 0,-1-5 10 0 0,0 1 1 0 0,1 0-1 0 0,-1 0 0 0 0,1 0 0 0 0,-1 0 0 0 0,1 0 0 0 0,0 0 0 0 0,0 0 1 0 0,0 0-1 0 0,0 0 0 0 0,0 1 0 0 0,0-1 0 0 0,1 0 0 0 0,-1 0 1 0 0,1 0-1 0 0,-1 0 0 0 0,1-1 0 0 0,0 1 0 0 0,-1 0 0 0 0,1 0 1 0 0,0 0-1 0 0,0 0 0 0 0,1-1 0 0 0,-1 1 0 0 0,0-1 0 0 0,0 1 0 0 0,1-1 1 0 0,-1 1-1 0 0,1-1 0 0 0,0 0 0 0 0,-1 1 0 0 0,1-1 0 0 0,0 0 1 0 0,0 0-1 0 0,-1 0 0 0 0,1-1 0 0 0,0 1 0 0 0,0 0 0 0 0,0-1 1 0 0,0 1-1 0 0,0-1 0 0 0,1 1-10 0 0,39-13-4410 0 0,-29 2-1495 0 0,3-5-1107 0 0</inkml:trace>
  <inkml:trace contextRef="#ctx0" brushRef="#br0" timeOffset="-83302.193">3145 3101 8717 0 0,'0'0'5070'0'0,"0"0"-3989"0"0,0 0-850 0 0,0 0 100 0 0,0 0 178 0 0,0 0-212 0 0,0 0-336 0 0,36 15 309 0 0,44 55-231 0 0,-79-68-42 0 0,0 0 1 0 0,0-1-1 0 0,0 1 0 0 0,0 0 0 0 0,0 0 1 0 0,0 1-1 0 0,-1-1 0 0 0,1 0 1 0 0,-1 0-1 0 0,0 0 0 0 0,1 0 1 0 0,-1 0-1 0 0,0 1 0 0 0,0-1 0 0 0,0 0 1 0 0,-1 0-1 0 0,1 0 0 0 0,0 0 1 0 0,-1 0-1 0 0,0 0 0 0 0,1 1 0 0 0,-1-1 1 0 0,0 0-1 0 0,0-1 0 0 0,0 1 1 0 0,0 0-1 0 0,0 0 0 0 0,-1 0 1 0 0,1-1-1 0 0,0 1 0 0 0,-1 0 0 0 0,0-1 1 0 0,1 1-1 0 0,-1-1 0 0 0,0 0 1 0 0,1 0-1 0 0,-1 1 0 0 0,0-1 0 0 0,0 0 1 0 0,0-1-1 0 0,0 1 0 0 0,0 0 1 0 0,0-1-1 0 0,-1 1 0 0 0,1-1 0 0 0,-1 1 3 0 0,-32 5-4951 0 0,29-7-642 0 0</inkml:trace>
  <inkml:trace contextRef="#ctx0" brushRef="#br0" timeOffset="-83036.944">3299 3107 1592 0 0,'0'0'10505'0'0,"0"0"-7453"0"0,2 8-2474 0 0,7 93 1125 0 0,18-58-1496 0 0,-7-40-6520 0 0,-11-5-2075 0 0</inkml:trace>
  <inkml:trace contextRef="#ctx0" brushRef="#br0" timeOffset="-84938.022">1926 2871 2140 0 0,'0'0'1144'0'0,"0"0"1370"0"0,0 0 1080 0 0,0 0-1826 0 0,0 0-1005 0 0,0 0-342 0 0,0 0-89 0 0,0 0 107 0 0,0 0 19 0 0,5 3-48 0 0,-2 0-339 0 0,0-1 0 0 0,1 0 1 0 0,-1 1-1 0 0,0-1 0 0 0,1 0 0 0 0,-1-1 0 0 0,1 1 0 0 0,-1-1 0 0 0,1 1 0 0 0,0-1 0 0 0,0 0 0 0 0,0-1 1 0 0,-1 1-1 0 0,1 0 0 0 0,0-1 0 0 0,0 0 0 0 0,0 0 0 0 0,0 0 0 0 0,0-1 0 0 0,0 1 0 0 0,0-1 0 0 0,0 0 0 0 0,-1 0 1 0 0,1 0-1 0 0,0-1 0 0 0,-1 1 0 0 0,1-1 0 0 0,-1 0 0 0 0,1 0 0 0 0,-1 0 0 0 0,0-1 0 0 0,0 1 0 0 0,0-1 0 0 0,0 1 1 0 0,0-1-1 0 0,-1 0 0 0 0,1 0 0 0 0,1-3-71 0 0,-5 0-71 0 0,-1 1 1 0 0,0 0-1 0 0,0 0 0 0 0,0 1 0 0 0,0-1 1 0 0,-1 0-1 0 0,0 1 0 0 0,0 0 1 0 0,0-1-1 0 0,-1 1 0 0 0,1 0 1 0 0,-1 1-1 0 0,0-1 0 0 0,0 1 1 0 0,0-1-1 0 0,-1 1 0 0 0,1 1 1 0 0,-1-1-1 0 0,0 0 0 0 0,1 1 1 0 0,-1 0-1 0 0,0 0 0 0 0,0 1 1 0 0,-1 0-1 0 0,1-1 0 0 0,0 1 1 0 0,0 1-1 0 0,-1-1 0 0 0,1 1 1 0 0,0 0-1 0 0,-1 0 0 0 0,0 1 71 0 0,3 3 51 0 0,-1-1 0 0 0,1 1 0 0 0,0 0-1 0 0,0 0 1 0 0,0 0 0 0 0,1 1 0 0 0,0-1 0 0 0,0 1-1 0 0,0-1 1 0 0,0 1 0 0 0,0 0 0 0 0,1-1-1 0 0,0 1 1 0 0,0 0 0 0 0,1 0 0 0 0,-1 0-1 0 0,1 0 1 0 0,0 0 0 0 0,0 0 0 0 0,1 0 0 0 0,-1 0-1 0 0,1 0 1 0 0,0 0 0 0 0,0 0 0 0 0,1-1-1 0 0,0 3-50 0 0,25 161 965 0 0,-16-156-2547 0 0,0-9-2657 0 0,2-5-2648 0 0</inkml:trace>
  <inkml:trace contextRef="#ctx0" brushRef="#br0" timeOffset="-84690.052">2086 2995 6917 0 0,'0'0'5576'0'0,"0"0"-5496"0"0,0 0-76 0 0,-38 2 760 0 0,19 0-24 0 0,-3-1-436 0 0,-2 2-228 0 0,-2 0-64 0 0,1 0-12 0 0,1-1-884 0 0,1 1-1240 0 0,8-3-2772 0 0,4 0-1673 0 0</inkml:trace>
  <inkml:trace contextRef="#ctx0" brushRef="#br0" timeOffset="-84518.126">2179 2880 6917 0 0,'0'0'4531'0'0,"0"0"-3223"0"0,0 0-937 0 0,0 0 143 0 0,0 0-36 0 0,0 0-58 0 0,0 0-12 0 0,-2 9-36 0 0,-4 7-182 0 0,3-11-138 0 0,1-1-1 0 0,-1 1 0 0 0,1-1 1 0 0,0 1-1 0 0,0 0 1 0 0,1 0-1 0 0,0 0 0 0 0,-1 0 1 0 0,2 0-1 0 0,-1 0 1 0 0,0 0-1 0 0,1 0 0 0 0,0 0 1 0 0,0 1-1 0 0,1-1 0 0 0,0 0 1 0 0,-1 0-1 0 0,2 0 1 0 0,-1 0-1 0 0,0 0 0 0 0,1 0 1 0 0,0-1-1 0 0,0 1 1 0 0,1 0-1 0 0,-1-1 0 0 0,1 0 1 0 0,0 1-1 0 0,3 2-51 0 0,27 7-863 0 0,-9-11-6077 0 0,-16-5 543 0 0</inkml:trace>
  <inkml:trace contextRef="#ctx0" brushRef="#br0" timeOffset="-84363.913">2299 2987 8585 0 0,'0'0'3372'0'0,"0"0"-2580"0"0,0 0-524 0 0,0 0 506 0 0,6-2-152 0 0,-2 1-593 0 0,1 0-1 0 0,-1 0 0 0 0,0 0 0 0 0,1 1 0 0 0,-1 0 1 0 0,0 0-1 0 0,1 0 0 0 0,-1 0 0 0 0,0 1 1 0 0,1 0-1 0 0,-1 0 0 0 0,0 0 0 0 0,0 0 0 0 0,0 1 1 0 0,0-1-1 0 0,0 1 0 0 0,0 0 0 0 0,0 0 1 0 0,0 1-1 0 0,-1-1 0 0 0,1 1 0 0 0,-1 0 0 0 0,0 0 1 0 0,3 2-29 0 0,-4-4 17 0 0,1 1 0 0 0,-1-1 1 0 0,1 1-1 0 0,-1 0 1 0 0,0 0-1 0 0,1-1 0 0 0,-1 2 1 0 0,0-1-1 0 0,0 0 0 0 0,0 0 1 0 0,-1 1-1 0 0,1-1 1 0 0,-1 1-1 0 0,1-1 0 0 0,-1 1 1 0 0,0 0-1 0 0,0-1 0 0 0,0 1 1 0 0,0 0-1 0 0,0 0 1 0 0,-1 0-1 0 0,1 0 0 0 0,-1 0 1 0 0,0 0-1 0 0,0-1 0 0 0,0 1 1 0 0,0 0-1 0 0,0 0 0 0 0,-1 0 1 0 0,1 0-1 0 0,-1 0 1 0 0,0 0-1 0 0,0 0 0 0 0,0-1 1 0 0,0 1-1 0 0,0 0 0 0 0,-1-1 1 0 0,1 1-1 0 0,-1-1 1 0 0,0 1-1 0 0,0-1 0 0 0,0 0 1 0 0,0 0-1 0 0,0 0 0 0 0,0 0 1 0 0,0 0-1 0 0,-1 0 1 0 0,1-1-1 0 0,-1 1 0 0 0,1-1 1 0 0,-1 1-1 0 0,0-1 0 0 0,1 0 1 0 0,-1 0-1 0 0,-3 0-17 0 0,-20 7-1849 0 0,9-8-4083 0 0,7-5-2141 0 0</inkml:trace>
  <inkml:trace contextRef="#ctx0" brushRef="#br0" timeOffset="-84176.075">2501 2978 1460 0 0,'0'0'7877'0'0,"0"0"-5262"0"0,0 0-2109 0 0,0 0 113 0 0,-2 8-15 0 0,-2 8-728 0 0,-12 83 2389 0 0,30-58-2970 0 0,33-30-3853 0 0,-37-14-412 0 0</inkml:trace>
  <inkml:trace contextRef="#ctx0" brushRef="#br0" timeOffset="-83970.084">2650 2953 6281 0 0,'0'0'6064'0'0,"0"0"-5272"0"0,0 0-560 0 0,41 47 544 0 0,-31-28 384 0 0,-3 0-344 0 0,-6 1-371 0 0,-1 1-197 0 0,-4-1-60 0 0,-4 3-16 0 0,-4-2-20 0 0,-4 0-28 0 0,-1 1-28 0 0,-2-3-96 0 0,1-2-892 0 0,1-4-533 0 0,4-6-1819 0 0,3-7-6201 0 0</inkml:trace>
  <inkml:trace contextRef="#ctx0" brushRef="#br0" timeOffset="-81342.457">1478 3364 4620 0 0,'0'0'1197'0'0,"0"0"509"0"0,0 0-706 0 0,0 0-382 0 0,0 0 45 0 0,-6-6 20 0 0,4 3-627 0 0,-1 0 0 0 0,1 0 0 0 0,-1 1 0 0 0,0-1 0 0 0,0 0 0 0 0,0 1 0 0 0,0 0 0 0 0,0 0 0 0 0,-1 0 0 0 0,1 0 0 0 0,-1 0 0 0 0,1 1 0 0 0,-1-1 0 0 0,1 1 0 0 0,-1 0 0 0 0,0 0 0 0 0,0 0-1 0 0,0 1 1 0 0,1-1 0 0 0,-1 1 0 0 0,0 0 0 0 0,0 0 0 0 0,0 1 0 0 0,0-1 0 0 0,0 1 0 0 0,1-1 0 0 0,-1 1 0 0 0,0 1 0 0 0,1-1 0 0 0,-1 0 0 0 0,0 1 0 0 0,1 0 0 0 0,0-1 0 0 0,-1 1 0 0 0,1 1 0 0 0,0-1 0 0 0,0 0 0 0 0,0 1 0 0 0,0 0 0 0 0,1 0 0 0 0,-1-1 0 0 0,0 3-56 0 0,1-3 43 0 0,1 0 0 0 0,0 0 0 0 0,0 0 0 0 0,0 0 1 0 0,1 0-1 0 0,-1 0 0 0 0,0 0 0 0 0,1 0 0 0 0,-1 0 0 0 0,1 1 0 0 0,0-1 1 0 0,-1 0-1 0 0,1 0 0 0 0,0 1 0 0 0,1-1 0 0 0,-1 0 0 0 0,0 0 0 0 0,1 0 1 0 0,-1 1-1 0 0,1-1 0 0 0,0 0 0 0 0,-1 0 0 0 0,1 0 0 0 0,0 0 1 0 0,0 0-1 0 0,1 0 0 0 0,-1 0 0 0 0,0 0 0 0 0,0-1 0 0 0,1 1 0 0 0,0 0 1 0 0,-1-1-1 0 0,1 1 0 0 0,0-1 0 0 0,-1 0 0 0 0,1 1 0 0 0,0-1 0 0 0,0 0 1 0 0,0 0-1 0 0,0 0 0 0 0,0 0 0 0 0,0-1 0 0 0,1 1 0 0 0,-1-1 0 0 0,0 1 1 0 0,0-1-1 0 0,0 1 0 0 0,1-1 0 0 0,-1 0 0 0 0,0 0 0 0 0,0 0 0 0 0,1-1 1 0 0,-1 1-1 0 0,0-1 0 0 0,0 1 0 0 0,0-1 0 0 0,0 1 0 0 0,1-1 1 0 0,-1 0-1 0 0,0 0 0 0 0,0 0 0 0 0,-1 0 0 0 0,1-1 0 0 0,0 1 0 0 0,0 0 1 0 0,0-1-1 0 0,-1 1 0 0 0,1-1 0 0 0,-1 0 0 0 0,1 0-43 0 0,30-72 816 0 0,-30 74-818 0 0,1 0 0 0 0,-1 0 0 0 0,1 0 0 0 0,0 0 0 0 0,-1 1 0 0 0,1-1 0 0 0,-1 1 0 0 0,1-1 0 0 0,-1 1 0 0 0,1 0 0 0 0,-1 0 0 0 0,0 0 0 0 0,0 1 0 0 0,1-1 1 0 0,-1 0-1 0 0,0 1 0 0 0,0 0 0 0 0,0-1 0 0 0,0 1 0 0 0,-1 0 0 0 0,1 0 0 0 0,0 0 0 0 0,-1 0 0 0 0,1 0 0 0 0,-1 0 0 0 0,0 1 0 0 0,1-1 0 0 0,-1 0 0 0 0,-1 1 1 0 0,2 0 1 0 0,16 44-360 0 0,-15-26-3149 0 0,-4-19-1553 0 0,-3-5-2623 0 0</inkml:trace>
  <inkml:trace contextRef="#ctx0" brushRef="#br0" timeOffset="-80350.791">4006 3113 14573 0 0,'0'0'2877'0'0,"0"0"-2877"0"0,0 0-200 0 0,0 0 76 0 0,0 0 124 0 0,0 0 324 0 0,-52-7-276 0 0,28 4-48 0 0,-3-1-76 0 0,0 1 28 0 0,2-2-424 0 0,2 1-573 0 0,5-1-823 0 0,5-2-2068 0 0,5 2-1081 0 0</inkml:trace>
  <inkml:trace contextRef="#ctx0" brushRef="#br0" timeOffset="-80105.081">4015 2988 8597 0 0,'0'0'2108'0'0,"0"0"-1232"0"0,0 0 428 0 0,0 0-384 0 0,0 0-844 0 0,0 0 52 0 0,-46-8-64 0 0,3 8-60 0 0,-11 0-4 0 0,2 0-1092 0 0,17 0-1892 0 0,6-2-4081 0 0</inkml:trace>
  <inkml:trace contextRef="#ctx0" brushRef="#br0" timeOffset="-86554.793">1314 2559 5124 0 0,'0'0'903'0'0,"0"0"1070"0"0,-2-8-856 0 0,2 4-993 0 0,0 1 0 0 0,0-1 0 0 0,-1 1 0 0 0,0-1 1 0 0,0 1-1 0 0,0 0 0 0 0,0-1 0 0 0,0 1 0 0 0,-1 0 0 0 0,1 0 1 0 0,-1-1-1 0 0,0 1 0 0 0,0 0 0 0 0,0 1 0 0 0,0-1 0 0 0,-1 0 0 0 0,1 1 1 0 0,-1-1-1 0 0,1 1 0 0 0,-1 0 0 0 0,0 0 0 0 0,0 0 0 0 0,0 0 1 0 0,0 0-1 0 0,0 1 0 0 0,-1-1 0 0 0,1 1 0 0 0,0 0 0 0 0,-1 0 0 0 0,1 0 1 0 0,-1 1-1 0 0,1-1 0 0 0,-1 1 0 0 0,1-1 0 0 0,-1 1 0 0 0,1 1 1 0 0,-1-1-1 0 0,1 0 0 0 0,-1 1 0 0 0,1 0 0 0 0,-1-1 0 0 0,-2 2-124 0 0,2 1 18 0 0,0 0 0 0 0,0 0-1 0 0,0 1 1 0 0,0-1 0 0 0,1 1-1 0 0,-1 0 1 0 0,1 0 0 0 0,0 0-1 0 0,0 0 1 0 0,0 1 0 0 0,1-1 0 0 0,0 1-1 0 0,0-1 1 0 0,0 1 0 0 0,0 0-1 0 0,1 0 1 0 0,0 0 0 0 0,0 0-1 0 0,0 0 1 0 0,0 0 0 0 0,1 0-1 0 0,0 0 1 0 0,0 0 0 0 0,0 0-1 0 0,1 5-17 0 0,28 127 449 0 0,92 173 1797 0 0,-120-307-2231 0 0,0 0 0 0 0,1 0 1 0 0,-1-1-1 0 0,0 1 0 0 0,-1 0 1 0 0,1 0-1 0 0,0 1 0 0 0,-1-1 1 0 0,0 0-1 0 0,0 0 0 0 0,0 0 1 0 0,0 0-1 0 0,0 0 0 0 0,0 0 1 0 0,-1 0-1 0 0,0 0 1 0 0,0 0-1 0 0,1 0 0 0 0,-2 0 1 0 0,1 0-1 0 0,0 0 0 0 0,-1 0 1 0 0,1-1-1 0 0,-1 1 0 0 0,0-1 1 0 0,1 1-1 0 0,-1-1 0 0 0,-1 1 1 0 0,1-1-1 0 0,0 0 0 0 0,0 0 1 0 0,-1 0-1 0 0,0-1 0 0 0,1 1 1 0 0,-1 0-1 0 0,0-1 0 0 0,1 0 1 0 0,-1 1-1 0 0,0-1 0 0 0,0 0 1 0 0,0-1-1 0 0,0 1 1 0 0,0 0-1 0 0,0-1 0 0 0,0 0 1 0 0,-1 0-1 0 0,1 0 0 0 0,0 0 1 0 0,0 0-1 0 0,0-1 0 0 0,0 1 1 0 0,0-1-1 0 0,-1 0-15 0 0,-30-24-1594 0 0,18 0-4095 0 0,7 2-1313 0 0</inkml:trace>
  <inkml:trace contextRef="#ctx0" brushRef="#br0" timeOffset="-86244.106">1464 2871 5733 0 0,'0'0'4384'0'0,"0"0"-2829"0"0,0 0-1207 0 0,0 0 268 0 0,0 0 323 0 0,0 0-87 0 0,0 0-380 0 0,0 0-284 0 0,0 0-68 0 0,-3-5-40 0 0,3 5-88 0 0,1 0 1 0 0,-1 0-1 0 0,1 0 0 0 0,-1 0 1 0 0,0 0-1 0 0,1 0 1 0 0,-1 0-1 0 0,1 0 1 0 0,-1 0-1 0 0,0-1 0 0 0,1 1 1 0 0,-1 0-1 0 0,1 0 1 0 0,-1 0-1 0 0,0-1 1 0 0,1 1-1 0 0,-1 0 0 0 0,0 0 1 0 0,1-1-1 0 0,-1 1 1 0 0,0 0-1 0 0,1-1 1 0 0,-1 1-1 0 0,0 0 0 0 0,0-1 1 0 0,0 1-1 0 0,1-1 1 0 0,-1 1-1 0 0,0 0 0 0 0,0-1 1 0 0,0 1-1 0 0,0-1 1 0 0,0 1-1 0 0,0 0 1 0 0,1-1-1 0 0,-1 1 0 0 0,0-1 1 0 0,0 1-1 0 0,0-1 1 0 0,0 1-1 0 0,-1 0 1 0 0,1-1-1 0 0,0 1 0 0 0,0-1 1 0 0,0 1-1 0 0,0-1 1 0 0,0 1-1 0 0,-1 0 1 0 0,1-1-1 0 0,0 1 0 0 0,0 0 1 0 0,0-1-1 0 0,-1 1 1 0 0,1 0-1 0 0,0-1 1 0 0,-1 1-1 0 0,1 0 0 0 0,0-1 1 0 0,-1 1 7 0 0,45 23 115 0 0,-40-21-110 0 0,-1-1 0 0 0,0 1-1 0 0,0 0 1 0 0,0 0 0 0 0,0 0-1 0 0,0 0 1 0 0,-1 0-1 0 0,1 1 1 0 0,-1-1 0 0 0,1 1-1 0 0,-1 0 1 0 0,0-1 0 0 0,0 1-1 0 0,0 0 1 0 0,0 0 0 0 0,-1 1-1 0 0,1-1 1 0 0,-1 0 0 0 0,0 0-1 0 0,1 1 1 0 0,-2-1-1 0 0,1 1 1 0 0,0-1 0 0 0,-1 1-1 0 0,0-1 1 0 0,1 1 0 0 0,-1-1-1 0 0,-1 1 1 0 0,1-1 0 0 0,0 1-1 0 0,-1-1 1 0 0,0 1-1 0 0,0-1 1 0 0,0 1 0 0 0,0-1-1 0 0,0 0 1 0 0,-1 0 0 0 0,0 0-1 0 0,1 1 1 0 0,-1-2 0 0 0,0 1-1 0 0,-1 0 1 0 0,1 0 0 0 0,0-1-1 0 0,-1 1 1 0 0,1-1-1 0 0,-1 1 1 0 0,-2 0-5 0 0,-8 2-3905 0 0,11-5-1255 0 0</inkml:trace>
  <inkml:trace contextRef="#ctx0" brushRef="#br0" timeOffset="-85995.091">1620 2867 7565 0 0,'0'0'4978'0'0,"0"0"-4118"0"0,0 0-268 0 0,-1 7 68 0 0,-1-3-607 0 0,0-1 0 0 0,0 1 0 0 0,1 0-1 0 0,-1 1 1 0 0,1-1 0 0 0,0 0 0 0 0,0 0 0 0 0,1 0 0 0 0,-1 1 0 0 0,1-1 0 0 0,0 0 0 0 0,0 1 0 0 0,1-1 0 0 0,-1 0 0 0 0,1 0 0 0 0,0 0 0 0 0,0 1 0 0 0,0-1 0 0 0,1 0 0 0 0,-1 0 0 0 0,1 0 0 0 0,0-1 0 0 0,0 1-1 0 0,0 0 1 0 0,1-1 0 0 0,-1 1 0 0 0,1-1 0 0 0,0 0 0 0 0,0 0 0 0 0,0 0 0 0 0,1 0 0 0 0,-1 0 0 0 0,0-1 0 0 0,1 1 0 0 0,0-1 0 0 0,1 0-53 0 0,25 5-1100 0 0,-7-7-2785 0 0,-3-3-2563 0 0</inkml:trace>
  <inkml:trace contextRef="#ctx0" brushRef="#br0" timeOffset="-80927.088">1410 2281 10605 0 0,'0'0'306'0'0,"4"7"93"0"0,6 9-109 0 0,-2 1 0 0 0,-1 0 1 0 0,0 0-1 0 0,-1 0 0 0 0,0 0 0 0 0,-2 1 1 0 0,0 0-1 0 0,-1 0 0 0 0,-1 1 1 0 0,1 17-291 0 0,-4-34 43 0 0,1 1 0 0 0,-1-1 0 0 0,1 0 0 0 0,0 1 0 0 0,0-1 0 0 0,0 0 0 0 0,1 1 0 0 0,-1-1 0 0 0,0 0 1 0 0,1 1-1 0 0,0-1 0 0 0,-1 0 0 0 0,1 0 0 0 0,0 1 0 0 0,0-1 0 0 0,0 0 0 0 0,1 0 0 0 0,-1 0 0 0 0,0 0 0 0 0,1 0 0 0 0,-1-1 1 0 0,1 1-1 0 0,0 0 0 0 0,-1-1 0 0 0,1 1 0 0 0,0-1 0 0 0,0 1 0 0 0,0-1 0 0 0,0 0 0 0 0,0 0 0 0 0,1 0 0 0 0,-1 0 1 0 0,0 0-1 0 0,0-1 0 0 0,1 1 0 0 0,-1-1 0 0 0,0 1 0 0 0,1-1 0 0 0,-1 0 0 0 0,0 0 0 0 0,1 0 0 0 0,-1 0 0 0 0,0 0 0 0 0,1-1 1 0 0,-1 1-1 0 0,0-1 0 0 0,1 1 0 0 0,-1-1 0 0 0,0 0 0 0 0,0 0 0 0 0,0 0 0 0 0,1 0 0 0 0,-1 0 0 0 0,0-1 0 0 0,-1 1 1 0 0,2-1-44 0 0,-95 26-271 0 0,29-26-6592 0 0,36-2-993 0 0</inkml:trace>
  <inkml:trace contextRef="#ctx0" brushRef="#br0" timeOffset="-79636.091">1531 2530 3648 0 0,'0'0'1912'0'0,"0"0"-1168"0"0,0 0-266 0 0,0 0 352 0 0,0 0 323 0 0,0 0-136 0 0,0 0-345 0 0,0 0-246 0 0,0 0-150 0 0,26-7-252 0 0,85 37 1059 0 0,-112-28-1043 0 0,1 0 1 0 0,-1-1-1 0 0,1 1 0 0 0,-1 0 0 0 0,1 0 1 0 0,-1 0-1 0 0,0-1 0 0 0,0 1 0 0 0,0 0 1 0 0,0 0-1 0 0,0-1 0 0 0,0 1 0 0 0,0-1 1 0 0,-1 1-1 0 0,1-1 0 0 0,-1 0 0 0 0,1 0 1 0 0,-1 1-1 0 0,1-1 0 0 0,-1 0 0 0 0,0 0 1 0 0,1 0-1 0 0,-1-1 0 0 0,0 1 0 0 0,0 0 0 0 0,0-1 1 0 0,1 1-1 0 0,-1-1 0 0 0,0 1 0 0 0,0-1 1 0 0,0 0-1 0 0,0 0 0 0 0,0 0 0 0 0,0 0 1 0 0,0 0-1 0 0,0-1-40 0 0,-35 7-3820 0 0,19-5-1480 0 0</inkml:trace>
  <inkml:trace contextRef="#ctx0" brushRef="#br0" timeOffset="-77981.42">4647 2592 7869 0 0,'0'0'851'0'0,"0"-8"-287"0"0,0 4-456 0 0,1 0 1 0 0,-1-1-1 0 0,1 1 0 0 0,-1 0 0 0 0,0 0 0 0 0,-1-1 0 0 0,1 1 0 0 0,-1 0 1 0 0,0 0-1 0 0,0 0 0 0 0,0 0 0 0 0,-1 0 0 0 0,1 0 0 0 0,-1 0 1 0 0,0 0-1 0 0,0 0 0 0 0,0 1 0 0 0,-1-1 0 0 0,1 1 0 0 0,-1 0 1 0 0,0-1-1 0 0,0 1 0 0 0,0 0 0 0 0,0 1 0 0 0,0-1 0 0 0,-1 1 0 0 0,1-1 1 0 0,-1 1-1 0 0,0 0 0 0 0,0 0 0 0 0,0 1 0 0 0,0-1 0 0 0,0 1 1 0 0,0 0-1 0 0,0 0 0 0 0,0 0 0 0 0,0 0 0 0 0,-1 1 0 0 0,1 0 1 0 0,-2 0-109 0 0,0 4 36 0 0,0 0 0 0 0,0 0 0 0 0,1 1 0 0 0,0 0 0 0 0,0 0 0 0 0,0 0 0 0 0,0 1 0 0 0,1 0 0 0 0,0 0 0 0 0,0 0 0 0 0,0 0 0 0 0,1 0 0 0 0,0 1 0 0 0,0 0 0 0 0,1-1 0 0 0,0 1 0 0 0,0 0 0 0 0,1 0 0 0 0,-1 1 0 0 0,2-1 0 0 0,-1 0 0 0 0,1 0 0 0 0,0 0 0 0 0,0 1 0 0 0,1-1 0 0 0,0 0 0 0 0,0 0 0 0 0,1 0 0 0 0,2 7-36 0 0,47 166 1576 0 0,-41-158-1453 0 0,-2-1 0 0 0,0 1 1 0 0,-1 0-1 0 0,-2 0 0 0 0,0 1 0 0 0,-1 0 1 0 0,-1 0-1 0 0,-1 0 0 0 0,-1 0 0 0 0,-2 0 1 0 0,0 0-1 0 0,-1 0 0 0 0,-3 9-123 0 0,4-28 13 0 0,1 0 1 0 0,-1 0-1 0 0,-1-1 1 0 0,1 1-1 0 0,-1-1 0 0 0,1 1 1 0 0,-1-1-1 0 0,0 1 1 0 0,0-1-1 0 0,-1 0 0 0 0,1 0 1 0 0,0 0-1 0 0,-1 0 1 0 0,0-1-1 0 0,0 1 0 0 0,0-1 1 0 0,0 1-1 0 0,0-1 1 0 0,0 0-1 0 0,-1 0 0 0 0,1 0 1 0 0,-1-1-1 0 0,1 1 1 0 0,-1-1-1 0 0,0 0 0 0 0,0 0 1 0 0,1 0-1 0 0,-1-1 1 0 0,0 1-1 0 0,0-1 0 0 0,0 0 1 0 0,0 0-1 0 0,1 0 1 0 0,-1 0-1 0 0,0-1 0 0 0,0 0 1 0 0,0 0-1 0 0,1 0 1 0 0,-1 0-1 0 0,0 0 0 0 0,1-1 1 0 0,-1 0-1 0 0,1 1 1 0 0,-1-1-1 0 0,1-1 0 0 0,0 1-13 0 0,-55-52-7561 0 0,50 44 2726 0 0</inkml:trace>
  <inkml:trace contextRef="#ctx0" brushRef="#br0" timeOffset="-77405.946">4672 3432 5032 0 0,'0'0'917'0'0,"0"0"-282"0"0,0 0 440 0 0,0 0 359 0 0,0 0-3 0 0,0 0-197 0 0,0 0-213 0 0,1-7-145 0 0,0 5-850 0 0,-1 1-1 0 0,1-1 0 0 0,-1 0 0 0 0,0 1 1 0 0,1-1-1 0 0,-1 0 0 0 0,0 1 1 0 0,0-1-1 0 0,0 0 0 0 0,0 0 1 0 0,0 1-1 0 0,0-1 0 0 0,-1 0 1 0 0,1 1-1 0 0,-1-1 0 0 0,1 0 1 0 0,-1 1-1 0 0,1-1 0 0 0,-1 0 0 0 0,0 1 1 0 0,0-1-1 0 0,0 1 0 0 0,0 0 1 0 0,0-1-1 0 0,0 1 0 0 0,0 0 1 0 0,0-1-1 0 0,-1 1 0 0 0,1 0 1 0 0,-1 0-1 0 0,1 0 0 0 0,0 0 0 0 0,-1 0 1 0 0,1 1-1 0 0,-1-1 0 0 0,0 0 1 0 0,1 1-1 0 0,-1-1 0 0 0,0 1 1 0 0,1-1-1 0 0,-1 1 0 0 0,0 0 1 0 0,0 0-1 0 0,1 0 0 0 0,-1 0 1 0 0,0 0-1 0 0,1 0 0 0 0,-1 0 0 0 0,0 1 1 0 0,0-1-1 0 0,0 1-25 0 0,-2 1 9 0 0,1 1 0 0 0,0 0 0 0 0,-1 0 0 0 0,1 0 0 0 0,0 0 0 0 0,1 1-1 0 0,-1-1 1 0 0,0 1 0 0 0,1-1 0 0 0,0 1 0 0 0,0 0 0 0 0,0 0 0 0 0,0 0 0 0 0,1 0 0 0 0,0 0 0 0 0,0 1 0 0 0,0-1 0 0 0,0 0-1 0 0,0 1 1 0 0,1-1 0 0 0,0 1 0 0 0,0-1 0 0 0,0 0 0 0 0,1 2-9 0 0,1-4 80 0 0,0 0-1 0 0,0-1 1 0 0,0 1 0 0 0,0-1 0 0 0,0 0-1 0 0,1 0 1 0 0,-1 0 0 0 0,0 0-1 0 0,1 0 1 0 0,-1 0 0 0 0,1-1 0 0 0,-1 1-1 0 0,1-1 1 0 0,-1 0 0 0 0,1 1-1 0 0,-1-1 1 0 0,1 0 0 0 0,-1-1-1 0 0,1 1 1 0 0,-1 0 0 0 0,1-1 0 0 0,-1 1-1 0 0,1-1 1 0 0,-1 0 0 0 0,0 0-1 0 0,1 0 1 0 0,-1 0 0 0 0,0 0-1 0 0,0-1 1 0 0,1 1 0 0 0,-1 0 0 0 0,0-1-1 0 0,1-1-79 0 0,13-13 288 0 0,-15 15-327 0 0,-1 0 0 0 0,1 0 0 0 0,-1 0 0 0 0,1 0 0 0 0,-1 0-1 0 0,1 0 1 0 0,0 0 0 0 0,0 0 0 0 0,-1 0 0 0 0,1 0 0 0 0,0 0-1 0 0,0 0 1 0 0,0 1 0 0 0,0-1 0 0 0,0 0 0 0 0,0 1 0 0 0,0-1 0 0 0,0 1-1 0 0,0-1 1 0 0,0 1 0 0 0,0-1 0 0 0,0 1 0 0 0,1 0 0 0 0,-1 0 0 0 0,0 0-1 0 0,0-1 1 0 0,0 1 0 0 0,0 0 0 0 0,1 0 0 0 0,-1 0 0 0 0,0 1 0 0 0,0-1-1 0 0,0 0 1 0 0,0 0 0 0 0,1 1 0 0 0,-1-1 0 0 0,0 1 0 0 0,0-1 0 0 0,0 1-1 0 0,0-1 1 0 0,0 1 0 0 0,0-1 0 0 0,0 1 0 0 0,0 0 0 0 0,0 0 0 0 0,-1 0-1 0 0,1-1 1 0 0,0 1 0 0 0,0 0 0 0 0,-1 0 0 0 0,1 0 0 0 0,0 1 39 0 0,34 63 175 0 0,-30-35-5902 0 0,-5-33-720 0 0</inkml:trace>
  <inkml:trace contextRef="#ctx0" brushRef="#br0" timeOffset="-76954.041">4834 2501 6717 0 0,'0'0'3951'0'0,"4"7"-3049"0"0,1 0-741 0 0,0 1 1 0 0,-1 0-1 0 0,0-1 1 0 0,0 1-1 0 0,-1 1 1 0 0,0-1-1 0 0,0 0 1 0 0,-1 1 0 0 0,0 0-1 0 0,0-1 1 0 0,-1 1-1 0 0,0 0 1 0 0,-1 0-1 0 0,0 0 1 0 0,-1 0-1 0 0,1-1 1 0 0,-2 1-1 0 0,1 0 1 0 0,-1-1-1 0 0,0 1 1 0 0,-1 0-162 0 0,5-12-14 0 0,0 1-1 0 0,0-1 1 0 0,0 1-1 0 0,0 0 1 0 0,0 0 0 0 0,1 0-1 0 0,-1 0 1 0 0,1 0 0 0 0,0 0-1 0 0,-1 1 1 0 0,1-1-1 0 0,0 1 1 0 0,0 0 0 0 0,0 0-1 0 0,0 0 1 0 0,0 0-1 0 0,0 0 1 0 0,0 1 0 0 0,0-1-1 0 0,1 1 1 0 0,-1 0-1 0 0,0 0 1 0 0,0 0 0 0 0,0 1-1 0 0,0-1 1 0 0,0 1 0 0 0,0-1-1 0 0,1 1 1 0 0,-1 0-1 0 0,0 0 1 0 0,-1 0 0 0 0,1 1-1 0 0,0-1 1 0 0,0 1-1 0 0,-1 0 1 0 0,1 0 14 0 0,-4-2 37 0 0,-1 0-1 0 0,0 0 1 0 0,1 0 0 0 0,-1 0 0 0 0,1 0-1 0 0,-1 1 1 0 0,0-1 0 0 0,1 1-1 0 0,-1-1 1 0 0,1 1 0 0 0,-1 0 0 0 0,1-1-1 0 0,0 1 1 0 0,-1 0 0 0 0,1 0 0 0 0,0 0-1 0 0,-1 0 1 0 0,1 0 0 0 0,0 0-1 0 0,0 0 1 0 0,0 1 0 0 0,0-1 0 0 0,0 0-1 0 0,0 1 1 0 0,0-1 0 0 0,1 1-1 0 0,-1-1 1 0 0,0 1 0 0 0,1-1 0 0 0,-1 1-1 0 0,1-1 1 0 0,0 1 0 0 0,-1-1 0 0 0,1 1-1 0 0,0 0 1 0 0,0-1 0 0 0,0 1-1 0 0,0 0 1 0 0,0-1 0 0 0,0 1 0 0 0,1-1-1 0 0,-1 1 1 0 0,0 0 0 0 0,1-1 0 0 0,0 1-1 0 0,-1-1 1 0 0,1 1 0 0 0,0-1-1 0 0,-1 0 1 0 0,1 1 0 0 0,0-1 0 0 0,0 0-1 0 0,0 1 1 0 0,0-1 0 0 0,1 0-1 0 0,-1 0 1 0 0,0 0 0 0 0,0 0 0 0 0,1 0-1 0 0,-1 0 1 0 0,1 0 0 0 0,-1-1 0 0 0,2 1-37 0 0,-75-7-1196 0 0,24-8-5962 0 0,24 4 462 0 0</inkml:trace>
  <inkml:trace contextRef="#ctx0" brushRef="#br0" timeOffset="-76315.97">5167 2954 10905 0 0,'0'0'1184'0'0,"0"0"-361"0"0,0 0-147 0 0,0 0-131 0 0,0 0-213 0 0,0 0-292 0 0,3-4-328 0 0,-1 2 297 0 0,0 1 1 0 0,1-1 0 0 0,-1 1 0 0 0,0 0 0 0 0,1 0 0 0 0,-1 0 0 0 0,1 1-1 0 0,-1-1 1 0 0,1 0 0 0 0,-1 1 0 0 0,1 0 0 0 0,-1-1 0 0 0,1 1 0 0 0,-1 0-1 0 0,1 0 1 0 0,0 1 0 0 0,-1-1 0 0 0,1 0 0 0 0,-1 1 0 0 0,1 0 0 0 0,-1-1-1 0 0,1 1 1 0 0,-1 0 0 0 0,0 0 0 0 0,1 1 0 0 0,-1-1 0 0 0,0 0 0 0 0,0 1-1 0 0,0-1 1 0 0,0 1 0 0 0,0 0 0 0 0,0 0 0 0 0,0 0 0 0 0,-1 0 0 0 0,1 0-1 0 0,-1 0 1 0 0,1 0-10 0 0,1-1 22 0 0,-1 0 0 0 0,1 0-1 0 0,0 0 1 0 0,-1 0 0 0 0,1 0-1 0 0,0 1 1 0 0,-1 0 0 0 0,1-1-1 0 0,-1 1 1 0 0,0 0 0 0 0,0 0-1 0 0,0 0 1 0 0,0 0 0 0 0,0 1-1 0 0,0-1 1 0 0,0 0 0 0 0,-1 1-1 0 0,1 0 1 0 0,-1-1 0 0 0,0 1 0 0 0,0 0-1 0 0,0-1 1 0 0,0 1 0 0 0,0 0-1 0 0,-1 0 1 0 0,1 0 0 0 0,-1 0-1 0 0,1 0 1 0 0,-1 0 0 0 0,0 0-1 0 0,-1 0 1 0 0,1 0 0 0 0,0 0-1 0 0,-1-1 1 0 0,1 1 0 0 0,-1 0-1 0 0,0 0 1 0 0,0 0 0 0 0,0-1-1 0 0,-1 1 1 0 0,1 0 0 0 0,-1-1-1 0 0,1 1 1 0 0,-1-1 0 0 0,0 0-1 0 0,0 1 1 0 0,0-1 0 0 0,0 0-1 0 0,0 0 1 0 0,0 0 0 0 0,-1 0-22 0 0,-41 16-133 0 0,14-14-3539 0 0,23-4-1281 0 0</inkml:trace>
  <inkml:trace contextRef="#ctx0" brushRef="#br0" timeOffset="-76036.814">5370 2925 5108 0 0,'0'0'5828'0'0,"-2"7"-4698"0"0,-4 9-634 0 0,4-13-404 0 0,0 1-1 0 0,0-1 1 0 0,0 1 0 0 0,0-1-1 0 0,1 1 1 0 0,-1 0 0 0 0,1 0-1 0 0,0-1 1 0 0,0 1 0 0 0,0 0-1 0 0,1 0 1 0 0,-1 0 0 0 0,1 0-1 0 0,0 0 1 0 0,0 0 0 0 0,0 0-1 0 0,1 0 1 0 0,-1 0 0 0 0,1 0-1 0 0,0 0 1 0 0,0 0 0 0 0,1 0-1 0 0,-1-1 1 0 0,1 1 0 0 0,-1 0-1 0 0,1-1 1 0 0,1 0-1 0 0,-1 1 1 0 0,0-1 0 0 0,1 0-1 0 0,-1 0 1 0 0,1 0 0 0 0,2 2-92 0 0,49 13-1220 0 0,-15-13-3479 0 0,-9-4-2209 0 0</inkml:trace>
  <inkml:trace contextRef="#ctx0" brushRef="#br0" timeOffset="-73117.905">5963 2801 11941 0 0,'0'0'920'0'0,"0"0"-967"0"0,0 0 376 0 0,0 0 327 0 0,3 7-32 0 0,11 105 840 0 0,-15-101-1477 0 0,2 38-818 0 0,18-22-5753 0 0,-8-20 1537 0 0</inkml:trace>
  <inkml:trace contextRef="#ctx0" brushRef="#br0" timeOffset="-72837.862">6295 3096 4224 0 0,'0'0'6426'0'0,"0"0"-4820"0"0,0 0-1444 0 0,0 0 58 0 0,0 0 309 0 0,0 0 311 0 0,-12 0 52 0 0,-450 1-198 0 0,411 3-6973 0 0,35-3 313 0 0</inkml:trace>
  <inkml:trace contextRef="#ctx0" brushRef="#br0" timeOffset="-69431.604">8937 2820 12821 0 0,'0'0'2067'0'0,"0"0"-1715"0"0,0 0-339 0 0,7-1 75 0 0,-4 0-80 0 0,0 1 1 0 0,0 0 0 0 0,0-1 0 0 0,1 1-1 0 0,-1 0 1 0 0,0 0 0 0 0,0 1-1 0 0,1-1 1 0 0,-1 1 0 0 0,0 0-1 0 0,0-1 1 0 0,0 1 0 0 0,0 1 0 0 0,0-1-1 0 0,0 0 1 0 0,0 1 0 0 0,0 0-1 0 0,0-1 1 0 0,-1 1 0 0 0,1 0 0 0 0,-1 0-1 0 0,1 1 1 0 0,-1-1 0 0 0,0 0-1 0 0,0 1 1 0 0,0-1 0 0 0,0 1-1 0 0,0 0 1 0 0,-1 0 0 0 0,1 0 0 0 0,-1 0-1 0 0,0 0 1 0 0,0 0 0 0 0,0 0-1 0 0,0 0 1 0 0,0 3-9 0 0,-37 70 280 0 0,1-22-50 0 0,37-52-177 0 0,-1 0-1 0 0,1 0 0 0 0,0 0 1 0 0,0 0-1 0 0,-1 0 1 0 0,1 0-1 0 0,0 0 1 0 0,1-1-1 0 0,-1 1 0 0 0,0-1 1 0 0,0 1-1 0 0,1-1 1 0 0,-1 0-1 0 0,1 0 1 0 0,-1 0-1 0 0,1 0 0 0 0,0-1 1 0 0,-1 1-1 0 0,1-1 1 0 0,-1 1-1 0 0,1-1 0 0 0,0 0 1 0 0,0 0-1 0 0,-1 0 1 0 0,1 0-1 0 0,0-1 1 0 0,-1 1-1 0 0,1-1 0 0 0,-1 1 1 0 0,2-1-53 0 0,2 1 33 0 0,71-8 510 0 0,-19 0-2766 0 0,-20 9-4783 0 0,-29 0 226 0 0</inkml:trace>
  <inkml:trace contextRef="#ctx0" brushRef="#br0" timeOffset="-69184.053">9345 3365 5989 0 0,'-6'1'6483'0'0,"-367"-25"-2722"0"0,-175-13-4073 0 0,526 28-1136 0 0,21 6-4664 0 0,13 2 95 0 0</inkml:trace>
  <inkml:trace contextRef="#ctx0" brushRef="#br0" timeOffset="-65400.003">11264 3512 16013 0 0,'0'0'781'0'0,"0"0"-781"0"0,0 0-425 0 0,0 0 425 0 0,0 0 313 0 0,-44-9-165 0 0,23 1-148 0 0,-2 0-601 0 0,4-2-635 0 0,-1 0-872 0 0,1-1-2268 0 0,10 4-1061 0 0</inkml:trace>
  <inkml:trace contextRef="#ctx0" brushRef="#br0" timeOffset="-65134.674">11224 3410 2844 0 0,'0'0'9489'0'0,"0"0"-9425"0"0,0 0-64 0 0,0 0 0 0 0,0 0 600 0 0,0 0 164 0 0,0 0-332 0 0,-56-2-432 0 0,29-3-140 0 0,-1-3-1608 0 0,5 1-2708 0 0,-6-5-2901 0 0</inkml:trace>
  <inkml:trace contextRef="#ctx0" brushRef="#br0" timeOffset="-66427.11">10331 3046 1384 0 0,'0'0'365'0'0,"0"0"-664"0"0,0 0-144 0 0,0 0 101 0 0,0 0 206 0 0,0 0 270 0 0,0 0 266 0 0,-2 0 2952 0 0,-14-4-1768 0 0,12 5 5029 0 0,56 244-2655 0 0,-53 92-1802 0 0,21-263-4229 0 0,-19-74 1678 0 0,1 1-1746 0 0,0-3-3225 0 0,3-9-3185 0 0</inkml:trace>
  <inkml:trace contextRef="#ctx0" brushRef="#br0" timeOffset="-66023.442">10625 3699 5625 0 0,'0'0'3499'0'0,"0"0"-2251"0"0,0 0-986 0 0,0 0 280 0 0,0 0 434 0 0,0 0-187 0 0,0 0-375 0 0,0 0-76 0 0,0 0-33 0 0,-2-7-108 0 0,2 5-198 0 0,0-1-1 0 0,0 1 1 0 0,0-1 0 0 0,0 1-1 0 0,-1 0 1 0 0,1 0-1 0 0,-1-1 1 0 0,0 1-1 0 0,1 0 1 0 0,-1 0 0 0 0,0 0-1 0 0,0-1 1 0 0,0 1-1 0 0,-1 0 1 0 0,1 1-1 0 0,0-1 1 0 0,-1 0 0 0 0,1 0-1 0 0,-1 0 1 0 0,0 1-1 0 0,0-1 1 0 0,1 1-1 0 0,-1 0 1 0 0,0-1-1 0 0,0 1 1 0 0,0 0 0 0 0,-1 0-1 0 0,1 0 1 0 0,0 0-1 0 0,0 0 1 0 0,0 1-1 0 0,-1-1 1 0 0,1 1 0 0 0,0 0-1 0 0,-1-1 1 0 0,1 1-1 0 0,0 0 1 0 0,-1 0-1 0 0,1 0 1 0 0,0 1 0 0 0,-1-1-1 0 0,1 1 1 0 0,0-1-1 0 0,0 1 1 0 0,-1 0-1 0 0,1 0 1 0 0,0 0 0 0 0,0 0-1 0 0,0 0 1 0 0,0 0-1 0 0,0 0 1 0 0,0 1-1 0 0,0-1 1 0 0,0 1 1 0 0,-31 81 727 0 0,33-82-677 0 0,-1 1 0 0 0,1 0 0 0 0,0 0 0 0 0,0 0 0 0 0,0-1 0 0 0,0 1 0 0 0,0 0 0 0 0,1 0 0 0 0,-1-1 0 0 0,0 1 0 0 0,1 0 0 0 0,-1 0 1 0 0,1-1-1 0 0,0 1 0 0 0,0 0 0 0 0,-1-1 0 0 0,1 1 0 0 0,0-1 0 0 0,0 1 0 0 0,1-1 0 0 0,-1 0 0 0 0,0 1 0 0 0,0-1 0 0 0,1 0 0 0 0,-1 0 0 0 0,1 0 0 0 0,-1 0 0 0 0,1 0 0 0 0,-1 0 0 0 0,1 0 0 0 0,-1 0 0 0 0,1-1 0 0 0,0 1 0 0 0,0-1 0 0 0,-1 1 1 0 0,1-1-1 0 0,0 1 0 0 0,0-1 0 0 0,-1 0 0 0 0,1 0 0 0 0,0 0 0 0 0,0 0 0 0 0,0 0 0 0 0,-1-1 0 0 0,2 1-50 0 0,0-1 34 0 0,0 0 0 0 0,0 0 0 0 0,0-1 0 0 0,0 1 0 0 0,-1 0 0 0 0,1-1 0 0 0,0 0 0 0 0,-1 0-1 0 0,0 0 1 0 0,1 0 0 0 0,-1 0 0 0 0,0 0 0 0 0,0 0 0 0 0,0-1 0 0 0,0 1 0 0 0,0-1 0 0 0,-1 1 0 0 0,1-1 0 0 0,-1 0 0 0 0,0 0 0 0 0,0 1 0 0 0,0-1 0 0 0,1-3-34 0 0,2-3-88 0 0,30 39-998 0 0,-28-8 1190 0 0,1 2-493 0 0,-1-13-3828 0 0,-4-12-726 0 0,5-6-2316 0 0</inkml:trace>
  <inkml:trace contextRef="#ctx0" brushRef="#br0" timeOffset="-65635.576">10704 2948 10857 0 0,'0'0'551'0'0,"0"0"-175"0"0,1 8 519 0 0,30 240 2595 0 0,-28-250-4698 0 0,0-1 1153 0 0,0 0 0 0 0,0 0 1 0 0,0 1-1 0 0,0-1 0 0 0,1 1 1 0 0,-1-1-1 0 0,1 1 0 0 0,-1 0 1 0 0,1 1-1 0 0,0-1 0 0 0,0 1 0 0 0,0-1 1 0 0,0 1-1 0 0,0 0 0 0 0,0 1 1 0 0,0-1-1 0 0,0 1 0 0 0,0 0 0 0 0,0 0 1 0 0,0 0-1 0 0,1 0 0 0 0,2 1 55 0 0,-5 0 51 0 0,1 0 0 0 0,-1 0 0 0 0,0 0 0 0 0,0 0 0 0 0,0 1 0 0 0,0-1 0 0 0,0 1 0 0 0,0-1 0 0 0,0 1 0 0 0,0 0 0 0 0,0 0 0 0 0,-1 0 0 0 0,1 0 0 0 0,-1 0 0 0 0,0 0 0 0 0,1 0 0 0 0,-1 0 0 0 0,0 0 0 0 0,0 1 0 0 0,0-1 0 0 0,-1 0 0 0 0,1 1 0 0 0,0-1 0 0 0,-1 1 0 0 0,0-1 0 0 0,1 1 0 0 0,-1-1 0 0 0,0 1 0 0 0,0-1 0 0 0,-1 1 0 0 0,1-1 0 0 0,0 1 0 0 0,-1-1 0 0 0,0 0 0 0 0,1 1 0 0 0,-1-1 0 0 0,0 0 0 0 0,0 1 0 0 0,0-1 0 0 0,-1 0 0 0 0,1 0 0 0 0,0 0 0 0 0,-1 0 0 0 0,0 0 0 0 0,1 0 0 0 0,-1 0 0 0 0,0-1 0 0 0,0 1 0 0 0,0-1 0 0 0,0 1 0 0 0,0-1 0 0 0,0 0 0 0 0,0 1 0 0 0,-1-1 0 0 0,1 0 1 0 0,0-1-1 0 0,-1 1 0 0 0,1 0-51 0 0,-61-4-179 0 0,26-16-7508 0 0,28 8-327 0 0</inkml:trace>
  <inkml:trace contextRef="#ctx0" brushRef="#br0" timeOffset="-68667.294">8371 3582 11077 0 0,'0'0'421'0'0,"0"0"-128"0"0,0 0-10 0 0,0 0 123 0 0,0 0-140 0 0,0 0 6 0 0,0 0 5 0 0,0 0-115 0 0,8-1-84 0 0,71-2 943 0 0,-78 2-992 0 0,1 1 1 0 0,0 0-1 0 0,0-1 1 0 0,0 1-1 0 0,0 0 1 0 0,0 0 0 0 0,0 0-1 0 0,0 1 1 0 0,0-1-1 0 0,0 0 1 0 0,0 1-1 0 0,0-1 1 0 0,-1 1-1 0 0,1 0 1 0 0,0 0-1 0 0,0 0 1 0 0,-1-1 0 0 0,1 2-1 0 0,0-1 1 0 0,-1 0-1 0 0,1 0 1 0 0,-1 0-1 0 0,1 1 1 0 0,-1-1-1 0 0,0 1 1 0 0,0-1-1 0 0,1 1 1 0 0,-1-1 0 0 0,0 1-1 0 0,0 0 1 0 0,-1 0-1 0 0,1-1 1 0 0,0 1-1 0 0,-1 0 1 0 0,1 0-1 0 0,-1 0 1 0 0,1 0-1 0 0,-1 0 1 0 0,0 0-1 0 0,0 0 1 0 0,0-1 0 0 0,0 1-1 0 0,0 2-29 0 0,-87 76 586 0 0,140-66 805 0 0,-33-12-1435 0 0,44 1-359 0 0,-25-9-3112 0 0,-31 3 286 0 0,-2-3-2955 0 0</inkml:trace>
  <inkml:trace contextRef="#ctx0" brushRef="#br0" timeOffset="-68432.647">8735 3492 7173 0 0,'0'0'6423'0'0,"0"0"-5298"0"0,-2 7-723 0 0,-9 21 97 0 0,7-22-430 0 0,0 0 0 0 0,0 1 0 0 0,1-1 1 0 0,0 1-1 0 0,0 0 0 0 0,1 0 0 0 0,0 0 0 0 0,0 0 1 0 0,1 0-1 0 0,-1 1 0 0 0,2-1 0 0 0,-1 0 1 0 0,1 1-1 0 0,0-1 0 0 0,1 1 0 0 0,-1-1 1 0 0,1 0-1 0 0,1 1 0 0 0,0-1 0 0 0,0 0 1 0 0,0 0-1 0 0,1 0 0 0 0,0 0 0 0 0,0-1 0 0 0,1 1 1 0 0,-1-1-1 0 0,3 2-69 0 0,-4-6-153 0 0,25 20-582 0 0,-6-13-6208 0 0,-11-9-1573 0 0</inkml:trace>
  <inkml:trace contextRef="#ctx0" brushRef="#br0" timeOffset="-68089.818">8882 3477 10889 0 0,'0'0'1504'0'0,"0"0"-956"0"0,0 0 198 0 0,4 10 121 0 0,1 8-565 0 0,0 1 1 0 0,-1 0-1 0 0,-1 0 1 0 0,-1 0-1 0 0,0 1 0 0 0,-2-1 1 0 0,0 1-1 0 0,-1-1 1 0 0,-2 7-303 0 0,4-26-33 0 0,-1 0 0 0 0,1-1 0 0 0,0 1 0 0 0,-1 0 0 0 0,1 0 0 0 0,-1 0 0 0 0,1 0 0 0 0,0 0 0 0 0,-1 0 0 0 0,1 0 0 0 0,0 0 0 0 0,-1 0 0 0 0,1 0 0 0 0,-1 0 0 0 0,1 0 0 0 0,0 1 0 0 0,-1-1 0 0 0,1 0 0 0 0,-1 0 0 0 0,1 1 0 0 0,0-1 0 0 0,-1 0 0 0 0,1 1 0 0 0,-1-1 0 0 0,1 0 0 0 0,-1 1 0 0 0,1-1 0 0 0,-1 1 0 0 0,0-1 0 0 0,1 1 0 0 0,-1-1 0 0 0,1 1 0 0 0,-1-1 0 0 0,0 1 1 0 0,0-1-1 0 0,1 1 0 0 0,-1 0 0 0 0,0-1 0 0 0,0 1 0 0 0,0-1 0 0 0,1 1 0 0 0,-1 0 0 0 0,0-1 0 0 0,0 1 0 0 0,0 0 0 0 0,0-1 0 0 0,0 1 0 0 0,0 0 33 0 0,35-23-952 0 0,-32 21 1035 0 0,0 0 0 0 0,1 1 1 0 0,-1-1-1 0 0,1 1 0 0 0,-1 0 0 0 0,1 0 0 0 0,-1 0 0 0 0,1 1 0 0 0,-1-1 0 0 0,1 1 0 0 0,-1 0 0 0 0,0-1 0 0 0,1 2 0 0 0,-1-1 0 0 0,0 0 1 0 0,0 1-1 0 0,0-1 0 0 0,0 1 0 0 0,0 0 0 0 0,0 0 0 0 0,0 0 0 0 0,0 1 0 0 0,-1-1 0 0 0,1 1 0 0 0,-1-1 0 0 0,0 1 0 0 0,0 0 0 0 0,0 0 1 0 0,0 0-1 0 0,0 1-83 0 0,-4-2 40 0 0,1 1-1 0 0,-1-1 1 0 0,0 1 0 0 0,-1-1 0 0 0,1 0 0 0 0,0 0 0 0 0,-1 0 0 0 0,1 0 0 0 0,-1 0 0 0 0,0-1 0 0 0,1 1 0 0 0,-1-1 0 0 0,0 1 0 0 0,0-1 0 0 0,0 0-1 0 0,0 0 1 0 0,0-1 0 0 0,0 1 0 0 0,0-1 0 0 0,0 1 0 0 0,0-1 0 0 0,-1 0 0 0 0,1 0 0 0 0,0 0 0 0 0,0-1 0 0 0,0 1 0 0 0,-2-1-40 0 0,-44-6-1005 0 0,20-8-3821 0 0,20 8-1026 0 0</inkml:trace>
  <inkml:trace contextRef="#ctx0" brushRef="#br0" timeOffset="-67903.036">9372 3733 8897 0 0,'0'0'7424'0'0,"0"0"-7424"0"0,0 0-1056 0 0,0 0 1056 0 0,0 0 516 0 0,0 0 0 0 0,-58 4-263 0 0,31-6-157 0 0,-4-1-96 0 0,0 0-260 0 0,0 0-637 0 0,7-1-707 0 0,4 2-2728 0 0,10-6-4309 0 0</inkml:trace>
  <inkml:trace contextRef="#ctx0" brushRef="#br0" timeOffset="-67485.09">9530 3739 12557 0 0,'0'0'165'0'0,"0"0"44"0"0,0 0 175 0 0,0 0-101 0 0,0 0-120 0 0,0 0-70 0 0,0 0-94 0 0,2-5-55 0 0,-1 3 42 0 0,0 1 0 0 0,0-1 0 0 0,-1 0 1 0 0,1 0-1 0 0,-1 0 0 0 0,1 0 0 0 0,-1 1 0 0 0,0-1 0 0 0,0 0 0 0 0,1 0 0 0 0,-2 0 0 0 0,1 0 0 0 0,0 0 0 0 0,0 0 0 0 0,0 1 0 0 0,-1-1 0 0 0,1 0 0 0 0,-1 0 1 0 0,0 0-1 0 0,1 1 0 0 0,-1-1 0 0 0,0 0 0 0 0,0 1 0 0 0,0-1 0 0 0,0 1 0 0 0,0-1 0 0 0,0 1 0 0 0,-1-1 0 0 0,1 1 0 0 0,-1 0 0 0 0,1-1 0 0 0,0 1 1 0 0,-1 0-1 0 0,0 0 0 0 0,1 0 0 0 0,-1 0 0 0 0,0 1 0 0 0,1-1 0 0 0,-1 0 0 0 0,0 1 0 0 0,0-1 0 0 0,0 1 0 0 0,0 0 0 0 0,1-1 0 0 0,-1 1 0 0 0,0 0 0 0 0,0 0 1 0 0,-1 0 13 0 0,0 1 47 0 0,-1 0 0 0 0,1 1 0 0 0,0-1 0 0 0,0 0 0 0 0,0 1 0 0 0,0 0 0 0 0,1 0 0 0 0,-1-1 0 0 0,0 2 0 0 0,1-1 0 0 0,-1 0 0 0 0,1 0 0 0 0,0 1 0 0 0,0 0 0 0 0,0-1 0 0 0,0 1 0 0 0,0 0 0 0 0,0 0 0 0 0,1 0 0 0 0,0 0 0 0 0,-1 0 0 0 0,1 0 0 0 0,0 0 0 0 0,0 1 0 0 0,1-1 0 0 0,-1 0 0 0 0,1 1 1 0 0,0-1-1 0 0,0 0 0 0 0,0 1 0 0 0,0-1 0 0 0,0 0 0 0 0,1 1 0 0 0,-1-1 0 0 0,1 0 0 0 0,0 0 0 0 0,0 1 0 0 0,0-1 0 0 0,1 0 0 0 0,-1 0 0 0 0,1 0 0 0 0,-1 0 0 0 0,1-1 0 0 0,0 1 0 0 0,0 0 0 0 0,0-1 0 0 0,1 1 0 0 0,-1-1 0 0 0,1 0 0 0 0,-1 0 0 0 0,1 0 0 0 0,0 0 0 0 0,0 0 0 0 0,0 0 0 0 0,1 0-47 0 0,0-1-37 0 0,-1 0 0 0 0,1 0-1 0 0,0 0 1 0 0,0 0 0 0 0,-1-1 0 0 0,1 0-1 0 0,0 0 1 0 0,0 0 0 0 0,0 0-1 0 0,0 0 1 0 0,-1-1 0 0 0,1 1-1 0 0,0-1 1 0 0,0 0 0 0 0,-1 0-1 0 0,1-1 1 0 0,-1 1 0 0 0,1-1-1 0 0,-1 0 1 0 0,0 0 0 0 0,1 0 0 0 0,-1 0-1 0 0,0 0 1 0 0,0-1 0 0 0,0 0-1 0 0,-1 1 1 0 0,1-1 0 0 0,-1 0-1 0 0,1 0 1 0 0,-1-1 37 0 0,22 49 767 0 0,-17-12-66 0 0,-6-29-3393 0 0,-1-5-3840 0 0,-1-11-308 0 0</inkml:trace>
  <inkml:trace contextRef="#ctx0" brushRef="#br0" timeOffset="-67221.915">9746 3638 8777 0 0,'0'0'6972'0'0,"29"37"-6844"0"0,-16-13 120 0 0,-2 3 297 0 0,1 4-61 0 0,-4-1-72 0 0,-4-2-216 0 0,-4-1-96 0 0,-3-3-52 0 0,-5 0 28 0 0,-2-2-72 0 0,-7-2-4 0 0,0-1-252 0 0,-3-5-320 0 0,-5-5-164 0 0,1-4-613 0 0,4-5-3527 0 0,-4-10-5069 0 0</inkml:trace>
  <inkml:trace contextRef="#ctx0" brushRef="#br0" timeOffset="-69945.092">8532 2906 10497 0 0,'0'0'1140'0'0,"0"0"-791"0"0,0 0-121 0 0,0 0 182 0 0,0 0-16 0 0,0 0-135 0 0,0 0-202 0 0,4-1-234 0 0,5 1 312 0 0,0 0 0 0 0,0 1 0 0 0,-1 0 0 0 0,1 1 1 0 0,0 0-1 0 0,0 0 0 0 0,-1 1 0 0 0,1 0 1 0 0,-1 1-1 0 0,0 0 0 0 0,0 0 0 0 0,0 1 0 0 0,0-1 1 0 0,-1 2-1 0 0,0-1 0 0 0,0 1 0 0 0,-1 0 1 0 0,1 1-1 0 0,-1-1 0 0 0,-1 1 0 0 0,1 1 0 0 0,2 3-135 0 0,-7-9 12 0 0,0-1-1 0 0,0 1 1 0 0,-1-1-1 0 0,1 1 0 0 0,0 0 1 0 0,0-1-1 0 0,-1 1 0 0 0,1 0 1 0 0,-1-1-1 0 0,0 1 1 0 0,0 0-1 0 0,1 0 0 0 0,-1-1 1 0 0,0 1-1 0 0,0 0 0 0 0,0 0 1 0 0,-1-1-1 0 0,1 1 0 0 0,0 0 1 0 0,-1 0-1 0 0,1-1 1 0 0,-1 1-1 0 0,0 0 0 0 0,1-1 1 0 0,-1 1-1 0 0,0-1 0 0 0,0 1 1 0 0,0-1-1 0 0,0 1 0 0 0,0-1 1 0 0,0 0-1 0 0,-1 1 1 0 0,1-1-1 0 0,0 0 0 0 0,-1 0 1 0 0,1 0-1 0 0,-1 0 0 0 0,1 0 1 0 0,-1 0-1 0 0,1-1 1 0 0,-1 1-1 0 0,1 0 0 0 0,-1-1 1 0 0,0 1-1 0 0,0-1-11 0 0,-51 13-1167 0 0,23-11-2883 0 0,18-3-2260 0 0</inkml:trace>
  <inkml:trace contextRef="#ctx0" brushRef="#br0" timeOffset="-69695.347">8771 2919 12881 0 0,'0'0'269'0'0,"0"0"-97"0"0,0 0 383 0 0,-5 8 71 0 0,-25 81 800 0 0,43-33-1898 0 0,31-45-3301 0 0,-35-12-1546 0 0</inkml:trace>
  <inkml:trace contextRef="#ctx0" brushRef="#br0" timeOffset="-70872.545">7810 3353 13685 0 0,'0'0'2420'0'0,"0"0"-2420"0"0,0 0-1384 0 0,0 0 1384 0 0,0 0 116 0 0,-47 2-116 0 0,29-8-672 0 0,0 0-320 0 0,-1-2-724 0 0,2 0-972 0 0,7-2-520 0 0,2 2-1617 0 0</inkml:trace>
  <inkml:trace contextRef="#ctx0" brushRef="#br0" timeOffset="-70626.044">7784 3250 8249 0 0,'0'0'2448'0'0,"0"0"-1200"0"0,0 0 32 0 0,37-2 316 0 0,-37 2-156 0 0,0 0-1440 0 0,-10 0-280 0 0,-4 0 280 0 0,-8 0 112 0 0,-9-2-112 0 0,-12-3-152 0 0,-6-2-980 0 0,-5 0-428 0 0,9-1-1188 0 0,14 4-2597 0 0</inkml:trace>
  <inkml:trace contextRef="#ctx0" brushRef="#br0" timeOffset="-71551.085">6786 2915 3420 0 0,'0'0'8494'0'0,"0"0"-7036"0"0,2 8-1036 0 0,21 240 2879 0 0,-64-267-4259 0 0,38 17 969 0 0,1 0 0 0 0,-1 1 1 0 0,0-1-1 0 0,0 1 0 0 0,1 0 1 0 0,-1 0-1 0 0,0 0 0 0 0,0 0 1 0 0,0 1-1 0 0,0-1 0 0 0,0 1 1 0 0,0 0-1 0 0,-1-1 0 0 0,1 2 1 0 0,0-1-1 0 0,0 0 1 0 0,0 0-1 0 0,0 1 0 0 0,0 0 1 0 0,0 0-1 0 0,0 0 0 0 0,0 0 1 0 0,1 0-1 0 0,-1 0 0 0 0,0 1 1 0 0,0-1-1 0 0,1 1 0 0 0,-1 0 1 0 0,1 0-1 0 0,0 0 0 0 0,-1 0 1 0 0,1 0-1 0 0,0 0 0 0 0,0 1 1 0 0,0-1-1 0 0,1 1 0 0 0,-1-1 1 0 0,1 1-1 0 0,-1 0 0 0 0,1 0 1 0 0,0-1-1 0 0,0 1 0 0 0,0 0 1 0 0,0 0-1 0 0,0 0 0 0 0,1 0 1 0 0,0 0-1 0 0,-1 0 0 0 0,1 0 1 0 0,0 1-1 0 0,1-1 0 0 0,-1 0 1 0 0,0 0-1 0 0,1 0 0 0 0,0 0 1 0 0,0 2-12 0 0,2-1 82 0 0,1-1 1 0 0,-1 0 0 0 0,1 0 0 0 0,0 0-1 0 0,-1 0 1 0 0,1 0 0 0 0,1-1 0 0 0,-1 0 0 0 0,0 0-1 0 0,1 0 1 0 0,-1 0 0 0 0,1-1 0 0 0,-1 1 0 0 0,1-1-1 0 0,0 0 1 0 0,-1-1 0 0 0,1 1 0 0 0,0-1-1 0 0,0 0 1 0 0,-1 0 0 0 0,1 0 0 0 0,0-1 0 0 0,0 0-1 0 0,-1 0 1 0 0,2 0-83 0 0,-2 0-6 0 0,77-16-1340 0 0,-37-15-6254 0 0,-36 22 1635 0 0</inkml:trace>
  <inkml:trace contextRef="#ctx0" brushRef="#br0" timeOffset="-71198.778">7037 3203 9641 0 0,'0'0'1811'0'0,"0"0"-1345"0"0,0 0-117 0 0,0 0 566 0 0,0 0 38 0 0,0 0-361 0 0,0 0-376 0 0,0 0-103 0 0,0 0 48 0 0,-3-4 1 0 0,4 4-180 0 0,-1 0 0 0 0,1 0 0 0 0,-1 0 1 0 0,1 1-1 0 0,0-1 0 0 0,-1 0 0 0 0,1 0 1 0 0,-1 0-1 0 0,1-1 0 0 0,-1 1 0 0 0,1 0 1 0 0,-1 0-1 0 0,1 0 0 0 0,0 0 0 0 0,-1 0 1 0 0,1-1-1 0 0,-1 1 0 0 0,1 0 0 0 0,-1-1 1 0 0,1 1-1 0 0,-1 0 0 0 0,1-1 0 0 0,-1 1 1 0 0,0 0-1 0 0,1-1 0 0 0,-1 1 0 0 0,1-1 1 0 0,-1 1-1 0 0,0-1 0 0 0,0 1 0 0 0,1-1 1 0 0,-1 1-1 0 0,0-1 0 0 0,0 1 0 0 0,1-1 1 0 0,-1 1-1 0 0,0-1 0 0 0,0 1 0 0 0,0-1 0 0 0,0 0 1 0 0,0 1-1 0 0,0-1 0 0 0,0 1 0 0 0,0-1 1 0 0,0 1-1 0 0,0-1 0 0 0,0 0 0 0 0,0 1 1 0 0,0-1-1 0 0,-1 1 0 0 0,1-1 18 0 0,56 31-298 0 0,3 30 1223 0 0,-57-59-907 0 0,-1 0 0 0 0,0 0 0 0 0,0 1 0 0 0,0-1 0 0 0,0 1 0 0 0,0-1 0 0 0,0 1 0 0 0,0-1 0 0 0,-1 1 0 0 0,1-1 0 0 0,0 1 0 0 0,-1 0 0 0 0,0-1 0 0 0,1 1 0 0 0,-1 0 0 0 0,0 0 0 0 0,0-1 0 0 0,0 1 0 0 0,0 0 0 0 0,0 0 0 0 0,0-1 0 0 0,0 1 0 0 0,0 0 0 0 0,-1-1 0 0 0,1 1 0 0 0,-1 0 0 0 0,0-1 0 0 0,1 1 0 0 0,-1 0 0 0 0,0-1 0 0 0,0 1 0 0 0,0-1 0 0 0,0 0 0 0 0,0 1 0 0 0,0-1 0 0 0,0 0 0 0 0,0 1 0 0 0,-1-1 0 0 0,1 0 0 0 0,-1 0 0 0 0,1 0 0 0 0,0 0 0 0 0,-1 0-1 0 0,0-1 1 0 0,1 1 0 0 0,-1 0-18 0 0,-29-5-1166 0 0,21-17-6454 0 0,9 7 1083 0 0</inkml:trace>
  <inkml:trace contextRef="#ctx0" brushRef="#br0" timeOffset="-71027.436">7233 3195 11429 0 0,'0'0'375'0'0,"0"0"-74"0"0,0 0 465 0 0,-4 7 185 0 0,-2 5-584 0 0,3-9-305 0 0,0 1-1 0 0,0-1 1 0 0,0 1-1 0 0,1-1 1 0 0,0 1-1 0 0,0 0 1 0 0,0 0 0 0 0,0 0-1 0 0,0 0 1 0 0,1 0-1 0 0,0 1 1 0 0,0-1-1 0 0,0 0 1 0 0,0 1-1 0 0,1-1 1 0 0,-1 0 0 0 0,1 1-1 0 0,1-1 1 0 0,-1 0-1 0 0,0 1 1 0 0,1-1-1 0 0,0 1 1 0 0,0-1-1 0 0,0 0 1 0 0,1 0 0 0 0,-1 0-1 0 0,1 0 1 0 0,0 0-1 0 0,0 0 1 0 0,0 0-1 0 0,1-1 1 0 0,0 1-1 0 0,-1-1 1 0 0,1 1-1 0 0,2 0-61 0 0,33 17-1624 0 0,-7-16-5944 0 0,-6-7 417 0 0</inkml:trace>
  <inkml:trace contextRef="#ctx0" brushRef="#br0" timeOffset="-72589.088">5719 3273 9957 0 0,'0'0'999'0'0,"1"6"-119"0"0,2 8-467 0 0,0 0-1 0 0,-2 0 1 0 0,0 1-1 0 0,0-1 1 0 0,-1 0-1 0 0,-1 1 1 0 0,0-1-1 0 0,-1 0 1 0 0,-1 0-1 0 0,0 0 0 0 0,-2 3-412 0 0,90-31-3598 0 0,-81 14 3744 0 0,1 0 0 0 0,0-1 1 0 0,0 2-1 0 0,0-1 0 0 0,0 1 0 0 0,-1-1 0 0 0,1 1 0 0 0,0 1 1 0 0,-1-1-1 0 0,1 0 0 0 0,-1 1 0 0 0,1 0 0 0 0,-1 0 0 0 0,0 1 1 0 0,0-1-1 0 0,0 1 0 0 0,0 0 0 0 0,0 0 0 0 0,0 0 0 0 0,-1 1 1 0 0,0-1-1 0 0,3 3-146 0 0,-9-3 49 0 0,0 0-1 0 0,0 0 1 0 0,0-1 0 0 0,0 1-1 0 0,0-1 1 0 0,0 0 0 0 0,0 0 0 0 0,-1 0-1 0 0,1 0 1 0 0,-1-1 0 0 0,0 1 0 0 0,1-1-1 0 0,-1 0 1 0 0,0 0 0 0 0,0 0-1 0 0,0-1 1 0 0,0 1 0 0 0,1-1 0 0 0,-1 0-1 0 0,0 0 1 0 0,0-1 0 0 0,0 1 0 0 0,-3-1-49 0 0,-42-4-1609 0 0,19-4-2632 0 0,19 4-1060 0 0</inkml:trace>
  <inkml:trace contextRef="#ctx0" brushRef="#br0" timeOffset="-72341.118">6203 3508 13013 0 0,'0'0'472'0'0,"0"0"-472"0"0,0 0 0 0 0,0 0 140 0 0,0 0 444 0 0,-47 0-152 0 0,23 0-280 0 0,0-1-100 0 0,-2 0-52 0 0,-1 0-444 0 0,0 0-548 0 0,2-2-720 0 0,10 1-2924 0 0,1-3-2425 0 0</inkml:trace>
  <inkml:trace contextRef="#ctx0" brushRef="#br0" timeOffset="-71969.244">6375 3517 9109 0 0,'0'0'2332'0'0,"6"0"-1813"0"0,-4 0-488 0 0,-1 0-1 0 0,1 1 1 0 0,-1-1-1 0 0,1 0 1 0 0,-1 0-1 0 0,1 0 1 0 0,-1 0-1 0 0,1 0 1 0 0,-1 0-1 0 0,1 0 1 0 0,-1-1 0 0 0,1 1-1 0 0,-1-1 1 0 0,1 1-1 0 0,-1-1 1 0 0,1 1-1 0 0,-1-1 1 0 0,1 0-1 0 0,-1 0 1 0 0,0 1-1 0 0,0-1 1 0 0,1 0-1 0 0,-1 0 1 0 0,0 0-1 0 0,0-1 1 0 0,0 1-1 0 0,0 0 1 0 0,0 0-1 0 0,0 0 1 0 0,-1-1-1 0 0,1 1 1 0 0,0-1-1 0 0,-1 1 1 0 0,1 0-1 0 0,0-1 1 0 0,-1 1-1 0 0,0-1 1 0 0,1 1-1 0 0,-1-1 1 0 0,0 1-1 0 0,0-1 1 0 0,0 0-1 0 0,0 1 1 0 0,0-1-1 0 0,0 1 1 0 0,0-1-1 0 0,-1 1 1 0 0,1-1-1 0 0,-1 1 1 0 0,1-1-1 0 0,-1 1 1 0 0,1-1-1 0 0,-1 0-30 0 0,0 0 11 0 0,-1 0 1 0 0,1-1-1 0 0,0 1 0 0 0,-1 0 0 0 0,1 0 0 0 0,-1 0 0 0 0,0 0 1 0 0,0 0-1 0 0,0 0 0 0 0,0 0 0 0 0,0 1 0 0 0,0-1 0 0 0,0 1 1 0 0,-1-1-1 0 0,1 1 0 0 0,0 0 0 0 0,-1 0 0 0 0,1 0 0 0 0,-1 0 0 0 0,1 1 1 0 0,-1-1-1 0 0,0 1 0 0 0,1-1 0 0 0,-1 1 0 0 0,0 0 0 0 0,1 0 1 0 0,-1 0-1 0 0,0 0 0 0 0,1 1 0 0 0,-1-1 0 0 0,1 1 0 0 0,-1-1 1 0 0,0 1-1 0 0,1 0 0 0 0,0 0 0 0 0,-1 0 0 0 0,1 0 0 0 0,-1 1 1 0 0,1-1-1 0 0,0 1 0 0 0,0-1 0 0 0,0 1 0 0 0,0 0 0 0 0,0 0 1 0 0,0-1-1 0 0,0 1 0 0 0,1 1 0 0 0,-1-1 0 0 0,1 0 0 0 0,0 0 0 0 0,-1 1 1 0 0,1-1-1 0 0,0 1 0 0 0,0-1 0 0 0,0 1 0 0 0,1-1 0 0 0,-1 1 1 0 0,1 0-12 0 0,-1 0 39 0 0,1 0 1 0 0,0-1-1 0 0,0 1 1 0 0,0 0 0 0 0,0 0-1 0 0,0 0 1 0 0,1-1-1 0 0,-1 1 1 0 0,1 0-1 0 0,0 0 1 0 0,0-1 0 0 0,0 1-1 0 0,0-1 1 0 0,0 1-1 0 0,1-1 1 0 0,-1 1 0 0 0,1-1-1 0 0,0 0 1 0 0,-1 1-1 0 0,1-1 1 0 0,0 0-1 0 0,0 0 1 0 0,0-1 0 0 0,1 1-1 0 0,-1 0 1 0 0,0-1-1 0 0,1 1 1 0 0,-1-1 0 0 0,1 0-1 0 0,-1 0 1 0 0,1 0-1 0 0,0 0 1 0 0,-1 0-1 0 0,1 0 1 0 0,0-1 0 0 0,0 1-1 0 0,-1-1 1 0 0,1 0-1 0 0,0 0 1 0 0,0 0-1 0 0,0 0 1 0 0,-1-1 0 0 0,1 1-1 0 0,0-1 1 0 0,0 1-1 0 0,-1-1 1 0 0,1 0 0 0 0,0 0-1 0 0,-1 0 1 0 0,1-1-1 0 0,-1 1 1 0 0,1-1-1 0 0,-1 1 1 0 0,0-1 0 0 0,0 0-1 0 0,0 1 1 0 0,0-1-1 0 0,0-1 1 0 0,0 1 0 0 0,1-1-40 0 0,0 3-7 0 0,-1 0 0 0 0,1 0 0 0 0,0 0 1 0 0,0 0-1 0 0,0 1 0 0 0,0-1 0 0 0,-1 1 1 0 0,1 0-1 0 0,0 0 0 0 0,0 0 0 0 0,-1 0 1 0 0,1 0-1 0 0,-1 1 0 0 0,1-1 1 0 0,-1 1-1 0 0,0-1 0 0 0,1 1 0 0 0,-1 0 1 0 0,0 0-1 0 0,0 0 0 0 0,0 0 0 0 0,0 1 1 0 0,-1-1-1 0 0,1 0 0 0 0,-1 1 0 0 0,1-1 1 0 0,-1 1-1 0 0,0-1 0 0 0,0 1 1 0 0,0 0-1 0 0,0 0 0 0 0,0-1 0 0 0,-1 1 1 0 0,1 0-1 0 0,-1 0 0 0 0,0 2 7 0 0,9 37-6263 0 0,-9-44 1129 0 0</inkml:trace>
  <inkml:trace contextRef="#ctx0" brushRef="#br0" timeOffset="-61511.907">13582 3430 11701 0 0,'-10'-1'684'0'0,"-399"-22"2425"0"0,-515 3-1884 0 0,902 21-1925 0 0,-8 0-1098 0 0,17-4-6076 0 0,18 6 2855 0 0</inkml:trace>
  <inkml:trace contextRef="#ctx0" brushRef="#br0" timeOffset="-61122.885">12202 3678 14397 0 0,'0'0'619'0'0,"0"0"-360"0"0,0 0 251 0 0,0 0-14 0 0,0 0-334 0 0,0 0-399 0 0,0 0-75 0 0,6 0 162 0 0,80 33 865 0 0,-84-32-703 0 0,0 0 0 0 0,-1 0 1 0 0,1 0-1 0 0,-1 1 0 0 0,1-1 0 0 0,-1 0 1 0 0,0 1-1 0 0,1-1 0 0 0,-1 1 0 0 0,0 0 0 0 0,0-1 1 0 0,0 1-1 0 0,0 0 0 0 0,0-1 0 0 0,-1 1 1 0 0,1 0-1 0 0,0 0 0 0 0,-1 0 0 0 0,1 0 0 0 0,-1 0 1 0 0,0 0-1 0 0,0 0 0 0 0,0 0 0 0 0,0 0 0 0 0,0 0 1 0 0,0 0-1 0 0,0-1 0 0 0,-1 1 0 0 0,1 0 1 0 0,-1 0-1 0 0,1 0 0 0 0,-1 0 0 0 0,0 0 0 0 0,0-1 1 0 0,1 1-1 0 0,-1 0 0 0 0,-1 0 0 0 0,1-1 1 0 0,0 1-1 0 0,0-1 0 0 0,0 1 0 0 0,-1-1 0 0 0,1 0 1 0 0,-1 0-1 0 0,1 1 0 0 0,-1-1 0 0 0,0 0 1 0 0,-1 1-13 0 0,-78 62 532 0 0,127-42 350 0 0,-35-20-994 0 0,88 11 525 0 0,-37-21-5606 0 0,-49 2-894 0 0,1-9-1394 0 0</inkml:trace>
  <inkml:trace contextRef="#ctx0" brushRef="#br0" timeOffset="-60871.422">12632 3572 6597 0 0,'0'0'7116'0'0,"-2"6"-5629"0"0,-14 41-375 0 0,9-31-980 0 0,1-1-1 0 0,0 1 1 0 0,1 0-1 0 0,1 1 1 0 0,1-1-1 0 0,0 1 0 0 0,1-1 1 0 0,0 1-1 0 0,2 0 1 0 0,0 0-1 0 0,1 0 1 0 0,2 15-132 0 0,17 5-580 0 0,2-21-4793 0 0,-10-14-1788 0 0</inkml:trace>
  <inkml:trace contextRef="#ctx0" brushRef="#br0" timeOffset="-62088.054">12979 3139 8189 0 0,'0'0'3806'0'0,"0"0"-2962"0"0,0 0-746 0 0,0 0 144 0 0,0 0 54 0 0,0 0-112 0 0,4-7-167 0 0,8-23-123 0 0,-59-14-110 0 0,46 42 230 0 0,0 1 0 0 0,-1 0 0 0 0,1 0 0 0 0,0 0 0 0 0,-1 0 0 0 0,1 0 0 0 0,-1 0 0 0 0,1 0 0 0 0,-1 0-1 0 0,1 1 1 0 0,-1-1 0 0 0,1 1 0 0 0,-1-1 0 0 0,0 1 0 0 0,1-1 0 0 0,-1 1 0 0 0,0 0 0 0 0,0 0 0 0 0,1 0 0 0 0,-1 0 0 0 0,0 0 0 0 0,1 0 0 0 0,-1 1 0 0 0,0-1 0 0 0,0 0 0 0 0,1 1 0 0 0,-1-1 0 0 0,1 1 0 0 0,-1 0 0 0 0,0-1 0 0 0,1 1 0 0 0,0 0-1 0 0,-1 0 1 0 0,1 0 0 0 0,-1 0 0 0 0,1 0 0 0 0,0 1 0 0 0,0-1 0 0 0,0 0 0 0 0,-1 1 0 0 0,1-1 0 0 0,1 0 0 0 0,-1 1 0 0 0,0-1 0 0 0,0 1 0 0 0,0-1 0 0 0,1 1 0 0 0,-1 0 0 0 0,1-1 0 0 0,-1 1 0 0 0,1 0 0 0 0,0-1 0 0 0,0 1 0 0 0,0 0 0 0 0,-1 0-1 0 0,2-1 1 0 0,-1 1 0 0 0,0 0 0 0 0,0-1 0 0 0,1 2-14 0 0,-2 0 69 0 0,0 1 0 0 0,0-1-1 0 0,0 0 1 0 0,1 0 0 0 0,0 1-1 0 0,-1-1 1 0 0,1 0 0 0 0,0 0-1 0 0,1 1 1 0 0,-1-1 0 0 0,1 0-1 0 0,-1 1 1 0 0,1-1 0 0 0,0 0-1 0 0,0 0 1 0 0,0 0 0 0 0,1 0-1 0 0,-1 0 1 0 0,1 0 0 0 0,-1 0-1 0 0,1 0 1 0 0,0-1 0 0 0,0 1-1 0 0,1-1 1 0 0,-1 1 0 0 0,0-1-1 0 0,1 0 1 0 0,-1 0 0 0 0,1 0-1 0 0,0 0 1 0 0,0 0 0 0 0,0-1 0 0 0,0 1-1 0 0,0-1 1 0 0,0 0 0 0 0,0 0-1 0 0,0 0 1 0 0,0 0 0 0 0,1 0-1 0 0,-1-1 1 0 0,0 0 0 0 0,0 1-1 0 0,1-1 1 0 0,-1 0 0 0 0,0-1-1 0 0,1 1 1 0 0,-1-1 0 0 0,0 1-1 0 0,0-1 1 0 0,2-1-69 0 0,22-22 13 0 0,-27 23-38 0 0,0 0 0 0 0,0 0 0 0 0,1 1 0 0 0,-1-1-1 0 0,0 0 1 0 0,1 1 0 0 0,-1-1 0 0 0,1 0 0 0 0,-1 1 0 0 0,1-1-1 0 0,-1 1 1 0 0,1-1 0 0 0,0 1 0 0 0,-1-1 0 0 0,1 1 0 0 0,-1-1-1 0 0,1 1 1 0 0,0 0 0 0 0,0-1 0 0 0,-1 1 0 0 0,1 0 0 0 0,0-1-1 0 0,0 1 1 0 0,-1 0 0 0 0,1 0 0 0 0,0 0 0 0 0,0 0 0 0 0,-1 0-1 0 0,1 0 1 0 0,0 0 0 0 0,0 0 0 0 0,-1 0 0 0 0,1 0 0 0 0,0 0-1 0 0,0 0 1 0 0,-1 1 0 0 0,1-1 0 0 0,0 0 0 0 0,0 1 0 0 0,-1-1-1 0 0,1 0 1 0 0,0 1 0 0 0,-1-1 0 0 0,1 1 0 0 0,0-1 0 0 0,-1 1-1 0 0,1-1 1 0 0,-1 1 0 0 0,1-1 0 0 0,-1 1 0 0 0,1 0 0 0 0,-1-1-1 0 0,0 1 1 0 0,1 0 0 0 0,-1-1 0 0 0,0 1 0 0 0,1 0 0 0 0,-1 0-1 0 0,0-1 1 0 0,0 1 0 0 0,0 0 0 0 0,0 0 0 0 0,0-1-1 0 0,1 2 26 0 0,24 54 404 0 0,-22-29-7713 0 0,-3-28 2287 0 0</inkml:trace>
  <inkml:trace contextRef="#ctx0" brushRef="#br0" timeOffset="-61791.896">13184 2946 11897 0 0,'0'0'1924'0'0,"0"0"-1332"0"0,0 0-437 0 0,0 0 44 0 0,0 0-37 0 0,7-2-258 0 0,-4 1 104 0 0,1 0 0 0 0,0 0 1 0 0,-1 1-1 0 0,1-1 0 0 0,0 1 1 0 0,0 0-1 0 0,-1 1 0 0 0,1-1 0 0 0,0 0 1 0 0,0 1-1 0 0,-1 0 0 0 0,1 0 1 0 0,-1 0-1 0 0,1 0 0 0 0,-1 1 1 0 0,1-1-1 0 0,-1 1 0 0 0,0 0 0 0 0,1 0 1 0 0,-1 0-1 0 0,0 1 0 0 0,0-1 1 0 0,-1 1-1 0 0,1-1 0 0 0,-1 1 1 0 0,1 0-1 0 0,-1 0 0 0 0,0 0 0 0 0,0 0 1 0 0,0 0-1 0 0,0 1 0 0 0,0-1 1 0 0,0 4-9 0 0,-2-4 10 0 0,0 0 1 0 0,0 0-1 0 0,0 0 0 0 0,-1 0 1 0 0,1 0-1 0 0,-1 0 1 0 0,0-1-1 0 0,1 1 0 0 0,-1 0 1 0 0,-1 0-1 0 0,1-1 1 0 0,0 1-1 0 0,-1 0 0 0 0,1-1 1 0 0,-1 0-1 0 0,0 1 1 0 0,0-1-1 0 0,0 0 0 0 0,0 0 1 0 0,0 0-1 0 0,0 0 0 0 0,-1 0 1 0 0,1-1-1 0 0,-3 2-10 0 0,-29 41 173 0 0,90-34 1334 0 0,-6-21-1139 0 0,-11 2-3084 0 0,-13 8-5249 0 0,-20 2 1250 0 0</inkml:trace>
  <inkml:trace contextRef="#ctx0" brushRef="#br0" timeOffset="-63036.911">11923 2843 3116 0 0,'0'0'5567'0'0,"0"0"-2306"0"0,3 7-2412 0 0,-1-2-694 0 0,5 9 165 0 0,-1 0 1 0 0,0 0-1 0 0,-1 0 1 0 0,-1 0-1 0 0,0 1 1 0 0,-1 0 0 0 0,0-1-1 0 0,-2 1 1 0 0,1 0-1 0 0,-2 0 1 0 0,0 1-1 0 0,-1-1 1 0 0,0 1-321 0 0,1-16 9 0 0,1 0-1 0 0,0 0 1 0 0,-1 0 0 0 0,1 0 0 0 0,-1 0-1 0 0,1 0 1 0 0,0 0 0 0 0,-1 0 0 0 0,1 0-1 0 0,0 0 1 0 0,-1 0 0 0 0,1 0 0 0 0,-1 1-1 0 0,1-1 1 0 0,-1 0 0 0 0,1 1 0 0 0,0-1-1 0 0,-1 0 1 0 0,1 1 0 0 0,-1-1-1 0 0,1 0 1 0 0,-1 1 0 0 0,0-1 0 0 0,1 1-1 0 0,-1-1 1 0 0,1 1 0 0 0,-1-1 0 0 0,0 1-1 0 0,1 0 1 0 0,-1-1 0 0 0,0 1 0 0 0,0-1-1 0 0,1 1 1 0 0,-1-1 0 0 0,0 1 0 0 0,0 0-1 0 0,0-1 1 0 0,0 1 0 0 0,0 0 0 0 0,0-1-1 0 0,0 1 1 0 0,0 0 0 0 0,0-1 0 0 0,0 1-1 0 0,0-1 1 0 0,0 1 0 0 0,-1 0 0 0 0,1-1-1 0 0,0 1 1 0 0,0-1 0 0 0,-1 1-1 0 0,1 0 1 0 0,0-1 0 0 0,-1 1-9 0 0,3-4 6 0 0,1 1 0 0 0,-1-1-1 0 0,0 1 1 0 0,1 0 0 0 0,-1 0 0 0 0,1 0-1 0 0,0 0 1 0 0,0 0 0 0 0,0 1 0 0 0,0-1 0 0 0,0 1-1 0 0,0 0 1 0 0,0 0 0 0 0,0 0 0 0 0,0 0 0 0 0,1 0-1 0 0,-1 1 1 0 0,0 0 0 0 0,1-1 0 0 0,-1 1 0 0 0,0 1-1 0 0,1-1 1 0 0,-1 0 0 0 0,0 1 0 0 0,0-1 0 0 0,1 1-1 0 0,-1 0 1 0 0,0 0 0 0 0,0 0 0 0 0,0 1 0 0 0,0-1-1 0 0,0 1 1 0 0,0 0 0 0 0,0 0 0 0 0,-1 0-1 0 0,1 0 1 0 0,-1 0 0 0 0,1 0 0 0 0,-1 1 0 0 0,0-1-1 0 0,0 1 1 0 0,0-1 0 0 0,0 1 0 0 0,0 0 0 0 0,-1 0-1 0 0,1 0 1 0 0,-1 0 0 0 0,1 2-6 0 0,-1-3 20 0 0,0-1 0 0 0,-1 1 0 0 0,1 0 0 0 0,0-1 0 0 0,-1 1 0 0 0,1 0 0 0 0,-1 0 0 0 0,0 0 0 0 0,1-1-1 0 0,-1 1 1 0 0,0 0 0 0 0,0 0 0 0 0,0 0 0 0 0,0 0 0 0 0,-1-1 0 0 0,1 1 0 0 0,0 0 0 0 0,-1 0 0 0 0,1 0 0 0 0,-1-1 0 0 0,0 1 0 0 0,1 0 0 0 0,-1-1 0 0 0,0 1 0 0 0,0-1 0 0 0,0 1 0 0 0,0-1 0 0 0,0 1-1 0 0,-1-1 1 0 0,1 0 0 0 0,0 1 0 0 0,-1-1 0 0 0,1 0 0 0 0,-1 0 0 0 0,1 0 0 0 0,-1 0 0 0 0,0 0 0 0 0,1 0 0 0 0,-1-1 0 0 0,0 1 0 0 0,1-1 0 0 0,-1 1 0 0 0,0-1 0 0 0,0 1 0 0 0,0-1 0 0 0,1 0 0 0 0,-1 0 0 0 0,0 0-1 0 0,-2 0-19 0 0,-92-11-2110 0 0,94 10 1785 0 0,-12-7-2642 0 0,8 1-1758 0 0,3-7-3802 0 0</inkml:trace>
  <inkml:trace contextRef="#ctx0" brushRef="#br0" timeOffset="-62691.482">12203 2904 11717 0 0,'0'0'1298'0'0,"0"0"-864"0"0,0 0-139 0 0,0 0 400 0 0,0 0-109 0 0,0 0-358 0 0,0 0-68 0 0,-5-5 124 0 0,-17-17-24 0 0,56 23-652 0 0,-30-1 414 0 0,-1 1-1 0 0,0 0 1 0 0,0 0 0 0 0,0 0 0 0 0,0 0-1 0 0,0 0 1 0 0,-1 1 0 0 0,1-1 0 0 0,0 1-1 0 0,0-1 1 0 0,-1 1 0 0 0,1 0 0 0 0,-1 0-1 0 0,0 1 1 0 0,0-1 0 0 0,0 0 0 0 0,0 1 0 0 0,0-1-1 0 0,0 1 1 0 0,0 0 0 0 0,-1-1 0 0 0,1 1-1 0 0,-1 0 1 0 0,0 0 0 0 0,0 0 0 0 0,0 0-1 0 0,0 0 1 0 0,-1 0 0 0 0,1 0 0 0 0,-1 1 0 0 0,0-1-1 0 0,0 0 1 0 0,0 0 0 0 0,0 0 0 0 0,0 0-1 0 0,-1 0 1 0 0,1 1 0 0 0,-1-1 0 0 0,0 0-1 0 0,0 0 1 0 0,0 0 0 0 0,-1 0 0 0 0,1-1-1 0 0,-1 1 1 0 0,1 0 0 0 0,-1-1 0 0 0,0 1 0 0 0,-1 1-22 0 0,-48 53 200 0 0,109-40 665 0 0,-1-20-287 0 0,-8 0-2935 0 0,-16 6-6419 0 0,-23-1 1656 0 0</inkml:trace>
  <inkml:trace contextRef="#ctx0" brushRef="#br0" timeOffset="-62446.525">12690 3212 13433 0 0,'0'0'2464'0'0,"0"0"-2464"0"0,0 0 0 0 0,0 0 569 0 0,0 0-209 0 0,0 0-360 0 0,-44-9-124 0 0,22 6 0 0 0,-4 1 36 0 0,3 0 76 0 0,-3 1-509 0 0,4 1-419 0 0,-1 0-556 0 0,6-1-1572 0 0,4 0-3205 0 0</inkml:trace>
  <inkml:trace contextRef="#ctx0" brushRef="#br0" timeOffset="-58586.03">13558 2762 2872 0 0,'0'0'1265'0'0,"0"0"1015"0"0,0 0-1214 0 0,0 0-514 0 0,0 0 82 0 0,-7-4 21 0 0,-283-140 1879 0 0,222 118-2528 0 0,-1 2 0 0 0,-1 3 0 0 0,0 3 0 0 0,-2 3 1 0 0,0 4-1 0 0,0 2 0 0 0,-1 4 0 0 0,0 3 0 0 0,-47 5-6 0 0,65 4 237 0 0,1 2-1 0 0,0 2 1 0 0,1 3 0 0 0,0 2 0 0 0,1 2-1 0 0,1 3 1 0 0,-3 3-237 0 0,4 7-2384 0 0,50-30 247 0 0,4 0-2012 0 0</inkml:trace>
  <inkml:trace contextRef="#ctx0" brushRef="#br0" timeOffset="-57973.517">12603 2383 10133 0 0,'0'0'913'0'0,"0"0"-759"0"0,0 0-106 0 0,0 0 84 0 0,0 0 0 0 0,-1-24 358 0 0,118-66-578 0 0,-94 77 95 0 0,22-10 99 0 0,0 3 0 0 0,2 2 0 0 0,0 1-1 0 0,1 3 1 0 0,0 2 0 0 0,1 2 0 0 0,0 3 0 0 0,1 1-1 0 0,0 2 1 0 0,-1 3 0 0 0,1 2 0 0 0,0 2 0 0 0,9 4-106 0 0,66 23 572 0 0,-159-28-275 0 0,35-2-311 0 0,0 0 0 0 0,0-1-1 0 0,0 1 1 0 0,0-1 0 0 0,0 1 0 0 0,0-1 0 0 0,0 0 0 0 0,0 1-1 0 0,0-1 1 0 0,0 0 0 0 0,0 1 0 0 0,-1-1 0 0 0,1 0-1 0 0,0 0 1 0 0,0 0 0 0 0,-1 0 0 0 0,1 0 0 0 0,-1 0 0 0 0,1 0-1 0 0,-1 0 1 0 0,1 0 0 0 0,-1 0 0 0 0,1 0 0 0 0,-1 0 0 0 0,0 0-1 0 0,0-1 1 0 0,0 1 0 0 0,0 0 0 0 0,0 0 0 0 0,0 0-1 0 0,0 0 1 0 0,0 0 0 0 0,0-1 0 0 0,0 1 0 0 0,0 0 0 0 0,-1 0-1 0 0,1 0 1 0 0,0 0 0 0 0,-1 0 0 0 0,1 0 0 0 0,-1 0-1 0 0,1 0 1 0 0,-1 0 0 0 0,0 0 0 0 0,0 0 0 0 0,1 0 0 0 0,-1 0-1 0 0,0 1 1 0 0,0-1 14 0 0,5 0 39 0 0,-1 1 0 0 0,1 1 0 0 0,-1-1-1 0 0,1 0 1 0 0,-1 1 0 0 0,0 0 0 0 0,1 0-1 0 0,-1 0 1 0 0,1 0 0 0 0,-1 0 0 0 0,0 1 0 0 0,0-1-1 0 0,0 1 1 0 0,0 0 0 0 0,0 0 0 0 0,0 0-1 0 0,0 0 1 0 0,-1 0 0 0 0,1 1 0 0 0,-1 0-1 0 0,0-1 1 0 0,0 1 0 0 0,0 0 0 0 0,0 0 0 0 0,0 0-1 0 0,0 0 1 0 0,-1 0 0 0 0,1 0 0 0 0,-1 1-1 0 0,0-1 1 0 0,0 0 0 0 0,0 1 0 0 0,-1-1-1 0 0,1 1 1 0 0,-1-1 0 0 0,0 1 0 0 0,0-1 0 0 0,0 1-1 0 0,0-1 1 0 0,-1 1 0 0 0,1-1 0 0 0,-1 1-1 0 0,0-1 1 0 0,0 0 0 0 0,0 1 0 0 0,0-1 0 0 0,-1 0-1 0 0,1 0 1 0 0,-1 0 0 0 0,0 0 0 0 0,0 0-1 0 0,0 0-38 0 0,-88 37 212 0 0,25-29-7078 0 0,37-10-1115 0 0</inkml:trace>
  <inkml:trace contextRef="#ctx0" brushRef="#br0" timeOffset="-60591.682">12843 3664 13673 0 0,'0'0'974'0'0,"2"6"-612"0"0,3 6-132 0 0,-1 1 0 0 0,-1 0 0 0 0,0 0 0 0 0,0 0 1 0 0,-2 0-1 0 0,0 0 0 0 0,0 0 0 0 0,-1 0 0 0 0,-1 1 0 0 0,0-1 1 0 0,-1 0-1 0 0,0 0 0 0 0,-1 0 0 0 0,-3 8-230 0 0,7-23-108 0 0,-1 0 0 0 0,1 0 0 0 0,-1 0 0 0 0,1 0-1 0 0,0 0 1 0 0,0 0 0 0 0,0 1 0 0 0,0-1 0 0 0,0 0 0 0 0,0 0 0 0 0,0 1 0 0 0,0-1-1 0 0,1 1 1 0 0,-1-1 0 0 0,1 1 0 0 0,-1-1 0 0 0,1 1 0 0 0,0 0 0 0 0,-1 0 0 0 0,1 0 0 0 0,0 0-1 0 0,0 0 1 0 0,0 0 0 0 0,0 0 0 0 0,0 1 0 0 0,0-1 0 0 0,0 1 0 0 0,0-1 0 0 0,0 1 0 0 0,0 0-1 0 0,0 0 1 0 0,0 0 0 0 0,1 0 108 0 0,69 31 2341 0 0,-71-30-2318 0 0,0 0-1 0 0,-1-1 1 0 0,1 1-1 0 0,0 0 0 0 0,-1 0 1 0 0,1-1-1 0 0,-1 1 1 0 0,1 0-1 0 0,-1 0 1 0 0,1 0-1 0 0,-1 0 1 0 0,0 0-1 0 0,1-1 1 0 0,-1 1-1 0 0,0 0 0 0 0,0 0 1 0 0,0 0-1 0 0,1 0 1 0 0,-1 0-1 0 0,0 0 1 0 0,0 0-1 0 0,0 0 1 0 0,-1 0-1 0 0,1 0 1 0 0,0 0-1 0 0,0 0 0 0 0,0 0 1 0 0,-1 0-1 0 0,1 0 1 0 0,-1 0-1 0 0,1 0 1 0 0,0-1-1 0 0,-1 1 1 0 0,1 0-1 0 0,-1 0 1 0 0,0 0-1 0 0,1-1 0 0 0,-1 1 1 0 0,0 0-1 0 0,1-1 1 0 0,-1 1-1 0 0,0-1 1 0 0,0 1-1 0 0,0-1 1 0 0,0 1-1 0 0,1-1 0 0 0,-1 1 1 0 0,0-1-1 0 0,0 0 1 0 0,0 1-1 0 0,0-1 1 0 0,0 0-1 0 0,0 0 1 0 0,0 0-1 0 0,0 0 1 0 0,0 0-1 0 0,0 0 0 0 0,0 0-22 0 0,-58 13-14 0 0,48-13-621 0 0,-31 0-1020 0 0,18-9-6077 0 0,15-4-526 0 0</inkml:trace>
  <inkml:trace contextRef="#ctx0" brushRef="#br0" timeOffset="-60404.772">13327 3887 12449 0 0,'0'0'4277'0'0,"0"0"-4277"0"0,0 0-553 0 0,0 0 553 0 0,0 0 629 0 0,-58-2-257 0 0,28-1-264 0 0,-1-1-108 0 0,-1 2-48 0 0,1 1-476 0 0,-1-1-157 0 0,7 2-311 0 0,7-1-1040 0 0,8-1-3828 0 0,7-2-1285 0 0</inkml:trace>
  <inkml:trace contextRef="#ctx0" brushRef="#br0" timeOffset="-59987.415">13434 3883 6613 0 0,'0'0'3898'0'0,"0"0"-2954"0"0,6-4-643 0 0,-5 4-296 0 0,1 0 1 0 0,-1-1-1 0 0,0 1 0 0 0,1 0 1 0 0,-1-1-1 0 0,0 1 1 0 0,1-1-1 0 0,-1 1 0 0 0,0-1 1 0 0,0 0-1 0 0,1 1 1 0 0,-1-1-1 0 0,0 0 0 0 0,0 0 1 0 0,0 0-1 0 0,0 0 1 0 0,0 0-1 0 0,0 0 0 0 0,-1 0 1 0 0,1 0-1 0 0,0-1 1 0 0,0 1-1 0 0,-1 0 0 0 0,1 0 1 0 0,-1-1-1 0 0,1 1 1 0 0,-1 0-1 0 0,1-1 0 0 0,-1 1 1 0 0,0 0-1 0 0,0-1 1 0 0,1 1-1 0 0,-1 0 0 0 0,0-1 1 0 0,-1 1-1 0 0,1-1 1 0 0,0 1-1 0 0,0 0 0 0 0,0-1 1 0 0,-1 1-1 0 0,1 0 1 0 0,-1-1-1 0 0,1 1 0 0 0,-1 0 1 0 0,1-1-1 0 0,-1 1 1 0 0,0 0-1 0 0,0 0 0 0 0,0 0 1 0 0,0 0-1 0 0,1 0 1 0 0,-1 0-1 0 0,-1 0 0 0 0,1 0 1 0 0,0 0-1 0 0,0 0 1 0 0,0 1-1 0 0,0-1 0 0 0,0 0 1 0 0,-1 1-6 0 0,1-1 39 0 0,-1 1 1 0 0,0-1-1 0 0,0 1 1 0 0,1 0-1 0 0,-1-1 1 0 0,0 1-1 0 0,1 0 1 0 0,-1 0-1 0 0,0 1 1 0 0,0-1-1 0 0,1 0 1 0 0,-1 0-1 0 0,0 1 0 0 0,1-1 1 0 0,-1 1-1 0 0,0 0 1 0 0,1-1-1 0 0,-1 1 1 0 0,1 0-1 0 0,-1 0 1 0 0,1 0-1 0 0,-1 0 1 0 0,1 0-1 0 0,0 0 1 0 0,0 0-1 0 0,-1 1 1 0 0,1-1-1 0 0,0 0 1 0 0,0 1-1 0 0,0-1 1 0 0,0 1-1 0 0,0-1 1 0 0,1 1-1 0 0,-1-1 1 0 0,0 1-1 0 0,1 0 1 0 0,-1-1-1 0 0,1 1 0 0 0,0 0 1 0 0,-1-1-1 0 0,1 1 1 0 0,0 0-1 0 0,0 0-39 0 0,1 78 1308 0 0,2-78-1335 0 0,0 0 0 0 0,0-1 1 0 0,0 0-1 0 0,0 1 0 0 0,0-1 1 0 0,0 0-1 0 0,0-1 0 0 0,0 1 1 0 0,0 0-1 0 0,0-1 0 0 0,1 0 1 0 0,-1 0-1 0 0,0 0 0 0 0,0 0 1 0 0,0 0-1 0 0,1-1 0 0 0,-1 1 1 0 0,0-1-1 0 0,0 0 0 0 0,0 0 1 0 0,0 0-1 0 0,0 0 0 0 0,0-1 1 0 0,0 1-1 0 0,-1-1 0 0 0,1 0 1 0 0,0 1-1 0 0,-1-1 0 0 0,1-1 1 0 0,-1 1-1 0 0,0 0 0 0 0,0 0 1 0 0,0-1-1 0 0,0 1 0 0 0,0-1 1 0 0,0 0-1 0 0,-1 0 0 0 0,1 0 1 0 0,-1 1-1 0 0,0-1 0 0 0,0 0 1 0 0,1-3 26 0 0,-1 6 22 0 0,-1-1 1 0 0,1 1-1 0 0,0-1 1 0 0,-1 1-1 0 0,1-1 1 0 0,0 1-1 0 0,0 0 1 0 0,-1-1 0 0 0,1 1-1 0 0,0 0 1 0 0,0 0-1 0 0,0-1 1 0 0,-1 1-1 0 0,1 0 1 0 0,0 0-1 0 0,0 0 1 0 0,0 0 0 0 0,0 0-1 0 0,-1 0 1 0 0,1 1-1 0 0,0-1 1 0 0,0 0-1 0 0,0 0 1 0 0,-1 0-1 0 0,1 1 1 0 0,0-1-1 0 0,0 0 1 0 0,-1 1 0 0 0,1-1-1 0 0,0 1 1 0 0,-1-1-1 0 0,1 1 1 0 0,0-1-1 0 0,-1 1 1 0 0,1 0-1 0 0,-1-1 1 0 0,1 1 0 0 0,-1 0-1 0 0,1-1 1 0 0,-1 1-1 0 0,1 0 1 0 0,-1-1-1 0 0,0 1 1 0 0,1 0-1 0 0,-1 0 1 0 0,0 0-1 0 0,0-1 1 0 0,0 1 0 0 0,1 0-1 0 0,-1 0 1 0 0,0 0-1 0 0,0 0 1 0 0,0-1-1 0 0,0 1 1 0 0,0 0-1 0 0,-1 0-22 0 0,22 54 1025 0 0,-20-50-1805 0 0,6 23 2352 0 0,-6-24-4584 0 0,0-8-4625 0 0,-1-12 1242 0 0</inkml:trace>
  <inkml:trace contextRef="#ctx0" brushRef="#br0" timeOffset="-59754.946">13760 3747 5016 0 0,'0'0'9305'0'0,"5"10"-6989"0"0,2-2-2266 0 0,-1 1-1 0 0,-1 0 1 0 0,1 0 0 0 0,-2 1-1 0 0,1-1 1 0 0,-1 1 0 0 0,-1 0-1 0 0,1 0 1 0 0,-2 1 0 0 0,0-1-1 0 0,0 1 1 0 0,0-1 0 0 0,-2 1 0 0 0,1-1-1 0 0,-1 1 1 0 0,-1 0 0 0 0,0-1-1 0 0,0 1 1 0 0,-1-1 0 0 0,-1 1-1 0 0,0-1 1 0 0,0 0 0 0 0,-1 0-1 0 0,0 0 1 0 0,0-1 0 0 0,-1 1 0 0 0,-1-1-1 0 0,1 0 1 0 0,-2 0 0 0 0,1-1-1 0 0,-1 0 1 0 0,-1 1-50 0 0,-46 12-1477 0 0,14-23-3261 0 0,12-8-2882 0 0</inkml:trace>
  <inkml:trace contextRef="#ctx0" brushRef="#br0" timeOffset="-43672.426">13319 3606 1656 0 0,'0'0'5067'0'0,"0"0"-4415"0"0,-1 10-209 0 0,-11 54 685 0 0,-1 0 0 0 0,-4-1 0 0 0,-2-1 0 0 0,-4-1 1 0 0,-1 0-1 0 0,-4-2 0 0 0,-27 43-1128 0 0,-24 34 1054 0 0,76-133-1202 0 0,2 0-366 0 0,4-4-4043 0 0,6-3-1581 0 0</inkml:trace>
  <inkml:trace contextRef="#ctx0" brushRef="#br0" timeOffset="-46479.979">14588 3437 16498 0 0,'0'0'1728'0'0,"0"0"-1728"0"0,0 0-1416 0 0,0 0 1416 0 0,0 0 64 0 0,0 0 368 0 0,-48 12-144 0 0,27-11-116 0 0,-2-1-172 0 0,1 0-12 0 0,-4-3-284 0 0,-1-1-152 0 0,5-2-569 0 0,-1-1-1347 0 0,9 0-3312 0 0,6-10-2229 0 0</inkml:trace>
  <inkml:trace contextRef="#ctx0" brushRef="#br0" timeOffset="-46229.964">14562 3356 8433 0 0,'0'0'7140'0'0,"0"0"-7140"0"0,0 0-1044 0 0,0 0 1044 0 0,-35 2 24 0 0,10-7 128 0 0,-9-3-152 0 0,0 1-468 0 0,-3-1-1380 0 0,11 2-3188 0 0,-10-6-2317 0 0</inkml:trace>
  <inkml:trace contextRef="#ctx0" brushRef="#br0" timeOffset="-47349.802">16515 2411 11685 0 0,'0'0'-155'0'0,"4"-8"81"0"0,9-23-10 0 0,-14 30 66 0 0,0-1 0 0 0,1 0 1 0 0,-1 1-1 0 0,0-1 0 0 0,0 1 1 0 0,0 0-1 0 0,0-1 1 0 0,-1 1-1 0 0,1 0 0 0 0,0 0 1 0 0,-1-1-1 0 0,1 1 0 0 0,0 0 1 0 0,-1 1-1 0 0,1-1 0 0 0,-1 0 1 0 0,0 0-1 0 0,1 0 0 0 0,-1 1 1 0 0,1-1-1 0 0,-1 1 1 0 0,0 0-1 0 0,0-1 0 0 0,1 1 1 0 0,-1 0-1 0 0,0 0 0 0 0,0 0 1 0 0,1 0-1 0 0,-1 0 0 0 0,0 0 1 0 0,0 1-1 0 0,1-1 0 0 0,-1 0 1 0 0,0 1-1 0 0,1 0 1 0 0,-1-1-1 0 0,1 1 0 0 0,-1 0 1 0 0,0 0 17 0 0,-3 3 68 0 0,0-1 0 0 0,0 1 0 0 0,1 0 0 0 0,-1 1 0 0 0,1-1 0 0 0,0 1 0 0 0,0 0 1 0 0,1 0-1 0 0,0 0 0 0 0,0 0 0 0 0,0 0 0 0 0,0 1 0 0 0,1 0 0 0 0,0-1 0 0 0,0 1 1 0 0,0 0-1 0 0,1 0 0 0 0,0 0 0 0 0,0 0 0 0 0,1 0 0 0 0,-1 0 0 0 0,1 0 0 0 0,1 0 0 0 0,-1 4-68 0 0,2-7 65 0 0,0-1-1 0 0,1 0 1 0 0,-1 0-1 0 0,0 0 1 0 0,1 0-1 0 0,-1 0 1 0 0,1 0-1 0 0,0 0 1 0 0,-1-1-1 0 0,1 0 1 0 0,0 1-1 0 0,0-1 1 0 0,0 0-1 0 0,0 0 1 0 0,0-1-1 0 0,0 1 1 0 0,0 0-1 0 0,0-1 1 0 0,0 0-1 0 0,0 0 1 0 0,0 0-1 0 0,1 0 1 0 0,-1-1-1 0 0,0 1 1 0 0,0-1-1 0 0,0 1 1 0 0,0-1-1 0 0,0 0 1 0 0,0 0-1 0 0,0-1 1 0 0,-1 1-1 0 0,1 0 1 0 0,0-1-1 0 0,-1 0 1 0 0,1 0-1 0 0,-1 0 1 0 0,1 0-1 0 0,-1 0 1 0 0,0 0-1 0 0,0-1 1 0 0,0 1-1 0 0,1-2-64 0 0,0 5 26 0 0,0 0-1 0 0,-1 0 0 0 0,1 1 1 0 0,0-1-1 0 0,-1 1 0 0 0,1-1 1 0 0,-1 1-1 0 0,0 0 0 0 0,1 0 1 0 0,-1 0-1 0 0,0 0 0 0 0,0 0 1 0 0,-1 1-1 0 0,1-1 0 0 0,0 1 1 0 0,-1-1-1 0 0,1 1 0 0 0,-1-1 1 0 0,0 1-1 0 0,0 0 0 0 0,0 0 1 0 0,0 0-1 0 0,0-1 0 0 0,-1 1 1 0 0,1 0-1 0 0,-1 0 0 0 0,0 0 1 0 0,0 0-1 0 0,0 0 0 0 0,0 2-25 0 0,5 12 257 0 0,0 4 424 0 0,-4-15-3599 0 0,-1-5-1411 0 0,0-11-2025 0 0</inkml:trace>
  <inkml:trace contextRef="#ctx0" brushRef="#br0" timeOffset="-47194.75">16778 2410 15265 0 0,'0'0'1068'0'0,"19"41"-1068"0"0,-14-17 0 0 0,-4 1 165 0 0,-1 4 147 0 0,-1-2-148 0 0,-8-2-96 0 0,-4 1-64 0 0,-1-2-4 0 0,-7-3 0 0 0,-6-3 0 0 0,-8 2-496 0 0,-10-4-425 0 0,5-4-987 0 0,-5-7-5500 0 0</inkml:trace>
  <inkml:trace contextRef="#ctx0" brushRef="#br0" timeOffset="-48407.048">15594 2085 11581 0 0,'0'0'291'0'0,"-1"6"99"0"0,-10 68 1968 0 0,-3 157 796 0 0,29-183-3156 0 0,-3-37-2434 0 0,-7-20-4692 0 0,-1-5-476 0 0</inkml:trace>
  <inkml:trace contextRef="#ctx0" brushRef="#br0" timeOffset="-48082.755">15742 2209 9109 0 0,'6'8'3463'0'0,"3"5"-3101"0"0,-1 1 0 0 0,0 0-1 0 0,0 0 1 0 0,-2 1 0 0 0,0-1 0 0 0,0 2-1 0 0,-1-1 1 0 0,-1 0 0 0 0,-1 1-1 0 0,0 0 1 0 0,0 12-362 0 0,-6-8 52 0 0,-1-31-1970 0 0,12-38-1855 0 0,-3 48 3950 0 0,0 0 0 0 0,0 1-1 0 0,0-1 1 0 0,0 1 0 0 0,0 0 0 0 0,0 0 0 0 0,0 1 0 0 0,0-1 0 0 0,0 1 0 0 0,0 0 0 0 0,0 1 0 0 0,0-1 0 0 0,0 1 0 0 0,0 0-1 0 0,-1 0 1 0 0,1 0 0 0 0,-1 1 0 0 0,0 0 0 0 0,1 0 0 0 0,-1 0 0 0 0,0 0 0 0 0,-1 0 0 0 0,1 1 0 0 0,-1 0 0 0 0,1 0 0 0 0,-1 0 0 0 0,0 0-1 0 0,1 3-176 0 0,-3-6 36 0 0,0-1-1 0 0,1 1 0 0 0,-1-1 0 0 0,0 1 0 0 0,0 0 0 0 0,0-1 0 0 0,0 1 0 0 0,0 0 0 0 0,0 0 0 0 0,-1 0 0 0 0,1 0 0 0 0,0 0 0 0 0,0 0 0 0 0,0 0 0 0 0,-1 0 0 0 0,1 0 1 0 0,-1 0-1 0 0,1 0 0 0 0,-1 1 0 0 0,1-1 0 0 0,-1 0 0 0 0,0 0 0 0 0,1 0 0 0 0,-1 1 0 0 0,0-1 0 0 0,0 0 0 0 0,0 1 0 0 0,0-1 0 0 0,0 0 0 0 0,0 0 0 0 0,-1 1 1 0 0,1-1-1 0 0,0 0 0 0 0,0 0 0 0 0,-1 0 0 0 0,1 1 0 0 0,-1-1 0 0 0,1 0 0 0 0,-1 0 0 0 0,0 0 0 0 0,1 0 0 0 0,-1 0 0 0 0,0 0 0 0 0,0 0 0 0 0,0 0 0 0 0,0 0 1 0 0,0 0-1 0 0,0-1 0 0 0,0 1 0 0 0,0 0 0 0 0,0 0 0 0 0,0-1 0 0 0,0 1 0 0 0,0-1 0 0 0,0 1 0 0 0,-1-1 0 0 0,1 0 0 0 0,0 1 0 0 0,0-1 0 0 0,0 0 0 0 0,-1 0 1 0 0,1 0-37 0 0,-82-2-155 0 0,36-14-1793 0 0,17 2-2311 0 0,19 6-897 0 0</inkml:trace>
  <inkml:trace contextRef="#ctx0" brushRef="#br0" timeOffset="-47802.859">16243 2456 4548 0 0,'0'0'8113'0'0,"0"0"-8113"0"0,0 0-180 0 0,0 0 180 0 0,0 0 908 0 0,0 0 8 0 0,0 0-120 0 0,-57 23-368 0 0,38-22-216 0 0,-4-1-212 0 0,1 0-212 0 0,-2-3-332 0 0,5-2-340 0 0,1-2-596 0 0,5-2-1492 0 0,3 1-2869 0 0</inkml:trace>
  <inkml:trace contextRef="#ctx0" brushRef="#br0" timeOffset="-47555.125">16154 2403 5929 0 0,'0'0'6116'0'0,"0"0"-5796"0"0,30 41 540 0 0,-25-23 256 0 0,1 2-4 0 0,-3 1-496 0 0,-2-1-187 0 0,-1 0-93 0 0,-1-4-112 0 0,-2-1-84 0 0,-1-2-56 0 0,2-2-20 0 0,-1-2-64 0 0,1-3-436 0 0,2-1-369 0 0,-3-4-631 0 0,3-1-1792 0 0,3-4-4309 0 0</inkml:trace>
  <inkml:trace contextRef="#ctx0" brushRef="#br0" timeOffset="-57240.68">14108 1985 12493 0 0,'0'0'1336'0'0,"0"0"-1823"0"0,-2 8 774 0 0,-27 71 1300 0 0,21-63-1374 0 0,1 1-1 0 0,0-1 1 0 0,2 2 0 0 0,0-1 0 0 0,0 0 0 0 0,2 1 0 0 0,0 0 0 0 0,1 0 0 0 0,1 5-213 0 0,44 45 284 0 0,-13-59-8255 0 0,-20-11 574 0 0</inkml:trace>
  <inkml:trace contextRef="#ctx0" brushRef="#br0" timeOffset="-56870.721">14230 2018 328 0 0,'0'0'9616'0'0,"0"0"-7582"0"0,0 0-1487 0 0,4 7 359 0 0,4 7-641 0 0,-1-1 0 0 0,-1 1-1 0 0,0 1 1 0 0,-1-1 0 0 0,-1 1-1 0 0,0 0 1 0 0,-1 0 0 0 0,0 0-1 0 0,-1 1 1 0 0,-1 3-265 0 0,-5 23 169 0 0,3-37-3009 0 0,28-40 486 0 0,-24 34 2492 0 0,0 1 1 0 0,0-1-1 0 0,-1 0 1 0 0,1 1-1 0 0,0-1 1 0 0,0 1-1 0 0,0 0 1 0 0,0 0-1 0 0,-1 0 1 0 0,1 0-1 0 0,0 1 1 0 0,0-1-1 0 0,0 1 1 0 0,-1 0-1 0 0,1-1 1 0 0,0 1-1 0 0,-1 0 0 0 0,1 1 1 0 0,0-1-1 0 0,-1 0 1 0 0,0 1-1 0 0,1 0 1 0 0,-1-1-1 0 0,0 1 1 0 0,0 0-1 0 0,0 0 1 0 0,0 0-1 0 0,0 0 1 0 0,0 1-1 0 0,0-1 1 0 0,-1 0-1 0 0,0 1 0 0 0,1-1 1 0 0,-1 1-1 0 0,0 0 1 0 0,0-1-1 0 0,0 1 1 0 0,0 2-139 0 0,-4-1 13 0 0,0 0 1 0 0,0 0-1 0 0,0 0 1 0 0,0-1-1 0 0,-1 1 0 0 0,0-1 1 0 0,0 0-1 0 0,0 0 1 0 0,0 0-1 0 0,0-1 1 0 0,-1 1-1 0 0,1-1 0 0 0,-1 0 1 0 0,1-1-1 0 0,-1 1 1 0 0,0-1-1 0 0,0 1 1 0 0,0-1-1 0 0,1-1 0 0 0,-1 1 1 0 0,0-1-1 0 0,0 0 1 0 0,0 0-1 0 0,0 0 1 0 0,0-1-1 0 0,0 0 1 0 0,-3-1-14 0 0,-33-2-5042 0 0,20-4-2810 0 0</inkml:trace>
  <inkml:trace contextRef="#ctx0" brushRef="#br0" timeOffset="-54833.791">14763 2315 6585 0 0,'0'0'3613'0'0,"0"0"-2463"0"0,0 0-690 0 0,0 0 238 0 0,0 0 309 0 0,0 0-64 0 0,-9 0-278 0 0,-119-4-756 0 0,116 4-4265 0 0,20 0-325 0 0</inkml:trace>
  <inkml:trace contextRef="#ctx0" brushRef="#br0" timeOffset="-48906.722">15108 2205 2508 0 0,'0'0'2194'0'0,"0"0"-1005"0"0,0 0-119 0 0,0 0 1448 0 0,0 0-755 0 0,0 0-733 0 0,0 0-196 0 0,-1-6-113 0 0,1 3-673 0 0,-1 1 0 0 0,1 0 1 0 0,-1-1-1 0 0,0 1 1 0 0,0-1-1 0 0,0 1 1 0 0,0 0-1 0 0,0 0 1 0 0,0-1-1 0 0,-1 1 0 0 0,1 0 1 0 0,-1 0-1 0 0,1 1 1 0 0,-1-1-1 0 0,0 0 1 0 0,0 0-1 0 0,0 1 0 0 0,0-1 1 0 0,0 1-1 0 0,0 0 1 0 0,0-1-1 0 0,-1 1 1 0 0,1 0-1 0 0,0 0 1 0 0,-1 1-1 0 0,1-1 0 0 0,-1 0 1 0 0,1 1-1 0 0,-1-1 1 0 0,1 1-1 0 0,-1 0 1 0 0,1 0-1 0 0,-1 0 0 0 0,1 0 1 0 0,-1 0-1 0 0,1 1 1 0 0,-1-1-1 0 0,1 1 1 0 0,0 0-1 0 0,-1 0-48 0 0,-2 2 41 0 0,0 0-1 0 0,1 0 1 0 0,0 1-1 0 0,0 0 1 0 0,0 0-1 0 0,0 0 1 0 0,1 1-1 0 0,-1-1 1 0 0,1 1 0 0 0,0-1-1 0 0,0 1 1 0 0,1 0-1 0 0,0 1 1 0 0,0-1-1 0 0,0 0 1 0 0,0 0-1 0 0,1 1 1 0 0,0-1 0 0 0,0 1-1 0 0,0-1 1 0 0,1 1-1 0 0,-1 0 1 0 0,2-1-1 0 0,-1 1 1 0 0,0 0-1 0 0,1-1 1 0 0,1 3-41 0 0,-1-6 15 0 0,1 0 1 0 0,0 0 0 0 0,-1 0-1 0 0,1 0 1 0 0,0 0-1 0 0,0 0 1 0 0,0-1-1 0 0,0 1 1 0 0,1-1-1 0 0,-1 1 1 0 0,0-1 0 0 0,1 0-1 0 0,-1 0 1 0 0,0 0-1 0 0,1 0 1 0 0,0-1-1 0 0,-1 1 1 0 0,1 0-1 0 0,-1-1 1 0 0,1 0 0 0 0,0 0-1 0 0,-1 0 1 0 0,1 0-1 0 0,0 0 1 0 0,-1 0-1 0 0,1-1 1 0 0,-1 1-1 0 0,1-1 1 0 0,-1 0 0 0 0,1 0-1 0 0,-1 0 1 0 0,1 0-1 0 0,-1 0 1 0 0,0 0-1 0 0,1-1 1 0 0,-1 1-1 0 0,0-1 1 0 0,0 1 0 0 0,0-1-1 0 0,0 0 1 0 0,0 0-1 0 0,-1 0 1 0 0,1 0-1 0 0,0 0 1 0 0,-1 0-1 0 0,0-1 1 0 0,1 1 0 0 0,-1 0-1 0 0,0-1 1 0 0,0 1-1 0 0,0-1 1 0 0,-1 1-1 0 0,1-1 1 0 0,0-1-16 0 0,5 8-1 0 0,0-1 0 0 0,0 1 0 0 0,0 0 0 0 0,0 0 0 0 0,-1 1 0 0 0,1 0-1 0 0,-1 0 1 0 0,0 0 0 0 0,-1 0 0 0 0,1 1 0 0 0,-1 0 0 0 0,0 0 0 0 0,-1 0 0 0 0,1 0 0 0 0,-1 0 0 0 0,0 1 0 0 0,-1 0 0 0 0,1 2 1 0 0,-1-5-737 0 0,5 12 1950 0 0,-6-11-3984 0 0,-1 0-4137 0 0,0-14-809 0 0</inkml:trace>
  <inkml:trace contextRef="#ctx0" brushRef="#br0" timeOffset="-48656.149">15323 2067 8777 0 0,'0'0'2057'0'0,"5"6"-1308"0"0,7 10-222 0 0,-1 1 1 0 0,-1 0-1 0 0,0 0 1 0 0,-2 1-1 0 0,0 0 0 0 0,-1 1 1 0 0,0 0-1 0 0,-2 0 1 0 0,0 0-1 0 0,0 10-527 0 0,-4-22-31 0 0,0 1-1 0 0,0-1 1 0 0,-1 1 0 0 0,0-1-1 0 0,0 1 1 0 0,-1 0 0 0 0,0-1-1 0 0,0 1 1 0 0,-1-1 0 0 0,0 0 0 0 0,0 1-1 0 0,0-1 1 0 0,-1 0 0 0 0,-1 0-1 0 0,1 0 1 0 0,-1-1 0 0 0,0 1-1 0 0,0-1 1 0 0,-1 0 0 0 0,0 0-1 0 0,0-1 1 0 0,0 1 0 0 0,-1-1-1 0 0,0 0 1 0 0,0-1 0 0 0,0 1-1 0 0,0-1 1 0 0,-1 0 0 0 0,-5 2 31 0 0,-11 2-2396 0 0,7-6-2699 0 0,-3-4-3363 0 0</inkml:trace>
  <inkml:trace contextRef="#ctx0" brushRef="#br0" timeOffset="-44383.108">14973 1811 7777 0 0,'0'0'1268'0'0,"0"0"-565"0"0,-5 8-923 0 0,-116 296 1581 0 0,77-192-1149 0 0,-5-2 0 0 0,-4-3 0 0 0,-6-1 0 0 0,-11 8-212 0 0,-36 13-495 0 0,106-127 392 0 0,-2 4-1123 0 0,2-1-2497 0 0,4-3-2451 0 0</inkml:trace>
  <inkml:trace contextRef="#ctx0" brushRef="#br0" timeOffset="-40986.571">15639 3696 2720 0 0,'0'0'2988'0'0,"0"0"664"0"0,0 0-2063 0 0,0 0-509 0 0,0 0 169 0 0,0 0-49 0 0,0 0-366 0 0,0 0-363 0 0,0 0-247 0 0,4-18 301 0 0,2 18-532 0 0,0 0 1 0 0,1 0 0 0 0,-1 1-1 0 0,0 0 1 0 0,1 1 0 0 0,-1-1 0 0 0,0 1-1 0 0,0 0 1 0 0,0 0 0 0 0,0 1-1 0 0,-1 0 1 0 0,1 0 0 0 0,-1 0 0 0 0,1 1-1 0 0,-1 0 1 0 0,0 0 0 0 0,0 0-1 0 0,-1 0 1 0 0,1 1 0 0 0,-1 0 0 0 0,0 0-1 0 0,0 0 1 0 0,-1 0 0 0 0,0 1-1 0 0,0 0 1 0 0,3 5 6 0 0,-5-7 42 0 0,-1-1 0 0 0,1 1 0 0 0,-1 0-1 0 0,1 0 1 0 0,-1-1 0 0 0,0 1 0 0 0,-1 0-1 0 0,1 0 1 0 0,0-1 0 0 0,-1 1 0 0 0,0 0 0 0 0,0-1-1 0 0,0 1 1 0 0,-1-1 0 0 0,1 1 0 0 0,-1-1-1 0 0,1 0 1 0 0,-1 1 0 0 0,0-1 0 0 0,-1 0 0 0 0,1 0-1 0 0,0 0 1 0 0,-1-1 0 0 0,0 1 0 0 0,1 0 0 0 0,-1-1-1 0 0,0 0 1 0 0,0 0 0 0 0,-1 0 0 0 0,1 0-1 0 0,0 0 1 0 0,-1-1 0 0 0,1 1 0 0 0,-1-1 0 0 0,-3 1-42 0 0,-42 35 253 0 0,88-36 866 0 0,93-6-1398 0 0,-44 1-4478 0 0,-73 2-299 0 0,-2-1-2843 0 0</inkml:trace>
  <inkml:trace contextRef="#ctx0" brushRef="#br0" timeOffset="-42378.92">15216 3029 5168 0 0,'0'0'381'0'0,"-3"-7"-446"0"0,-28-46 422 0 0,13 29 5230 0 0,42 88-2570 0 0,-13-39-2678 0 0,-1 0 0 0 0,-2 1 0 0 0,0 0 1 0 0,-2 0-1 0 0,-1 1 0 0 0,-1-1 1 0 0,0 17-340 0 0,-3-44 8 0 0,-1 1 1 0 0,1 0-1 0 0,-1 0 1 0 0,1-1 0 0 0,0 1-1 0 0,-1 0 1 0 0,1 0-1 0 0,0 0 1 0 0,-1 0-1 0 0,1 0 1 0 0,0 0 0 0 0,-1 0-1 0 0,1 0 1 0 0,0 0-1 0 0,-1 0 1 0 0,1 0 0 0 0,0 0-1 0 0,-1 0 1 0 0,1 1-1 0 0,0-1 1 0 0,-1 0 0 0 0,1 1-1 0 0,-1-1 1 0 0,1 0-1 0 0,0 1 1 0 0,-1-1 0 0 0,1 0-1 0 0,-1 1 1 0 0,1-1-1 0 0,-1 1 1 0 0,1-1 0 0 0,-1 1-1 0 0,0-1 1 0 0,1 1-1 0 0,-1 0 1 0 0,0-1 0 0 0,1 1-1 0 0,-1-1 1 0 0,0 1-1 0 0,0 0 1 0 0,1-1 0 0 0,-1 1-1 0 0,0 0 1 0 0,0-1-1 0 0,0 1 1 0 0,0 0 0 0 0,0-1-1 0 0,0 1 1 0 0,0 0-1 0 0,0-1 1 0 0,0 1 0 0 0,0 0-1 0 0,-1-1 1 0 0,1 1-1 0 0,0 0 1 0 0,0 0-9 0 0,4-4-12 0 0,1 1 0 0 0,0 0 1 0 0,0 0-1 0 0,0 1 0 0 0,0 0 0 0 0,0-1 0 0 0,1 2 1 0 0,-1-1-1 0 0,0 1 0 0 0,0-1 0 0 0,1 1 0 0 0,-1 1 1 0 0,0-1-1 0 0,0 1 0 0 0,1 0 0 0 0,-1 0 1 0 0,0 1-1 0 0,0-1 0 0 0,0 1 0 0 0,0 0 0 0 0,-1 0 1 0 0,1 1-1 0 0,-1 0 0 0 0,1-1 0 0 0,-1 2 0 0 0,0-1 1 0 0,0 0-1 0 0,4 4 12 0 0,-7-6 2 0 0,-1-1 1 0 0,1 1-1 0 0,0 0 1 0 0,0-1-1 0 0,0 1 1 0 0,-1 0-1 0 0,1 0 1 0 0,0-1 0 0 0,-1 1-1 0 0,1 0 1 0 0,-1 0-1 0 0,1 0 1 0 0,-1 0-1 0 0,1 0 1 0 0,-1 0-1 0 0,1 0 1 0 0,-1 0-1 0 0,0 0 1 0 0,0 0-1 0 0,1 0 1 0 0,-1 0-1 0 0,0 0 1 0 0,0 0-1 0 0,0 0 1 0 0,0 0-1 0 0,0 0 1 0 0,-1 0-1 0 0,1 0 1 0 0,0 0-1 0 0,0 0 1 0 0,-1 0-1 0 0,1 0 1 0 0,0 0-1 0 0,-1 0 1 0 0,1 0-1 0 0,-1 0 1 0 0,1 0-1 0 0,-1-1 1 0 0,0 1 0 0 0,1 0-1 0 0,-1 0 1 0 0,0 0-1 0 0,0-1 1 0 0,1 1-1 0 0,-1 0 1 0 0,0-1-1 0 0,0 1 1 0 0,0-1-1 0 0,0 1 1 0 0,0-1-1 0 0,0 0 1 0 0,0 1-1 0 0,0-1 1 0 0,0 0-1 0 0,0 1 1 0 0,0-1-1 0 0,0 0 1 0 0,0 0-1 0 0,0 0 1 0 0,0 0-1 0 0,0 0 1 0 0,-1 0-3 0 0,-66 9 581 0 0,62-9-837 0 0,-44-2-1323 0 0,18-6-5315 0 0,26 4 1455 0 0</inkml:trace>
  <inkml:trace contextRef="#ctx0" brushRef="#br0" timeOffset="-42102.934">15763 3274 12165 0 0,'0'0'896'0'0,"0"0"-896"0"0,0 0-88 0 0,0 0 88 0 0,0 0 688 0 0,0 0 96 0 0,-37 0-264 0 0,15-1-332 0 0,-3-2-184 0 0,-1 0-4 0 0,2-2-808 0 0,3-2-272 0 0,1 0-508 0 0,8 2-1264 0 0,0-7-3085 0 0</inkml:trace>
  <inkml:trace contextRef="#ctx0" brushRef="#br0" timeOffset="-41839.086">15724 3246 11385 0 0,'0'0'1720'0'0,"0"0"-1376"0"0,29 48 164 0 0,-24-31 24 0 0,-4 0 60 0 0,-1-1-100 0 0,0-2-140 0 0,-4-2-88 0 0,-1 0-108 0 0,0-2-43 0 0,-1-3-1 0 0,2 0-112 0 0,1-3-329 0 0,-1-2-263 0 0,4-2-428 0 0,-2 0-544 0 0,2 0-1004 0 0,5-11-5121 0 0</inkml:trace>
  <inkml:trace contextRef="#ctx0" brushRef="#br0" timeOffset="-41607.933">16040 3255 10677 0 0,'0'0'775'0'0,"0"0"-580"0"0,0 0-43 0 0,0 0 2 0 0,0 0 61 0 0,5-7 73 0 0,16-19-135 0 0,-21 25-158 0 0,0 0 0 0 0,1 0 0 0 0,-1 0 0 0 0,0 0 0 0 0,0 0 0 0 0,0 0 0 0 0,0 0 0 0 0,0 0 0 0 0,0 1 0 0 0,0-1 0 0 0,0 0 0 0 0,0 0 0 0 0,0 0 0 0 0,0 0 0 0 0,-1 0 0 0 0,1 0 0 0 0,0 0 0 0 0,-1 0 0 0 0,1 0 0 0 0,-1 0 0 0 0,1 0 0 0 0,-1 1 0 0 0,1-1 0 0 0,-1 0 0 0 0,0 0 0 0 0,1 0 0 0 0,-1 1 0 0 0,0-1 0 0 0,0 1 0 0 0,1-1 0 0 0,-1 0 0 0 0,0 1 0 0 0,0-1 0 0 0,0 1 0 0 0,0 0 0 0 0,0-1 0 0 0,0 1 0 0 0,1 0 0 0 0,-1-1 0 0 0,0 1 0 0 0,0 0 0 0 0,0 0 0 0 0,0 0 0 0 0,0 0 0 0 0,0 0 0 0 0,0 0 0 0 0,0 0 0 0 0,0 0 0 0 0,0 0 0 0 0,0 1 0 0 0,0-1 0 0 0,0 0 0 0 0,0 1 0 0 0,0-1 0 0 0,0 0 0 0 0,0 1 0 0 0,1-1 0 0 0,-1 1 0 0 0,0 0 0 0 0,0-1 0 0 0,0 1 0 0 0,1-1-1 0 0,-1 1 1 0 0,0 0 0 0 0,1 0 0 0 0,-1 0 5 0 0,-32 130 1556 0 0,34-130-1509 0 0,0 1-1 0 0,0-1 1 0 0,0 1 0 0 0,0-1 0 0 0,1 0 0 0 0,-1 0-1 0 0,0 0 1 0 0,1 0 0 0 0,-1 0 0 0 0,1 0-1 0 0,-1 0 1 0 0,1 0 0 0 0,-1 0 0 0 0,1-1 0 0 0,0 1-1 0 0,-1-1 1 0 0,1 1 0 0 0,0-1 0 0 0,-1 0-1 0 0,1 1 1 0 0,0-1 0 0 0,-1 0 0 0 0,1 0 0 0 0,0 0-1 0 0,0 0 1 0 0,-1-1 0 0 0,1 1 0 0 0,0 0-1 0 0,-1-1 1 0 0,1 1 0 0 0,0-1 0 0 0,-1 0 0 0 0,1 1-1 0 0,-1-1 1 0 0,1 0 0 0 0,-1 0 0 0 0,1 0-1 0 0,-1 0 1 0 0,0 0 0 0 0,1 0 0 0 0,-1-1 0 0 0,0 1-1 0 0,0 0 1 0 0,0-1 0 0 0,0 1 0 0 0,0-1-1 0 0,0 1 1 0 0,0-1 0 0 0,0 1 0 0 0,-1-1 0 0 0,1-1-48 0 0,3-4 79 0 0,-4 8-87 0 0,1 0 1 0 0,-1 0-1 0 0,0 0 0 0 0,0 0 0 0 0,1-1 1 0 0,-1 1-1 0 0,0 0 0 0 0,1 0 0 0 0,-1-1 1 0 0,0 1-1 0 0,1 0 0 0 0,-1 0 0 0 0,1-1 1 0 0,-1 1-1 0 0,1-1 0 0 0,0 1 0 0 0,-1 0 1 0 0,1-1-1 0 0,0 1 0 0 0,-1-1 0 0 0,1 1 1 0 0,0-1-1 0 0,0 0 0 0 0,-1 1 0 0 0,1-1 1 0 0,0 0-1 0 0,0 0 0 0 0,0 1 0 0 0,0-1 1 0 0,-1 0-1 0 0,1 0 0 0 0,0 0 0 0 0,0 0 1 0 0,0 0-1 0 0,0 0 0 0 0,-1 0 0 0 0,1 0 1 0 0,0 0-1 0 0,0-1 0 0 0,0 1 0 0 0,0 0 1 0 0,-1 0-1 0 0,1-1 0 0 0,0 1 0 0 0,0-1 1 0 0,-1 1-1 0 0,1 0 0 0 0,0-1 0 0 0,-1 1 1 0 0,1-1-1 0 0,0 0 0 0 0,-1 1 0 0 0,1-1 1 0 0,-1 0-1 0 0,1 1 0 0 0,-1-1 0 0 0,1 0 1 0 0,-1 1-1 0 0,1-1 0 0 0,-1 0 0 0 0,0 0 1 0 0,1 0-1 0 0,-1 1 0 0 0,0-1 0 0 0,0 0 1 0 0,0 0-1 0 0,0 0 9 0 0,26 76 932 0 0,-10-20-4606 0 0,-13-48-482 0 0,4-3-2385 0 0</inkml:trace>
  <inkml:trace contextRef="#ctx0" brushRef="#br0" timeOffset="-41358.989">16311 3525 5897 0 0,'0'0'6325'0'0,"-8"1"-4931"0"0,-259-28 2174 0 0,100 10-3251 0 0,0 8 0 0 0,0 6 0 0 0,-58 12-317 0 0,217-9-147 0 0,-59 19-4183 0 0,67-15 376 0 0,2-1-2002 0 0</inkml:trace>
  <inkml:trace contextRef="#ctx0" brushRef="#br0" timeOffset="-40421.883">15886 4112 5565 0 0,'0'0'5412'0'0,"0"0"-4231"0"0,6 2-1148 0 0,19 7 84 0 0,1-2-1 0 0,0-1 1 0 0,0-2 0 0 0,0 0-1 0 0,0-1 1 0 0,1-2 0 0 0,-1-1-1 0 0,1 0 1 0 0,-1-3 0 0 0,0 0-1 0 0,0-1 1 0 0,0-2-1 0 0,0 0 1 0 0,-1-2 0 0 0,0-1-1 0 0,0-1 1 0 0,-1 0 0 0 0,-1-2-1 0 0,0-1 1 0 0,18-14-117 0 0,-27 11-165 0 0,-1 0 1 0 0,-1-1-1 0 0,0 0 1 0 0,-1-1-1 0 0,-1-1 0 0 0,-1 1 1 0 0,0-2-1 0 0,-2 1 0 0 0,0-1 1 0 0,-1 0-1 0 0,-1 0 1 0 0,-1-1-1 0 0,-1 0 0 0 0,0 0 1 0 0,-2 0-1 0 0,0 1 0 0 0,-2-1 1 0 0,0 0-1 0 0,-2 0 1 0 0,0 0-1 0 0,-1 0 0 0 0,-2-2 165 0 0,-8-44-752 0 0,-3 1-1 0 0,-3 1 1 0 0,-3 1 0 0 0,-2 1-1 0 0,-4 1 1 0 0,-23-38 752 0 0,23 52 254 0 0,-2 1-1 0 0,-2 2 1 0 0,-2 1 0 0 0,-2 1 0 0 0,-8-3-254 0 0,25 28 197 0 0,-2 0 1 0 0,0 2-1 0 0,-1 0 0 0 0,-1 2 1 0 0,0 0-1 0 0,-1 2 1 0 0,0 1-1 0 0,-1 1 0 0 0,0 1 1 0 0,0 1-1 0 0,-1 1 1 0 0,0 2-1 0 0,-1 0 0 0 0,1 2 1 0 0,-1 1-1 0 0,0 2 1 0 0,1 0-1 0 0,-1 2 1 0 0,1 1-1 0 0,-24 5-197 0 0,4 1 93 0 0,0 2 1 0 0,1 2-1 0 0,0 3 0 0 0,1 1 1 0 0,1 2-1 0 0,1 2 0 0 0,0 2 1 0 0,2 1-1 0 0,1 3 0 0 0,1 1 1 0 0,-24 23-94 0 0,43-33-1 0 0,0 1-1 0 0,1 1 1 0 0,1 1 0 0 0,1 1 0 0 0,1 0 0 0 0,1 1-1 0 0,1 1 1 0 0,1 0 0 0 0,1 1 0 0 0,1 0 0 0 0,1 1-1 0 0,1 0 1 0 0,2 1 0 0 0,0 0 0 0 0,2 0 0 0 0,1 0 0 0 0,1 0-1 0 0,2 1 1 0 0,1-1 0 0 0,0 1 0 0 0,2-1 0 0 0,2 1-1 0 0,0-1 1 0 0,7 22 1 0 0,-5-23 145 0 0,2 1 0 0 0,1-1 0 0 0,1 0 0 0 0,1 0 0 0 0,1-2 0 0 0,1 1-1 0 0,1-2 1 0 0,1 1 0 0 0,2-2 0 0 0,0 0 0 0 0,1-2 0 0 0,1 1 0 0 0,1-2 0 0 0,1-1 0 0 0,0 0 0 0 0,1-2-1 0 0,1-1 1 0 0,16 8-145 0 0,42 13 213 0 0,2-4 0 0 0,1-3-1 0 0,2-5 1 0 0,0-3 0 0 0,80 9-213 0 0,-43-20-4204 0 0,-80-11-1350 0 0</inkml:trace>
  <inkml:trace contextRef="#ctx0" brushRef="#br0" timeOffset="-34504.537">212 2823 2980 0 0,'0'0'740'0'0,"0"0"430"0"0,0 0 1186 0 0,0 0-452 0 0,0 0-560 0 0,0 0-248 0 0,0 0-142 0 0,0 0-197 0 0,7-7 89 0 0,10 218 3027 0 0,-2-35-3246 0 0,-9-134-465 0 0,-7-45-1151 0 0,-1-9 84 0 0,-6-27-5025 0 0,4 21 25 0 0</inkml:trace>
  <inkml:trace contextRef="#ctx0" brushRef="#br0" timeOffset="-34135.955">180 2738 7285 0 0,'0'0'1532'0'0,"0"0"-397"0"0,0 0-453 0 0,0 0-138 0 0,0 0-38 0 0,0 0 108 0 0,3 7 47 0 0,1 5-577 0 0,45 85 2316 0 0,-48-95-2337 0 0,1 0-1 0 0,0 0 1 0 0,-1 0 0 0 0,1-1-1 0 0,0 1 1 0 0,0 0-1 0 0,0-1 1 0 0,0 1-1 0 0,0-1 1 0 0,1 1-1 0 0,-1-1 1 0 0,0 0-1 0 0,1 0 1 0 0,-1 0 0 0 0,1 0-1 0 0,-1-1 1 0 0,1 1-1 0 0,-1-1 1 0 0,1 1-1 0 0,-1-1 1 0 0,1 0-1 0 0,0 0 1 0 0,-1 0-1 0 0,1 0 1 0 0,-1-1-1 0 0,1 1 1 0 0,-1-1 0 0 0,1 1-1 0 0,-1-1 1 0 0,1 0-1 0 0,-1 0 1 0 0,0 0-1 0 0,1 0 1 0 0,-1-1-1 0 0,0 1 1 0 0,0 0-1 0 0,0-1 1 0 0,0 0 0 0 0,0 1-1 0 0,0-1 1 0 0,0-1-63 0 0,46-84 36 0 0,-25 134-714 0 0,-16-22 637 0 0,24 67 1164 0 0,-7-32-4344 0 0,-22-58-2348 0 0,1-5-3945 0 0</inkml:trace>
  <inkml:trace contextRef="#ctx0" brushRef="#br0" timeOffset="-32549.149">9864 1952 3192 0 0,'0'0'446'0'0,"8"0"-36"0"0,8 0-9 0 0,0-1 0 0 0,0 0-1 0 0,0-1 1 0 0,-1 0 0 0 0,1-2-1 0 0,-1 0 1 0 0,0 0 0 0 0,0-1-1 0 0,13-8-400 0 0,64-69-502 0 0,-78 61 430 0 0,-2-1-1 0 0,-1-1 1 0 0,-1 1 0 0 0,-1-2-1 0 0,0 0 1 0 0,-2 0-1 0 0,-1 0 1 0 0,-1 0 0 0 0,-1-1-1 0 0,-1 0 1 0 0,-1 0 0 0 0,-2 0-1 0 0,0 0 1 0 0,-2 0 0 0 0,0 0-1 0 0,-2 0 1 0 0,-1 0 0 0 0,0 1-1 0 0,-2 0 1 0 0,-1 0 0 0 0,-4-6 72 0 0,-20-36-516 0 0,-2 2 0 0 0,-4 1 1 0 0,-2 2-1 0 0,-2 2 1 0 0,-3 2-1 0 0,-3 1 1 0 0,-2 3-1 0 0,-2 2 1 0 0,-3 3-1 0 0,-33-23 516 0 0,69 55 105 0 0,-1 0 1 0 0,0 2-1 0 0,-1 0 0 0 0,-1 1 0 0 0,0 1 0 0 0,-1 1 0 0 0,0 1 0 0 0,0 1 0 0 0,-1 1 0 0 0,0 1 0 0 0,-1 1 0 0 0,0 1 1 0 0,1 1-1 0 0,-1 2 0 0 0,-1 0 0 0 0,1 2 0 0 0,0 0 0 0 0,0 2 0 0 0,0 1 0 0 0,0 1 0 0 0,0 1 0 0 0,1 1 1 0 0,0 1-1 0 0,-3 2-105 0 0,-25 23 18 0 0,2 3 1 0 0,0 1-1 0 0,3 3 1 0 0,1 1-1 0 0,2 3 0 0 0,2 1 1 0 0,-9 15-19 0 0,31-41-27 0 0,2 1 0 0 0,0 0 0 0 0,0 1 0 0 0,2 1 1 0 0,1 1-1 0 0,1 0 0 0 0,0 1 0 0 0,2 1 0 0 0,1 0 0 0 0,0 0 0 0 0,2 1 0 0 0,1 0 0 0 0,1 1 1 0 0,1-1-1 0 0,1 1 0 0 0,2 1 0 0 0,0-1 0 0 0,2 0 0 0 0,1 1 0 0 0,1-1 0 0 0,1 1 1 0 0,1-1-1 0 0,2 0 0 0 0,0 0 0 0 0,3 1 27 0 0,17 19 451 0 0,2-1 0 0 0,3-1 0 0 0,1-1 0 0 0,2-2 0 0 0,2-1-1 0 0,2-2 1 0 0,1-1 0 0 0,2-2 0 0 0,1-2 0 0 0,2-2 0 0 0,1-2 0 0 0,28 14-451 0 0,221 95 967 0 0,-85-101-3556 0 0,-183-37 597 0 0,0-3-922 0 0</inkml:trace>
  <inkml:trace contextRef="#ctx0" brushRef="#br0" timeOffset="-14396.034">2220 4255 10817 0 0,'0'0'2170'0'0,"0"0"-824"0"0,0 0-630 0 0,0 0-186 0 0,0 0-211 0 0,0 0-18 0 0,2 7-64 0 0,9 188 737 0 0,6-189-6856 0 0,-10-11 675 0 0</inkml:trace>
  <inkml:trace contextRef="#ctx0" brushRef="#br0" timeOffset="-14145.218">2450 4232 7445 0 0,'0'0'6520'0'0,"0"0"-5672"0"0,0 0-508 0 0,0 0 204 0 0,0 0 297 0 0,0 0-253 0 0,-52-14-352 0 0,26 13-136 0 0,-1 0-100 0 0,3 1 0 0 0,-1 0-372 0 0,2 0-164 0 0,1 0-309 0 0,5 1-823 0 0,3 1-1260 0 0,5-1-2564 0 0</inkml:trace>
  <inkml:trace contextRef="#ctx0" brushRef="#br0" timeOffset="-13896.607">2527 4380 8749 0 0,'0'0'2208'0'0,"0"0"-2064"0"0,0 0 844 0 0,0 0 608 0 0,-42 4-264 0 0,22-6-628 0 0,-4-1-468 0 0,-1 0-172 0 0,-2 0-56 0 0,3 0-8 0 0,2 0-452 0 0,-2 0-516 0 0,5 3-596 0 0,2 0-964 0 0,7 0-2304 0 0,5 0-553 0 0</inkml:trace>
  <inkml:trace contextRef="#ctx0" brushRef="#br0" timeOffset="-13895.607">2544 4518 8361 0 0,'0'0'1000'0'0,"0"0"-404"0"0,0 0 60 0 0,0 0 528 0 0,0 0 136 0 0,0 0-76 0 0,0 0-384 0 0,-48 26-344 0 0,26-26-204 0 0,-2 0-184 0 0,-3 0-128 0 0,0-3-604 0 0,0 3-608 0 0,1-3-468 0 0,9 1-2336 0 0,-4-4-3793 0 0</inkml:trace>
  <inkml:trace contextRef="#ctx0" brushRef="#br0" timeOffset="-13600.768">2836 4105 4316 0 0,'0'0'8760'0'0,"0"0"-6758"0"0,0 0-1821 0 0,0 0 328 0 0,-5 8-36 0 0,-19 32-255 0 0,2 1-1 0 0,2 2 0 0 0,1 0 1 0 0,2 1-1 0 0,3 0 0 0 0,1 1 0 0 0,1 7-217 0 0,11-45 6 0 0,-1 1-1 0 0,2 0 1 0 0,-1-1 0 0 0,1 1-1 0 0,1 0 1 0 0,-1 0-1 0 0,1-1 1 0 0,0 1 0 0 0,1 0-1 0 0,0-1 1 0 0,0 1-1 0 0,1-1 1 0 0,0 0 0 0 0,0 0-1 0 0,0 0 1 0 0,2 2-6 0 0,38 26-2430 0 0,-30-32-902 0 0,3-5-2613 0 0</inkml:trace>
  <inkml:trace contextRef="#ctx0" brushRef="#br0" timeOffset="-13335.495">2972 4272 12057 0 0,'0'0'2610'0'0,"1"6"-2048"0"0,0 14-435 0 0,-1 0-1 0 0,-1 0 1 0 0,-1 0-1 0 0,0 0 1 0 0,-2 0-1 0 0,0 0 1 0 0,-1-1-1 0 0,-1 0 1 0 0,-1 0-1 0 0,-1 0 1 0 0,0-1-1 0 0,-1 0 1 0 0,-3 2-127 0 0,2 1-613 0 0,6-17-1796 0 0,2-7-3974 0 0,2-9-866 0 0</inkml:trace>
  <inkml:trace contextRef="#ctx0" brushRef="#br0" timeOffset="-13070.73">2865 4362 5897 0 0,'0'0'5912'0'0,"0"0"-4378"0"0,0 0-1320 0 0,0 0 380 0 0,8 7 160 0 0,170 176 842 0 0,-178-183-1943 0 0,6 6-574 0 0,-2-7-5617 0 0,0-6-529 0 0</inkml:trace>
  <inkml:trace contextRef="#ctx0" brushRef="#br0" timeOffset="-12819.284">3082 4136 12045 0 0,'0'0'2368'0'0,"0"0"-1555"0"0,0 0-634 0 0,0 0-67 0 0,0 0 92 0 0,0 0-56 0 0,0 0-224 0 0,6-2-94 0 0,-4 1 182 0 0,0 1-1 0 0,-1-1 0 0 0,1 1 0 0 0,0 0 0 0 0,0 0 0 0 0,0 0 0 0 0,0 0 0 0 0,-1 0 0 0 0,1 0 0 0 0,0 0 1 0 0,0 0-1 0 0,0 1 0 0 0,-1-1 0 0 0,1 1 0 0 0,0-1 0 0 0,0 1 0 0 0,-1 0 0 0 0,1 0 0 0 0,0 0 0 0 0,-1-1 1 0 0,1 2-1 0 0,-1-1 0 0 0,1 0 0 0 0,-1 0 0 0 0,0 0 0 0 0,0 1 0 0 0,1-1 0 0 0,-1 1 0 0 0,0-1 1 0 0,0 1-1 0 0,0-1 0 0 0,0 1 0 0 0,-1-1 0 0 0,1 1 0 0 0,0 0 0 0 0,-1 0 0 0 0,1-1 0 0 0,-1 1 0 0 0,1 0 1 0 0,-1 0-1 0 0,0 0 0 0 0,0 0 0 0 0,0-1 0 0 0,0 1 0 0 0,0 0 0 0 0,0 0 0 0 0,-1 0 0 0 0,1 0 0 0 0,0-1 1 0 0,-1 1-1 0 0,0 0 0 0 0,1 0-11 0 0,-23 46 514 0 0,1 25-515 0 0,89-48 1027 0 0,-20-32-4366 0 0,-39 2 286 0 0,-3 0-2207 0 0</inkml:trace>
  <inkml:trace contextRef="#ctx0" brushRef="#br0" timeOffset="-12553.661">3415 4252 14397 0 0,'5'7'1197'0'0,"3"2"-1120"0"0,-1 1 0 0 0,0 0 0 0 0,-1 0 0 0 0,0 0 0 0 0,-1 1 0 0 0,0 0 0 0 0,0 0 0 0 0,-1 0 1 0 0,-1 0-1 0 0,0 1 0 0 0,0-1 0 0 0,-1 1 0 0 0,-1 0 0 0 0,0 0 0 0 0,0-1 0 0 0,-1 1 0 0 0,-1 0 0 0 0,0 0 0 0 0,-1 0 0 0 0,0-1 0 0 0,-1 1 0 0 0,0-1 0 0 0,0 1 0 0 0,-2-1 0 0 0,-4 9-77 0 0,-68 78-947 0 0,31-77-7933 0 0,30-21 1187 0 0</inkml:trace>
  <inkml:trace contextRef="#ctx0" brushRef="#br0" timeOffset="-11822.186">4188 4523 4244 0 0,'0'0'7382'0'0,"0"0"-5189"0"0,0 0-1565 0 0,0 0 184 0 0,0 0 144 0 0,0 0-287 0 0,0 0-318 0 0,-9-1-143 0 0,-266-7-1414 0 0,272 5-3621 0 0,6 2-186 0 0</inkml:trace>
  <inkml:trace contextRef="#ctx0" brushRef="#br0" timeOffset="-9985.542">3274 4911 640 0 0,'0'0'4070'0'0,"-9"5"-2758"0"0,-27 14-1017 0 0,-1-1 1 0 0,0-2-1 0 0,-1-2 1 0 0,-1-1-1 0 0,0-2 1 0 0,0-2 0 0 0,-1-1-1 0 0,0-2 1 0 0,-1-2-1 0 0,1-2 1 0 0,-1-2-1 0 0,0-1 1 0 0,1-2-1 0 0,-1-2 1 0 0,1-1-1 0 0,1-3 1 0 0,-40-12-296 0 0,50 4 10 0 0,0 0 1 0 0,1-2-1 0 0,1-1 1 0 0,1-1-1 0 0,1-1 0 0 0,1-1 1 0 0,0-2-1 0 0,2 0 1 0 0,1-1-1 0 0,1-1 1 0 0,2-1-1 0 0,0-1 1 0 0,2 0-1 0 0,2-2 1 0 0,0 1-1 0 0,2-2 0 0 0,1 0 1 0 0,2 0-1 0 0,0-4-10 0 0,4 17 53 0 0,0 0 0 0 0,1 0 0 0 0,1-1 0 0 0,0 1 0 0 0,2-1 0 0 0,0 0 0 0 0,2 0 0 0 0,0 0 0 0 0,1 1 0 0 0,1-1-1 0 0,0 1 1 0 0,2-1 0 0 0,0 1 0 0 0,1 1 0 0 0,1-1 0 0 0,1 1 0 0 0,1 0 0 0 0,0 1 0 0 0,1 0 0 0 0,1 0 0 0 0,1 1 0 0 0,0 0 0 0 0,1 1-1 0 0,9-7-52 0 0,7-7-42 0 0,1 2 0 0 0,1 1-1 0 0,1 1 1 0 0,1 2 0 0 0,2 1-1 0 0,0 2 1 0 0,1 1 0 0 0,1 2-1 0 0,0 1 1 0 0,1 2-1 0 0,1 2 1 0 0,0 2 0 0 0,1 1-1 0 0,0 2 1 0 0,0 2 0 0 0,1 1-1 0 0,-1 2 1 0 0,1 2 0 0 0,-1 2-1 0 0,1 2 1 0 0,-1 1-1 0 0,0 2 1 0 0,0 2 0 0 0,2 2 42 0 0,-8-1-15 0 0,0 0 0 0 0,0 2 1 0 0,-1 2-1 0 0,0 1 0 0 0,-2 1 1 0 0,0 2-1 0 0,0 1 0 0 0,-2 2 1 0 0,0 1-1 0 0,-2 1 0 0 0,-1 1 1 0 0,0 1-1 0 0,-2 1 0 0 0,-1 2 1 0 0,-1 0-1 0 0,-1 1 0 0 0,-2 1 1 0 0,-1 1-1 0 0,6 16 15 0 0,-13-28 151 0 0,-1 1 1 0 0,0 1-1 0 0,-2-1 0 0 0,0 2 0 0 0,-1-1 0 0 0,-1 1 1 0 0,-1 0-1 0 0,-1 0 0 0 0,-1 1 0 0 0,-2-1 1 0 0,0 1-1 0 0,-1-1 0 0 0,-1 1 0 0 0,-1-1 1 0 0,-1 1-1 0 0,0-1 0 0 0,-2 0 0 0 0,-1 0 1 0 0,-1-1-1 0 0,-1 0 0 0 0,0 0 0 0 0,-2 0 0 0 0,0-1 1 0 0,-4 3-152 0 0,-4-1 125 0 0,0-2 0 0 0,-2 0 0 0 0,0-1 0 0 0,-1-1 1 0 0,-1-1-1 0 0,0 0 0 0 0,-2-2 0 0 0,1-1 0 0 0,-2-1 0 0 0,0-1 1 0 0,0-1-1 0 0,-1-1 0 0 0,-1-2 0 0 0,0 0 0 0 0,0-2 1 0 0,-18 2-126 0 0,17-4-518 0 0,0-2 0 0 0,1 0 0 0 0,-1-2 1 0 0,0-1-1 0 0,0-1 0 0 0,1-2 1 0 0,-1 0-1 0 0,1-2 0 0 0,0-1 0 0 0,-17-8 518 0 0,10 1-5217 0 0</inkml:trace>
  <inkml:trace contextRef="#ctx0" brushRef="#br0" timeOffset="-11525.071">4473 4333 10289 0 0,'0'0'3496'0'0,"2"10"-2769"0"0,8 21-383 0 0,-2 2-1 0 0,-2-1 1 0 0,-1 1-1 0 0,-1 0 1 0 0,-2 0-1 0 0,-1 0 1 0 0,-1 0-1 0 0,-2 1 1 0 0,-3 5-344 0 0,-10 60 366 0 0,13-86-9189 0 0,5-23 2016 0 0</inkml:trace>
  <inkml:trace contextRef="#ctx0" brushRef="#br0" timeOffset="-11133.866">4500 4316 144 0 0,'0'0'4787'0'0,"0"0"-742"0"0,0 0-2960 0 0,0 0-957 0 0,0 0 191 0 0,0 0 198 0 0,0 0-268 0 0,0 0-96 0 0,0 0 241 0 0,0 6 188 0 0,-1 3-399 0 0,0 0-1 0 0,1 0 0 0 0,0 0 1 0 0,0 1-1 0 0,1-1 1 0 0,0 0-1 0 0,1 0 1 0 0,0 0-1 0 0,0 0 1 0 0,1-1-1 0 0,0 1 1 0 0,1-1-1 0 0,0 1 0 0 0,0-1 1 0 0,1 0-1 0 0,0-1 1 0 0,0 1-1 0 0,1-1 1 0 0,0 0-1 0 0,0 0 1 0 0,1-1-1 0 0,-1 0 1 0 0,4 2-183 0 0,-4-8-14 0 0,-1-1 1 0 0,0 0 0 0 0,0-1-1 0 0,0 1 1 0 0,0-1 0 0 0,0 0-1 0 0,0 0 1 0 0,0-1 0 0 0,0 1-1 0 0,-1-1 1 0 0,1 0 0 0 0,-1-1-1 0 0,0 1 1 0 0,0-1 0 0 0,0 1-1 0 0,-1-1 1 0 0,1 0 0 0 0,-1 0-1 0 0,0-1 1 0 0,0 1 0 0 0,0-1-1 0 0,-1 0 1 0 0,1 1 0 0 0,-1-1-1 0 0,0 0 1 0 0,-1 0 0 0 0,1-1-1 0 0,-1 1 1 0 0,0 0 0 0 0,0 0-1 0 0,-1-1 1 0 0,0 1 0 0 0,0 0-1 0 0,0-1 1 0 0,0 1 0 0 0,-1-2 13 0 0,2 0 13 0 0,16 65 661 0 0,-9 81-564 0 0,-1-130-4215 0 0,1-11-1766 0 0</inkml:trace>
  <inkml:trace contextRef="#ctx0" brushRef="#br0" timeOffset="-10801.94">4882 4152 5412 0 0,'0'0'6668'0'0,"0"0"-5483"0"0,0 0-959 0 0,0 0 167 0 0,0 0-154 0 0,0 0-167 0 0,0 0-32 0 0,6 1 102 0 0,-4-1-125 0 0,0 0 0 0 0,0 0 0 0 0,0 0 0 0 0,0 0 0 0 0,0 1 0 0 0,-1-1 0 0 0,1 1 0 0 0,0-1 0 0 0,0 1 0 0 0,0 0 0 0 0,-1 0 0 0 0,1 0 0 0 0,0 0 0 0 0,-1 0 1 0 0,1 0-1 0 0,-1 0 0 0 0,1 0 0 0 0,-1 1 0 0 0,0-1 0 0 0,0 1 0 0 0,1-1 0 0 0,-1 1 0 0 0,0-1 0 0 0,0 1 0 0 0,0 0 0 0 0,-1-1 0 0 0,1 1 0 0 0,0 0 0 0 0,0 0 0 0 0,-1 0 0 0 0,0-1 0 0 0,1 1 1 0 0,-1 0-1 0 0,0 0 0 0 0,0 0 0 0 0,0 0 0 0 0,0 0 0 0 0,0 0 0 0 0,0 0 0 0 0,0 0 0 0 0,-1-1 0 0 0,1 1 0 0 0,-1 0 0 0 0,1 0 0 0 0,-1 0 0 0 0,0-1 0 0 0,0 1 0 0 0,0 0-17 0 0,-100 122 864 0 0,102-122-822 0 0,1-1 0 0 0,0 1 0 0 0,0-1-1 0 0,0 1 1 0 0,0-1 0 0 0,0 0 0 0 0,0 0-1 0 0,0 0 1 0 0,0 0 0 0 0,0 0-1 0 0,0 0 1 0 0,0-1 0 0 0,1 1 0 0 0,-1-1-1 0 0,0 1 1 0 0,1-1 0 0 0,-1 0 0 0 0,0 0-1 0 0,1 0 1 0 0,-1 0 0 0 0,0 0-1 0 0,1-1 1 0 0,-1 1 0 0 0,0-1 0 0 0,0 1-1 0 0,1-1 1 0 0,-1 0 0 0 0,0 0-1 0 0,0 0 1 0 0,0 0 0 0 0,0-1-42 0 0,148-40-36 0 0,-86 17-8060 0 0,-50 17 2263 0 0</inkml:trace>
  <inkml:trace contextRef="#ctx0" brushRef="#br0" timeOffset="-15217.328">1410 4230 10905 0 0,'0'0'1855'0'0,"0"0"-1384"0"0,8 8-152 0 0,-1 0-133 0 0,0-1 0 0 0,-1 1 0 0 0,0 0 0 0 0,0 1 0 0 0,-1 0 0 0 0,0 0 0 0 0,0 0 0 0 0,-1 0 0 0 0,0 1 0 0 0,-1-1 0 0 0,0 1 0 0 0,0 0 0 0 0,-1 0 0 0 0,0 0 0 0 0,-1 1 0 0 0,0-1-186 0 0,-2 2 57 0 0,0 1 1 0 0,-1-1-1 0 0,-1 0 1 0 0,1 0-1 0 0,-2-1 1 0 0,0 1-1 0 0,0-1 1 0 0,-1 1-1 0 0,0-1 1 0 0,-1-1-1 0 0,0 1 1 0 0,-1-1-58 0 0,-39 35-2725 0 0,37-41-152 0 0,2-2-2860 0 0</inkml:trace>
  <inkml:trace contextRef="#ctx0" brushRef="#br0" timeOffset="-15019.038">1757 4530 7717 0 0,'0'0'6680'0'0,"0"0"-6060"0"0,0 0-572 0 0,0 0 484 0 0,0 0 196 0 0,0 0-351 0 0,0 0-377 0 0,0 0-72 0 0,-37-7-329 0 0,18 3-315 0 0,0-1-208 0 0,1 0-204 0 0,4-2-444 0 0,3 0-880 0 0,5-1-1456 0 0,6 1-261 0 0</inkml:trace>
  <inkml:trace contextRef="#ctx0" brushRef="#br0" timeOffset="-14861.781">1691 4452 1388 0 0,'0'0'2816'0'0,"48"-7"-251"0"0,-26 3-85 0 0,-3 1-492 0 0,-5 0 88 0 0,-6 0-164 0 0,-5 2-375 0 0,-3-1-717 0 0,-7-2-648 0 0,-7 0-172 0 0,-9-2-100 0 0,-8 1 16 0 0,-10-1-588 0 0,-9-1-697 0 0,4 0-1091 0 0,15 1-2200 0 0,3-1-3105 0 0</inkml:trace>
  <inkml:trace contextRef="#ctx0" brushRef="#br0" timeOffset="-16723.411">1 4037 6333 0 0,'0'0'1078'0'0,"0"0"70"0"0,0 0 893 0 0,0 0-296 0 0,0 0-434 0 0,0 0-412 0 0,0 0-601 0 0,0 0-62 0 0,6 9 530 0 0,-5-7-722 0 0,16 18 166 0 0,0 1-1 0 0,-2 1 1 0 0,-1 1 0 0 0,-1 0 0 0 0,0 0-1 0 0,-2 1 1 0 0,-1 1 0 0 0,-1 0-1 0 0,-1 1 1 0 0,-1-1 0 0 0,-1 1 0 0 0,-1 3-210 0 0,17-47 2660 0 0,3-43-2596 0 0,-20 40-80 0 0,-1-1 0 0 0,-1 0-1 0 0,0 1 1 0 0,-2-1 0 0 0,-1 0 0 0 0,0 0 0 0 0,-2 0-1 0 0,-1-4 17 0 0,-1-63-1222 0 0,24 118-5899 0 0,-13-13 2752 0 0,5 6-1849 0 0</inkml:trace>
  <inkml:trace contextRef="#ctx0" brushRef="#br0" timeOffset="-16338.836">434 4313 1448 0 0,'0'0'6903'0'0,"0"0"-4650"0"0,0 0-1165 0 0,0 0 60 0 0,0 0-51 0 0,0 0-423 0 0,0 0-372 0 0,-2-7-193 0 0,2 4-101 0 0,-1 1 0 0 0,0-1 0 0 0,1 1 1 0 0,-1-1-1 0 0,0 1 0 0 0,-1-1 0 0 0,1 1 0 0 0,0-1 0 0 0,-1 1 0 0 0,1 0 1 0 0,-1 0-1 0 0,0 0 0 0 0,0 0 0 0 0,1 0 0 0 0,-1 0 0 0 0,-1 0 0 0 0,1 0 0 0 0,0 1 1 0 0,0-1-1 0 0,-1 1 0 0 0,1 0 0 0 0,-1 0 0 0 0,1 0 0 0 0,-1 0 0 0 0,1 0 1 0 0,-1 0-1 0 0,0 1 0 0 0,1-1 0 0 0,-1 1 0 0 0,0 0 0 0 0,1-1 0 0 0,-1 2 0 0 0,0-1 1 0 0,0 0-1 0 0,1 0 0 0 0,-1 1 0 0 0,0-1 0 0 0,1 1 0 0 0,-1 0 0 0 0,-1 1-8 0 0,0 1 25 0 0,1 1 0 0 0,0-1-1 0 0,1 1 1 0 0,-1 0-1 0 0,0 0 1 0 0,1 0 0 0 0,0 0-1 0 0,0 1 1 0 0,0-1-1 0 0,1 1 1 0 0,0-1-1 0 0,-1 1 1 0 0,2-1 0 0 0,-1 1-1 0 0,0 0 1 0 0,1 0-1 0 0,0-1 1 0 0,0 1 0 0 0,0 0-1 0 0,1-1 1 0 0,-1 1-1 0 0,1 0 1 0 0,1-1 0 0 0,-1 1-1 0 0,1 1-24 0 0,0-5 45 0 0,0 0 0 0 0,0-1 1 0 0,0 1-1 0 0,0-1 0 0 0,0 1 0 0 0,0-1 0 0 0,0 0 1 0 0,0 0-1 0 0,0 0 0 0 0,0 0 0 0 0,0 0 0 0 0,0 0 0 0 0,0-1 1 0 0,0 1-1 0 0,0-1 0 0 0,0 1 0 0 0,0-1 0 0 0,-1 0 1 0 0,1 0-1 0 0,0 1 0 0 0,0-1 0 0 0,0-1 0 0 0,-1 1 0 0 0,1 0 1 0 0,-1 0-1 0 0,1-1 0 0 0,-1 1 0 0 0,1-1 0 0 0,-1 1 0 0 0,0-1 1 0 0,0 1-1 0 0,0-1 0 0 0,0 0 0 0 0,0 0 0 0 0,0 1 1 0 0,0-1-1 0 0,0 0 0 0 0,-1 0 0 0 0,1 0 0 0 0,-1 0 0 0 0,1 0 1 0 0,-1 0-1 0 0,0 0 0 0 0,0 0 0 0 0,0 0 0 0 0,0 0 0 0 0,0 0 1 0 0,0 0-1 0 0,-1 0 0 0 0,1-1-45 0 0,55 34-581 0 0,-14 39 729 0 0,-37-53-3512 0 0,-3 0-3571 0 0,-1-20 1126 0 0</inkml:trace>
  <inkml:trace contextRef="#ctx0" brushRef="#br0" timeOffset="-16074.991">587 4327 9129 0 0,'0'0'2107'0'0,"0"0"-937"0"0,0 0-92 0 0,0 0 105 0 0,0 0-283 0 0,0 0-391 0 0,4 7-276 0 0,11 20-83 0 0,-16-27-111 0 0,1 0 1 0 0,-1-1-1 0 0,1 1 0 0 0,-1 0 1 0 0,1-1-1 0 0,-1 1 1 0 0,1 0-1 0 0,-1 0 1 0 0,1 0-1 0 0,-1-1 0 0 0,1 1 1 0 0,-1 0-1 0 0,1 0 1 0 0,-1 0-1 0 0,0 0 0 0 0,1 0 1 0 0,-1 0-1 0 0,1 0 1 0 0,-1 0-1 0 0,1 0 1 0 0,-1 1-1 0 0,1-1 0 0 0,-1 0 1 0 0,1 0-1 0 0,-1 0 1 0 0,1 1-1 0 0,-1-1 0 0 0,1 0 1 0 0,-1 0-1 0 0,1 1 1 0 0,-1-1-1 0 0,1 0 0 0 0,0 1 1 0 0,-1-1-1 0 0,1 1 1 0 0,-1-1-1 0 0,1 0 1 0 0,0 1-1 0 0,0-1 0 0 0,-1 1 1 0 0,1-1-1 0 0,0 1 1 0 0,0-1-1 0 0,-1 1-39 0 0,3-10-80 0 0,1 1 0 0 0,0 0 0 0 0,0-1 0 0 0,0 1 0 0 0,1 1-1 0 0,0-1 1 0 0,1 0 0 0 0,0 1 0 0 0,0 0 0 0 0,0 0 0 0 0,1 1 0 0 0,0-1 0 0 0,1 1 0 0 0,-1 0 0 0 0,1 1-1 0 0,0 0 1 0 0,0 0 0 0 0,1 0 0 0 0,-1 1 0 0 0,1 0 0 0 0,0 0 0 0 0,1 1 0 0 0,5-1 80 0 0,0 8-2595 0 0,-11 6-3364 0 0,-4-3 126 0 0</inkml:trace>
  <inkml:trace contextRef="#ctx0" brushRef="#br0" timeOffset="-15809.768">918 4104 7009 0 0,'0'0'4517'0'0,"0"0"-3040"0"0,0 0-559 0 0,0 0-96 0 0,0 0-196 0 0,0 0 22 0 0,-5 6 155 0 0,-5 8-691 0 0,1 1 1 0 0,0-1 0 0 0,0 1 0 0 0,2 1 0 0 0,0 0 0 0 0,1 0 0 0 0,0 0-1 0 0,1 0 1 0 0,1 1 0 0 0,1 0 0 0 0,0 0 0 0 0,1 0 0 0 0,1 0 0 0 0,1 1-1 0 0,0-1 1 0 0,1 0 0 0 0,1 0 0 0 0,2 9-113 0 0,61 39-277 0 0,-26-61-5084 0 0,-33-7 764 0 0,-1-6-1807 0 0</inkml:trace>
  <inkml:trace contextRef="#ctx0" brushRef="#br0" timeOffset="-15591.03">1198 4298 3696 0 0,'0'0'6549'0'0,"0"0"-5128"0"0,0 0-1047 0 0,1 8 393 0 0,-1 0-531 0 0,0 1 1 0 0,-1 0 0 0 0,0-1 0 0 0,-1 1 0 0 0,1-1 0 0 0,-2 0 0 0 0,1 1 0 0 0,-1-1 0 0 0,0 0 0 0 0,-1 0 0 0 0,0-1 0 0 0,0 1 0 0 0,-1-1 0 0 0,0 0 0 0 0,-2 3-237 0 0,-36 31-405 0 0,15-52-7813 0 0,23 2 2800 0 0</inkml:trace>
  <inkml:trace contextRef="#ctx0" brushRef="#br0" timeOffset="-15420.417">1073 4314 8989 0 0,'0'0'1353'0'0,"0"0"-566"0"0,8 8 201 0 0,122 150 3813 0 0,-128-156-5351 0 0,12 18 1601 0 0,-9-16-3314 0 0,-3-4-3336 0 0,2-10-1574 0 0</inkml:trace>
  <inkml:trace contextRef="#ctx0" brushRef="#br0" timeOffset="-3236.058">3869 4284 3968 0 0,'0'0'458'0'0,"0"0"150"0"0,0 0 443 0 0,0 0-413 0 0,0 0-383 0 0,0 0-173 0 0,3-6-55 0 0,16-16 58 0 0,0 0 0 0 0,2 2-1 0 0,0 0 1 0 0,1 1-1 0 0,1 1 1 0 0,1 2 0 0 0,0 0-1 0 0,1 1 1 0 0,1 2 0 0 0,0 0-1 0 0,1 2 1 0 0,0 1-1 0 0,1 1 1 0 0,19-3-85 0 0,108-31 206 0 0,1 6 0 0 0,1 8 0 0 0,58 0-206 0 0,-166 22 19 0 0,78-10 177 0 0,0 5-1 0 0,0 7 0 0 0,0 4 1 0 0,1 6-1 0 0,-1 6 0 0 0,-1 6 0 0 0,-1 4 1 0 0,0 7-1 0 0,-2 4 0 0 0,0 7-195 0 0,182 73 438 0 0,-77-25-55 0 0,5-9 0 0 0,205 38-383 0 0,-26-54 355 0 0,3-18 1 0 0,39-17-356 0 0,1704-24 168 0 0,-996-24-72 0 0,1920 123 90 0 0,-3005-98-163 0 0,531 27 1507 0 0,286-35-1530 0 0,-769-1 44 0 0,0-7 0 0 0,0-5-1 0 0,-2-5 1 0 0,0-5 0 0 0,-2-6 0 0 0,-2-6 0 0 0,91-42-44 0 0,-179 68 92 0 0,-1-1 0 0 0,-1-1 0 0 0,0-2 0 0 0,-1-1 0 0 0,-1-1 0 0 0,-1-1 0 0 0,0-2 1 0 0,-2 0-1 0 0,-1-2 0 0 0,0 0 0 0 0,-2-2 0 0 0,-1 0 0 0 0,-1-2 0 0 0,-1 0 0 0 0,-2 0 0 0 0,-1-2 0 0 0,-1 0 1 0 0,-1-1-1 0 0,-2 0 0 0 0,-1-1 0 0 0,-2 0 0 0 0,3-20-92 0 0,-9-15 72 0 0,-3 1 1 0 0,-3 0-1 0 0,-3 0 0 0 0,-3 0 1 0 0,-3 1-1 0 0,-2 1 1 0 0,-3 0-1 0 0,-3 1 0 0 0,-3 1 1 0 0,-3 1-1 0 0,-2 1 1 0 0,-33-49-73 0 0,-23-21-129 0 0,-7 4 1 0 0,-4 4-1 0 0,-6 5 1 0 0,-5 4-1 0 0,-5 4 1 0 0,-4 6-1 0 0,-22-9 129 0 0,-24-29-103 0 0,1 0-49 0 0,-87-77 932 0 0,-117-141-780 0 0,339 331 34 0 0,1-1 1 0 0,1-1-1 0 0,2-2 0 0 0,1 0 0 0 0,2-1 1 0 0,1-1-1 0 0,-6-18-34 0 0,19 41 1 0 0,1 0-1 0 0,0-1 1 0 0,1 1-1 0 0,0-1 1 0 0,1 0-1 0 0,0 0 1 0 0,1 0-1 0 0,0 0 1 0 0,1-1-1 0 0,1 1 1 0 0,0 0-1 0 0,0 0 1 0 0,1 0-1 0 0,0 0 1 0 0,2 0-1 0 0,-1 1 1 0 0,1-1-1 0 0,1 1 1 0 0,0 0-1 0 0,0 0 1 0 0,1 1-1 0 0,1-1 1 0 0,-1 1-1 0 0,2 1 1 0 0,3-5-1 0 0,16-9-58 0 0,2 2 1 0 0,0 1-1 0 0,1 1 1 0 0,1 1-1 0 0,1 2 1 0 0,0 1-1 0 0,1 2 1 0 0,0 1-1 0 0,1 1 1 0 0,1 2-1 0 0,0 1 1 0 0,0 2-1 0 0,0 2 1 0 0,0 1 0 0 0,35 2 57 0 0,-36-2-21 0 0,1 1 0 0 0,-1 2 0 0 0,1 1 0 0 0,-1 2 1 0 0,1 1-1 0 0,-1 2 0 0 0,0 2 0 0 0,-1 0 0 0 0,0 3 1 0 0,15 6 20 0 0,-83-19 102 0 0,29 0-89 0 0,0-1 0 0 0,0 0 0 0 0,0 0 0 0 0,0 0 1 0 0,1-1-1 0 0,0 0 0 0 0,-1 0 0 0 0,1 0 0 0 0,1-1 1 0 0,-1 0-1 0 0,0 1 0 0 0,1-2 0 0 0,0 1 1 0 0,1 0-1 0 0,-1-1 0 0 0,1 0 0 0 0,0 0 0 0 0,0 0 1 0 0,1 0-1 0 0,0 0 0 0 0,0-1 0 0 0,0 1 1 0 0,1 0-1 0 0,0-1 0 0 0,0 0 0 0 0,0 1 0 0 0,1-1 1 0 0,1-4-14 0 0,2 10-55 0 0,0-1 1 0 0,1 0 0 0 0,0 1 0 0 0,-1 0-1 0 0,1 0 1 0 0,0 0 0 0 0,0 0 0 0 0,0 0-1 0 0,-1 1 1 0 0,1 0 0 0 0,0 0 0 0 0,0 0 0 0 0,0 0-1 0 0,0 1 1 0 0,0-1 0 0 0,-1 1 0 0 0,1 0-1 0 0,0 0 1 0 0,0 0 0 0 0,-1 1 0 0 0,1 0-1 0 0,-1-1 1 0 0,3 3 54 0 0,23 6 4 0 0,152 81 510 0 0,-179-90-525 0 0,-1 0 1 0 0,0 0 0 0 0,0 0 0 0 0,0 0 0 0 0,0 1 0 0 0,0-1 0 0 0,0 0 0 0 0,0 1 0 0 0,-1-1 0 0 0,1 1 0 0 0,0-1 0 0 0,-1 1 0 0 0,1-1 0 0 0,-1 1 0 0 0,0-1 0 0 0,1 1 0 0 0,-1 0 0 0 0,0-1 0 0 0,0 1 0 0 0,0-1 0 0 0,0 1 0 0 0,0 0-1 0 0,-1-1 1 0 0,1 1 0 0 0,0-1 0 0 0,-1 1 0 0 0,1-1 0 0 0,-1 1 0 0 0,1-1 0 0 0,-1 1 0 0 0,0-1 0 0 0,0 1 0 0 0,1-1 0 0 0,-1 0 0 0 0,0 1 0 0 0,0-1 0 0 0,-1 0 0 0 0,1 0 0 0 0,0 0 0 0 0,0 0 0 0 0,0 0 0 0 0,-1 0 0 0 0,1 0 0 0 0,-1 0 0 0 0,1-1-1 0 0,-1 1 11 0 0,-70 37 216 0 0,71-38-217 0 0,-50 20-420 0 0,14-9-3665 0 0,10-4-2050 0 0</inkml:trace>
  <inkml:trace contextRef="#ctx0" brushRef="#br0" timeOffset="-2383.716">17771 280 8929 0 0,'0'0'1289'0'0,"0"0"-115"0"0,0 0-302 0 0,0 0-527 0 0,0 0-113 0 0,0 0 176 0 0,1 9 345 0 0,-9 211 1676 0 0,7-204-3431 0 0,3-14-6950 0 0,8-7 479 0 0</inkml:trace>
  <inkml:trace contextRef="#ctx0" brushRef="#br0" timeOffset="-2119.018">17975 321 12553 0 0,'0'0'1796'0'0,"0"0"-1276"0"0,0 0-432 0 0,0 0 316 0 0,0 0 372 0 0,-35-7-119 0 0,14 4-333 0 0,-3 2-272 0 0,-1 1-52 0 0,-1 0-48 0 0,2 0 44 0 0,6 0-696 0 0,1 1-761 0 0,4 2-1443 0 0,8-1-3701 0 0</inkml:trace>
  <inkml:trace contextRef="#ctx0" brushRef="#br0" timeOffset="-1962.429">18038 443 8809 0 0,'0'0'3120'0'0,"0"0"-3120"0"0,0 0 12 0 0,0 0 448 0 0,0 0 916 0 0,0 0-144 0 0,-50 10-404 0 0,25-10-424 0 0,-2-3-276 0 0,-4 3-124 0 0,1-3-4 0 0,3 2-1124 0 0,5-1-852 0 0,6 1-2424 0 0,1 0-4157 0 0</inkml:trace>
  <inkml:trace contextRef="#ctx0" brushRef="#br0" timeOffset="-1790.355">18070 586 10737 0 0,'0'0'620'0'0,"0"0"-248"0"0,0 0 12 0 0,0 0 972 0 0,0 0-124 0 0,-55 5-540 0 0,28-9-352 0 0,-2 1-228 0 0,-1-1-112 0 0,0 1 0 0 0,-1-2-1232 0 0,4 1-844 0 0,6-1-3184 0 0,7-2-2017 0 0</inkml:trace>
  <inkml:trace contextRef="#ctx0" brushRef="#br0" timeOffset="-1541.143">18359 190 11865 0 0,'0'0'387'0'0,"0"0"-115"0"0,-3 7 517 0 0,-28 61 1364 0 0,17-42-1914 0 0,1 0 0 0 0,2 1 1 0 0,0 0-1 0 0,2 1 0 0 0,1 0 1 0 0,1 1-1 0 0,2-1 0 0 0,1 1 1 0 0,-1 23-240 0 0,19-7-872 0 0,8-23-4500 0 0,-13-18-251 0 0</inkml:trace>
  <inkml:trace contextRef="#ctx0" brushRef="#br0" timeOffset="-1370.83">18562 377 12465 0 0,'0'0'694'0'0,"1"7"-264"0"0,-1-1-258 0 0,0 1 1 0 0,0 0 0 0 0,-1-1-1 0 0,0 1 1 0 0,0 0 0 0 0,-1-1-1 0 0,0 1 1 0 0,0-1 0 0 0,0 0-1 0 0,-1 0 1 0 0,0 0 0 0 0,0 0-1 0 0,0 0 1 0 0,-1-1 0 0 0,0 1-1 0 0,-1 1-172 0 0,-77 98 620 0 0,46-60-5871 0 0,36-45 908 0 0,0-3-1186 0 0</inkml:trace>
  <inkml:trace contextRef="#ctx0" brushRef="#br0" timeOffset="-1184.034">18416 403 6321 0 0,'0'0'4476'0'0,"0"0"-4464"0"0,19 40 656 0 0,-6-19 372 0 0,1 3 284 0 0,2 0-372 0 0,-1 0-232 0 0,1-1-320 0 0,-2-2-200 0 0,0-1-96 0 0,-3-2-40 0 0,-1-2 0 0 0,0-2-52 0 0,-1-3-12 0 0,-4-3-356 0 0,2-3-828 0 0,-3-2-1400 0 0,6-5-3832 0 0</inkml:trace>
  <inkml:trace contextRef="#ctx0" brushRef="#br0" timeOffset="5589.293">18452 2054 11641 0 0,'0'0'1956'0'0,"0"0"-1004"0"0,0 0-272 0 0,0 0 76 0 0,0 0 49 0 0,0 0-381 0 0,0 0-252 0 0,0 0-172 0 0,-50-2-40 0 0,24-1-24 0 0,5 0-60 0 0,-2 0-761 0 0,5-3-503 0 0,4-1-1052 0 0,6-1-3808 0 0</inkml:trace>
  <inkml:trace contextRef="#ctx0" brushRef="#br0" timeOffset="5839.122">18509 1950 9337 0 0,'0'0'5344'0'0,"0"0"-5344"0"0,0 0-764 0 0,0 0 764 0 0,0 0 1104 0 0,-54 2-564 0 0,15-4-404 0 0,-4-1-136 0 0,7 1-76 0 0,7-1-1400 0 0,13 1-1028 0 0,-6-5-4333 0 0</inkml:trace>
  <inkml:trace contextRef="#ctx0" brushRef="#br0" timeOffset="2089.003">20933 640 9461 0 0,'0'0'1080'0'0,"0"0"-663"0"0,0 0 9 0 0,0 0 392 0 0,0 0 204 0 0,0 0-324 0 0,0 0-478 0 0,3 4-163 0 0,1 1 23 0 0,1 0-1 0 0,-1-1 1 0 0,0 0-1 0 0,1 1 1 0 0,0-1-1 0 0,0-1 1 0 0,0 1-1 0 0,1-1 1 0 0,-1 0-1 0 0,1 0 1 0 0,0-1-1 0 0,-1 1 0 0 0,1-1 1 0 0,0-1-1 0 0,0 1 1 0 0,1-1-1 0 0,-1 0 1 0 0,0 0-1 0 0,0-1 1 0 0,1 0-1 0 0,-1 0 1 0 0,0 0-1 0 0,0-1 1 0 0,1 0-1 0 0,-1 0 1 0 0,0 0-1 0 0,0-1 1 0 0,0 0-1 0 0,0 0 1 0 0,5-4-80 0 0,-10 0-45 0 0,-1 0 1 0 0,1 0 0 0 0,-1 0-1 0 0,-1-1 1 0 0,1 1 0 0 0,-1 0-1 0 0,0 0 1 0 0,0 0 0 0 0,-1 0 0 0 0,1 0-1 0 0,-1 0 1 0 0,-1 0 0 0 0,1 0-1 0 0,-1 1 1 0 0,0-1 0 0 0,0 1 0 0 0,-1 0-1 0 0,0 0 1 0 0,1 0 0 0 0,-2 0-1 0 0,1 1 1 0 0,0 0 0 0 0,-1-1 0 0 0,0 2-1 0 0,0-1 1 0 0,-4-2 44 0 0,1-2 23 0 0,-70-53-354 0 0,76 64 370 0 0,0-1-1 0 0,0 1 1 0 0,0 0 0 0 0,0 0-1 0 0,0 1 1 0 0,0-1-1 0 0,1 0 1 0 0,0 1 0 0 0,0-1-1 0 0,0 0 1 0 0,0 1 0 0 0,0-1-1 0 0,0 1 1 0 0,1 0-1 0 0,0-1 1 0 0,0 1 0 0 0,0 0-1 0 0,0-1 1 0 0,1 1 0 0 0,-1-1-1 0 0,1 1 1 0 0,0-1-1 0 0,1 4-38 0 0,-2-6 4 0 0,21 264 1299 0 0,-21-260-1470 0 0,4 50-895 0 0,13-25-7964 0 0,-2-21 1962 0 0</inkml:trace>
  <inkml:trace contextRef="#ctx0" brushRef="#br0" timeOffset="2342.611">21140 886 14381 0 0,'0'0'2093'0'0,"0"0"-2093"0"0,0 0-369 0 0,0 0 369 0 0,-45-17 429 0 0,21 13-301 0 0,-3-1-128 0 0,-1 3-100 0 0,-3-1-229 0 0,1 1-995 0 0,6-2-976 0 0,6 1-3276 0 0</inkml:trace>
  <inkml:trace contextRef="#ctx0" brushRef="#br0" timeOffset="2587.973">21309 668 14321 0 0,'0'0'1615'0'0,"0"0"-1518"0"0,-4 8 335 0 0,-2 2-441 0 0,-56 139 1831 0 0,62-144-2023 0 0,-1 0 0 0 0,1 0 0 0 0,0 0 0 0 0,0 0 0 0 0,0 0 1 0 0,1 0-1 0 0,-1 0 0 0 0,1 0 0 0 0,1 0 0 0 0,-1 0 0 0 0,1 0 0 0 0,0 0 0 0 0,0 0 0 0 0,0-1 0 0 0,0 1 1 0 0,1-1-1 0 0,0 0 0 0 0,0 0 0 0 0,0 0 0 0 0,2 2 201 0 0,6 3-5323 0 0,1-5-3302 0 0</inkml:trace>
  <inkml:trace contextRef="#ctx0" brushRef="#br0" timeOffset="2744.275">21415 815 14013 0 0,'0'0'1125'0'0,"7"-1"-824"0"0,-3 1-274 0 0,1 0-1 0 0,0 0 0 0 0,-1 1 1 0 0,1-1-1 0 0,0 1 0 0 0,-1 0 1 0 0,1 0-1 0 0,-1 1 0 0 0,1-1 1 0 0,-1 1-1 0 0,0 0 0 0 0,1 0 1 0 0,-1 1-1 0 0,0-1 0 0 0,-1 1 1 0 0,1 0-1 0 0,0 0 0 0 0,-1 0 1 0 0,1 0-1 0 0,-1 1 0 0 0,0-1 1 0 0,0 1-1 0 0,-1 0 0 0 0,1 0 1 0 0,-1 0-1 0 0,0 0 0 0 0,0 0 1 0 0,0 1-1 0 0,0-1 0 0 0,-1 1 1 0 0,0-1-1 0 0,0 1 0 0 0,0-1 1 0 0,0 1-1 0 0,-1 0 0 0 0,0 0 1 0 0,0-1-1 0 0,0 1 0 0 0,-1 3-26 0 0,-69 47 63 0 0,35-48-5649 0 0,27-7-509 0 0</inkml:trace>
  <inkml:trace contextRef="#ctx0" brushRef="#br0" timeOffset="2929.154">21620 846 14173 0 0,'0'0'780'0'0,"0"0"-328"0"0,0 0 62 0 0,-6 7-39 0 0,1-2-417 0 0,-1 1 0 0 0,1 0-1 0 0,0 0 1 0 0,1 1 0 0 0,0 0 0 0 0,0-1-1 0 0,0 1 1 0 0,1 0 0 0 0,-1 1 0 0 0,2-1-1 0 0,-1 1 1 0 0,1-1 0 0 0,1 1 0 0 0,-1 0 0 0 0,1-1-1 0 0,0 1 1 0 0,1 5-58 0 0,47 39-3702 0 0,-27-46-1531 0 0,7-4-3168 0 0</inkml:trace>
  <inkml:trace contextRef="#ctx0" brushRef="#br0" timeOffset="3174.009">21812 743 14545 0 0,'0'0'946'0'0,"5"9"-838"0"0,6 10 110 0 0,-1-1 1 0 0,-1 1 0 0 0,0 1-1 0 0,-2 0 1 0 0,0 0-1 0 0,-1 0 1 0 0,-1 1 0 0 0,1 11-219 0 0,-5-25 7 0 0,-1 1-1 0 0,1-1 1 0 0,-1 0 0 0 0,0 1 0 0 0,-1-1 0 0 0,1 0 0 0 0,-2 1 0 0 0,1-1 0 0 0,-1 0 0 0 0,0 0 0 0 0,0 0 0 0 0,-1 0 0 0 0,0 0-1 0 0,0 0 1 0 0,-1-1 0 0 0,0 0 0 0 0,0 0 0 0 0,0 0 0 0 0,-1 0 0 0 0,0 0 0 0 0,0-1 0 0 0,0 0 0 0 0,-1 0 0 0 0,1 0-1 0 0,-1-1 1 0 0,0 0 0 0 0,-4 2-7 0 0,-37 15-1017 0 0,13-15-3054 0 0,10-6-3051 0 0</inkml:trace>
  <inkml:trace contextRef="#ctx0" brushRef="#br0" timeOffset="3425.978">22160 748 6309 0 0,'0'0'6668'0'0,"0"0"-5647"0"0,1 8-385 0 0,1 244 2427 0 0,-2-253-3074 0 0,0 1 0 0 0,-1 0 0 0 0,1 0 0 0 0,0 0 0 0 0,-1 0 0 0 0,1 0 0 0 0,0 0 1 0 0,0 0-1 0 0,-1 0 0 0 0,1 0 0 0 0,0 0 0 0 0,-1 0 0 0 0,1 0 0 0 0,0 0 0 0 0,-1 0 0 0 0,1 0 0 0 0,0 0 0 0 0,-1 0 0 0 0,1 1 0 0 0,0-1 0 0 0,0 0 1 0 0,-1 0-1 0 0,1 0 0 0 0,0 0 0 0 0,0 1 0 0 0,-1-1 0 0 0,1 0 0 0 0,0 0 0 0 0,0 0 0 0 0,-1 1 0 0 0,1-1 0 0 0,0 0 0 0 0,0 1 11 0 0,-12-19-196 0 0,-64-34-492 0 0,74 52 699 0 0,0-1-1 0 0,0 1 1 0 0,0 0-1 0 0,0 0 1 0 0,0 0-1 0 0,0 0 1 0 0,0 0-1 0 0,0 0 1 0 0,0 1-1 0 0,0-1 1 0 0,0 1-1 0 0,0-1 1 0 0,0 1-1 0 0,0 0 1 0 0,0 0-1 0 0,0 0 1 0 0,1 0-1 0 0,-1 0 1 0 0,0 0-1 0 0,1 0 1 0 0,-1 0-1 0 0,0 1 1 0 0,1-1-1 0 0,0 1 1 0 0,-1-1-1 0 0,1 1 1 0 0,0 0-1 0 0,0-1 1 0 0,0 1-1 0 0,0 0 1 0 0,0 0-1 0 0,0 0 1 0 0,0 0-1 0 0,1 0 1 0 0,-1 0 0 0 0,1 0-1 0 0,0 0 1 0 0,-1 0-1 0 0,1 0 1 0 0,0 0-1 0 0,0 0 1 0 0,0 2-11 0 0,0 0 52 0 0,0 1 1 0 0,0-1 0 0 0,0 1-1 0 0,1-1 1 0 0,-1 1-1 0 0,1-1 1 0 0,0 1 0 0 0,0-1-1 0 0,1 0 1 0 0,-1 1 0 0 0,1-1-1 0 0,0 0 1 0 0,0 0 0 0 0,0 0-1 0 0,1 0 1 0 0,0-1 0 0 0,-1 1-1 0 0,1-1 1 0 0,0 1 0 0 0,1-1-1 0 0,-1 0 1 0 0,1 0 0 0 0,-1 0-1 0 0,1-1 1 0 0,0 1 0 0 0,0-1-1 0 0,0 0 1 0 0,0 0 0 0 0,0-1-1 0 0,1 1 1 0 0,-1-1 0 0 0,0 0-1 0 0,1 0 1 0 0,-1 0-1 0 0,3 0-52 0 0,64 7-2596 0 0,-60-10-2010 0 0,1-6-4332 0 0</inkml:trace>
  <inkml:trace contextRef="#ctx0" brushRef="#br0" timeOffset="4493.459">20212 1149 10617 0 0,'0'0'4002'0'0,"0"0"-2867"0"0,0 0-952 0 0,0 0-92 0 0,-4-6 40 0 0,3 4-144 0 0,1 0 0 0 0,-1 0-1 0 0,0 0 1 0 0,0 0 0 0 0,0 0-1 0 0,0 1 1 0 0,0-1-1 0 0,-1 0 1 0 0,1 1 0 0 0,0-1-1 0 0,-1 1 1 0 0,1-1 0 0 0,-1 1-1 0 0,0 0 1 0 0,1-1-1 0 0,-1 1 1 0 0,0 0 0 0 0,0 0-1 0 0,1 0 1 0 0,-1 1 0 0 0,0-1-1 0 0,0 0 1 0 0,0 1-1 0 0,0-1 1 0 0,0 1 0 0 0,0 0-1 0 0,0 0 1 0 0,-1-1 0 0 0,1 1-1 0 0,0 1 1 0 0,0-1-1 0 0,0 0 1 0 0,0 0 0 0 0,0 1-1 0 0,0-1 1 0 0,0 1 0 0 0,0 0-1 0 0,0-1 1 0 0,0 1-1 0 0,1 0 1 0 0,-1 0 0 0 0,0 0-1 0 0,0 1 1 0 0,1-1 0 0 0,-1 0-1 0 0,1 1 1 0 0,-1-1-1 0 0,1 1 1 0 0,-1 0 13 0 0,-36 94-116 0 0,37-94 160 0 0,1 0-1 0 0,0 0 1 0 0,0 0 0 0 0,0 1 0 0 0,1-1 0 0 0,-1 0 0 0 0,0 0 0 0 0,1 0 0 0 0,-1 0 0 0 0,1 0 0 0 0,0 1 0 0 0,0-1 0 0 0,0 0 0 0 0,0-1-1 0 0,0 1 1 0 0,0 0 0 0 0,0 0 0 0 0,1 0 0 0 0,-1-1 0 0 0,1 1 0 0 0,-1-1 0 0 0,1 1 0 0 0,0-1 0 0 0,-1 1 0 0 0,1-1 0 0 0,0 0 0 0 0,0 0-1 0 0,0 0 1 0 0,0 0 0 0 0,0 0 0 0 0,0-1 0 0 0,0 1 0 0 0,0 0 0 0 0,0-1 0 0 0,1 0 0 0 0,-1 1 0 0 0,0-1 0 0 0,0 0 0 0 0,0 0 0 0 0,1 0-1 0 0,-1-1 1 0 0,0 1 0 0 0,0 0 0 0 0,2-1-44 0 0,70-56 72 0 0,-70 58-71 0 0,0 1 1 0 0,1 0 0 0 0,-1 0 0 0 0,0 0 0 0 0,0 1-1 0 0,0-1 1 0 0,0 1 0 0 0,-1 0 0 0 0,1 0 0 0 0,-1 0-1 0 0,0 0 1 0 0,0 1 0 0 0,0 0 0 0 0,0-1 0 0 0,0 1-1 0 0,-1 0 1 0 0,0 0 0 0 0,0 0 0 0 0,0 1 0 0 0,0-1-1 0 0,-1 0 1 0 0,1 1 0 0 0,-1-1 0 0 0,0 1-2 0 0,6 10-77 0 0,-5-9-349 0 0,6 13-159 0 0,-1-14-5499 0 0,-3-9-1883 0 0</inkml:trace>
  <inkml:trace contextRef="#ctx0" brushRef="#br0" timeOffset="541.068">20097 546 13637 0 0,'0'0'1364'0'0,"0"0"-943"0"0,0 0-237 0 0,0 0 216 0 0,0 0 33 0 0,0 0-214 0 0,0 0-272 0 0,7-3-188 0 0,-4 2 217 0 0,-1 0-1 0 0,1 0 1 0 0,-1 1 0 0 0,1-1-1 0 0,0 1 1 0 0,-1 0 0 0 0,1-1-1 0 0,0 1 1 0 0,-1 0 0 0 0,1 1-1 0 0,0-1 1 0 0,-1 0-1 0 0,1 1 1 0 0,-1 0 0 0 0,1-1-1 0 0,0 1 1 0 0,-1 0 0 0 0,0 0-1 0 0,1 0 1 0 0,-1 1 0 0 0,0-1-1 0 0,1 1 1 0 0,-1-1-1 0 0,0 1 1 0 0,0 0 0 0 0,0 0-1 0 0,0-1 1 0 0,-1 2 0 0 0,1-1-1 0 0,0 0 1 0 0,-1 0 0 0 0,1 0-1 0 0,-1 1 1 0 0,0-1-1 0 0,0 1 1 0 0,0-1 0 0 0,1 3 24 0 0,1-1 31 0 0,1 0 0 0 0,-1 1 1 0 0,1-1-1 0 0,-1 1 0 0 0,-1 0 1 0 0,1-1-1 0 0,-1 1 0 0 0,1 1 1 0 0,-1-1-1 0 0,-1 0 0 0 0,1 0 1 0 0,-1 1-1 0 0,0-1 0 0 0,0 1 1 0 0,-1-1-1 0 0,1 1 0 0 0,-1-1 0 0 0,-1 1 1 0 0,1-1-1 0 0,-1 1 0 0 0,0-1 1 0 0,0 1-1 0 0,0-1 0 0 0,-1 0 1 0 0,0 0-1 0 0,0 1 0 0 0,0-1 1 0 0,0 0-1 0 0,-1-1 0 0 0,0 1 1 0 0,0 0-1 0 0,-1-1 0 0 0,1 0 1 0 0,-1 0-1 0 0,0 0 0 0 0,0 0 1 0 0,0 0-1 0 0,-4 2-31 0 0,6-5-317 0 0,-31 15 202 0 0,23-14-2507 0 0,2-5-3382 0 0,7-3-1591 0 0</inkml:trace>
  <inkml:trace contextRef="#ctx0" brushRef="#br0" timeOffset="788.856">20364 621 13589 0 0,'0'0'42'0'0,"-6"4"176"0"0,1-2-154 0 0,1-1 0 0 0,-1 1 0 0 0,1 0 0 0 0,0 0 0 0 0,0 1 0 0 0,0-1 0 0 0,0 1 0 0 0,0 0 0 0 0,0 0 0 0 0,1 0 0 0 0,-1 1 0 0 0,1-1 0 0 0,0 1 0 0 0,0 0 0 0 0,0 0 0 0 0,1 0 0 0 0,-1 0 0 0 0,1 0 0 0 0,0 1 0 0 0,0-1 0 0 0,1 1 0 0 0,-1-1 1 0 0,1 1-1 0 0,0-1 0 0 0,0 1 0 0 0,1 0 0 0 0,-1 0 0 0 0,1-1 0 0 0,0 1 0 0 0,0 0 0 0 0,1 0 0 0 0,-1 0 0 0 0,1-1 0 0 0,0 1 0 0 0,0 0 0 0 0,1-1 0 0 0,0 1 0 0 0,-1-1 0 0 0,1 0 0 0 0,1 1-64 0 0,39 21-1909 0 0,-9-18-4545 0 0,-7-8-1485 0 0</inkml:trace>
  <inkml:trace contextRef="#ctx0" brushRef="#br0" timeOffset="1054.262">20447 304 12973 0 0,'0'0'1863'0'0,"0"0"-1390"0"0,0 0-324 0 0,0 0 174 0 0,0 0-146 0 0,0 0-409 0 0,0 0-171 0 0,6 2 163 0 0,-2 0 257 0 0,1 0 1 0 0,-1 0-1 0 0,0 1 0 0 0,0-1 0 0 0,0 1 0 0 0,0 0 0 0 0,0 0 0 0 0,0 0 0 0 0,-1 1 0 0 0,1 0 0 0 0,-1-1 0 0 0,0 1 1 0 0,0 0-1 0 0,-1 0 0 0 0,1 1 0 0 0,-1-1 0 0 0,0 1 0 0 0,0-1 0 0 0,0 1 0 0 0,-1-1 0 0 0,1 1 0 0 0,-1 0 0 0 0,-1 0 1 0 0,1 0-1 0 0,0 0 0 0 0,-1 0 0 0 0,0-1 0 0 0,0 1 0 0 0,-1 0 0 0 0,1 0 0 0 0,-1 0 0 0 0,0 0 0 0 0,-1 0 0 0 0,1-1 1 0 0,-1 1-1 0 0,0-1 0 0 0,0 1 0 0 0,-2 2-17 0 0,-4 2 121 0 0,9-9-108 0 0,-1 0 0 0 0,1 0 0 0 0,0 0 0 0 0,0 1 0 0 0,-1-1 0 0 0,1 0 0 0 0,0 0 0 0 0,0 0 0 0 0,-1 1 0 0 0,1-1 0 0 0,0 1 0 0 0,0-1-1 0 0,-1 0 1 0 0,1 1 0 0 0,-1-1 0 0 0,1 1 0 0 0,0-1 0 0 0,-1 1 0 0 0,1 0 0 0 0,-1-1 0 0 0,1 1 0 0 0,-1 0 0 0 0,0-1 0 0 0,1 1 0 0 0,-1 0 0 0 0,1-1 0 0 0,-1 1-1 0 0,0 0 1 0 0,0 0 0 0 0,0-1 0 0 0,1 1 0 0 0,-1 0 0 0 0,0 0 0 0 0,0-1 0 0 0,0 1 0 0 0,0 0 0 0 0,0 0 0 0 0,0 0 0 0 0,0-1 0 0 0,-1 1 0 0 0,1 0 0 0 0,0 0-1 0 0,0-1 1 0 0,-1 1 0 0 0,1 0 0 0 0,0 0 0 0 0,-1-1 0 0 0,1 1 0 0 0,0 0 0 0 0,-1-1 0 0 0,1 1 0 0 0,-1 0 0 0 0,0-1 0 0 0,1 1 0 0 0,-1-1 0 0 0,1 1 0 0 0,-1-1-1 0 0,0 1 1 0 0,1-1 0 0 0,-1 0 0 0 0,0 1 0 0 0,1-1 0 0 0,-1 0 0 0 0,0 1 0 0 0,0-1 0 0 0,1 0 0 0 0,-2 0-13 0 0,163-1 597 0 0,-93-10-8499 0 0,-51 7-854 0 0</inkml:trace>
  <inkml:trace contextRef="#ctx0" brushRef="#br0" timeOffset="4914.355">20239 0 10905 0 0,'0'0'2561'0'0,"0"0"-1757"0"0,0 0-673 0 0,0 0-87 0 0,4 9-52 0 0,5 6 153 0 0,-1 0 0 0 0,0 0 1 0 0,-1 1-1 0 0,-1 0 0 0 0,0 0 1 0 0,-2 1-1 0 0,0 0 0 0 0,0 0 1 0 0,-2 0-1 0 0,0 0 0 0 0,-1 0 1 0 0,-1 0-1 0 0,0 1 1 0 0,-2 5-146 0 0,8-41-758 0 0,32-2 877 0 0,-35 20-98 0 0,-1-1 1 0 0,0 1-1 0 0,1 0 1 0 0,-1 0-1 0 0,0 0 1 0 0,1 1-1 0 0,-1-1 1 0 0,0 1 0 0 0,1-1-1 0 0,-1 1 1 0 0,0 0-1 0 0,0-1 1 0 0,0 1-1 0 0,0 0 1 0 0,0 1-1 0 0,0-1 1 0 0,0 0-1 0 0,0 1 1 0 0,0-1-1 0 0,0 1 1 0 0,-1-1-1 0 0,1 1 1 0 0,-1 0-1 0 0,1 0 1 0 0,-1-1-1 0 0,1 1 1 0 0,-1 0 0 0 0,0 0-1 0 0,0 1 1 0 0,0-1-1 0 0,0 0 1 0 0,-1 0-1 0 0,1 0 1 0 0,-1 1-1 0 0,1-1 1 0 0,-1 0-1 0 0,0 1 1 0 0,1-1-1 0 0,-1 0 1 0 0,0 1-1 0 0,-1-1 1 0 0,1 0-1 0 0,0 0 1 0 0,-1 1-1 0 0,1-1 1 0 0,-1 0 0 0 0,0 0-1 0 0,0 1 1 0 0,0-1-1 0 0,0 0 1 0 0,0 0-1 0 0,0 0 1 0 0,0 0-1 0 0,-1 0 1 0 0,1-1-1 0 0,-1 2-21 0 0,-99 13 114 0 0,33-27-5395 0 0,38-1-1742 0 0</inkml:trace>
  <inkml:trace contextRef="#ctx0" brushRef="#br0" timeOffset="3736.15">22362 995 5320 0 0,'0'0'9603'0'0,"0"0"-7490"0"0,0 0-1749 0 0,0 0-145 0 0,0 0-215 0 0,0 0-179 0 0,4 0-215 0 0,3 0 365 0 0,1 0 0 0 0,-1 1-1 0 0,1 0 1 0 0,-1 0 0 0 0,1 1-1 0 0,-1 0 1 0 0,0 0 0 0 0,0 1-1 0 0,0 0 1 0 0,0 0 0 0 0,0 0-1 0 0,-1 1 1 0 0,1 0 0 0 0,-1 1-1 0 0,0-1 1 0 0,0 1 0 0 0,-1 0-1 0 0,1 1 1 0 0,-1-1 0 0 0,-1 1-1 0 0,1 0 1 0 0,-1 0 0 0 0,0 1-1 0 0,0-1 1 0 0,0 1 0 0 0,-1 0-1 0 0,0 0 1 0 0,1 5 25 0 0,-5-9 3 0 0,0 0 1 0 0,0 0-1 0 0,0 0 0 0 0,-1 0 1 0 0,1 0-1 0 0,-1 0 1 0 0,1-1-1 0 0,-1 1 0 0 0,0-1 1 0 0,0 1-1 0 0,0-1 0 0 0,-1 0 1 0 0,1 0-1 0 0,0 0 1 0 0,-1 0-1 0 0,1 0 0 0 0,-1 0 1 0 0,0-1-1 0 0,0 1 0 0 0,1-1 1 0 0,-1 0-1 0 0,0 0 1 0 0,0 0-1 0 0,0 0 0 0 0,0 0 1 0 0,-1-1-1 0 0,1 1 1 0 0,0-1-1 0 0,0 0 0 0 0,0 0 1 0 0,0 0-1 0 0,0-1 0 0 0,-2 1-3 0 0,-38 0-4584 0 0,27-3-1956 0 0</inkml:trace>
  <inkml:trace contextRef="#ctx0" brushRef="#br0" timeOffset="3906.775">22593 1037 14049 0 0,'0'0'164'0'0,"0"0"-100"0"0,0 0 720 0 0,-38 36-192 0 0,30-22-340 0 0,5 2-76 0 0,3 0 16 0 0,1 2 45 0 0,9 1 39 0 0,7 1 24 0 0,4 0-128 0 0,3 1-172 0 0,2-1-148 0 0,-4-3-1461 0 0,-5-4-3195 0 0,-1-11-5665 0 0</inkml:trace>
  <inkml:trace contextRef="#ctx0" brushRef="#br0" timeOffset="-902.947">18771 266 10817 0 0,'0'0'3558'0'0,"0"0"-3010"0"0,0 0-600 0 0,0 0-69 0 0,0 0-502 0 0,0 0 220 0 0,4 4 304 0 0,0-2 125 0 0,1 1 0 0 0,-2 0 0 0 0,1 0 0 0 0,0 0 0 0 0,0 0 0 0 0,-1 0 0 0 0,0 1 0 0 0,1 0 0 0 0,-1-1 0 0 0,-1 1 0 0 0,1 0 0 0 0,-1 1 1 0 0,1-1-1 0 0,-1 0 0 0 0,0 1 0 0 0,-1-1 0 0 0,1 1 0 0 0,-1 0 0 0 0,0-1 0 0 0,0 1 0 0 0,0 0 0 0 0,-1 0 0 0 0,0-1 0 0 0,0 1 0 0 0,0 0 1 0 0,0 0-1 0 0,-1 0 0 0 0,0 0 0 0 0,0-1 0 0 0,0 1 0 0 0,0 0 0 0 0,-1-1 0 0 0,0 1 0 0 0,0-1 0 0 0,0 0 0 0 0,-2 3-26 0 0,-47 53 940 0 0,139-32-610 0 0,-83-28-809 0 0,11 0-1889 0 0,-5-3-2471 0 0,-1-4-2020 0 0</inkml:trace>
  <inkml:trace contextRef="#ctx0" brushRef="#br0" timeOffset="-696.791">19039 314 12793 0 0,'5'7'768'0'0,"3"4"-616"0"0,1 0 0 0 0,-2 1 0 0 0,1 0 0 0 0,-2 0 0 0 0,1 1 0 0 0,-2 0 0 0 0,0 0 0 0 0,0 0 0 0 0,-1 1 0 0 0,-1-1 0 0 0,0 1 0 0 0,-1 0 0 0 0,-1 0 0 0 0,0 0 0 0 0,-1 0 0 0 0,0 0 0 0 0,-1 0 0 0 0,0 0 1 0 0,-2 0-1 0 0,1 0 0 0 0,-2 0 0 0 0,0-1 0 0 0,0 1 0 0 0,-1-1 0 0 0,-1 0 0 0 0,0-1 0 0 0,-3 4-152 0 0,-60 58-8146 0 0,63-70 918 0 0</inkml:trace>
  <inkml:trace contextRef="#ctx0" brushRef="#br0" timeOffset="-415.85">19430 743 14673 0 0,'0'0'1412'0'0,"0"0"-1412"0"0,0 0-844 0 0,0 0 844 0 0,0 0 104 0 0,-49-19 44 0 0,26 11-148 0 0,1-2-1464 0 0,-1 0-1568 0 0,6 3-2128 0 0,3-5-409 0 0</inkml:trace>
  <inkml:trace contextRef="#ctx0" brushRef="#br0" timeOffset="-414.85">19379 644 8585 0 0,'0'0'3956'0'0,"0"0"-3140"0"0,0 0 24 0 0,0 0 388 0 0,0 0-804 0 0,0 0-424 0 0,0 0-136 0 0,-38-23 24 0 0,10 13-796 0 0,5 3-1716 0 0,-12-7-4541 0 0</inkml:trace>
  <inkml:trace contextRef="#ctx0" brushRef="#br0" timeOffset="10046.155">20924 2383 9701 0 0,'0'0'1304'0'0,"0"0"-1063"0"0,0 0 241 0 0,-8 3 343 0 0,-57 8-148 0 0,0-3 0 0 0,-1-3 1 0 0,1-2-1 0 0,-1-4 0 0 0,-17-3-677 0 0,32 2 253 0 0,-410-30-221 0 0,461 36-6643 0 0,9-2 418 0 0</inkml:trace>
  <inkml:trace contextRef="#ctx0" brushRef="#br0" timeOffset="10390.289">20176 2561 11669 0 0,'1'6'751'0'0,"-22"121"2052"0"0,22-127-2815 0 0,-1 0-1 0 0,0 0 1 0 0,1 0-1 0 0,-1 0 1 0 0,1-1-1 0 0,-1 1 1 0 0,1 0-1 0 0,-1 0 1 0 0,0 0 0 0 0,1 0-1 0 0,-1 0 1 0 0,1 0-1 0 0,-1 0 1 0 0,1 1-1 0 0,-1-1 1 0 0,0 0-1 0 0,1 0 1 0 0,-1 0-1 0 0,1 0 1 0 0,-1 1-1 0 0,0-1 1 0 0,1 0-1 0 0,-1 0 1 0 0,0 0-1 0 0,1 1 1 0 0,-1-1-1 0 0,0 0 1 0 0,1 1-1 0 0,-1-1 1 0 0,0 0-1 0 0,0 1 1 0 0,1-1-1 0 0,-1 0 1 0 0,0 1-1 0 0,0-1 1 0 0,0 1-1 0 0,0-1 1 0 0,1 0-1 0 0,-1 1 1 0 0,0-1-1 0 0,0 1 1 0 0,0-1-1 0 0,0 0 1 0 0,0 1 12 0 0,30-13-1560 0 0,-22 11 1704 0 0,0 1 0 0 0,0 1 0 0 0,1-1 0 0 0,-1 1 0 0 0,0 1 0 0 0,0-1 0 0 0,0 1 0 0 0,0 1 0 0 0,0-1 0 0 0,-1 2 0 0 0,1-1 0 0 0,-1 1 0 0 0,1 0 0 0 0,-1 0 0 0 0,-1 1 0 0 0,1 0 0 0 0,-1 0 0 0 0,0 0 0 0 0,0 1 0 0 0,0 0 0 0 0,2 4-144 0 0,-7-9 26 0 0,0 0 0 0 0,-1 0 1 0 0,1 1-1 0 0,-1-1 0 0 0,1 0 0 0 0,-1 0 0 0 0,1 1 0 0 0,-1-1 0 0 0,0 0 1 0 0,1 1-1 0 0,-1-1 0 0 0,0 0 0 0 0,0 0 0 0 0,0 1 0 0 0,0-1 0 0 0,0 0 1 0 0,0 1-1 0 0,-1-1 0 0 0,1 0 0 0 0,0 1 0 0 0,-1-1 0 0 0,1 0 0 0 0,-1 0 1 0 0,1 1-1 0 0,-1-1 0 0 0,1 0 0 0 0,-1 0 0 0 0,0 0 0 0 0,0 0 1 0 0,0 0-1 0 0,1 0 0 0 0,-1 0 0 0 0,0 0 0 0 0,0 0 0 0 0,0 0 0 0 0,-1 0 1 0 0,1-1-1 0 0,0 1 0 0 0,0 0 0 0 0,0-1 0 0 0,0 1 0 0 0,-1-1 0 0 0,1 0 1 0 0,0 1-1 0 0,-1-1 0 0 0,1 0 0 0 0,0 1 0 0 0,-1-1 0 0 0,1 0 0 0 0,0 0 1 0 0,-1 0-1 0 0,1-1 0 0 0,0 1 0 0 0,-1 0 0 0 0,1 0 0 0 0,0-1-26 0 0,-81 0 452 0 0,77 0-906 0 0,-43-10-340 0 0,29-8-7553 0 0,18 8 168 0 0</inkml:trace>
  <inkml:trace contextRef="#ctx0" brushRef="#br0" timeOffset="11565.149">21390 2097 9097 0 0,'0'0'2671'0'0,"0"0"-1658"0"0,0 0-795 0 0,3 6 254 0 0,6 19 44 0 0,-1 0 0 0 0,-2 0 0 0 0,0 1 0 0 0,-1 0 0 0 0,-2 0 0 0 0,-1 0-1 0 0,-1 0 1 0 0,-1 6-516 0 0,1-15 66 0 0,11 33-149 0 0,-33-63-458 0 0,-76-34-18 0 0,95 47 557 0 0,0-1 1 0 0,0 1 0 0 0,0-1-1 0 0,-1 1 1 0 0,1 0-1 0 0,0 0 1 0 0,0 0-1 0 0,0 0 1 0 0,0 0-1 0 0,0 0 1 0 0,0 0-1 0 0,0 1 1 0 0,-1-1-1 0 0,1 1 1 0 0,0 0-1 0 0,0-1 1 0 0,1 1-1 0 0,-1 0 1 0 0,0 0-1 0 0,0 0 1 0 0,0 1-1 0 0,1-1 1 0 0,-1 0-1 0 0,0 1 1 0 0,1-1-1 0 0,-1 1 1 0 0,1-1-1 0 0,0 1 1 0 0,-1 0-1 0 0,1-1 1 0 0,0 1-1 0 0,0 0 1 0 0,0 0-1 0 0,0 0 1 0 0,1 0-1 0 0,-1 0 1 0 0,0 0-1 0 0,1 0 1 0 0,-1 0-1 0 0,1 0 1 0 0,0 0-1 0 0,0 0 1 0 0,0 1 0 0 0,0-1-1 0 0,0 0 1 0 0,0 0-1 0 0,1 0 1 0 0,-1 1 1 0 0,1 1 57 0 0,1 0 0 0 0,-1 0 0 0 0,1 0 0 0 0,-1 0 0 0 0,1 0 0 0 0,0-1 0 0 0,1 1 1 0 0,-1 0-1 0 0,1-1 0 0 0,-1 0 0 0 0,1 0 0 0 0,0 0 0 0 0,0 0 0 0 0,1 0 0 0 0,-1 0 1 0 0,0-1-1 0 0,1 0 0 0 0,0 0 0 0 0,-1 0 0 0 0,1 0 0 0 0,0 0 0 0 0,0-1 0 0 0,0 1 1 0 0,0-1-1 0 0,0 0 0 0 0,1 0 0 0 0,-1-1 0 0 0,3 1-57 0 0,75 6-2517 0 0,-54-14-4384 0 0,-16-1 270 0 0</inkml:trace>
  <inkml:trace contextRef="#ctx0" brushRef="#br0" timeOffset="11831.554">21631 2351 12805 0 0,'0'0'1239'0'0,"0"0"-891"0"0,0 0 73 0 0,0 0 348 0 0,0 0-104 0 0,0 0-555 0 0,0 0-379 0 0,0 0 25 0 0,20 10 145 0 0,43 91 71 0 0,-62-98 58 0 0,0-1-1 0 0,-1 1 0 0 0,1 0 1 0 0,-1-1-1 0 0,0 1 0 0 0,0 0 1 0 0,0-1-1 0 0,0 1 0 0 0,0 0 1 0 0,0-1-1 0 0,-1 1 0 0 0,1-1 1 0 0,-1 1-1 0 0,0 0 0 0 0,1-1 0 0 0,-1 1 1 0 0,0-1-1 0 0,-1 0 0 0 0,1 1 1 0 0,0-1-1 0 0,-1 0 0 0 0,1 0 1 0 0,-1 0-1 0 0,0 0 0 0 0,0 0 1 0 0,0 0-1 0 0,0 0 0 0 0,0-1 1 0 0,0 1-1 0 0,0-1 0 0 0,0 1 1 0 0,-1-1-1 0 0,1 0 0 0 0,-1 0 1 0 0,1 0-1 0 0,-1 0 0 0 0,1 0 1 0 0,-1-1-1 0 0,1 1 0 0 0,-1-1 1 0 0,0 0-1 0 0,-1 1-29 0 0,-15 2-1363 0 0,7-3-3743 0 0,11-1-1534 0 0</inkml:trace>
  <inkml:trace contextRef="#ctx0" brushRef="#br0" timeOffset="12097.714">21833 2387 628 0 0,'0'0'12048'0'0,"0"0"-9715"0"0,0 0-2055 0 0,-6 5 278 0 0,2-2-529 0 0,0-1-1 0 0,1 1 0 0 0,-1-1 1 0 0,1 1-1 0 0,0 0 0 0 0,0 0 0 0 0,0 1 1 0 0,0-1-1 0 0,0 1 0 0 0,1-1 1 0 0,0 1-1 0 0,-1 0 0 0 0,1 0 0 0 0,1 0 1 0 0,-1 0-1 0 0,1 0 0 0 0,-1 1 1 0 0,1-1-1 0 0,0 0 0 0 0,1 1 0 0 0,-1-1 1 0 0,1 0-1 0 0,0 1 0 0 0,0-1 1 0 0,0 1-1 0 0,0-1 0 0 0,1 0 0 0 0,0 1 1 0 0,0-1-1 0 0,0 0 0 0 0,1 1 1 0 0,-1-1-1 0 0,3 4-26 0 0,27 34-440 0 0,-4-19-5544 0 0,-7-14-2667 0 0</inkml:trace>
  <inkml:trace contextRef="#ctx0" brushRef="#br0" timeOffset="10638.047">20794 2815 14145 0 0,'0'0'1260'0'0,"0"0"-1260"0"0,0 0 0 0 0,0 0 316 0 0,0 0 176 0 0,-40-10-179 0 0,18 4-205 0 0,-2 0-108 0 0,-4 1-12 0 0,4-1-60 0 0,2 2-737 0 0,-1-2-491 0 0,6 1-812 0 0,4 0-2832 0 0,9-3-2441 0 0</inkml:trace>
  <inkml:trace contextRef="#ctx0" brushRef="#br0" timeOffset="10993.726">21009 2796 10817 0 0,'0'0'1769'0'0,"0"0"-1115"0"0,6-2-87 0 0,-4 2-559 0 0,-1 0 0 0 0,1-1-1 0 0,-1 1 1 0 0,1-1 0 0 0,-1 1-1 0 0,1-1 1 0 0,-1 1 0 0 0,1-1 0 0 0,-1 0-1 0 0,0 0 1 0 0,1 1 0 0 0,-1-1-1 0 0,0 0 1 0 0,0 0 0 0 0,0 0-1 0 0,1-1 1 0 0,-1 1 0 0 0,0 0 0 0 0,0 0-1 0 0,-1 0 1 0 0,1-1 0 0 0,0 1-1 0 0,0-1 1 0 0,-1 1 0 0 0,1 0-1 0 0,-1-1 1 0 0,1 1 0 0 0,-1-1 0 0 0,0 1-1 0 0,1-1 1 0 0,-1 0 0 0 0,0 1-1 0 0,0-1 1 0 0,0 1 0 0 0,0-1-1 0 0,0 1 1 0 0,0-1 0 0 0,-1 1 0 0 0,1-1-1 0 0,-1 1 1 0 0,1-1 0 0 0,-1 1-1 0 0,1-1 1 0 0,-1 1 0 0 0,0-1 0 0 0,0 1-1 0 0,1 0 1 0 0,-1-1 0 0 0,0 1-1 0 0,0 0 1 0 0,0 0 0 0 0,-1 0-1 0 0,1 0 1 0 0,0 0 0 0 0,0 0 0 0 0,0 0-1 0 0,-1 0 1 0 0,1 0 0 0 0,-1 1-1 0 0,1-1-7 0 0,-2-1 10 0 0,0 1 0 0 0,0-1 0 0 0,-1 1-1 0 0,1 0 1 0 0,0 0 0 0 0,0 0 0 0 0,-1 1 0 0 0,1-1-1 0 0,0 1 1 0 0,-1-1 0 0 0,1 1 0 0 0,-1 0 0 0 0,1 1-1 0 0,-1-1 1 0 0,1 0 0 0 0,0 1 0 0 0,-1 0 0 0 0,1 0-1 0 0,0 0 1 0 0,0 0 0 0 0,-1 0 0 0 0,1 1 0 0 0,0-1-1 0 0,0 1 1 0 0,1 0 0 0 0,-1 0 0 0 0,0 0 0 0 0,0 0-1 0 0,1 1 1 0 0,0-1 0 0 0,-1 1 0 0 0,1 0 0 0 0,0-1-1 0 0,0 1 1 0 0,0 0 0 0 0,1 0 0 0 0,-1 0 0 0 0,1 0-1 0 0,0 0 1 0 0,-1 1 0 0 0,1-1 0 0 0,1 0-1 0 0,-1 1 1 0 0,0-1 0 0 0,1 0 0 0 0,0 1 0 0 0,0-1-1 0 0,0 1 1 0 0,0-1 0 0 0,0 0 0 0 0,1 1 0 0 0,-1-1-1 0 0,1 1 1 0 0,0-1 0 0 0,1 3-10 0 0,0-3 47 0 0,1-1 1 0 0,-1 0-1 0 0,0 1 1 0 0,1-1-1 0 0,0 0 1 0 0,-1 0-1 0 0,1 0 0 0 0,0-1 1 0 0,0 1-1 0 0,0-1 1 0 0,0 0-1 0 0,0 1 1 0 0,1-1-1 0 0,-1-1 0 0 0,0 1 1 0 0,0 0-1 0 0,1-1 1 0 0,-1 1-1 0 0,0-1 0 0 0,1 0 1 0 0,-1 0-1 0 0,0-1 1 0 0,1 1-1 0 0,-1-1 1 0 0,0 0-1 0 0,1 1 0 0 0,-1-1 1 0 0,0-1-1 0 0,0 1 1 0 0,0 0-1 0 0,0-1 1 0 0,1 0-49 0 0,0 4-37 0 0,0-1-1 0 0,0 1 0 0 0,0 0 0 0 0,0 0 0 0 0,0 1 0 0 0,-1-1 0 0 0,1 1 0 0 0,-1-1 0 0 0,0 1 0 0 0,1 0 0 0 0,-1 1 0 0 0,0-1 0 0 0,-1 1 0 0 0,1-1 0 0 0,-1 1 0 0 0,1 0 0 0 0,-1 0 0 0 0,0 0 0 0 0,-1 0 0 0 0,1 0 1 0 0,-1 0-1 0 0,0 0 0 0 0,0 1 0 0 0,0-1 0 0 0,0 0 0 0 0,-1 2 39 0 0,1 6-2850 0 0,-1-10-444 0 0,0-4-3815 0 0</inkml:trace>
  <inkml:trace contextRef="#ctx0" brushRef="#br0" timeOffset="14728.407">18918 3728 1200 0 0,'0'0'7081'0'0,"0"0"-3445"0"0,0 0-1953 0 0,0 0-185 0 0,0 0 124 0 0,0 0-250 0 0,0 0-659 0 0,-5-1-665 0 0,-36-6-381 0 0,-32-7-20 0 0,29-2-4060 0 0,35 9-431 0 0,3-4-2298 0 0</inkml:trace>
  <inkml:trace contextRef="#ctx0" brushRef="#br0" timeOffset="14978.327">18941 3601 13981 0 0,'0'0'1680'0'0,"0"0"-1680"0"0,0 0 0 0 0,0 0 364 0 0,0 0-32 0 0,-50-9-207 0 0,25 3-125 0 0,-3 1 0 0 0,-2 0-617 0 0,-1-2-779 0 0,4 1-1208 0 0,6 0-3392 0 0</inkml:trace>
  <inkml:trace contextRef="#ctx0" brushRef="#br0" timeOffset="18940.013">21491 3480 6717 0 0,'0'0'5148'0'0,"3"8"-4439"0"0,14 42 50 0 0,-2-1-1 0 0,-2 2 1 0 0,-3 0 0 0 0,-2 0-1 0 0,-2 1 1 0 0,-1 18-759 0 0,-23 192 943 0 0,18-262-954 0 0,-7 48-304 0 0,6-27-2581 0 0,2-19-1736 0 0,5-3-3539 0 0</inkml:trace>
  <inkml:trace contextRef="#ctx0" brushRef="#br0" timeOffset="19345.28">21829 4202 10833 0 0,'0'0'33'0'0,"0"0"89"0"0,0 0 166 0 0,2-7-146 0 0,-1 5-116 0 0,0 0-1 0 0,-1 0 1 0 0,1 1 0 0 0,0-1 0 0 0,0 0 0 0 0,-1 0 0 0 0,1 0 0 0 0,-1 0-1 0 0,0 0 1 0 0,0 0 0 0 0,1 0 0 0 0,-1 0 0 0 0,0 0 0 0 0,-1 0 0 0 0,1 0-1 0 0,0 0 1 0 0,-1 0 0 0 0,1 0 0 0 0,-1 0 0 0 0,1 0 0 0 0,-1 0 0 0 0,0 1 0 0 0,0-1-1 0 0,0 0 1 0 0,0 0 0 0 0,0 1 0 0 0,0-1 0 0 0,0 1 0 0 0,-1-1 0 0 0,1 1-1 0 0,0-1 1 0 0,-1 1 0 0 0,0 0 0 0 0,1 0 0 0 0,-1-1 0 0 0,0 1 0 0 0,1 0-1 0 0,-1 1 1 0 0,0-1 0 0 0,0 0 0 0 0,0 0 0 0 0,0 1 0 0 0,0-1 0 0 0,0 1-1 0 0,0 0 1 0 0,0 0 0 0 0,0-1 0 0 0,0 1 0 0 0,0 0 0 0 0,0 1 0 0 0,0-1 0 0 0,-1 0-26 0 0,-2 6 111 0 0,0 0 0 0 0,1 0 0 0 0,0 0 0 0 0,-1 0 0 0 0,2 1 0 0 0,-1 0 0 0 0,1 0 0 0 0,0 0 1 0 0,1 0-1 0 0,-1 0 0 0 0,2 0 0 0 0,-1 1 0 0 0,1-1 0 0 0,0 1 0 0 0,0-1 0 0 0,1 1 1 0 0,0-1-1 0 0,1 5-111 0 0,-1-10 46 0 0,1 0 0 0 0,0 0 0 0 0,0 1 0 0 0,0-1 1 0 0,0 0-1 0 0,0 0 0 0 0,0 0 0 0 0,1 0 1 0 0,-1 0-1 0 0,1 0 0 0 0,-1-1 0 0 0,1 1 0 0 0,0 0 1 0 0,0-1-1 0 0,0 1 0 0 0,0-1 0 0 0,0 0 0 0 0,0 0 1 0 0,0 0-1 0 0,0 0 0 0 0,0 0 0 0 0,0 0 0 0 0,1 0 1 0 0,-1-1-1 0 0,0 1 0 0 0,1-1 0 0 0,-1 1 0 0 0,0-1 1 0 0,1 0-1 0 0,-1 0 0 0 0,1 0 0 0 0,-1-1 0 0 0,0 1 1 0 0,1 0-1 0 0,-1-1 0 0 0,0 1 0 0 0,1-1 0 0 0,-1 0 1 0 0,0 0-1 0 0,0 0 0 0 0,0 0 0 0 0,0 0 0 0 0,0-1 1 0 0,0 1-1 0 0,0 0 0 0 0,0-1 0 0 0,0 0 0 0 0,-1 1 1 0 0,1-1-1 0 0,-1 0 0 0 0,1 0 0 0 0,-1 0 0 0 0,0 0 1 0 0,1 0-1 0 0,-1 0 0 0 0,0 0 0 0 0,0-2-46 0 0,3 6-26 0 0,-1-1 0 0 0,1 1 0 0 0,-1 0 0 0 0,1 0-1 0 0,-1 0 1 0 0,0 1 0 0 0,0-1 0 0 0,0 1 0 0 0,-1 0 0 0 0,1-1 0 0 0,0 1-1 0 0,-1 0 1 0 0,0 1 0 0 0,0-1 0 0 0,0 0 0 0 0,0 1 0 0 0,0-1-1 0 0,-1 1 1 0 0,1 0 0 0 0,-1-1 0 0 0,0 1 0 0 0,0 0 0 0 0,-1 0 0 0 0,1 0-1 0 0,-1 0 1 0 0,1 1 26 0 0,-5-11-6584 0 0,4-3 2197 0 0</inkml:trace>
  <inkml:trace contextRef="#ctx0" brushRef="#br0" timeOffset="19703.741">21950 3487 4120 0 0,'0'0'5740'0'0,"0"0"-4514"0"0,2 7-596 0 0,17 170 2814 0 0,48-180-5939 0 0,-64 5 2577 0 0,0 0 0 0 0,0 0 0 0 0,0 0 1 0 0,0 0-1 0 0,-1 1 0 0 0,1-1 0 0 0,-1 1 0 0 0,0-1 0 0 0,1 1 0 0 0,-1 0 0 0 0,-1 0 0 0 0,1 0 0 0 0,0 0 0 0 0,-1 0 0 0 0,1 1 1 0 0,-1-1-1 0 0,0 0 0 0 0,0 1 0 0 0,0-1 0 0 0,-1 0 0 0 0,1 1 0 0 0,-1-1 0 0 0,0 1 0 0 0,0-1 0 0 0,0 1 0 0 0,0-1 1 0 0,-1 1-1 0 0,1-1 0 0 0,-1 1 0 0 0,0-1 0 0 0,0 0 0 0 0,0 1 0 0 0,0-1 0 0 0,-1 0 0 0 0,0 0 0 0 0,1 0 0 0 0,-1 0 0 0 0,0 0 1 0 0,0 0-1 0 0,-1 0 0 0 0,1-1 0 0 0,0 1 0 0 0,-1-1 0 0 0,0 0 0 0 0,1 0 0 0 0,-1 0 0 0 0,0 0 0 0 0,0 0 0 0 0,0 0 1 0 0,-4 0-83 0 0,-65-1-1511 0 0,25-18-6541 0 0,25 3 845 0 0</inkml:trace>
  <inkml:trace contextRef="#ctx0" brushRef="#br0" timeOffset="16498.032">20350 3804 11281 0 0,'0'0'1325'0'0,"-8"0"-656"0"0,-209-18 2828 0 0,-105-5-2911 0 0,-73 7-2160 0 0,394 16 1127 0 0,-16 1-1135 0 0,10 2-4763 0 0,9 2-1065 0 0</inkml:trace>
  <inkml:trace contextRef="#ctx0" brushRef="#br0" timeOffset="16915.947">19440 4000 484 0 0,'0'0'9904'0'0,"0"0"-7199"0"0,0 0-2241 0 0,0 0 422 0 0,0 0 74 0 0,0 0-350 0 0,0 0-354 0 0,0 0-282 0 0,6 2-110 0 0,5 2-27 0 0,-5-2 177 0 0,0-1-1 0 0,1 1 1 0 0,-1-1-1 0 0,-1 2 1 0 0,1-1-1 0 0,0 1 0 0 0,0 0 1 0 0,-1 0-1 0 0,0 0 1 0 0,0 1-1 0 0,0 0 1 0 0,0 0-1 0 0,0 0 1 0 0,-1 0-1 0 0,1 1 0 0 0,-1 0 1 0 0,-1 0-1 0 0,1 0 1 0 0,-1 0-1 0 0,1 1 1 0 0,-1-1-1 0 0,0 3-13 0 0,-5-5 7 0 0,-1-1-1 0 0,1 1 1 0 0,-1-1 0 0 0,0 0 0 0 0,1 0-1 0 0,-1 0 1 0 0,0-1 0 0 0,0 1-1 0 0,-1-1 1 0 0,1 1 0 0 0,0-1-1 0 0,0 0 1 0 0,-1-1 0 0 0,1 1-1 0 0,0 0 1 0 0,-1-1 0 0 0,1 0-1 0 0,-1 1 1 0 0,1-2 0 0 0,-1 1-1 0 0,1 0 1 0 0,0-1 0 0 0,-2 0-7 0 0,0 1-313 0 0,5 0 145 0 0,28 9-385 0 0,-27-9 580 0 0,1 0 0 0 0,0 0 1 0 0,-1 0-1 0 0,1 0 0 0 0,0 1 0 0 0,-1-1 0 0 0,1 1 1 0 0,0-1-1 0 0,-1 1 0 0 0,1 0 0 0 0,-1-1 0 0 0,1 1 1 0 0,-1 0-1 0 0,1 0 0 0 0,-1 0 0 0 0,0 0 0 0 0,1 1 1 0 0,-1-1-1 0 0,0 0 0 0 0,0 0 0 0 0,0 1 0 0 0,0-1 1 0 0,0 1-1 0 0,0-1 0 0 0,0 1 0 0 0,0-1 0 0 0,-1 1 0 0 0,1-1 1 0 0,-1 1-1 0 0,1 0 0 0 0,-1-1 0 0 0,1 1 0 0 0,-1 0 1 0 0,0 0-1 0 0,0-1 0 0 0,0 1 0 0 0,0 0 0 0 0,0-1 1 0 0,0 1-1 0 0,-1 0 0 0 0,1 0 0 0 0,-1-1 0 0 0,1 1 1 0 0,-1-1-1 0 0,1 1 0 0 0,-1 0 0 0 0,0-1 0 0 0,0 1 1 0 0,0-1-1 0 0,0 0 0 0 0,0 1 0 0 0,0-1 0 0 0,0 0 0 0 0,0 1 1 0 0,0-1-1 0 0,-1 0 0 0 0,1 0 0 0 0,-1 0 0 0 0,1 0 1 0 0,-1 0-1 0 0,1 0 0 0 0,-1-1 0 0 0,1 1 0 0 0,-1 0 1 0 0,0-1-28 0 0,-64 11 276 0 0,23-13-4430 0 0,35-2-1230 0 0,7-5-2482 0 0</inkml:trace>
  <inkml:trace contextRef="#ctx0" brushRef="#br0" timeOffset="17182.431">19869 3904 12925 0 0,'0'0'1043'0'0,"0"0"-576"0"0,-4 6 137 0 0,-4 6-503 0 0,0 0-1 0 0,0 1 1 0 0,1 0 0 0 0,1 0-1 0 0,0 0 1 0 0,1 1-1 0 0,0 0 1 0 0,1 0-1 0 0,1 0 1 0 0,0 0-1 0 0,1 1 1 0 0,1-1-1 0 0,0 1 1 0 0,1 0 0 0 0,0-1-1 0 0,1 1 1 0 0,1-1-1 0 0,0 1 1 0 0,1-1-1 0 0,4 12-100 0 0,-2-16-213 0 0,22 45 826 0 0,-4-31-5967 0 0,-18-22-385 0 0</inkml:trace>
  <inkml:trace contextRef="#ctx0" brushRef="#br0" timeOffset="17509.138">20035 4050 7233 0 0,'0'0'4546'0'0,"0"0"-3537"0"0,6 8-469 0 0,1 2-227 0 0,-1 0-1 0 0,0 1 1 0 0,0 1-1 0 0,-1-1 1 0 0,0 0 0 0 0,-1 1-1 0 0,-1 0 1 0 0,0 0 0 0 0,0 0-1 0 0,-1 1 1 0 0,0 6-313 0 0,-2-14 60 0 0,1 0-18 0 0,0 0 0 0 0,0 0 0 0 0,-1 0 1 0 0,0 0-1 0 0,0 0 0 0 0,0 0 0 0 0,-1 0 0 0 0,0 0 0 0 0,0 0 0 0 0,0 0 1 0 0,0 0-1 0 0,-1-1 0 0 0,0 1 0 0 0,0 0 0 0 0,0-1 0 0 0,0 1 0 0 0,-1-1 0 0 0,0 0 1 0 0,-1 2-43 0 0,1-45-2783 0 0,44 27 1503 0 0,-35 13 1431 0 0,0 0 0 0 0,-1 0 1 0 0,1 1-1 0 0,-1 0 0 0 0,1 0 0 0 0,-1 0 1 0 0,0 0-1 0 0,0 1 0 0 0,0 0 0 0 0,0 0 0 0 0,0 0 1 0 0,-1 1-1 0 0,1 0 0 0 0,-1 0 0 0 0,0 0 1 0 0,0 0-1 0 0,-1 0 0 0 0,1 1 0 0 0,2 3-151 0 0,-8-5 56 0 0,0 0-1 0 0,0-1 1 0 0,0 1-1 0 0,0-1 1 0 0,0 0-1 0 0,0 0 0 0 0,-1 0 1 0 0,1 0-1 0 0,-1 0 1 0 0,1 0-1 0 0,-1-1 1 0 0,0 1-1 0 0,0-1 1 0 0,0 0-1 0 0,0 1 1 0 0,0-1-1 0 0,0-1 1 0 0,0 1-1 0 0,0 0 1 0 0,0-1-1 0 0,0 0 0 0 0,0 1 1 0 0,0-1-1 0 0,0-1 1 0 0,-1 1-1 0 0,1 0 1 0 0,0-1-1 0 0,0 1 1 0 0,0-1-1 0 0,0 0 1 0 0,-2-1-56 0 0,-41-7-619 0 0,18-4-3907 0 0,19 1-1626 0 0</inkml:trace>
  <inkml:trace contextRef="#ctx0" brushRef="#br0" timeOffset="17758.297">20501 4331 14189 0 0,'0'0'1564'0'0,"0"0"-1500"0"0,0 0-64 0 0,0 0 645 0 0,-40-10-273 0 0,22 5-268 0 0,-3 1-104 0 0,1-1-12 0 0,-2 3-260 0 0,0-1-309 0 0,4 2-299 0 0,1 0-524 0 0,7 0-1104 0 0,2 0-3300 0 0</inkml:trace>
  <inkml:trace contextRef="#ctx0" brushRef="#br0" timeOffset="18087.307">20749 4340 4864 0 0,'0'0'2467'0'0,"8"-2"-494"0"0,-6 2-1894 0 0,-1 1 1 0 0,1-1-1 0 0,0 0 0 0 0,0-1 0 0 0,0 1 1 0 0,0 0-1 0 0,0 0 0 0 0,0-1 1 0 0,0 1-1 0 0,0-1 0 0 0,0 0 0 0 0,-1 0 1 0 0,1 1-1 0 0,0-1 0 0 0,-1 0 0 0 0,1-1 1 0 0,0 1-1 0 0,-1 0 0 0 0,1 0 0 0 0,-1-1 1 0 0,0 1-1 0 0,1 0 0 0 0,-1-1 0 0 0,0 1 1 0 0,0-1-1 0 0,0 0 0 0 0,0 1 0 0 0,0-1 1 0 0,0 0-1 0 0,0 0 0 0 0,-1 0 0 0 0,1 0 1 0 0,-1 1-1 0 0,1-1 0 0 0,-1 0 0 0 0,0 0 1 0 0,0 0-1 0 0,0 0 0 0 0,0 0 0 0 0,0 0 1 0 0,0 0-1 0 0,0 0 0 0 0,-1 0 1 0 0,1 0-1 0 0,-1 0 0 0 0,1 1 0 0 0,-1-1 1 0 0,0 0-1 0 0,0 0 0 0 0,0 0 0 0 0,0 1 1 0 0,0-1-1 0 0,0 1 0 0 0,0-1 0 0 0,-1 1 1 0 0,1-1-80 0 0,0-1-1 0 0,0 1 0 0 0,0-1 0 0 0,-1 1 0 0 0,1-1 0 0 0,0 1 0 0 0,-1 0 0 0 0,1-1 0 0 0,-1 1 0 0 0,0 0 0 0 0,0 0 0 0 0,0 0 0 0 0,0 1 0 0 0,0-1 0 0 0,0 0 0 0 0,-1 1 0 0 0,1-1 0 0 0,0 1 0 0 0,-1 0 0 0 0,1 0 0 0 0,-1 0 0 0 0,0 0 0 0 0,1 0 0 0 0,-1 1 0 0 0,0-1 0 0 0,1 1 0 0 0,-1-1 0 0 0,0 1 0 0 0,0 0 0 0 0,1 0 0 0 0,-1 0 0 0 0,0 1 0 0 0,1-1 0 0 0,-1 1 0 0 0,0-1 0 0 0,1 1 0 0 0,-1 0 0 0 0,0 0 0 0 0,1 0 0 0 0,-1 0 0 0 0,1 1 0 0 0,0-1 0 0 0,-1 1 0 0 0,1-1 0 0 0,0 1 0 0 0,0 0 0 0 0,0 0 0 0 0,0 0 0 0 0,0 0 0 0 0,1 0 0 0 0,-1 0 0 0 0,1 0 0 0 0,-1 1 0 0 0,1-1 0 0 0,0 1 0 0 0,0-1 0 0 0,0 1 0 0 0,-1 1 1 0 0,2-1-10 0 0,-1-1-1 0 0,1 1 1 0 0,0 0 0 0 0,0 0-1 0 0,0 0 1 0 0,0 0 0 0 0,0 0 0 0 0,0 0-1 0 0,1 0 1 0 0,0-1 0 0 0,-1 1-1 0 0,1 0 1 0 0,0 0 0 0 0,0 0-1 0 0,1-1 1 0 0,-1 1 0 0 0,0-1 0 0 0,1 1-1 0 0,0-1 1 0 0,0 0 0 0 0,-1 1-1 0 0,1-1 1 0 0,0 0 0 0 0,1 0-1 0 0,-1 0 1 0 0,0-1 0 0 0,1 1 0 0 0,-1 0-1 0 0,1-1 1 0 0,-1 0 0 0 0,1 1-1 0 0,0-1 1 0 0,-1 0 0 0 0,1 0-1 0 0,0-1 1 0 0,0 1 0 0 0,0-1 0 0 0,0 1-1 0 0,0-1 1 0 0,0 0 10 0 0,20-20-2314 0 0,-23 19 2328 0 0,0 0 0 0 0,0 1 0 0 0,1-1 0 0 0,-1 0 0 0 0,0 1 0 0 0,0-1 0 0 0,0 0 0 0 0,1 1 0 0 0,-1-1 0 0 0,0 1 0 0 0,1-1 0 0 0,-1 1 0 0 0,0-1 0 0 0,1 1 0 0 0,-1-1 0 0 0,1 1 0 0 0,-1-1 0 0 0,1 1 1 0 0,-1-1-1 0 0,1 1 0 0 0,-1 0 0 0 0,1-1 0 0 0,-1 1 0 0 0,1 0 0 0 0,0-1 0 0 0,-1 1 0 0 0,1 0 0 0 0,-1 0 0 0 0,1 0 0 0 0,0-1 0 0 0,-1 1 0 0 0,1 0 0 0 0,0 0 0 0 0,-1 0 0 0 0,1 0 0 0 0,0 0 0 0 0,-1 0 0 0 0,1 0 0 0 0,-1 1 0 0 0,1-1 0 0 0,0 0 0 0 0,-1 0 0 0 0,1 0 0 0 0,0 1 0 0 0,-1-1 0 0 0,1 0 0 0 0,-1 1 0 0 0,1-1 0 0 0,-1 0 0 0 0,1 1 0 0 0,-1-1 0 0 0,1 1 0 0 0,-1-1 0 0 0,1 1 1 0 0,-1-1-1 0 0,0 1 0 0 0,1-1 0 0 0,-1 1 0 0 0,0-1 0 0 0,1 1 0 0 0,-1 0 0 0 0,0-1 0 0 0,0 1 0 0 0,1 0-14 0 0,4 7 289 0 0,1 0 0 0 0,-1 0 0 0 0,-1 1 0 0 0,1 0 1 0 0,-2 0-1 0 0,1 0 0 0 0,-1 1 0 0 0,-1-1 0 0 0,1 1 0 0 0,-2-1 1 0 0,1 1-1 0 0,-1 0 0 0 0,-1 0 0 0 0,0 3-289 0 0,-7-13-4510 0 0,4-5-69 0 0</inkml:trace>
  <inkml:trace contextRef="#ctx0" brushRef="#br0" timeOffset="18350.058">21079 4087 8189 0 0,'0'0'4569'0'0,"0"0"-3331"0"0,5 6-923 0 0,2 7-241 0 0,-1-1 1 0 0,0 1-1 0 0,-1 0 1 0 0,-1 1-1 0 0,0-1 1 0 0,-1 1-1 0 0,0-1 0 0 0,-1 1 1 0 0,0 0-1 0 0,-1 0 1 0 0,-1 0-1 0 0,0 0 1 0 0,-1 0-1 0 0,-1 0 1 0 0,0 0-1 0 0,-1 0 1 0 0,0-1-1 0 0,-1 1 1 0 0,0-1-1 0 0,-2 0 1 0 0,1 0-1 0 0,-1 0 1 0 0,-1-1-1 0 0,0 0 1 0 0,-1 0-1 0 0,-1-1 1 0 0,1 0-1 0 0,-2-1 0 0 0,1 1 1 0 0,-1-2-1 0 0,-1 0 1 0 0,0 0-1 0 0,0 0 1 0 0,-9 3-75 0 0,-23-1-2145 0 0,13-12-3940 0 0,6-8-2372 0 0</inkml:trace>
  <inkml:trace contextRef="#ctx0" brushRef="#br0" timeOffset="18614.985">21082 3841 6309 0 0,'-7'1'5170'0'0,"-326"-27"-597"0"0,76 27-3253 0 0,100 1-5919 0 0,147-3 195 0 0,3-4-2913 0 0</inkml:trace>
  <inkml:trace contextRef="#ctx0" brushRef="#br0" timeOffset="15613.145">19457 3333 8641 0 0,'0'0'901'0'0,"0"0"-588"0"0,0 0-82 0 0,0 0 307 0 0,0 0 110 0 0,0 0-184 0 0,0 0-228 0 0,0 0-100 0 0,0 0 106 0 0,36-2 519 0 0,66 69 382 0 0,-100-65-1109 0 0,0 1 0 0 0,0-1 1 0 0,0 0-1 0 0,-1 1 0 0 0,1-1 0 0 0,-1 1 0 0 0,1-1 1 0 0,-1 1-1 0 0,0 0 0 0 0,0-1 0 0 0,0 1 0 0 0,0 0 1 0 0,-1 0-1 0 0,1 0 0 0 0,-1 0 0 0 0,0 0 1 0 0,0 0-1 0 0,0 0 0 0 0,0 0 0 0 0,0-1 0 0 0,-1 1 1 0 0,1 0-1 0 0,-1 0 0 0 0,1 0 0 0 0,-1 0 0 0 0,0-1 1 0 0,-1 1-1 0 0,1 0 0 0 0,0-1 0 0 0,-1 1 0 0 0,1-1 1 0 0,-1 1-1 0 0,0-1 0 0 0,0 0 0 0 0,0 1 0 0 0,0-1 1 0 0,0 0-1 0 0,0-1 0 0 0,-1 1-34 0 0,-25 17 444 0 0,14-13-2659 0 0,13-5-1066 0 0,1-1-2551 0 0</inkml:trace>
  <inkml:trace contextRef="#ctx0" brushRef="#br0" timeOffset="15799.938">19683 3401 704 0 0,'0'0'9368'0'0,"0"0"-7222"0"0,0 0-1434 0 0,-2 7-85 0 0,0 0-524 0 0,1-3-37 0 0,-1-1 0 0 0,1 1 0 0 0,0 0 0 0 0,0 0 0 0 0,0 0-1 0 0,1 0 1 0 0,-1 0 0 0 0,1 0 0 0 0,0 0 0 0 0,0 0 0 0 0,0 1-1 0 0,1-1 1 0 0,-1 0 0 0 0,1 0 0 0 0,0 0 0 0 0,0-1 0 0 0,1 1 0 0 0,-1 0-1 0 0,1 0 1 0 0,0-1 0 0 0,0 1 0 0 0,0-1 0 0 0,0 1 0 0 0,0-1-1 0 0,1 0 1 0 0,0 0 0 0 0,2 2-66 0 0,-1-1-164 0 0,12 7-405 0 0,-5-6-4038 0 0,-5-4-1579 0 0</inkml:trace>
  <inkml:trace contextRef="#ctx0" brushRef="#br0" timeOffset="16189.098">19860 3237 12501 0 0,'0'0'1153'0'0,"0"0"-560"0"0,0 0 181 0 0,0 0 131 0 0,0 0-398 0 0,0 0-679 0 0,0 0-226 0 0,7 2 142 0 0,49 30 481 0 0,-55-31-224 0 0,0 0-1 0 0,0-1 1 0 0,0 1-1 0 0,0 0 1 0 0,0 0-1 0 0,0-1 1 0 0,0 1-1 0 0,0 0 1 0 0,0 0-1 0 0,-1 0 1 0 0,1 0-1 0 0,0 0 1 0 0,-1 0-1 0 0,1 0 0 0 0,-1 1 1 0 0,1-1-1 0 0,-1 0 1 0 0,1 0-1 0 0,-1 0 1 0 0,0 0-1 0 0,1 1 1 0 0,-1-1-1 0 0,0 0 1 0 0,0 0-1 0 0,0 1 1 0 0,0-1-1 0 0,0 0 1 0 0,-1 0-1 0 0,1 0 1 0 0,0 1-1 0 0,0-1 1 0 0,-1 0-1 0 0,1 0 1 0 0,-1 0-1 0 0,1 0 1 0 0,-1 1-1 0 0,1-1 1 0 0,-1 0-1 0 0,0 0 1 0 0,0 0-1 0 0,1 0 1 0 0,-1 0-1 0 0,0-1 1 0 0,0 1-1 0 0,0 0 1 0 0,0 0-1 0 0,0-1 1 0 0,0 1-1 0 0,0 0 1 0 0,0-1-1 0 0,0 1 1 0 0,0-1-1 0 0,-1 1 0 0 0,1-1 1 0 0,0 0-1 0 0,-1 1 0 0 0,2-1-32 0 0,1 0-1 0 0,-1 0 0 0 0,1 1 0 0 0,-1-1 0 0 0,1 0 0 0 0,-1 0 1 0 0,1 1-1 0 0,-1-1 0 0 0,1 0 0 0 0,-1 1 0 0 0,1-1 0 0 0,-1 0 1 0 0,0 1-1 0 0,1-1 0 0 0,-1 1 0 0 0,0-1 0 0 0,1 1 0 0 0,-1-1 1 0 0,0 1-1 0 0,0-1 0 0 0,1 1 0 0 0,-1-1 0 0 0,0 1 0 0 0,0-1 1 0 0,0 1-1 0 0,0-1 0 0 0,0 1 0 0 0,1 0 0 0 0,-1-1 0 0 0,0 1 1 0 0,0-1-1 0 0,-1 1 0 0 0,1-1 0 0 0,0 1 0 0 0,0-1 0 0 0,0 1 1 0 0,0 0-1 0 0,0-1 0 0 0,-1 1 0 0 0,1-1 0 0 0,0 1 0 0 0,0-1 1 0 0,-1 1-1 0 0,1-1 0 0 0,0 0 0 0 0,-1 1 0 0 0,1-1 0 0 0,0 1 1 0 0,-1-1-1 0 0,1 0 0 0 0,-1 1 0 0 0,1-1 0 0 0,-1 0 0 0 0,1 1 1 0 0,-1-1-1 0 0,1 0 0 0 0,-1 0 0 0 0,1 1 0 0 0,-1-1 0 0 0,1 0 33 0 0,16 9 446 0 0,103 87 2202 0 0,-118-95-2638 0 0,-1 0 0 0 0,1 0 0 0 0,-1 0 0 0 0,0 0 0 0 0,1 0 0 0 0,-1 0 0 0 0,0 0 0 0 0,0 0 0 0 0,0 0 0 0 0,0 1 0 0 0,0-1 0 0 0,0 0 0 0 0,0 0 0 0 0,0 0 0 0 0,0 0 0 0 0,0 0 0 0 0,-1 0-1 0 0,1 0 1 0 0,0 0 0 0 0,-1 0 0 0 0,1 0 0 0 0,-1 0 0 0 0,1 0 0 0 0,-1 0 0 0 0,1 0 0 0 0,-1-1 0 0 0,0 1 0 0 0,0 0 0 0 0,1 0 0 0 0,-1 0 0 0 0,0-1 0 0 0,0 1 0 0 0,0-1 0 0 0,0 1 0 0 0,0 0 0 0 0,0-1 0 0 0,0 1 0 0 0,1-1 0 0 0,-2 0 0 0 0,1 1 0 0 0,0-1 0 0 0,0 0 0 0 0,0 0 0 0 0,0 0 0 0 0,0 1 0 0 0,0-1 0 0 0,0 0 0 0 0,0-1 0 0 0,0 1 0 0 0,-1 0-10 0 0,-65 4 582 0 0,60-4-668 0 0,-52-4-3764 0 0,45 3-392 0 0,2 0-3312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04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 10485 0 0,'0'0'95'0'0,"0"0"141"0"0,-2 8 704 0 0,0 5-671 0 0,-1 0 1 0 0,-1 0-1 0 0,0 0 1 0 0,-1 0-1 0 0,0-1 0 0 0,-1 0 1 0 0,0 0-1 0 0,-1 0 1 0 0,0-1-1 0 0,-1 0 1 0 0,0-1-1 0 0,-1 1 1 0 0,0-1-1 0 0,0-1 0 0 0,-4 3-269 0 0,-7 5-133 0 0,-25 20 693 0 0,17-23-4219 0 0,27-15-368 0 0,1-4-863 0 0</inkml:trace>
  <inkml:trace contextRef="#ctx0" brushRef="#br0" timeOffset="265.892">0 6 7525 0 0,'0'0'1336'0'0,"3"6"-855"0"0,14 31 440 0 0,2-1-1 0 0,1-1 1 0 0,2 0 0 0 0,1-2-1 0 0,2-1 1 0 0,1-1 0 0 0,2-1-1 0 0,1-1-920 0 0,-10-8-37 0 0,-12-7-284 0 0,-8-12-6576 0 0,-6-10-2275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7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12 768 0 0,'0'0'1470'0'0,"0"0"2256"0"0,0 0-1356 0 0,0 0-924 0 0,0 0-256 0 0,0 0-262 0 0,0 0-384 0 0,0 0-268 0 0,0 0-154 0 0,2-12-36 0 0,4 13 8 0 0,0 1-1 0 0,0-1 1 0 0,-1 1 0 0 0,1 0-1 0 0,0 1 1 0 0,-1-1 0 0 0,1 1-1 0 0,-1 0 1 0 0,0 0 0 0 0,1 1 0 0 0,-2 0-1 0 0,1-1 1 0 0,0 2 0 0 0,-1-1-1 0 0,0 0 1 0 0,0 1 0 0 0,0 0-1 0 0,0 0 1 0 0,-1 0 0 0 0,0 1-1 0 0,0-1 1 0 0,-1 1 0 0 0,1-1 0 0 0,-1 1-1 0 0,0 0 1 0 0,-1 0 0 0 0,1 0-1 0 0,-1 0 1 0 0,0 0 0 0 0,-1 4-94 0 0,-1-6 81 0 0,-1 1 0 0 0,-1-1 0 0 0,1 0 0 0 0,0 0 0 0 0,-1 0 0 0 0,0 0 0 0 0,0 0 0 0 0,0-1 0 0 0,-1 1 0 0 0,1-1 0 0 0,-1 0-1 0 0,0 0 1 0 0,0 0 0 0 0,0 0 0 0 0,0-1 0 0 0,0 1 0 0 0,0-1 0 0 0,-1 0 0 0 0,0 0-81 0 0,-56 13-4597 0 0,52-16-374 0 0,8-5-2724 0 0</inkml:trace>
  <inkml:trace contextRef="#ctx0" brushRef="#br0" timeOffset="202.722">210 70 716 0 0,'0'0'7767'0'0,"0"0"-5172"0"0,0 0-1680 0 0,0 0-270 0 0,0 0-279 0 0,0 0-37 0 0,0 0 139 0 0,0 0 80 0 0,-8 6-97 0 0,-38 49-232 0 0,45-54-204 0 0,0 0-1 0 0,0 1 0 0 0,0-1 0 0 0,0 0 0 0 0,0 0 0 0 0,0 0 1 0 0,1 1-1 0 0,-1-1 0 0 0,0 0 0 0 0,1 1 0 0 0,-1-1 0 0 0,1 1 1 0 0,0-1-1 0 0,-1 1 0 0 0,1-1 0 0 0,0 1 0 0 0,0-1 1 0 0,0 0-1 0 0,0 1 0 0 0,0-1 0 0 0,0 1 0 0 0,0-1 0 0 0,1 1 1 0 0,-1-1-1 0 0,0 1 0 0 0,1-1 0 0 0,0 0 0 0 0,-1 1 0 0 0,1-1 1 0 0,0 0-1 0 0,-1 1 0 0 0,1-1 0 0 0,0 0 0 0 0,0 0 0 0 0,0 0 1 0 0,0 0-1 0 0,0 0 0 0 0,0 0 0 0 0,0 0 0 0 0,1 0 1 0 0,-1 0-1 0 0,0 0 0 0 0,0-1 0 0 0,1 1 0 0 0,-1 0 0 0 0,0-1 1 0 0,1 1-1 0 0,-1-1 0 0 0,1 0 0 0 0,-1 1 0 0 0,1-1 0 0 0,-1 0 1 0 0,1 0-1 0 0,0 0-14 0 0,62 2-4895 0 0,-53-6-94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12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98 4172 0 0,'0'0'1008'0'0,"0"0"-215"0"0,0 0-145 0 0,0 0-37 0 0,0 0-47 0 0,0 0 1 0 0,0 0-13 0 0,0 0-93 0 0,0 0-68 0 0,8 0-3 0 0,158 3 3628 0 0,-166-5-4020 0 0,1 1 0 0 0,-1-1 1 0 0,1 0-1 0 0,-1 0 1 0 0,0 0-1 0 0,0 0 0 0 0,0 1 1 0 0,1-1-1 0 0,-2 0 1 0 0,1 0-1 0 0,0 0 1 0 0,0 0-1 0 0,-1 0 0 0 0,1 1 1 0 0,-1-1-1 0 0,1 0 1 0 0,-1 0-1 0 0,0 1 0 0 0,0-1 1 0 0,0 0-1 0 0,0 1 1 0 0,0-1-1 0 0,0 1 0 0 0,0-1 1 0 0,0 1-1 0 0,0 0 1 0 0,-1-1-1 0 0,1 1 0 0 0,-1 0 1 0 0,1 0-1 0 0,-1 0 1 0 0,1 0-1 0 0,-1 0 0 0 0,0 0 1 0 0,1 1-1 0 0,-1-1 1 0 0,0 0-1 0 0,0 1 0 0 0,0 0 1 0 0,1-1-1 0 0,-2 1 4 0 0,-103-42-627 0 0,104 44 621 0 0,0 1 0 0 0,1 0 1 0 0,0-1-1 0 0,-1 1 0 0 0,1 0 0 0 0,0 0 1 0 0,0 0-1 0 0,0 0 0 0 0,1 0 0 0 0,-1 0 0 0 0,1 0 1 0 0,-1 0-1 0 0,1 1 0 0 0,0-1 0 0 0,0 0 1 0 0,1 0-1 0 0,-1 0 0 0 0,1 0 0 0 0,-1 0 1 0 0,1 0-1 0 0,0 0 0 0 0,0 0 0 0 0,0 0 1 0 0,1 0-1 0 0,1 2 6 0 0,-3-3 39 0 0,9 30 210 0 0,-2 1 0 0 0,-1 0-1 0 0,-1 0 1 0 0,-2 0 0 0 0,-1 0-1 0 0,-2 1 1 0 0,-2 17-249 0 0,1-50-270 0 0,2 7-512 0 0,5-7-6351 0 0,3-4 290 0 0</inkml:trace>
  <inkml:trace contextRef="#ctx0" brushRef="#br0" timeOffset="247.31">220 279 9853 0 0,'0'0'1148'0'0,"0"0"-1148"0"0,0 0 0 0 0,0 0 500 0 0,0 0 336 0 0,-47 0-132 0 0,26 0-388 0 0,-6 0-264 0 0,0 0-52 0 0,-2 0-44 0 0,0 2-940 0 0,8-2-1696 0 0,3 0-4177 0 0</inkml:trace>
  <inkml:trace contextRef="#ctx0" brushRef="#br0" timeOffset="513.3">338 140 3040 0 0,'0'0'4055'0'0,"0"0"-2931"0"0,0 0-623 0 0,0 0-153 0 0,0 0 576 0 0,0 9 208 0 0,-18 192 2696 0 0,22-182-4998 0 0,5-11-5769 0 0,-4-7 96 0 0</inkml:trace>
  <inkml:trace contextRef="#ctx0" brushRef="#br0" timeOffset="762.839">435 283 6937 0 0,'0'0'741'0'0,"0"0"-157"0"0,0 0-52 0 0,0 0-34 0 0,8 1-93 0 0,81 51 1218 0 0,-87-50-1577 0 0,0-1 0 0 0,0 1 0 0 0,-1 0 0 0 0,1 0 0 0 0,-1-1 0 0 0,1 1-1 0 0,-1 0 1 0 0,1 0 0 0 0,-1 1 0 0 0,0-1 0 0 0,0 0 0 0 0,0 0 0 0 0,0 0 0 0 0,-1 1 0 0 0,1-1 0 0 0,-1 0 0 0 0,1 1 0 0 0,-1-1 0 0 0,0 1 0 0 0,0-1 0 0 0,0 0 0 0 0,0 1 0 0 0,0-1 0 0 0,0 1 0 0 0,-1-1 0 0 0,1 0 0 0 0,-1 1 0 0 0,0-1 0 0 0,0 0 0 0 0,0 0 0 0 0,0 1 0 0 0,0-1 0 0 0,0 0 0 0 0,0 0 0 0 0,-1 0 0 0 0,1 0 0 0 0,-1 0 0 0 0,1-1 0 0 0,-1 1 0 0 0,0 0 0 0 0,0-1 0 0 0,0 1 0 0 0,0-1 0 0 0,-2 1-46 0 0,-53 28 79 0 0,29-28-5850 0 0,19-3 192 0 0</inkml:trace>
  <inkml:trace contextRef="#ctx0" brushRef="#br0" timeOffset="1011.254">599 321 6765 0 0,'0'0'510'0'0,"0"0"-172"0"0,0 0 430 0 0,0 0 203 0 0,-1 8 12 0 0,-17 104 1783 0 0,49-85-1535 0 0,-3-25-6491 0 0,-21-2-152 0 0</inkml:trace>
  <inkml:trace contextRef="#ctx0" brushRef="#br0" timeOffset="1260.132">722 245 9957 0 0,'0'0'509'0'0,"6"6"27"0"0,0-2-407 0 0,0 1 0 0 0,-1-1-1 0 0,1 1 1 0 0,-1 0 0 0 0,0 0 0 0 0,-1 1-1 0 0,1-1 1 0 0,-1 1 0 0 0,0 0-1 0 0,0 0 1 0 0,-1 1 0 0 0,0-1-1 0 0,0 1 1 0 0,-1-1 0 0 0,1 1-1 0 0,-1 0 1 0 0,-1 0 0 0 0,0 0 0 0 0,0 0-1 0 0,0 0 1 0 0,0 1 0 0 0,-1-1-1 0 0,-1 0 1 0 0,1 0 0 0 0,-1 0-1 0 0,0 0 1 0 0,-1 0 0 0 0,1 0 0 0 0,-2 0-1 0 0,1 0 1 0 0,-1 0 0 0 0,0-1-1 0 0,0 0 1 0 0,0 1 0 0 0,-1-1-1 0 0,0 0 1 0 0,-3 2-129 0 0,-24 14-554 0 0,8-14-3624 0 0,14-7-1622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15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1 11985 0 0,'0'0'720'0'0,"0"0"-720"0"0,0 0-232 0 0,0 0 232 0 0,14 48 756 0 0,-10-30-84 0 0,0 1-204 0 0,-4 2-288 0 0,0-3-80 0 0,0 2-12 0 0,-4 1 0 0 0,0-5 64 0 0,2 0-24 0 0,-2-2-128 0 0,1-2-856 0 0,3 0-492 0 0,5-5-1312 0 0,7 0-4149 0 0</inkml:trace>
  <inkml:trace contextRef="#ctx0" brushRef="#br0" timeOffset="282.037">644 339 11445 0 0,'0'0'644'0'0,"0"0"-644"0"0,0 0-668 0 0,0 0 668 0 0,0 0 500 0 0,-48 14 1024 0 0,7-14-180 0 0,-17-1-588 0 0,-8-3-468 0 0,0 0-200 0 0,4 0-76 0 0,5 1 40 0 0,6-1-52 0 0,-1-1-44 0 0,7 0-836 0 0,4-2-372 0 0,7 0-1320 0 0,12 0-2676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15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157 101 4424 0 0,'0'0'1618'0'0,"0"0"-392"0"0,0 0 37 0 0,7 0 239 0 0,17 3 211 0 0,-45-2 547 0 0,14-1-2236 0 0,-84-3 810 0 0,33-9-5556 0 0,50 7 358 0 0,6-3-1414 0 0</inkml:trace>
  <inkml:trace contextRef="#ctx0" brushRef="#br0" timeOffset="261.296">197 11 8009 0 0,'0'0'1348'0'0,"0"0"-704"0"0,0 0-228 0 0,0 0 612 0 0,0 0-628 0 0,0 0-296 0 0,0 0-80 0 0,0 0 452 0 0,0 0-132 0 0,-44-2-216 0 0,21 1-128 0 0,-3 0-152 0 0,2-1-1040 0 0,3 2-1572 0 0,-1-4-3433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18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98 6673 0 0,'0'0'4075'0'0,"0"0"-2926"0"0,0 0-951 0 0,0 0-22 0 0,0 0 342 0 0,0 0 332 0 0,-6 0 150 0 0,-38 1-113 0 0,-117-10-2435 0 0,146 1-5495 0 0,14 2 588 0 0</inkml:trace>
  <inkml:trace contextRef="#ctx0" brushRef="#br0" timeOffset="168.828">212 10 1720 0 0,'0'0'8921'0'0,"0"0"-7841"0"0,0 0-528 0 0,0 0-552 0 0,0 0-488 0 0,0 0 488 0 0,0 0 704 0 0,0 0 64 0 0,-43 1-476 0 0,13-1-188 0 0,2 0-104 0 0,-2 0-1028 0 0,8-1-2188 0 0,-2-8-4973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20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 10649 0 0,'0'0'53'0'0,"0"0"182"0"0,-7 2 320 0 0,-11 4-24 0 0,11-5-482 0 0,-1 1 0 0 0,1 0 0 0 0,0 0 0 0 0,0 0 0 0 0,0 1 0 0 0,0 0 0 0 0,1 0 0 0 0,-1 1 0 0 0,1 0 0 0 0,0 0 0 0 0,0 0 0 0 0,0 1 0 0 0,0 0 0 0 0,1 0 0 0 0,0 0 0 0 0,0 1 0 0 0,0 0 1 0 0,1-1-1 0 0,-1 4-49 0 0,7-5 62 0 0,0 0 0 0 0,0-1 0 0 0,0 1 0 0 0,1 0 0 0 0,-1-1 0 0 0,1 1 0 0 0,0-1 0 0 0,1 0 0 0 0,-1 0 0 0 0,0 0 0 0 0,1 0 0 0 0,-1-1 0 0 0,1 0 0 0 0,0 1 0 0 0,0-1 0 0 0,0 0 0 0 0,0-1 0 0 0,0 1 0 0 0,0-1 0 0 0,1 0 0 0 0,-1 0 0 0 0,0 0 0 0 0,1-1 0 0 0,-1 1 0 0 0,1-1 0 0 0,-1 0 0 0 0,1 0 0 0 0,2-1-62 0 0,0 2 55 0 0,0 0 3 0 0,0 1 0 0 0,0-1 0 0 0,0 0 0 0 0,1 0 0 0 0,-1-1 0 0 0,0 0 0 0 0,1 0 0 0 0,-1-1 0 0 0,1 1 0 0 0,-1-2 0 0 0,0 1 0 0 0,0-1 0 0 0,0 0 0 0 0,0-1 0 0 0,0 0 0 0 0,0 0 0 0 0,-1 0 0 0 0,0-1 0 0 0,4-2-58 0 0,-10 5-31 0 0,1 0 1 0 0,-1-1-1 0 0,1 1 0 0 0,-1 0 0 0 0,1-1 1 0 0,-1 1-1 0 0,0 0 0 0 0,1-1 1 0 0,-1 1-1 0 0,0-1 0 0 0,0 1 0 0 0,0 0 1 0 0,0-1-1 0 0,0 1 0 0 0,0-1 0 0 0,-1 1 1 0 0,1-1-1 0 0,0 1 0 0 0,-1 0 1 0 0,1-1-1 0 0,-1 1 0 0 0,0 0 0 0 0,1 0 1 0 0,-1-1-1 0 0,0 1 0 0 0,0 0 0 0 0,0 0 1 0 0,0 0-1 0 0,0 0 0 0 0,0 0 0 0 0,0 0 1 0 0,0 0-1 0 0,0 0 0 0 0,0 0 1 0 0,0 1-1 0 0,-1-1 0 0 0,1 0 0 0 0,0 1 1 0 0,0-1-1 0 0,-1 1 0 0 0,1-1 0 0 0,-1 1 1 0 0,1 0-1 0 0,-1-1 31 0 0,-5 65 613 0 0,21 45 145 0 0,0-66-3564 0 0,-5-27-3422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16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10829 0 0,'0'0'1533'0'0,"0"0"-1197"0"0,0 0 347 0 0,0 7 133 0 0,7 131 722 0 0,41-153-2666 0 0,-42 15 1168 0 0,-1-1 0 0 0,1 1 0 0 0,-1-1 0 0 0,1 2 0 0 0,-1-1 0 0 0,1 0 1 0 0,-1 1-1 0 0,1 0 0 0 0,-1 1 0 0 0,0-1 0 0 0,1 1 0 0 0,-1 0 0 0 0,0 0 0 0 0,0 1 1 0 0,0-1-1 0 0,-1 1 0 0 0,1 0 0 0 0,0 0 0 0 0,-1 1 0 0 0,0 0 0 0 0,0-1 0 0 0,0 1 0 0 0,0 0 1 0 0,-1 1-1 0 0,0-1 0 0 0,0 1 0 0 0,0 0 0 0 0,1 2-40 0 0,-5-4 32 0 0,-1 0 1 0 0,1 0-1 0 0,-1-1 0 0 0,0 1 1 0 0,0 0-1 0 0,0-1 0 0 0,0 1 1 0 0,0-1-1 0 0,0 0 0 0 0,-1 0 1 0 0,1 0-1 0 0,-1 0 0 0 0,0 0 1 0 0,1-1-1 0 0,-1 1 0 0 0,0-1 0 0 0,0 1 1 0 0,0-1-1 0 0,0 0 0 0 0,0 0 1 0 0,0-1-1 0 0,-1 1 0 0 0,1-1 1 0 0,0 1-1 0 0,0-1 0 0 0,0 0 1 0 0,-1 0-1 0 0,1 0 0 0 0,0-1 1 0 0,0 1-1 0 0,0-1 0 0 0,-1 0-32 0 0,-56-7-1225 0 0,26-10-3529 0 0,25 10-338 0 0</inkml:trace>
  <inkml:trace contextRef="#ctx0" brushRef="#br0" timeOffset="261.61">507 231 2824 0 0,'0'0'4001'0'0,"0"0"-3209"0"0,0 0 248 0 0,0 0-352 0 0,0 0-288 0 0,0 0 348 0 0,0 0 400 0 0,0 0-20 0 0,0 0-464 0 0,-44 18-412 0 0,21-22-100 0 0,-1-1-152 0 0,-2-2-840 0 0,6 1-1780 0 0,2-5-4321 0 0</inkml:trace>
  <inkml:trace contextRef="#ctx0" brushRef="#br0" timeOffset="538.74">747 247 2916 0 0,'0'0'6902'0'0,"0"0"-5284"0"0,0 0-1426 0 0,0 0 154 0 0,0 0-24 0 0,0 0-409 0 0,0 0-108 0 0,-1-6 8 0 0,-19-42 162 0 0,19 47 43 0 0,1 0-1 0 0,0 1 1 0 0,-1-1-1 0 0,1 0 0 0 0,-1 0 1 0 0,1 0-1 0 0,-1 0 0 0 0,1 1 1 0 0,-1-1-1 0 0,0 0 1 0 0,1 0-1 0 0,-1 1 0 0 0,0-1 1 0 0,1 1-1 0 0,-1-1 1 0 0,0 1-1 0 0,0-1 0 0 0,0 1 1 0 0,0-1-1 0 0,1 1 1 0 0,-1-1-1 0 0,0 1 0 0 0,0 0 1 0 0,0 0-1 0 0,0 0 1 0 0,0-1-1 0 0,0 1 0 0 0,0 0 1 0 0,0 0-1 0 0,0 0 1 0 0,0 0-1 0 0,0 1 0 0 0,0-1 1 0 0,0 0-1 0 0,0 0 0 0 0,0 0 1 0 0,1 1-1 0 0,-1-1 1 0 0,0 1-1 0 0,0-1 0 0 0,0 0 1 0 0,0 1-1 0 0,1-1 1 0 0,-1 1-1 0 0,0 0 0 0 0,0-1 1 0 0,1 1-1 0 0,-1 0 1 0 0,0-1-1 0 0,1 1 0 0 0,-1 0 1 0 0,1 0-1 0 0,-1 0 1 0 0,1-1-1 0 0,-1 1 0 0 0,1 0 1 0 0,0 0-1 0 0,-1 0 1 0 0,1 1-18 0 0,-2-1 62 0 0,0 1 0 0 0,0 0 0 0 0,0 0 0 0 0,0-1 0 0 0,0 1 0 0 0,1 0 0 0 0,-1 0 0 0 0,1 1 1 0 0,-1-1-1 0 0,1 0 0 0 0,0 0 0 0 0,0 1 0 0 0,0-1 0 0 0,0 1 0 0 0,0-1 0 0 0,1 1 0 0 0,-1-1 1 0 0,1 1-1 0 0,-1 0 0 0 0,1-1 0 0 0,0 1 0 0 0,0-1 0 0 0,0 1 0 0 0,1 0 0 0 0,-1-1 0 0 0,1 1 1 0 0,-1-1-1 0 0,1 1 0 0 0,0-1 0 0 0,0 1 0 0 0,0-1 0 0 0,0 0 0 0 0,0 1 0 0 0,0-1 0 0 0,1 0 1 0 0,-1 0-1 0 0,1 0 0 0 0,0 0 0 0 0,0 0 0 0 0,-1 0 0 0 0,1 0 0 0 0,0-1 0 0 0,1 1 0 0 0,-1-1 1 0 0,0 1-1 0 0,0-1 0 0 0,1 0 0 0 0,-1 0 0 0 0,0 0 0 0 0,1 0 0 0 0,-1 0 0 0 0,1-1 0 0 0,-1 1 1 0 0,1-1-1 0 0,0 0 0 0 0,-1 1 0 0 0,1-1 0 0 0,-1 0 0 0 0,1-1 0 0 0,0 1 0 0 0,-1 0 0 0 0,1-1 1 0 0,1 0-63 0 0,25-14 292 0 0,-28 14-329 0 0,1 0 1 0 0,-1-1-1 0 0,0 1 1 0 0,1 0-1 0 0,-1 0 0 0 0,0 0 1 0 0,1 0-1 0 0,-1 0 1 0 0,1 0-1 0 0,0 0 1 0 0,-1 1-1 0 0,1-1 0 0 0,-1 1 1 0 0,1-1-1 0 0,0 1 1 0 0,0-1-1 0 0,-1 1 1 0 0,1 0-1 0 0,0 0 0 0 0,0 0 1 0 0,-1 0-1 0 0,1 0 1 0 0,0 0-1 0 0,0 1 1 0 0,-1-1-1 0 0,1 0 1 0 0,0 1-1 0 0,-1-1 0 0 0,1 1 1 0 0,0 0-1 0 0,-1 0 1 0 0,1 0-1 0 0,-1-1 1 0 0,1 1-1 0 0,-1 1 0 0 0,1-1 1 0 0,-1 0-1 0 0,0 0 1 0 0,0 0-1 0 0,0 1 1 0 0,1-1-1 0 0,-1 1 1 0 0,0-1-1 0 0,-1 1 0 0 0,1-1 1 0 0,0 1-1 0 0,0-1 1 0 0,0 3 36 0 0,18 64-189 0 0,-20-37-3360 0 0,-3-20-1639 0 0</inkml:trace>
  <inkml:trace contextRef="#ctx0" brushRef="#br0" timeOffset="3779.677">106 442 10153 0 0,'0'0'904'0'0,"0"0"-904"0"0,0 0-208 0 0,0 0 208 0 0,18 47 608 0 0,-12-26 44 0 0,3 0-152 0 0,-5 0-12 0 0,0 0-260 0 0,-4-2-100 0 0,0-1-52 0 0,0-1-72 0 0,-4-3 188 0 0,0-1-192 0 0,2-3-932 0 0,-1-3-1356 0 0,3-1-2965 0 0</inkml:trace>
  <inkml:trace contextRef="#ctx0" brushRef="#br0" timeOffset="3934.791">336 692 10737 0 0,'0'0'2580'0'0,"0"0"-2580"0"0,0 0-1100 0 0,0 0 1100 0 0,0 0 168 0 0,-42 10 368 0 0,18-10 52 0 0,-10 0-272 0 0,-11-1-304 0 0,-5 1 0 0 0,2-1-12 0 0,12 1-100 0 0,10-1-896 0 0,8 0-1160 0 0,5 1-2584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26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213 141 10829 0 0,'0'0'1265'0'0,"0"0"-766"0"0,4 7-13 0 0,2 3-258 0 0,-1 0 0 0 0,-1 0 0 0 0,0 0 0 0 0,0 0 1 0 0,-1 0-1 0 0,0 1 0 0 0,0 0 0 0 0,-2-1 0 0 0,1 1 1 0 0,-1 0-1 0 0,-1 0 0 0 0,0 0 0 0 0,0 0 0 0 0,-1 0 1 0 0,-2 6-229 0 0,3-16-409 0 0,0 0 137 0 0,0-3-7096 0 0,0-9-805 0 0</inkml:trace>
  <inkml:trace contextRef="#ctx0" brushRef="#br0" timeOffset="265.179">329 1 12177 0 0,'0'0'2068'0'0,"0"0"-868"0"0,0 0-432 0 0,0 0 57 0 0,0 0-129 0 0,0 0-336 0 0,0 0-360 0 0,0 0-284 0 0,0 0-164 0 0,0 0 324 0 0,-1 5-376 0 0,-6-1-669 0 0,1-1-867 0 0,2 0-2936 0 0,4-1-2853 0 0</inkml:trace>
  <inkml:trace contextRef="#ctx0" brushRef="#br0" timeOffset="512.638">556 114 8777 0 0,'0'0'1216'0'0,"0"0"-4"0"0,38 36-92 0 0,-25-19 40 0 0,-2 5-512 0 0,-2 0-164 0 0,-2 3-132 0 0,-7 0-136 0 0,0-1-92 0 0,-4 2 28 0 0,-5 0-76 0 0,-3-1 48 0 0,-5 0 4 0 0,-2 1-128 0 0,-3-2-204 0 0,-4-2-1308 0 0,8-6-1252 0 0,-13-3-2648 0 0</inkml:trace>
  <inkml:trace contextRef="#ctx0" brushRef="#br0" timeOffset="682.179">47 109 612 0 0,'0'0'11485'0'0,"0"0"-10845"0"0,0 0-140 0 0,0 0-500 0 0,0 0 928 0 0,-21 43-220 0 0,12-20-240 0 0,4 5-180 0 0,0 1-112 0 0,1 3-116 0 0,1-2-52 0 0,3 0 4 0 0,7-2 88 0 0,6-3-100 0 0,7-3-476 0 0,7-3-560 0 0,4-2-988 0 0,-6-5-3572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27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82 10425 0 0,'0'0'1087'0'0,"0"0"-689"0"0,0 0-320 0 0,0 0 60 0 0,0 0 73 0 0,0 0 259 0 0,8 4 173 0 0,7 3-390 0 0,1 0 1 0 0,-1-1-1 0 0,1 0 1 0 0,0-1-1 0 0,0-1 0 0 0,1-1 1 0 0,-1 0-1 0 0,1-1 1 0 0,-1-1-1 0 0,1-1 0 0 0,0 0 1 0 0,-1-1-1 0 0,16-2-253 0 0,-31 2 12 0 0,1 1 0 0 0,-1 0 0 0 0,0-1-1 0 0,0 1 1 0 0,1-1 0 0 0,-1 1 0 0 0,0-1 0 0 0,0 1-1 0 0,0-1 1 0 0,0 0 0 0 0,0 0 0 0 0,0 0-1 0 0,0 1 1 0 0,0-1 0 0 0,0 0 0 0 0,0 0 0 0 0,0 0-1 0 0,-1 0 1 0 0,1-1 0 0 0,0 1 0 0 0,-1 0 0 0 0,1 0-1 0 0,0 0 1 0 0,-1-1 0 0 0,0 1 0 0 0,1 0-1 0 0,-1 0 1 0 0,0-1 0 0 0,0 1 0 0 0,1 0 0 0 0,-1-1-1 0 0,0 1 1 0 0,0 0 0 0 0,-1-1 0 0 0,1 1 0 0 0,0 0-1 0 0,0 0 1 0 0,-1-1 0 0 0,1 1 0 0 0,0 0 0 0 0,-1 0-1 0 0,0-1 1 0 0,1 1 0 0 0,-1 0 0 0 0,1 0-1 0 0,-1 0 1 0 0,0 0 0 0 0,0 0 0 0 0,0 0 0 0 0,0 0-1 0 0,0 0 1 0 0,0 0 0 0 0,0 0 0 0 0,0 1 0 0 0,0-1-1 0 0,0 0 1 0 0,0 1 0 0 0,-1-1-12 0 0,-66-45-706 0 0,65 44 692 0 0,1 0-21 0 0,1 1 1 0 0,-1-1-1 0 0,0 0 1 0 0,0 1-1 0 0,0-1 1 0 0,0 1-1 0 0,0 0 1 0 0,0 0-1 0 0,-1 0 1 0 0,1 0-1 0 0,0 0 1 0 0,0 0-1 0 0,-1 0 0 0 0,1 1 1 0 0,-1-1-1 0 0,1 1 1 0 0,0 0-1 0 0,-1 0 1 0 0,1 0-1 0 0,-1 0 1 0 0,1 0-1 0 0,-1 0 1 0 0,1 0-1 0 0,0 1 1 0 0,-1 0-1 0 0,1-1 1 0 0,0 1-1 0 0,-1 0 1 0 0,1 0-1 0 0,0 0 0 0 0,0 0 1 0 0,0 1-1 0 0,0-1 1 0 0,0 0-1 0 0,0 1 1 0 0,0 0-1 0 0,0-1 1 0 0,0 1-1 0 0,1 0 1 0 0,-1 1 34 0 0,35 231 1350 0 0,-32-210-1580 0 0,11 60 852 0 0,18-41-4494 0 0,-18-38-2041 0 0,5-4-1371 0 0</inkml:trace>
  <inkml:trace contextRef="#ctx0" brushRef="#br0" timeOffset="218.486">368 337 9489 0 0,'0'0'4284'0'0,"0"0"-3460"0"0,0 0-556 0 0,0 0 96 0 0,0 0 64 0 0,-46-7-100 0 0,12 7-168 0 0,-6 0-144 0 0,-10 3-16 0 0,3 1-4 0 0,9-1-548 0 0,12-2-952 0 0,14-1-2580 0 0,-5-1-3885 0 0</inkml:trace>
  <inkml:trace contextRef="#ctx0" brushRef="#br0" timeOffset="387.986">557 168 10921 0 0,'0'0'565'0'0,"0"0"-73"0"0,-4 8 271 0 0,-6 9-430 0 0,1 1 1 0 0,1 0 0 0 0,0 0 0 0 0,1 1 0 0 0,1 0-1 0 0,1 0 1 0 0,1 0 0 0 0,0 1 0 0 0,2 0 0 0 0,-1 8-334 0 0,42 25-511 0 0,1-35-3797 0 0,-25-14-1127 0 0</inkml:trace>
  <inkml:trace contextRef="#ctx0" brushRef="#br0" timeOffset="2655.964">735 299 4356 0 0,'0'0'1387'0'0,"0"0"-223"0"0,0 0-6 0 0,0 0 39 0 0,0 0-92 0 0,0 0-180 0 0,0 0-303 0 0,0 0-325 0 0,0 0-312 0 0,6-3-104 0 0,0 2 204 0 0,1 0 0 0 0,-1 0 1 0 0,1 0-1 0 0,0 1 0 0 0,-1 0 0 0 0,1 0 0 0 0,0 0 1 0 0,-1 1-1 0 0,1 0 0 0 0,-1 1 0 0 0,1-1 0 0 0,-1 1 1 0 0,0 1-1 0 0,1-1 0 0 0,-1 1 0 0 0,0 0 0 0 0,0 0 1 0 0,-1 1-1 0 0,1 0 0 0 0,-1 0 0 0 0,0 0 0 0 0,0 0 1 0 0,0 1-1 0 0,0 0 0 0 0,-1 0 0 0 0,0 0 0 0 0,1 2-85 0 0,-7-3 40 0 0,1 0 0 0 0,-1 0-1 0 0,0 0 1 0 0,0-1-1 0 0,0 1 1 0 0,0 0 0 0 0,-1-1-1 0 0,1 1 1 0 0,-1-1 0 0 0,0 0-1 0 0,0 0 1 0 0,0 0-1 0 0,-1 0 1 0 0,1-1 0 0 0,0 1-1 0 0,-1-1 1 0 0,0 0-1 0 0,0 0 1 0 0,0 0 0 0 0,0 0-1 0 0,0-1 1 0 0,0 0 0 0 0,0 0-1 0 0,0 0 1 0 0,0 0-1 0 0,-1 0 1 0 0,1-1 0 0 0,-4 0-40 0 0,3 2-71 0 0,4-2-53 0 0,-31 7-1577 0 0,10-8-4787 0 0,11-3-615 0 0</inkml:trace>
  <inkml:trace contextRef="#ctx0" brushRef="#br0" timeOffset="2901.999">944 282 2824 0 0,'0'0'8032'0'0,"0"0"-6724"0"0,-4 7-894 0 0,-57 127 1942 0 0,62-132-2365 0 0,0 0-1 0 0,-1 0 0 0 0,1 0 1 0 0,0 0-1 0 0,1-1 1 0 0,-1 1-1 0 0,0 0 1 0 0,0-1-1 0 0,1 1 1 0 0,-1-1-1 0 0,1 1 1 0 0,0-1-1 0 0,-1 0 1 0 0,1 0-1 0 0,0 0 1 0 0,-1 0-1 0 0,1 0 1 0 0,0 0-1 0 0,0 0 1 0 0,0 0-1 0 0,0-1 1 0 0,0 1-1 0 0,0-1 1 0 0,0 1-1 0 0,0-1 1 0 0,0 0-1 0 0,0 0 1 0 0,0 0-1 0 0,1 0 1 0 0,-1 0-1 0 0,0 0 1 0 0,0-1-1 0 0,0 1 1 0 0,0-1-1 0 0,0 0 1 0 0,0 1-1 0 0,1-2 10 0 0,48-9-5679 0 0,-34 5 564 0 0</inkml:trace>
  <inkml:trace contextRef="#ctx0" brushRef="#br0" timeOffset="3089.27">1115 292 9873 0 0,'0'0'748'0'0,"0"0"-436"0"0,0 0 560 0 0,29 47 128 0 0,-22-26 20 0 0,-2 0-308 0 0,-3-1-208 0 0,-2 3-176 0 0,-4 0-64 0 0,-6 0-24 0 0,-7 1-52 0 0,-4-1-36 0 0,-6-1-24 0 0,-1 0-128 0 0,-3-3-608 0 0,0-4-1312 0 0,6-4-3652 0 0,-6-8-2669 0 0</inkml:trace>
  <inkml:trace contextRef="#ctx0" brushRef="#br0" timeOffset="3339.949">381 565 9381 0 0,'0'0'2163'0'0,"0"0"-1421"0"0,0 0-571 0 0,0 0 80 0 0,0 0 438 0 0,0 0 100 0 0,-1 8-93 0 0,-1 0-575 0 0,0 1 1 0 0,-1-1-1 0 0,1 0 1 0 0,-2 0-1 0 0,1-1 0 0 0,-1 1 1 0 0,-1-1-1 0 0,1 1 1 0 0,-1-1-1 0 0,0-1 0 0 0,-1 1 1 0 0,1-1-1 0 0,-2 0 1 0 0,-5 6-122 0 0,3-4-425 0 0,-21 17 653 0 0,9-18-8628 0 0,18-7 2363 0 0</inkml:trace>
  <inkml:trace contextRef="#ctx0" brushRef="#br0" timeOffset="3510.805">260 580 10365 0 0,'0'0'1904'0'0,"0"0"-1700"0"0,0 0 140 0 0,0 0 536 0 0,42 42-40 0 0,-27-23-172 0 0,0 0-140 0 0,-1 1-216 0 0,0-2-144 0 0,1 1-68 0 0,1-1 1 0 0,4-1-101 0 0,-2 1-177 0 0,2-3-691 0 0,-3-4-1388 0 0,8-2-6017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34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14 10361 0 0,'0'0'2696'0'0,"0"0"-1600"0"0,0 0-264 0 0,0 0 12 0 0,0 0-376 0 0,0 0-367 0 0,0 0-101 0 0,0 0-113 0 0,0 0 61 0 0,-49-2 48 0 0,22 2 4 0 0,-4-1-592 0 0,0-2-848 0 0,3 0-1256 0 0,6-1-3308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34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0 10637 0 0,'0'0'1336'0'0,"0"0"-1336"0"0,0 0-436 0 0,0 0 436 0 0,-52 0 320 0 0,15 2-216 0 0,-11-1-104 0 0,-1 0-220 0 0,5-1-1336 0 0,17 0-1532 0 0,4 0-3205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36.9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3 628 0 0,'0'0'645'0'0,"0"0"241"0"0,0 0 1370 0 0,0 0-642 0 0,0 0-807 0 0,0 0-260 0 0,0 0-20 0 0,0 0-60 0 0,9 0 3077 0 0,31-2-3165 0 0,-35 2-328 0 0,1 0 0 0 0,-1 1 0 0 0,1 0 0 0 0,-1 0 0 0 0,0 0 0 0 0,0 0 0 0 0,0 1 0 0 0,0 0 0 0 0,0 0 0 0 0,0 1 0 0 0,0-1 0 0 0,0 1 0 0 0,-1 0 0 0 0,0 0 0 0 0,1 1 0 0 0,-1-1 0 0 0,-1 1 0 0 0,1 0 0 0 0,0 0 0 0 0,-1 0 0 0 0,0 1 0 0 0,0-1 0 0 0,0 1 0 0 0,0-1 0 0 0,-1 1 0 0 0,0 0 0 0 0,0 0 0 0 0,0 0 0 0 0,-1 0 0 0 0,1 1 0 0 0,-1-1 0 0 0,0 0 0 0 0,-1 1 0 0 0,1 2-51 0 0,-4-3 122 0 0,1-1 0 0 0,-1 1 0 0 0,0-1 0 0 0,0 0 0 0 0,-1 0 0 0 0,1 0 0 0 0,-1 0 0 0 0,0-1 1 0 0,0 1-1 0 0,0-1 0 0 0,0 0 0 0 0,-1 0 0 0 0,1 0 0 0 0,-1-1 0 0 0,0 0 0 0 0,0 0 0 0 0,0 0 0 0 0,0 0-122 0 0,-58 14-1946 0 0,53-20-2684 0 0,8-2-629 0 0</inkml:trace>
  <inkml:trace contextRef="#ctx0" brushRef="#br0" timeOffset="230.92">246 57 1016 0 0,'0'0'5337'0'0,"0"0"-3169"0"0,0 0-1090 0 0,0 0-365 0 0,0 0-313 0 0,0 0 63 0 0,0 0 254 0 0,-7 5 45 0 0,-65 65 500 0 0,71-68-1245 0 0,-1-1 0 0 0,1 1 0 0 0,0-1 0 0 0,0 1 0 0 0,-1-1-1 0 0,1 1 1 0 0,0 0 0 0 0,0 0 0 0 0,1-1 0 0 0,-1 1 0 0 0,0 0 0 0 0,1 0 0 0 0,-1 0 0 0 0,1 0 0 0 0,-1 0 0 0 0,1 0 0 0 0,0 0 0 0 0,0 0 0 0 0,0 0 0 0 0,0 0 0 0 0,0 0 0 0 0,0 0 0 0 0,1 0 0 0 0,-1 0 0 0 0,0-1 0 0 0,1 1 0 0 0,0 0 0 0 0,0 0 0 0 0,-1 0 0 0 0,1 0 0 0 0,0-1 0 0 0,0 1 0 0 0,0 0 0 0 0,1-1 0 0 0,-1 1 0 0 0,0-1 0 0 0,1 1 0 0 0,-1-1 0 0 0,1 0 0 0 0,-1 1 0 0 0,1-1 0 0 0,0 0 0 0 0,-1 0 0 0 0,1 0 0 0 0,0 0 0 0 0,0-1 0 0 0,0 1-1 0 0,0 0 1 0 0,-1-1 0 0 0,1 0 0 0 0,0 1 0 0 0,0-1 0 0 0,2 0-17 0 0,46 9-754 0 0,-16-11-3675 0 0,-24-1-1039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35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1 182 7073 0 0,'0'0'1630'0'0,"0"0"-242"0"0,0 0 21 0 0,0 0-267 0 0,0 0-355 0 0,6-1-243 0 0,68 2 288 0 0,-59 0-643 0 0,1 0 0 0 0,-1 0 1 0 0,0-2-1 0 0,0 0 1 0 0,1 0-1 0 0,-1-2 1 0 0,0 0-1 0 0,0 0 0 0 0,-1-1 1 0 0,9-4-190 0 0,-21 7 2 0 0,0 0 0 0 0,-1 0 1 0 0,1 1-1 0 0,0-1 0 0 0,-1 0 1 0 0,1 0-1 0 0,-1-1 0 0 0,1 1 0 0 0,-1 0 1 0 0,0 0-1 0 0,1-1 0 0 0,-1 1 1 0 0,0-1-1 0 0,0 1 0 0 0,0-1 0 0 0,0 1 1 0 0,0-1-1 0 0,0 0 0 0 0,0 0 1 0 0,-1 1-1 0 0,1-1 0 0 0,-1 0 1 0 0,1 0-1 0 0,-1 0 0 0 0,0 1 0 0 0,1-1 1 0 0,-1 0-1 0 0,0 0 0 0 0,0 0 1 0 0,0 0-1 0 0,-1 0 0 0 0,1 0 0 0 0,0 1 1 0 0,-1-1-1 0 0,1 0 0 0 0,-1 0 1 0 0,0 0-1 0 0,0 1 0 0 0,1-1 0 0 0,-1 0 1 0 0,0 1-1 0 0,0-1 0 0 0,-1 1 1 0 0,1-1-1 0 0,0 1 0 0 0,0-1 0 0 0,-1 1 1 0 0,1 0-1 0 0,-1 0 0 0 0,1 0 1 0 0,-1 0-1 0 0,1 0 0 0 0,-1 0 0 0 0,0 0-2 0 0,-92-56-749 0 0,92 56 751 0 0,1-1-35 0 0,-1 0 0 0 0,1 0 0 0 0,-1 1 0 0 0,0-1 0 0 0,1 1 0 0 0,-1-1 0 0 0,0 1 0 0 0,0 0 0 0 0,0-1 0 0 0,0 1 1 0 0,-1 0-1 0 0,1 1 0 0 0,0-1 0 0 0,0 0 0 0 0,-1 1 0 0 0,1-1 0 0 0,0 1 0 0 0,-1-1 0 0 0,1 1 0 0 0,0 0 0 0 0,-1 0 0 0 0,1 0 0 0 0,0 1 0 0 0,-1-1 0 0 0,1 0 0 0 0,0 1 0 0 0,0 0 0 0 0,-1-1 0 0 0,1 1 0 0 0,0 0 0 0 0,0 0 0 0 0,0 0 0 0 0,0 0 1 0 0,0 1-1 0 0,0-1 0 0 0,0 1 0 0 0,0-1 0 0 0,0 1 0 0 0,1-1 0 0 0,-1 1 0 0 0,1 0 0 0 0,-1 0 0 0 0,1 0 0 0 0,0 0 0 0 0,0 0 33 0 0,33 238 1676 0 0,-35-191-1588 0 0,2-40-187 0 0,0 0-1 0 0,0 1 0 0 0,0-1 0 0 0,1 0 0 0 0,1 1 0 0 0,-1-1 0 0 0,2 0 0 0 0,-1 1 1 0 0,1-1-1 0 0,1 0 0 0 0,0 0 0 0 0,0 0 0 0 0,1 0 100 0 0,1-4-2525 0 0,0-3-1933 0 0,4-3-2049 0 0</inkml:trace>
  <inkml:trace contextRef="#ctx0" brushRef="#br0" timeOffset="249.448">267 372 10245 0 0,'0'0'2352'0'0,"0"0"-1408"0"0,0 0-652 0 0,0 0-140 0 0,0 0 408 0 0,-38-2-120 0 0,7 5-200 0 0,-7 0-240 0 0,-13 1-252 0 0,6-1-1372 0 0,13 0-2636 0 0,1-3-1721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44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12673 0 0,'0'0'1330'0'0,"0"0"-1012"0"0,0 0-294 0 0,0 0 11 0 0,0 0 39 0 0,0 0 39 0 0,2 6 219 0 0,19 201 1395 0 0,-21-208-1753 0 0,0 0-1 0 0,1 1 0 0 0,-1-1 1 0 0,0 0-1 0 0,1 1 1 0 0,-1-1-1 0 0,1 1 1 0 0,-1-1-1 0 0,1 1 0 0 0,-1-1 1 0 0,1 1-1 0 0,0-1 1 0 0,-1 1-1 0 0,1-1 1 0 0,-1 1-1 0 0,1 0 0 0 0,0-1 1 0 0,-1 1-1 0 0,1 0 1 0 0,0 0-1 0 0,0 0 0 0 0,-1-1 1 0 0,1 1-1 0 0,0 0 1 0 0,0 0-1 0 0,-1 0 1 0 0,1 0-1 0 0,0 0 0 0 0,-1 0 1 0 0,1 0-1 0 0,0 1 1 0 0,0-1-1 0 0,-1 0 0 0 0,1 0 1 0 0,0 0-1 0 0,-1 1 1 0 0,1-1-1 0 0,0 0 1 0 0,-1 1-1 0 0,1-1 0 0 0,0 1 1 0 0,-1-1-1 0 0,1 1 1 0 0,-1-1-1 0 0,1 1 1 0 0,-1-1-1 0 0,1 1 0 0 0,-1-1 1 0 0,1 1-1 0 0,-1 0 1 0 0,0-1-1 0 0,1 1 0 0 0,-1 0 1 0 0,0-1-1 0 0,0 1 1 0 0,1 0-1 0 0,-1 0 1 0 0,0-1-1 0 0,0 1 0 0 0,0 0 1 0 0,0-1-1 0 0,0 1 1 0 0,0 0-1 0 0,0 0 27 0 0,23-16-239 0 0,-19 13 320 0 0,1 0 0 0 0,-1 1-1 0 0,1-1 1 0 0,0 1 0 0 0,-1 0 0 0 0,1 1 0 0 0,0-1-1 0 0,0 1 1 0 0,0 0 0 0 0,0 0 0 0 0,0 0 0 0 0,-1 0 0 0 0,1 1-1 0 0,0 0 1 0 0,0 0 0 0 0,0 1 0 0 0,-1-1 0 0 0,1 1-1 0 0,-1 0 1 0 0,1 0-81 0 0,-5 0 19 0 0,0-1 1 0 0,0 1-1 0 0,-1-1 0 0 0,1 1 1 0 0,0-1-1 0 0,-1 1 0 0 0,1-1 0 0 0,-1 1 1 0 0,1-1-1 0 0,-1 1 0 0 0,0-1 1 0 0,1 0-1 0 0,-1 1 0 0 0,0-1 0 0 0,0 0 1 0 0,0 1-1 0 0,0-1 0 0 0,0 0 0 0 0,0 0 1 0 0,0 0-1 0 0,-1 0 0 0 0,1 0 1 0 0,0 0-1 0 0,-1-1 0 0 0,1 1 0 0 0,0 0 1 0 0,-1 0-1 0 0,1-1 0 0 0,-1 1 1 0 0,1-1-1 0 0,-1 0 0 0 0,1 1 0 0 0,-1-1 1 0 0,0 0-1 0 0,1 0 0 0 0,-1 0 1 0 0,0 0-20 0 0,-87 17 507 0 0,31-24-6976 0 0,47 0-441 0 0</inkml:trace>
  <inkml:trace contextRef="#ctx0" brushRef="#br0" timeOffset="262.378">541 250 12225 0 0,'0'0'2308'0'0,"0"0"-2308"0"0,0 0-28 0 0,0 0 28 0 0,0 0 732 0 0,-48 5-316 0 0,24-5-228 0 0,-2 0-188 0 0,-5-2-24 0 0,1 1-1072 0 0,3-3-684 0 0,9 1-3048 0 0,1-6-3137 0 0</inkml:trace>
  <inkml:trace contextRef="#ctx0" brushRef="#br0" timeOffset="573.305">812 252 8385 0 0,'0'0'1039'0'0,"0"0"-811"0"0,0 0 52 0 0,0 0 827 0 0,0 0-74 0 0,0 0-557 0 0,0 0-502 0 0,0 0-192 0 0,1-6 19 0 0,-1 3 208 0 0,0 0 1 0 0,0 0-1 0 0,0 0 1 0 0,-1 0-1 0 0,1 0 0 0 0,-1 0 1 0 0,0 0-1 0 0,0 0 0 0 0,0 0 1 0 0,0 1-1 0 0,0-1 1 0 0,-1 0-1 0 0,1 1 0 0 0,-1-1 1 0 0,1 1-1 0 0,-1-1 0 0 0,0 1 1 0 0,0 0-1 0 0,0 0 1 0 0,-1 0-1 0 0,1 0 0 0 0,0 0 1 0 0,-1 1-1 0 0,1-1 0 0 0,-1 1 1 0 0,0-1-1 0 0,1 1 0 0 0,-1 0 1 0 0,0 0-1 0 0,0 0 1 0 0,0 0-1 0 0,0 1 0 0 0,0-1 1 0 0,0 1-1 0 0,0 0 0 0 0,-2-1-9 0 0,3 1 65 0 0,-1 0 0 0 0,0 0 0 0 0,0 1 0 0 0,0-1-1 0 0,0 1 1 0 0,1-1 0 0 0,-1 1 0 0 0,0 0 0 0 0,1 0-1 0 0,-1 0 1 0 0,0 0 0 0 0,1 0 0 0 0,0 1 0 0 0,-1-1-1 0 0,1 1 1 0 0,0-1 0 0 0,-1 1 0 0 0,1 0 0 0 0,0 0-1 0 0,0 0 1 0 0,1 0 0 0 0,-1 1 0 0 0,0-1 0 0 0,1 0-1 0 0,-1 1 1 0 0,1-1 0 0 0,0 1 0 0 0,0-1 0 0 0,0 1-1 0 0,0 0 1 0 0,0 0 0 0 0,1-1 0 0 0,-1 1 0 0 0,1 0-1 0 0,-1 0 1 0 0,1-1 0 0 0,0 1 0 0 0,0 0 0 0 0,1 0-1 0 0,-1 0 1 0 0,0 0 0 0 0,1-1 0 0 0,0 1 0 0 0,0 0-1 0 0,0-1 1 0 0,0 1 0 0 0,0 0 0 0 0,0-1 0 0 0,1 0-1 0 0,-1 1 1 0 0,1-1 0 0 0,-1 0 0 0 0,1 1 0 0 0,0-1-1 0 0,0 0 1 0 0,0 0 0 0 0,0-1 0 0 0,1 1 0 0 0,-1 0-1 0 0,0-1 1 0 0,1 1 0 0 0,-1-1 0 0 0,1 0-65 0 0,4 1 81 0 0,0-1 0 0 0,0 0 0 0 0,0 0 0 0 0,0 0 0 0 0,0-1 0 0 0,0-1 0 0 0,0 1 0 0 0,0-1 0 0 0,1 0 0 0 0,-2 0 0 0 0,1-1 0 0 0,0 0 0 0 0,0 0 0 0 0,0-1 0 0 0,-1 0 0 0 0,5-3-81 0 0,-6 4 10 0 0,0 4-69 0 0,0 0 1 0 0,-1 0-1 0 0,1 0 1 0 0,-1 0-1 0 0,1 1 0 0 0,-1 0 1 0 0,0 0-1 0 0,0 0 1 0 0,0 0-1 0 0,-1 1 0 0 0,1-1 1 0 0,-1 1-1 0 0,0 0 1 0 0,0 0-1 0 0,0 0 0 0 0,0 0 1 0 0,-1 1-1 0 0,1-1 1 0 0,-1 1-1 0 0,-1 0 0 0 0,1-1 1 0 0,0 1-1 0 0,-1 0 0 0 0,0 1 59 0 0,0-4-57 0 0,12 36-1549 0 0,-10-21-4896 0 0,-2-11-1709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44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0 11701 0 0,'0'0'2595'0'0,"0"0"-2074"0"0,1 7-485 0 0,2 18 202 0 0,0-1-1 0 0,-1 1 1 0 0,-2 0-1 0 0,-1 0 1 0 0,0-1-1 0 0,-2 1 1 0 0,-1 0-1 0 0,-1-1 1 0 0,-3 6-238 0 0,7-27-200 0 0,-15 72 576 0 0,28-33-7811 0 0,6-32-161 0 0</inkml:trace>
  <inkml:trace contextRef="#ctx0" brushRef="#br0" timeOffset="184.924">815 446 1200 0 0,'0'0'9629'0'0,"-8"2"-7699"0"0,-252-7 1349 0 0,155-3-2866 0 0,-41 3-112 0 0,-22 0-718 0 0,54-8-8215 0 0,101 10 2845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41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3232 0 0,'0'0'549'0'0,"0"0"212"0"0,0 0 420 0 0,0 0 145 0 0,0 0 152 0 0,0 0-57 0 0,0 0-245 0 0,0 0-386 0 0,0 0-448 0 0,0 0-237 0 0,0 0 170 0 0,-14 10 930 0 0,7 2-995 0 0,0 1-1 0 0,1-1 0 0 0,0 1 0 0 0,1 0 1 0 0,1 0-1 0 0,0 1 0 0 0,0-1 1 0 0,1 1-1 0 0,1 0 0 0 0,0 13-209 0 0,-2-4 169 0 0,3-18-134 0 0,-1 1 9 0 0,0 0-1 0 0,0 0 0 0 0,0 1 1 0 0,1-1-1 0 0,-1 0 0 0 0,2 1 0 0 0,-1-1 1 0 0,1 1-1 0 0,0-1 0 0 0,0 1 1 0 0,0-1-1 0 0,1 0 0 0 0,0 1 0 0 0,1-1 1 0 0,-1 0-1 0 0,1 1 0 0 0,1-1 0 0 0,-1 0 1 0 0,1-1-1 0 0,0 1 0 0 0,0 0 1 0 0,0-1-1 0 0,1 1 0 0 0,0-1 0 0 0,0 0 1 0 0,1-1-1 0 0,-1 1 0 0 0,1-1 1 0 0,1 2-44 0 0,3-2-328 0 0,27 15 470 0 0,-10-10-7089 0 0,-22-9-38 0 0</inkml:trace>
  <inkml:trace contextRef="#ctx0" brushRef="#br0" timeOffset="1600.075">664 156 11477 0 0,'8'10'1280'0'0,"-3"-5"-1187"0"0,0 0 1 0 0,0 1 0 0 0,-1 0-1 0 0,1 0 1 0 0,-1 0 0 0 0,-1 0-1 0 0,1 1 1 0 0,-1-1 0 0 0,0 1-1 0 0,-1 0 1 0 0,1 0 0 0 0,-1 0-1 0 0,-1 0 1 0 0,1 0 0 0 0,-1 1-1 0 0,0-1 1 0 0,-1 0 0 0 0,0 1-1 0 0,0-1 1 0 0,-1 0 0 0 0,0 1-1 0 0,0-1 1 0 0,0 0 0 0 0,-1 0-1 0 0,0 0 1 0 0,-1 0 0 0 0,0 0-1 0 0,-2 4-93 0 0,-91 63 193 0 0,50-60-8255 0 0,35-15 552 0 0</inkml:trace>
  <inkml:trace contextRef="#ctx0" brushRef="#br0" timeOffset="1788.069">1081 423 6169 0 0,'0'0'9916'0'0,"0"0"-9648"0"0,0 0-268 0 0,0 0-356 0 0,0 0 356 0 0,0 0 268 0 0,0 0 33 0 0,-41 5-153 0 0,15-5-148 0 0,-2 0-793 0 0,1-1-871 0 0,7 0-2492 0 0,2-10-3173 0 0</inkml:trace>
  <inkml:trace contextRef="#ctx0" brushRef="#br0" timeOffset="2050.879">1109 314 28 0 0,'0'0'14517'0'0,"0"0"-12981"0"0,0 0-1536 0 0,0 0-88 0 0,0 0 88 0 0,0 0 328 0 0,-54-2-151 0 0,3-1-177 0 0,-5 1 0 0 0,1-1-1513 0 0,17 1-1579 0 0,10-3-5689 0 0</inkml:trace>
  <inkml:trace contextRef="#ctx0" brushRef="#br0" timeOffset="7662.471">440 94 7657 0 0,'0'0'1955'0'0,"0"0"-585"0"0,0 0-198 0 0,0 0-191 0 0,0 0-220 0 0,0 0-300 0 0,0 0-209 0 0,0 0 18 0 0,-2 6 66 0 0,-9 29-79 0 0,-3-2-1 0 0,0 0 0 0 0,-2 0 1 0 0,-1-2-1 0 0,-2 0 0 0 0,-1-1 1 0 0,-13 14-257 0 0,27-39-985 0 0,3-12-5613 0 0,4-3 311 0 0</inkml:trace>
  <inkml:trace contextRef="#ctx0" brushRef="#br0" timeOffset="7848.725">264 157 3696 0 0,'0'0'5564'0'0,"0"0"-3940"0"0,5 7-1016 0 0,13 14 326 0 0,82 106 3270 0 0,-43-32-4222 0 0,-56-94-200 0 0,5 9-1242 0 0,0-6-5025 0 0,1-3-1952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4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11 12129 0 0,'0'0'1952'0'0,"0"0"-1944"0"0,0 0 460 0 0,0 0 164 0 0,0 0-128 0 0,-44-5-244 0 0,26 5-260 0 0,-3-2 0 0 0,-2 2-88 0 0,-2 0 76 0 0,2 0-340 0 0,4 0-908 0 0,2 0-1024 0 0,3-3-4337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4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11 9429 0 0,'0'0'2796'0'0,"0"0"-2168"0"0,0 0-208 0 0,0 0-420 0 0,-37-7 484 0 0,11 5-296 0 0,-6 1-188 0 0,-2 1-12 0 0,-1 0-4 0 0,2 0-1360 0 0,12 0-3080 0 0,-7-1-3629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4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12257 0 0,'0'0'956'0'0,"0"0"-800"0"0,0 0-156 0 0,26 43 684 0 0,-16-21 40 0 0,-1 0-156 0 0,-2 1-244 0 0,-4 2-160 0 0,-1 1-152 0 0,-2-2 64 0 0,0 1-68 0 0,0-1 80 0 0,-2-2 24 0 0,2 0-112 0 0,-2-1-932 0 0,2-1-880 0 0,0-7-3056 0 0,6-1-3609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4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795 1 13149 0 0,'-7'1'296'0'0,"-406"8"3272"0"0,81-5-5406 0 0,301-11-2907 0 0,20 3-36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5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10125 0 0,'0'0'2153'0'0,"0"0"-1275"0"0,0 0-462 0 0,0 0 285 0 0,0 0 24 0 0,0 0-280 0 0,0 0-289 0 0,-7 1-263 0 0,3-1 109 0 0,-1 0-1 0 0,1 0 1 0 0,0 1 0 0 0,0 0-1 0 0,0-1 1 0 0,0 2 0 0 0,0-1-1 0 0,0 0 1 0 0,0 1-1 0 0,0 0 1 0 0,0 0 0 0 0,1 0-1 0 0,-1 0 1 0 0,1 0 0 0 0,-1 1-1 0 0,1 0 1 0 0,0 0-1 0 0,0 0 1 0 0,0 0 0 0 0,0 0-1 0 0,1 0 1 0 0,-1 1 0 0 0,1-1-1 0 0,0 1 1 0 0,0 0 0 0 0,0-1-1 0 0,1 1 1 0 0,-1 0-1 0 0,0 4-1 0 0,0-5 36 0 0,0 1-1 0 0,0 0 1 0 0,0 0-1 0 0,0 0 1 0 0,1 0-1 0 0,0 0 1 0 0,-1 0-1 0 0,2 0 1 0 0,-1 1-1 0 0,0-1 1 0 0,1 0-1 0 0,0 1 0 0 0,0-1 1 0 0,0 0-1 0 0,0 0 1 0 0,1 1-1 0 0,0-1 1 0 0,0 0-1 0 0,0 0 1 0 0,0 0-1 0 0,1 1 1 0 0,-1-2-1 0 0,1 1 1 0 0,0 0-1 0 0,0 0 1 0 0,1 0-1 0 0,-1-1 0 0 0,1 0 1 0 0,0 1-1 0 0,0-1 1 0 0,0 0-1 0 0,0 0 1 0 0,0 0-1 0 0,1-1 1 0 0,-1 1-1 0 0,1-1 1 0 0,0 0-1 0 0,-1 0 1 0 0,1 0-1 0 0,0-1 1 0 0,2 2-36 0 0,-3-2 19 0 0,-1 0-1 0 0,0 0 1 0 0,1 0 0 0 0,-1-1 0 0 0,1 1 0 0 0,-1 0 0 0 0,1-1 0 0 0,-1 0 0 0 0,1 1 0 0 0,-1-1 0 0 0,1 0 0 0 0,0 0 0 0 0,-1-1 0 0 0,1 1 0 0 0,-1 0 0 0 0,1-1 0 0 0,-1 0 0 0 0,1 0 0 0 0,-1 1-1 0 0,0-1 1 0 0,1-1 0 0 0,-1 1 0 0 0,0 0 0 0 0,0 0 0 0 0,1-1 0 0 0,-1 1 0 0 0,0-1 0 0 0,-1 0 0 0 0,1 0 0 0 0,0 0 0 0 0,0 0 0 0 0,-1 0 0 0 0,1 0 0 0 0,-1 0 0 0 0,0 0 0 0 0,0 0 0 0 0,1-1 0 0 0,-1 1-1 0 0,-1-1 1 0 0,1 1 0 0 0,0-1 0 0 0,-1 1 0 0 0,1-1 0 0 0,-1 1 0 0 0,0-1 0 0 0,0 1 0 0 0,0-1 0 0 0,0 1 0 0 0,0-1 0 0 0,0 0 0 0 0,-1 1 0 0 0,1-1 0 0 0,-1 1 0 0 0,0-1 0 0 0,0 0-19 0 0,-2 1-48 0 0,1-1 0 0 0,-1 1 0 0 0,0 0 0 0 0,0-1 0 0 0,0 1 0 0 0,0 1 0 0 0,0-1 0 0 0,-1 0 0 0 0,1 1 0 0 0,0 0 0 0 0,-1-1 0 0 0,1 1-1 0 0,-1 1 1 0 0,1-1 0 0 0,-1 0 0 0 0,0 1 0 0 0,1 0 0 0 0,-1 0 0 0 0,0 0 0 0 0,1 0 0 0 0,-1 1 0 0 0,0-1 0 0 0,1 1 0 0 0,-1 0 0 0 0,1 0 0 0 0,-1 0 0 0 0,1 1 0 0 0,0-1 0 0 0,-1 1 0 0 0,1-1 0 0 0,0 1 0 0 0,0 0 0 0 0,0 1 0 0 0,0-1 0 0 0,0 1 48 0 0,-43 28-8290 0 0,39-25 225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5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31 9865 0 0,'0'0'2152'0'0,"0"0"-2100"0"0,0 0 304 0 0,0 0 1012 0 0,-43-3-140 0 0,24 0-612 0 0,-4 1-264 0 0,-2 0-292 0 0,-2-1-60 0 0,3 3-40 0 0,-2-3-612 0 0,1 1-512 0 0,5 0-684 0 0,5-2-3580 0 0,3-2-1489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3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32 756 0 0,'0'0'6256'0'0,"0"0"-3372"0"0,0 0-1377 0 0,0 0-531 0 0,0 0-414 0 0,0 7-38 0 0,-17 182 2261 0 0,19-195-9089 0 0,11-56-1594 0 0,-4-15 8650 0 0,-10 75-594 0 0,0-1 1 0 0,0 1 0 0 0,0 0-1 0 0,0 0 1 0 0,1-1 0 0 0,-1 1-1 0 0,1 0 1 0 0,-1-1 0 0 0,1 1 0 0 0,0-1-1 0 0,0 1 1 0 0,0-1 0 0 0,0 1-1 0 0,1 0 1 0 0,-1-1 0 0 0,1 1-1 0 0,-1 0 1 0 0,1-1 0 0 0,0 1-1 0 0,0 0 1 0 0,0 0 0 0 0,0-1 0 0 0,0 1-1 0 0,0 0 1 0 0,1 0 0 0 0,-1 0-1 0 0,1 0 1 0 0,-1 1 0 0 0,1-1-1 0 0,0 0 1 0 0,0 1 0 0 0,-1-1-1 0 0,1 1 1 0 0,0 0 0 0 0,1-1 0 0 0,-1 1-1 0 0,0 0 1 0 0,0 0 0 0 0,0 0-1 0 0,1 1 1 0 0,-1-1 0 0 0,0 0-1 0 0,1 1 1 0 0,-1 0 0 0 0,1-1 0 0 0,-1 1-1 0 0,0 0 1 0 0,1 0 0 0 0,-1 1-1 0 0,1-1 1 0 0,-1 0 0 0 0,0 1-1 0 0,2 0-158 0 0,73 51 2089 0 0,-76-51-2045 0 0,1 0 1 0 0,-1 0 0 0 0,0 0 0 0 0,0 0 0 0 0,0 0 0 0 0,1 1 0 0 0,-1-1-1 0 0,-1 0 1 0 0,1 1 0 0 0,0-1 0 0 0,0 1 0 0 0,0-1 0 0 0,-1 1 0 0 0,1-1-1 0 0,-1 1 1 0 0,1 0 0 0 0,-1-1 0 0 0,0 1 0 0 0,0 0 0 0 0,0-1 0 0 0,0 1-1 0 0,0 0 1 0 0,0-1 0 0 0,0 1 0 0 0,0 0 0 0 0,0-1 0 0 0,-1 1 0 0 0,1 0-1 0 0,-1-1 1 0 0,1 1 0 0 0,-1-1 0 0 0,0 1 0 0 0,0-1 0 0 0,0 1 0 0 0,1-1 0 0 0,-1 0-1 0 0,0 1 1 0 0,-1-1 0 0 0,1 0 0 0 0,0 0 0 0 0,0 0 0 0 0,-1 0 0 0 0,1 0-1 0 0,0 0 1 0 0,-1 0 0 0 0,1 0 0 0 0,-1 0 0 0 0,1-1 0 0 0,-1 1 0 0 0,1 0-1 0 0,-1-1 1 0 0,0 0 0 0 0,1 1-45 0 0,-49 10-160 0 0,16-10-3984 0 0,26-3-582 0 0,4-6-1920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6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10273 0 0,'0'0'1668'0'0,"0"0"-893"0"0,0 0 22 0 0,0 0 197 0 0,0 0-333 0 0,0 0-427 0 0,0 0-326 0 0,0 0-174 0 0,7-3 3 0 0,-3 2 263 0 0,1 0-1 0 0,-1 0 0 0 0,1 1 0 0 0,-1-1 0 0 0,1 1 1 0 0,0 0-1 0 0,-1 1 0 0 0,1-1 0 0 0,-1 1 0 0 0,1 0 1 0 0,-1 0-1 0 0,1 0 0 0 0,-1 0 0 0 0,0 1 0 0 0,1 0 1 0 0,-1 0-1 0 0,0 0 0 0 0,0 0 0 0 0,0 1 0 0 0,0-1 1 0 0,-1 1-1 0 0,1 0 0 0 0,-1 1 0 0 0,0-1 0 0 0,0 0 1 0 0,1 1 0 0 0,-2-1 44 0 0,0 1 1 0 0,0-1 0 0 0,0 0-1 0 0,-1 1 1 0 0,1-1 0 0 0,-1 1-1 0 0,0-1 1 0 0,0 1-1 0 0,0 0 1 0 0,0 0 0 0 0,0-1-1 0 0,-1 1 1 0 0,0 0 0 0 0,0 0-1 0 0,0 0 1 0 0,0-1 0 0 0,-1 1-1 0 0,1 0 1 0 0,-1 0-1 0 0,0-1 1 0 0,0 1 0 0 0,0 0-1 0 0,-1-1 1 0 0,1 1 0 0 0,-1-1-1 0 0,0 0 1 0 0,0 1 0 0 0,0-1-1 0 0,0 0 1 0 0,-1 0-1 0 0,1 0 1 0 0,-1 0 0 0 0,0-1-1 0 0,0 1 1 0 0,0-1 0 0 0,0 0-1 0 0,0 0 1 0 0,0 0 0 0 0,-1 0-1 0 0,1 0 1 0 0,-1-1-1 0 0,1 1 1 0 0,-1-1 0 0 0,0 0-1 0 0,1 0 1 0 0,-1-1 0 0 0,-2 1-45 0 0,-24 18 45 0 0,92-7 1233 0 0,-32-9-1420 0 0,45 0-58 0 0,-35-17-4991 0 0,-34 8-637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6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13 3676 0 0,'0'0'13086'0'0,"0"0"-13086"0"0,0 0-328 0 0,0 0-1 0 0,0 0 329 0 0,-42 6 156 0 0,21-6-108 0 0,-6 0-48 0 0,-3-3-952 0 0,3-1-1000 0 0,5-3-1152 0 0,6 3-2077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6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26 10845 0 0,'0'0'2308'0'0,"0"0"-1504"0"0,0 0-4 0 0,0 0 408 0 0,0 0-1208 0 0,0 0 8 0 0,0 0-8 0 0,0 0 100 0 0,-75-5-12 0 0,21 1-88 0 0,-1-2-1336 0 0,9 0-988 0 0,19 1-3696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7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9489 0 0,'0'0'1557'0'0,"0"0"-828"0"0,0 0-269 0 0,5 7 264 0 0,1 4-465 0 0,1 1 0 0 0,-1 0-1 0 0,-1 0 1 0 0,0 0 0 0 0,-1 1 0 0 0,0-1 0 0 0,-1 1 0 0 0,0 0 0 0 0,-1 0 0 0 0,-1 1 0 0 0,0 12-259 0 0,-2 0-161 0 0,4 44 359 0 0,19-33-5853 0 0,-5-25-1038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7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493 0 7809 0 0,'0'0'4368'0'0,"0"0"-4032"0"0,0 0-332 0 0,0 0-4 0 0,0 0 1212 0 0,0 0-20 0 0,-48 11-336 0 0,8-11-392 0 0,-11-4-235 0 0,-6 1-93 0 0,-1 3-60 0 0,5 0-76 0 0,8 0 0 0 0,0 0-152 0 0,7 0-717 0 0,10 2-491 0 0,7-2-1196 0 0,12 0-3869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7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10257 0 0,'0'0'989'0'0,"0"0"-732"0"0,0 0 24 0 0,0 0 204 0 0,0 0 123 0 0,0 0 116 0 0,0 0 16 0 0,-7 7-190 0 0,-26 22-145 0 0,24-24-380 0 0,0 1 0 0 0,1 0 0 0 0,0 1 0 0 0,1-1 0 0 0,-1 2 0 0 0,1-1 0 0 0,1 1 0 0 0,-1 0 0 0 0,1 0 0 0 0,1 1 0 0 0,-1-1 0 0 0,2 1 0 0 0,-1 1 0 0 0,1-1-1 0 0,0 1 1 0 0,0 2-25 0 0,7-8 37 0 0,0 0 0 0 0,0 0 0 0 0,0-1 0 0 0,1 0 0 0 0,-1 1 0 0 0,1-1 0 0 0,0 0 0 0 0,0-1 0 0 0,0 1 0 0 0,0-1 0 0 0,0 0 0 0 0,0 0 0 0 0,1 0-1 0 0,-1 0 1 0 0,1-1 0 0 0,-1 0 0 0 0,1 0 0 0 0,0 0 0 0 0,-1 0 0 0 0,1-1 0 0 0,0 0 0 0 0,0 0 0 0 0,0 0 0 0 0,-1 0 0 0 0,1-1 0 0 0,0 0 0 0 0,-1 0 0 0 0,1 0-1 0 0,-1 0 1 0 0,1-1 0 0 0,-1 0 0 0 0,1 0 0 0 0,1-1-37 0 0,-2 1 12 0 0,0 0 0 0 0,0 1 0 0 0,-1-1 0 0 0,1 0 0 0 0,0-1 0 0 0,-1 1 0 0 0,0 0 0 0 0,1-1 0 0 0,-1 0 0 0 0,0 0 0 0 0,-1 0 0 0 0,1 0 0 0 0,0-1 0 0 0,-1 1 0 0 0,0 0 0 0 0,0-1 0 0 0,0 0 0 0 0,0 0 0 0 0,0 1 0 0 0,-1-1 0 0 0,0 0 0 0 0,1 0 0 0 0,-1-3-12 0 0,23 149-370 0 0,-24-140 313 0 0,6 53 176 0 0,0-20-4441 0 0,-4-24-2902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20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 11401 0 0,'0'0'1119'0'0,"0"0"-1155"0"0,0 0-434 0 0,-3 11 819 0 0,-72 246 1899 0 0,75-252-2173 0 0,0 0-1 0 0,0 0 0 0 0,0 0 0 0 0,0 1 0 0 0,1-1 0 0 0,0 0 1 0 0,0 0-1 0 0,1-1 0 0 0,-1 1 0 0 0,1 0 0 0 0,0 0 1 0 0,0-1-1 0 0,1 1 0 0 0,-1-1 0 0 0,1 1 0 0 0,0-1 0 0 0,0 0 1 0 0,1 0-1 0 0,-1-1 0 0 0,1 1 0 0 0,0-1 0 0 0,-1 0 1 0 0,2 1-1 0 0,-1-2 0 0 0,0 1 0 0 0,1 0 0 0 0,-1-1 0 0 0,1 0 1 0 0,0 0-1 0 0,-1 0 0 0 0,1-1 0 0 0,0 0 0 0 0,0 0 1 0 0,0 0-1 0 0,0 0 0 0 0,0-1 0 0 0,0 0 0 0 0,1 0 0 0 0,-1 0 1 0 0,0 0-1 0 0,0-1 0 0 0,0 0-74 0 0,-3-1 10 0 0,0-1 1 0 0,0 1 0 0 0,-1 0-1 0 0,1-1 1 0 0,0 1-1 0 0,-1-1 1 0 0,0 0-1 0 0,0 1 1 0 0,0-1-1 0 0,0 0 1 0 0,0 0-1 0 0,0 0 1 0 0,-1 0-1 0 0,1 1 1 0 0,-1-1-1 0 0,0 0 1 0 0,0 0 0 0 0,0 0-1 0 0,0 0 1 0 0,-1 0-1 0 0,1 0 1 0 0,-1 0-1 0 0,0 0 1 0 0,1 0-1 0 0,-1 1 1 0 0,0-1-1 0 0,-1 0 1 0 0,1 1-1 0 0,-1-1 1 0 0,1 1-1 0 0,-1-1 1 0 0,0 1-1 0 0,1-1 1 0 0,-1 1 0 0 0,0 0-1 0 0,-1 0 1 0 0,1 0-1 0 0,0 0 1 0 0,-3-1-11 0 0,0-2-71 0 0,0 0 0 0 0,0 0 0 0 0,-1 1 0 0 0,0-1 0 0 0,0 1 1 0 0,0 1-1 0 0,-1-1 0 0 0,1 1 0 0 0,-1 0 0 0 0,0 0 0 0 0,0 1 0 0 0,0 0 1 0 0,0 0-1 0 0,0 1 0 0 0,0 0 0 0 0,0 0 0 0 0,-1 1 0 0 0,-4-1 71 0 0,-46 21-7101 0 0,45-8-2268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9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 11821 0 0,'0'0'1113'0'0,"0"0"-736"0"0,0 0-175 0 0,0 0 220 0 0,0 0-266 0 0,0 0-81 0 0,0 0 203 0 0,-4 6 31 0 0,0 0-240 0 0,0-1 0 0 0,-1 0 0 0 0,1 0 0 0 0,-1-1 0 0 0,-1 1 0 0 0,1-1 0 0 0,0 0 0 0 0,-1 0 0 0 0,0-1 0 0 0,0 0 0 0 0,0 0 0 0 0,0 0 0 0 0,0-1-1 0 0,-1 0 1 0 0,1 0 0 0 0,-1 0 0 0 0,-1-1-69 0 0,-107 46 70 0 0,116-44-54 0 0,-1 0 0 0 0,1 1 0 0 0,0-1 0 0 0,0 0 0 0 0,0 0 0 0 0,0 0 0 0 0,1 0 0 0 0,-1 0 0 0 0,1 0 0 0 0,0 0 0 0 0,0 0 0 0 0,0 0 0 0 0,0-1 0 0 0,0 1 0 0 0,0-1 0 0 0,1 1 0 0 0,-1-1 0 0 0,1 0 0 0 0,0 0 0 0 0,0 0 0 0 0,0-1 0 0 0,0 1 0 0 0,0-1 0 0 0,0 1 0 0 0,0-1 0 0 0,0 0 0 0 0,0 0 0 0 0,1 0 0 0 0,-1-1 0 0 0,0 1 0 0 0,1-1 0 0 0,0 0-16 0 0,-2 1-3 0 0,196 58-315 0 0,-236-64-9200 0 0,21 2 4690 0 0</inkml:trace>
  <inkml:trace contextRef="#ctx0" brushRef="#br0" timeOffset="169.836">1 225 7081 0 0,'0'0'1206'0'0,"0"0"-138"0"0,0 0 103 0 0,2 7 75 0 0,3 1-1024 0 0,-1 0 0 0 0,1 0 1 0 0,1-1-1 0 0,-1 1 0 0 0,1-1 1 0 0,0-1-1 0 0,1 1 0 0 0,0-1 1 0 0,0 0-1 0 0,0 0 0 0 0,1-1 1 0 0,-1 0-1 0 0,3 0-222 0 0,132 65 1076 0 0,-78-54-6950 0 0,-49-15-730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18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1109 0 12405 0 0,'0'0'916'0'0,"-2"9"-1073"0"0,-4 10 429 0 0,-1 0 0 0 0,0 0 0 0 0,-2-1 0 0 0,0 0 0 0 0,-1 0 0 0 0,-1-1 0 0 0,-1 0 0 0 0,0-1 0 0 0,-1 0 0 0 0,-1-1 0 0 0,0-1 0 0 0,-14 11-272 0 0,18-15-24 0 0,6-6-356 0 0,-38 47 1160 0 0,32-32-3190 0 0,7 1-3926 0 0,3-19 22 0 0</inkml:trace>
  <inkml:trace contextRef="#ctx0" brushRef="#br0" timeOffset="247.472">869 74 9977 0 0,'0'0'1178'0'0,"0"0"-563"0"0,0 0-93 0 0,8 7 350 0 0,223 261 3202 0 0,-222-250-4682 0 0,-10-15-2112 0 0,-7-7-3531 0 0,-6-7-1408 0 0</inkml:trace>
  <inkml:trace contextRef="#ctx0" brushRef="#br0" timeOffset="498.349">651 38 13105 0 0,'0'0'1206'0'0,"0"0"-1296"0"0,0 0 366 0 0,0 0 112 0 0,0 0-79 0 0,-6 7-134 0 0,-138 94 369 0 0,135-97-441 0 0,8-4-107 0 0,0 0 0 0 0,-1-1 1 0 0,1 1-1 0 0,-1 0 1 0 0,1 0-1 0 0,-1 0 1 0 0,1 0-1 0 0,0 0 1 0 0,-1 1-1 0 0,1-1 0 0 0,-1 0 1 0 0,1 1-1 0 0,-1-1 1 0 0,1 1-1 0 0,0-1 1 0 0,0 1-1 0 0,-1 0 1 0 0,1 0-1 0 0,0-1 1 0 0,0 1-1 0 0,0 0 0 0 0,-1 0 1 0 0,1 0-1 0 0,0 0 1 0 0,0 0-1 0 0,1 0 1 0 0,-1 1-1 0 0,0-1 1 0 0,0 0-1 0 0,0 0 1 0 0,1 1-1 0 0,-1-1 0 0 0,1 0 1 0 0,-1 1-1 0 0,1-1 1 0 0,0 1-1 0 0,-1-1 1 0 0,1 0-1 0 0,0 1 1 0 0,0-1-1 0 0,0 1 0 0 0,0-1 1 0 0,0 1-1 0 0,0-1 1 0 0,0 1-1 0 0,1-1 1 0 0,-1 0-1 0 0,1 1 1 0 0,-1-1-1 0 0,1 1 1 0 0,-1-1-1 0 0,1 0 0 0 0,0 0 1 0 0,-1 1-1 0 0,1-1 1 0 0,0 0 3 0 0,229 87 2274 0 0,-223-71-3912 0 0,-45-17-6801 0 0,10-8 617 0 0</inkml:trace>
  <inkml:trace contextRef="#ctx0" brushRef="#br0" timeOffset="666.055">389 249 12177 0 0,'0'0'2092'0'0,"0"0"-2004"0"0,0 0 16 0 0,32 37 616 0 0,-15-23 108 0 0,2-3-111 0 0,0 2-145 0 0,1-2-236 0 0,-1 1-248 0 0,0 0-76 0 0,-5-3-4 0 0,-1 2-8 0 0,-6-1-96 0 0,-3-3-176 0 0,-1-2-400 0 0,-3-2-373 0 0,-8-3-1463 0 0,-1 0-4300 0 0</inkml:trace>
  <inkml:trace contextRef="#ctx0" brushRef="#br0" timeOffset="1038.859">1 76 13329 0 0,'0'0'1240'0'0,"0"0"-644"0"0,0 0-87 0 0,0 0-382 0 0,0 0-374 0 0,0 0 14 0 0,7 1 111 0 0,1-1 157 0 0,0 1 0 0 0,0 0-1 0 0,0 1 1 0 0,-1 0-1 0 0,1 0 1 0 0,0 0 0 0 0,-1 1-1 0 0,0 0 1 0 0,0 1-1 0 0,0 0 1 0 0,0 0 0 0 0,-1 0-1 0 0,1 1 1 0 0,-1 0-1 0 0,0 0 1 0 0,0 1-1 0 0,-1-1 1 0 0,0 1 0 0 0,0 0-1 0 0,0 1 1 0 0,-1-1-1 0 0,0 1 1 0 0,0 0 0 0 0,0 0-1 0 0,-1 0 1 0 0,0 3-35 0 0,-4-6 34 0 0,0 0 0 0 0,0 0 0 0 0,-1 0 0 0 0,0 0 0 0 0,0 0 0 0 0,0 0 0 0 0,0-1 0 0 0,-1 1 0 0 0,1-1 0 0 0,-1 0 0 0 0,0 1 1 0 0,0-1-1 0 0,0 0 0 0 0,0-1 0 0 0,-1 1 0 0 0,1-1 0 0 0,-1 1 0 0 0,1-1 0 0 0,-1 0 0 0 0,0 0 0 0 0,0-1 0 0 0,0 1 0 0 0,0-1 0 0 0,0 0 0 0 0,-2 1-34 0 0,-46 27 94 0 0,118-14 2132 0 0,-39-14-2294 0 0,103 5-153 0 0,-45 4-4951 0 0,-64-6-1120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27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0 10997 0 0,'0'0'680'0'0,"0"0"-628"0"0,21 38 424 0 0,-15-17 596 0 0,1 6-192 0 0,-3 0-260 0 0,-2 1-204 0 0,-2 0-204 0 0,-6 1-60 0 0,-5-1-76 0 0,-3 2 12 0 0,-5-2-12 0 0,1 0-76 0 0,-3-3-100 0 0,2-5-1228 0 0,5-4-1108 0 0,0-6-4505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4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8657 0 0,'0'0'4664'0'0,"0"0"-4660"0"0,24 39-4 0 0,-17-22 432 0 0,1 4 40 0 0,-7 2-32 0 0,-1-2-48 0 0,0 1-100 0 0,-9 1-144 0 0,-6 0-20 0 0,-7 2-128 0 0,-6-2-960 0 0,8-6-1304 0 0,-15-3-4761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28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184 123 8717 0 0,'0'0'5236'0'0,"0"0"-5236"0"0,0 0-292 0 0,0 0 292 0 0,0 0 596 0 0,-49-7-140 0 0,25 4-384 0 0,-3-1-72 0 0,0 1-648 0 0,3-1-840 0 0,6-2-1240 0 0,4 2-2457 0 0</inkml:trace>
  <inkml:trace contextRef="#ctx0" brushRef="#br0" timeOffset="244.378">189 15 12029 0 0,'0'0'1992'0'0,"0"0"-1688"0"0,0 0 352 0 0,0 0 300 0 0,0 0-948 0 0,0 0-8 0 0,-37-10 0 0 0,2 9 0 0 0,2 1-564 0 0,6 0-1588 0 0,-11-3-5040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27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10713 0 0,'0'0'1033'0'0,"0"0"-703"0"0,0 0-78 0 0,1 6 498 0 0,6 27 598 0 0,2 5-839 0 0,-1 1 0 0 0,-2 0 0 0 0,-2 0 0 0 0,-2 1 0 0 0,-1-1 0 0 0,-3 15-509 0 0,-9 84-254 0 0,21-161-8550 0 0,-6 10 2690 0 0</inkml:trace>
  <inkml:trace contextRef="#ctx0" brushRef="#br0" timeOffset="369.816">15 1 6589 0 0,'0'0'946'0'0,"0"0"34"0"0,0 0-1 0 0,0 0-51 0 0,0 0-391 0 0,0 0-138 0 0,0 0 194 0 0,3 8 176 0 0,13 51 544 0 0,-14-48-1150 0 0,-1 0-1 0 0,1 0 0 0 0,1 0 0 0 0,0 0 0 0 0,1 0 0 0 0,0 0 0 0 0,1-1 1 0 0,0 0-1 0 0,0 0 0 0 0,1 0 0 0 0,0-1 0 0 0,1 1 0 0 0,0-2 0 0 0,3 3-161 0 0,-7-8 35 0 0,0-1 1 0 0,0 0 0 0 0,0-1 0 0 0,0 1 0 0 0,0 0-1 0 0,0-1 1 0 0,1 0 0 0 0,-1 0 0 0 0,1 0 0 0 0,-1 0 0 0 0,0 0-1 0 0,1-1 1 0 0,0 1 0 0 0,-1-1 0 0 0,1 0 0 0 0,-1 0 0 0 0,1 0-1 0 0,-1-1 1 0 0,1 1 0 0 0,-1-1 0 0 0,1 0 0 0 0,-1 0 0 0 0,1 0-1 0 0,-1-1 1 0 0,0 1 0 0 0,0-1 0 0 0,0 1 0 0 0,0-1 0 0 0,0 0-1 0 0,0 0 1 0 0,0-1 0 0 0,0 1 0 0 0,-1-1 0 0 0,1 1 0 0 0,-1-1-1 0 0,0 0 1 0 0,0 0 0 0 0,0 0 0 0 0,0 0 0 0 0,0 0-1 0 0,-1 0 1 0 0,1 0 0 0 0,-1-1 0 0 0,0 1 0 0 0,0 0 0 0 0,0-1-1 0 0,-1 1 1 0 0,1-1 0 0 0,-1 1 0 0 0,1-4-37 0 0,-1-12-20 0 0,1-12-1203 0 0,5 50 558 0 0,-27 124 1030 0 0,20-129-1808 0 0,3-7-3442 0 0,4-4-1321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26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230 173 9501 0 0,'0'0'839'0'0,"0"0"-516"0"0,0 0 226 0 0,2 7 552 0 0,15 173 2982 0 0,-18-178-4161 0 0,0 21 50 0 0,10-15-4777 0 0,-4-8-563 0 0</inkml:trace>
  <inkml:trace contextRef="#ctx0" brushRef="#br0" timeOffset="267.062">426 256 5216 0 0,'0'0'4948'0'0,"0"0"-3738"0"0,0 0-580 0 0,4 6 349 0 0,-1-1-804 0 0,0-1 1 0 0,0 1-1 0 0,-1 0 0 0 0,0 0 0 0 0,0 0 0 0 0,0 0 1 0 0,-1 0-1 0 0,0 0 0 0 0,1 0 0 0 0,-2 0 1 0 0,1 1-1 0 0,-1-1 0 0 0,0 0 0 0 0,0 1 0 0 0,0-1 1 0 0,-1 0-1 0 0,0 0 0 0 0,0 1 0 0 0,0-1 1 0 0,-2 4-176 0 0,-1 7-353 0 0,-7 18 1093 0 0,2-20-9772 0 0,14-18 1233 0 0</inkml:trace>
  <inkml:trace contextRef="#ctx0" brushRef="#br0" timeOffset="528.658">488 96 11761 0 0,'0'0'1764'0'0,"0"0"-684"0"0,0 0-412 0 0,0 0 352 0 0,0 0-59 0 0,0 0-329 0 0,0 0-296 0 0,0 0-256 0 0,0 0-76 0 0,0 0 40 0 0,3-3 80 0 0,-3 3-124 0 0,0 0-12 0 0,0-2-964 0 0,0-2-813 0 0,-3 2-2863 0 0,-2-6-4129 0 0,10 27 6517 0 0</inkml:trace>
  <inkml:trace contextRef="#ctx0" brushRef="#br0" timeOffset="773.891">302 1 11749 0 0,'0'0'1920'0'0,"0"0"-552"0"0,0 0-552 0 0,0 0 229 0 0,0 0-373 0 0,0 0-672 0 0,0 0 0 0 0,0 0-324 0 0,0 0 276 0 0,0 0-40 0 0,-9 13-761 0 0,9-9-715 0 0,-1-1-2360 0 0,0-2-3669 0 0</inkml:trace>
  <inkml:trace contextRef="#ctx0" brushRef="#br0" timeOffset="1021.928">34 59 10769 0 0,'0'0'1242'0'0,"0"0"-772"0"0,0 0 128 0 0,0 0 291 0 0,-3 6-143 0 0,-4 13-560 0 0,1 1 0 0 0,1-1 0 0 0,1 1 0 0 0,1 0 0 0 0,0 0 0 0 0,1 0 1 0 0,2 0-1 0 0,0 0 0 0 0,1 0 0 0 0,0 0 0 0 0,5 16-186 0 0,57 38-1081 0 0,-4-48-3641 0 0,-36-20-663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12985 0 0,'0'0'1182'0'0,"0"0"-878"0"0,0 0-238 0 0,0 0-49 0 0,0 0-2 0 0,72 26 289 0 0,-69-25-271 0 0,-1 0 0 0 0,1 0 0 0 0,0 0 0 0 0,-1 0 1 0 0,1 1-1 0 0,-1-1 0 0 0,1 1 0 0 0,-1 0 0 0 0,0 0 0 0 0,1 0 1 0 0,-1 0-1 0 0,0 0 0 0 0,0 0 0 0 0,-1 0 0 0 0,1 1 0 0 0,0-1 1 0 0,-1 1-1 0 0,1-1 0 0 0,-1 1 0 0 0,0-1 0 0 0,0 1 0 0 0,0 0 1 0 0,0 0-1 0 0,-1 0 0 0 0,1 0 0 0 0,-1-1 0 0 0,1 1 0 0 0,-1 0 1 0 0,0 0-1 0 0,0 0 0 0 0,-1 0 0 0 0,1 0 0 0 0,0 0 0 0 0,-1 0 1 0 0,0-1-1 0 0,0 1 0 0 0,0 0 0 0 0,0 0 0 0 0,0-1 0 0 0,0 1 1 0 0,-1-1-1 0 0,1 1 0 0 0,-1-1 0 0 0,0 1 0 0 0,1-1 1 0 0,-1 0-1 0 0,0 0 0 0 0,-1 0 0 0 0,1 0 0 0 0,0 0 0 0 0,0 0 1 0 0,-3 1-34 0 0,-71 65 80 0 0,131-57 398 0 0,127-32-188 0 0,-86 7-8889 0 0,-80 12 1700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1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14 11777 0 0,'0'0'5697'0'0,"0"0"-5697"0"0,0 0-908 0 0,0 0 908 0 0,0 0 172 0 0,-62-2 304 0 0,22 0-328 0 0,1 1-148 0 0,5 1-4 0 0,3 0-320 0 0,5-1-401 0 0,4 0-495 0 0,-1-3-1016 0 0,9 1-4124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1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37 13461 0 0,'0'0'2288'0'0,"0"0"-2288"0"0,0 0-980 0 0,0 0 980 0 0,-72-18 88 0 0,19 11 40 0 0,-8 3-128 0 0,3 0-1140 0 0,17 2-2900 0 0,7 1-3245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3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16 15645 0 0,'0'0'909'0'0,"0"0"-460"0"0,0 0-176 0 0,-7-3-139 0 0,-1 0-29 0 0,-15-7-542 0 0,46 13-340 0 0,1 2 580 0 0,-16-4 235 0 0,1 0 1 0 0,-1 0-1 0 0,1 1 0 0 0,-1 0 1 0 0,1 1-1 0 0,-1 0 0 0 0,0 0 1 0 0,0 1-1 0 0,0 0 0 0 0,-1 0 1 0 0,0 1-1 0 0,1 0 0 0 0,-1 0 1 0 0,-1 1-1 0 0,4 3-38 0 0,-10-5 24 0 0,0 0 1 0 0,0 0 0 0 0,0 0-1 0 0,-1 0 1 0 0,1 0-1 0 0,-1 0 1 0 0,0 0 0 0 0,-1 0-1 0 0,1 0 1 0 0,-1 0-1 0 0,1-1 1 0 0,-1 1-1 0 0,0 0 1 0 0,0-1 0 0 0,-1 0-1 0 0,1 1 1 0 0,-1-1-1 0 0,0 0 1 0 0,0 0 0 0 0,0-1-1 0 0,0 1 1 0 0,0 0-1 0 0,0-1 1 0 0,-1 0-1 0 0,1 0 1 0 0,-1 0 0 0 0,0 0-1 0 0,1-1 1 0 0,-1 1-1 0 0,0-1 1 0 0,-4 1-25 0 0,-17 13 28 0 0,26-13-15 0 0,0 0 1 0 0,1 0-1 0 0,-1 0 1 0 0,0 0-1 0 0,1 0 1 0 0,-1-1-1 0 0,1 1 1 0 0,-1-1-1 0 0,1 1 1 0 0,-1-1-1 0 0,1 0 0 0 0,0 1 1 0 0,0-1-1 0 0,0 0 1 0 0,0 0-1 0 0,0 0 1 0 0,0 0-1 0 0,0-1 1 0 0,0 1-1 0 0,0-1 1 0 0,0 1-1 0 0,1-1 0 0 0,-1 0 1 0 0,0 0-1 0 0,0 1 1 0 0,0-2-1 0 0,1 1 1 0 0,-1 0-1 0 0,0 0 1 0 0,0-1-1 0 0,0 1 1 0 0,1-1-14 0 0,6 2-268 0 0,132 4 588 0 0,-94-9-3142 0 0,0-4-4276 0 0,-22 1-934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3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308 168 14497 0 0,'0'0'2605'0'0,"0"0"-2605"0"0,0 0-1609 0 0,0 0 1609 0 0,-41-11 428 0 0,18 6-320 0 0,-2-2-108 0 0,-2 3-224 0 0,0-1-972 0 0,1 0-968 0 0,4 0-2404 0 0,4-4-1741 0 0</inkml:trace>
  <inkml:trace contextRef="#ctx0" brushRef="#br0" timeOffset="168.209">267 42 14013 0 0,'0'0'1868'0'0,"0"0"-1868"0"0,0 0-756 0 0,0 0 756 0 0,-48-13 176 0 0,16 7-176 0 0,-15 2 0 0 0,-7-3-860 0 0,4 0-1188 0 0,14 2-3624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2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1142 581 6341 0 0,'-10'-1'3130'0'0,"-382"-39"1364"0"0,-267-34-1861 0 0,579 62-3456 0 0,106 2-3953 0 0,-19 7 484 0 0,11-4-2415 0 0</inkml:trace>
  <inkml:trace contextRef="#ctx0" brushRef="#br0" timeOffset="384.001">10 5 12605 0 0,'0'0'612'0'0,"6"-1"-368"0"0,-1 0-217 0 0,0 0 0 0 0,-1 1 0 0 0,1-1-1 0 0,0 1 1 0 0,-1 0 0 0 0,1 0 0 0 0,0 1-1 0 0,-1-1 1 0 0,1 1 0 0 0,-1 0 0 0 0,1 0-1 0 0,-1 0 1 0 0,1 1 0 0 0,-1 0 0 0 0,0 0 0 0 0,1 0-1 0 0,-1 0 1 0 0,0 1 0 0 0,-1-1 0 0 0,1 1-1 0 0,0 0 1 0 0,-1 0 0 0 0,1 0 0 0 0,-1 1 0 0 0,0-1-1 0 0,0 1 1 0 0,-1 0 0 0 0,1 0 0 0 0,-1 0-1 0 0,1 0 1 0 0,-1 0 0 0 0,-1 0 0 0 0,1 1-1 0 0,0-1 1 0 0,-1 1 0 0 0,0-1 0 0 0,0 1 0 0 0,-1 0-1 0 0,1-1 1 0 0,-1 1 0 0 0,0 0 0 0 0,0-1-1 0 0,0 1 1 0 0,-1 0 0 0 0,0-1 0 0 0,0 1 0 0 0,0-1-1 0 0,0 1 1 0 0,-1-1 0 0 0,0 1 0 0 0,0-1-1 0 0,0 1-26 0 0,-81 92 639 0 0,86-94-571 0 0,0-1-1 0 0,0 0 1 0 0,-1 1 0 0 0,2-1-1 0 0,-1 0 1 0 0,0-1 0 0 0,0 1-1 0 0,1 0 1 0 0,-1-1 0 0 0,1 0-1 0 0,-1 0 1 0 0,1 0 0 0 0,-1 0-1 0 0,1 0 1 0 0,0-1 0 0 0,-1 0-1 0 0,1 1 1 0 0,0-1 0 0 0,-1-1-1 0 0,1 1 1 0 0,1-1-68 0 0,-5 1 0 0 0,17 1-229 0 0,64-2 828 0 0,-28-9-5999 0 0,-40 5-946 0 0</inkml:trace>
  <inkml:trace contextRef="#ctx0" brushRef="#br0" timeOffset="650.878">641 244 14337 0 0,'0'0'532'0'0,"0"0"-532"0"0,0 0 0 0 0,-40 0 112 0 0,16-2 240 0 0,-3 0-304 0 0,-2-1-48 0 0,-2 0-152 0 0,0-1-632 0 0,3 0-256 0 0,1-1-1396 0 0,7 0-1932 0 0,4-3-849 0 0</inkml:trace>
  <inkml:trace contextRef="#ctx0" brushRef="#br0" timeOffset="911.744">488 178 11145 0 0,'0'0'1604'0'0,"0"0"-1552"0"0,41 34 612 0 0,-31-19-68 0 0,-3 2-64 0 0,-3 0-112 0 0,-2-1-168 0 0,-2 0-104 0 0,-2-1 32 0 0,-5-1-56 0 0,3-2-12 0 0,-1-3 12 0 0,0 1-124 0 0,0-2-336 0 0,0-3-916 0 0,3-2-1168 0 0,2-3-4645 0 0</inkml:trace>
  <inkml:trace contextRef="#ctx0" brushRef="#br0" timeOffset="1081.009">1009 69 11385 0 0,'0'0'1309'0'0,"0"0"-1289"0"0,-8 4 407 0 0,-4 4-224 0 0,0 0-1 0 0,0 1 0 0 0,1 0 1 0 0,1 0-1 0 0,0 1 0 0 0,0 1 1 0 0,1-1-1 0 0,0 2 1 0 0,0-1-1 0 0,2 1 0 0 0,-4 6-202 0 0,-24 86 15 0 0,34-102 22 0 0,1 0 0 0 0,0 0-1 0 0,0 1 1 0 0,0-1 0 0 0,0 0-1 0 0,0 0 1 0 0,1 0 0 0 0,-1 1 0 0 0,1-1-1 0 0,-1 0 1 0 0,1 0 0 0 0,0 0-1 0 0,0 0 1 0 0,0 0 0 0 0,0 0-1 0 0,0 0 1 0 0,0 0 0 0 0,1-1-1 0 0,-1 1 1 0 0,0 0 0 0 0,1-1 0 0 0,0 1-1 0 0,-1-1 1 0 0,1 1 0 0 0,0-1-1 0 0,0 0 1 0 0,-1 0 0 0 0,1 0-1 0 0,0 0 1 0 0,0 0 0 0 0,0 0 0 0 0,1 0-1 0 0,-1-1 1 0 0,0 1 0 0 0,0-1-1 0 0,0 0 1 0 0,0 1 0 0 0,1-1-1 0 0,-1 0 1 0 0,0 0 0 0 0,0 0-1 0 0,0-1 1 0 0,1 1 0 0 0,-1 0 0 0 0,0-1-1 0 0,0 0 1 0 0,1 0-37 0 0,-1 1 20 0 0,1-1-1 0 0,-1 1 1 0 0,1-1 0 0 0,-1 0-1 0 0,0 0 1 0 0,1 0 0 0 0,-1 0 0 0 0,0-1-1 0 0,0 1 1 0 0,0-1 0 0 0,0 1-1 0 0,0-1 1 0 0,0 0 0 0 0,0 1 0 0 0,0-1-1 0 0,-1 0 1 0 0,1 0 0 0 0,-1 0-1 0 0,1-1 1 0 0,-1 1 0 0 0,0 0 0 0 0,0-1-1 0 0,0 1 1 0 0,0 0 0 0 0,0-1-1 0 0,-1 1 1 0 0,1-1 0 0 0,-1 1 0 0 0,1-1-1 0 0,-1 1 1 0 0,0-1 0 0 0,0 0-1 0 0,0 1 1 0 0,-1-1 0 0 0,1 1-1 0 0,0-1 1 0 0,-1 1 0 0 0,0-1 0 0 0,0 1-1 0 0,1-1 1 0 0,-1 1 0 0 0,-1 0-1 0 0,1 0 1 0 0,0-1 0 0 0,0 1 0 0 0,-1 0-1 0 0,0 0-19 0 0,1-1-230 0 0,0 1 0 0 0,-1-1 0 0 0,1 1 0 0 0,-1 0 0 0 0,0-1 0 0 0,0 1 0 0 0,1 0 0 0 0,-2 0 0 0 0,1 0 0 0 0,0 1 0 0 0,0-1 0 0 0,0 0 0 0 0,-1 1 1 0 0,1-1-1 0 0,-1 1 0 0 0,1 0 0 0 0,-1 0 0 0 0,0 0 0 0 0,1 0 0 0 0,-1 1 0 0 0,0-1 0 0 0,0 0 0 0 0,1 1 0 0 0,-1 0 0 0 0,0 0 0 0 0,0 0 0 0 0,0 0 0 0 0,1 0 0 0 0,-2 1 230 0 0,-6 4-4018 0 0,-3 5-1116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29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65 6829 0 0,'0'0'902'0'0,"0"0"-169"0"0,0 0 443 0 0,0 0 110 0 0,0 0-258 0 0,-2-7-384 0 0,1 4-613 0 0,0 0-1 0 0,0 0 0 0 0,0 0 0 0 0,0 0 0 0 0,0 0 0 0 0,0 1 0 0 0,-1-1 0 0 0,0 0 0 0 0,1 1 0 0 0,-1-1 0 0 0,0 1 1 0 0,0 0-1 0 0,0-1 0 0 0,0 1 0 0 0,-1 0 0 0 0,1 0 0 0 0,-1 1 0 0 0,1-1 0 0 0,-1 0 0 0 0,0 1 0 0 0,1-1 0 0 0,-1 1 0 0 0,0 0 1 0 0,0 0-1 0 0,0 0 0 0 0,0 1 0 0 0,0-1 0 0 0,0 1 0 0 0,0-1 0 0 0,0 1 0 0 0,0 0 0 0 0,0 0-30 0 0,-6 1 48 0 0,1 0 1 0 0,0 0-1 0 0,0 1 0 0 0,0 0 0 0 0,0 0 0 0 0,0 1 0 0 0,0 0 1 0 0,1 0-1 0 0,-1 1 0 0 0,1 0 0 0 0,0 0 0 0 0,0 1 0 0 0,0 0 0 0 0,1 0 1 0 0,0 0-1 0 0,0 1 0 0 0,0 0 0 0 0,0 0 0 0 0,1 1 0 0 0,0 0 1 0 0,1 0-1 0 0,0 0 0 0 0,0 0 0 0 0,0 0 0 0 0,1 1 0 0 0,0 0 1 0 0,0 0-1 0 0,1 0 0 0 0,0 0 0 0 0,0 2-48 0 0,5-7 36 0 0,-1 1-1 0 0,1-1 1 0 0,1 0-1 0 0,-1 0 1 0 0,0 0 0 0 0,1 0-1 0 0,0-1 1 0 0,-1 0-1 0 0,1 1 1 0 0,0-1-1 0 0,0-1 1 0 0,0 1 0 0 0,0-1-1 0 0,1 1 1 0 0,-1-1-1 0 0,0 0 1 0 0,1 0-1 0 0,-1-1 1 0 0,0 0 0 0 0,1 1-1 0 0,-1-2 1 0 0,1 1-1 0 0,-1 0 1 0 0,1-1 0 0 0,-1 0-1 0 0,0 0 1 0 0,0 0-1 0 0,1 0 1 0 0,-1-1-1 0 0,0 1 1 0 0,0-1 0 0 0,0 0-1 0 0,0-1-35 0 0,3 1 25 0 0,1 0 0 0 0,-1-1-1 0 0,0 1 1 0 0,0-2 0 0 0,0 1 0 0 0,0-1-1 0 0,0 0 1 0 0,-1 0 0 0 0,0-1 0 0 0,0 0-1 0 0,0 0 1 0 0,0-1 0 0 0,-1 1-1 0 0,0-1 1 0 0,0 0 0 0 0,-1-1 0 0 0,1 1-1 0 0,-1-1 1 0 0,-1 0 0 0 0,3-5-25 0 0,12 84-1292 0 0,-14-42 866 0 0,12 50 1431 0 0,-1-62-3824 0 0,9-9-3338 0 0,-8-9-829 0 0</inkml:trace>
  <inkml:trace contextRef="#ctx0" brushRef="#br0" timeOffset="171.958">705 213 10409 0 0,'0'0'812'0'0,"0"0"-812"0"0,0 0 0 0 0,0 0 296 0 0,0 0 564 0 0,0 0-160 0 0,-55 2-228 0 0,26-2-344 0 0,3 0-128 0 0,-3 0-128 0 0,0 0-728 0 0,0-1-732 0 0,8 0-2328 0 0,-1-9-2669 0 0</inkml:trace>
  <inkml:trace contextRef="#ctx0" brushRef="#br0" timeOffset="341.484">592 170 10649 0 0,'0'0'1400'0'0,"0"0"-1192"0"0,36 44 556 0 0,-27-28 64 0 0,-3 0-156 0 0,-4 0-204 0 0,-2 0-188 0 0,0-1-104 0 0,-2 2-76 0 0,-4-3-12 0 0,-1-2-36 0 0,1-2 60 0 0,2-2-112 0 0,-2-4-392 0 0,2-1-856 0 0,1-3-716 0 0,2-1-2456 0 0,1-12-3105 0 0</inkml:trace>
  <inkml:trace contextRef="#ctx0" brushRef="#br0" timeOffset="700.124">926 3 8445 0 0,'0'0'2615'0'0,"0"0"-2059"0"0,3 7-392 0 0,3 10 178 0 0,0 1-1 0 0,-2 0 1 0 0,0 0 0 0 0,-1 0 0 0 0,-1 1 0 0 0,-1-1-1 0 0,0 1 1 0 0,-1-1 0 0 0,-1 1 0 0 0,-1-1-1 0 0,-1 0 1 0 0,0 1 0 0 0,-2-1 0 0 0,-5 15-342 0 0,52-62-1152 0 0,-40 26 1178 0 0,1 1 1 0 0,0 0 0 0 0,-1-1-1 0 0,1 1 1 0 0,0 1 0 0 0,0-1-1 0 0,0 0 1 0 0,0 1 0 0 0,1-1-1 0 0,-1 1 1 0 0,0 0-1 0 0,1 0 1 0 0,-1 0 0 0 0,1 1-1 0 0,-1-1 1 0 0,0 1 0 0 0,1 0-1 0 0,-1 0 1 0 0,1 0 0 0 0,-1 0-1 0 0,1 0 1 0 0,-1 1-1 0 0,1 0 1 0 0,-1 0 0 0 0,1 0-1 0 0,-1 0 1 0 0,0 0 0 0 0,0 1-1 0 0,0-1 1 0 0,0 1 0 0 0,0 0-1 0 0,0 0 1 0 0,0 0-1 0 0,0 0 1 0 0,-1 1 0 0 0,1-1-1 0 0,-1 1 1 0 0,1-1 0 0 0,-1 1-1 0 0,0 0 1 0 0,0 0 0 0 0,-1 0-1 0 0,1 0 1 0 0,0 0 0 0 0,-1 0-1 0 0,1 3-26 0 0,-4-3 39 0 0,0 1 0 0 0,0 0 1 0 0,-1 0-1 0 0,1-1 0 0 0,-1 0 0 0 0,0 1 0 0 0,0-1 0 0 0,0 0 0 0 0,0 0 0 0 0,-1-1 1 0 0,1 1-1 0 0,-1-1 0 0 0,0 0 0 0 0,1 0 0 0 0,-1 0 0 0 0,0 0 0 0 0,0 0 1 0 0,0-1-1 0 0,-1 0 0 0 0,1 0 0 0 0,0 0 0 0 0,0 0 0 0 0,-1-1 0 0 0,1 0 0 0 0,0 0 1 0 0,-1 0-1 0 0,1 0 0 0 0,0 0 0 0 0,-4-2-39 0 0,-13 3-272 0 0,-41-1-1400 0 0,26-9-6186 0 0,21-3-113 0 0</inkml:trace>
  <inkml:trace contextRef="#ctx0" brushRef="#br0" timeOffset="946.824">1217 483 9369 0 0,'0'0'2287'0'0,"-11"1"-1599"0"0,-417-34 3684 0 0,38-2-3839 0 0,221 17-6540 0 0,161 16 3022 0 0,2 1-1352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5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8 4500 0 0,'0'0'5680'0'0,"0"0"-4210"0"0,0 0-1236 0 0,0 0-36 0 0,0 0 110 0 0,0 0 53 0 0,0 0 43 0 0,0 0-109 0 0,-4 7-2170 0 0,7-9 1971 0 0,-1 0 0 0 0,1 1-1 0 0,0-1 1 0 0,0 1 0 0 0,1 0 0 0 0,-1-1 0 0 0,0 1-1 0 0,0 1 1 0 0,1-1 0 0 0,-1 1 0 0 0,0-1 0 0 0,1 1-1 0 0,-1 0 1 0 0,0 0 0 0 0,1 0 0 0 0,-1 0 0 0 0,0 1-1 0 0,1 0 1 0 0,-1-1 0 0 0,0 1 0 0 0,0 0 0 0 0,0 1-1 0 0,0-1 1 0 0,0 0 0 0 0,0 1 0 0 0,0 0 0 0 0,0 0-1 0 0,0 0 1 0 0,-1 0 0 0 0,1 0 0 0 0,-1 0 0 0 0,1 1-1 0 0,-1-1 1 0 0,0 1 0 0 0,0 0 0 0 0,0-1 0 0 0,0 1-1 0 0,-1 0 1 0 0,1 0 0 0 0,-1 0 0 0 0,0 0 0 0 0,0 1-1 0 0,0-1 1 0 0,0 0 0 0 0,0 0 0 0 0,-1 1 0 0 0,1-1-1 0 0,-1 0 1 0 0,0 1 0 0 0,0-1 0 0 0,0 0 0 0 0,-1 1-1 0 0,1-1 1 0 0,-1 0 0 0 0,0 1 0 0 0,0-1 0 0 0,0 0-1 0 0,0 0 1 0 0,0 0 0 0 0,-2 3-96 0 0,3-6-25 0 0,1 0 0 0 0,0 0 0 0 0,-1 0 1 0 0,1-1-1 0 0,0 1 0 0 0,-1 0 0 0 0,1 1 0 0 0,-1-1 1 0 0,1 0-1 0 0,0 0 0 0 0,-1 0 0 0 0,1 0 0 0 0,0 0 0 0 0,-1 1 1 0 0,1-1-1 0 0,-1 0 0 0 0,1 0 0 0 0,-1 1 0 0 0,1-1 0 0 0,0 1 1 0 0,-1-1-1 0 0,0 0 0 0 0,1 1 0 0 0,-1-1 0 0 0,1 1 1 0 0,-1-1-1 0 0,1 1 0 0 0,-1-1 0 0 0,0 1 0 0 0,1-1 0 0 0,-1 1 1 0 0,0 0-1 0 0,0-1 0 0 0,1 1 0 0 0,-1-1 0 0 0,0 1 0 0 0,0 0 1 0 0,0-1-1 0 0,0 1 0 0 0,0 0 0 0 0,0-1 0 0 0,0 1 1 0 0,0-1-1 0 0,0 1 0 0 0,0 0 0 0 0,0-1 0 0 0,0 1 0 0 0,0 0 1 0 0,-1-1-1 0 0,1 1 0 0 0,0-1 0 0 0,0 1 0 0 0,-1 0 25 0 0,12-2-292 0 0,-3 1-164 0 0,26-4-874 0 0,-10-3-3380 0 0,-7-3-1745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35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 6021 0 0,'0'0'1770'0'0,"0"0"1587"0"0,0 0-2524 0 0,0 0-726 0 0,2 6 322 0 0,-2-2-336 0 0,1 0 1 0 0,-1-1-1 0 0,1 1 0 0 0,-1 0 1 0 0,0 0-1 0 0,-1 0 0 0 0,1 0 0 0 0,-1 0 1 0 0,0 0-1 0 0,0 0 0 0 0,0-1 1 0 0,0 1-1 0 0,0 0 0 0 0,-1-1 0 0 0,0 1 1 0 0,0-1-1 0 0,0 1 0 0 0,0-1 1 0 0,0 0-1 0 0,-1 0 0 0 0,1 0 0 0 0,-1 0 1 0 0,0 0-1 0 0,-1 0-93 0 0,-73 82 500 0 0,79-82-458 0 0,0 0 0 0 0,1 0 1 0 0,0-1-1 0 0,0 1 0 0 0,-1 0 0 0 0,1-1 0 0 0,1 0 0 0 0,-1 0 1 0 0,0 0-1 0 0,1 0 0 0 0,-1 0 0 0 0,1 0 0 0 0,-1-1 0 0 0,1 0 1 0 0,0 0-1 0 0,-1 0 0 0 0,1 0 0 0 0,0 0 0 0 0,0-1 0 0 0,0 0 1 0 0,0 0-1 0 0,0 0 0 0 0,-1 0 0 0 0,2-1-42 0 0,106-12 675 0 0,-108 13-680 0 0,-1-1-1 0 0,0 0 1 0 0,1 0 0 0 0,-1 0 0 0 0,0 0 0 0 0,0 0 0 0 0,0-1 0 0 0,0 1 0 0 0,0 0 0 0 0,0-1 0 0 0,0 0 0 0 0,0 1 0 0 0,-1-1 0 0 0,1 0 0 0 0,0 0 0 0 0,-1 0 0 0 0,0 0 0 0 0,1 0 0 0 0,-1 0 0 0 0,0 0-1 0 0,0-1 1 0 0,0 1 0 0 0,-1 0 0 0 0,1-1 0 0 0,-1 1 0 0 0,1 0 0 0 0,-1-1 0 0 0,1 1 0 0 0,-1-1 0 0 0,0 1 0 0 0,0 0 0 0 0,-1-1 0 0 0,1 1 0 0 0,0-1 0 0 0,-1 1 0 0 0,1-1 0 0 0,-1 1 0 0 0,0 0-1 0 0,0 0 1 0 0,0-1 0 0 0,0 1 0 0 0,0 0 0 0 0,0 0 0 0 0,-1 0 5 0 0,-3 93 132 0 0,5-60-49 0 0,0-18-208 0 0,-1 1 0 0 0,2 0 0 0 0,0 0 0 0 0,0-1 0 0 0,1 1 0 0 0,1-1 1 0 0,1 1-1 0 0,-1-1 0 0 0,2 0 0 0 0,3 6 125 0 0,0-9-4701 0 0,5-7-5832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47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1 7537 0 0,'0'0'2884'0'0,"0"0"-1242"0"0,0 0-836 0 0,0 0-236 0 0,0 0-256 0 0,0 0 12 0 0,0 0 21 0 0,0 0-32 0 0,-8 6-101 0 0,-87 39-136 0 0,92-44-70 0 0,0 0-1 0 0,1-1 1 0 0,-1 1-1 0 0,0 0 1 0 0,0-1-1 0 0,1 0 1 0 0,-1 1 0 0 0,0-1-1 0 0,0 0 1 0 0,0 0-1 0 0,0-1 1 0 0,1 1 0 0 0,-1-1-1 0 0,0 1 1 0 0,0-1-1 0 0,1 0 1 0 0,-1 0 0 0 0,0 0-1 0 0,1 0 1 0 0,-1 0-1 0 0,1-1 1 0 0,0 1 0 0 0,-1-1-1 0 0,1 0 1 0 0,0 0-1 0 0,0 0 1 0 0,0 0 0 0 0,0 0-1 0 0,0 0 1 0 0,0 0-1 0 0,1 0 1 0 0,-1-1 0 0 0,1 1-1 0 0,0-1 1 0 0,-1 1-1 0 0,1-1 1 0 0,0 0 0 0 0,1 1-1 0 0,-1-1 1 0 0,0-1-8 0 0,32 18 1280 0 0,-24-7-1245 0 0,-1 0 0 0 0,0 0 0 0 0,0 0-1 0 0,-1 1 1 0 0,1 0 0 0 0,-2 0 0 0 0,1 0 0 0 0,-1 1 0 0 0,-1 0 0 0 0,1-1 0 0 0,-2 1 0 0 0,1 0 0 0 0,-1 1 0 0 0,0-1-1 0 0,-1 0 1 0 0,0 1 0 0 0,-1-1 0 0 0,0 0 0 0 0,0 1 0 0 0,-1-1 0 0 0,0 0 0 0 0,-1 1 0 0 0,0-1 0 0 0,0 0 0 0 0,-1 0-1 0 0,0 0 1 0 0,-1-1 0 0 0,0 1 0 0 0,0-1 0 0 0,-1 0 0 0 0,0 0 0 0 0,0 0 0 0 0,-1 0 0 0 0,0-1 0 0 0,0 0 0 0 0,-1-1-1 0 0,0 1 1 0 0,0-1 0 0 0,0 0 0 0 0,-1-1 0 0 0,0 0 0 0 0,-3 2-35 0 0,9-6 16 0 0,-1 0 0 0 0,1 0 0 0 0,0-1 0 0 0,-1 1 0 0 0,1 0 0 0 0,-1-1 0 0 0,1 1 1 0 0,-1-1-1 0 0,1 0 0 0 0,-1 0 0 0 0,1 0 0 0 0,-1 0 0 0 0,1 0 0 0 0,-1-1 0 0 0,1 1 0 0 0,-1-1 0 0 0,1 0 0 0 0,-1 1 0 0 0,1-1 0 0 0,0 0 0 0 0,-1 0 0 0 0,1-1 0 0 0,0 1 1 0 0,0 0-1 0 0,0-1 0 0 0,0 1 0 0 0,0-1 0 0 0,0 0 0 0 0,1 0 0 0 0,-1 0 0 0 0,0 1 0 0 0,1-2 0 0 0,-1 1 0 0 0,1 0 0 0 0,0 0 0 0 0,0 0 0 0 0,0-1 0 0 0,0 1 0 0 0,0 0 1 0 0,0-1-1 0 0,1 1 0 0 0,-1-1 0 0 0,1 1 0 0 0,0-1 0 0 0,-1 1 0 0 0,1-1 0 0 0,0 0-16 0 0,3-125 39 0 0,35 53 339 0 0,-6 51-1576 0 0,5 35-4895 0 0,-25-1-1511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47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37 9641 0 0,'0'0'5392'0'0,"0"0"-5040"0"0,0 0-88 0 0,0 0 328 0 0,0 0 209 0 0,0 0-553 0 0,-36 0-240 0 0,14-2-8 0 0,0 0-60 0 0,-4-1-240 0 0,4-1-605 0 0,1-3-771 0 0,2-3-1376 0 0,10 1-3061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47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17 8573 0 0,'0'0'1516'0'0,"0"0"-536"0"0,0 0 740 0 0,0 0 100 0 0,0 0-1444 0 0,0 0-324 0 0,0 0-52 0 0,0 0 140 0 0,-46 0-80 0 0,20 0-60 0 0,-4 0-12 0 0,3 0-632 0 0,3-2-920 0 0,7-1-2548 0 0,0-9-4061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51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266 163 8173 0 0,'0'0'9157'0'0,"0"0"-9157"0"0,0 0-64 0 0,0 0-248 0 0,0 0 312 0 0,-52-14 152 0 0,25 9-152 0 0,0 1-312 0 0,-3 0-969 0 0,3 0-339 0 0,3-1-360 0 0,6-2-936 0 0,7-2-124 0 0,5 1-2009 0 0</inkml:trace>
  <inkml:trace contextRef="#ctx0" brushRef="#br0" timeOffset="245.928">226 30 6129 0 0,'0'0'7336'0'0,"0"0"-5800"0"0,37 7-1536 0 0,-34-4 88 0 0,-3-3 252 0 0,-9 0 48 0 0,-9 0 193 0 0,-10 0-293 0 0,-10-3-288 0 0,-10-2-24 0 0,2-1-1197 0 0,11-2-831 0 0,13 3-3056 0 0,0-7-2581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48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0 405 8673 0 0,'0'0'2681'0'0,"0"0"-1973"0"0,3 7-170 0 0,57 211 4041 0 0,-34-98-3850 0 0,40 96 229 0 0,-65-229 708 0 0,-2-5-3955 0 0,2 2-5682 0 0,3 6 371 0 0</inkml:trace>
  <inkml:trace contextRef="#ctx0" brushRef="#br0" timeOffset="261.867">373 145 10289 0 0,'2'7'3607'0'0,"3"22"-3265"0"0,-1 1-1 0 0,-2 0 1 0 0,-1 0 0 0 0,-1 0 0 0 0,-2 0 0 0 0,0 0-1 0 0,-2 0 1 0 0,-2 0 0 0 0,-1-1 0 0 0,-1 0-1 0 0,-1 0 1 0 0,-1-1 0 0 0,-2 0 0 0 0,-1-1 0 0 0,-11 17-342 0 0,-57 170 446 0 0,80-212-511 0 0,0 1 0 0 0,0-1 1 0 0,0 0-1 0 0,0 0 0 0 0,0 1 0 0 0,1-1 0 0 0,-1 1 0 0 0,1-1 0 0 0,-1 1 0 0 0,1-1 1 0 0,0 1-1 0 0,0-1 0 0 0,0 1 0 0 0,0-1 0 0 0,1 1 0 0 0,-1-1 0 0 0,0 1 0 0 0,1-1 1 0 0,0 0-1 0 0,0 1 0 0 0,0-1 0 0 0,0 0 0 0 0,0 1 0 0 0,0-1 0 0 0,0 0 1 0 0,1 0-1 0 0,-1 0 0 0 0,1 0 0 0 0,0 0 0 0 0,-1 0 0 0 0,1-1 0 0 0,0 1 0 0 0,0-1 1 0 0,0 1 64 0 0,20-29-6012 0 0,-17 15-20 0 0</inkml:trace>
  <inkml:trace contextRef="#ctx0" brushRef="#br0" timeOffset="606.872">1984 84 9441 0 0,'0'0'2346'0'0,"-7"1"-1575"0"0,-492-42 2861 0 0,-248 2-3215 0 0,580 34-3509 0 0,169 9-4534 0 0,14-3 1809 0 0</inkml:trace>
  <inkml:trace contextRef="#ctx0" brushRef="#br0" timeOffset="946.508">765 187 9129 0 0,'0'0'4554'0'0,"0"0"-3452"0"0,0 0-451 0 0,-7 9 45 0 0,-9 13-511 0 0,0 1 0 0 0,1 1 0 0 0,2 0 0 0 0,0 1 0 0 0,2 0 0 0 0,1 1 0 0 0,0 0 0 0 0,2 0 1 0 0,2 1-1 0 0,0 0 0 0 0,1 1 0 0 0,2-1 0 0 0,1 3-185 0 0,3-24-27 0 0,0-1 0 0 0,0 1 0 0 0,1 0 0 0 0,-1-1 0 0 0,1 1 0 0 0,1-1 0 0 0,-1 0 1 0 0,1 1-1 0 0,0-1 0 0 0,0 0 0 0 0,0-1 0 0 0,1 1 0 0 0,0 0 0 0 0,0-1 0 0 0,0 0 0 0 0,0 0 0 0 0,1 0 1 0 0,0-1-1 0 0,-1 1 0 0 0,1-1 0 0 0,0 0 0 0 0,1-1 0 0 0,-1 1 0 0 0,0-1 0 0 0,1 0 0 0 0,-1 0 1 0 0,1-1-1 0 0,6 1 27 0 0,55-28-10367 0 0,-53 7 2993 0 0</inkml:trace>
  <inkml:trace contextRef="#ctx0" brushRef="#br0" timeOffset="1287.061">929 307 11281 0 0,'0'0'1452'0'0,"3"8"-896"0"0,4 9-288 0 0,-2 0 1 0 0,0 0 0 0 0,0 1-1 0 0,-2 0 1 0 0,0 0 0 0 0,-1 0-1 0 0,-1 0 1 0 0,-1 0 0 0 0,0 0-1 0 0,-1 0 1 0 0,-1 1 0 0 0,-1-1 0 0 0,-1-1-1 0 0,0 1 1 0 0,-2 3-269 0 0,7-22-466 0 0,1-4 348 0 0,0 0 0 0 0,0 0 0 0 0,1 0 0 0 0,0 0 1 0 0,0 1-1 0 0,1-1 0 0 0,-1 1 0 0 0,1 0 0 0 0,0 0 0 0 0,0 0 0 0 0,0 0 1 0 0,1 1-1 0 0,-1 0 0 0 0,1 0 0 0 0,0 0 0 0 0,0 0 0 0 0,4-1 118 0 0,-4 3 84 0 0,0 1-1 0 0,-1 0 1 0 0,1 0-1 0 0,0 0 1 0 0,0 1-1 0 0,-1 0 0 0 0,1 0 1 0 0,0 0-1 0 0,-1 0 1 0 0,1 1-1 0 0,-1-1 1 0 0,0 1-1 0 0,1 0 0 0 0,-1 1 1 0 0,0-1-1 0 0,0 1 1 0 0,0-1-1 0 0,-1 1 1 0 0,1 1-1 0 0,0-1 1 0 0,-1 0-1 0 0,0 1 0 0 0,0 0 1 0 0,0-1-1 0 0,-1 1 1 0 0,1 1-1 0 0,-1-1 1 0 0,0 0-1 0 0,0 0 0 0 0,0 1 1 0 0,-1-1-1 0 0,1 1 1 0 0,-1-1-1 0 0,0 1 1 0 0,0 4-84 0 0,-5-5-30 0 0,0 1 0 0 0,0-1 0 0 0,0 0 1 0 0,-1 0-1 0 0,0-1 0 0 0,0 1 0 0 0,0-1 1 0 0,0 0-1 0 0,0 0 0 0 0,-1-1 0 0 0,1 1 1 0 0,-1-1-1 0 0,1 0 0 0 0,-1-1 1 0 0,0 0-1 0 0,0 0 0 0 0,0 0 0 0 0,0 0 1 0 0,0-1-1 0 0,0 0 0 0 0,0 0 0 0 0,0-1 1 0 0,0 1-1 0 0,1-1 0 0 0,-1-1 0 0 0,0 1 1 0 0,0-1-1 0 0,-3-1 30 0 0,6 1-321 0 0,-12-5-1736 0 0,7-2-2200 0 0,2-9-4009 0 0</inkml:trace>
  <inkml:trace contextRef="#ctx0" brushRef="#br0" timeOffset="1532.729">1471 651 6097 0 0,'0'0'7872'0'0,"0"0"-7328"0"0,0 0-452 0 0,0 0-92 0 0,0 0 1044 0 0,-48-1-263 0 0,25-2-553 0 0,-7-2-224 0 0,2 2-4 0 0,-2-1-469 0 0,4-1-827 0 0,3 0-1044 0 0,9 1-3312 0 0,6-4-1253 0 0</inkml:trace>
  <inkml:trace contextRef="#ctx0" brushRef="#br0" timeOffset="1907.036">1614 630 5673 0 0,'0'0'5409'0'0,"0"0"-4011"0"0,0 0-1210 0 0,0 0 417 0 0,6 1 407 0 0,18 4-382 0 0,-27-49-855 0 0,3 42 239 0 0,1 0 0 0 0,-1 0-1 0 0,0 0 1 0 0,0 0 0 0 0,0-1 0 0 0,0 1 0 0 0,-1 0 0 0 0,1 0-1 0 0,-1 0 1 0 0,1 0 0 0 0,-1-1 0 0 0,0 1 0 0 0,0 0 0 0 0,0 0-1 0 0,0 0 1 0 0,0 1 0 0 0,0-1 0 0 0,0 0 0 0 0,-1 0 0 0 0,1 1-1 0 0,0-1 1 0 0,-1 0 0 0 0,0 1 0 0 0,1 0 0 0 0,-1-1 0 0 0,0 1-1 0 0,0 0 1 0 0,0 0 0 0 0,0 0 0 0 0,0 0 0 0 0,0 0 0 0 0,0 0-1 0 0,0 1 1 0 0,0-1 0 0 0,0 1 0 0 0,0-1 0 0 0,0 1 0 0 0,-1 0-1 0 0,1 0 1 0 0,0 0 0 0 0,0 0 0 0 0,0 0 0 0 0,-1 1-1 0 0,1-1 1 0 0,0 0 0 0 0,0 1 0 0 0,0 0 0 0 0,0-1 0 0 0,0 1-1 0 0,0 0 1 0 0,0 0 0 0 0,0 0 0 0 0,0 1 0 0 0,0-1-14 0 0,-3 7 101 0 0,0 1 0 0 0,0-1 1 0 0,1 1-1 0 0,0-1 0 0 0,1 1 1 0 0,0 0-1 0 0,0 0 0 0 0,1 1 0 0 0,0-1 1 0 0,1 1-1 0 0,0-1 0 0 0,0 1 1 0 0,1-1-1 0 0,0 2-101 0 0,3-8 20 0 0,0-1 0 0 0,0-1 0 0 0,0 1 0 0 0,-1 0 1 0 0,2-1-1 0 0,-1 1 0 0 0,0-1 0 0 0,0 0 0 0 0,0 0 0 0 0,1 0 0 0 0,-1 0 1 0 0,0-1-1 0 0,1 1 0 0 0,-1-1 0 0 0,0 0 0 0 0,1 0 0 0 0,-1 0 0 0 0,1-1 1 0 0,-1 1-1 0 0,0-1 0 0 0,1 1 0 0 0,-1-1 0 0 0,0 0 0 0 0,0-1 0 0 0,0 1 1 0 0,0 0-1 0 0,0-1 0 0 0,0 0 0 0 0,0 0 0 0 0,0 0 0 0 0,0 0 0 0 0,-1 0 1 0 0,2-2-21 0 0,-3 2-2 0 0,1 0 0 0 0,-1 1 0 0 0,1-1 0 0 0,0 0 0 0 0,0 1 0 0 0,-1-1 0 0 0,1 1 0 0 0,0-1 0 0 0,0 1 0 0 0,0 0 0 0 0,0 0 0 0 0,1 0 1 0 0,-1 0-1 0 0,0 0 0 0 0,0 1 0 0 0,1-1 0 0 0,-1 1 0 0 0,0-1 0 0 0,1 1 0 0 0,-1 0 0 0 0,0 0 0 0 0,1 0 0 0 0,-1 0 0 0 0,0 0 0 0 0,1 0 1 0 0,-1 1-1 0 0,0-1 0 0 0,1 1 0 0 0,-1 0 0 0 0,0 0 0 0 0,0 0 0 0 0,0 0 0 0 0,1 0 0 0 0,-1 0 0 0 0,0 0 0 0 0,0 1 0 0 0,-1-1 0 0 0,1 1 1 0 0,0-1-1 0 0,0 1 0 0 0,-1 0 0 0 0,1 0 0 0 0,-1 0 0 0 0,0 0 0 0 0,1 0 0 0 0,-1 0 0 0 0,0 0 0 0 0,0 0 0 0 0,0 0 0 0 0,-1 0 0 0 0,1 1 0 0 0,0-1 1 0 0,-1 0-1 0 0,1 2 2 0 0,1 58 64 0 0,-12-46-2449 0 0,6-23-3030 0 0,3-1-673 0 0</inkml:trace>
  <inkml:trace contextRef="#ctx0" brushRef="#br0" timeOffset="2157.006">1844 417 11161 0 0,'0'0'2036'0'0,"0"0"-1505"0"0,7 8-132 0 0,3 5-112 0 0,-2 0 0 0 0,0 1 1 0 0,0-1-1 0 0,-1 2 0 0 0,-1-1 1 0 0,0 1-1 0 0,-1 0 1 0 0,-1 1-1 0 0,0-1 0 0 0,-1 1 1 0 0,-1-1-1 0 0,1 14-287 0 0,-2-16-30 0 0,-1 0 1 0 0,1 0-1 0 0,-2 0 0 0 0,0 1 1 0 0,-1-1-1 0 0,0 0 0 0 0,-1-1 1 0 0,0 1-1 0 0,-1 0 0 0 0,0-1 1 0 0,-1 0-1 0 0,-1 0 0 0 0,0 0 1 0 0,-3 4 29 0 0,-4-6-1743 0 0,4-13-3104 0 0,4-11-2875 0 0</inkml:trace>
  <inkml:trace contextRef="#ctx0" brushRef="#br0" timeOffset="2433.495">2046 396 7689 0 0,'0'0'4772'0'0,"0"0"-3542"0"0,0 0-1075 0 0,0 0 266 0 0,7-2 201 0 0,-6 2-607 0 0,1-1 1 0 0,0 0 0 0 0,-1 0-1 0 0,1 1 1 0 0,0-1 0 0 0,0 1 0 0 0,0-1-1 0 0,-1 1 1 0 0,1 0 0 0 0,0-1-1 0 0,0 1 1 0 0,0 0 0 0 0,0 0-1 0 0,0 1 1 0 0,0-1 0 0 0,-1 0-1 0 0,1 1 1 0 0,0-1 0 0 0,0 1 0 0 0,0-1-1 0 0,-1 1 1 0 0,1 0 0 0 0,0 0-1 0 0,-1 0 1 0 0,1 0 0 0 0,-1 0-1 0 0,1 0 1 0 0,-1 0 0 0 0,1 1 0 0 0,-1-1-1 0 0,0 0 1 0 0,1 1 0 0 0,-1-1-1 0 0,0 1 1 0 0,0-1 0 0 0,0 1-1 0 0,0 0 1 0 0,-1 0 0 0 0,2 1-16 0 0,0 0 27 0 0,0 1 1 0 0,0 0-1 0 0,-1 0 0 0 0,1 0 1 0 0,-1-1-1 0 0,0 1 1 0 0,1 1-1 0 0,-2-1 0 0 0,1 0 1 0 0,0 0-1 0 0,-1 0 1 0 0,0 0-1 0 0,0 1 0 0 0,0-1 1 0 0,-1 0-1 0 0,1 0 1 0 0,-1 0-1 0 0,0 0 1 0 0,0 0-1 0 0,-1 0 0 0 0,1 0 1 0 0,-1 0-1 0 0,0 0 1 0 0,0 0-1 0 0,0-1 0 0 0,0 1 1 0 0,-1-1-1 0 0,1 0 1 0 0,-1 0-1 0 0,0 1 0 0 0,0-2 1 0 0,0 1-1 0 0,0 0 1 0 0,-1-1-1 0 0,1 1 0 0 0,-4 1-26 0 0,-28 35 80 0 0,34-38-75 0 0,1-1 1 0 0,-1 1 0 0 0,1-1-1 0 0,-1 1 1 0 0,1 0-1 0 0,-1 0 1 0 0,1-1 0 0 0,0 1-1 0 0,0 0 1 0 0,-1 0-1 0 0,1-1 1 0 0,0 1-1 0 0,0 0 1 0 0,0 0 0 0 0,0-1-1 0 0,0 1 1 0 0,0 0-1 0 0,0 0 1 0 0,0 0-1 0 0,0-1 1 0 0,0 1 0 0 0,0 0-1 0 0,1 0 1 0 0,-1-1-1 0 0,0 1 1 0 0,1 0 0 0 0,-1 0-1 0 0,0-1 1 0 0,1 1-1 0 0,-1 0 1 0 0,1-1-1 0 0,-1 1 1 0 0,1-1 0 0 0,-1 1-1 0 0,1 0 1 0 0,-1-1-1 0 0,1 1 1 0 0,0-1 0 0 0,-1 0-1 0 0,1 1 1 0 0,0-1-1 0 0,-1 1 1 0 0,1-1-1 0 0,0 0 1 0 0,0 0 0 0 0,-1 1-1 0 0,1-1 1 0 0,0 0-1 0 0,0 0 1 0 0,-1 0 0 0 0,1 0-1 0 0,0 0 1 0 0,0 0-1 0 0,0 0 1 0 0,-1 0-1 0 0,1 0 1 0 0,0 0 0 0 0,0 0-1 0 0,-1-1 1 0 0,1 1-1 0 0,0 0 1 0 0,0-1-7 0 0,58-1 490 0 0,-58 2-492 0 0,140-30-88 0 0,-133 33-1722 0 0,-7 6-3306 0 0,-2 0-2079 0 0</inkml:trace>
  <inkml:trace contextRef="#ctx0" brushRef="#br0" timeOffset="2775.875">2196 1003 10997 0 0,'0'0'2390'0'0,"-10"-2"-1737"0"0,-153-27 1100 0 0,-1 7 0 0 0,-156-1-1753 0 0,-42-7-70 0 0,122-11-2785 0 0,217 33 2676 0 0,39 5-1462 0 0,6 6-4077 0 0,-13-1 195 0 0</inkml:trace>
  <inkml:trace contextRef="#ctx0" brushRef="#br0" timeOffset="2960.991">1173 1056 11849 0 0,'0'0'3232'0'0,"0"0"-2740"0"0,15 43-228 0 0,-12-26 469 0 0,-1 2-37 0 0,-2 1-200 0 0,-2-1-248 0 0,-2-2-112 0 0,3 0-124 0 0,-4-2 0 0 0,1-1-8 0 0,0-3-4 0 0,0-3-4 0 0,1-3-516 0 0,1-3-536 0 0,2-2-505 0 0,0-4-867 0 0,9-15-5809 0 0</inkml:trace>
  <inkml:trace contextRef="#ctx0" brushRef="#br0" timeOffset="3317.006">1444 1151 9201 0 0,'0'0'4384'0'0,"0"0"-3435"0"0,0 0-534 0 0,0 0-198 0 0,0 0-207 0 0,-7-1-179 0 0,-20-3-116 0 0,28 5 289 0 0,-1-1 0 0 0,1 0 1 0 0,-1 0-1 0 0,0 0 0 0 0,1 0 0 0 0,-1 0 1 0 0,1 0-1 0 0,-1 0 0 0 0,1 0 0 0 0,-1 0 1 0 0,1 0-1 0 0,-1 0 0 0 0,0 0 0 0 0,1 0 0 0 0,-1 0 1 0 0,1 0-1 0 0,-1 0 0 0 0,1 0 0 0 0,-1 0 1 0 0,0-1-1 0 0,1 1 0 0 0,-1 0 0 0 0,0 0 1 0 0,1-1-1 0 0,-1 1 0 0 0,1 0 0 0 0,-1 0 0 0 0,0-1 1 0 0,0 1-1 0 0,1 0 0 0 0,-1-1 0 0 0,0 1 1 0 0,0-1-1 0 0,1 1 0 0 0,-1 0 0 0 0,0-1 1 0 0,0 1-1 0 0,0-1 0 0 0,1 1 0 0 0,-1 0 0 0 0,0-1 1 0 0,0 1-1 0 0,0-1 0 0 0,0 1 0 0 0,0-1 1 0 0,0 1-1 0 0,0-1 0 0 0,0 1 0 0 0,0 0 0 0 0,0-1 1 0 0,0 1-1 0 0,-1-1 0 0 0,1 1 0 0 0,0-1 1 0 0,0 1-1 0 0,0 0 0 0 0,0-1 0 0 0,-1 1 1 0 0,1 0-1 0 0,0-1 0 0 0,0 1 0 0 0,-1-1 0 0 0,1 1 1 0 0,0 0-5 0 0,5 0 89 0 0,0 0 1 0 0,1 1 0 0 0,-1 0 0 0 0,0 0-1 0 0,0 0 1 0 0,0 1 0 0 0,0 0 0 0 0,0 0-1 0 0,0 0 1 0 0,0 0 0 0 0,-1 1-1 0 0,1 0 1 0 0,-1 0 0 0 0,1 0 0 0 0,-1 0-1 0 0,0 1 1 0 0,-1 0 0 0 0,1-1 0 0 0,0 1-1 0 0,-1 1 1 0 0,0-1 0 0 0,0 0 0 0 0,0 1-1 0 0,-1 0 1 0 0,0 0 0 0 0,0-1 0 0 0,0 1-1 0 0,0 0 1 0 0,-1 1 0 0 0,1-1-1 0 0,-1 0 1 0 0,-1 0 0 0 0,1 1 0 0 0,-1-1-1 0 0,0 0 1 0 0,0 1 0 0 0,0-1 0 0 0,-1 0-1 0 0,0 0 1 0 0,0 1 0 0 0,0-1 0 0 0,-1 0-1 0 0,0 0 1 0 0,0 0 0 0 0,0 0-1 0 0,-3 4-89 0 0,-64 59-212 0 0,136-76-66 0 0,162-19 329 0 0,-129 23-3990 0 0,-87 4-1750 0 0,-3-3-3224 0 0</inkml:trace>
  <inkml:trace contextRef="#ctx0" brushRef="#br0" timeOffset="4442.134">2248 122 5521 0 0,'0'0'3092'0'0,"0"0"-752"0"0,0 0-1544 0 0,0 0-52 0 0,0 0 164 0 0,0 0-108 0 0,0 0-392 0 0,0 0-220 0 0,-47-15 40 0 0,21 13-40 0 0,-15 0-104 0 0,1 1-84 0 0,5-1-8 0 0,2 2-92 0 0,8-1-696 0 0,1 0-848 0 0,1-1-3472 0 0,2-3-2517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53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0 875 6825 0 0,'0'0'6616'0'0,"0"0"-4981"0"0,7 12-1254 0 0,22 50 383 0 0,-3 1 0 0 0,-2 1 0 0 0,-3 2 0 0 0,-3 0-1 0 0,4 37-763 0 0,9-35 558 0 0,7-132 677 0 0,40-322-1306 0 0,75-432-548 0 0,-114 707 311 0 0,-35 159-3465 0 0,-4-15-3748 0 0,2-19-188 0 0</inkml:trace>
  <inkml:trace contextRef="#ctx0" brushRef="#br0" timeOffset="575.936">2787 176 260 0 0,'0'0'10730'0'0,"0"0"-8038"0"0,-13-3-2773 0 0,-204-39 964 0 0,-2 9-1 0 0,-1 10 0 0 0,-215 6-882 0 0,81 2 53 0 0,235 8-75 0 0,-27-4-36 0 0,0 7 0 0 0,0 7 0 0 0,-3 6 58 0 0,120-4-1082 0 0,10-1-4193 0 0,17-3-1585 0 0</inkml:trace>
  <inkml:trace contextRef="#ctx0" brushRef="#br0" timeOffset="1831.059">896 227 8565 0 0,'0'0'1797'0'0,"0"0"-635"0"0,0 0-28 0 0,0 0-315 0 0,0 0-543 0 0,0 0 77 0 0,-1 9 201 0 0,-8 89 787 0 0,0 197 387 0 0,10-288-1727 0 0,0 0 1 0 0,1 0-1 0 0,-1 0 0 0 0,2-1 1 0 0,-1 1-1 0 0,1-1 0 0 0,0 0 1 0 0,0 0-1 0 0,1 0 1 0 0,0 0-1 0 0,0 0 0 0 0,0-1 1 0 0,0 1-1 0 0,1-1 0 0 0,0 0 1 0 0,0-1-1 0 0,6 4-1 0 0,44 1-4955 0 0,-35-15-1493 0 0</inkml:trace>
  <inkml:trace contextRef="#ctx0" brushRef="#br0" timeOffset="2170.899">1249 353 9733 0 0,'0'0'1644'0'0,"0"0"-500"0"0,-5 6-79 0 0,-9 18-671 0 0,0 0-1 0 0,2 1 1 0 0,1 1-1 0 0,1-1 1 0 0,1 2-1 0 0,1-1 1 0 0,1 1 0 0 0,2 0-1 0 0,-1 18-393 0 0,6-41 21 0 0,0 0 1 0 0,0 0-1 0 0,1-1 0 0 0,0 1 0 0 0,0 0 1 0 0,0 0-1 0 0,0 0 0 0 0,1 0 0 0 0,-1-1 0 0 0,1 1 1 0 0,0-1-1 0 0,0 1 0 0 0,0-1 0 0 0,0 0 0 0 0,1 0 1 0 0,0 0-1 0 0,-1 0 0 0 0,1 0 0 0 0,0-1 1 0 0,0 1-1 0 0,0-1 0 0 0,1 0 0 0 0,-1 1 0 0 0,1-2 1 0 0,-1 1-1 0 0,1 0 0 0 0,0-1 0 0 0,-1 1 1 0 0,1-1-1 0 0,0 0 0 0 0,0-1 0 0 0,0 1 0 0 0,0-1 1 0 0,0 1-1 0 0,0-1 0 0 0,0 0 0 0 0,0-1 0 0 0,0 1 1 0 0,0-1-1 0 0,0 1 0 0 0,-1-1 0 0 0,1-1 1 0 0,0 1-1 0 0,0 0 0 0 0,1-2-21 0 0,-2 2-8 0 0,0 0-1 0 0,0-1 1 0 0,0 1-1 0 0,0-1 1 0 0,0 0-1 0 0,0 0 1 0 0,0 0-1 0 0,-1 0 1 0 0,1 0 0 0 0,-1 0-1 0 0,0-1 1 0 0,0 1-1 0 0,0-1 1 0 0,0 0-1 0 0,0 0 1 0 0,0 0-1 0 0,-1 0 1 0 0,1 0 0 0 0,-1 0-1 0 0,0 0 1 0 0,0 0-1 0 0,0 0 1 0 0,0-1-1 0 0,-1 1 1 0 0,1 0 0 0 0,-1-1-1 0 0,0 1 1 0 0,0-1-1 0 0,0 1 1 0 0,0 0-1 0 0,-1-1 1 0 0,1 1-1 0 0,-1 0 1 0 0,0 0 0 0 0,0-1-1 0 0,0 1 1 0 0,0 0-1 0 0,-1 0 1 0 0,1 0-1 0 0,-1 0 1 0 0,0 0-1 0 0,0 1 1 0 0,0-1 0 0 0,0 0-1 0 0,0 1 1 0 0,-1-1-1 0 0,1 1 1 0 0,-1 0-1 0 0,1 0 1 0 0,-1 0-1 0 0,0 0 1 0 0,0 1 0 0 0,0-1-1 0 0,0 1 1 0 0,0-1-1 0 0,0 1 1 0 0,0 0-1 0 0,-1 0 1 0 0,1 0 0 0 0,0 1-1 0 0,-1-1 1 0 0,1 1-1 0 0,0 0 1 0 0,-1 0-1 0 0,1 0 9 0 0,-30 6-1244 0 0,20-1-1968 0 0,2 0-2681 0 0,6-4-1292 0 0</inkml:trace>
  <inkml:trace contextRef="#ctx0" brushRef="#br0" timeOffset="2371.463">1641 676 4788 0 0,'0'0'6929'0'0,"0"0"-6225"0"0,0 0-332 0 0,0 0 1168 0 0,0 0-40 0 0,0 0-968 0 0,0 0-307 0 0,0 0-113 0 0,-45 1-100 0 0,18-4-12 0 0,0 0-4 0 0,0 0-120 0 0,1 0-809 0 0,4-1-1295 0 0,7 0-3620 0 0,4-10-1729 0 0</inkml:trace>
  <inkml:trace contextRef="#ctx0" brushRef="#br0" timeOffset="2746.066">1853 576 3284 0 0,'0'0'6760'0'0,"0"0"-4846"0"0,0 0-1602 0 0,0 0 333 0 0,0 0 69 0 0,-7-2-438 0 0,-38-10-347 0 0,159 65 2478 0 0,-111-51-2379 0 0,-1 0 0 0 0,0 0 0 0 0,1 1 1 0 0,-1-1-1 0 0,0 1 0 0 0,0-1 0 0 0,0 1 1 0 0,-1 0-1 0 0,1 0 0 0 0,-1 0 0 0 0,1 0 1 0 0,-1 0-1 0 0,0 0 0 0 0,0 0 0 0 0,0 0 1 0 0,-1 0-1 0 0,1 1 0 0 0,-1-1 1 0 0,0 0-1 0 0,0 0 0 0 0,0 1 0 0 0,0-1 1 0 0,0 0-1 0 0,-1 0 0 0 0,1 1 0 0 0,-1-1 1 0 0,0 0-1 0 0,0 0 0 0 0,0 0 0 0 0,-1 0 1 0 0,1 0-1 0 0,-1 0 0 0 0,1 0 0 0 0,-1-1 1 0 0,0 1-1 0 0,0-1 0 0 0,-1 1-28 0 0,-64 63 465 0 0,133-55 59 0 0,-42-11-659 0 0,78-4 130 0 0,-45-17-3710 0 0,-51 16 252 0 0,-2-1-2826 0 0</inkml:trace>
  <inkml:trace contextRef="#ctx0" brushRef="#br0" timeOffset="2995.23">2228 464 5733 0 0,'0'0'6655'0'0,"0"0"-5137"0"0,8 6-1166 0 0,2 4-103 0 0,0 0 0 0 0,-1 1-1 0 0,0 0 1 0 0,-1 1 0 0 0,0 0 0 0 0,-1 0 0 0 0,0 0-1 0 0,-1 1 1 0 0,0 0 0 0 0,-1 0 0 0 0,2 9-249 0 0,-4-10 106 0 0,0 1 0 0 0,-1-1-1 0 0,0 1 1 0 0,0-1 0 0 0,-2 1 0 0 0,0 0 0 0 0,0 0 0 0 0,-1-1 0 0 0,0 1-1 0 0,-1 0 1 0 0,-1-1 0 0 0,0 1 0 0 0,-1-1 0 0 0,-4 10-106 0 0,-73 85-1950 0 0,66-96-1304 0 0,3-9-3474 0 0</inkml:trace>
  <inkml:trace contextRef="#ctx0" brushRef="#br0" timeOffset="3388.065">2542 438 1148 0 0,'0'0'8711'0'0,"0"0"-6134"0"0,0 0-1850 0 0,0 0 165 0 0,0 0-354 0 0,0 0-324 0 0,0 0-111 0 0,45 24 356 0 0,-43-22-393 0 0,0 1-1 0 0,0-1 1 0 0,0 1-1 0 0,-1 0 1 0 0,1 0-1 0 0,-1 0 1 0 0,0 0-1 0 0,0 0 1 0 0,0 0-1 0 0,0 0 1 0 0,0 0-1 0 0,-1 0 1 0 0,1 1-1 0 0,-1-1 1 0 0,0 0-1 0 0,0 0 1 0 0,0 1-1 0 0,0-1 1 0 0,-1 0-1 0 0,0 0 1 0 0,1 0-1 0 0,-1 0 1 0 0,0 1-1 0 0,0-1 1 0 0,-1 0-1 0 0,1-1 1 0 0,-1 1-1 0 0,1 0 1 0 0,-1 0-1 0 0,0-1 0 0 0,0 1 1 0 0,0-1-1 0 0,0 1 1 0 0,-1-1-1 0 0,1 0 1 0 0,0 0-1 0 0,-1 0 1 0 0,0 0-1 0 0,1 0 1 0 0,-1-1-1 0 0,0 1 1 0 0,0-1-1 0 0,-3 1-65 0 0,-29 38-1387 0 0,37-38 1454 0 0,-1 0 0 0 0,1 0 0 0 0,0 0 0 0 0,0 0-1 0 0,0-1 1 0 0,1 1 0 0 0,-1-1 0 0 0,0 1 0 0 0,1-1-1 0 0,-1 0 1 0 0,1 1 0 0 0,-1-1 0 0 0,1-1 0 0 0,-1 1 0 0 0,1 0-1 0 0,0-1 1 0 0,-1 1 0 0 0,1-1 0 0 0,0 0 0 0 0,-1 0 0 0 0,1 0-1 0 0,0 0 1 0 0,0 0 0 0 0,-1 0 0 0 0,1-1 0 0 0,0 0 0 0 0,2 0-67 0 0,4 1 39 0 0,7 1-667 0 0,22 2 1569 0 0,-14 5-9401 0 0,-22-8 717 0 0</inkml:trace>
  <inkml:trace contextRef="#ctx0" brushRef="#br0" timeOffset="4013.882">2431 1230 612 0 0,'0'0'914'0'0,"0"0"-6"0"0,8 0 1114 0 0,58 4 4481 0 0,-65-4-4964 0 0,-21-2 769 0 0,-919-173 196 0 0,563 100-2578 0 0,368 76-1228 0 0,11 6-5311 0 0,5-5 184 0 0</inkml:trace>
  <inkml:trace contextRef="#ctx0" brushRef="#br0" timeOffset="4230.057">1401 1200 6949 0 0,'0'0'6262'0'0,"2"6"-4826"0"0,23 273 2034 0 0,-19-259-4322 0 0,8-16-5103 0 0,-3-7-2231 0 0</inkml:trace>
  <inkml:trace contextRef="#ctx0" brushRef="#br0" timeOffset="4575.041">1658 1387 7797 0 0,'0'0'4966'0'0,"0"0"-4820"0"0,0 0 81 0 0,0 0 134 0 0,0 0-209 0 0,0 0-66 0 0,7-4-120 0 0,-1 4 133 0 0,0 1 0 0 0,0 0 0 0 0,0 0 1 0 0,0 0-1 0 0,0 1 0 0 0,-1 0 1 0 0,1 0-1 0 0,-1 0 0 0 0,1 1 0 0 0,-1 0 1 0 0,0 0-1 0 0,0 0 0 0 0,0 0 0 0 0,0 1 1 0 0,-1 0-1 0 0,1 0 0 0 0,-1 0 1 0 0,0 1-1 0 0,0-1 0 0 0,-1 1 0 0 0,1 0 1 0 0,-1 0-1 0 0,0 0 0 0 0,-1 1 0 0 0,1-1 1 0 0,-1 1-1 0 0,0-1 0 0 0,0 1 1 0 0,0 4-100 0 0,-89 80 1214 0 0,125-80-514 0 0,125-10-289 0 0,-57-15-3929 0 0,-85 9-506 0 0,6-5-4799 0 0</inkml:trace>
  <inkml:trace contextRef="#ctx0" brushRef="#br0" timeOffset="4835.1">3036 1525 15469 0 0,'0'0'1869'0'0,"0"0"-1869"0"0,0 0-1705 0 0,0 0 1705 0 0,-58-14 352 0 0,34 6-352 0 0,-1 1-1312 0 0,2-1-1428 0 0,7 1-2296 0 0,0-9-1429 0 0</inkml:trace>
  <inkml:trace contextRef="#ctx0" brushRef="#br0" timeOffset="5099.868">3017 1394 5380 0 0,'0'0'9149'0'0,"0"0"-8041"0"0,0 0-908 0 0,0 0 332 0 0,0 0-31 0 0,0 0-205 0 0,0 0-144 0 0,-63-10-152 0 0,21 6-212 0 0,1-3-817 0 0,6 1-1295 0 0,11 0-3248 0 0,-1-5-2609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01.8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339 175 17314 0 0,'0'0'1360'0'0,"0"0"-1360"0"0,0 0-608 0 0,0 0 608 0 0,0 0 248 0 0,-41-9-60 0 0,16 6-188 0 0,-2-2-420 0 0,0-2-324 0 0,-1 0-409 0 0,3-1-1347 0 0,6-1-1332 0 0,6 0-1949 0 0</inkml:trace>
  <inkml:trace contextRef="#ctx0" brushRef="#br0" timeOffset="153.22">288 53 5733 0 0,'0'0'7864'0'0,"0"0"-6620"0"0,0 0-892 0 0,0 0 328 0 0,0 0 297 0 0,0 0-489 0 0,0 0-488 0 0,0 0 44 0 0,-62-6-44 0 0,6-1-472 0 0,-2-2-609 0 0,7-1-1167 0 0,17 2-3008 0 0,7-5-3069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3:59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0 964 12329 0 0,'110'342'5841'0'0,"-79"-402"-3136"0"0,-6-27-2824 0 0,-4-1 0 0 0,-3-1 0 0 0,-5 0 0 0 0,-4-2 0 0 0,-3 1 0 0 0,-5-13 119 0 0,28-270-503 0 0,36 150 563 0 0,-64 221-74 0 0,0 1 0 0 0,1 0 1 0 0,-1 0-1 0 0,1 0 0 0 0,-1 0 1 0 0,1 0-1 0 0,-1 1 0 0 0,1-1 0 0 0,0 0 1 0 0,-1 1-1 0 0,1-1 0 0 0,0 1 1 0 0,-1-1-1 0 0,1 1 0 0 0,0 0 1 0 0,0 0-1 0 0,0 0 0 0 0,-1 0 0 0 0,1 0 1 0 0,0 0-1 0 0,0 0 0 0 0,-1 1 1 0 0,1-1-1 0 0,0 1 0 0 0,-1-1 0 0 0,1 1 1 0 0,0 0-1 0 0,-1-1 0 0 0,1 1 1 0 0,-1 0-1 0 0,1 0 0 0 0,-1 0 0 0 0,1 0 1 0 0,-1 0-1 0 0,0 1 0 0 0,1 0 14 0 0,24 8 176 0 0,440 34 198 0 0,-74 4-224 0 0,-363-37-575 0 0,-29-4-6069 0 0,-6-7 1154 0 0,-8-4-2325 0 0</inkml:trace>
  <inkml:trace contextRef="#ctx0" brushRef="#br0" timeOffset="1177.472">670 416 6869 0 0,'0'0'4189'0'0,"0"0"-2846"0"0,0 0-754 0 0,1 9 309 0 0,4 25-439 0 0,-3 0 1 0 0,0 1-1 0 0,-2-1 0 0 0,-2 0 1 0 0,-1 1-1 0 0,-7 26-459 0 0,9-58-243 0 0,-3 34 168 0 0,10-31-2805 0 0,6-11-3377 0 0,6-9-932 0 0</inkml:trace>
  <inkml:trace contextRef="#ctx0" brushRef="#br0" timeOffset="1473.341">1017 505 1056 0 0,'0'0'9414'0'0,"0"0"-6547"0"0,0 0-2579 0 0,0 0-64 0 0,-8 1 80 0 0,2 0-237 0 0,1 0 0 0 0,-1 0-1 0 0,0 1 1 0 0,1 0 0 0 0,-1 0 0 0 0,1 0 0 0 0,-1 1 0 0 0,1-1 0 0 0,0 2 0 0 0,0-1 0 0 0,0 0 0 0 0,1 1 0 0 0,-1 0 0 0 0,1 0 0 0 0,0 0 0 0 0,0 1 0 0 0,0-1 0 0 0,1 1 0 0 0,-2 2-67 0 0,-41 124 414 0 0,45-128-366 0 0,1 0-1 0 0,0 0 1 0 0,-1-1 0 0 0,1 1-1 0 0,0 0 1 0 0,0 0 0 0 0,1 0-1 0 0,-1 0 1 0 0,1 0 0 0 0,-1 0-1 0 0,1-1 1 0 0,0 1 0 0 0,0 0 0 0 0,0-1-1 0 0,1 1 1 0 0,-1 0 0 0 0,0-1-1 0 0,1 1 1 0 0,0-1 0 0 0,0 0-1 0 0,-1 0 1 0 0,1 0 0 0 0,1 0-1 0 0,-1 0 1 0 0,0 0 0 0 0,0 0-1 0 0,1 0 1 0 0,-1-1 0 0 0,1 1 0 0 0,-1-1-1 0 0,1 0 1 0 0,0 0 0 0 0,-1 0-1 0 0,1 0 1 0 0,0 0 0 0 0,0-1-1 0 0,0 1 1 0 0,0-1 0 0 0,-1 0-1 0 0,1 0 1 0 0,0 0 0 0 0,0 0 0 0 0,0 0-1 0 0,0-1 1 0 0,2 0-48 0 0,-3 1-9 0 0,0-1 0 0 0,0 0 1 0 0,0 0-1 0 0,0 0 0 0 0,-1 0 0 0 0,1 0 0 0 0,0 0 1 0 0,0 0-1 0 0,-1-1 0 0 0,1 1 0 0 0,0-1 0 0 0,-1 1 0 0 0,0-1 1 0 0,1 0-1 0 0,-1 0 0 0 0,0 1 0 0 0,0-1 0 0 0,0 0 1 0 0,0 0-1 0 0,0 0 0 0 0,0 0 0 0 0,-1 0 0 0 0,1 0 1 0 0,0 0-1 0 0,-1 0 0 0 0,0-1 0 0 0,0 1 0 0 0,1 0 1 0 0,-1 0-1 0 0,0 0 0 0 0,-1 0 0 0 0,1-1 0 0 0,0 1 0 0 0,-1 0 1 0 0,1 0-1 0 0,-1 0 0 0 0,0 0 0 0 0,1 0 0 0 0,-1 0 1 0 0,0 0-1 0 0,0 0 0 0 0,-1 0 0 0 0,1 1 0 0 0,0-1 1 0 0,0 0-1 0 0,-1 1 0 0 0,1-1 0 0 0,-1 1 0 0 0,0-1 1 0 0,1 1-1 0 0,-1 0 0 0 0,0-1 0 0 0,0 1 0 0 0,0 0 1 0 0,0 0-1 0 0,0 1 0 0 0,-1-2 9 0 0,-19 22-6129 0 0,20-13 1412 0 0</inkml:trace>
  <inkml:trace contextRef="#ctx0" brushRef="#br0" timeOffset="1723.812">1181 1003 12277 0 0,'0'0'1640'0'0,"-7"-1"-1037"0"0,-384-60 1868 0 0,321 51-2483 0 0,-20-3-202 0 0,31 6-5651 0 0,48 7 1130 0 0</inkml:trace>
  <inkml:trace contextRef="#ctx0" brushRef="#br0" timeOffset="1984.661">696 1068 5501 0 0,'0'0'5689'0'0,"0"0"-4313"0"0,0 7-1184 0 0,-16 128 3867 0 0,7-69-3974 0 0,4-10-5183 0 0,5-61-1061 0 0</inkml:trace>
  <inkml:trace contextRef="#ctx0" brushRef="#br0" timeOffset="2388.475">954 1210 10105 0 0,'0'0'5704'0'0,"0"0"-5166"0"0,0 0-360 0 0,0 0 91 0 0,-4-2-145 0 0,-11-6 3 0 0,27 9-381 0 0,34 22 99 0 0,-42-19 196 0 0,-1 0 0 0 0,1 0 0 0 0,-1 0 0 0 0,0 1 1 0 0,0-1-1 0 0,-1 1 0 0 0,0-1 0 0 0,1 1 0 0 0,-2 0 0 0 0,1 0 0 0 0,0 0 0 0 0,-1 0 0 0 0,0 0 0 0 0,0 0 0 0 0,-1 1 0 0 0,1-1 0 0 0,-1 0 0 0 0,0 0 1 0 0,0 1-1 0 0,-1-1 0 0 0,0 0 0 0 0,0 0 0 0 0,0 0 0 0 0,0 0 0 0 0,-1 0 0 0 0,0 0 0 0 0,0 0 0 0 0,0 0 0 0 0,-1-1 0 0 0,1 1 0 0 0,-1-1 0 0 0,0 0 1 0 0,-1 0-1 0 0,1 0 0 0 0,-1 0 0 0 0,1 0 0 0 0,-1-1 0 0 0,0 1 0 0 0,-1-1 0 0 0,0 1-41 0 0,48 11 824 0 0,44-19-931 0 0,-86 4 105 0 0,16-1-569 0 0,23-3-1184 0 0,-15-5-6272 0 0,-12 1-502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05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210 201 9985 0 0,'0'0'6028'0'0,"0"0"-6028"0"0,0 0-516 0 0,0 0 516 0 0,0 0 644 0 0,-37-2-187 0 0,12-4-257 0 0,1-2-200 0 0,-3-3-412 0 0,1 1-409 0 0,1-1-403 0 0,7-2-840 0 0,5 4-1912 0 0,7-8-2557 0 0</inkml:trace>
  <inkml:trace contextRef="#ctx0" brushRef="#br0" timeOffset="158.083">182 63 9745 0 0,'0'0'4444'0'0,"0"0"-3968"0"0,0 0-472 0 0,0 0 184 0 0,0 0 100 0 0,0 0-148 0 0,-58-15-140 0 0,27 6-560 0 0,-3-2-1284 0 0,7 2-2864 0 0,-4-10-3465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6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0 4348 0 0,'0'0'9573'0'0,"0"0"-8761"0"0,24 41-708 0 0,-20-24 488 0 0,0 1 20 0 0,-4 2-167 0 0,0 0-45 0 0,-4 1-76 0 0,-6 0-104 0 0,-2 1-44 0 0,-5 0 24 0 0,-3-1-200 0 0,-5-1-872 0 0,6-8-1657 0 0,-3-5-5983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04.6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1 653 4804 0 0,'0'0'2545'0'0,"0"0"509"0"0,0 0-2207 0 0,0 0-749 0 0,0 0 179 0 0,3 7 190 0 0,52 274 3683 0 0,-55-280-4102 0 0,-1 1 0 0 0,0-1 0 0 0,1 1 0 0 0,-1 0 0 0 0,1-1-1 0 0,0 1 1 0 0,0 0 0 0 0,-1-1 0 0 0,1 1 0 0 0,0 0 0 0 0,0 0 0 0 0,1-1 0 0 0,-1 1-1 0 0,0 0 1 0 0,1-1 0 0 0,-1 1 0 0 0,1 0 0 0 0,-1-1 0 0 0,1 1 0 0 0,0-1 0 0 0,-1 1 0 0 0,1-1-1 0 0,0 1 1 0 0,0-1 0 0 0,0 1 0 0 0,0-1 0 0 0,0 0 0 0 0,1 0 0 0 0,-1 0 0 0 0,0 1-1 0 0,1-1 1 0 0,-1 0 0 0 0,0-1 0 0 0,1 1 0 0 0,-1 0 0 0 0,1 0 0 0 0,0-1 0 0 0,-1 1 0 0 0,1-1-1 0 0,0 1 1 0 0,-1-1 0 0 0,1 1 0 0 0,0-1 0 0 0,-1 0 0 0 0,1 0 0 0 0,0 0 0 0 0,-1 0-1 0 0,1 0 1 0 0,0-1 0 0 0,0 1 0 0 0,-1 0 0 0 0,1-1 0 0 0,-1 1 0 0 0,1-1 0 0 0,0 1 0 0 0,-1-1-1 0 0,1 0 1 0 0,-1 0 0 0 0,1 0 0 0 0,-1 0 0 0 0,0 0 0 0 0,1 0 0 0 0,-1 0 0 0 0,0 0-1 0 0,0-1 1 0 0,0 1 0 0 0,0 0 0 0 0,0-1 0 0 0,0 1 0 0 0,0-1-48 0 0,22-42 93 0 0,-2-1 1 0 0,-3-1-1 0 0,-1-1 1 0 0,-3 0-1 0 0,-1-1 0 0 0,-3 0 1 0 0,3-32-94 0 0,22-403-108 0 0,-13 396-281 0 0,10 107-804 0 0,301 47 1591 0 0,-31-37 14 0 0,-324-22-10204 0 0,5-8 3320 0 0</inkml:trace>
  <inkml:trace contextRef="#ctx0" brushRef="#br0" timeOffset="420.005">743 247 6129 0 0,'0'0'3572'0'0,"0"0"-2748"0"0,-5 8-187 0 0,-26 38 744 0 0,19-31-1247 0 0,0 1 1 0 0,1 1 0 0 0,1 0-1 0 0,0 0 1 0 0,2 1 0 0 0,0 0-1 0 0,0 1 1 0 0,2-1 0 0 0,1 1-1 0 0,-1 5-134 0 0,8-21 89 0 0,-1 0-1 0 0,1 0 1 0 0,0 0-1 0 0,0 0 1 0 0,1 0-1 0 0,-1 0 0 0 0,0-1 1 0 0,1 1-1 0 0,0-1 1 0 0,0 1-1 0 0,-1-1 1 0 0,1 0-1 0 0,1-1 1 0 0,-1 1-1 0 0,0 0 1 0 0,0-1-1 0 0,1 1 1 0 0,-1-1-1 0 0,0 0 0 0 0,1 0 1 0 0,-1-1-1 0 0,1 1 1 0 0,0-1-1 0 0,-1 0 1 0 0,1 0-1 0 0,-1 0 1 0 0,1 0-1 0 0,-1 0 1 0 0,1-1-1 0 0,0 0 0 0 0,-1 1 1 0 0,0-1-1 0 0,1-1 1 0 0,-1 1-1 0 0,0 0 1 0 0,1-1-1 0 0,-1 0 1 0 0,0 0-1 0 0,0 0 1 0 0,0 0-1 0 0,0 0 0 0 0,-1 0 1 0 0,1-1-1 0 0,-1 1 1 0 0,1-1-1 0 0,-1 0 1 0 0,0 0-1 0 0,0 0 1 0 0,0 0-89 0 0,17-94-413 0 0,-12 135-816 0 0,-45 161 1913 0 0,36-191-1770 0 0,2-4-4934 0 0,0-6-1000 0 0</inkml:trace>
  <inkml:trace contextRef="#ctx0" brushRef="#br0" timeOffset="669.492">953 702 6645 0 0,'0'0'3813'0'0,"0"0"-2685"0"0,-6 5-287 0 0,-192 63 4307 0 0,54-48-7413 0 0,93-14-335 0 0,43-5-1593 0 0,6 0-2520 0 0</inkml:trace>
  <inkml:trace contextRef="#ctx0" brushRef="#br0" timeOffset="996.014">708 915 1420 0 0,'0'0'8637'0'0,"0"0"-5411"0"0,0 0-2682 0 0,0 0-314 0 0,0 0 88 0 0,0 0-324 0 0,5 6 54 0 0,95 98 1301 0 0,-100-103-1336 0 0,1 0 0 0 0,-1 0 0 0 0,0 0 0 0 0,1 0 0 0 0,-1 0 0 0 0,0 0 1 0 0,0 0-1 0 0,0 0 0 0 0,1 0 0 0 0,-1 0 0 0 0,0 0 0 0 0,-1 1 0 0 0,1-1 0 0 0,0 0 0 0 0,0 0 0 0 0,0 0 0 0 0,-1 0 0 0 0,1 0 0 0 0,0 0 0 0 0,-1 0 0 0 0,1 0 0 0 0,-1 0 0 0 0,1 0 0 0 0,-1 0 1 0 0,0 0-1 0 0,1-1 0 0 0,-1 1 0 0 0,0 0 0 0 0,0 0 0 0 0,1 0 0 0 0,-1-1 0 0 0,0 1 0 0 0,0-1 0 0 0,0 1 0 0 0,0 0 0 0 0,0-1 0 0 0,0 0 0 0 0,0 1 0 0 0,0-1 0 0 0,0 1 0 0 0,0-1 0 0 0,0 0 1 0 0,0 0-1 0 0,0 0 0 0 0,0 0 0 0 0,0 0 0 0 0,-1 0 0 0 0,1 0 0 0 0,0 0 0 0 0,0 0 0 0 0,0 0 0 0 0,0 0 0 0 0,0-1 0 0 0,0 1-13 0 0,-64-9-760 0 0,70 10 809 0 0,0 1-1 0 0,0 0 1 0 0,-1 0 0 0 0,1 1 0 0 0,-1-1 0 0 0,1 1-1 0 0,-1 0 1 0 0,0 0 0 0 0,0 0 0 0 0,0 1 0 0 0,-1-1-1 0 0,1 1 1 0 0,-1 0 0 0 0,0 0 0 0 0,0 0 0 0 0,0 1 0 0 0,-1-1-1 0 0,1 0 1 0 0,-1 1 0 0 0,0 0 0 0 0,0 0 0 0 0,-1 0-1 0 0,1 0 1 0 0,-1 0 0 0 0,0 0 0 0 0,-1 0 0 0 0,1 0-1 0 0,-1 0 1 0 0,0 3-49 0 0,-2-5 42 0 0,0-1 1 0 0,0 0-1 0 0,0 0 0 0 0,0 0 0 0 0,-1 0 0 0 0,1 0 1 0 0,-1-1-1 0 0,1 1 0 0 0,-1-1 0 0 0,1 0 1 0 0,-1 1-1 0 0,0-1 0 0 0,0 0 0 0 0,0-1 0 0 0,1 1 1 0 0,-1 0-1 0 0,0-1 0 0 0,0 0 0 0 0,0 1 0 0 0,0-1 1 0 0,0 0-1 0 0,0-1 0 0 0,0 1 0 0 0,0 0 0 0 0,0-1 1 0 0,0 0-1 0 0,0 0 0 0 0,1 1 0 0 0,-1-2 0 0 0,0 1-42 0 0,-52-20-2007 0 0,32 2-4606 0 0,19 5-1275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06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1 729 8341 0 0,'0'0'7202'0'0,"0"0"-5361"0"0,0 0-1699 0 0,0 0-206 0 0,8-3-223 0 0,-3 2 238 0 0,1 0 1 0 0,-1 1-1 0 0,1-1 0 0 0,-1 1 1 0 0,1 0-1 0 0,-1 0 0 0 0,1 1 1 0 0,-1 0-1 0 0,1 0 0 0 0,-1 0 1 0 0,1 0-1 0 0,-1 1 0 0 0,0 0 1 0 0,0 0-1 0 0,0 1 0 0 0,0-1 1 0 0,0 1-1 0 0,0 0 0 0 0,-1 0 0 0 0,0 1 1 0 0,5 3 48 0 0,-6-5 18 0 0,1-1 1 0 0,-1 2-1 0 0,0-1 0 0 0,0 0 1 0 0,0 1-1 0 0,0-1 1 0 0,0 1-1 0 0,0 0 0 0 0,0 0 1 0 0,-1 0-1 0 0,0 0 1 0 0,1 0-1 0 0,-1 1 0 0 0,-1-1 1 0 0,1 1-1 0 0,0-1 1 0 0,-1 1-1 0 0,0 0 0 0 0,1 0 1 0 0,-2 0-1 0 0,1-1 1 0 0,0 1-1 0 0,-1 0 0 0 0,0 0 1 0 0,1 0-1 0 0,-2 0 1 0 0,1 0-1 0 0,0 0 0 0 0,-1 0 1 0 0,0 0-1 0 0,0 0 1 0 0,0-1-1 0 0,0 1 0 0 0,-1 0 1 0 0,1-1-1 0 0,-1 1 1 0 0,0-1-1 0 0,0 1 0 0 0,0-1 1 0 0,0 0-1 0 0,-1 0 1 0 0,0 0-1 0 0,1 0 0 0 0,-1 0 1 0 0,-1 0-19 0 0,-82 40 271 0 0,87-41-241 0 0,0 0 0 0 0,0 0 1 0 0,0 0-1 0 0,0 0 0 0 0,0 0 0 0 0,0 0 0 0 0,0-1 0 0 0,1 1 0 0 0,-1 0 0 0 0,1-1 0 0 0,-1 1 0 0 0,1-1 0 0 0,0 1 1 0 0,0-1-1 0 0,-1 0 0 0 0,1 0 0 0 0,0 0 0 0 0,0 0 0 0 0,0 0 0 0 0,0 0 0 0 0,0 0 0 0 0,0-1 0 0 0,1 1 0 0 0,-1-1 1 0 0,0 1-1 0 0,0-1 0 0 0,0 0 0 0 0,1 0 0 0 0,-1 0 0 0 0,1 0-30 0 0,-2 0-11 0 0,238 39-327 0 0,-231-42-3273 0 0,-5-4-2645 0 0,1-5-1683 0 0</inkml:trace>
  <inkml:trace contextRef="#ctx0" brushRef="#br0" timeOffset="419.005">517 935 12269 0 0,'0'0'2315'0'0,"2"6"-1733"0"0,28 96 2270 0 0,6-127-1369 0 0,-29 11-1562 0 0,0-1 0 0 0,-1 0-1 0 0,0 0 1 0 0,-1 0 0 0 0,-1-1 0 0 0,0 0 0 0 0,-1 0-1 0 0,-1 0 1 0 0,-1 0 0 0 0,0 0 0 0 0,-1 0 0 0 0,-1 0-1 0 0,-1-7 80 0 0,3-38 11 0 0,22-54 1642 0 0,27 122-1572 0 0,178 9-909 0 0,-202-10-1337 0 0,-12 3-3816 0 0,-9-4 171 0 0</inkml:trace>
  <inkml:trace contextRef="#ctx0" brushRef="#br0" timeOffset="838.372">897 879 9501 0 0,'0'0'5098'0'0,"0"0"-4065"0"0,0 0-888 0 0,0 0 361 0 0,0 0-249 0 0,0 0-466 0 0,0 0-1 0 0,-8 18-1524 0 0,30 4 1629 0 0,-19-20 135 0 0,0-1 0 0 0,0 1 0 0 0,0 1 0 0 0,-1-1 0 0 0,1 0 0 0 0,-1 1 0 0 0,1-1 0 0 0,-1 1 0 0 0,0 0 0 0 0,0 0 0 0 0,0 0 0 0 0,0 0 0 0 0,-1 0 0 0 0,1 0 0 0 0,-1 0 0 0 0,0 0 0 0 0,0 1 0 0 0,0-1 1 0 0,0 0-1 0 0,0 1 0 0 0,-1-1 0 0 0,0 1 0 0 0,1 1-30 0 0,-4-3 42 0 0,-1 0 1 0 0,1 1 0 0 0,0-1-1 0 0,-1 0 1 0 0,1-1 0 0 0,-1 1-1 0 0,1-1 1 0 0,-1 1 0 0 0,0-1-1 0 0,1 0 1 0 0,-1 0 0 0 0,0-1-1 0 0,0 1 1 0 0,0-1 0 0 0,0 0-1 0 0,0 0 1 0 0,0 0 0 0 0,0-1-1 0 0,1 1 1 0 0,-4-2-43 0 0,14 4 30 0 0,-1 1 0 0 0,0-1-1 0 0,0 1 1 0 0,0 0 0 0 0,-1 1 0 0 0,1-1 0 0 0,-1 1-1 0 0,0 0 1 0 0,0 0 0 0 0,0 1 0 0 0,0-1-1 0 0,-1 1 1 0 0,0 0 0 0 0,0 1 0 0 0,0-1-1 0 0,-1 1 1 0 0,1-1 0 0 0,-1 1 0 0 0,-1 0 0 0 0,1 0-1 0 0,-1 0 1 0 0,0 1 0 0 0,0 0-30 0 0,-5-4 60 0 0,-1 0 1 0 0,1-1 0 0 0,-1 1-1 0 0,1-1 1 0 0,-1 0 0 0 0,0 0-1 0 0,0 0 1 0 0,0-1-1 0 0,0 1 1 0 0,0-1 0 0 0,0 0-1 0 0,-1 0 1 0 0,1-1-1 0 0,0 1 1 0 0,0-1 0 0 0,-1 0-1 0 0,1 0 1 0 0,0 0 0 0 0,-1-1-1 0 0,1 1 1 0 0,0-1-1 0 0,-1 0-60 0 0,-1 0 42 0 0,-59-5-711 0 0,22 0-6052 0 0,32 3-563 0 0</inkml:trace>
  <inkml:trace contextRef="#ctx0" brushRef="#br0" timeOffset="1084.485">1059 1388 3828 0 0,'0'0'6487'0'0,"0"0"-4706"0"0,-10 0-1094 0 0,-32 0 48 0 0,-1-3-1 0 0,1-1 1 0 0,0-3-1 0 0,0-1 1 0 0,1-2 0 0 0,-32-12-735 0 0,-60-13 291 0 0,-261-61-1602 0 0,373 94-878 0 0,8 1-2724 0 0,13 1-1620 0 0</inkml:trace>
  <inkml:trace contextRef="#ctx0" brushRef="#br0" timeOffset="1551.63">417 1463 4592 0 0,'0'0'6867'0'0,"0"0"-4765"0"0,0 0-1672 0 0,0 0 132 0 0,0 0-136 0 0,8 1-388 0 0,-1 0-7 0 0,0 0-1 0 0,-1 1 1 0 0,1 0 0 0 0,0 0 0 0 0,-1 1 0 0 0,1-1 0 0 0,-1 1-1 0 0,0 1 1 0 0,0-1 0 0 0,0 1 0 0 0,0 0 0 0 0,-1 0 0 0 0,0 1-1 0 0,1-1 1 0 0,-2 1 0 0 0,1 1 0 0 0,0-1 0 0 0,-1 1 0 0 0,0-1-1 0 0,-1 1 1 0 0,1 0 0 0 0,-1 0 0 0 0,0 1 0 0 0,1 3-31 0 0,-5-8 3 0 0,0 0 1 0 0,0 1-1 0 0,-1-1 1 0 0,1 0 0 0 0,-1-1-1 0 0,1 1 1 0 0,-1 0-1 0 0,0 0 1 0 0,1-1-1 0 0,-1 1 1 0 0,0-1 0 0 0,0 1-1 0 0,0-1 1 0 0,0 0-1 0 0,0 0 1 0 0,-1 0-1 0 0,1 0 1 0 0,0 0 0 0 0,0 0-1 0 0,-1-1 1 0 0,1 1-1 0 0,0-1 1 0 0,-1 0-1 0 0,1 1 1 0 0,-1-1 0 0 0,1 0-1 0 0,0-1 1 0 0,-1 1-1 0 0,1 0 1 0 0,0-1-1 0 0,-1 1 1 0 0,1-1 0 0 0,-1 0-4 0 0,-5 1-297 0 0,35 40 1112 0 0,-26-40-790 0 0,0 1 0 0 0,0 0 0 0 0,0-1 0 0 0,0 1 0 0 0,0 0 0 0 0,0 0 1 0 0,0 0-1 0 0,0 0 0 0 0,0 0 0 0 0,-1 0 0 0 0,1 0 0 0 0,0 0 0 0 0,-1 0 0 0 0,1 0 0 0 0,0 0 1 0 0,-1 0-1 0 0,0 0 0 0 0,1 1 0 0 0,-1-1 0 0 0,1 0 0 0 0,-1 0 0 0 0,0 0 0 0 0,0 1 0 0 0,0-1 1 0 0,0 0-1 0 0,0 1 0 0 0,0-1 0 0 0,0 0 0 0 0,0 0 0 0 0,-1 1 0 0 0,1-1 0 0 0,0 0 0 0 0,-1 0 0 0 0,1 0 1 0 0,-1 0-1 0 0,1 1 0 0 0,-1-1 0 0 0,0 0 0 0 0,1 0 0 0 0,-1 0 0 0 0,0 0 0 0 0,0 0 0 0 0,0 0 1 0 0,0-1-1 0 0,1 1 0 0 0,-1 0 0 0 0,-1 0 0 0 0,1-1 0 0 0,0 1 0 0 0,0 0 0 0 0,0-1 0 0 0,0 1 0 0 0,0-1 1 0 0,0 1-1 0 0,-1-1 0 0 0,1 0 0 0 0,0 0 0 0 0,0 1 0 0 0,-1-1 0 0 0,1 0 0 0 0,0 0 0 0 0,0 0 1 0 0,-1 0-1 0 0,0-1-25 0 0,-104-9 226 0 0,43-18-6550 0 0,52 16-698 0 0</inkml:trace>
  <inkml:trace contextRef="#ctx0" brushRef="#br0" timeOffset="6051.294">606 1922 3244 0 0,'8'0'1242'0'0,"19"2"-897"0"0,1-1 0 0 0,-1-2 0 0 0,1-1 0 0 0,-1-1 0 0 0,0-1 0 0 0,0-1 0 0 0,0-2 0 0 0,-1-1 0 0 0,0 0 0 0 0,0-2 0 0 0,-1-2 1 0 0,0 0-1 0 0,-1-1 0 0 0,0-1 0 0 0,-1-2 0 0 0,-1 0 0 0 0,-1-1 0 0 0,4-5-345 0 0,1 0-151 0 0,-2-1 0 0 0,0-1-1 0 0,-1-1 1 0 0,-2-1 0 0 0,0-1 0 0 0,-2-1 0 0 0,-1-1 0 0 0,-1 0 0 0 0,-2-1-1 0 0,-1-1 1 0 0,-1-1 0 0 0,-2 0 0 0 0,-1 0 0 0 0,-1-1 0 0 0,-2 0-1 0 0,-2 0 1 0 0,0-1 0 0 0,-2-17 151 0 0,-3 12-109 0 0,-2 0-1 0 0,-2-1 1 0 0,-1 1-1 0 0,-2 0 1 0 0,-2 1 0 0 0,-1 0-1 0 0,-2 0 1 0 0,-2 1-1 0 0,-1 1 1 0 0,-2 0-1 0 0,-2 2 1 0 0,-1 0 0 0 0,-1 0-1 0 0,-2 2 1 0 0,-1 1-1 0 0,-2 1 1 0 0,0 1 0 0 0,-19-14 109 0 0,34 33 30 0 0,-1 0 1 0 0,0 0 0 0 0,-1 1 0 0 0,0 1 0 0 0,0 0-1 0 0,-1 1 1 0 0,0 0 0 0 0,0 2 0 0 0,0-1 0 0 0,-1 1-1 0 0,0 1 1 0 0,0 1 0 0 0,0 0 0 0 0,0 1 0 0 0,-1 1-1 0 0,1 0 1 0 0,-1 1 0 0 0,1 0 0 0 0,0 2 0 0 0,-1 0-1 0 0,1 0 1 0 0,0 1 0 0 0,0 1 0 0 0,0 1 0 0 0,1 0-1 0 0,-1 1 1 0 0,1 0 0 0 0,1 1 0 0 0,-1 1 0 0 0,-10 8-31 0 0,-28 31 23 0 0,2 2 0 0 0,2 2 0 0 0,2 2 1 0 0,3 2-1 0 0,-9 18-23 0 0,8-12 66 0 0,26-40-2 0 0,1 2-1 0 0,1 0 0 0 0,1 2 0 0 0,1-1 0 0 0,1 1 0 0 0,1 1 1 0 0,2 1-1 0 0,0-1 0 0 0,2 1 0 0 0,1 1 0 0 0,1 0 1 0 0,1 0-1 0 0,2 0 0 0 0,1 0 0 0 0,1 0 0 0 0,1 1 1 0 0,2-1-1 0 0,0 0 0 0 0,2 0 0 0 0,2 0 0 0 0,0 0 0 0 0,10 24-63 0 0,1-12 248 0 0,1-1 0 0 0,3 0 0 0 0,1-2 0 0 0,2 0 0 0 0,1-2-1 0 0,2 0 1 0 0,1-2 0 0 0,2-1 0 0 0,1-2 0 0 0,2 0-1 0 0,0-3 1 0 0,2 0 0 0 0,7 1-248 0 0,50 7 593 0 0,-29-32-3759 0 0,-41-7-1482 0 0</inkml:trace>
  <inkml:trace contextRef="#ctx0" brushRef="#br0" timeOffset="6781.482">763 203 3636 0 0,'0'0'1608'0'0,"0"0"747"0"0,0 0-933 0 0,0 0-638 0 0,0 0-309 0 0,0 0-96 0 0,0 0-28 0 0,0 0-57 0 0,0 0-85 0 0,6-7-106 0 0,-4 5-94 0 0,1-1 0 0 0,-1 1 1 0 0,0-1-1 0 0,0 1 0 0 0,0-1 0 0 0,0 0 1 0 0,-1 0-1 0 0,1 1 0 0 0,-1-1 0 0 0,1-1 1 0 0,-1 1-1 0 0,0 0 0 0 0,0 0 0 0 0,-1 0 1 0 0,1 0-1 0 0,-1-1 0 0 0,1 1 1 0 0,-1 0-1 0 0,0-1 0 0 0,0 1 0 0 0,-1 0 1 0 0,1-1-1 0 0,-1 1 0 0 0,1 0 0 0 0,-1 0 1 0 0,0 0-1 0 0,0-1 0 0 0,-1 1 0 0 0,1 0 1 0 0,-1 0-10 0 0,2 2 2 0 0,-3-7-27 0 0,0 1-1 0 0,0 0 0 0 0,-1 0 0 0 0,1 0 1 0 0,-2 0-1 0 0,1 1 0 0 0,-1-1 0 0 0,0 1 0 0 0,0 1 1 0 0,0-1-1 0 0,-1 1 0 0 0,0-1 0 0 0,0 2 0 0 0,0-1 1 0 0,-6-3 25 0 0,9 10 18 0 0,1-1 0 0 0,0 0 0 0 0,0 1 0 0 0,0-1 0 0 0,0 1 0 0 0,0 0 0 0 0,0 0 0 0 0,0 0 0 0 0,0 0-1 0 0,1 0 1 0 0,-1 0 0 0 0,1 0 0 0 0,-1 0 0 0 0,1 1 0 0 0,0-1 0 0 0,0 0 0 0 0,0 1 0 0 0,0-1 0 0 0,0 1 0 0 0,1 0 0 0 0,-1-1 0 0 0,1 1 0 0 0,0-1 0 0 0,0 1 0 0 0,-1 0 0 0 0,2-1 0 0 0,-1 1 0 0 0,0 1-18 0 0,0 0 15 0 0,-2 7-157 0 0,-3 125 555 0 0,5-132-465 0 0,0 0 0 0 0,1 0 0 0 0,0 0 0 0 0,0-1 0 0 0,0 1 0 0 0,0 0 0 0 0,1 0 0 0 0,-1-1 0 0 0,1 1 0 0 0,0-1 0 0 0,0 1 0 0 0,0-1 0 0 0,1 0 0 0 0,-1 0 0 0 0,1 0 0 0 0,-1 0 0 0 0,1 0 0 0 0,0-1 0 0 0,0 1 0 0 0,1-1 0 0 0,-1 0 0 0 0,0 0 0 0 0,1 0 0 0 0,-1 0 0 0 0,1-1 0 0 0,0 1 0 0 0,-1-1 0 0 0,1 0 0 0 0,0 0 0 0 0,0 0 0 0 0,3 0 52 0 0,5 0-4622 0 0</inkml:trace>
  <inkml:trace contextRef="#ctx0" brushRef="#br0" timeOffset="7030.196">932 269 9925 0 0,'0'0'4088'0'0,"0"0"-4088"0"0,0 0-472 0 0,0 0 256 0 0,0 0 216 0 0,0 0 216 0 0,0 0-216 0 0,0 0-868 0 0,0 0-760 0 0,0 0-932 0 0,21 8-1465 0 0,-15-7-235 0 0</inkml:trace>
  <inkml:trace contextRef="#ctx0" brushRef="#br0" timeOffset="7293.474">1210 86 9401 0 0,'0'0'375'0'0,"-6"4"-455"0"0,-3 4 294 0 0,1 0-1 0 0,1 1 1 0 0,0-1 0 0 0,0 1-1 0 0,0 1 1 0 0,1-1-1 0 0,1 1 1 0 0,0 0-1 0 0,0 0 1 0 0,1 1 0 0 0,0-1-1 0 0,-1 6-213 0 0,-14 73 235 0 0,19-87-206 0 0,0 0-1 0 0,1 0 1 0 0,-1 0 0 0 0,0 0-1 0 0,1 0 1 0 0,-1-1 0 0 0,1 1-1 0 0,-1 0 1 0 0,1 0 0 0 0,0-1-1 0 0,0 1 1 0 0,0 0 0 0 0,0-1-1 0 0,0 1 1 0 0,0-1 0 0 0,1 1-1 0 0,-1-1 1 0 0,0 0 0 0 0,1 1 0 0 0,-1-1-1 0 0,1 0 1 0 0,-1 0 0 0 0,1 0-1 0 0,0 0 1 0 0,-1 0 0 0 0,1 0-1 0 0,0-1 1 0 0,0 1 0 0 0,-1 0-1 0 0,1-1 1 0 0,0 0 0 0 0,0 1-1 0 0,0-1 1 0 0,0 0 0 0 0,0 0-1 0 0,0 0 1 0 0,0 0 0 0 0,-1 0 0 0 0,1-1-1 0 0,0 1 1 0 0,0 0 0 0 0,0-1-1 0 0,0 0 1 0 0,0 0-29 0 0,0 1-18 0 0,0-1 0 0 0,0 0 1 0 0,0 0-1 0 0,-1 0 0 0 0,1 0 1 0 0,0 0-1 0 0,-1 0 0 0 0,1-1 0 0 0,0 1 1 0 0,-1 0-1 0 0,0-1 0 0 0,1 1 1 0 0,-1-1-1 0 0,0 0 0 0 0,0 1 0 0 0,0-1 1 0 0,0 0-1 0 0,0 0 0 0 0,0 1 1 0 0,-1-1-1 0 0,1 0 0 0 0,0 0 0 0 0,-1 0 1 0 0,0 0-1 0 0,1 0 0 0 0,-1 0 1 0 0,0 0-1 0 0,0 0 0 0 0,0 0 0 0 0,0 0 1 0 0,0 0-1 0 0,-1 0 0 0 0,1 0 0 0 0,-1 0 1 0 0,1 0-1 0 0,-1 0 0 0 0,0 0 1 0 0,0 0-1 0 0,0 1 0 0 0,0-1 0 0 0,0 0 1 0 0,0 0-1 0 0,0 1 0 0 0,0-1 1 0 0,-1 1-1 0 0,1-1 0 0 0,0 1 0 0 0,-1 0 1 0 0,0-1-1 0 0,1 1 0 0 0,-1 0 1 0 0,0 0-1 0 0,1 0 0 0 0,-1 0 0 0 0,0 0 1 0 0,0 1-1 0 0,0-1 0 0 0,0 1 0 0 0,0-1 18 0 0,-67-10-1303 0 0,40 24-2363 0 0,13 0-1819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22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358 7 4316 0 0,'0'0'1715'0'0,"0"0"1727"0"0,0 0-1697 0 0,0 0-1088 0 0,0 0-455 0 0,0 0-135 0 0,0 0 169 0 0,0 0 165 0 0,0 5-30 0 0,0-3-308 0 0,0 1 0 0 0,0-1 0 0 0,0 1-1 0 0,-1-1 1 0 0,1 1 0 0 0,-1-1 0 0 0,1 1 0 0 0,-1-1 0 0 0,0 0 0 0 0,0 1 0 0 0,0-1-1 0 0,0 0 1 0 0,-1 0 0 0 0,1 0 0 0 0,-1 0 0 0 0,1 0 0 0 0,-1 0 0 0 0,0 0 0 0 0,1 0-1 0 0,-1-1 1 0 0,0 1 0 0 0,0 0 0 0 0,0-1 0 0 0,0 0 0 0 0,-1 0 0 0 0,1 1 0 0 0,0-1 0 0 0,-1-1-1 0 0,1 1 1 0 0,0 0 0 0 0,-1 0 0 0 0,1-1 0 0 0,-1 0 0 0 0,1 1 0 0 0,-1-1 0 0 0,1 0-1 0 0,-1 0 1 0 0,1 0 0 0 0,-1-1 0 0 0,1 1 0 0 0,-1 0 0 0 0,1-1 0 0 0,0 0 0 0 0,-3 0-63 0 0,-121-38 586 0 0,117 35-738 0 0,-7-4 86 0 0,15 7 26 0 0,-1-1 0 0 0,1 1 0 0 0,-1-1 0 0 0,0 1 0 0 0,1 0 0 0 0,-1 0 0 0 0,0 0 0 0 0,0 0-1 0 0,0 0 1 0 0,1 0 0 0 0,-1 0 0 0 0,0 0 0 0 0,0 1 0 0 0,0-1 0 0 0,-1 1 0 0 0,1 0 0 0 0,0 0 0 0 0,0-1 0 0 0,0 1 0 0 0,0 1-1 0 0,0-1 1 0 0,0 0 0 0 0,0 0 0 0 0,0 1 0 0 0,0-1 0 0 0,0 1 0 0 0,0 0 0 0 0,0-1 0 0 0,0 1 0 0 0,0 0 0 0 0,0 0-1 0 0,1 0 1 0 0,-1 0 0 0 0,0 1 0 0 0,1-1 0 0 0,-1 0 0 0 0,0 1 40 0 0,-24 34 200 0 0,-1 2-299 0 0,23-13-2888 0 0,9-20-504 0 0,8 1-3224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22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44 12329 0 0,'0'0'664'0'0,"-6"4"-405"0"0,0-2-146 0 0,1 1 1 0 0,-1-1 0 0 0,0-1-1 0 0,0 1 1 0 0,0-1-1 0 0,-1 0 1 0 0,1 0-1 0 0,0-1 1 0 0,0 0 0 0 0,0 0-1 0 0,0 0 1 0 0,-1-1-1 0 0,1 0 1 0 0,0 0-1 0 0,0-1 1 0 0,0 0 0 0 0,0 0-1 0 0,-4-2-113 0 0,-27-12-10 0 0,29 11-45 0 0,0 1-1 0 0,0 0 1 0 0,0 1-1 0 0,0 0 1 0 0,0 0-1 0 0,-1 0 0 0 0,1 1 1 0 0,-1 1-1 0 0,0-1 1 0 0,1 2-1 0 0,-1-1 1 0 0,0 1-1 0 0,-4 0 56 0 0,-13 49 190 0 0,33-15-7019 0 0,1-27-160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22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13821 0 0,'0'0'1548'0'0,"0"0"-1179"0"0,1 8 47 0 0,33 215 1017 0 0,-32-208-1652 0 0,2 15-531 0 0,2-10-4944 0 0,-2-14-254 0 0</inkml:trace>
  <inkml:trace contextRef="#ctx0" brushRef="#br0" timeOffset="250.418">183 333 14277 0 0,'0'0'1316'0'0,"0"0"-1028"0"0,0 0 192 0 0,0 0 105 0 0,0 0-137 0 0,0 0-272 0 0,0 0-52 0 0,0 0-64 0 0,0 0-48 0 0,0 0 40 0 0,7 38-52 0 0,-9-33-76 0 0,0 0-432 0 0,-1 0-304 0 0,3-2-701 0 0,0 1-1531 0 0,0-4-4577 0 0</inkml:trace>
  <inkml:trace contextRef="#ctx0" brushRef="#br0" timeOffset="545.661">440 121 4956 0 0,'0'0'6988'0'0,"0"0"-4722"0"0,0 0-1699 0 0,0 0-281 0 0,0 0 37 0 0,0 0 208 0 0,2 9-7 0 0,0 4-522 0 0,12 126 1358 0 0,-44-56-3534 0 0,18-80-3709 0 0,9-4-491 0 0</inkml:trace>
  <inkml:trace contextRef="#ctx0" brushRef="#br0" timeOffset="890.644">711 144 6321 0 0,'0'0'5611'0'0,"0"0"-3756"0"0,0 0-1117 0 0,-7-2-445 0 0,5 1-300 0 0,-1 1 0 0 0,1-1 0 0 0,0 0 0 0 0,0 0-1 0 0,-1 1 1 0 0,1-1 0 0 0,0 1 0 0 0,-1 0 0 0 0,1 0 0 0 0,-1 0 0 0 0,1 0 0 0 0,0 0-1 0 0,-1 0 1 0 0,1 1 0 0 0,0-1 0 0 0,-1 1 0 0 0,1-1 0 0 0,0 1 0 0 0,0 0 0 0 0,-1 0-1 0 0,1 0 1 0 0,0 0 0 0 0,0 1 0 0 0,0-1 0 0 0,0 0 0 0 0,0 1 0 0 0,1-1 0 0 0,-1 1-1 0 0,0 0 1 0 0,1 0 0 0 0,-1 0 0 0 0,1 0 0 0 0,0 0 0 0 0,-1 0 0 0 0,1 0 0 0 0,0 0-1 0 0,0 0 1 0 0,0 0 0 0 0,1 1 0 0 0,-1-1 0 0 0,1 0 0 0 0,-1 1 0 0 0,1-1 0 0 0,0 0-1 0 0,-1 1 1 0 0,1-1 0 0 0,1 0 0 0 0,-1 1 0 0 0,0-1 0 0 0,0 1 0 0 0,1 1 7 0 0,57 67 195 0 0,-52-66-87 0 0,1 0 1 0 0,-1 1-1 0 0,0 0 1 0 0,-1 0-1 0 0,1 0 1 0 0,-1 1-1 0 0,-1 0 1 0 0,1 0-1 0 0,-1 0 1 0 0,0 1-1 0 0,-1-1 1 0 0,0 1-1 0 0,0 0 1 0 0,0 0-1 0 0,-1 0 1 0 0,0 0-1 0 0,-1 0 1 0 0,0 1-1 0 0,0-1 1 0 0,-1 4-109 0 0,-1-9 28 0 0,0-1 1 0 0,0 1 0 0 0,0-1 0 0 0,-1 0 0 0 0,1 1-1 0 0,-1-1 1 0 0,1 0 0 0 0,-1 0 0 0 0,0 0 0 0 0,0 0 0 0 0,0-1-1 0 0,0 1 1 0 0,0 0 0 0 0,0-1 0 0 0,-1 1 0 0 0,1-1-1 0 0,-1 0 1 0 0,1 0 0 0 0,0 0 0 0 0,-1 0 0 0 0,0 0-1 0 0,1-1 1 0 0,-1 1 0 0 0,1-1 0 0 0,-1 1 0 0 0,0-1 0 0 0,1 0-1 0 0,-1 0 1 0 0,0 0 0 0 0,0-1 0 0 0,1 1 0 0 0,-1-1-1 0 0,1 1 1 0 0,-1-1 0 0 0,0 0 0 0 0,1 0 0 0 0,0 0 0 0 0,-1 0-1 0 0,0-1-28 0 0,-32-16-2597 0 0,14-7-4182 0 0,16 5-1160 0 0</inkml:trace>
  <inkml:trace contextRef="#ctx0" brushRef="#br0" timeOffset="1151.323">962 211 14941 0 0,'0'0'716'0'0,"0"0"-716"0"0,0 0-340 0 0,0 0 340 0 0,-45-1 368 0 0,6-6-368 0 0,-12-2-152 0 0,-6-2-1480 0 0,4-1-2288 0 0,16 4-2569 0 0</inkml:trace>
  <inkml:trace contextRef="#ctx0" brushRef="#br0" timeOffset="1476.176">237 389 6705 0 0,'0'0'1634'0'0,"0"0"-839"0"0,0 0 223 0 0,0 0 455 0 0,0 0 43 0 0,0 0-560 0 0,0 0-691 0 0,0 0-93 0 0,-8 30 934 0 0,6-24 2130 0 0,2-9-3460 0 0,-1-8-5105 0 0,-2 5-1693 0 0</inkml:trace>
  <inkml:trace contextRef="#ctx0" brushRef="#br0" timeOffset="2924.21">254 415 3688 0 0,'0'0'485'0'0,"0"0"-166"0"0,0 0 27 0 0,0 0-53 0 0,0 0 16 0 0,0 0 148 0 0,0 0 723 0 0,0 0 400 0 0,-29-13 349 0 0,27 84 232 0 0,30-84 1346 0 0,-37-35-3880 0 0,-7 62-1662 0 0,14-4-2311 0 0,2-6 459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26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1235 0 6433 0 0,'0'0'693'0'0,"0"0"-311"0"0,-9 1-175 0 0,-27 8 32 0 0,0 2 1 0 0,0 2-1 0 0,1 1 0 0 0,1 2 0 0 0,1 1 0 0 0,0 1 0 0 0,1 2 0 0 0,1 2 0 0 0,1 0 0 0 0,1 2 0 0 0,1 1 0 0 0,-23 28-239 0 0,9-15 206 0 0,-3-1-93 0 0,3 2-1 0 0,1 2 1 0 0,2 2-1 0 0,2 2 0 0 0,1 1 1 0 0,3 1-1 0 0,2 2 1 0 0,2 1-1 0 0,3 2 0 0 0,1 0 1 0 0,3 2-1 0 0,3 0 1 0 0,1 1-1 0 0,3 1 1 0 0,3 1-1 0 0,2 0 0 0 0,3 0 1 0 0,0 45-113 0 0,12-26 114 0 0,4 0 0 0 0,4-1 0 0 0,3-1 0 0 0,3 0-1 0 0,3-1 1 0 0,3-1 0 0 0,3-1 0 0 0,4-2 0 0 0,2-1 0 0 0,4-2 0 0 0,2-1 0 0 0,3-2 0 0 0,3-2 0 0 0,2-2 0 0 0,3-2-1 0 0,2-3 1 0 0,3-2 0 0 0,2-2 0 0 0,2-3 0 0 0,2-3 0 0 0,9 3-114 0 0,-12-12 67 0 0,2-3 0 0 0,1-2 0 0 0,2-3 0 0 0,0-3 0 0 0,1-2 0 0 0,2-4 0 0 0,0-2-1 0 0,33 2-66 0 0,-90-17 22 0 0,-5 1 13 0 0,0 0 0 0 0,0-1 1 0 0,0 0-1 0 0,0 0 0 0 0,0 0 0 0 0,1-1 0 0 0,-1 0 0 0 0,0 0 0 0 0,0 0 0 0 0,1 0 0 0 0,-1-1 0 0 0,0 0 0 0 0,0 0 0 0 0,0-1 0 0 0,0 1 0 0 0,0-1 0 0 0,0 0 0 0 0,0 0 0 0 0,0-1 0 0 0,-1 1 0 0 0,3-3-35 0 0,-7 0-39 0 0,0 0 0 0 0,-1 0 1 0 0,1 1-1 0 0,-1-1 0 0 0,0 0 0 0 0,-1 0 0 0 0,1 1 1 0 0,-1-1-1 0 0,0 1 0 0 0,0 0 0 0 0,-1-1 1 0 0,1 1-1 0 0,-1 0 0 0 0,0 0 0 0 0,0 0 1 0 0,0 1-1 0 0,0-1 0 0 0,-1 1 0 0 0,1 0 0 0 0,-2-1 39 0 0,-9-12-1 0 0,15 16-9 0 0,-1 0 0 0 0,0 1 0 0 0,1-1-1 0 0,-1 0 1 0 0,1 0 0 0 0,-1 0 0 0 0,1 0 0 0 0,-1 0-1 0 0,1 0 1 0 0,-1 0 0 0 0,1-1 0 0 0,-1 1 0 0 0,1 0 0 0 0,-1 0-1 0 0,0 0 1 0 0,1 0 0 0 0,-1 0 0 0 0,1-1 0 0 0,-1 1-1 0 0,1 0 1 0 0,-1 0 0 0 0,0-1 0 0 0,1 1 0 0 0,-1 0 0 0 0,0-1-1 0 0,1 1 1 0 0,-1 0 0 0 0,0-1 0 0 0,0 1 0 0 0,1-1-1 0 0,-1 1 1 0 0,0 0 0 0 0,0-1 0 0 0,1 1 0 0 0,-1-1 0 0 0,0 1-1 0 0,0-1 1 0 0,0 1 0 0 0,0-1 0 0 0,0 1 0 0 0,0-1-1 0 0,0 1 1 0 0,0 0 0 0 0,0-1 0 0 0,0 1 0 0 0,0-1 10 0 0,47 26 13 0 0,-42-23 11 0 0,-1 1 1 0 0,0 0-1 0 0,0-1 1 0 0,0 2-1 0 0,0-1 1 0 0,-1 0 0 0 0,1 1-1 0 0,-1-1 1 0 0,0 1-1 0 0,0 0 1 0 0,0 0-1 0 0,-1 0 1 0 0,1 0-1 0 0,-1 1 1 0 0,0-1 0 0 0,0 1-1 0 0,0-1 1 0 0,-1 1-1 0 0,0 0 1 0 0,0 0-1 0 0,0 0 1 0 0,0-1-1 0 0,-1 1 1 0 0,0 0-1 0 0,0 0 1 0 0,0 0 0 0 0,-1 0-1 0 0,1 0 1 0 0,-1 0-1 0 0,0-1 1 0 0,-1 1-1 0 0,1 0 1 0 0,-1-1-1 0 0,0 1 1 0 0,0-1-1 0 0,0 1 1 0 0,-1-1 0 0 0,1 0-1 0 0,-1 0 1 0 0,0 0-1 0 0,0 0 1 0 0,-1-1-1 0 0,1 1 1 0 0,-2 0-25 0 0,-107 58 458 0 0,61-42-3488 0 0,41-16 1781 0 0,0-1-4268 0 0</inkml:trace>
  <inkml:trace contextRef="#ctx0" brushRef="#br0" timeOffset="59576.988">1292 776 1956 0 0,'0'0'1012'0'0,"0"0"-294"0"0,0 0-65 0 0,0 0 134 0 0,0 0-32 0 0,0 0-295 0 0,0 0-89 0 0,0 0-106 0 0,-30-9 3215 0 0,-7 15-3345 0 0,0 2 0 0 0,0 1-1 0 0,0 2 1 0 0,2 2 0 0 0,-1 1 0 0 0,2 1-1 0 0,0 2 1 0 0,1 2 0 0 0,0 1 0 0 0,2 1 0 0 0,0 2-1 0 0,2 1 1 0 0,1 1 0 0 0,-23 27-135 0 0,29-33 125 0 0,-21 15-82 0 0,1 3 1 0 0,2 1-1 0 0,1 2 0 0 0,2 1 1 0 0,2 2-1 0 0,2 2 0 0 0,2 1 1 0 0,2 1-1 0 0,3 2 0 0 0,1 0 0 0 0,2 2 1 0 0,3 0-1 0 0,2 2 0 0 0,2 0 1 0 0,3 1-1 0 0,2 0 0 0 0,2 1 1 0 0,-1 47-44 0 0,14-30-7 0 0,2 1 0 0 0,3-2 0 0 0,4 1 0 0 0,3-2 0 0 0,7 14 7 0 0,174 440 64 0 0,-166-448-24 0 0,0 3-32 0 0,3-2 0 0 0,3-1-1 0 0,3-1 1 0 0,4-3 0 0 0,6 4-8 0 0,12 1 113 0 0,2-3 1 0 0,4-2-1 0 0,3-4 0 0 0,2-3 0 0 0,4-3 1 0 0,2-4-1 0 0,2-3 0 0 0,3-4 0 0 0,2-3 0 0 0,2-5 1 0 0,30 9-114 0 0,-27-29 905 0 0,-103-76-1067 0 0,-9 9 37 0 0,59 70-954 0 0,-35-24 1111 0 0,1 0-1 0 0,-1 0 1 0 0,0 1 0 0 0,0-1 0 0 0,0 1-1 0 0,0 0 1 0 0,0 0 0 0 0,0 0-1 0 0,-1 0 1 0 0,1 0 0 0 0,-1 1-1 0 0,0-1 1 0 0,0 1 0 0 0,-1 0 0 0 0,1-1-1 0 0,-1 1 1 0 0,1 0 0 0 0,-1 0-1 0 0,0 0 1 0 0,-1 0 0 0 0,1 0 0 0 0,-1 0-1 0 0,1 0 1 0 0,-1 0 0 0 0,0 0-1 0 0,-1 0 1 0 0,1 0 0 0 0,-1 0 0 0 0,0 0-1 0 0,0 0 1 0 0,0 0 0 0 0,0 0-1 0 0,-1-1 1 0 0,1 1 0 0 0,-1 0 0 0 0,0-1-1 0 0,0 1 1 0 0,-1-1 0 0 0,1 0-1 0 0,-1 0 1 0 0,1 0 0 0 0,-1 0-1 0 0,0 0 1 0 0,0 0 0 0 0,0-1 0 0 0,-1 0-1 0 0,1 1 1 0 0,-1-1 0 0 0,1 0-1 0 0,-1-1-31 0 0,-122 40 354 0 0,70-31-3452 0 0,43-8-2240 0 0,5-4-2307 0 0</inkml:trace>
  <inkml:trace contextRef="#ctx0" brushRef="#br0" timeOffset="124902.3">1242 1565 704 0 0,'0'0'4867'0'0,"0"0"-3222"0"0,0 0-1234 0 0,0 0-205 0 0,0 0-79 0 0,0 0-43 0 0,0 0 50 0 0,0 0-27 0 0,-46 16 2076 0 0,-4 5-1094 0 0,1 3 0 0 0,1 1 0 0 0,1 3 0 0 0,1 2 0 0 0,-19 17-1089 0 0,26-14 114 0 0,2 1-1 0 0,2 2 1 0 0,2 1-1 0 0,1 2 1 0 0,-11 18-114 0 0,-3 2 108 0 0,-1-1-45 0 0,2 3 0 0 0,4 1 1 0 0,1 2-1 0 0,4 2 0 0 0,3 1 0 0 0,2 1 1 0 0,3 4-64 0 0,-43 164 101 0 0,10 2 1 0 0,11 3 0 0 0,-19 246-102 0 0,64-437 10 0 0,-30 229 59 0 0,12 0 1 0 0,13 1-1 0 0,11 1 0 0 0,14 9-69 0 0,4-121-16 0 0,8-1 1 0 0,6-1-1 0 0,9-1 0 0 0,6-3 0 0 0,19 29 16 0 0,-15-60-62 0 0,5-3-1 0 0,7-3 1 0 0,4-3 0 0 0,6-2 0 0 0,9 1 62 0 0,-64-96 18 0 0,-2-1 24 0 0,1-1-1 0 0,1 0 0 0 0,1-2 1 0 0,1 0-1 0 0,1-1 1 0 0,0-1-1 0 0,2-1 1 0 0,6 3-42 0 0,-26-104 246 0 0,-4 82-279 0 0,0 1 0 0 0,1-1 0 0 0,-1 1 0 0 0,1-1-1 0 0,-1 0 1 0 0,0 1 0 0 0,1-1 0 0 0,-1 0 0 0 0,1 1 0 0 0,-1-1-1 0 0,1 0 1 0 0,0 0 0 0 0,-1 0 0 0 0,1 1 0 0 0,-1-1-1 0 0,1 0 1 0 0,-1 0 0 0 0,1 0 0 0 0,-1 0 0 0 0,1 0 0 0 0,0 0-1 0 0,-1 0 1 0 0,1 0 0 0 0,-1 0 0 0 0,1 0 0 0 0,-1 0-1 0 0,1-1 1 0 0,0 1 0 0 0,-1 0 0 0 0,1 0 0 0 0,-1-1 0 0 0,1 1-1 0 0,-1 0 1 0 0,1 0 0 0 0,-1-1 0 0 0,1 1 0 0 0,-1-1 0 0 0,0 1-1 0 0,1 0 1 0 0,-1-1 0 0 0,1 1 0 0 0,-1-1 0 0 0,0 1-1 0 0,0-1 1 0 0,1 1 0 0 0,-1-1 0 0 0,0 1 0 0 0,0-1 0 0 0,1 1-1 0 0,-1-1 1 0 0,0 0 33 0 0,1 2 12 0 0,5 3 43 0 0,0 0 0 0 0,-1 0 0 0 0,1 1 0 0 0,-1-1 0 0 0,0 1 0 0 0,0 0 0 0 0,0 1 0 0 0,-1-1 0 0 0,0 1 0 0 0,0 0 0 0 0,0 0 0 0 0,-1 0 0 0 0,0 0 0 0 0,0 1 0 0 0,-1 0 0 0 0,1-1-1 0 0,-2 1 1 0 0,1 0 0 0 0,-1 0 0 0 0,0 0 0 0 0,0 0 0 0 0,-1 0 0 0 0,0 4-55 0 0,-5-6 95 0 0,-1-1-1 0 0,0 1 0 0 0,-1-1 1 0 0,1 0-1 0 0,-1 0 0 0 0,0-1 1 0 0,0 0-1 0 0,0 0 0 0 0,0-1 1 0 0,-1 0-1 0 0,1 0 0 0 0,-1 0 1 0 0,1-1-1 0 0,-1-1 0 0 0,0 1 1 0 0,0-1-95 0 0,-6 2-44 0 0,11-1-490 0 0,-17 1 489 0 0,10-4-6941 0 0,10 1-953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11597 0 0,'0'0'4049'0'0,"0"0"-3812"0"0,0 0-751 0 0,0 0 272 0 0,7 5 256 0 0,163 102 396 0 0,-170-106-406 0 0,1 0-1 0 0,-1 0 1 0 0,1 0 0 0 0,-1-1 0 0 0,1 1 0 0 0,-1 0 0 0 0,0 0-1 0 0,0 0 1 0 0,0 0 0 0 0,1 0 0 0 0,-1 0 0 0 0,0 0 0 0 0,0 0-1 0 0,0 0 1 0 0,0 0 0 0 0,-1 0 0 0 0,1 0 0 0 0,0 0 0 0 0,0 0-1 0 0,0 0 1 0 0,-1 0 0 0 0,1 0 0 0 0,-1 0 0 0 0,1-1 0 0 0,-1 1-1 0 0,1 0 1 0 0,-1 0 0 0 0,1 0 0 0 0,-1-1 0 0 0,1 1-1 0 0,-1 0 1 0 0,0 0 0 0 0,0-1 0 0 0,1 1 0 0 0,-1-1 0 0 0,0 1-1 0 0,0-1 1 0 0,0 1 0 0 0,0-1 0 0 0,0 1 0 0 0,0-1 0 0 0,1 0-1 0 0,-1 1 1 0 0,0-1 0 0 0,0 0 0 0 0,0 0 0 0 0,0 0 0 0 0,0 0-1 0 0,0 0 1 0 0,0 0 0 0 0,0 0 0 0 0,0 0 0 0 0,0 0 0 0 0,0 0-1 0 0,0-1 1 0 0,-1 1-4 0 0,-60-2-805 0 0,70 5 903 0 0,0 0 0 0 0,0 1 0 0 0,-1-1 0 0 0,1 2 0 0 0,-1-1 0 0 0,0 1 0 0 0,0 0 0 0 0,0 0 0 0 0,-1 1 0 0 0,1 0 0 0 0,-1 0 0 0 0,-1 0 0 0 0,1 1 0 0 0,-1 0 0 0 0,-1 0 0 0 0,1 0 0 0 0,-1 1 0 0 0,0 0 0 0 0,0 2-98 0 0,-6-6 33 0 0,-1-1 0 0 0,1 1-1 0 0,-1-1 1 0 0,0 0 0 0 0,0-1-1 0 0,-1 1 1 0 0,1 0 0 0 0,0-1-1 0 0,-1 0 1 0 0,0 0 0 0 0,1 0-1 0 0,-1 0 1 0 0,0 0 0 0 0,0-1-1 0 0,0 0 1 0 0,0 0 0 0 0,0 0-1 0 0,-1 0 1 0 0,1 0 0 0 0,0-1-1 0 0,0 0 1 0 0,-1 0 0 0 0,1 0 0 0 0,0 0-1 0 0,0-1 1 0 0,0 0 0 0 0,0 0-1 0 0,-2 0-32 0 0,-5 0-83 0 0,-59-5-1661 0 0,25-10-6503 0 0,25 0 584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167 203 3816 0 0,'0'0'11661'0'0,"0"0"-9477"0"0,-6-3-2589 0 0,-8-3 393 0 0,-76-39-598 0 0,40 3-4827 0 0,44 5 590 0 0,40 16 3799 0 0,52 10 6294 0 0,-26 18 277 0 0,-108-14-5155 0 0,-12-4-2726 0 0,21-2-4772 0 0,12-1 179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67 12269 0 0,'0'0'1008'0'0,"0"0"-944"0"0,0 8 420 0 0,1 1-317 0 0,-1 0 1 0 0,0 1-1 0 0,-1-1 0 0 0,0 0 0 0 0,0-1 0 0 0,0 1 0 0 0,-2 0 1 0 0,1 0-1 0 0,-1 0 0 0 0,0-1 0 0 0,0 0 0 0 0,-1 0 0 0 0,-1 0 1 0 0,1 0-1 0 0,-6 7-167 0 0,65-23-2068 0 0,-47 8 2165 0 0,1 1 0 0 0,-1 0 0 0 0,-1 0 0 0 0,1 1 0 0 0,0 0 0 0 0,0 1-1 0 0,-1 0 1 0 0,1 0 0 0 0,-1 0 0 0 0,0 1 0 0 0,0 0 0 0 0,0 1 0 0 0,0-1 0 0 0,-1 1-1 0 0,0 1 1 0 0,0-1 0 0 0,0 1 0 0 0,-1 0 0 0 0,0 0 0 0 0,0 1 0 0 0,0-1 0 0 0,-1 1 0 0 0,3 7-97 0 0,-5-12 25 0 0,-1 0 1 0 0,0 0-1 0 0,0 0 1 0 0,-1 0-1 0 0,1 0 1 0 0,0 0 0 0 0,-1 0-1 0 0,1 0 1 0 0,-1 0-1 0 0,0 1 1 0 0,0-1 0 0 0,0 0-1 0 0,0 0 1 0 0,0 0-1 0 0,0 1 1 0 0,-1-1 0 0 0,1 0-1 0 0,0 0 1 0 0,-1 0-1 0 0,0 0 1 0 0,0 0 0 0 0,0 0-1 0 0,0 0 1 0 0,0 0-1 0 0,0 0 1 0 0,0 0 0 0 0,0 0-1 0 0,-1 0 1 0 0,1-1-1 0 0,-1 1 1 0 0,1-1-1 0 0,-1 1 1 0 0,0-1 0 0 0,0 0-1 0 0,1 1 1 0 0,-1-1-1 0 0,0 0 1 0 0,0 0 0 0 0,0 0-1 0 0,0 0 1 0 0,0-1-1 0 0,-1 1 1 0 0,1-1 0 0 0,0 1-1 0 0,0-1 1 0 0,0 0-1 0 0,0 1 1 0 0,-3-2-26 0 0,-109-7-1541 0 0,79-13-4213 0 0,22 11-793 0 0</inkml:trace>
  <inkml:trace contextRef="#ctx0" brushRef="#br0" timeOffset="264.504">370 58 11429 0 0,'0'0'1716'0'0,"0"0"-1716"0"0,0 0-536 0 0,0 0 536 0 0,0 0 460 0 0,0 0 484 0 0,-58 4-272 0 0,20-11-408 0 0,0 0-212 0 0,2 0-52 0 0,8 1-1496 0 0,3-2-540 0 0,6 2-2452 0 0,-7-8-2493 0 0</inkml:trace>
  <inkml:trace contextRef="#ctx0" brushRef="#br0" timeOffset="529.255">660 0 13697 0 0,'6'12'752'0'0,"4"4"-624"0"0,-1 0 0 0 0,-1 1-1 0 0,-1 0 1 0 0,0 0 0 0 0,-2 1-1 0 0,0-1 1 0 0,0 1 0 0 0,-2 0-1 0 0,0 1 1 0 0,-1-1 0 0 0,-1 0-1 0 0,-1 1 1 0 0,0-1 0 0 0,-2 1-1 0 0,0-1 1 0 0,-1 0 0 0 0,-1 0-1 0 0,0 0 1 0 0,-7 17-128 0 0,-96 98-315 0 0,44-99-4419 0 0,49-30-223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2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0 14969 0 0,'0'0'2127'0'0,"0"0"-2154"0"0,-7 4-206 0 0,-234 104 424 0 0,240-107-198 0 0,0 0-1 0 0,0 0 1 0 0,1 0 0 0 0,-1 0 0 0 0,0 0-1 0 0,0 0 1 0 0,0 0 0 0 0,1 0 0 0 0,-1 0 0 0 0,0 0-1 0 0,1 0 1 0 0,-1 1 0 0 0,1-1 0 0 0,0 0-1 0 0,-1 0 1 0 0,1 1 0 0 0,0-1 0 0 0,0 0-1 0 0,0 1 1 0 0,0-1 0 0 0,0 0 0 0 0,0 1 0 0 0,0-1-1 0 0,0 0 1 0 0,0 0 0 0 0,1 1 0 0 0,-1-1-1 0 0,0 0 1 0 0,1 0 0 0 0,-1 1 0 0 0,1-1-1 0 0,0 0 1 0 0,-1 0 0 0 0,1 0 0 0 0,0 0-1 0 0,0 0 1 0 0,-1 0 0 0 0,1 0 0 0 0,0 0 0 0 0,0 0-1 0 0,0 0 1 0 0,0 0 0 0 0,0-1 0 0 0,1 1-1 0 0,-1 0 1 0 0,0-1 0 0 0,0 1 0 0 0,0-1-1 0 0,2 1 8 0 0,70 35 484 0 0,-61-31-506 0 0,108 48 238 0 0,-116-44-2594 0 0,-16-5-5026 0 0,-6-5 1716 0 0</inkml:trace>
  <inkml:trace contextRef="#ctx0" brushRef="#br0" timeOffset="263.95">0 245 8129 0 0,'0'0'4664'0'0,"0"0"-4320"0"0,0 0 140 0 0,0 0 164 0 0,35 38 352 0 0,-18-28-224 0 0,5 3-143 0 0,0 1-221 0 0,-2 0-216 0 0,2-1-108 0 0,-2-2-12 0 0,-4 1-64 0 0,-4-4-8 0 0,-2 0-4 0 0,-1-2-536 0 0,-2 0-869 0 0,-3-5-1347 0 0,2-2-3916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3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10637 0 0,'0'0'3509'0'0,"0"0"-2414"0"0,0 0-579 0 0,6 6 91 0 0,-4-3-658 0 0,0-2 127 0 0,0 1 0 0 0,-1 0 0 0 0,1-1 0 0 0,-1 1 0 0 0,1 0-1 0 0,-1-1 1 0 0,0 1 0 0 0,1 0 0 0 0,-1 0 0 0 0,0 0 0 0 0,0 0 0 0 0,-1 0-1 0 0,1 0 1 0 0,0 1 0 0 0,-1-1 0 0 0,1 0 0 0 0,-1 0 0 0 0,0 0-1 0 0,0 1 1 0 0,1-1 0 0 0,-1 0 0 0 0,-1 0 0 0 0,1 1 0 0 0,0-1-1 0 0,-1 0 1 0 0,1 0 0 0 0,-1 0 0 0 0,0 1 0 0 0,1-1 0 0 0,-1 0 0 0 0,0 0-1 0 0,0 0 1 0 0,0 0 0 0 0,-1 0 0 0 0,1-1 0 0 0,-1 2-76 0 0,-4 5 3 0 0,-11 14-424 0 0,10-22-3105 0 0,6-16-4363 0 0,4-4 678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6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6961 0 0,'0'0'7448'0'0,"0"0"-7448"0"0,0 0-1412 0 0,0 0-48 0 0,0 0 288 0 0,0 0-1420 0 0,0 0-2601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704 0 12597 0 0,'0'0'3205'0'0,"-1"7"-2812"0"0,-3 10-247 0 0,-1-1 1 0 0,-1-1-1 0 0,0 1 1 0 0,-1-1-1 0 0,0 0 0 0 0,-2 0 1 0 0,1-1-1 0 0,-2 0 1 0 0,0-1-1 0 0,-1 0 1 0 0,-7 7-147 0 0,-96 68-2022 0 0,96-82-1485 0 0,5-8-3359 0 0,5-5 1455 0 0</inkml:trace>
  <inkml:trace contextRef="#ctx0" brushRef="#br0" timeOffset="261.842">447 63 5533 0 0,'0'0'4628'0'0,"0"0"-3384"0"0,8 6-937 0 0,244 253 5043 0 0,-245-253-5514 0 0,3 2-685 0 0,-6-2-5696 0 0,-5-9-115 0 0</inkml:trace>
  <inkml:trace contextRef="#ctx0" brushRef="#br0" timeOffset="507.646">267 11 14229 0 0,'0'0'358'0'0,"-6"5"-440"0"0,-141 117 206 0 0,146-121-122 0 0,0 0 0 0 0,0 0 1 0 0,0 0-1 0 0,0 1 0 0 0,0-1 1 0 0,1 0-1 0 0,-1 1 0 0 0,0-1 1 0 0,1 0-1 0 0,-1 1 0 0 0,1-1 1 0 0,-1 1-1 0 0,1-1 0 0 0,0 1 1 0 0,-1-1-1 0 0,1 1 0 0 0,0-1 1 0 0,0 1-1 0 0,0-1 0 0 0,0 1 1 0 0,1-1-1 0 0,-1 1 0 0 0,0-1 1 0 0,0 1-1 0 0,1-1 0 0 0,-1 0 1 0 0,1 1-1 0 0,0-1 0 0 0,-1 1 1 0 0,1-1-1 0 0,0 0 0 0 0,0 0 1 0 0,0 1-1 0 0,0-1 0 0 0,0 0 1 0 0,0 0-1 0 0,0 0 0 0 0,0 0 1 0 0,0 0-1 0 0,0 0 0 0 0,1 0 1 0 0,-1-1-1 0 0,0 1 0 0 0,1 0 1 0 0,-1-1-1 0 0,2 1-2 0 0,77 29 1638 0 0,-63-25-1244 0 0,62 24 401 0 0,-126-24-10366 0 0,20-8 3019 0 0</inkml:trace>
  <inkml:trace contextRef="#ctx0" brushRef="#br0" timeOffset="677.012">0 257 9169 0 0,'0'0'2619'0'0,"0"0"-1595"0"0,8 6-333 0 0,133 84 3579 0 0,-89-43-5045 0 0,-57-41-2617 0 0,-3-7-2848 0 0,-3-4-1126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4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4224 0 0,'0'0'2693'0'0,"0"0"798"0"0,0 0-2163 0 0,0 0-1109 0 0,0 0-15 0 0,2 6 131 0 0,44 273 3430 0 0,-46-272-4259 0 0,-3-8-5418 0 0,2-10-1653 0 0</inkml:trace>
  <inkml:trace contextRef="#ctx0" brushRef="#br0" timeOffset="262.527">54 96 560 0 0,'0'0'7675'0'0,"7"-1"-5435"0"0,1-1-2067 0 0,0 0 0 0 0,0 1 0 0 0,0 1 0 0 0,0-1 0 0 0,0 1 0 0 0,0 0 0 0 0,1 1 1 0 0,-1 0-1 0 0,0 1 0 0 0,-1-1 0 0 0,1 1 0 0 0,0 1 0 0 0,0 0 0 0 0,-1 0 0 0 0,1 0 0 0 0,-1 1 0 0 0,0 0 0 0 0,0 0 0 0 0,-1 1 0 0 0,1 0 0 0 0,-1 0 1 0 0,0 0-1 0 0,0 1 0 0 0,-1 0 0 0 0,0 0 0 0 0,0 1 0 0 0,0-1 0 0 0,-1 1 0 0 0,2 3-173 0 0,-6-7 30 0 0,0 0 1 0 0,0 0-1 0 0,0 0 1 0 0,-1-1-1 0 0,0 1 0 0 0,1 0 1 0 0,-1-1-1 0 0,0 1 1 0 0,0 0-1 0 0,0-1 1 0 0,-1 1-1 0 0,1-1 0 0 0,0 0 1 0 0,-1 1-1 0 0,0-1 1 0 0,0 0-1 0 0,1 0 0 0 0,-1 0 1 0 0,0 0-1 0 0,-1 0 1 0 0,1 0-1 0 0,0-1 0 0 0,0 1 1 0 0,-1-1-1 0 0,1 0 1 0 0,-1 1-1 0 0,1-1 0 0 0,-1 0 1 0 0,0-1-1 0 0,1 1 1 0 0,-1 0-1 0 0,0-1 0 0 0,-2 1-30 0 0,-94 12-1006 0 0,53-16-4137 0 0,25-4-1929 0 0</inkml:trace>
  <inkml:trace contextRef="#ctx0" brushRef="#br0" timeOffset="526.42">406 1 4940 0 0,'0'0'6978'0'0,"-2"7"-5591"0"0,2-6-1366 0 0,-9 17 173 0 0,1 1 0 0 0,1 0 1 0 0,1 1-1 0 0,1-1 0 0 0,1 1 0 0 0,0 0 1 0 0,1 1-1 0 0,2-1 0 0 0,0 0 0 0 0,1 1 1 0 0,1-1-1 0 0,0 0 0 0 0,2 0 1 0 0,1 0-1 0 0,0 0 0 0 0,1 0 0 0 0,1-1 1 0 0,1 1-1 0 0,5 8-194 0 0,78 74 27 0 0,-41-72-6906 0 0,-32-25-714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8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12613 0 0,'0'0'1230'0'0,"0"0"-764"0"0,0 0-110 0 0,0 0-78 0 0,0 0-78 0 0,0 0-53 0 0,0 0-43 0 0,-5 1-79 0 0,-14 1-21 0 0,34-3-494 0 0,-11 1 522 0 0,0-1 1 0 0,0 1 0 0 0,0 0-1 0 0,0 0 1 0 0,0 0 0 0 0,0 1-1 0 0,0 0 1 0 0,0-1 0 0 0,0 1 0 0 0,0 1-1 0 0,0-1 1 0 0,0 1 0 0 0,0-1-1 0 0,-1 1 1 0 0,1 0 0 0 0,-1 0-1 0 0,1 1 1 0 0,-1-1 0 0 0,0 1-1 0 0,0-1 1 0 0,0 1 0 0 0,0 0-1 0 0,-1 0 1 0 0,1 1 0 0 0,-1-1-1 0 0,1 0 1 0 0,-1 1 0 0 0,0 0 0 0 0,-1-1-1 0 0,1 1 1 0 0,-1 0 0 0 0,1 0-1 0 0,-1 0 1 0 0,0 0 0 0 0,-1 0-1 0 0,1 0 1 0 0,-1 0 0 0 0,1 0-1 0 0,-1 0 1 0 0,-1 0 0 0 0,1 0-1 0 0,0 0 1 0 0,-1 0 0 0 0,0 0-1 0 0,0 0 1 0 0,0 0 0 0 0,-1 2-33 0 0,-96 75 840 0 0,137-61-38 0 0,205 11-2193 0 0,-238-32-3354 0 0,-3-8-4998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0 8021 0 0,'0'0'6671'0'0,"0"0"-5512"0"0,-5 8-921 0 0,-153 194 1388 0 0,151-191-1830 0 0,-7 9-106 0 0,3-14-5251 0 0,8-6-110 0 0</inkml:trace>
  <inkml:trace contextRef="#ctx0" brushRef="#br0" timeOffset="247.761">44 114 7493 0 0,'0'0'7992'0'0,"0"0"-7876"0"0,30 40 160 0 0,-22-23-228 0 0,2 1 268 0 0,0-1 13 0 0,1-1-57 0 0,-1 0-96 0 0,0-1-76 0 0,3-1-24 0 0,-1 2-16 0 0,1-4-48 0 0,-3 1-12 0 0,3-3-820 0 0,-3 0-1061 0 0,-2-3-3203 0 0,2-7-4317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4:56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 7053 0 0,'0'0'7610'0'0,"0"0"-5539"0"0,0 0-2476 0 0,-1 6 97 0 0,-21 89 902 0 0,13-66-440 0 0,2 1 0 0 0,1 0 0 0 0,1 0 0 0 0,1 0 0 0 0,2 1 0 0 0,1-1 0 0 0,2 15-154 0 0,0-41-56 0 0,-1 0 0 0 0,1 1 0 0 0,0-1 0 0 0,0 0 0 0 0,0 0 1 0 0,0 0-1 0 0,1 0 0 0 0,0-1 0 0 0,-1 1 0 0 0,1 0 0 0 0,1-1 0 0 0,-1 1 0 0 0,1-1 0 0 0,-1 1 0 0 0,1-1 0 0 0,0 0 1 0 0,0 0-1 0 0,0-1 0 0 0,0 1 0 0 0,1-1 0 0 0,-1 1 0 0 0,1-1 0 0 0,0 0 0 0 0,-1 0 0 0 0,1-1 0 0 0,0 1 0 0 0,2 0 56 0 0,11-23-9282 0 0,-12 10 3777 0 0</inkml:trace>
  <inkml:trace contextRef="#ctx0" brushRef="#br0" timeOffset="291.506">210 127 9293 0 0,'0'0'1064'0'0,"0"0"-502"0"0,0 0 164 0 0,0 0-182 0 0,0 0-383 0 0,0 0-138 0 0,0 0 48 0 0,0 0 252 0 0,0 0 69 0 0,-2 5-24 0 0,-2 8-206 0 0,3-11-134 0 0,-1 0-1 0 0,1 0 1 0 0,0 1 0 0 0,0-1-1 0 0,0 1 1 0 0,0-1-1 0 0,1 1 1 0 0,-1-1-1 0 0,1 1 1 0 0,-1-1-1 0 0,1 1 1 0 0,0 0-1 0 0,0-1 1 0 0,0 1-1 0 0,0-1 1 0 0,1 1-1 0 0,-1 0 1 0 0,1-1 0 0 0,-1 1-1 0 0,1-1 1 0 0,0 1-1 0 0,0-1 1 0 0,0 1-1 0 0,0-1 1 0 0,1 0-1 0 0,-1 0 1 0 0,0 0-1 0 0,1 1 1 0 0,0-1-1 0 0,0 0 1 0 0,-1-1 0 0 0,1 1-1 0 0,0 0 1 0 0,0-1-1 0 0,1 1 1 0 0,0 0-28 0 0,4 3-110 0 0,2-1 264 0 0,-1 0-1 0 0,1 1 1 0 0,-1 0 0 0 0,0 0 0 0 0,-1 1-1 0 0,1 0 1 0 0,-1 0 0 0 0,0 1 0 0 0,-1 0-1 0 0,0 0 1 0 0,0 1 0 0 0,0-1 0 0 0,-1 1-1 0 0,0 1 1 0 0,-1-1 0 0 0,2 5-154 0 0,-8-9 26 0 0,0 0 1 0 0,0 0-1 0 0,-1 0 0 0 0,1 0 1 0 0,-1 0-1 0 0,0-1 0 0 0,0 1 1 0 0,0-1-1 0 0,-1 0 1 0 0,1 0-1 0 0,-1 0 0 0 0,0 0 1 0 0,0-1-1 0 0,0 1 0 0 0,0-1 1 0 0,0 0-1 0 0,0 0 1 0 0,0 0-1 0 0,-1-1 0 0 0,1 0 1 0 0,-1 0-1 0 0,1 0 0 0 0,-1 0 1 0 0,0-1-1 0 0,1 1 0 0 0,-1-1 1 0 0,0 0-1 0 0,1-1 1 0 0,-1 1-1 0 0,1-1 0 0 0,-5-1-26 0 0,-34-5-1643 0 0,22-12-6137 0 0,17 1-545 0 0</inkml:trace>
  <inkml:trace contextRef="#ctx0" brushRef="#br0" timeOffset="537.319">489 108 13845 0 0,'0'0'1620'0'0,"0"0"-1620"0"0,0 0-352 0 0,0 0 352 0 0,0 0 492 0 0,0 0-4 0 0,-48 0-159 0 0,24 0-165 0 0,-5-1-164 0 0,-3-1-301 0 0,0 1-659 0 0,2-2-1244 0 0,9 0-3244 0 0,6-2-2225 0 0</inkml:trace>
  <inkml:trace contextRef="#ctx0" brushRef="#br0" timeOffset="724.982">753 330 12105 0 0,'0'0'1764'0'0,"0"0"-1764"0"0,0 0-308 0 0,0 0 308 0 0,0 0 688 0 0,0 0-56 0 0,-42 7-216 0 0,22-8-240 0 0,2-2-168 0 0,-5-1-8 0 0,2-2-820 0 0,-2-1-704 0 0,9 0-1312 0 0,-3-6-5193 0 0</inkml:trace>
  <inkml:trace contextRef="#ctx0" brushRef="#br0" timeOffset="1049.603">973 194 13805 0 0,'0'0'1673'0'0,"0"0"-1722"0"0,0 0-121 0 0,0 0 222 0 0,0 0-170 0 0,7 5 9 0 0,6 4 161 0 0,-6-5 7 0 0,1 0 0 0 0,-1 0-1 0 0,0 1 1 0 0,-1 0 0 0 0,1 1 0 0 0,-1-1-1 0 0,0 1 1 0 0,-1 0 0 0 0,1 0 0 0 0,-1 1-1 0 0,0 0 1 0 0,-1 0 0 0 0,1 0 0 0 0,-1 0-1 0 0,1 5-58 0 0,-7-9-31 0 0,0-1-1 0 0,-1 1 0 0 0,1-1 0 0 0,-1 0 0 0 0,1 0 0 0 0,-1 0 0 0 0,0 0 1 0 0,1 0-1 0 0,-1-1 0 0 0,0 1 0 0 0,0-1 0 0 0,0 0 0 0 0,-1 0 0 0 0,1 0 1 0 0,0 0-1 0 0,0 0 0 0 0,-1-1 0 0 0,1 1 0 0 0,0-1 0 0 0,-1 0 0 0 0,1 0 1 0 0,0 0-1 0 0,0-1 0 0 0,-1 1 0 0 0,1-1 0 0 0,0 0 0 0 0,0 0 0 0 0,-3-1 32 0 0,80 64 722 0 0,-72-61-692 0 0,1 0 0 0 0,-1 0-1 0 0,0 0 1 0 0,0 0-1 0 0,0 0 1 0 0,0 0-1 0 0,0 1 1 0 0,0-1 0 0 0,-1 1-1 0 0,1-1 1 0 0,0 1-1 0 0,-1 0 1 0 0,1 0 0 0 0,-1 0-1 0 0,0 0 1 0 0,1 0-1 0 0,-1 0 1 0 0,0 0-1 0 0,0 0 1 0 0,0 0 0 0 0,-1 1-1 0 0,1-1 1 0 0,0 0-1 0 0,-1 0 1 0 0,0 1-1 0 0,1-1 1 0 0,-1 1 0 0 0,0-1-1 0 0,0 0 1 0 0,0 1-1 0 0,-1-1 1 0 0,1 0-1 0 0,0 1 1 0 0,-1-1 0 0 0,0 0-1 0 0,0 0 1 0 0,1 1-1 0 0,-1-1 1 0 0,0 0 0 0 0,-1 0-1 0 0,1 0 1 0 0,0 0-1 0 0,-1 0 1 0 0,1 0-1 0 0,-1 0 1 0 0,1-1 0 0 0,-1 1-1 0 0,0-1 1 0 0,0 1-1 0 0,1-1 1 0 0,-1 1-1 0 0,0-1 1 0 0,-1 0 0 0 0,1 0-1 0 0,0 0 1 0 0,0 0-1 0 0,0 0 1 0 0,-1-1-1 0 0,1 1 1 0 0,0-1 0 0 0,-1 1-30 0 0,-61-6-448 0 0,24-11-4232 0 0,26 7-1363 0 0</inkml:trace>
  <inkml:trace contextRef="#ctx0" brushRef="#br0" timeOffset="1269.27">1357 105 11805 0 0,'0'0'2215'0'0,"7"6"-1678"0"0,0 2-381 0 0,1 0 0 0 0,-1 1-1 0 0,-1-1 1 0 0,0 1 0 0 0,0 1 0 0 0,0-1-1 0 0,-2 1 1 0 0,1 0 0 0 0,-1 0-1 0 0,0 0 1 0 0,-1 1 0 0 0,0-1 0 0 0,-1 3-156 0 0,0-2 43 0 0,0 0 1 0 0,-1 0-1 0 0,0 1 1 0 0,-1-1-1 0 0,-1 0 1 0 0,0 0-1 0 0,0 1 1 0 0,-1-1-1 0 0,0 0 1 0 0,-1 0-1 0 0,0-1 1 0 0,-1 1-1 0 0,0 0 1 0 0,-1-1-1 0 0,0 0 1 0 0,-1 0-1 0 0,0-1 1 0 0,0 1-1 0 0,-1-1 1 0 0,-3 2-44 0 0,-80 46-7685 0 0,63-51-974 0 0</inkml:trace>
  <inkml:trace contextRef="#ctx0" brushRef="#br0" timeOffset="1736.322">1108 693 13697 0 0,'0'0'1397'0'0,"0"0"-878"0"0,0 0-211 0 0,-6-6-204 0 0,2 2-93 0 0,-1 0 0 0 0,1 0-1 0 0,-1 1 1 0 0,0 0-1 0 0,0 0 1 0 0,-1 0-1 0 0,1 0 1 0 0,0 1-1 0 0,-1 0 1 0 0,0 0-1 0 0,1 1 1 0 0,-1-1-1 0 0,0 1 1 0 0,0 1-1 0 0,0-1 1 0 0,0 1 0 0 0,0 0-1 0 0,0 0 1 0 0,0 1-1 0 0,0-1 1 0 0,1 1-1 0 0,-1 1 1 0 0,0-1-1 0 0,0 1 1 0 0,0 0-11 0 0,-2 3 6 0 0,-1-1-1 0 0,1 2 1 0 0,0-1 0 0 0,1 1 0 0 0,-1 0-1 0 0,1 1 1 0 0,1 0 0 0 0,-1 0 0 0 0,1 0-1 0 0,0 1 1 0 0,1 0 0 0 0,-1 0 0 0 0,2 0 0 0 0,-5 10-7 0 0,-24-59 156 0 0,22 34-148 0 0,-1 0 1 0 0,-1 1-1 0 0,1 0 0 0 0,-1 0 1 0 0,0 2-1 0 0,-1-1 0 0 0,1 2 0 0 0,-1 0 1 0 0,1 0-1 0 0,-1 2 0 0 0,0-1 1 0 0,-4 2-8 0 0,-32-7 92 0 0,0-1-285 0 0,-77-16 660 0 0,50-5-3858 0 0,70 25-316 0 0,6 1-3653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0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38 4972 0 0,'0'0'0'0'0,"0"0"-260"0"0,0 0 144 0 0,0 0 116 0 0,0 0 296 0 0,0 0-216 0 0,0 0-80 0 0,0 0-912 0 0,0 0-928 0 0,-15-38-380 0 0</inkml:trace>
  <inkml:trace contextRef="#ctx0" brushRef="#br0" timeOffset="402.998">93 15 8565 0 0,'0'0'3932'0'0,"0"0"-3034"0"0,-4 8-698 0 0,-11 19 143 0 0,2 1-1 0 0,1 0 1 0 0,2 1-1 0 0,0 1 1 0 0,2-1-1 0 0,1 1 1 0 0,2 1-1 0 0,1-1 1 0 0,1 1-1 0 0,1 0 1 0 0,2 4-343 0 0,2-22 50 0 0,0 0 0 0 0,1-1 1 0 0,0 1-1 0 0,0-1 0 0 0,2 1 0 0 0,-1-1 1 0 0,2 0-1 0 0,0-1 0 0 0,0 1 0 0 0,1-1 0 0 0,0 0 1 0 0,1-1-1 0 0,0 0 0 0 0,1 0 0 0 0,1 0-50 0 0,9 2-1162 0 0,-5-19-5777 0 0,-3-10-1892 0 0</inkml:trace>
  <inkml:trace contextRef="#ctx0" brushRef="#br0" timeOffset="607.168">304 82 12941 0 0,'0'0'2060'0'0,"0"0"-2060"0"0,0 0-684 0 0,2 47 684 0 0,0-26 380 0 0,1-2 24 0 0,-2 2 24 0 0,0 0-176 0 0,2 0-104 0 0,-3-1 28 0 0,2 0-112 0 0,-2-5-12 0 0,2 1-52 0 0,3-3-216 0 0,-1-2-776 0 0,0-2-1320 0 0,2-4-3020 0 0,4-2-2037 0 0</inkml:trace>
  <inkml:trace contextRef="#ctx0" brushRef="#br0" timeOffset="762.577">467 399 14261 0 0,'0'0'836'0'0,"0"0"-836"0"0,0 0-104 0 0,0 0 104 0 0,-38 9 468 0 0,18-9-152 0 0,-2 0-144 0 0,-4 0-84 0 0,-2-2-76 0 0,1 2-12 0 0,-2-1-224 0 0,2-1-1060 0 0,6 1-1432 0 0,1-2-4865 0 0</inkml:trace>
  <inkml:trace contextRef="#ctx0" brushRef="#br0" timeOffset="1091.618">440 508 13625 0 0,'0'0'1261'0'0,"0"0"-1504"0"0,0 0 337 0 0,-5 6 196 0 0,-12 12-75 0 0,-56 76 238 0 0,72-91-432 0 0,0-1 0 0 0,0 0 1 0 0,0 1-1 0 0,0-1 0 0 0,0 1 0 0 0,1 0 0 0 0,-1-1 0 0 0,1 1 1 0 0,0 0-1 0 0,0-1 0 0 0,0 1 0 0 0,0 0 0 0 0,0-1 0 0 0,0 1 0 0 0,1-1 1 0 0,-1 1-1 0 0,1 0 0 0 0,0-1 0 0 0,0 1 0 0 0,0-1 0 0 0,0 1 1 0 0,0-1-1 0 0,0 0 0 0 0,1 0 0 0 0,-1 1 0 0 0,1-1 0 0 0,0 0 0 0 0,0 0 1 0 0,-1 0-1 0 0,1-1 0 0 0,0 1 0 0 0,1 0 0 0 0,-1-1 0 0 0,0 1 0 0 0,0-1 1 0 0,1 0-1 0 0,-1 0 0 0 0,1 0 0 0 0,-1 0 0 0 0,1 0 0 0 0,-1 0 1 0 0,2 0-22 0 0,0 1-28 0 0,-1-1 1 0 0,1 1 0 0 0,0-1 0 0 0,-1 0 0 0 0,1 0-1 0 0,0 0 1 0 0,0 0 0 0 0,0-1 0 0 0,0 0 0 0 0,0 0-1 0 0,0 0 1 0 0,0 0 0 0 0,-1 0 0 0 0,1-1-1 0 0,0 1 1 0 0,0-1 0 0 0,0 0 0 0 0,0-1 0 0 0,-1 1-1 0 0,1-1 1 0 0,-1 1 0 0 0,1-1 0 0 0,-1 0 0 0 0,1 0-1 0 0,-1 0 1 0 0,0-1 0 0 0,0 1 0 0 0,0-1 0 0 0,0 0-1 0 0,-1 0 1 0 0,1 0 0 0 0,-1 0 0 0 0,0 0 0 0 0,0-1-1 0 0,0 1 1 0 0,0-1 0 0 0,0 1 0 0 0,-1-1 0 0 0,0 0-1 0 0,1-1 28 0 0,-4 60 652 0 0,0-42-739 0 0,1 0 1 0 0,0 0 0 0 0,1 1 0 0 0,0-1-1 0 0,1 1 1 0 0,1-1 0 0 0,0 0-1 0 0,1 0 1 0 0,0 0 0 0 0,1 0-1 0 0,2 3 87 0 0,1-6-3257 0 0,1-7-3122 0 0</inkml:trace>
  <inkml:trace contextRef="#ctx0" brushRef="#br0" timeOffset="1309.319">769 242 12225 0 0,'0'0'4377'0'0,"16"68"-4377"0"0,-12-23-289 0 0,0 6 289 0 0,-4-2 97 0 0,0-4 139 0 0,-6-1-120 0 0,-3-6-68 0 0,-3-10-48 0 0,2-4 0 0 0,-4-3-4 0 0,-4 4-4 0 0,-6 1-304 0 0,-4 3-709 0 0,7-11-2051 0 0,-12 0-6277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22 8897 0 0,'0'0'6776'0'0,"0"0"-6192"0"0,0 0-584 0 0,0 0 0 0 0,0 0 24 0 0,0 0 213 0 0,0 0-13 0 0,-42 3-144 0 0,23-4-80 0 0,-2-1-60 0 0,-2 0-16 0 0,0 0-669 0 0,0-1-1019 0 0,6 1-2604 0 0,0-10-5125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7 15925 0 0,'0'0'1997'0'0,"0"0"-1997"0"0,0 0-592 0 0,0 0 304 0 0,-37-5 280 0 0,12 3-4 0 0,-2 2 4 0 0,-6 0-116 0 0,-10 3-425 0 0,6-1-563 0 0,3 0-1412 0 0,6-2-3992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5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12029 0 0,'0'0'965'0'0,"0"0"-627"0"0,0 0 116 0 0,0 0 25 0 0,0 0-116 0 0,-8 7-130 0 0,4-4-162 0 0,-67 67 248 0 0,69-68-293 0 0,1-1-1 0 0,-1 1 1 0 0,1 0 0 0 0,-1-1 0 0 0,1 1 0 0 0,0 0 0 0 0,0 0-1 0 0,0 0 1 0 0,0 0 0 0 0,0 0 0 0 0,1 0 0 0 0,-1 0-1 0 0,1 0 1 0 0,-1 0 0 0 0,1 0 0 0 0,-1 1 0 0 0,1-1 0 0 0,0 0-1 0 0,0 0 1 0 0,0 0 0 0 0,1 1 0 0 0,-1-1 0 0 0,0 0-1 0 0,1 0 1 0 0,0 0 0 0 0,-1 0 0 0 0,1 0 0 0 0,0 0-1 0 0,0 0 1 0 0,0 0 0 0 0,0 0 0 0 0,0 0 0 0 0,0-1 0 0 0,1 1-1 0 0,-1 0 1 0 0,1-1 0 0 0,-1 1 0 0 0,1-1 0 0 0,0 1-1 0 0,-1-1 1 0 0,1 0 0 0 0,0 0 0 0 0,0 0 0 0 0,0 0 0 0 0,0 0-1 0 0,0 0 1 0 0,1 0-26 0 0,90 11 1508 0 0,-91-12-1504 0 0,0 0 1 0 0,0 0-1 0 0,0 0 0 0 0,0-1 0 0 0,0 1 0 0 0,-1-1 1 0 0,1 1-1 0 0,0-1 0 0 0,0 0 0 0 0,-1 0 1 0 0,1 0-1 0 0,0 0 0 0 0,-1 0 0 0 0,1 0 0 0 0,-1 0 1 0 0,0 0-1 0 0,1 0 0 0 0,-1-1 0 0 0,0 1 1 0 0,1-1-1 0 0,-1 1 0 0 0,0-1 0 0 0,0 1 0 0 0,0-1 1 0 0,-1 0-1 0 0,1 0 0 0 0,0 1 0 0 0,-1-1 0 0 0,1 0 1 0 0,-1 0-1 0 0,1 0 0 0 0,-1 1 0 0 0,0-1 1 0 0,0 0-1 0 0,0 0 0 0 0,0 0 0 0 0,0 0 0 0 0,0 0 1 0 0,0 1-1 0 0,-1-1 0 0 0,1 0 0 0 0,-1 0 0 0 0,1 0 1 0 0,-1 1-1 0 0,0-1 0 0 0,0 0 0 0 0,0-1-4 0 0,20 184-1234 0 0,-8-165-580 0 0,2-11-5293 0 0,3-9-908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21 15585 0 0,'0'0'1829'0'0,"0"0"-1829"0"0,0 0-672 0 0,0 0 672 0 0,0 0 52 0 0,0 0 384 0 0,0 0-88 0 0,-54 10-236 0 0,29-10-112 0 0,-2-2-324 0 0,0-2-272 0 0,5-3-625 0 0,3-3-1555 0 0,7 3-3556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6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1592 0 0,'0'0'12521'0'0,"0"0"-11505"0"0,0 0-1016 0 0,0 0-8 0 0,0 0 8 0 0,-13 43 0 0 0,5-35-88 0 0,-2-2-164 0 0,0-1-572 0 0,-7 2-848 0 0,7-4-2532 0 0,-7 2-3077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33 12345 0 0,'0'0'2784'0'0,"0"0"-2304"0"0,0 0-480 0 0,0 0 124 0 0,0 0 64 0 0,0 0 281 0 0,0 0-81 0 0,-55-2-216 0 0,25 0-160 0 0,-1 0-12 0 0,0 0-72 0 0,3-2-897 0 0,1-2-947 0 0,9 3-2636 0 0,2-8-4793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6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13001 0 0,'0'0'1949'0'0,"0"0"-2014"0"0,0 0 26 0 0,0 0 328 0 0,0 0-6 0 0,-2 6-136 0 0,-10 27-831 0 0,50-20-959 0 0,-34-13 1721 0 0,1 0-1 0 0,-1 1 1 0 0,1 0 0 0 0,-1 0 0 0 0,0 0-1 0 0,1 0 1 0 0,-1 1 0 0 0,0 0 0 0 0,0 0-1 0 0,0 0 1 0 0,0 0 0 0 0,0 1 0 0 0,-1-1 0 0 0,1 1-1 0 0,-1 0 1 0 0,1 0 0 0 0,-1 0 0 0 0,0 1-1 0 0,0-1 1 0 0,-1 1 0 0 0,1-1 0 0 0,-1 1-1 0 0,0 0 1 0 0,0 0 0 0 0,0 0 0 0 0,0 0-1 0 0,-1 1 1 0 0,1-1 0 0 0,-1 0 0 0 0,0 1-1 0 0,-1-1 1 0 0,1 0 0 0 0,-1 1 0 0 0,0-1-1 0 0,0 1 1 0 0,0-1 0 0 0,0 1 0 0 0,-1-1-1 0 0,0 1 1 0 0,0-1 0 0 0,0 0 0 0 0,0 1 0 0 0,-2 0-78 0 0,-92 71 861 0 0,140-57 405 0 0,0-12-1391 0 0,56 7 374 0 0,-32-10-4876 0 0,-48-4-2018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15409 0 0,'0'0'728'0'0,"0"0"-728"0"0,15 40 0 0 0,-13-22 305 0 0,-2 2-9 0 0,1 0-132 0 0,-1 3 84 0 0,0-1-124 0 0,0 1-112 0 0,0-2 0 0 0,-1 0 76 0 0,1 0-88 0 0,0 0-608 0 0,0-2-989 0 0,1-5-2799 0 0,8-4-4429 0 0</inkml:trace>
  <inkml:trace contextRef="#ctx0" brushRef="#br0" timeOffset="182.972">337 378 16542 0 0,'0'0'488'0'0,"0"0"-488"0"0,0 0-36 0 0,0 0 36 0 0,0 0 420 0 0,-53 14-96 0 0,20-13-140 0 0,2-1-96 0 0,-3 0-88 0 0,-5 0-60 0 0,6-1-548 0 0,-2-1-405 0 0,1-1-1587 0 0,16 1-3260 0 0,-9-5-2009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04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10497 0 0,'0'0'3786'0'0,"0"0"-3011"0"0,0 0-990 0 0,0 0 107 0 0,0 0 173 0 0,8-1-330 0 0,6 1 327 0 0,0 1 0 0 0,0 0 0 0 0,0 1 0 0 0,0 0 0 0 0,0 2 0 0 0,-1-1 0 0 0,0 1 0 0 0,1 1 1 0 0,-2 0-1 0 0,1 1 0 0 0,0 1 0 0 0,-1 0 0 0 0,-1 0 0 0 0,5 4-62 0 0,-15-7 28 0 0,-1 0 1 0 0,0 0-1 0 0,1 0 1 0 0,-1 0-1 0 0,-1 0 0 0 0,1 0 1 0 0,-1 0-1 0 0,1 0 1 0 0,-1 0-1 0 0,0-1 0 0 0,0 1 1 0 0,-1 0-1 0 0,1 0 1 0 0,-1-1-1 0 0,0 1 0 0 0,0-1 1 0 0,0 0-1 0 0,0 0 1 0 0,-1 1-1 0 0,1-1 0 0 0,-1-1 1 0 0,0 1-1 0 0,0 0 1 0 0,0-1-1 0 0,0 1 0 0 0,0-1 1 0 0,-1 0-1 0 0,1 0 1 0 0,-1 0-1 0 0,1-1 0 0 0,-1 1 1 0 0,0-1-1 0 0,0 0 1 0 0,1 0-1 0 0,-1 0 0 0 0,-4 0-28 0 0,-4 6 94 0 0,-42 36-86 0 0,110-22 1220 0 0,-12-13-1463 0 0,31 8 567 0 0,-29 5-8978 0 0,-37-15 2091 0 0</inkml:trace>
  <inkml:trace contextRef="#ctx0" brushRef="#br0" timeOffset="250.672">432 353 12297 0 0,'0'0'1400'0'0,"0"0"-982"0"0,0 0-76 0 0,0 0-108 0 0,0 0 30 0 0,0 0 150 0 0,-9 0 36 0 0,-160-6 503 0 0,24-2-2220 0 0,51 13-5483 0 0,82-3 687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5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3848 0 0,'0'0'8154'0'0,"0"0"-6031"0"0,0 0-1777 0 0,-3 7-63 0 0,3-6-255 0 0,-15 36 199 0 0,1 0 0 0 0,3 0 0 0 0,1 1 1 0 0,1 1-1 0 0,2-1 0 0 0,2 1 0 0 0,2 1 1 0 0,1-1-1 0 0,2 0 0 0 0,4 28-227 0 0,33-2 377 0 0,1-38-6620 0 0,-17-24-2133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7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12509 0 0,'0'0'1801'0'0,"8"8"-1364"0"0,4 6-268 0 0,0 0 1 0 0,-1 1 0 0 0,0 0 0 0 0,-1 1-1 0 0,-1 0 1 0 0,0 0 0 0 0,-1 1-1 0 0,-1 0 1 0 0,2 10-170 0 0,-4-7 70 0 0,-1 0 0 0 0,-1 1 0 0 0,0-1 0 0 0,-2 1 0 0 0,0 0 0 0 0,-2-1 0 0 0,0 1 0 0 0,-1 0 0 0 0,-1-1 0 0 0,-1 1 0 0 0,-1-1 0 0 0,-1 0 0 0 0,0-1 0 0 0,-2 1 0 0 0,-4 8-70 0 0,-64 101-2255 0 0,67-118-2281 0 0,0-4-3697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8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11 5380 0 0,'0'0'10853'0'0,"0"0"-10624"0"0,0 0-229 0 0,0 0-733 0 0,0 0 709 0 0,-43 4-40 0 0,20-4-400 0 0,1-4-1552 0 0,5 2-2432 0 0,3-6-2953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8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32 13521 0 0,'0'0'2981'0'0,"0"0"-2345"0"0,0 0-388 0 0,0 0 88 0 0,0 0-176 0 0,0 0-160 0 0,0 0-44 0 0,-61-20-216 0 0,35 18-788 0 0,-3 0-993 0 0,5 1-2199 0 0,-5-6-3697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8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285 115 2736 0 0,'0'0'6136'0'0,"0"-7"-3895"0"0,1 2-2115 0 0,-1 1 1 0 0,1 0-1 0 0,-1 0 1 0 0,0 0-1 0 0,-1 0 1 0 0,1 0-1 0 0,-1 0 1 0 0,0 0-1 0 0,0 0 1 0 0,0 0-1 0 0,0 0 0 0 0,-1 0 1 0 0,0 1-1 0 0,1-1 1 0 0,-1 0-1 0 0,-1 1 1 0 0,1 0-1 0 0,0-1 1 0 0,-1 1-1 0 0,0 0 0 0 0,1 0 1 0 0,-1 0-1 0 0,-1 1 1 0 0,1-1-1 0 0,0 1 1 0 0,-1 0-1 0 0,1-1 1 0 0,-1 1-1 0 0,1 1 0 0 0,-1-1 1 0 0,0 1-1 0 0,0-1-126 0 0,0 2 24 0 0,0-1 0 0 0,0 1 0 0 0,0 0 0 0 0,0 0 0 0 0,0 0 0 0 0,0 1 0 0 0,0-1 0 0 0,0 1 0 0 0,0 0 0 0 0,0 0 0 0 0,0 1 0 0 0,0-1 0 0 0,1 1 0 0 0,-1 0 0 0 0,0 0 0 0 0,1 0 0 0 0,0 0 0 0 0,-1 1 0 0 0,1-1 0 0 0,0 1 0 0 0,0 0 0 0 0,1 0 0 0 0,-1 0 0 0 0,0 0 0 0 0,1 0 0 0 0,0 0 0 0 0,0 1 0 0 0,0-1 0 0 0,0 1 0 0 0,0 0 0 0 0,1 0 0 0 0,0-1 0 0 0,0 1 0 0 0,0 0 0 0 0,0 0 0 0 0,0 1-24 0 0,-14 150 289 0 0,21-106-107 0 0,3 1 0 0 0,2-1 0 0 0,2-1 0 0 0,2 0 1 0 0,10 18-183 0 0,-9-25 111 0 0,-2 0 0 0 0,-1 0 0 0 0,-3 1 1 0 0,-1 0-1 0 0,-2 1 0 0 0,-1 0 1 0 0,-2 23-112 0 0,-5-62 35 0 0,0 0 0 0 0,0 0 0 0 0,0 0 0 0 0,0 0-1 0 0,-1 0 1 0 0,1 0 0 0 0,-1 0 0 0 0,0-1 0 0 0,0 1 0 0 0,-1-1 0 0 0,1 1 0 0 0,-1-1 0 0 0,1 0 0 0 0,-1 0 0 0 0,0 0 0 0 0,0 0 0 0 0,-1-1 0 0 0,1 1 0 0 0,0-1 0 0 0,-1 0 0 0 0,0 0 0 0 0,1 0 0 0 0,-1 0 0 0 0,0-1 0 0 0,0 1 0 0 0,0-1 0 0 0,0 0 0 0 0,0 0 0 0 0,0-1 0 0 0,0 1 0 0 0,0-1 0 0 0,-1 0 0 0 0,1 0 0 0 0,0 0 0 0 0,0-1 0 0 0,0 1 0 0 0,0-1-1 0 0,0 0 1 0 0,0 0 0 0 0,0-1 0 0 0,0 1 0 0 0,0-1 0 0 0,0 0 0 0 0,1 0 0 0 0,-1 0 0 0 0,1 0 0 0 0,-1 0 0 0 0,1-1 0 0 0,0 0 0 0 0,0 0 0 0 0,-2-2-35 0 0,-83-84-1534 0 0,118 76-5159 0 0,-26 14 5673 0 0,11 1-5382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9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10757 0 0,'0'0'4492'0'0,"0"0"-3315"0"0,0 0-1046 0 0,0 0 53 0 0,0 0 155 0 0,0 0-89 0 0,0 0-234 0 0,0 0-200 0 0,5 1-20 0 0,2 0 229 0 0,0 1 0 0 0,0 0 0 0 0,0 0 0 0 0,-1 1 0 0 0,1 0-1 0 0,0 0 1 0 0,-1 0 0 0 0,0 1 0 0 0,0 0 0 0 0,0 0 0 0 0,0 1 0 0 0,-1-1-1 0 0,0 1 1 0 0,0 0 0 0 0,0 1 0 0 0,0-1 0 0 0,2 6-25 0 0,-7-10 8 0 0,0 1-1 0 0,-1-1 1 0 0,1 0-1 0 0,0 0 1 0 0,-1 0 0 0 0,0 1-1 0 0,1-1 1 0 0,-1 0-1 0 0,0 0 1 0 0,1 0 0 0 0,-1 0-1 0 0,0 0 1 0 0,0-1-1 0 0,0 1 1 0 0,0 0 0 0 0,0 0-1 0 0,0 0 1 0 0,0-1-1 0 0,0 1 1 0 0,0-1 0 0 0,0 1-1 0 0,-1-1 1 0 0,1 1-1 0 0,0-1 1 0 0,0 1 0 0 0,0-1-1 0 0,-1 0 1 0 0,1 0-1 0 0,0 0 1 0 0,-1 0 0 0 0,1 0-1 0 0,0 0 1 0 0,0 0-1 0 0,-1 0 1 0 0,1 0 0 0 0,0-1-1 0 0,0 1 1 0 0,0 0-1 0 0,-1-1 1 0 0,1 1 0 0 0,0-1-1 0 0,0 1 1 0 0,0-1-8 0 0,1 1-26 0 0,0 1 1 0 0,0-1 0 0 0,0 0-1 0 0,0 1 1 0 0,0-1-1 0 0,0 1 1 0 0,0-1 0 0 0,0 0-1 0 0,0 1 1 0 0,0-1-1 0 0,-1 1 1 0 0,1-1 0 0 0,0 0-1 0 0,0 1 1 0 0,0-1 0 0 0,0 0-1 0 0,-1 1 1 0 0,1-1-1 0 0,0 0 1 0 0,0 1 0 0 0,0-1-1 0 0,-1 0 1 0 0,1 0-1 0 0,0 1 1 0 0,-1-1 0 0 0,1 0-1 0 0,0 0 1 0 0,-1 0-1 0 0,1 1 1 0 0,0-1 0 0 0,-1 0-1 0 0,1 0 1 0 0,0 0 0 0 0,-1 0-1 0 0,1 0 1 0 0,-1 0-1 0 0,1 1 1 0 0,0-1 0 0 0,-1 0-1 0 0,1 0 26 0 0,75 75 641 0 0,-73-73-616 0 0,0 0-1 0 0,0 0 1 0 0,-1 0 0 0 0,1 1-1 0 0,-1-1 1 0 0,0 1 0 0 0,1-1 0 0 0,-1 1-1 0 0,0-1 1 0 0,-1 1 0 0 0,1 0 0 0 0,0-1-1 0 0,-1 1 1 0 0,1 0 0 0 0,-1 0-1 0 0,0-1 1 0 0,0 1 0 0 0,0 0 0 0 0,-1 0-1 0 0,1-1 1 0 0,0 1 0 0 0,-1 0 0 0 0,0 0-1 0 0,0-1 1 0 0,0 1 0 0 0,0-1-1 0 0,0 1 1 0 0,0-1 0 0 0,-1 1 0 0 0,1-1-1 0 0,-1 0 1 0 0,1 1 0 0 0,-1-1 0 0 0,0 0-1 0 0,0 0 1 0 0,-1 1-25 0 0,-53 10-504 0 0,19-30-7086 0 0,20-1-1647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6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6797 0 0,'0'0'7808'0'0,"0"0"-7316"0"0,0 0-316 0 0,0 0-152 0 0,0 0 304 0 0,0 0-52 0 0,0 0-276 0 0,0 0-252 0 0,0 0-1008 0 0,0 0-1448 0 0,-34 13-5769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9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27 1828 0 0,'0'0'4476'0'0,"0"0"-1767"0"0,0 0-1448 0 0,0 0-79 0 0,0 0 309 0 0,0 0-157 0 0,0 0-531 0 0,0 0-523 0 0,0 19-7 0 0,-7-7-156 0 0,6-12-108 0 0,0 1-1 0 0,0 0 0 0 0,0 0 0 0 0,0-1 1 0 0,0 1-1 0 0,0 0 0 0 0,0 0 0 0 0,0 0 1 0 0,1 0-1 0 0,-1 0 0 0 0,0 0 0 0 0,1 0 0 0 0,-1 0 1 0 0,1 0-1 0 0,-1 0 0 0 0,1 1 0 0 0,0-1 1 0 0,-1 0-1 0 0,1 0 0 0 0,0 0 0 0 0,0 1 0 0 0,0-1 1 0 0,0 0-1 0 0,0 0 0 0 0,0 0 0 0 0,0 1 1 0 0,0-1-1 0 0,0 0 0 0 0,1 0 0 0 0,-1 0 1 0 0,0 1-1 0 0,1-1 0 0 0,-1 0 0 0 0,1 0 0 0 0,-1 0 1 0 0,1 0-1 0 0,0 0 0 0 0,-1 0 0 0 0,1 0 1 0 0,0 0-1 0 0,0 0 0 0 0,0 0 0 0 0,0 0 1 0 0,-1-1-1 0 0,1 1 0 0 0,0 0 0 0 0,0-1 0 0 0,1 1 1 0 0,-1 0-1 0 0,0-1 0 0 0,0 0 0 0 0,0 1 1 0 0,0-1-1 0 0,0 1 0 0 0,1-1 0 0 0,-1 0 1 0 0,1 0-10 0 0,92 62-153 0 0,-92-60 182 0 0,-1-1-1 0 0,1 1 1 0 0,-1 0 0 0 0,0 0-1 0 0,0 0 1 0 0,0 0-1 0 0,0 0 1 0 0,0 0-1 0 0,0 0 1 0 0,0 0-1 0 0,-1 0 1 0 0,1 0-1 0 0,-1 0 1 0 0,1 1 0 0 0,-1-1-1 0 0,0 0 1 0 0,0 0-1 0 0,0 1 1 0 0,0-1-1 0 0,0 0 1 0 0,-1 0-1 0 0,1 0 1 0 0,-1 1-1 0 0,1-1 1 0 0,-1 0 0 0 0,0 0-1 0 0,0 0 1 0 0,0 0-1 0 0,0 0 1 0 0,0 0-1 0 0,0 0 1 0 0,0-1-1 0 0,-1 1 1 0 0,1 0-1 0 0,-1 0 1 0 0,1-1 0 0 0,-1 1-1 0 0,0-1 1 0 0,0 0-1 0 0,0 0 1 0 0,1 1-1 0 0,-1-1 1 0 0,0 0-1 0 0,0 0 1 0 0,-1-1 0 0 0,1 1-1 0 0,0 0 1 0 0,-1-1-28 0 0,-78 19 26 0 0,29-32-4530 0 0,44 4-283 0 0,5-8-3140 0 0</inkml:trace>
  <inkml:trace contextRef="#ctx0" brushRef="#br0" timeOffset="248.202">319 6 11509 0 0,'0'0'2872'0'0,"0"0"-2268"0"0,0 0-400 0 0,0 0 636 0 0,0 0-259 0 0,0 0-393 0 0,-73-6-112 0 0,24 6-76 0 0,-5 2-464 0 0,10 1-921 0 0,16-2-1363 0 0,3-1-4201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7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0 14585 0 0,'0'0'1675'0'0,"0"0"-1428"0"0,0 0-90 0 0,-8 5-77 0 0,5-4-85 0 0,1 0 0 0 0,-1 1 0 0 0,0-1 0 0 0,1 1 0 0 0,-1 0 0 0 0,1-1 0 0 0,-1 1 0 0 0,1 0 0 0 0,0 0 0 0 0,0 1 0 0 0,0-1 0 0 0,0 0 1 0 0,0 1-1 0 0,0-1 0 0 0,1 1 0 0 0,-1 0 0 0 0,1-1 0 0 0,-1 1 0 0 0,1 0 0 0 0,0 0 0 0 0,1 0 0 0 0,-1 0 0 0 0,0 0 0 0 0,1 0 0 0 0,-1 0 1 0 0,1 0-1 0 0,0 0 0 0 0,0 0 0 0 0,0 0 0 0 0,1 0 0 0 0,-1 0 0 0 0,1 0 0 0 0,-1 0 0 0 0,1 0 0 0 0,0 0 0 0 0,0 0 0 0 0,1-1 0 0 0,-1 1 1 0 0,2 2 4 0 0,82 100 628 0 0,-88-101-686 0 0,1-1 1 0 0,-1 0 0 0 0,1 0-1 0 0,-1 0 1 0 0,0 0 0 0 0,0-1-1 0 0,0 1 1 0 0,0-1 0 0 0,-1 1-1 0 0,1-1 1 0 0,-1 0 0 0 0,1-1-1 0 0,-1 1 1 0 0,0 0 0 0 0,0-1-1 0 0,1 0 1 0 0,-1 0-1 0 0,0 0 1 0 0,0-1 0 0 0,0 1-1 0 0,0-1 1 0 0,0 0 0 0 0,0 0-1 0 0,0 0 1 0 0,-1-1 0 0 0,-2 0 57 0 0,-10-1-3236 0 0,2-6-3144 0 0</inkml:trace>
  <inkml:trace contextRef="#ctx0" brushRef="#br0" timeOffset="249.02">292 40 7825 0 0,'0'0'9301'0'0,"0"0"-8853"0"0,0 0-448 0 0,0 0 0 0 0,0 0 24 0 0,-53 2 248 0 0,13-2-272 0 0,-9 1-584 0 0,5 1-529 0 0,9-2-1615 0 0,16 0-2912 0 0,4-5-2165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7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1 14949 0 0,'0'0'1643'0'0,"-7"1"-1109"0"0,-21 2-514 0 0,0 1-1 0 0,1 1 0 0 0,0 1 1 0 0,0 2-1 0 0,0 1 1 0 0,1 0-1 0 0,0 2 0 0 0,1 2 1 0 0,0 0-1 0 0,-5 5-19 0 0,29-18-9 0 0,0 0-1 0 0,0 1 0 0 0,0-1 1 0 0,0 1-1 0 0,0-1 1 0 0,0 1-1 0 0,0-1 0 0 0,0 1 1 0 0,0-1-1 0 0,0 1 1 0 0,0 0-1 0 0,1 0 1 0 0,-1-1-1 0 0,0 1 0 0 0,0 0 1 0 0,1 0-1 0 0,-1 0 1 0 0,0 0-1 0 0,1 0 0 0 0,-1 0 1 0 0,1 0-1 0 0,-1 0 1 0 0,1 0-1 0 0,0 0 0 0 0,0 0 1 0 0,-1 0-1 0 0,1 0 1 0 0,0 1-1 0 0,0-1 0 0 0,0 0 1 0 0,0 0-1 0 0,0 0 1 0 0,0 0-1 0 0,0 0 0 0 0,0 0 1 0 0,1 0-1 0 0,-1 0 1 0 0,0 1-1 0 0,1-1 0 0 0,-1 0 1 0 0,1 0-1 0 0,-1 0 1 0 0,1 0-1 0 0,-1 0 0 0 0,1-1 1 0 0,0 1-1 0 0,0 0 1 0 0,-1 0-1 0 0,1 0 0 0 0,0-1 1 0 0,0 1-1 0 0,0 0 1 0 0,0-1-1 0 0,0 1 1 0 0,0 0-1 0 0,0-1 0 0 0,0 1 1 0 0,0-1-1 0 0,0 0 1 0 0,0 1-1 0 0,0-1 0 0 0,0 0 1 0 0,0 0-1 0 0,0 0 1 0 0,1 1 9 0 0,87 14 530 0 0,-75-14-507 0 0,91 18 189 0 0,-99-10-1520 0 0,-15-3-4380 0 0,1-5-1034 0 0</inkml:trace>
  <inkml:trace contextRef="#ctx0" brushRef="#br0" timeOffset="246.556">1 260 7461 0 0,'0'0'7760'0'0,"0"0"-7368"0"0,0 0-304 0 0,0 0 124 0 0,38 21 517 0 0,-23-15-253 0 0,-1-2-216 0 0,3 2-136 0 0,0-2-60 0 0,-4 1-16 0 0,0 0-48 0 0,-3-1 0 0 0,-2 2-248 0 0,0-2-612 0 0,-5-1-801 0 0,2 0-2623 0 0,2-6-5381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5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947 0 6049 0 0,'0'0'7324'0'0,"0"0"-5250"0"0,0 0-1896 0 0,0 0-58 0 0,-1 7 256 0 0,-7 13-249 0 0,-1-1 0 0 0,0 0 0 0 0,-2 0 0 0 0,0-1-1 0 0,-1-1 1 0 0,-1 0 0 0 0,-1 0 0 0 0,0-1 0 0 0,-1-1-1 0 0,-1 0 1 0 0,0-2 0 0 0,-1 1 0 0 0,0-2 0 0 0,-1 0-1 0 0,-9 3-126 0 0,11-4-123 0 0,15-10-268 0 0,-29 19-81 0 0,21-16-2295 0 0,3-6-3596 0 0,5-6-1544 0 0</inkml:trace>
  <inkml:trace contextRef="#ctx0" brushRef="#br0" timeOffset="249.608">720 96 6857 0 0,'0'0'5391'0'0,"0"0"-3906"0"0,0 0-1200 0 0,5 6 70 0 0,19 23 440 0 0,142 131 1699 0 0,-154-152-2705 0 0,8 5-416 0 0,-6-7-4964 0 0,-11-7-1122 0 0</inkml:trace>
  <inkml:trace contextRef="#ctx0" brushRef="#br0" timeOffset="499.515">572 106 8293 0 0,'0'0'6140'0'0,"0"0"-4486"0"0,0 0-1598 0 0,0 0 122 0 0,0 0-46 0 0,-9 6-65 0 0,-122 99-1150 0 0,132-102 1084 0 0,0-1-1 0 0,0 1 0 0 0,0 0 0 0 0,0-1 0 0 0,0 0 0 0 0,0 1 1 0 0,1-1-1 0 0,-1 0 0 0 0,1 1 0 0 0,0-1 0 0 0,0 0 0 0 0,0 0 1 0 0,0-1-1 0 0,0 1 0 0 0,0 0 0 0 0,0-1 0 0 0,0 1 0 0 0,1-1 1 0 0,-1 1-1 0 0,1-1 0 0 0,-1 0 0 0 0,1 0 0 0 0,-1 0 1 0 0,1-1-1 0 0,-1 1 0 0 0,1-1 0 0 0,0 1 0 0 0,0-1 0 0 0,-1 0 1 0 0,1 0-1 0 0,0 0 0 0 0,0 0 0 0 0,6 2 200 0 0,0 1-44 0 0,-4-2-144 0 0,1-1 1 0 0,-1 1-1 0 0,0 0 1 0 0,0 1-1 0 0,1 0 1 0 0,-1-1-1 0 0,0 2 0 0 0,-1-1 1 0 0,1 0-1 0 0,0 1 1 0 0,-1 0-1 0 0,1 0 1 0 0,-1 0-1 0 0,0 1 1 0 0,0 0-1 0 0,0-1 1 0 0,0 1-1 0 0,-1 1 0 0 0,0-1 1 0 0,0 0-1 0 0,0 1 1 0 0,0 0-13 0 0,-8 6-2642 0 0,-5-8-3384 0 0,-3-3-1379 0 0</inkml:trace>
  <inkml:trace contextRef="#ctx0" brushRef="#br0" timeOffset="761.197">377 382 6929 0 0,'0'0'6580'0'0,"0"0"-5844"0"0,0 0-496 0 0,51 24 416 0 0,-32-17 124 0 0,-3 0-147 0 0,1-3-337 0 0,-3 3-236 0 0,-3-1-60 0 0,-1 1 0 0 0,-4-1 0 0 0,-2 1-284 0 0,-4-2-609 0 0,0-1-799 0 0,-4-1-2284 0 0,-6-7-4389 0 0</inkml:trace>
  <inkml:trace contextRef="#ctx0" brushRef="#br0" timeOffset="1072.237">13 191 10017 0 0,'0'0'4768'0'0,"0"0"-3566"0"0,0 0-1077 0 0,0 0 153 0 0,0 0 6 0 0,7-2-360 0 0,0 1 43 0 0,1 0 1 0 0,-1 1 0 0 0,1 0 0 0 0,0 0 0 0 0,-1 1 0 0 0,1 0 0 0 0,0 0 0 0 0,-1 1 0 0 0,0 0 0 0 0,1 0 0 0 0,-1 0 0 0 0,0 1 0 0 0,0 1 0 0 0,0-1 0 0 0,-1 1 0 0 0,3 2 32 0 0,-7-6-3 0 0,0 1-1 0 0,0-1 1 0 0,0 1 0 0 0,-1 0 0 0 0,1 0 0 0 0,0 0-1 0 0,-1 0 1 0 0,1 0 0 0 0,-1 0 0 0 0,1 1-1 0 0,-1-1 1 0 0,1 0 0 0 0,-1 1 0 0 0,0-1 0 0 0,0 1-1 0 0,0-1 1 0 0,0 1 0 0 0,0 0 0 0 0,0-1 0 0 0,0 1-1 0 0,0 0 1 0 0,-1 0 0 0 0,1 0 0 0 0,-1 0 0 0 0,1-1-1 0 0,-1 1 1 0 0,0 0 0 0 0,1 0 0 0 0,-1 0 0 0 0,0 0-1 0 0,-1 0 1 0 0,1 0 0 0 0,0 0 0 0 0,0 0-1 0 0,-1 0 1 0 0,1 0 0 0 0,-1-1 0 0 0,0 1 0 0 0,1 0-1 0 0,-1 0 1 0 0,0-1 0 0 0,0 1 0 0 0,0 0 0 0 0,0-1-1 0 0,-1 1 1 0 0,1-1 0 0 0,0 1 0 0 0,-1-1 0 0 0,1 0-1 0 0,0 1 1 0 0,-1-1 0 0 0,0 0 0 0 0,1 0-1 0 0,-1 0 1 0 0,0 0 0 0 0,1-1 0 0 0,-1 1 0 0 0,0 0-1 0 0,0-1 1 0 0,0 1 0 0 0,0-1 0 0 0,0 0 0 0 0,0 1-1 0 0,1-1 1 0 0,-1 0 0 0 0,0 0 0 0 0,0 0 0 0 0,0 0-1 0 0,0-1 1 0 0,-1 1 3 0 0,3 0-10 0 0,0 0 0 0 0,1 1 0 0 0,-1-1 0 0 0,0 1 0 0 0,0-1 0 0 0,0 1 0 0 0,1-1 0 0 0,-1 0 0 0 0,0 1 0 0 0,0-1 0 0 0,0 1-1 0 0,0-1 1 0 0,0 1 0 0 0,0-1 0 0 0,0 1 0 0 0,0-1 0 0 0,0 0 0 0 0,0 1 0 0 0,0-1 0 0 0,-1 1 0 0 0,1-1 0 0 0,0 1 0 0 0,0-1 0 0 0,0 0 0 0 0,0 1 0 0 0,-1-1 0 0 0,1 1 0 0 0,0-1 0 0 0,0 0-1 0 0,-1 1 1 0 0,1-1 10 0 0,30 11 526 0 0,-28-11-494 0 0,0 0 1 0 0,1 1-1 0 0,-1-1 0 0 0,0 1 0 0 0,1-1 1 0 0,-1 1-1 0 0,0 0 0 0 0,0 0 0 0 0,1 0 1 0 0,-1 1-1 0 0,0-1 0 0 0,0 0 0 0 0,0 1 0 0 0,-1-1 1 0 0,1 1-1 0 0,0 0 0 0 0,-1-1 0 0 0,1 1 1 0 0,-1 0-1 0 0,1 0 0 0 0,-1 0 0 0 0,0 0 1 0 0,0 0-1 0 0,0 1 0 0 0,0-1 0 0 0,0 0 1 0 0,0 0-1 0 0,0 1 0 0 0,-1-1 0 0 0,0 0 1 0 0,1 1-1 0 0,-1-1 0 0 0,0 1 0 0 0,0-1 1 0 0,0 0-1 0 0,0 1 0 0 0,-1-1 0 0 0,1 0 0 0 0,0 1 1 0 0,-1-1-1 0 0,0 0 0 0 0,0 1 0 0 0,0-1 1 0 0,0 0-1 0 0,0 0 0 0 0,0 0 0 0 0,0 0 1 0 0,-1 0-1 0 0,1 0 0 0 0,-1 0 0 0 0,1 0 1 0 0,-1-1-1 0 0,0 1 0 0 0,0 0 0 0 0,1-1 1 0 0,-1 1-1 0 0,0-1 0 0 0,-1 0 0 0 0,1 0 0 0 0,0 0 1 0 0,0 0-1 0 0,-1 0-32 0 0,-92 17-101 0 0,35-29-6253 0 0,48 0-520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14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6369 0 0,'0'0'7364'0'0,"0"0"-5304"0"0,0 0-1908 0 0,1 7-43 0 0,16 223 345 0 0,-13-165 336 0 0,-4-59-3647 0 0,1-7-3304 0 0,-1-13-2059 0 0</inkml:trace>
  <inkml:trace contextRef="#ctx0" brushRef="#br0" timeOffset="251.562">57 2 11145 0 0,'9'-1'1273'0'0,"4"0"-911"0"0,0 1-1 0 0,-1 1 0 0 0,1-1 0 0 0,0 2 0 0 0,0 0 0 0 0,-1 0 0 0 0,1 2 0 0 0,-1-1 0 0 0,0 1 1 0 0,0 1-1 0 0,0 0 0 0 0,0 1 0 0 0,7 5-361 0 0,-18-10 16 0 0,1 1 0 0 0,-1-1 0 0 0,0 0 0 0 0,0 1 0 0 0,0-1 1 0 0,0 0-1 0 0,0 1 0 0 0,0-1 0 0 0,0 1 0 0 0,-1-1 0 0 0,1 1 0 0 0,-1 0 0 0 0,1-1 1 0 0,-1 1-1 0 0,1 0 0 0 0,-1-1 0 0 0,0 1 0 0 0,0 0 0 0 0,0 0 0 0 0,0-1 0 0 0,0 1 1 0 0,0 0-1 0 0,0-1 0 0 0,-1 1 0 0 0,1 0 0 0 0,-1-1 0 0 0,1 1 0 0 0,-1 0 0 0 0,0-1 0 0 0,1 1 1 0 0,-1-1-1 0 0,0 1 0 0 0,0-1 0 0 0,0 1 0 0 0,0-1 0 0 0,0 0 0 0 0,0 0 0 0 0,-1 1 1 0 0,1-1-1 0 0,0 0 0 0 0,-1 0 0 0 0,1 0 0 0 0,-1 0 0 0 0,1 0 0 0 0,-1-1 0 0 0,1 1 0 0 0,-1 0 1 0 0,0-1-1 0 0,0 1-16 0 0,-81 32-517 0 0,80-32 385 0 0,-44 4-5897 0 0,25-10-1756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29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660 48 784 0 0,'0'0'2885'0'0,"0"0"-1674"0"0,0 0-610 0 0,0 0 535 0 0,0 0 814 0 0,0 0-683 0 0,0 0-727 0 0,0 0-272 0 0,0 0-45 0 0,0 0 164 0 0,0 0 271 0 0,0 0 241 0 0,-4 1 19 0 0,-263-11 2338 0 0,-120-28-2524 0 0,385 38-750 0 0,22 5-4009 0 0,-7 1-1667 0 0,4-1-2222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1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0 3436 0 0,'0'0'6502'0'0,"0"0"-4450"0"0,0 0-1372 0 0,0 0 532 0 0,0 0 465 0 0,0 0-530 0 0,0 0-721 0 0,-8 1-499 0 0,0 6 85 0 0,-2 0 21 0 0,0 1 0 0 0,1 0 0 0 0,0 0 0 0 0,0 1-1 0 0,1 0 1 0 0,0 0 0 0 0,1 1 0 0 0,0 0 0 0 0,1 0 0 0 0,0 1 0 0 0,0 0 0 0 0,-1 5-33 0 0,9-13 27 0 0,1 1 1 0 0,0-1 0 0 0,0 0 0 0 0,0 0 0 0 0,0 0-1 0 0,0 0 1 0 0,0-1 0 0 0,1 1 0 0 0,-1-1 0 0 0,1 0-1 0 0,0 0 1 0 0,-1 0 0 0 0,1-1 0 0 0,0 1 0 0 0,0-1 0 0 0,0 0-1 0 0,1 0 1 0 0,-1 0 0 0 0,0-1 0 0 0,0 1 0 0 0,0-1-1 0 0,1 0 1 0 0,-1 0 0 0 0,4-1-28 0 0,74-3 225 0 0,-80 3-244 0 0,-1 1 0 0 0,1 0 0 0 0,0 0 0 0 0,-1-1-1 0 0,1 1 1 0 0,-1-1 0 0 0,1 1 0 0 0,-1-1 0 0 0,1 0-1 0 0,-1 0 1 0 0,0 0 0 0 0,1 0 0 0 0,-1 0 0 0 0,0 0 0 0 0,0 0-1 0 0,1 0 1 0 0,-1 0 0 0 0,0 0 0 0 0,0-1 0 0 0,0 1-1 0 0,-1 0 1 0 0,1-1 0 0 0,0 1 0 0 0,0-1 0 0 0,-1 1 0 0 0,1-1-1 0 0,-1 1 1 0 0,1-1 0 0 0,-1 1 0 0 0,0-1 0 0 0,0 1-1 0 0,1-1 1 0 0,-1 0 0 0 0,0 1 0 0 0,0-1 0 0 0,-1 1 0 0 0,1-1-1 0 0,0 0 1 0 0,0 1 0 0 0,-1-1 0 0 0,1 1 0 0 0,-1-1-1 0 0,0 1 1 0 0,1-1 0 0 0,-1 1 0 0 0,0-1 0 0 0,0 1-1 0 0,0 0 1 0 0,0-1 19 0 0,-6 100-24 0 0,9 28 368 0 0,-3-123-1970 0 0,0-7-6013 0 0,1-9-834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2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4316 0 0,'0'0'6361'0'0,"0"0"-4677"0"0,0 0-408 0 0,0 0 272 0 0,0 0-956 0 0,0 0-492 0 0,0 0-88 0 0,0 0 164 0 0,14 55-52 0 0,-10-34 16 0 0,-2 4 61 0 0,0-1-49 0 0,-2 1 36 0 0,0 0 8 0 0,0 0-196 0 0,0 0-124 0 0,0-9-1081 0 0,2-3-5011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3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229 128 8281 0 0,'0'0'8845'0'0,"0"0"-8785"0"0,0 0-60 0 0,0 0-172 0 0,0 0 172 0 0,0 0 0 0 0,-42 2-52 0 0,24-6-697 0 0,-1 1-651 0 0,2-3-644 0 0,8 0-220 0 0,3 0-2184 0 0,6-7-1609 0 0</inkml:trace>
  <inkml:trace contextRef="#ctx0" brushRef="#br0" timeOffset="171.997">253 41 1240 0 0,'0'0'11789'0'0,"0"0"-9897"0"0,0 0-1528 0 0,0 0-36 0 0,0 0-16 0 0,0 0 80 0 0,0 0-3 0 0,-63 0-189 0 0,11-5-200 0 0,4-2-1005 0 0,7-1-1295 0 0,17 1-3592 0 0,0-6-1817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3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7917 0 0,'0'0'6814'0'0,"0"0"-5358"0"0,3 10-1471 0 0,6 20 254 0 0,-1 0 0 0 0,-1 0 0 0 0,-2 1 1 0 0,-2 0-1 0 0,0 0 0 0 0,-2 0 0 0 0,-1 0 0 0 0,-3 14-239 0 0,-44-80-327 0 0,45 32 319 0 0,0 1 0 0 0,0-1 0 0 0,0 1 0 0 0,0 0 0 0 0,-1 0 0 0 0,1 0 0 0 0,-1 0-1 0 0,1 0 1 0 0,-1 0 0 0 0,1 1 0 0 0,-1-1 0 0 0,0 1 0 0 0,0 0 0 0 0,0 0 0 0 0,0 0 0 0 0,0 0 0 0 0,0 0-1 0 0,0 1 1 0 0,0-1 0 0 0,0 1 0 0 0,0 0 0 0 0,0 0 0 0 0,0 0 0 0 0,0 0 0 0 0,-1 1 0 0 0,1-1 0 0 0,0 1-1 0 0,0 0 1 0 0,0 0 0 0 0,0 0 0 0 0,1 0 0 0 0,-1 0 0 0 0,0 1 0 0 0,0-1 0 0 0,1 1 0 0 0,-1 0-1 0 0,1 0 1 0 0,-1 0 0 0 0,1 0 0 0 0,0 0 0 0 0,0 0 0 0 0,0 1 0 0 0,0-1 0 0 0,0 1 0 0 0,0-1 0 0 0,1 1-1 0 0,-1 0 1 0 0,1-1 0 0 0,0 1 0 0 0,0 0 0 0 0,0 0 0 0 0,0 0 0 0 0,0 0 0 0 0,1 0 0 0 0,-1 0 0 0 0,1 0-1 0 0,0 1 1 0 0,0 1 8 0 0,0-2 33 0 0,0 0-1 0 0,1 0 1 0 0,-1 0-1 0 0,1 0 0 0 0,0 0 1 0 0,0 0-1 0 0,0 0 1 0 0,0 0-1 0 0,1-1 1 0 0,-1 1-1 0 0,1 0 0 0 0,-1-1 1 0 0,1 1-1 0 0,0-1 1 0 0,0 1-1 0 0,0-1 1 0 0,0 0-1 0 0,1 0 1 0 0,-1 0-1 0 0,1 0 0 0 0,-1 0 1 0 0,1-1-1 0 0,-1 1 1 0 0,1-1-1 0 0,0 0 1 0 0,0 1-1 0 0,0-1 0 0 0,0-1 1 0 0,0 1-1 0 0,0 0 1 0 0,0-1-1 0 0,0 1 1 0 0,0-1-33 0 0,107 2-441 0 0,-83-10-2134 0 0,-11-4-4553 0 0,-3-2-1019 0 0</inkml:trace>
  <inkml:trace contextRef="#ctx0" brushRef="#br0" timeOffset="245.424">361 268 6433 0 0,'0'0'7960'0'0,"0"0"-5930"0"0,0 0-1666 0 0,0 0-234 0 0,0 0-228 0 0,0 0-150 0 0,8 0 0 0 0,-2 0 268 0 0,-1 1 0 0 0,1 0 0 0 0,0 1 1 0 0,-1-1-1 0 0,1 1 0 0 0,0 0 0 0 0,-1 0 0 0 0,0 0 0 0 0,0 1 1 0 0,0 0-1 0 0,0 0 0 0 0,0 1 0 0 0,0-1 0 0 0,-1 1 0 0 0,1 0 1 0 0,-1 0-1 0 0,0 0 0 0 0,-1 1 0 0 0,1-1 0 0 0,1 4-20 0 0,-2-6 19 0 0,-1 1-1 0 0,0-1 1 0 0,1 1 0 0 0,-1-1-1 0 0,0 1 1 0 0,0 0 0 0 0,-1 0-1 0 0,1 0 1 0 0,-1 0-1 0 0,1 0 1 0 0,-1 0 0 0 0,0 1-1 0 0,0-1 1 0 0,0 0 0 0 0,-1 1-1 0 0,1-1 1 0 0,-1 0 0 0 0,0 1-1 0 0,0-1 1 0 0,0 0-1 0 0,0 1 1 0 0,-1-1 0 0 0,1 1-1 0 0,-1-1 1 0 0,0 0 0 0 0,0 0-1 0 0,0 1 1 0 0,0-1-1 0 0,-1 0 1 0 0,1 0 0 0 0,-1 0-1 0 0,0 0 1 0 0,0 0 0 0 0,0-1-1 0 0,0 1 1 0 0,0-1-1 0 0,-1 1 1 0 0,1-1 0 0 0,-1 0-1 0 0,1 0 1 0 0,-1 0 0 0 0,0 0-1 0 0,0 0 1 0 0,0 0-1 0 0,0-1 1 0 0,0 0 0 0 0,0 1-1 0 0,-1-1 1 0 0,-2 0-19 0 0,-31 10-1068 0 0,13-13-5809 0 0,17-5-1629 0 0</inkml:trace>
  <inkml:trace contextRef="#ctx0" brushRef="#br0" timeOffset="492.422">588 278 1160 0 0,'0'0'11238'0'0,"0"0"-8028"0"0,-2 8-2839 0 0,-7 19 31 0 0,5-21-360 0 0,1 0 0 0 0,-1 1 0 0 0,1-1 0 0 0,0 1-1 0 0,1 0 1 0 0,0 0 0 0 0,0 0 0 0 0,1 0-1 0 0,-1 0 1 0 0,1 0 0 0 0,1 0 0 0 0,0 0 0 0 0,0 1-1 0 0,0-1 1 0 0,1 0 0 0 0,0 0 0 0 0,0 0 0 0 0,0 0-1 0 0,1 0 1 0 0,0 0 0 0 0,1 0 0 0 0,0-1-1 0 0,0 1 1 0 0,0-1 0 0 0,1 1 0 0 0,0-1 0 0 0,1 1-42 0 0,20-1-2181 0 0,-7-11-5465 0 0,-3-7-37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9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1 2996 0 0,'0'0'5537'0'0,"0"0"-3234"0"0,0 0-1481 0 0,0 0-316 0 0,0 0-421 0 0,0 0-154 0 0,-4 5 135 0 0,-3 16 108 0 0,0-1-1 0 0,1 1 1 0 0,2 1-1 0 0,0-1 0 0 0,1 0 1 0 0,1 1-1 0 0,1 0 0 0 0,1 0 1 0 0,1-1-1 0 0,1 1 1 0 0,0-1-1 0 0,2 1 0 0 0,1-1 1 0 0,0 0-1 0 0,6 13-173 0 0,-9-28 36 0 0,12 40 183 0 0,-2 0-1 0 0,-2 2 0 0 0,-2-1 0 0 0,-2 1 0 0 0,-2 0 0 0 0,-3 0 1 0 0,-1 1-1 0 0,-3-1 0 0 0,-1 0 0 0 0,-3-1 0 0 0,-2 1 0 0 0,-1-1 1 0 0,-10 22-219 0 0,4-31 8 0 0,-1 0 0 0 0,-2-1 0 0 0,-1-1 0 0 0,-2-1 0 0 0,-2 0 0 0 0,-1-2 0 0 0,-2-1 1 0 0,0-1-1 0 0,-2-2 0 0 0,-2 0 0 0 0,-10 6-8 0 0,38-35-19 0 0,0 1 0 0 0,1 0 0 0 0,-1 1 0 0 0,1-1 0 0 0,-1 0 1 0 0,1 1-1 0 0,0-1 0 0 0,-1 1 0 0 0,1 0 0 0 0,0 0 0 0 0,0 0 0 0 0,0 0 0 0 0,0 0 0 0 0,1 0 0 0 0,-1 0 1 0 0,1 1-1 0 0,-1-1 0 0 0,1 0 0 0 0,0 1 0 0 0,0 0 0 0 0,0-1 0 0 0,0 1 0 0 0,0 0 0 0 0,0-1 0 0 0,1 1 1 0 0,-1 0-1 0 0,1 0 0 0 0,0-1 0 0 0,0 1 0 0 0,0 0 0 0 0,0 0 0 0 0,1-1 0 0 0,-1 1 0 0 0,1 0 0 0 0,-1 0 0 0 0,1-1 1 0 0,0 1-1 0 0,0 0 0 0 0,0-1 0 0 0,1 1 0 0 0,-1-1 0 0 0,0 0 0 0 0,2 2 19 0 0,56 96 707 0 0,-27-51-592 0 0,-2 2-1 0 0,-2 1 1 0 0,-2 2-1 0 0,-3 0 0 0 0,-2 1 1 0 0,-2 2-1 0 0,4 32-114 0 0,-14-14-205 0 0,-4 0-1 0 0,-3 0 0 0 0,-4 0 1 0 0,-2 0-1 0 0,-8 26 206 0 0,6-32-820 0 0,3-27-1065 0 0,3-13-2758 0 0,0-2-4021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6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530 33 3708 0 0,'0'0'8944'0'0,"0"0"-6230"0"0,-7 1-2201 0 0,-310-14 997 0 0,279 12-1656 0 0,-63-3 55 0 0,38-6-3443 0 0,60 6-903 0 0,4 2-648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6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10657 0 0,'0'0'2640'0'0,"0"0"-1968"0"0,0 0-428 0 0,0 0 460 0 0,0 0-31 0 0,0 0-353 0 0,-7 2-215 0 0,3-1-95 0 0,0 1-1 0 0,-1-1 1 0 0,1 1-1 0 0,0-1 1 0 0,0 1-1 0 0,0 0 1 0 0,0 0-1 0 0,1 1 1 0 0,-1-1-1 0 0,0 1 1 0 0,1 0-1 0 0,0 0 1 0 0,0 0-1 0 0,0 1 1 0 0,0-1-1 0 0,0 0 1 0 0,1 1-1 0 0,-1 0 1 0 0,1 0-1 0 0,0 0 1 0 0,0 0-1 0 0,1 0 1 0 0,-1 0-1 0 0,1 0 1 0 0,0 1-1 0 0,0-1 0 0 0,0 0 1 0 0,0 1-1 0 0,1-1 1 0 0,0 1-1 0 0,0-1 1 0 0,0 0-1 0 0,1 1 1 0 0,-1-1-1 0 0,1 1 1 0 0,0 0-10 0 0,5 0 60 0 0,-1 0 0 0 0,1 0 0 0 0,0-1 0 0 0,0 0 0 0 0,0 0 1 0 0,1-1-1 0 0,-1 0 0 0 0,1 0 0 0 0,0 0 0 0 0,0-1 0 0 0,0 0 0 0 0,0 0 1 0 0,0-1-1 0 0,0 0 0 0 0,1 0 0 0 0,-1-1 0 0 0,0 0 0 0 0,1 0 0 0 0,-1-1 0 0 0,0 0 1 0 0,1 0-61 0 0,-6 0-8 0 0,0 1 0 0 0,-1-1 1 0 0,1 0-1 0 0,0 0 1 0 0,-1 0-1 0 0,1 0 1 0 0,-1 0-1 0 0,1 0 0 0 0,-1-1 1 0 0,0 1-1 0 0,1 0 1 0 0,-1-1-1 0 0,0 1 0 0 0,0-1 1 0 0,0 1-1 0 0,0-1 1 0 0,0 0-1 0 0,-1 1 0 0 0,1-1 1 0 0,0 0-1 0 0,-1 0 1 0 0,1 1-1 0 0,-1-1 1 0 0,0 0-1 0 0,1 0 0 0 0,-1 0 1 0 0,0 0-1 0 0,0 0 1 0 0,0 1-1 0 0,0-1 0 0 0,-1-2 8 0 0,-2-9-729 0 0,4 40 496 0 0,13 136 492 0 0,-14-163-354 0 0,2 5-1442 0 0,1-4-4192 0 0,3-5-3443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8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183 115 8689 0 0,'0'0'7837'0'0,"0"0"-7837"0"0,0 0-149 0 0,0 0 149 0 0,-46-3 661 0 0,28-4-661 0 0,-4 1-124 0 0,-1-1-565 0 0,-2 2-459 0 0,3-3-920 0 0,7-1-940 0 0,4 2-4181 0 0</inkml:trace>
  <inkml:trace contextRef="#ctx0" brushRef="#br0" timeOffset="154.975">167 9 1500 0 0,'0'0'11289'0'0,"0"0"-9305"0"0,0 0-1984 0 0,0 0 0 0 0,0 0 228 0 0,-52 7 84 0 0,27-7-312 0 0,-4-3-1124 0 0,7-1-1712 0 0,-8-5-5861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6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6049 0 0,'0'0'5273'0'0,"1"7"-3650"0"0,10 36-1113 0 0,-3-1 0 0 0,-2 1 0 0 0,-1 1-1 0 0,-3-1 1 0 0,-1 1 0 0 0,-2-1 0 0 0,-2 0 0 0 0,-2 1 0 0 0,-7 25-510 0 0,-15 83-1014 0 0,27-151 736 0 0,2 6-2201 0 0,1-5-3123 0 0,6-4-2559 0 0</inkml:trace>
  <inkml:trace contextRef="#ctx0" brushRef="#br0" timeOffset="683.858">209 665 7929 0 0,'0'0'5273'0'0,"0"0"-3814"0"0,0 0-1290 0 0,0 0 146 0 0,0 0 103 0 0,0 0-402 0 0,0 0-157 0 0,7 6 74 0 0,76 72 397 0 0,-116-66-132 0 0,19-12-662 0 0,31 16 516 0 0,-15-15-12 0 0,0-1 1 0 0,0 0 0 0 0,0 1-1 0 0,0 0 1 0 0,0-1-1 0 0,0 1 1 0 0,0 0-1 0 0,0 0 1 0 0,-1 0 0 0 0,1 0-1 0 0,0 0 1 0 0,0 1-1 0 0,-1-1 1 0 0,1 0 0 0 0,-1 1-1 0 0,1-1 1 0 0,-1 1-1 0 0,1 0 1 0 0,-1 0 0 0 0,0-1-1 0 0,0 1 1 0 0,0 0-1 0 0,0 0 1 0 0,0 0 0 0 0,-1 0-1 0 0,1 0 1 0 0,0 0-1 0 0,-1 0 1 0 0,1 0 0 0 0,-1 0-1 0 0,0 0 1 0 0,0 0-1 0 0,0 1 1 0 0,0-1-1 0 0,0 0 1 0 0,0 0 0 0 0,-1 0-1 0 0,1 0 1 0 0,-1 0-1 0 0,1 0 1 0 0,-1 0 0 0 0,0 0-1 0 0,0 0 1 0 0,0 0-1 0 0,0 0 1 0 0,0 0 0 0 0,0-1-1 0 0,0 1 1 0 0,-1 0-1 0 0,1-1 1 0 0,-1 1 0 0 0,1-1-1 0 0,-1 1 1 0 0,0-1-1 0 0,1 0 1 0 0,-1 0 0 0 0,0 0-1 0 0,0 0 1 0 0,0 0-1 0 0,0 0-40 0 0,-91 3 763 0 0,63-13-3254 0 0,8-9-3875 0 0,14 1-2450 0 0</inkml:trace>
  <inkml:trace contextRef="#ctx0" brushRef="#br0" timeOffset="1070.39">339 42 6249 0 0,'0'0'4559'0'0,"0"0"-2776"0"0,0 0-1486 0 0,0 0 73 0 0,0 0 328 0 0,0 0-191 0 0,-7 5-370 0 0,5-2-130 0 0,0-2-11 0 0,0 0 0 0 0,0 0 0 0 0,0 1 0 0 0,0-1 0 0 0,1 1 0 0 0,-1 0 0 0 0,0-1 0 0 0,1 1 0 0 0,-1 0 0 0 0,1 0 0 0 0,0 0-1 0 0,0 0 1 0 0,0 0 0 0 0,0 0 0 0 0,0 0 0 0 0,0 1 0 0 0,0-1 0 0 0,1 0 0 0 0,-1 0 0 0 0,1 1 0 0 0,-1-1 0 0 0,1 0 0 0 0,0 1 0 0 0,0-1-1 0 0,0 0 1 0 0,0 1 0 0 0,1-1 0 0 0,-1 0 0 0 0,1 0 0 0 0,-1 1 0 0 0,1-1 0 0 0,0 0 0 0 0,0 0 0 0 0,0 0 0 0 0,1 2 4 0 0,80 101 1198 0 0,-83-103-1167 0 0,1 0 1 0 0,-1 0 0 0 0,0 0-1 0 0,0 1 1 0 0,0-1 0 0 0,0 0-1 0 0,-1 0 1 0 0,1-1 0 0 0,-1 1-1 0 0,1 0 1 0 0,-1 0 0 0 0,1-1-1 0 0,-1 1 1 0 0,0-1 0 0 0,0 1-1 0 0,0-1 1 0 0,0 0 0 0 0,0 1-1 0 0,0-1 1 0 0,0 0 0 0 0,0-1-1 0 0,0 1 1 0 0,-1 0 0 0 0,1 0-1 0 0,0-1 1 0 0,-1 0 0 0 0,1 1-1 0 0,0-1 1 0 0,-1 0 0 0 0,1 0-1 0 0,0 0 1 0 0,-1-1 0 0 0,-1 1-32 0 0,-47-4-2757 0 0,40-2-934 0 0,4-9-4217 0 0</inkml:trace>
  <inkml:trace contextRef="#ctx0" brushRef="#br0" timeOffset="1254.445">549 58 14569 0 0,'0'0'1780'0'0,"0"0"-1780"0"0,0 0 0 0 0,0 0 497 0 0,-38-4-121 0 0,17 1-376 0 0,-5 0-312 0 0,-1 2-337 0 0,1 1-435 0 0,-1 0-728 0 0,8 0-960 0 0,2-3-4077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5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3920 0 0,'0'0'7014'0'0,"0"0"-4949"0"0,0 0-1661 0 0,0 0 244 0 0,0 0 260 0 0,0 0-323 0 0,8-2-395 0 0,-4 1-188 0 0,1-1 1 0 0,0 2-1 0 0,-1-1 0 0 0,1 0 1 0 0,0 1-1 0 0,-1 0 0 0 0,1 0 1 0 0,0 0-1 0 0,-1 1 0 0 0,1 0 0 0 0,0 0 1 0 0,-1 0-1 0 0,1 0 0 0 0,-1 1 1 0 0,0-1-1 0 0,1 1 0 0 0,-1 0 1 0 0,0 1-1 0 0,0-1 0 0 0,0 1 0 0 0,0 0 1 0 0,0 0-3 0 0,0-2 32 0 0,0 1 0 0 0,-1-1 0 0 0,1 0 0 0 0,-1 1 0 0 0,1 0 0 0 0,-1 0 0 0 0,0 0 0 0 0,0 0 0 0 0,0 0 0 0 0,0 1 0 0 0,0-1 1 0 0,0 1-1 0 0,-1 0 0 0 0,1-1 0 0 0,-1 2 0 0 0,0-1 0 0 0,1 0 0 0 0,-2 0 0 0 0,1 1 0 0 0,0-1 0 0 0,-1 0 0 0 0,1 1 0 0 0,-1 0 0 0 0,0-1 0 0 0,0 1 0 0 0,-1 0 0 0 0,1 0 0 0 0,-1-1 1 0 0,0 1-1 0 0,0 0 0 0 0,0 0 0 0 0,0 0 0 0 0,-1-1 0 0 0,1 1 0 0 0,-1 0 0 0 0,0 0 0 0 0,0-1 0 0 0,0 1 0 0 0,-1-1 0 0 0,1 1 0 0 0,-1-1 0 0 0,0 1 0 0 0,0-1 0 0 0,0 0 1 0 0,-1 0-1 0 0,-1 2-32 0 0,-60 26 217 0 0,37-33-4701 0 0,26-3-649 0 0,4-5-2727 0 0</inkml:trace>
  <inkml:trace contextRef="#ctx0" brushRef="#br0" timeOffset="248.452">297 42 4060 0 0,'0'0'6800'0'0,"0"0"-4676"0"0,0 0-1492 0 0,0 0 23 0 0,0 0 36 0 0,0 0-142 0 0,0 0-151 0 0,-6 6-113 0 0,2-4-261 0 0,0 0-1 0 0,0 1 1 0 0,0 0-1 0 0,0 0 1 0 0,1 0-1 0 0,0 0 1 0 0,-1 0 0 0 0,1 1-1 0 0,0-1 1 0 0,1 1-1 0 0,-1 0 1 0 0,1 0-1 0 0,-1 0 1 0 0,1 0-1 0 0,0 0 1 0 0,1 1 0 0 0,-1-1-1 0 0,1 1 1 0 0,0-1-1 0 0,0 1 1 0 0,0-1-1 0 0,1 1 1 0 0,-1 0-1 0 0,1-1 1 0 0,0 1 0 0 0,1 0-1 0 0,-1-1 1 0 0,1 1-1 0 0,0-1 1 0 0,0 1-1 0 0,0-1 1 0 0,1 1-1 0 0,-1-1 1 0 0,1 0-1 0 0,0 1 1 0 0,0-1 0 0 0,1 0-1 0 0,-1 0 1 0 0,1-1-1 0 0,1 3-23 0 0,41 18-488 0 0,-12-13-4004 0 0,-14-8-1899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39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3980 0 0,'0'0'7112'0'0,"0"0"-5043"0"0,0 0-1363 0 0,1 7-43 0 0,-21 155 2055 0 0,114-170-2960 0 0,-91 8 261 0 0,0 0 1 0 0,-1 0 0 0 0,1 0 0 0 0,-1 0 0 0 0,1 0-1 0 0,-1 1 1 0 0,1-1 0 0 0,-1 1 0 0 0,1 0 0 0 0,-1 0-1 0 0,1 0 1 0 0,-1 0 0 0 0,0 0 0 0 0,1 0 0 0 0,-1 1-1 0 0,0-1 1 0 0,0 1 0 0 0,0-1 0 0 0,0 1 0 0 0,0 0-1 0 0,-1 0 1 0 0,1 0 0 0 0,0 0 0 0 0,-1 0 0 0 0,0 0 0 0 0,1 0-1 0 0,-1 1 1 0 0,0-1 0 0 0,0 0 0 0 0,0 1 0 0 0,0-1-1 0 0,-1 1 1 0 0,1-1 0 0 0,-1 1 0 0 0,1-1 0 0 0,-1 1-1 0 0,0 0 1 0 0,0-1 0 0 0,0 1 0 0 0,0-1 0 0 0,-1 1-1 0 0,1-1 1 0 0,-1 1 0 0 0,0-1 0 0 0,1 1 0 0 0,-1-1-1 0 0,0 1 1 0 0,0-1 0 0 0,0 0 0 0 0,-1 1 0 0 0,1-1-1 0 0,-1 0 1 0 0,1 0 0 0 0,-1 0 0 0 0,0 0 0 0 0,1 0 0 0 0,-1-1-1 0 0,0 1 1 0 0,0 0 0 0 0,-1-1 0 0 0,1 0 0 0 0,0 1-1 0 0,0-1 1 0 0,-1 0 0 0 0,0 0-20 0 0,-112 6-773 0 0,104-24-6336 0 0,11 11 198 0 0</inkml:trace>
  <inkml:trace contextRef="#ctx0" brushRef="#br0" timeOffset="170.612">321 33 10829 0 0,'0'0'4304'0'0,"0"0"-4304"0"0,0 0 64 0 0,0 0-64 0 0,0 0 804 0 0,0 0-347 0 0,-57-4-325 0 0,33 1-132 0 0,-5 1-4 0 0,2-1-60 0 0,0 2-641 0 0,3 0-731 0 0,4-1-1296 0 0,2-1-4381 0 0</inkml:trace>
  <inkml:trace contextRef="#ctx0" brushRef="#br0" timeOffset="3882.676">527 232 6157 0 0,'0'0'8256'0'0,"0"0"-6868"0"0,0 0-860 0 0,0 0 85 0 0,0 0 35 0 0,0 0-288 0 0,0 0-224 0 0,0 0-64 0 0,0 0 188 0 0,-31 2-40 0 0,8-4-108 0 0,-5-1-112 0 0,-2 2-128 0 0,2 1-352 0 0,3 0-448 0 0,6 0-1193 0 0,11 0-4843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45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0 11409 0 0,'0'0'1978'0'0,"0"0"-1238"0"0,0 0-377 0 0,0 0 374 0 0,0 0 181 0 0,0 0-455 0 0,0 0-615 0 0,5 1-87 0 0,-3-1 256 0 0,1-1 0 0 0,-1 1 0 0 0,1 1 0 0 0,-1-1 0 0 0,1 0 0 0 0,-1 1 0 0 0,1-1 0 0 0,-1 1 0 0 0,1 0-1 0 0,-1 0 1 0 0,0 0 0 0 0,1 0 0 0 0,-1 0 0 0 0,0 0 0 0 0,0 1 0 0 0,0-1 0 0 0,0 1 0 0 0,0 0 0 0 0,0-1-1 0 0,0 1 1 0 0,0 0 0 0 0,-1 0 0 0 0,1 0 0 0 0,-1 0 0 0 0,1 0 0 0 0,-1 1 0 0 0,0-1 0 0 0,0 0 0 0 0,0 1-1 0 0,0-1 1 0 0,0 0 0 0 0,-1 1 0 0 0,1-1 0 0 0,-1 1 0 0 0,0-1 0 0 0,1 1 0 0 0,-1 0 0 0 0,0-1 0 0 0,0 1-1 0 0,-1-1 1 0 0,1 1 0 0 0,-1-1 0 0 0,1 1 0 0 0,-1-1 0 0 0,0 1 0 0 0,0-1 0 0 0,0 0 0 0 0,0 1 0 0 0,0-1-1 0 0,0 0 1 0 0,-1 0 0 0 0,1 0 0 0 0,-1 0 0 0 0,1 0 0 0 0,-1 0 0 0 0,0 0 0 0 0,0 0 0 0 0,0-1 0 0 0,0 1-1 0 0,0-1 1 0 0,0 0 0 0 0,0 1 0 0 0,-1-1 0 0 0,1 0 0 0 0,0 0 0 0 0,-3 0-17 0 0,-22-2-98 0 0,28 1 109 0 0,13 6-160 0 0,-12-6 161 0 0,1 1 0 0 0,-1-1 1 0 0,0 1-1 0 0,1 0 0 0 0,-1 0 0 0 0,1-1 1 0 0,-1 1-1 0 0,0 1 0 0 0,0-1 0 0 0,0 0 1 0 0,0 1-1 0 0,0-1 0 0 0,0 1 0 0 0,0-1 1 0 0,0 1-1 0 0,0 0 0 0 0,-1 0 0 0 0,1 0 0 0 0,-1 0 1 0 0,1 0-1 0 0,-1 0 0 0 0,0 0 0 0 0,0 1 1 0 0,0-1-1 0 0,0 0 0 0 0,0 1 0 0 0,0-1 1 0 0,-1 1-1 0 0,1-1 0 0 0,-1 1 0 0 0,0-1 1 0 0,0 1-1 0 0,0-1 0 0 0,0 1 0 0 0,0-1 1 0 0,0 1-1 0 0,0-1 0 0 0,-1 1 0 0 0,0-1 1 0 0,1 0-1 0 0,-1 1 0 0 0,0-1 0 0 0,0 0 1 0 0,0 1-1 0 0,-1-1 0 0 0,1 0 0 0 0,0 0 1 0 0,-1 0-1 0 0,1 0 0 0 0,-3 1-12 0 0,-110 17-233 0 0,68-30-9540 0 0,37 5 2070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46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445 349 5613 0 0,'0'0'8115'0'0,"0"0"-5530"0"0,0 0-2000 0 0,0 0-421 0 0,0 0-193 0 0,0 0 9 0 0,0 7 11 0 0,-51 225-535 0 0,50-232 513 0 0,-3 21-2025 0 0,5-7-2871 0 0,2-1-4247 0 0</inkml:trace>
  <inkml:trace contextRef="#ctx0" brushRef="#br0" timeOffset="249.692">636 781 12777 0 0,'0'0'4921'0'0,"0"0"-4921"0"0,0 0 0 0 0,0 0 60 0 0,-55-5 448 0 0,24-2-224 0 0,-10-5-148 0 0,-10 0-124 0 0,-4 1-12 0 0,13 2 0 0 0,8 4-4 0 0,14 3-244 0 0,-1 1-244 0 0,0-1-168 0 0,1 2-429 0 0,-1 0-1831 0 0,11 0-3052 0 0,7 4-1341 0 0</inkml:trace>
  <inkml:trace contextRef="#ctx0" brushRef="#br0" timeOffset="623.053">490 906 7825 0 0,'0'0'4543'0'0,"0"0"-3471"0"0,0 0-865 0 0,0 0 438 0 0,0 0 98 0 0,0 0-233 0 0,0 0-126 0 0,0 0-84 0 0,0 0-62 0 0,-5 3-50 0 0,-64 8 803 0 0,70-12-1045 0 0,0 0 0 0 0,-1-1-1 0 0,1 1 1 0 0,0 0 0 0 0,0 0 0 0 0,0 0 0 0 0,0 0 0 0 0,0 0 0 0 0,1 0 0 0 0,-1 0 0 0 0,0 0 0 0 0,0 1 0 0 0,0-1 0 0 0,1 0 0 0 0,-1 1 0 0 0,0-1 0 0 0,1 1 0 0 0,-1-1 0 0 0,1 1 0 0 0,-1 0 0 0 0,1-1 0 0 0,-1 1 0 0 0,1 0 0 0 0,-1 0 0 0 0,0 0-1 0 0,1 0 1 0 0,-1 1 0 0 0,1-1 0 0 0,-1 0 0 0 0,1 0 0 0 0,-1 1 0 0 0,0-1 0 0 0,1 1 0 0 0,-1-1 0 0 0,1 1 54 0 0,6 3 47 0 0,-1 0 0 0 0,1 0-1 0 0,-1 0 1 0 0,0 1 0 0 0,0 1 0 0 0,-1-1-1 0 0,1 1 1 0 0,-1 0 0 0 0,0 0 0 0 0,-1 1-1 0 0,0-1 1 0 0,0 1 0 0 0,0 0 0 0 0,-1 1-1 0 0,0-1 1 0 0,0 1 0 0 0,-1 0 0 0 0,0 0-1 0 0,0 0 1 0 0,0 4-47 0 0,-2-8 39 0 0,0 0-1 0 0,0 1 0 0 0,-1-1 1 0 0,1 0-1 0 0,-1 1 1 0 0,0-1-1 0 0,0 1 0 0 0,0-1 1 0 0,-1 1-1 0 0,0-1 1 0 0,0 0-1 0 0,0 1 0 0 0,0-1 1 0 0,-1 0-1 0 0,1 0 1 0 0,-1 0-1 0 0,0 0 0 0 0,-1 0 1 0 0,1 0-1 0 0,-1 0 1 0 0,1-1-1 0 0,-1 1 1 0 0,0-1-1 0 0,0 0 0 0 0,0 0 1 0 0,-1 0-1 0 0,1 0 1 0 0,-1-1-1 0 0,0 1 0 0 0,0-1 1 0 0,0 0-1 0 0,0 0 1 0 0,0 0-1 0 0,0-1 0 0 0,0 0 1 0 0,-1 1-1 0 0,1-1 1 0 0,0-1-1 0 0,-3 1-38 0 0,4 0-13 0 0,0 1 0 0 0,0-1 1 0 0,0-1-1 0 0,0 1 0 0 0,0 0 0 0 0,-1-1 1 0 0,1 0-1 0 0,0 1 0 0 0,0-1 0 0 0,0 0 1 0 0,0-1-1 0 0,-1 1 0 0 0,1-1 0 0 0,0 1 1 0 0,0-1-1 0 0,0 0 0 0 0,0 0 0 0 0,0 0 1 0 0,0 0-1 0 0,0-1 0 0 0,1 1 0 0 0,-1-1 0 0 0,0 0 1 0 0,1 0-1 0 0,-1 0 0 0 0,1 0 0 0 0,0 0 1 0 0,-2-2 12 0 0,8 2-30 0 0,-1 1 0 0 0,1 0 1 0 0,-1 0-1 0 0,1 0 1 0 0,-1 1-1 0 0,1-1 0 0 0,0 1 1 0 0,0 0-1 0 0,-1 0 1 0 0,1 0-1 0 0,0 1 0 0 0,-1-1 1 0 0,1 1-1 0 0,0 0 1 0 0,-1 0-1 0 0,1 0 0 0 0,-1 0 1 0 0,1 1-1 0 0,-1-1 1 0 0,3 3 29 0 0,266 115-732 0 0,-254-112-2979 0 0,2-6-5140 0 0</inkml:trace>
  <inkml:trace contextRef="#ctx0" brushRef="#br0" timeOffset="1229.036">758 1377 11929 0 0,'0'0'1862'0'0,"8"3"-1455"0"0,123 17 554 0 0,-113-19-1005 0 0,-1-1 0 0 0,1-1 0 0 0,-1-1 0 0 0,0 0 0 0 0,1-1 0 0 0,-1-1-1 0 0,0-1 1 0 0,-1 0 0 0 0,1-1 0 0 0,-1-1 0 0 0,0 0 0 0 0,-1-2 0 0 0,0 1 0 0 0,0-2-1 0 0,-1 0 1 0 0,0-1 0 0 0,-1 0 0 0 0,0-1 0 0 0,-1 0 0 0 0,0-1 0 0 0,-1-1-1 0 0,0 0 1 0 0,-1 0 0 0 0,-1-1 0 0 0,0 0 0 0 0,-1-1 0 0 0,-1 0 0 0 0,-1 0-1 0 0,0 0 1 0 0,3-16 44 0 0,-8-7-348 0 0,-2 0-1 0 0,-1 0 1 0 0,-3 1-1 0 0,-1-1 1 0 0,-1 1-1 0 0,-3 0 1 0 0,-1 1-1 0 0,-1 0 1 0 0,-2 1-1 0 0,-2 0 1 0 0,-1 1-1 0 0,-2 1 1 0 0,-22-30 348 0 0,6 4-597 0 0,-2 1 1 0 0,-3 2-1 0 0,-2 2 0 0 0,-3 1 1 0 0,-22-18 596 0 0,43 49 324 0 0,-2 1 0 0 0,0 1 0 0 0,-1 1 1 0 0,-1 1-1 0 0,-1 2 0 0 0,0 0 0 0 0,-24-8-324 0 0,37 20 156 0 0,0 0 0 0 0,0 1-1 0 0,-1 0 1 0 0,1 1-1 0 0,-1 1 1 0 0,0 1-1 0 0,0 1 1 0 0,0 0-1 0 0,0 1 1 0 0,0 0-1 0 0,1 2 1 0 0,-1 0-1 0 0,1 1 1 0 0,-1 0-1 0 0,1 2 1 0 0,0 0-1 0 0,1 0 1 0 0,0 2 0 0 0,0 0-1 0 0,0 0 1 0 0,1 1-1 0 0,0 1 1 0 0,1 1-1 0 0,0 0 1 0 0,-4 5-156 0 0,-6 5 103 0 0,2 2-1 0 0,0 0 1 0 0,1 1 0 0 0,1 1 0 0 0,2 1 0 0 0,0 0 0 0 0,2 1-1 0 0,1 1 1 0 0,1 0 0 0 0,2 1 0 0 0,0 1 0 0 0,2 0 0 0 0,-2 15-103 0 0,8-23 12 0 0,0 1 0 0 0,2-1 1 0 0,0 1-1 0 0,2 0 1 0 0,1-1-1 0 0,0 1 1 0 0,2-1-1 0 0,0 1 0 0 0,2-1 1 0 0,0 0-1 0 0,1-1 1 0 0,2 0-1 0 0,0 0 0 0 0,1-1 1 0 0,1 0-1 0 0,6 8-12 0 0,2-1-810 0 0,1 0 0 0 0,1-1 0 0 0,1-1 0 0 0,2-1-1 0 0,0-1 1 0 0,25 18 810 0 0,-3-7-6210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46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254 154 13301 0 0,'0'0'2528'0'0,"0"0"-2216"0"0,0 0-260 0 0,0 0 465 0 0,0 0 7 0 0,0 0-188 0 0,0 0-88 0 0,-49 1-76 0 0,25-2-112 0 0,-2-1-60 0 0,-2 0-76 0 0,3 0-260 0 0,2-2-272 0 0,5 2-457 0 0,2-4-1591 0 0,9 1-3332 0 0,9-9-1333 0 0</inkml:trace>
  <inkml:trace contextRef="#ctx0" brushRef="#br0" timeOffset="249.005">270 49 14409 0 0,'0'0'1688'0'0,"0"0"-1688"0"0,0 0 0 0 0,-38-2 581 0 0,15-3-185 0 0,-4 0-396 0 0,-4-1-12 0 0,-1 1-737 0 0,-2 0-647 0 0,3 0-1228 0 0,7 0-2548 0 0,-6-6-1949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40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483 62 10725 0 0,'0'0'3793'0'0,"0"0"-2765"0"0,-7-3-802 0 0,-42-10 61 0 0,-2 2 0 0 0,1 2 0 0 0,-1 2-1 0 0,0 2 1 0 0,-31 3-287 0 0,-23-4 132 0 0,72 2-904 0 0,30 3-2663 0 0,4 1-3335 0 0,13-1 409 0 0</inkml:trace>
  <inkml:trace contextRef="#ctx0" brushRef="#br0" timeOffset="479.067">256 148 3800 0 0,'0'0'3139'0'0,"0"0"-545"0"0,0 0-1510 0 0,0 0-555 0 0,0 0 219 0 0,0 0 117 0 0,0 0-301 0 0,0 0-331 0 0,0 0-52 0 0,-6 0 25 0 0,0 0-231 0 0,4-1 76 0 0,0 1-1 0 0,-1 0 0 0 0,1-1 0 0 0,0 1 0 0 0,-1 1 1 0 0,1-1-1 0 0,-1 0 0 0 0,1 0 0 0 0,0 1 0 0 0,-1 0 0 0 0,1-1 1 0 0,0 1-1 0 0,0 0 0 0 0,-1 0 0 0 0,1 0 0 0 0,0 0 1 0 0,0 1-1 0 0,0-1 0 0 0,0 1 0 0 0,0-1 0 0 0,1 1 0 0 0,-1-1 1 0 0,0 1-1 0 0,1 0 0 0 0,-1 0 0 0 0,1 0 0 0 0,-1 1-50 0 0,-46 121 731 0 0,52-120-669 0 0,1 0 1 0 0,-1-1-1 0 0,0 1 1 0 0,1-1-1 0 0,0 0 0 0 0,0 0 1 0 0,0-1-1 0 0,0 1 0 0 0,0-1 1 0 0,0 0-1 0 0,1-1 1 0 0,-1 1-1 0 0,1-1 0 0 0,-1 0 1 0 0,1-1-1 0 0,-1 1 0 0 0,1-1 1 0 0,0 0-1 0 0,-1 0 0 0 0,1-1 1 0 0,3 0-63 0 0,-8 1 5 0 0,1 1 3 0 0,1-1 0 0 0,0 1 0 0 0,0-1 0 0 0,0 1 0 0 0,-1-1 0 0 0,1 0 0 0 0,0 0 0 0 0,0 0 1 0 0,0 0-1 0 0,0-1 0 0 0,0 1 0 0 0,-1-1 0 0 0,1 0 0 0 0,0 0 0 0 0,-1 0 0 0 0,1 0 0 0 0,0 0 0 0 0,-1 0 0 0 0,1-1 0 0 0,-1 1 0 0 0,0-1 0 0 0,1 0 0 0 0,-1 1 1 0 0,0-1-1 0 0,0 0 0 0 0,0-1 0 0 0,0 1 0 0 0,-1 0 0 0 0,1 0 0 0 0,-1-1 0 0 0,1 1 0 0 0,-1-1 0 0 0,0 1 0 0 0,0-1 0 0 0,0 0 0 0 0,0 1 0 0 0,0-1 1 0 0,0 0-1 0 0,-1 0 0 0 0,1-2-8 0 0,-3 5-23 0 0,1 0 0 0 0,0 0 0 0 0,0 1 0 0 0,0-1 0 0 0,0 0 0 0 0,0 0 0 0 0,0 1 0 0 0,0-1 0 0 0,0 0 0 0 0,0 1 0 0 0,0-1 0 0 0,0 1 0 0 0,0 0 0 0 0,0-1 0 0 0,0 1 0 0 0,1 0 0 0 0,-1-1 0 0 0,0 1 0 0 0,0 0 0 0 0,1 0 0 0 0,-1-1 0 0 0,0 1 0 0 0,1 0 0 0 0,-1 0 1 0 0,1 0-1 0 0,-1 0 0 0 0,1 0 0 0 0,-1 0 0 0 0,1 0 0 0 0,0 0 0 0 0,0 0 0 0 0,-1 0 0 0 0,1 0 0 0 0,0 1 0 0 0,0-1 0 0 0,0 0 0 0 0,0 0 0 0 0,0 0 0 0 0,0 0 0 0 0,1 0 0 0 0,-1 0 0 0 0,0 0 0 0 0,0 0 0 0 0,1 0 0 0 0,0 1 23 0 0,-3 26-82 0 0,0 50 883 0 0,13-32-3913 0 0,-10-45-2083 0 0,2-5-3709 0 0</inkml:trace>
  <inkml:trace contextRef="#ctx0" brushRef="#br0" timeOffset="4638.179">964 124 1088 0 0,'0'0'7587'0'0,"0"0"-4963"0"0,0 0-1665 0 0,0 0 456 0 0,0 0 0 0 0,-7-2-594 0 0,-383-59 221 0 0,382 59-1530 0 0,-22-5-1761 0 0,13-2-3901 0 0,10 1-1914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8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0 190 6825 0 0,'0'0'4601'0'0,"0"0"-3488"0"0,0 0-969 0 0,0 0 324 0 0,0 0 159 0 0,0 0 84 0 0,0 0-21 0 0,0 0-275 0 0,9-1-92 0 0,18 39 87 0 0,-20 3 1755 0 0,-7-44-2186 0 0,1 1 1 0 0,0-1 0 0 0,0 1 0 0 0,0-1 0 0 0,0 1-1 0 0,0 0 1 0 0,0-1 0 0 0,1 1 0 0 0,-1 0 0 0 0,1 0-1 0 0,0 0 1 0 0,-1 0 0 0 0,1 0 0 0 0,0 0 0 0 0,0 1-1 0 0,0-1 1 0 0,0 0 0 0 0,1 1 0 0 0,-1 0 0 0 0,0-1-1 0 0,1 1 1 0 0,-1 0 0 0 0,0 0 0 0 0,1 1-1 0 0,0-1 1 0 0,-1 0 0 0 0,1 1 0 0 0,-1 0 0 0 0,1-1-1 0 0,0 1 1 0 0,-1 0 0 0 0,1 0 0 0 0,-1 1 0 0 0,1-1-1 0 0,0 0 1 0 0,-1 1 0 0 0,1 0 0 0 0,-1-1 0 0 0,1 1-1 0 0,-1 0 1 0 0,1 0 0 0 0,-1 1 0 0 0,0-1 0 0 0,0 0-1 0 0,1 1 1 0 0,-1 0 0 0 0,0-1 0 0 0,0 1-1 0 0,-1 0 1 0 0,1 0 0 0 0,0 0 0 0 0,-1 0 0 0 0,1 0-1 0 0,-1 0 1 0 0,1 1 0 0 0,-1-1 0 0 0,0 0 0 0 0,0 1-1 0 0,0-1 1 0 0,0 1 0 0 0,-1-1 0 0 0,1 1 0 0 0,-1-1-1 0 0,1 1 1 0 0,-1 0 0 0 0,0-1 0 0 0,0 1 0 0 0,0 1 20 0 0,-14 15 29 0 0,1-13-5421 0 0,9-10-919 0 0</inkml:trace>
  <inkml:trace contextRef="#ctx0" brushRef="#br0" timeOffset="169.642">313 1 7373 0 0,'0'0'7348'0'0,"0"0"-6452"0"0,43 47-472 0 0,-31-23 145 0 0,1 6 91 0 0,-4 3-188 0 0,-8-1-224 0 0,-1 1-88 0 0,-6-1-60 0 0,-8-1 24 0 0,-14 3-124 0 0,-10 0-188 0 0,-13-6-900 0 0,10-8-1149 0 0,2-16-4247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8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11009 0 0,'0'0'3067'0'0,"5"6"-2821"0"0,2 2-137 0 0,0 1 1 0 0,-1 0-1 0 0,0 0 1 0 0,-1 0-1 0 0,0 1 1 0 0,0-1-1 0 0,-1 1 1 0 0,0 1-1 0 0,-1-1 1 0 0,0 0-1 0 0,-1 1 1 0 0,0-1-1 0 0,-1 1 1 0 0,0 0-1 0 0,0 0 1 0 0,-1-1-1 0 0,0 1 1 0 0,-1 0-1 0 0,-1 0 1 0 0,0-1-1 0 0,0 1 1 0 0,-1-1-1 0 0,0 0 1 0 0,-3 7-110 0 0,3-11-20 0 0,0 1-384 0 0,32-46-624 0 0,-24 38 1047 0 0,-1 0 0 0 0,0 0 0 0 0,0 0 0 0 0,1 1-1 0 0,-1-1 1 0 0,0 1 0 0 0,1 1 0 0 0,-1-1 0 0 0,0 0 0 0 0,1 1 0 0 0,-1 0-1 0 0,0 0 1 0 0,0 0 0 0 0,0 1 0 0 0,0-1 0 0 0,0 1 0 0 0,0 0 0 0 0,0 0 0 0 0,0 0-1 0 0,-1 1 1 0 0,1-1 0 0 0,-1 1 0 0 0,0 0 0 0 0,0 0 0 0 0,0 0 0 0 0,0 0-1 0 0,0 1 1 0 0,-1-1 0 0 0,1 1 0 0 0,-1 0 0 0 0,0 0 0 0 0,0-1 0 0 0,0 1 0 0 0,-1 0-1 0 0,1 1 1 0 0,-1-1 0 0 0,0 0 0 0 0,0 0 0 0 0,-1 1 0 0 0,1-1 0 0 0,-1 0-1 0 0,0 1 1 0 0,0-1 0 0 0,0 0-19 0 0,-2-1 6 0 0,0 1 0 0 0,-1-1-1 0 0,1-1 1 0 0,0 1 0 0 0,-1 0-1 0 0,0-1 1 0 0,1 1 0 0 0,-1-1-1 0 0,0 0 1 0 0,0 0 0 0 0,-1 0-1 0 0,1 0 1 0 0,0 0 0 0 0,-1-1-1 0 0,1 0 1 0 0,-1 1 0 0 0,1-1-1 0 0,-1 0 1 0 0,1-1 0 0 0,-1 1-1 0 0,0-1 1 0 0,1 0 0 0 0,-1 0-1 0 0,0 0 1 0 0,0 0 0 0 0,1 0-1 0 0,-3-1-5 0 0,-32-5-2477 0 0,7-5-3333 0 0,4-6-2340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8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12345 0 0,'6'4'2164'0'0,"4"5"-2105"0"0,-1 0 1 0 0,-1 0-1 0 0,1 1 0 0 0,-1 0 0 0 0,-1 1 0 0 0,0 0 0 0 0,-1 0 0 0 0,0 0 1 0 0,0 1-1 0 0,-1-1 0 0 0,-1 2 0 0 0,0-1 0 0 0,-1 0 0 0 0,0 1 1 0 0,-1-1-1 0 0,0 1 0 0 0,-1 0 0 0 0,0 0 0 0 0,-1-1 0 0 0,-1 1 0 0 0,0 0 1 0 0,-1 0-1 0 0,0-1 0 0 0,-1 1 0 0 0,0-1 0 0 0,-1 1 0 0 0,0-1 0 0 0,-1-1 1 0 0,-1 1-1 0 0,0-1 0 0 0,-6 10-59 0 0,5-9-239 0 0,-22 36-240 0 0,6-21-5527 0 0,19-26-1329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6:02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0 7445 0 0,'0'0'6069'0'0,"3"8"-5152"0"0,22 256 1484 0 0,-24-255-2369 0 0,-10 0 1296 0 0,-7-25-1614 0 0,-83-37-689 0 0,97 53 959 0 0,-1-1-1 0 0,0 1 1 0 0,0 0-1 0 0,1 0 0 0 0,-1 0 1 0 0,0 0-1 0 0,0 1 0 0 0,1-1 1 0 0,-1 1-1 0 0,0-1 0 0 0,1 1 1 0 0,-1 0-1 0 0,0 0 0 0 0,1 0 1 0 0,-1 1-1 0 0,1-1 0 0 0,0 1 1 0 0,-1-1-1 0 0,1 1 0 0 0,0 0 1 0 0,0-1-1 0 0,0 1 1 0 0,0 0-1 0 0,0 1 0 0 0,1-1 1 0 0,-1 0-1 0 0,0 0 0 0 0,1 1 1 0 0,0-1-1 0 0,0 1 0 0 0,0-1 1 0 0,0 1-1 0 0,0-1 0 0 0,0 1 1 0 0,0 0-1 0 0,1 0 0 0 0,-1-1 1 0 0,1 1-1 0 0,0 1 17 0 0,0-1 46 0 0,0 0 1 0 0,0-1-1 0 0,0 1 0 0 0,1 0 0 0 0,-1-1 0 0 0,0 1 0 0 0,1-1 1 0 0,0 1-1 0 0,0-1 0 0 0,0 1 0 0 0,0-1 0 0 0,0 1 1 0 0,0-1-1 0 0,1 0 0 0 0,-1 0 0 0 0,1 1 0 0 0,0-1 1 0 0,-1 0-1 0 0,1-1 0 0 0,0 1 0 0 0,0 0 0 0 0,0 0 0 0 0,0-1 1 0 0,1 1-1 0 0,-1-1 0 0 0,0 0 0 0 0,1 0 0 0 0,-1 0 1 0 0,1 0-1 0 0,-1 0 0 0 0,1 0 0 0 0,-1-1 0 0 0,1 1 1 0 0,0-1-1 0 0,-1 1-46 0 0,97 10-1754 0 0,-97-11 1664 0 0,23-3-2359 0 0,-7-2-1915 0 0,3-6-3362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6:05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6917 0 0,'0'0'5287'0'0,"0"0"-3344"0"0,0 0-869 0 0,0 0 180 0 0,0 0-483 0 0,0 0-436 0 0,0 0-130 0 0,0 0-81 0 0,6-4-250 0 0,-2 2 102 0 0,0-1 0 0 0,1 1 0 0 0,-1 0 0 0 0,1 0 0 0 0,-1 0 0 0 0,1 1 0 0 0,0-1 0 0 0,0 1 0 0 0,0 0 0 0 0,0 1-1 0 0,-1-1 1 0 0,1 1 0 0 0,0 0 0 0 0,0 0 0 0 0,0 1 0 0 0,0-1 0 0 0,0 1 0 0 0,0 0 0 0 0,0 1 0 0 0,-1-1 0 0 0,1 1 0 0 0,0 0 0 0 0,-1 0 0 0 0,0 0-1 0 0,1 1 1 0 0,-1-1 0 0 0,0 1 0 0 0,2 2 24 0 0,-5-2 24 0 0,1 0 0 0 0,-1 0 0 0 0,1 0-1 0 0,-1 0 1 0 0,0 0 0 0 0,0 0 0 0 0,-1 1-1 0 0,1-1 1 0 0,-1 0 0 0 0,1 1 0 0 0,-1-1-1 0 0,0 0 1 0 0,0 1 0 0 0,-1-1 0 0 0,1 0-1 0 0,-1 1 1 0 0,0-1 0 0 0,1 0 0 0 0,-2 0-1 0 0,1 1 1 0 0,0-1 0 0 0,0 0 0 0 0,-1 0 0 0 0,0 0-1 0 0,0-1 1 0 0,1 1 0 0 0,-2 0 0 0 0,1-1-1 0 0,0 1 1 0 0,0-1 0 0 0,-1 0 0 0 0,1 1-1 0 0,-1-1 1 0 0,0-1 0 0 0,0 1 0 0 0,0 0-1 0 0,0-1 1 0 0,0 1 0 0 0,0-1-24 0 0,-29 31-70 0 0,77-22 1082 0 0,-12-10-1384 0 0,0-1 0 0 0,-1-1-1 0 0,1-1 1 0 0,-1-2 0 0 0,0-2 0 0 0,19-6 372 0 0,-40 7-2967 0 0,0-6-3055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6:08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0 6401 0 0,'0'0'6980'0'0,"0"0"-5270"0"0,-7 1-1536 0 0,0-1-133 0 0,-1 0 1 0 0,1 0 0 0 0,-1 1-1 0 0,1 0 1 0 0,0 1 0 0 0,0 0-1 0 0,-1 0 1 0 0,1 0 0 0 0,0 1-1 0 0,1 0 1 0 0,-1 1 0 0 0,0-1-1 0 0,1 1 1 0 0,0 1 0 0 0,0-1-1 0 0,0 1 1 0 0,1 0 0 0 0,-1 0-1 0 0,1 0 1 0 0,0 1 0 0 0,1 0-1 0 0,-1 0 1 0 0,1 0 0 0 0,1 1-1 0 0,-1-1 1 0 0,1 1-1 0 0,-1 1-40 0 0,6-5 35 0 0,0 0 0 0 0,1-1 1 0 0,-1 1-1 0 0,0 0 1 0 0,1-1-1 0 0,-1 0 1 0 0,1 0-1 0 0,0 0 1 0 0,0 0-1 0 0,0 0 1 0 0,0 0-1 0 0,0-1 1 0 0,0 1-1 0 0,0-1 1 0 0,0 0-1 0 0,1 0 1 0 0,-1 0-1 0 0,0-1 1 0 0,1 1-1 0 0,-1-1 1 0 0,1 0-1 0 0,-1 0 1 0 0,1 0-1 0 0,-1 0 1 0 0,1 0-1 0 0,-1-1 1 0 0,0 1-1 0 0,2-2-36 0 0,-3 2 5 0 0,10 0 41 0 0,0-1 0 0 0,0-1 0 0 0,-1 0 0 0 0,1 0 0 0 0,-1-1 0 0 0,1-1 0 0 0,-1 0 1 0 0,0-1-1 0 0,-1 0 0 0 0,1 0 0 0 0,-1-1 0 0 0,1-1-46 0 0,-1 67-733 0 0,3 26 1360 0 0,6 42-2817 0 0,-19-125-2097 0 0,0-11-3503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6:08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0 900 0 0,'0'0'11000'0'0,"3"9"-7433"0"0,4 10-3357 0 0,0 0 0 0 0,-1 1 0 0 0,-2 0 0 0 0,0 0-1 0 0,0 0 1 0 0,-2 1 0 0 0,-1-1 0 0 0,0 1-1 0 0,-2-1 1 0 0,0 1 0 0 0,-2 1-210 0 0,3-11-719 0 0,4-10-6355 0 0,9-12-1236 0 0</inkml:trace>
  <inkml:trace contextRef="#ctx0" brushRef="#br0" timeOffset="186.374">444 257 13625 0 0,'0'0'952'0'0,"0"0"-952"0"0,0 0-240 0 0,-61 14 240 0 0,20-14 216 0 0,-9 0-104 0 0,-5-4 156 0 0,4 1-4 0 0,6 2-164 0 0,5 0-100 0 0,6-1-540 0 0,10 1-692 0 0,6-1-764 0 0,7 1-2504 0 0,-2-5-2529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9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310 654 6493 0 0,'0'0'4721'0'0,"2"-6"-3827"0"0,-2 3-873 0 0,1 1 1 0 0,-1-1 0 0 0,1 1 0 0 0,-1-1-1 0 0,0 1 1 0 0,0-1 0 0 0,0 0 0 0 0,-1 1-1 0 0,1-1 1 0 0,-1 1 0 0 0,1 0-1 0 0,-1-1 1 0 0,0 1 0 0 0,0-1 0 0 0,0 1-1 0 0,0 0 1 0 0,0 0 0 0 0,0-1-1 0 0,-1 1 1 0 0,1 0 0 0 0,-1 0 0 0 0,0 0-1 0 0,1 1 1 0 0,-1-1 0 0 0,0 0-1 0 0,0 1 1 0 0,0-1 0 0 0,0 1 0 0 0,0-1-1 0 0,-1 1 1 0 0,1 0 0 0 0,0 0-1 0 0,0 0 1 0 0,-1 0 0 0 0,1 1 0 0 0,-1-1-1 0 0,1 1 1 0 0,-1-1 0 0 0,1 1-1 0 0,-1 0 1 0 0,1 0 0 0 0,-1 0-22 0 0,-1-1 27 0 0,0 1 1 0 0,0-1-1 0 0,0 1 0 0 0,1 0 1 0 0,-1 0-1 0 0,0 0 0 0 0,0 1 1 0 0,0-1-1 0 0,1 1 0 0 0,-1 0 1 0 0,0 0-1 0 0,1 0 1 0 0,-1 1-1 0 0,0-1 0 0 0,1 1 1 0 0,0 0-1 0 0,-1 0 0 0 0,1 0 1 0 0,0 1-1 0 0,0-1 0 0 0,0 1 1 0 0,1-1-1 0 0,-1 1 1 0 0,0 0-1 0 0,1 0 0 0 0,0 0 1 0 0,0 0-1 0 0,0 1 0 0 0,0-1 1 0 0,0 0-1 0 0,1 1 0 0 0,-1 0 1 0 0,1-1-1 0 0,0 3-27 0 0,4 133 1011 0 0,62 37 91 0 0,-51-147-919 0 0,-1 1 1 0 0,-1 0 0 0 0,-2 1-1 0 0,-1 0 1 0 0,-1 1 0 0 0,-2 0 0 0 0,-1 0-1 0 0,-1 9-183 0 0,-4-35 16 0 0,0 0-1 0 0,0 1 0 0 0,-1-1 1 0 0,1 0-1 0 0,-1 1 1 0 0,-1-1-1 0 0,1 0 1 0 0,-1 0-1 0 0,0 0 0 0 0,-1 0 1 0 0,1 0-1 0 0,-1-1 1 0 0,0 1-1 0 0,-1-1 0 0 0,1 0 1 0 0,-1 0-1 0 0,0 0 1 0 0,0 0-1 0 0,-1-1 0 0 0,1 1 1 0 0,-1-1-1 0 0,0 0 1 0 0,0-1-1 0 0,-1 1 0 0 0,1-1 1 0 0,-1 0-1 0 0,0 0 1 0 0,1-1-1 0 0,-1 1 0 0 0,0-2 1 0 0,0 1-1 0 0,-1 0 1 0 0,1-1-1 0 0,0 0 0 0 0,0-1 1 0 0,-1 1-1 0 0,1-1 1 0 0,0-1-1 0 0,-1 1 0 0 0,1-1 1 0 0,0 0-1 0 0,0 0 1 0 0,-1-1-1 0 0,1 0 1 0 0,0 0-1 0 0,1 0 0 0 0,-3-2-15 0 0,-50-52-2291 0 0,33 8-4090 0 0,20 33 1225 0 0</inkml:trace>
  <inkml:trace contextRef="#ctx0" brushRef="#br0" timeOffset="495.328">595 1586 4044 0 0,'0'0'2417'0'0,"0"0"1282"0"0,0 0-2119 0 0,0 0-1026 0 0,0 0 21 0 0,0 0-7 0 0,0 0-110 0 0,0 0-96 0 0,-7-5-157 0 0,-26-18-199 0 0,30 23-6 0 0,0-1-1 0 0,0 1 1 0 0,0 1-1 0 0,0-1 1 0 0,0 0-1 0 0,1 1 1 0 0,-1 0-1 0 0,0-1 1 0 0,0 1-1 0 0,1 0 1 0 0,-1 0-1 0 0,1 1 1 0 0,-1-1-1 0 0,1 0 1 0 0,-1 1-1 0 0,1 0 1 0 0,0-1 0 0 0,0 1-1 0 0,-1 0 1 0 0,1 0-1 0 0,1 0 1 0 0,-1 1-1 0 0,0-1 1 0 0,0 0-1 0 0,1 1 1 0 0,0-1-1 0 0,-1 1 1 0 0,1-1-1 0 0,0 1 1 0 0,0 0-1 0 0,0-1 1 0 0,1 1 0 0 0,-1 0-1 0 0,0 0 1 0 0,1 0-1 0 0,0-1 1 0 0,0 1 0 0 0,0-4 46 0 0,0 0 1 0 0,1-1 0 0 0,-1 1 0 0 0,1-1-1 0 0,0 1 1 0 0,-1 0 0 0 0,1-1-1 0 0,0 1 1 0 0,0 0 0 0 0,-1 0 0 0 0,1 0-1 0 0,0 0 1 0 0,0-1 0 0 0,0 1-1 0 0,1 0 1 0 0,-1 1 0 0 0,0-1 0 0 0,0 0-1 0 0,0 0 1 0 0,1 0 0 0 0,-1 1 0 0 0,0-1-1 0 0,1 1 1 0 0,-1-1 0 0 0,1 1-1 0 0,-1-1 1 0 0,1 1 0 0 0,-1 0 0 0 0,1 0-1 0 0,-1 0 1 0 0,0 0 0 0 0,1 0-1 0 0,-1 0 1 0 0,1 0 0 0 0,-1 0 0 0 0,1 1-1 0 0,-1-1 1 0 0,1 0 0 0 0,-1 1 0 0 0,0-1-1 0 0,1 1 1 0 0,-1 0 0 0 0,0-1-1 0 0,1 1 1 0 0,-1 0 0 0 0,0 0 0 0 0,0 0-1 0 0,0 0 1 0 0,0 0 0 0 0,0 0-1 0 0,0 0 1 0 0,0 0 0 0 0,0 0 0 0 0,0 1-1 0 0,0-1 1 0 0,-1 0 0 0 0,1 1-1 0 0,0-1 1 0 0,-1 0 0 0 0,1 1 0 0 0,-1-1-1 0 0,0 1 1 0 0,1-1 0 0 0,-1 1 0 0 0,0-1-1 0 0,0 1-46 0 0,1-4-22 0 0,0 1-1 0 0,0 0 0 0 0,0-1 1 0 0,0 1-1 0 0,0 0 0 0 0,1 0 1 0 0,-1 0-1 0 0,0 0 0 0 0,0 0 1 0 0,1 0-1 0 0,-1 1 0 0 0,1-1 1 0 0,-1 0-1 0 0,1 1 0 0 0,-1-1 1 0 0,1 1-1 0 0,-1-1 1 0 0,1 1-1 0 0,-1 0 0 0 0,1 0 1 0 0,0-1-1 0 0,-1 1 0 0 0,1 0 1 0 0,0 0-1 0 0,-1 1 0 0 0,1-1 1 0 0,-1 0-1 0 0,1 1 0 0 0,-1-1 1 0 0,1 1-1 0 0,0-1 0 0 0,-1 1 1 0 0,0 0-1 0 0,1-1 0 0 0,-1 1 1 0 0,1 0-1 0 0,-1 0 1 0 0,0 0-1 0 0,0 0 0 0 0,1 0 1 0 0,-1 0-1 0 0,0 1 0 0 0,0-1 1 0 0,0 0-1 0 0,0 0 0 0 0,-1 1 1 0 0,1-1-1 0 0,0 1 0 0 0,0-1 1 0 0,-1 1 22 0 0,53 75-608 0 0,-52-75 584 0 0,10 17-4685 0 0,-3-17-2616 0 0</inkml:trace>
  <inkml:trace contextRef="#ctx0" brushRef="#br0" timeOffset="1166.492">588 424 4484 0 0,'0'0'2223'0'0,"0"0"372"0"0,0 0-823 0 0,0 0-572 0 0,0 0-476 0 0,0 0-515 0 0,0 0-43 0 0,5 10 414 0 0,4 8-335 0 0,-2 1 0 0 0,0 0 1 0 0,-1 0-1 0 0,0 0 0 0 0,-2 1 1 0 0,-1 0-1 0 0,0 0 0 0 0,-1 0 1 0 0,-1 0-1 0 0,-1 0 1 0 0,-1 1-1 0 0,-1-1 0 0 0,-1 0-245 0 0,5-24-56 0 0,0-1-1 0 0,1 1 1 0 0,-1 0 0 0 0,1 0-1 0 0,0 0 1 0 0,0 0-1 0 0,0 1 1 0 0,1-1-1 0 0,-1 1 1 0 0,1 0 0 0 0,0 0-1 0 0,0 0 1 0 0,0 0-1 0 0,0 1 1 0 0,0-1-1 0 0,1 1 1 0 0,-1 0 0 0 0,1 1-1 0 0,-1-1 1 0 0,1 1-1 0 0,0 0 1 0 0,-1 0 0 0 0,1 0-1 0 0,0 1 1 0 0,0-1-1 0 0,0 1 1 0 0,0 0-1 0 0,-1 1 1 0 0,1-1 0 0 0,0 1-1 0 0,0 0 1 0 0,1 1 56 0 0,58 63 969 0 0,-63-63-949 0 0,0 0-1 0 0,0-1 0 0 0,-1 1 1 0 0,0 0-1 0 0,1 0 1 0 0,-1 0-1 0 0,0 0 1 0 0,0 0-1 0 0,0 0 1 0 0,0 0-1 0 0,0 0 1 0 0,0 0-1 0 0,0 0 1 0 0,-1 0-1 0 0,1 0 0 0 0,-1 0 1 0 0,0 0-1 0 0,1 0 1 0 0,-1 0-1 0 0,0 0 1 0 0,0 0-1 0 0,0-1 1 0 0,0 1-1 0 0,-1 0 1 0 0,1-1-1 0 0,0 1 1 0 0,-1-1-1 0 0,1 0 0 0 0,-1 1 1 0 0,1-1-1 0 0,-1 0 1 0 0,0 0-1 0 0,1 0 1 0 0,-1 0-1 0 0,0 0 1 0 0,0 0-1 0 0,0 0 1 0 0,0-1-1 0 0,0 1 1 0 0,0-1-1 0 0,0 1 0 0 0,0-1 1 0 0,-1 0-20 0 0,-101 10-353 0 0,38-26-7778 0 0,47 4-392 0 0</inkml:trace>
  <inkml:trace contextRef="#ctx0" brushRef="#br0" timeOffset="1728.062">1191 922 5184 0 0,'0'0'5751'0'0,"0"0"-4412"0"0,0 0-739 0 0,0 0-81 0 0,4 6-43 0 0,2 2-366 0 0,0 0-1 0 0,1-1 1 0 0,-1 0 0 0 0,1 0 0 0 0,1 0 0 0 0,-1-1 0 0 0,1 0 0 0 0,0-1 0 0 0,1 0 0 0 0,-1 0-1 0 0,1-1 1 0 0,0 0 0 0 0,0 0 0 0 0,1-1 0 0 0,-1-1 0 0 0,1 1 0 0 0,-1-1 0 0 0,1-1 0 0 0,0 0 0 0 0,-1 0-1 0 0,1-1 1 0 0,0 0 0 0 0,0-1 0 0 0,0 0 0 0 0,-1 0 0 0 0,1-1 0 0 0,-1-1 0 0 0,1 1 0 0 0,0-2-110 0 0,-9 3-8 0 0,1 0 0 0 0,0 0 0 0 0,0 0 0 0 0,-1-1 0 0 0,1 1 0 0 0,0 0 0 0 0,-1-1 1 0 0,0 1-1 0 0,1-1 0 0 0,-1 0 0 0 0,0 1 0 0 0,0-1 0 0 0,0 0 0 0 0,0 0 0 0 0,0 0 1 0 0,0 0-1 0 0,0 0 0 0 0,-1 0 0 0 0,1 0 0 0 0,-1 0 0 0 0,0 0 0 0 0,1 0 0 0 0,-1 0 0 0 0,0 0 1 0 0,0 0-1 0 0,0 0 0 0 0,0-1 0 0 0,-1 1 0 0 0,1 0 0 0 0,-1 0 0 0 0,1 0 0 0 0,-1 0 1 0 0,0 0-1 0 0,1 0 0 0 0,-1 0 0 0 0,0 1 0 0 0,0-1 0 0 0,-1 0 0 0 0,1 0 0 0 0,0 1 1 0 0,0-1-1 0 0,-1 1 0 0 0,1-1 0 0 0,-1 1 0 0 0,0-1 0 0 0,1 1 0 0 0,-1 0 8 0 0,-82-64-1551 0 0,82 63 1551 0 0,0 0 0 0 0,0 0-1 0 0,0 1 1 0 0,0-1 0 0 0,-1 1 0 0 0,1-1-1 0 0,-1 1 1 0 0,1 0 0 0 0,-1 0 0 0 0,1 0-1 0 0,-1 0 1 0 0,0 1 0 0 0,1-1-1 0 0,-1 1 1 0 0,0 0 0 0 0,0-1 0 0 0,1 1-1 0 0,-1 1 1 0 0,0-1 0 0 0,0 0 0 0 0,1 0-1 0 0,-1 1 1 0 0,0 0 0 0 0,1-1 0 0 0,-1 1-1 0 0,1 0 1 0 0,-1 0 0 0 0,1 1 0 0 0,-1-1-1 0 0,1 0 1 0 0,0 1 0 0 0,-1 0 0 0 0,1-1-1 0 0,0 1 1 0 0,0 0 0 0 0,0 0 0 0 0,1 0-1 0 0,-1 0 1 0 0,0 1 0 0 0,1-1 0 0 0,-1 0-1 0 0,1 1 1 0 0,0-1 0 0 0,0 1 0 0 0,0-1-1 0 0,0 1 1 0 0,0-1 0 0 0,0 1 0 0 0,1 0-1 0 0,0 0 1 0 0,-1-1 0 0 0,1 1 0 0 0,0 0-1 0 0,0-1 1 0 0,0 2 0 0 0,-4 33 251 0 0,2 1 1 0 0,1 0-1 0 0,2-1 0 0 0,1 1 1 0 0,2-1-1 0 0,2 1 1 0 0,5 13-252 0 0,-11-49-344 0 0,9 18-823 0 0,2-15-7444 0 0,0-11 1853 0 0</inkml:trace>
  <inkml:trace contextRef="#ctx0" brushRef="#br0" timeOffset="1991.239">1429 1136 9521 0 0,'0'0'6464'0'0,"0"0"-6464"0"0,0 0-756 0 0,0 0 756 0 0,0 0 292 0 0,-58 4-16 0 0,29-4-160 0 0,-2 3-116 0 0,-2-3-932 0 0,-1 0-1124 0 0,12 0-2908 0 0,-2-3-2997 0 0</inkml:trace>
  <inkml:trace contextRef="#ctx0" brushRef="#br0" timeOffset="2255.039">1697 1010 15029 0 0,'0'0'-83'0'0,"-5"8"176"0"0,0 1-2 0 0,-7 8 88 0 0,1 0-1 0 0,1 0 1 0 0,0 1-1 0 0,2 1 1 0 0,0-1-1 0 0,1 2 1 0 0,1-1-1 0 0,0 1 0 0 0,2 0 1 0 0,-1 7-179 0 0,8-8-230 0 0,8-13-4735 0 0,-1-8-1767 0 0</inkml:trace>
  <inkml:trace contextRef="#ctx0" brushRef="#br0" timeOffset="2424.31">1803 1125 8645 0 0,'8'4'3838'0'0,"-4"-3"-3752"0"0,0 0-1 0 0,-1 0 1 0 0,1 0-1 0 0,0 1 1 0 0,0-1-1 0 0,-1 1 1 0 0,1 0-1 0 0,-1 0 1 0 0,0 0-1 0 0,1 0 1 0 0,-1 1-1 0 0,0 0 1 0 0,0-1-1 0 0,-1 1 1 0 0,1 0-1 0 0,0 0 1 0 0,-1 0 0 0 0,0 1-1 0 0,0-1 1 0 0,0 1-1 0 0,0-1 1 0 0,0 1-1 0 0,-1 0 1 0 0,0-1-1 0 0,1 1 1 0 0,-1 0-1 0 0,-1 0 1 0 0,1 0-1 0 0,0 0 1 0 0,-1 0-1 0 0,0 0 1 0 0,0 0-1 0 0,0 0 1 0 0,-1 0-1 0 0,1 0 1 0 0,-1 0-1 0 0,0 0 1 0 0,0-1-1 0 0,0 1 1 0 0,-1 0-1 0 0,0 2-85 0 0,-79 35 634 0 0,24-44-7297 0 0,45-5-509 0 0</inkml:trace>
  <inkml:trace contextRef="#ctx0" brushRef="#br0" timeOffset="2596.615">1950 1109 10017 0 0,'0'0'3261'0'0,"0"0"-3344"0"0,-2 7 169 0 0,-4 17 313 0 0,-16 106 1847 0 0,21-128-2312 0 0,1 1 0 0 0,0 0 0 0 0,0-1 0 0 0,0 1 0 0 0,0 0 0 0 0,0-1 0 0 0,1 1 0 0 0,-1 0 0 0 0,1-1 0 0 0,0 1 0 0 0,0-1 0 0 0,0 1 0 0 0,0-1 0 0 0,0 0 0 0 0,0 1 0 0 0,1-1 0 0 0,-1 0 0 0 0,1 0 0 0 0,-1 0 0 0 0,1 0 0 0 0,0 0 0 0 0,0 0 0 0 0,0 0 0 0 0,0-1 0 0 0,0 1 0 0 0,0-1 0 0 0,1 1 0 0 0,-1-1 0 0 0,0 0 0 0 0,1 0 0 0 0,-1 0 0 0 0,1 0 0 0 0,-1 0 0 0 0,1-1 0 0 0,0 1 0 0 0,-1-1 0 0 0,1 1 0 0 0,0-1 0 0 0,-1 0 0 0 0,1 0 0 0 0,0-1 0 0 0,-1 1 0 0 0,1 0 0 0 0,0-1 66 0 0,7-3-3830 0 0,4-10-3794 0 0</inkml:trace>
  <inkml:trace contextRef="#ctx0" brushRef="#br0" timeOffset="2750.99">2087 1103 3024 0 0,'0'0'8720'0'0,"5"8"-6420"0"0,5 7-2044 0 0,-1 2 0 0 0,-1-1 1 0 0,-1 1-1 0 0,0 0 0 0 0,-1 1 1 0 0,-1 0-1 0 0,-1-1 0 0 0,0 2 0 0 0,0 11-256 0 0,-3-24 10 0 0,0-1 0 0 0,0 1 0 0 0,-1-1-1 0 0,0 1 1 0 0,0 0 0 0 0,0 0-1 0 0,-1-1 1 0 0,0 1 0 0 0,0-1 0 0 0,0 1-1 0 0,-1-1 1 0 0,0 1 0 0 0,0-1-1 0 0,0 0 1 0 0,0 0 0 0 0,-1 0 0 0 0,0 0-1 0 0,0 0 1 0 0,-1 0 0 0 0,1-1 0 0 0,-1 0-1 0 0,0 0 1 0 0,0 0 0 0 0,0 0-1 0 0,0 0 1 0 0,-1-1 0 0 0,0 0 0 0 0,0 0-1 0 0,0 0 1 0 0,0-1 0 0 0,0 1-1 0 0,0-1 1 0 0,-1 0 0 0 0,-4 1-10 0 0,-26 0-1852 0 0,13-12-2855 0 0,9-8-2687 0 0</inkml:trace>
  <inkml:trace contextRef="#ctx0" brushRef="#br0" timeOffset="4317.181">563 1937 1316 0 0,'0'0'505'0'0,"0"0"797"0"0,0 0 2461 0 0,0 0-1808 0 0,-8 0-1300 0 0,-6 0-543 0 0,0 0 0 0 0,-1 0 0 0 0,1-2 1 0 0,0 0-1 0 0,0 0 0 0 0,1-1 1 0 0,-1-1-1 0 0,0-1 0 0 0,1 1 0 0 0,0-2 1 0 0,0 0-1 0 0,1-1 0 0 0,-1 0 1 0 0,1-1-1 0 0,1 0 0 0 0,0-1 1 0 0,0 0-1 0 0,0 0 0 0 0,1-1 0 0 0,1-1 1 0 0,0 0-1 0 0,0 0 0 0 0,1-1 1 0 0,1 0-1 0 0,0 0 0 0 0,0-1-112 0 0,-1-7-157 0 0,0-1 0 0 0,1 0 0 0 0,1 0-1 0 0,1-1 1 0 0,1 1 0 0 0,1-1 0 0 0,0 0-1 0 0,2 0 1 0 0,1 0 0 0 0,1 0 0 0 0,0 0 0 0 0,2 0-1 0 0,1 0 1 0 0,1-2 157 0 0,2 13-38 0 0,1 0 1 0 0,0 1-1 0 0,0 1 0 0 0,1-1 0 0 0,1 1 0 0 0,0 0 0 0 0,0 1 0 0 0,0 1 0 0 0,1-1 1 0 0,0 2-1 0 0,1-1 0 0 0,0 2 0 0 0,0-1 0 0 0,0 2 0 0 0,0-1 0 0 0,1 2 1 0 0,-1 0-1 0 0,1 0 0 0 0,0 1 0 0 0,0 1 0 0 0,0 0 0 0 0,0 1 0 0 0,0 0 1 0 0,5 1 37 0 0,1-1 161 0 0,0 1 0 0 0,0 0 0 0 0,0 2 0 0 0,0 0 0 0 0,-1 1 0 0 0,1 1 0 0 0,-1 0 0 0 0,0 2 0 0 0,-1 0 0 0 0,0 1 0 0 0,0 0 0 0 0,0 2 0 0 0,-1 0 0 0 0,0 1 0 0 0,-1 0 0 0 0,-1 1 0 0 0,0 1 0 0 0,0 0 0 0 0,-1 1 0 0 0,-1 0 0 0 0,0 1 0 0 0,-1 1 0 0 0,-1 0 0 0 0,0 0 0 0 0,-1 1 0 0 0,-1 0 0 0 0,-1 1 0 0 0,0-1 0 0 0,-1 2 1 0 0,-1-1-1 0 0,-1 0 0 0 0,-1 1 0 0 0,0 0 0 0 0,-1 0 0 0 0,-1 0 0 0 0,-2 12-161 0 0,-1-20 73 0 0,-1 0 0 0 0,-1 0 0 0 0,0 0 1 0 0,-1-1-1 0 0,0 1 0 0 0,0-1 0 0 0,-1 0 0 0 0,0-1 1 0 0,-1 1-1 0 0,0-1 0 0 0,-1 0 0 0 0,0-1 0 0 0,0 0 1 0 0,0 0-1 0 0,-1-1 0 0 0,-1 0 0 0 0,1 0 1 0 0,-1-1-1 0 0,0-1 0 0 0,0 0 0 0 0,-1 0 0 0 0,1 0 1 0 0,-1-2-1 0 0,0 1 0 0 0,-1-1 0 0 0,-5 0-73 0 0,-116 9-3792 0 0,118-16-849 0 0,-4-8-3428 0 0</inkml:trace>
  <inkml:trace contextRef="#ctx0" brushRef="#br0" timeOffset="4835.046">639 1653 2352 0 0,'0'0'820'0'0,"0"0"-160"0"0,0 0-617 0 0,-1-6 533 0 0,0-6-585 0 0,-20-46 5410 0 0,-8 43-5443 0 0,26 14 102 0 0,-1-1 0 0 0,0 1 0 0 0,0 0 0 0 0,0 0 0 0 0,-1 0 0 0 0,1 0 0 0 0,0 1 1 0 0,0 0-1 0 0,0 0 0 0 0,-1 0 0 0 0,1 0 0 0 0,0 1 0 0 0,0-1 0 0 0,0 1 0 0 0,0 0 0 0 0,0 0 0 0 0,0 1 0 0 0,0-1 0 0 0,0 1 1 0 0,0 0-1 0 0,0 0 0 0 0,1 0 0 0 0,-1 1 0 0 0,1-1 0 0 0,0 1 0 0 0,0 0 0 0 0,0 0 0 0 0,0 0 0 0 0,0 0 0 0 0,0 0 0 0 0,1 1 1 0 0,0-1-1 0 0,-1 1 0 0 0,1-1 0 0 0,1 1 0 0 0,-1 0 0 0 0,0 0 0 0 0,1 0 0 0 0,0 0 0 0 0,0 0 0 0 0,0 0 0 0 0,1 0 0 0 0,-1 2-60 0 0,0-3 48 0 0,0 0 0 0 0,0-1 0 0 0,0 1-1 0 0,0 0 1 0 0,0 0 0 0 0,1 0 0 0 0,-1 0 0 0 0,1 0-1 0 0,0 0 1 0 0,0-1 0 0 0,0 1 0 0 0,0 0-1 0 0,0 0 1 0 0,1 0 0 0 0,-1 0 0 0 0,1 0-1 0 0,0 0 1 0 0,0 0 0 0 0,0-1 0 0 0,0 1-1 0 0,1 0 1 0 0,-1-1 0 0 0,1 1 0 0 0,-1-1-1 0 0,1 0 1 0 0,0 1 0 0 0,0-1 0 0 0,0 0-1 0 0,0 0 1 0 0,0 0 0 0 0,1 0 0 0 0,-1-1-1 0 0,0 1 1 0 0,1 0 0 0 0,0-1 0 0 0,-1 0-1 0 0,1 0 1 0 0,0 0 0 0 0,-1 0 0 0 0,1 0 0 0 0,0 0-1 0 0,0-1 1 0 0,0 1 0 0 0,0-1 0 0 0,0 0-1 0 0,0 0 1 0 0,0 0 0 0 0,0 0 0 0 0,0 0-1 0 0,-1-1 1 0 0,1 1 0 0 0,0-1 0 0 0,0 0-1 0 0,1 0-47 0 0,1-1-9 0 0,-1 0-1 0 0,1 1 0 0 0,-1-2 1 0 0,0 1-1 0 0,1 0 0 0 0,-1-1 1 0 0,0 0-1 0 0,0 0 0 0 0,-1 0 1 0 0,1 0-1 0 0,-1-1 0 0 0,1 1 1 0 0,-1-1-1 0 0,0 0 0 0 0,0 0 1 0 0,-1 0-1 0 0,1 0 0 0 0,-1-1 0 0 0,0 1 1 0 0,0 0-1 0 0,0-1 0 0 0,-1 0 1 0 0,0 1-1 0 0,0-1 0 0 0,0 0 1 0 0,0 0-1 0 0,-1-4 10 0 0,23 36-1016 0 0,-5 32 1736 0 0,-3-8-1757 0 0,0-25-5163 0 0,-9-21-969 0 0</inkml:trace>
  <inkml:trace contextRef="#ctx0" brushRef="#br0" timeOffset="5411.038">456 1944 756 0 0,'0'0'5847'0'0,"-2"7"-2081"0"0,-2 6-3352 0 0,-1 0 1 0 0,-1-1-1 0 0,0 1 0 0 0,-1-1 0 0 0,0-1 1 0 0,-1 1-1 0 0,0-1 0 0 0,-1 0 0 0 0,0-1 1 0 0,0 0-1 0 0,-1-1 0 0 0,-1 0 1 0 0,-3 3-415 0 0,-160 101 903 0 0,172-111-968 0 0,1-1 0 0 0,0 1 0 0 0,-1-1 0 0 0,1 0 0 0 0,-1 1 0 0 0,1-1 0 0 0,-1 0-1 0 0,1 0 1 0 0,-1 0 0 0 0,0 0 0 0 0,0 0 0 0 0,0 0 0 0 0,1 0 0 0 0,-1-1 0 0 0,0 1 0 0 0,0-1 0 0 0,0 1 0 0 0,0-1-1 0 0,0 0 1 0 0,0 0 0 0 0,0 0 0 0 0,0 0 0 0 0,0 0 0 0 0,0 0 0 0 0,0-1 0 0 0,0 1 0 0 0,0-1 0 0 0,0 1-1 0 0,0-1 1 0 0,0 1 0 0 0,1-1 0 0 0,-1 0 0 0 0,0 0 0 0 0,0 0 0 0 0,1 0 0 0 0,-1-1 0 0 0,1 1 0 0 0,-1 0 0 0 0,1-1-1 0 0,-1 1 1 0 0,1-1 0 0 0,0 1 0 0 0,0-1 0 0 0,0 1 0 0 0,0-1 0 0 0,0 0 0 0 0,0 0 0 0 0,0 1 0 0 0,0-1 0 0 0,1 0-1 0 0,-1 0 1 0 0,1 0 0 0 0,-1 0 0 0 0,1 0 0 0 0,0 0 0 0 0,0 0 0 0 0,0-2 65 0 0,-2-15-171 0 0,-3 28 1198 0 0,-4 29-818 0 0,7-35-176 0 0,0-1 1 0 0,1 1-1 0 0,-1-1 0 0 0,1 1 0 0 0,0 0 1 0 0,0 0-1 0 0,0 0 0 0 0,0 0 0 0 0,0-1 1 0 0,1 1-1 0 0,-1 0 0 0 0,1 0 0 0 0,0 0 1 0 0,0 0-1 0 0,0 0 0 0 0,0 1 1 0 0,1-1-1 0 0,-1-1 0 0 0,1 1 0 0 0,-1 0 1 0 0,1 0-1 0 0,0 0 0 0 0,0 0 0 0 0,1 0 1 0 0,-1-1-1 0 0,1 1 0 0 0,-1 0 0 0 0,1-1 1 0 0,0 0-1 0 0,0 1 0 0 0,0-1 0 0 0,0 0 1 0 0,0 0-1 0 0,0 0 0 0 0,1 0 0 0 0,-1 0 1 0 0,1 0-1 0 0,-1-1 0 0 0,1 0 0 0 0,0 1 1 0 0,0-1-34 0 0,180 14-2147 0 0,-173-18 117 0 0,-5-1-2493 0 0</inkml:trace>
  <inkml:trace contextRef="#ctx0" brushRef="#br0" timeOffset="6496.986">727 932 2904 0 0,'0'0'4456'0'0,"0"0"-2265"0"0,0 0-1496 0 0,0 0-631 0 0,0 0 286 0 0,0 0 287 0 0,6 3 94 0 0,5 0-523 0 0,1 1 0 0 0,-1-1 1 0 0,1-1-1 0 0,0 0 0 0 0,-1 0 1 0 0,1-2-1 0 0,0 1 0 0 0,0-1 0 0 0,0-1 1 0 0,-1 0-1 0 0,1-1 0 0 0,0 0 1 0 0,-1-1-1 0 0,1 0 0 0 0,-1-1 1 0 0,0 0-1 0 0,0-1 0 0 0,0 0 0 0 0,6-4-208 0 0,-9 4 27 0 0,1 0-1 0 0,-1 0 0 0 0,0-1 0 0 0,-1 0 0 0 0,1 0 1 0 0,-1-1-1 0 0,0 0 0 0 0,-1 0 0 0 0,0 0 0 0 0,0-1 1 0 0,0 0-1 0 0,-1 0 0 0 0,0-1 0 0 0,-1 1 0 0 0,0-1 0 0 0,0 0 1 0 0,-1 0-1 0 0,0-1 0 0 0,-1 1 0 0 0,0-1 0 0 0,0 1 1 0 0,-1-1-1 0 0,0 0 0 0 0,-1 1 0 0 0,0-1-26 0 0,-2-8-71 0 0,-1 1-1 0 0,-1 0 1 0 0,0-1-1 0 0,-1 2 1 0 0,-1-1-1 0 0,-1 1 0 0 0,0-1 1 0 0,-1 2-1 0 0,-1-1 1 0 0,0 1-1 0 0,-1 1 1 0 0,-1 0-1 0 0,0 0 1 0 0,-1 1-1 0 0,0 0 1 0 0,-1 1-1 0 0,-1 1 1 0 0,0 0-1 0 0,0 1 1 0 0,-16-9 71 0 0,19 12-40 0 0,0 1 0 0 0,-1 0 0 0 0,0 0 0 0 0,0 1 1 0 0,-1 1-1 0 0,1 0 0 0 0,-1 1 0 0 0,0 0 0 0 0,0 1 1 0 0,0 0-1 0 0,0 1 0 0 0,-1 0 0 0 0,1 2 0 0 0,0-1 1 0 0,0 2-1 0 0,0-1 0 0 0,0 2 0 0 0,0 0 0 0 0,0 0 1 0 0,1 1-1 0 0,-1 1 0 0 0,1 0 0 0 0,0 1 0 0 0,1 0 1 0 0,-1 0-1 0 0,1 2 0 0 0,0-1 0 0 0,-1 3 40 0 0,0 0 30 0 0,0 1 0 0 0,1 0-1 0 0,0 1 1 0 0,0 0 0 0 0,2 0-1 0 0,0 1 1 0 0,0 1 0 0 0,1-1 0 0 0,1 1-1 0 0,0 1 1 0 0,1-1 0 0 0,0 1-1 0 0,1 0 1 0 0,1 0 0 0 0,0 1-1 0 0,2-1 1 0 0,-1 1 0 0 0,2 0-1 0 0,0 0 1 0 0,1 0 0 0 0,1 0 0 0 0,0-1-1 0 0,1 1 1 0 0,0 0 0 0 0,2-1-1 0 0,0 1 1 0 0,1-1 0 0 0,6 14-30 0 0,0-17 36 0 0,1 0 0 0 0,1-1 1 0 0,0 0-1 0 0,1-1 0 0 0,-1 0 0 0 0,2-1 1 0 0,0-1-1 0 0,0 0 0 0 0,0-1 0 0 0,1-1 1 0 0,0-1-1 0 0,0 0 0 0 0,0-1 0 0 0,1 0 1 0 0,3-1-37 0 0,48 2-1694 0 0,-25-16-4484 0 0,-17-2-1421 0 0</inkml:trace>
  <inkml:trace contextRef="#ctx0" brushRef="#br0" timeOffset="6912.673">1057 399 6705 0 0,'0'0'6995'0'0,"0"0"-5762"0"0,0 0-1299 0 0,6-2 65 0 0,310-44 509 0 0,-191 9 1453 0 0,-125 34-2029 0 0,0 0 1 0 0,0 0-1 0 0,-1 0 1 0 0,1 0-1 0 0,-1 0 1 0 0,0 1-1 0 0,1-1 1 0 0,-1 0-1 0 0,-1 0 1 0 0,1 1-1 0 0,0-1 1 0 0,-1 0-1 0 0,1 1 1 0 0,-1-1 0 0 0,1 1-1 0 0,-1 0 1 0 0,0 0-1 0 0,0 0 1 0 0,-1 0-1 0 0,1 0 1 0 0,0 0-1 0 0,0 0 1 0 0,-1 1-1 0 0,1-1 1 0 0,-1 1-1 0 0,0-1 1 0 0,1 1-1 0 0,-1 0 1 0 0,0 0-1 0 0,0 1 1 0 0,0-1-1 0 0,0 0 68 0 0,-6-5-118 0 0,66 52 227 0 0,-54-44-77 0 0,1 1 0 0 0,-1-1 0 0 0,0 1 0 0 0,0-1 0 0 0,0 1 0 0 0,-1 0 0 0 0,1 0 0 0 0,-1 0 0 0 0,0 0 1 0 0,1 1-1 0 0,-1-1 0 0 0,-1 1 0 0 0,1-1 0 0 0,0 1 0 0 0,-1 0 0 0 0,0-1 0 0 0,0 1 0 0 0,0 0 0 0 0,0 0 0 0 0,-1 0 0 0 0,0 0 0 0 0,1 0 0 0 0,-1 0 0 0 0,-1 0 0 0 0,1 0 0 0 0,0 0 0 0 0,-1 0 0 0 0,0-1 0 0 0,0 1 1 0 0,0 0-1 0 0,-1 0 0 0 0,1-1 0 0 0,-1 1 0 0 0,0 0 0 0 0,0-1 0 0 0,0 0 0 0 0,0 1 0 0 0,-1-1 0 0 0,1 0 0 0 0,-1 0 0 0 0,0-1 0 0 0,0 1 0 0 0,0 0 0 0 0,0-1-32 0 0,-65 22-767 0 0,21-25-6575 0 0,25-6-1061 0 0</inkml:trace>
  <inkml:trace contextRef="#ctx0" brushRef="#br0" timeOffset="7872.38">2171 1530 5729 0 0,'0'0'5360'0'0,"0"0"-3745"0"0,0 0-1369 0 0,0 0-99 0 0,0 0 243 0 0,-3 6 130 0 0,1-2-436 0 0,-1 0 1 0 0,0 0-1 0 0,0-1 1 0 0,0 0 0 0 0,0 0-1 0 0,0 1 1 0 0,-1-2-1 0 0,1 1 1 0 0,-1 0-1 0 0,0-1 1 0 0,0 0 0 0 0,0 0-1 0 0,0 0 1 0 0,0 0-1 0 0,0 0 1 0 0,-1-1 0 0 0,1 0-1 0 0,0 0 1 0 0,-1 0-1 0 0,1-1 1 0 0,-1 1-1 0 0,-2-1-84 0 0,-12 1-44 0 0,0-1 0 0 0,1-1-1 0 0,-1 0 1 0 0,0-1 0 0 0,0-2-1 0 0,1 0 1 0 0,0 0-1 0 0,0-2 1 0 0,0 0 0 0 0,1-1-1 0 0,-1-1 1 0 0,2-1-1 0 0,-1 0 1 0 0,-4-5 44 0 0,-22 26 1014 0 0,28-8-1007 0 0,1-1-1 0 0,-1 0 1 0 0,0-2-1 0 0,1 0 1 0 0,-1 0-1 0 0,0-1 1 0 0,0-1-1 0 0,1 0 1 0 0,-1-2-1 0 0,0 1 1 0 0,1-2-1 0 0,0 0 1 0 0,0 0-1 0 0,0-1 1 0 0,0-1-1 0 0,1-1 1 0 0,0 1 0 0 0,0-2-1 0 0,1 0 1 0 0,0-1-1 0 0,0 0 1 0 0,1 0-1 0 0,0-2 1 0 0,0 1-1 0 0,2-1 1 0 0,-1-1-1 0 0,-1-2-6 0 0,4-20-489 0 0,21 30-5722 0 0,-5 5-961 0 0</inkml:trace>
  <inkml:trace contextRef="#ctx0" brushRef="#br0" timeOffset="8230.347">1679 1682 5136 0 0,'0'0'7765'0'0,"2"6"-5823"0"0,16 62-1348 0 0,-3 1 0 0 0,-4 0 0 0 0,-2 1 0 0 0,-2 43-594 0 0,-1-38 417 0 0,7-11 81 0 0,4-111-890 0 0,-18 46 385 0 0,1-1 0 0 0,0 1-1 0 0,-1-1 1 0 0,1 0 0 0 0,0 1 0 0 0,0-1 0 0 0,0 1 0 0 0,0-1 0 0 0,1 0 0 0 0,-1 1 0 0 0,0-1 0 0 0,1 1 0 0 0,-1-1 0 0 0,1 1 0 0 0,-1-1 0 0 0,1 1 0 0 0,0-1 0 0 0,-1 1 0 0 0,1 0 0 0 0,0-1 0 0 0,0 1 0 0 0,0 0 0 0 0,0 0-1 0 0,0 0 1 0 0,0-1 0 0 0,1 1 0 0 0,-1 0 0 0 0,0 0 0 0 0,1 1 0 0 0,-1-1 0 0 0,0 0 0 0 0,1 0 0 0 0,-1 1 0 0 0,1-1 0 0 0,-1 1 0 0 0,1-1 0 0 0,-1 1 0 0 0,1 0 0 0 0,0-1 0 0 0,-1 1 0 0 0,1 0 0 0 0,-1 0 0 0 0,1 0-1 0 0,0 0 1 0 0,-1 1 0 0 0,1-1 0 0 0,-1 0 0 0 0,1 1 0 0 0,-1-1 0 0 0,1 1 0 0 0,-1-1 0 0 0,1 1 0 0 0,-1 0 0 0 0,1-1 0 0 0,-1 1 0 0 0,0 0 0 0 0,1 0 0 0 0,-1 0 0 0 0,0 0 0 0 0,0 0 0 0 0,0 1 0 0 0,0-1 0 0 0,1 1 7 0 0,0 1 17 0 0,-1-1 1 0 0,1 1 0 0 0,-1 0-1 0 0,1 0 1 0 0,-1-1 0 0 0,0 1 0 0 0,0 0-1 0 0,-1 0 1 0 0,1 0 0 0 0,0 0-1 0 0,-1 0 1 0 0,0 0 0 0 0,0 0 0 0 0,0 1-1 0 0,0-1 1 0 0,0 0 0 0 0,-1 0-1 0 0,1 0 1 0 0,-1 0 0 0 0,0 0 0 0 0,0 0-1 0 0,0 0 1 0 0,0-1 0 0 0,0 1-1 0 0,-1 0 1 0 0,1-1 0 0 0,-1 1-1 0 0,0 0 1 0 0,0-1 0 0 0,0 0 0 0 0,0 1-1 0 0,0-1 1 0 0,0 0 0 0 0,-1 0-1 0 0,1 0 1 0 0,-1-1 0 0 0,1 1 0 0 0,-1-1-1 0 0,0 1 1 0 0,1-1 0 0 0,-1 0-1 0 0,0 0 1 0 0,0 0 0 0 0,0 0 0 0 0,0 0-1 0 0,0-1 1 0 0,0 1 0 0 0,0-1-1 0 0,0 0 1 0 0,0 0 0 0 0,0 0 0 0 0,-2-1-19 0 0,-62-32-8699 0 0,52 14 974 0 0</inkml:trace>
  <inkml:trace contextRef="#ctx0" brushRef="#br0" timeOffset="7252.328">1946 0 3056 0 0,'0'0'10595'0'0,"0"0"-9018"0"0,-5 8-2051 0 0,-4 8 402 0 0,-6 10 253 0 0,1 0 0 0 0,1 0 0 0 0,1 2-1 0 0,2-1 1 0 0,0 1 0 0 0,2 1 0 0 0,-1 12-181 0 0,8-44 39 0 0,1 1 1 0 0,0-1-1 0 0,1 1 0 0 0,-1-1 0 0 0,0 1 0 0 0,1-1 0 0 0,-1 1 1 0 0,1-1-1 0 0,0 1 0 0 0,0-1 0 0 0,0 1 0 0 0,0-1 1 0 0,0 1-1 0 0,0 0 0 0 0,1 0 0 0 0,-1 0 0 0 0,1 0 1 0 0,0 0-1 0 0,-1 0 0 0 0,1 0 0 0 0,0 0 0 0 0,0 1 1 0 0,0-1-1 0 0,1 1 0 0 0,-1-1 0 0 0,0 1 0 0 0,0 0 0 0 0,1 0 1 0 0,-1 0-1 0 0,1 0 0 0 0,-1 0 0 0 0,0 1 0 0 0,1-1 1 0 0,0 1-1 0 0,-1 0 0 0 0,1-1 0 0 0,-1 1 0 0 0,1 0 1 0 0,-1 0-1 0 0,1 1 0 0 0,0-1 0 0 0,-1 1 0 0 0,1-1 1 0 0,-1 1-1 0 0,1 0 0 0 0,-1 0 0 0 0,0 0 0 0 0,1 0 0 0 0,-1 0 1 0 0,0 0-1 0 0,0 1 0 0 0,0-1 0 0 0,1 1 0 0 0,-2 0 1 0 0,1-1-1 0 0,0 1 0 0 0,0 0 0 0 0,-1 0 0 0 0,2 2-39 0 0,-61-27-2648 0 0,18 46-6356 0 0,29-11 2888 0 0</inkml:trace>
  <inkml:trace contextRef="#ctx0" brushRef="#br0" timeOffset="9825.104">1860 191 1332 0 0,'0'0'597'0'0,"0"0"-248"0"0,0 0-20 0 0,0 0-131 0 0,0 0 162 0 0,0 0 560 0 0,0 0-168 0 0,0 0-324 0 0,0 0-54 0 0,6-2-89 0 0,-3 1-71 0 0,0 0 1 0 0,1 1-1 0 0,-1-1 0 0 0,0 1 1 0 0,1 0-1 0 0,-1 0 0 0 0,1 0 1 0 0,-1 0-1 0 0,0 1 0 0 0,1-1 1 0 0,-1 1-1 0 0,0 0 0 0 0,1 0 1 0 0,-1 0-1 0 0,0 0 1 0 0,0 1-1 0 0,0-1 0 0 0,0 1 1 0 0,0 0-1 0 0,0 0 0 0 0,-1 0 1 0 0,1 0-1 0 0,-1 0 0 0 0,1 1 1 0 0,-1-1-1 0 0,1 1-214 0 0,111 112 3938 0 0,-113-115-3920 0 0,-1 1 0 0 0,1 0-1 0 0,0 0 1 0 0,-1-1 0 0 0,1 1 0 0 0,-1 0 0 0 0,1 0 0 0 0,-1 0 0 0 0,1 0 0 0 0,-1 0-1 0 0,0 0 1 0 0,0 0 0 0 0,1 0 0 0 0,-1 0 0 0 0,0-1 0 0 0,0 1 0 0 0,0 0 0 0 0,0 0-1 0 0,0 0 1 0 0,0 0 0 0 0,0 0 0 0 0,0 0 0 0 0,-1 0 0 0 0,1 0 0 0 0,0 0 0 0 0,0 0 0 0 0,-1 0-1 0 0,1 0 1 0 0,-1 0 0 0 0,1 0 0 0 0,-1 0 0 0 0,1-1 0 0 0,-1 1 0 0 0,1 0 0 0 0,-1 0-1 0 0,0-1 1 0 0,0 1 0 0 0,1 0 0 0 0,-1-1 0 0 0,0 1 0 0 0,0-1 0 0 0,0 1 0 0 0,1-1-1 0 0,-1 1 1 0 0,0-1 0 0 0,0 1 0 0 0,0-1 0 0 0,0 0 0 0 0,0 0 0 0 0,0 1 0 0 0,0-1 0 0 0,0 0-1 0 0,0 0 1 0 0,0 0 0 0 0,0 0 0 0 0,0 0 0 0 0,0 0 0 0 0,0-1 0 0 0,0 1 0 0 0,0 0-1 0 0,0 0 1 0 0,0-1 0 0 0,0 1 0 0 0,0-1 0 0 0,1 1 0 0 0,-1 0 0 0 0,-1-1-18 0 0,-72-10 403 0 0,62 8-505 0 0,8 3 99 0 0,0 0 0 0 0,1 0 0 0 0,-1-1 0 0 0,0 1 0 0 0,1-1 0 0 0,-1 0 0 0 0,1 0 1 0 0,-1 0-1 0 0,1-1 0 0 0,-1 1 0 0 0,1-1 0 0 0,0 0 0 0 0,-1 0 0 0 0,1 0 0 0 0,0 0 0 0 0,1-1 0 0 0,-1 1 0 0 0,0-1 0 0 0,1 1 0 0 0,-1-1 0 0 0,1 0 1 0 0,0 0-1 0 0,0 0 0 0 0,0 0 0 0 0,0-1 0 0 0,0 1 0 0 0,1-1 0 0 0,0 1 0 0 0,0-1 0 0 0,0 1 0 0 0,0-1 0 0 0,0-1 3 0 0,-3-32 303 0 0,1 9-2202 0 0,3 10-5250 0 0,1 15-874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6:02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8353 0 0,'0'0'5288'0'0,"0"0"-4115"0"0,0 0-930 0 0,0 0 175 0 0,0 0-156 0 0,0 0-132 0 0,0 0-78 0 0,27 4 693 0 0,-22-4-744 0 0,0-1-1 0 0,0 1 0 0 0,0-1 1 0 0,0 1-1 0 0,0 1 0 0 0,0-1 1 0 0,0 1-1 0 0,0 0 0 0 0,0 0 1 0 0,0 0-1 0 0,0 1 0 0 0,0 0 1 0 0,-1 0-1 0 0,1 0 0 0 0,-1 0 1 0 0,1 1-1 0 0,-1 0 0 0 0,0-1 1 0 0,0 2-1 0 0,0-1 1 0 0,0 0-1 0 0,-1 1 0 0 0,1 0 1 0 0,-1 0-1 0 0,0 0 0 0 0,0 0 1 0 0,-1 0-1 0 0,1 1 0 0 0,-1-1 1 0 0,0 1-1 0 0,0-1 0 0 0,0 1 1 0 0,-1 0-1 0 0,1 0 0 0 0,-1 0 1 0 0,0 0-1 0 0,-1 0 0 0 0,1 0 1 0 0,-1 0-1 0 0,0 1 0 0 0,-2-2 2 0 0,0 0-1 0 0,-1 0 1 0 0,1-1-1 0 0,-1 0 1 0 0,1 1-1 0 0,-1-1 1 0 0,0 0 0 0 0,0 0-1 0 0,-1 0 1 0 0,1-1-1 0 0,0 1 1 0 0,-1-1-1 0 0,0 0 1 0 0,0 0-1 0 0,1 0 1 0 0,-1 0-1 0 0,0 0 1 0 0,0-1-1 0 0,-1 0 1 0 0,1 0 0 0 0,0 0-1 0 0,-1 0-1 0 0,-36 0-4240 0 0,31-6-941 0 0,7-7-2110 0 0</inkml:trace>
  <inkml:trace contextRef="#ctx0" brushRef="#br0" timeOffset="168.271">208 8 7657 0 0,'0'0'6679'0'0,"-2"7"-5820"0"0,-2 7-682 0 0,1 1-1 0 0,1-1 0 0 0,0 1 1 0 0,1 0-1 0 0,0 0 0 0 0,1 0 1 0 0,1-1-1 0 0,0 1 0 0 0,1 0 1 0 0,4 14-177 0 0,36 39-3512 0 0,-34-62-1393 0 0,2-7-3501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8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242 154 15909 0 0,'0'0'1849'0'0,"0"0"-1849"0"0,0 0-1332 0 0,0 0 1119 0 0,0 0 9 0 0,-52-6-460 0 0,28-2-284 0 0,-3-4-744 0 0,6 3-3508 0 0,1-10-2305 0 0</inkml:trace>
  <inkml:trace contextRef="#ctx0" brushRef="#br0" timeOffset="171.792">255 22 14869 0 0,'0'0'1537'0'0,"0"0"-1537"0"0,0 0-605 0 0,0 0 265 0 0,0 0 340 0 0,-40 4 340 0 0,1-4-76 0 0,-12-4-264 0 0,-1-3-464 0 0,8-1-1828 0 0,16 1-3956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7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1 15149 0 0,'-7'0'54'0'0,"-15"1"8"0"0,8-1-43 0 0,0 0 0 0 0,-1 1 0 0 0,1 0 0 0 0,0 1 0 0 0,0 0 0 0 0,0 1 0 0 0,0 1 1 0 0,0 0-1 0 0,1 1 0 0 0,0 1 0 0 0,0 0 0 0 0,0 0 0 0 0,1 2 0 0 0,-1-1 0 0 0,-2 4-19 0 0,15-10 15 0 0,-1 0-1 0 0,0 0 0 0 0,1 0 1 0 0,-1 0-1 0 0,1 1 0 0 0,-1-1 0 0 0,1 0 1 0 0,-1 0-1 0 0,1 1 0 0 0,0-1 0 0 0,0 0 1 0 0,0 0-1 0 0,-1 1 0 0 0,1-1 0 0 0,1 0 1 0 0,-1 1-1 0 0,0-1 0 0 0,0 0 1 0 0,0 1-1 0 0,1-1 0 0 0,-1 0 0 0 0,0 0 1 0 0,1 0-1 0 0,-1 1 0 0 0,1-1 0 0 0,0 0 1 0 0,-1 0-1 0 0,1 0 0 0 0,0 0 0 0 0,0 0 1 0 0,-1 0-1 0 0,1 0 0 0 0,0 0 1 0 0,0 0-1 0 0,0 0 0 0 0,0-1 0 0 0,0 1 1 0 0,1 0-1 0 0,-1-1 0 0 0,0 1 0 0 0,0-1 1 0 0,0 1-1 0 0,1-1 0 0 0,-1 1 1 0 0,0-1-1 0 0,0 0 0 0 0,1 0 0 0 0,0 1-14 0 0,74 23 1101 0 0,-68-21-1105 0 0,78 28-1200 0 0,-97-16-8998 0 0,-6-12 4715 0 0</inkml:trace>
  <inkml:trace contextRef="#ctx0" brushRef="#br0" timeOffset="263.97">41 219 5380 0 0,'0'0'6349'0'0,"0"0"-6065"0"0,37 25 228 0 0,-20-15 280 0 0,1 2 212 0 0,-1-2-84 0 0,0 1-304 0 0,-4-2-236 0 0,1 0-175 0 0,-4 1-205 0 0,-1 0 0 0 0,-2 0-77 0 0,-1-2-479 0 0,-2-2-680 0 0,1-2-1016 0 0,-1-1-2240 0 0,6-6-3229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7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10437 0 0,'0'0'4932'0'0,"0"0"-4808"0"0,0 0-124 0 0,-1 38 516 0 0,-2-19 189 0 0,0 2-57 0 0,1 0-164 0 0,0 2-276 0 0,-1 0-72 0 0,3-1-72 0 0,0-2-64 0 0,3-2-36 0 0,3-2-512 0 0,4-4-596 0 0,2-3-885 0 0,-3-2-1939 0 0,8-7-3065 0 0</inkml:trace>
  <inkml:trace contextRef="#ctx0" brushRef="#br0" timeOffset="264.748">134 145 5260 0 0,'0'0'6770'0'0,"0"0"-5045"0"0,0 0-1536 0 0,0 0 135 0 0,0 0 96 0 0,0 0-125 0 0,31-8-2697 0 0,-21 12 2644 0 0,0 1 0 0 0,0 0 1 0 0,0 1-1 0 0,-1 0 0 0 0,0 0 0 0 0,0 1 0 0 0,-1 0 0 0 0,0 0 0 0 0,0 1 0 0 0,0 1 0 0 0,-1-1 1 0 0,0 1-1 0 0,-1 0 0 0 0,2 4-242 0 0,-10-58-3058 0 0,35 56 4122 0 0,2 51 1463 0 0,-30-15-4169 0 0,-5-46-698 0 0,0-2-2600 0 0,1-5-2642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6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1069 0 11729 0 0,'0'0'1353'0'0,"0"0"-1397"0"0,3 7 363 0 0,-2-1-205 0 0,1 0 0 0 0,-1 0 0 0 0,0 0 0 0 0,-1 0 1 0 0,1 0-1 0 0,-1 1 0 0 0,0-1 0 0 0,-1 0 1 0 0,0 0-1 0 0,0 0 0 0 0,0 0 0 0 0,-1 0 0 0 0,1 0 1 0 0,-1 0-1 0 0,-1 0 0 0 0,1 0 0 0 0,-1-1 1 0 0,0 1-1 0 0,-3 2-114 0 0,-100 126 755 0 0,50-90-3438 0 0,45-38-793 0 0,-1-5-3591 0 0</inkml:trace>
  <inkml:trace contextRef="#ctx0" brushRef="#br0" timeOffset="169.992">852 115 6461 0 0,'6'4'2883'0'0,"244"171"5266"0"0,-224-155-8157 0 0,0 6 5 0 0,-32-23-5549 0 0,-4-7 311 0 0</inkml:trace>
  <inkml:trace contextRef="#ctx0" brushRef="#br0" timeOffset="462.997">584 30 14221 0 0,'0'0'500'0'0,"0"0"-906"0"0,0 0 652 0 0,0 0 220 0 0,-8 5-98 0 0,-109 87-290 0 0,118-89-90 0 0,-1 0 0 0 0,1 0 0 0 0,0-1 0 0 0,0 1-1 0 0,1 0 1 0 0,-1 0 0 0 0,1 0 0 0 0,-1-1 0 0 0,1 1 0 0 0,0-1-1 0 0,0 1 1 0 0,0-1 0 0 0,0 0 0 0 0,0 0 0 0 0,1 0-1 0 0,-1 0 1 0 0,1 0 0 0 0,-1 0 0 0 0,1-1 0 0 0,-1 1 0 0 0,1-1-1 0 0,0 0 1 0 0,0 0 0 0 0,0 0 0 0 0,0 0 0 0 0,0 0-1 0 0,0-1 1 0 0,0 1 0 0 0,0-1 0 0 0,2 0 12 0 0,3 3 21 0 0,169 60 1692 0 0,-177-62-1807 0 0,0 0 0 0 0,0 0 0 0 0,0 0 0 0 0,0-1 0 0 0,0 1 0 0 0,-1 0 0 0 0,1 0 0 0 0,0 0 0 0 0,0 0 0 0 0,-1 0 0 0 0,1 0 0 0 0,0 0 0 0 0,-1 0 0 0 0,1-1 0 0 0,-1 1 0 0 0,1 0 0 0 0,-1 0 0 0 0,1-1 0 0 0,-1 1 0 0 0,0 0 0 0 0,1 0 0 0 0,-1-1 0 0 0,0 1 0 0 0,0-1 0 0 0,0 1 0 0 0,1-1 0 0 0,-1 1 0 0 0,0-1 0 0 0,0 0 0 0 0,0 1 0 0 0,0-1 0 0 0,0 0 0 0 0,0 1 0 0 0,0-1 0 0 0,1 0 0 0 0,-1 0 0 0 0,0 0 0 0 0,0 0 0 0 0,0 0 0 0 0,0 0 0 0 0,0 0 0 0 0,0 0 0 0 0,0-1 0 0 0,0 1 0 0 0,0 0 0 0 0,0 0 0 0 0,0-1 0 0 0,1 1 0 0 0,-1-1 0 0 0,0 1 0 0 0,0-1 0 0 0,0 1 0 0 0,0-1 0 0 0,1 1 0 0 0,-1-1 0 0 0,0 0 0 0 0,1 1 94 0 0,-2 0-372 0 0,-25-1-4547 0 0</inkml:trace>
  <inkml:trace contextRef="#ctx0" brushRef="#br0" timeOffset="651.127">345 227 10757 0 0,'0'0'1784'0'0,"0"0"-1528"0"0,51 26 764 0 0,-31-16 56 0 0,5 3-92 0 0,-1-1-319 0 0,-2 0-177 0 0,-4-1-216 0 0,-4 1-256 0 0,-3-2-16 0 0,-2-1-52 0 0,-4 0 4 0 0,-5-2-228 0 0,0 0-689 0 0,-5-3-815 0 0,-2-2-1288 0 0,-16-5-5113 0 0</inkml:trace>
  <inkml:trace contextRef="#ctx0" brushRef="#br0" timeOffset="994.581">110 84 872 0 0,'0'0'10715'0'0,"0"0"-7654"0"0,0 0-2390 0 0,0 0-413 0 0,0 0-201 0 0,0 0-10 0 0,-7-4-29 0 0,6 2-33 0 0,-1 0-1 0 0,0 0 1 0 0,0 0-1 0 0,1 1 0 0 0,-1-1 1 0 0,-1 1-1 0 0,1 0 0 0 0,0-1 1 0 0,0 1-1 0 0,0 0 1 0 0,-1 0-1 0 0,1 0 0 0 0,0 1 1 0 0,-1-1-1 0 0,1 1 0 0 0,-1-1 1 0 0,1 1-1 0 0,-1 0 0 0 0,1 0 1 0 0,-1 0-1 0 0,1 0 1 0 0,-1 0-1 0 0,1 0 0 0 0,-1 1 1 0 0,1-1-1 0 0,0 1 0 0 0,-1 0 1 0 0,1 0-1 0 0,0 0 1 0 0,-1 0-1 0 0,1 0 0 0 0,0 0 1 0 0,0 1-1 0 0,0-1 0 0 0,0 1 1 0 0,0-1-1 0 0,0 1 1 0 0,0 0-1 0 0,1-1 0 0 0,-1 1 1 0 0,1 0-1 0 0,-1 0 0 0 0,1 1 1 0 0,0-1-1 0 0,-1 0 1 0 0,1 0-1 0 0,0 1 0 0 0,1-1 1 0 0,-1 0-1 0 0,0 2 16 0 0,0-1 48 0 0,1 1 0 0 0,-1-1 0 0 0,1 1 1 0 0,-1-1-1 0 0,1 0 0 0 0,1 1 0 0 0,-1-1 0 0 0,0 1 0 0 0,1-1 0 0 0,-1 1 0 0 0,1-1 1 0 0,0 0-1 0 0,0 1 0 0 0,1-1 0 0 0,-1 0 0 0 0,1 0 0 0 0,-1 0 0 0 0,1 0 0 0 0,0 0 1 0 0,0 0-1 0 0,0-1 0 0 0,0 1 0 0 0,1-1 0 0 0,-1 1 0 0 0,1-1 0 0 0,0 0 0 0 0,-1 0 1 0 0,1 0-1 0 0,0 0 0 0 0,0 0 0 0 0,0-1 0 0 0,1 0 0 0 0,-1 1 0 0 0,0-1 0 0 0,0 0 1 0 0,1 0-1 0 0,-1-1 0 0 0,1 1 0 0 0,-1-1 0 0 0,1 0 0 0 0,-1 0 0 0 0,0 0 0 0 0,1 0 1 0 0,-1 0-1 0 0,1-1 0 0 0,-1 0 0 0 0,0 1 0 0 0,1-1 0 0 0,-1 0 0 0 0,0-1 0 0 0,0 1 1 0 0,1-1-1 0 0,-1 1 0 0 0,0-1 0 0 0,1-1-48 0 0,0 0 7 0 0,-1 0-1 0 0,1 0 1 0 0,-1 0 0 0 0,1 0-1 0 0,-1-1 1 0 0,0 1 0 0 0,0-1-1 0 0,0 0 1 0 0,-1 0 0 0 0,0 0 0 0 0,1 0-1 0 0,-1 0 1 0 0,-1-1 0 0 0,1 1-1 0 0,-1 0 1 0 0,1-1 0 0 0,-1 0-1 0 0,0 1 1 0 0,-1-1 0 0 0,1 0-7 0 0,-1 3-22 0 0,32 36-2362 0 0,11 45 2444 0 0,-26-45-2527 0 0,-10-25-1289 0 0,5-5-3234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5:55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1 194 6249 0 0,'0'0'4913'0'0,"0"0"-3856"0"0,0 0-900 0 0,6 9 351 0 0,5 6-304 0 0,0 0 1 0 0,-1 0 0 0 0,-1 1-1 0 0,0 0 1 0 0,-2 1-1 0 0,0 0 1 0 0,0 0-1 0 0,-2 0 1 0 0,0 1-1 0 0,0 4-204 0 0,-11 92-1198 0 0,6-113-1805 0 0,0-1-2561 0 0</inkml:trace>
  <inkml:trace contextRef="#ctx0" brushRef="#br0" timeOffset="247.161">166 145 5853 0 0,'6'2'2762'0'0,"102"46"487"0"0,-106-47-3206 0 0,0 0-1 0 0,0 0 1 0 0,0 0 0 0 0,0 0 0 0 0,0 0-1 0 0,-1 1 1 0 0,1-1 0 0 0,0 1 0 0 0,-1-1-1 0 0,1 1 1 0 0,-1-1 0 0 0,1 1 0 0 0,-1 0-1 0 0,0 0 1 0 0,1 0 0 0 0,-1 0 0 0 0,0 0-1 0 0,0 0 1 0 0,-1 0 0 0 0,1 0 0 0 0,0 0 0 0 0,-1 0-1 0 0,1 0 1 0 0,-1 1 0 0 0,0-1 0 0 0,1 0-1 0 0,-1 0 1 0 0,0 1 0 0 0,0-1 0 0 0,-1 0-1 0 0,1 0 1 0 0,0 0 0 0 0,-1 1 0 0 0,0-1-1 0 0,1 0 1 0 0,-1 0 0 0 0,0 0 0 0 0,0 0-1 0 0,0 0 1 0 0,0 0 0 0 0,0 0 0 0 0,-1 0-1 0 0,1-1 1 0 0,-1 1 0 0 0,1 0 0 0 0,-1-1 0 0 0,1 1-1 0 0,-1-1 1 0 0,0 0 0 0 0,0 1 0 0 0,0-1-1 0 0,-1 1-42 0 0,-7 4 108 0 0,0 0 0 0 0,0-1 0 0 0,-1 0-1 0 0,1-1 1 0 0,-1 0 0 0 0,0 0 0 0 0,0-1 0 0 0,-1-1-1 0 0,1 0 1 0 0,0-1 0 0 0,-10 1-108 0 0,-73-11-4970 0 0,75 3-201 0 0</inkml:trace>
  <inkml:trace contextRef="#ctx0" brushRef="#br0" timeOffset="497.061">473 0 10165 0 0,'0'0'1333'0'0,"0"0"-1595"0"0,2 9 398 0 0,-13 338 5065 0 0,66-256-5641 0 0,-22-63-7436 0 0,-19-21-381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2:52:03.35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1339 2841 8597 0 0,'0'0'1176'0'0,"0"0"-742"0"0,0 0-62 0 0,0 0 632 0 0,0 0 319 0 0,0 0-153 0 0,0 0-259 0 0,0 0-418 0 0,0 0-331 0 0,-6-2-123 0 0,-32-13 521 0 0,89 15-1110 0 0,-47 1 552 0 0,-1 1 1 0 0,0 0 0 0 0,0 0 0 0 0,0 0-1 0 0,0 0 1 0 0,0 0 0 0 0,0 1-1 0 0,-1-1 1 0 0,1 1 0 0 0,-1 0-1 0 0,0 0 1 0 0,0 0 0 0 0,0 0 0 0 0,0 0-1 0 0,0 0 1 0 0,-1 1 0 0 0,1-1-1 0 0,-1 1 1 0 0,0-1 0 0 0,0 1-1 0 0,0-1 1 0 0,0 1 0 0 0,-1-1-1 0 0,0 1 1 0 0,1 0 0 0 0,-1-1 0 0 0,-1 1-1 0 0,1 0 1 0 0,0-1 0 0 0,-1 1-1 0 0,0 0 1 0 0,0-1 0 0 0,0 1-1 0 0,0-1 1 0 0,-1 0 0 0 0,1 1-1 0 0,-1-1 1 0 0,0 0 0 0 0,0 0 0 0 0,0 0-1 0 0,0 0 1 0 0,0 0 0 0 0,-1 0-1 0 0,1-1 1 0 0,-1 1 0 0 0,0-1-1 0 0,0 1-2 0 0,-34 49 453 0 0,80-49 1227 0 0,123 18-1547 0 0,-131-13-3412 0 0,0 0-3453 0 0,-29-8-1340 0 0</inkml:trace>
  <inkml:trace contextRef="#ctx0" brushRef="#br0" timeOffset="933.998">4240 2960 10245 0 0,'0'0'1449'0'0,"0"0"-640"0"0,0 0 36 0 0,0 0 122 0 0,0 0-91 0 0,0 0-332 0 0,0 0-432 0 0,-6 4-252 0 0,-3 1 147 0 0,1 1 0 0 0,0 1 0 0 0,0-1 0 0 0,0 1 0 0 0,1 1 0 0 0,0-1-1 0 0,1 1 1 0 0,0 1 0 0 0,0-1 0 0 0,1 1 0 0 0,0 0 0 0 0,0 0-1 0 0,1 0 1 0 0,0 1 0 0 0,1 0 0 0 0,0 0 0 0 0,0-1 0 0 0,1 2 0 0 0,0-1-1 0 0,1 0 1 0 0,0 0 0 0 0,1 7-7 0 0,0-20 50 0 0,0 0 0 0 0,0 0 0 0 0,0 0 0 0 0,1 0 0 0 0,-1 1 0 0 0,1-1 1 0 0,0 0-1 0 0,-1 1 0 0 0,1-1 0 0 0,0 0 0 0 0,1 1 0 0 0,-1-1 0 0 0,0 1 0 0 0,1-1 0 0 0,-1 1 0 0 0,1 0 0 0 0,0 0 0 0 0,0 0 0 0 0,0 0 0 0 0,0 0 0 0 0,0 0 1 0 0,0 0-1 0 0,1 0 0 0 0,-1 1 0 0 0,0-1 0 0 0,1 1 0 0 0,-1 0 0 0 0,1 0 0 0 0,0 0 0 0 0,-1 0 0 0 0,1 0 0 0 0,0 1 0 0 0,0-1 0 0 0,-1 1 0 0 0,1 0 0 0 0,0-1 0 0 0,0 1 1 0 0,0 1-1 0 0,0-1 0 0 0,-1 0 0 0 0,1 1 0 0 0,0-1 0 0 0,0 1 0 0 0,-1 0 0 0 0,1 0 0 0 0,0 0 0 0 0,-1 0 0 0 0,1 0 0 0 0,-1 1 0 0 0,0-1 0 0 0,1 1 0 0 0,-1-1 0 0 0,0 1 1 0 0,0 0-1 0 0,0 0 0 0 0,0 0 0 0 0,0 0 0 0 0,0 1 0 0 0,-1-1 0 0 0,1 0 0 0 0,-1 1 0 0 0,1-1 0 0 0,-1 1 0 0 0,0-1 0 0 0,0 1 0 0 0,0 0 0 0 0,-1-1 0 0 0,1 1 0 0 0,0 2-50 0 0,-2-9-68 0 0,0 0 0 0 0,0 0 0 0 0,-1 0 0 0 0,1 1 0 0 0,-1-1 0 0 0,0 0 0 0 0,0 1 0 0 0,0 0 0 0 0,0-1 0 0 0,-1 1 0 0 0,1 0 0 0 0,-1 0 0 0 0,0 0 0 0 0,0 1 0 0 0,0-1 0 0 0,0 1 0 0 0,0-1 0 0 0,-1 1 0 0 0,1 0 0 0 0,-1 0 0 0 0,1 1 0 0 0,-1-1 0 0 0,0 1 0 0 0,1-1 0 0 0,-2 1 68 0 0,-39 8-6558 0 0,35-1-1356 0 0</inkml:trace>
  <inkml:trace contextRef="#ctx0" brushRef="#br0" timeOffset="3244.141">4232 3147 1136 0 0,'0'0'1570'0'0,"0"0"-275"0"0,0 0-628 0 0,0 0-351 0 0,0 0-80 0 0,0 0 132 0 0,0 0 564 0 0,0 0 234 0 0,0 0-611 0 0,0 0-315 0 0,4 1 2779 0 0,33 92-1058 0 0,-108-77-1041 0 0,69-15-924 0 0,0 0 0 0 0,0-1 0 0 0,0 1 0 0 0,0-1 0 0 0,0 1 0 0 0,0-1 0 0 0,0 0 0 0 0,0 0 0 0 0,0 0 0 0 0,0 0 0 0 0,0 0 0 0 0,-1 0 0 0 0,1 0 0 0 0,0-1 0 0 0,0 1 0 0 0,0-1 1 0 0,0 0-1 0 0,0 1 0 0 0,0-1 0 0 0,0 0 0 0 0,1 0 0 0 0,-1 0 0 0 0,0-1 0 0 0,0 1 0 0 0,1 0 0 0 0,-1-1 0 0 0,0 1 0 0 0,1-1 0 0 0,0 1 0 0 0,-1-1 0 0 0,1 0 0 0 0,0 1 0 0 0,0-1 0 0 0,0 0 0 0 0,0 0 0 0 0,0 0 1 0 0,0 0-1 0 0,1 0 0 0 0,-1 0 0 0 0,0 0 0 0 0,1 0 0 0 0,0 0 0 0 0,-1 0 0 0 0,1 0 0 0 0,0-1 0 0 0,0 1 0 0 0,1 0 0 0 0,-1 0 0 0 0,0 0 0 0 0,1 0 0 0 0,-1 0 0 0 0,1 0 0 0 0,-1 0 0 0 0,1 0 0 0 0,0 0 1 0 0,0 0-1 0 0,0 0 0 0 0,0 0 0 0 0,0 1 0 0 0,1-1 0 0 0,-1 0 0 0 0,0 1 0 0 0,1-1 0 0 0,-1 1 0 0 0,1-1 4 0 0,30-19-4756 0 0,-23 17-468 0 0</inkml:trace>
  <inkml:trace contextRef="#ctx0" brushRef="#br0" timeOffset="-1738.882">339 462 508 0 0,'0'0'3894'0'0,"0"0"-1723"0"0,0 0-1191 0 0,0 0-551 0 0,0 0-542 0 0,0 0 799 0 0,2 11 193 0 0,84 553 2773 0 0,-50 155-1513 0 0,-31-646-1887 0 0,-4 0 0 0 0,-3 1 0 0 0,-3-1 0 0 0,-10 45-252 0 0,-4 64 770 0 0,40-141-642 0 0,9-30-4737 0 0,-12-12-1476 0 0</inkml:trace>
  <inkml:trace contextRef="#ctx0" brushRef="#br0" timeOffset="-948.131">5037 2419 5897 0 0,'0'0'2508'0'0,"0"0"-1005"0"0,0 0-1215 0 0,0 0-758 0 0,-6-1 106 0 0,-334-6 3166 0 0,-721-62-481 0 0,764 52-2052 0 0,-1724-67 922 0 0,859 63-1096 0 0,1151 21-15 0 0,9 0-1771 0 0,8 0-3001 0 0,17-3-3353 0 0</inkml:trace>
  <inkml:trace contextRef="#ctx0" brushRef="#br0" timeOffset="-446.992">1293 2211 6401 0 0,'0'0'1409'0'0,"0"0"-29"0"0,0 0-182 0 0,0 0-688 0 0,0 0-322 0 0,0 0 83 0 0,0 8 545 0 0,2 216 2143 0 0,-3-215-3066 0 0,1 30 284 0 0,5-14-4603 0 0,0-14-2622 0 0</inkml:trace>
  <inkml:trace contextRef="#ctx0" brushRef="#br0" timeOffset="575.973">4133 2343 8385 0 0,'0'0'1241'0'0,"0"0"-147"0"0,0 0-56 0 0,0 0-202 0 0,0 0-238 0 0,0 0-437 0 0,0 0 19 0 0,0 0 38 0 0,-1 8 196 0 0,-27 205 1723 0 0,27-191-2837 0 0,7-9-5671 0 0,3-7-1752 0 0</inkml:trace>
  <inkml:trace contextRef="#ctx0" brushRef="#br0" timeOffset="4081.783">4202 1436 3768 0 0,'0'0'330'0'0,"0"0"-99"0"0,0 0 266 0 0,0 6 452 0 0,8 138 3577 0 0,-6 105-2259 0 0,-57 80-766 0 0,77-254-1048 0 0,-21-82-4899 0 0,-1-5-1442 0 0</inkml:trace>
  <inkml:trace contextRef="#ctx0" brushRef="#br0" timeOffset="4686.755">4167 1384 7553 0 0,'0'0'1112'0'0,"0"0"-1666"0"0,0 0 523 0 0,-7 1 714 0 0,-379 3 3008 0 0,188-9-3525 0 0,-480 7 493 0 0,-268-14-133 0 0,315-29-1462 0 0,600 37-2594 0 0,21 2-373 0 0</inkml:trace>
  <inkml:trace contextRef="#ctx0" brushRef="#br0" timeOffset="5074.152">1284 1367 6545 0 0,'0'0'918'0'0,"0"0"-574"0"0,0 0-161 0 0,0 0 486 0 0,1 9 298 0 0,10 346 3758 0 0,-30-229-4338 0 0,1 82-1 0 0,22-185-1196 0 0,1-9-4118 0 0,-1-10-3270 0 0</inkml:trace>
  <inkml:trace contextRef="#ctx0" brushRef="#br0" timeOffset="7824.007">1241 1299 5156 0 0,'0'0'1261'0'0,"0"0"-753"0"0,0 0-312 0 0,0 0 12 0 0,0 0 76 0 0,0 0 108 0 0,0 0 8 0 0,0 0 1064 0 0,0 0-896 0 0,-36 7-320 0 0,24-5-108 0 0,-4-2-140 0 0,-5 0 0 0 0,-2 0-1136 0 0,-3 0-1056 0 0,5-2-789 0 0</inkml:trace>
  <inkml:trace contextRef="#ctx0" brushRef="#br0" timeOffset="8072.992">832 1309 4984 0 0,'0'0'2681'0'0,"0"0"-1189"0"0,0 0-664 0 0,0 0-560 0 0,0 0-268 0 0,0 0-8 0 0,0 0 0 0 0,0 0-20 0 0,0 0 28 0 0,0 0 168 0 0,-46 3 0 0 0,27-3-168 0 0,-4 0-412 0 0,-1 0-1104 0 0,-3-2-1004 0 0,6 1-2029 0 0</inkml:trace>
  <inkml:trace contextRef="#ctx0" brushRef="#br0" timeOffset="8322.002">490 1296 8493 0 0,'0'0'1748'0'0,"0"0"-744"0"0,0 0-440 0 0,0 0-448 0 0,0 0-116 0 0,0 0-8 0 0,0 0-224 0 0,0 0 232 0 0,0 0 208 0 0,0 0-208 0 0,-39 10-1376 0 0,26-10-1916 0 0,-10 0-3933 0 0</inkml:trace>
  <inkml:trace contextRef="#ctx0" brushRef="#br0" timeOffset="18980.802">85 1022 6777 0 0,'0'0'1091'0'0,"0"0"175"0"0,0 0-252 0 0,2 7-640 0 0,-2-6-375 0 0,19 121 2579 0 0,-48-44-8153 0 0,27-75 563 0 0</inkml:trace>
  <inkml:trace contextRef="#ctx0" brushRef="#br0" timeOffset="19229.888">173 1227 5641 0 0,'0'0'2808'0'0,"0"0"-1860"0"0,0 0-848 0 0,0 0-100 0 0,0 0 0 0 0,0 0 468 0 0,0 0 384 0 0,0 0-172 0 0,-36 18-356 0 0,15-18-212 0 0,3 0-36 0 0,-5 0-76 0 0,2 0-632 0 0,0 0-836 0 0,1 0-904 0 0,8 0-1809 0 0</inkml:trace>
  <inkml:trace contextRef="#ctx0" brushRef="#br0" timeOffset="19479.992">137 1319 6045 0 0,'0'0'485'0'0,"0"0"-162"0"0,0 0-133 0 0,0 0 46 0 0,0 0 377 0 0,0 0 336 0 0,0 0-54 0 0,-7 6-375 0 0,-64 50-150 0 0,70-55-351 0 0,-1 0 0 0 0,1 0 0 0 0,0 0-1 0 0,0 0 1 0 0,0 0 0 0 0,0 0 0 0 0,-1 1 0 0 0,2-1 0 0 0,-1 0 0 0 0,0 1 0 0 0,0-1 0 0 0,0 1 0 0 0,1-1 0 0 0,-1 0 0 0 0,0 1 0 0 0,1 0 0 0 0,-1-1 0 0 0,1 1 0 0 0,0-1 0 0 0,0 1 0 0 0,0-1 0 0 0,-1 1 0 0 0,1 0 0 0 0,1-1 0 0 0,-1 1 0 0 0,0-1 0 0 0,0 1 0 0 0,1 0 0 0 0,-1-1-1 0 0,0 1 1 0 0,1-1 0 0 0,0 1 0 0 0,-1-1 0 0 0,1 1 0 0 0,0-1 0 0 0,0 0 0 0 0,0 1 0 0 0,0-1 0 0 0,0 0 0 0 0,0 0 0 0 0,0 0 0 0 0,0 1 0 0 0,0-1 0 0 0,1 0 0 0 0,-1-1 0 0 0,0 1 0 0 0,1 0 0 0 0,-1 0 0 0 0,1 0 0 0 0,-1-1 0 0 0,1 1 0 0 0,-1-1 0 0 0,1 1 0 0 0,-1-1 0 0 0,1 0-1 0 0,0 0 1 0 0,-1 1 0 0 0,1-1 0 0 0,1 0-19 0 0,98-3 1481 0 0,-97-31-1568 0 0,-11 46-509 0 0,27 119 2155 0 0,-15-119-3628 0 0,9 0-3246 0 0</inkml:trace>
  <inkml:trace contextRef="#ctx0" brushRef="#br0" timeOffset="93846.201">2628 790 2712 0 0,'0'0'819'0'0,"0"0"-21"0"0,0 0-31 0 0,0 0-255 0 0,0 0-553 0 0,0 0 141 0 0,-2 10 514 0 0,-14 152 882 0 0,7 1 1 0 0,7 0-1 0 0,8 17-1496 0 0,-5-138 57 0 0,56 736 2327 0 0,-46-647-1529 0 0,-5 0-1 0 0,-6 0 1 0 0,-7 28-855 0 0,-10-90-267 0 0,14-60-4397 0 0,4-16-331 0 0</inkml:trace>
  <inkml:trace contextRef="#ctx0" brushRef="#br1" timeOffset="155245.247">1997 2264 756 0 0,'0'0'1398'0'0,"0"0"-224"0"0,0 0-140 0 0,0 0-21 0 0,0 0-149 0 0,0 0-238 0 0,0 0 142 0 0,0 0-150 0 0,0 0-408 0 0,-4-19 1594 0 0,8 129 1458 0 0,-16-76-1143 0 0,9-41-1972 0 0,2 0-1 0 0,-1-1 1 0 0,1 1-1 0 0,0-1 1 0 0,0 1-1 0 0,1-1 1 0 0,0 1-1 0 0,0-1 1 0 0,1 1-1 0 0,0-1 1 0 0,0 1 0 0 0,1 0-1 0 0,0-1 1 0 0,2-3-147 0 0,-2 89-1136 0 0,-3-74 675 0 0,-3 13 1154 0 0,9-7-8634 0 0,-3-9-516 0 0</inkml:trace>
  <inkml:trace contextRef="#ctx0" brushRef="#br1" timeOffset="155726.069">1988 2649 4700 0 0,'0'0'1415'0'0,"0"0"-155"0"0,0 0 391 0 0,0 0-105 0 0,0 0-301 0 0,0 0-157 0 0,0 0-260 0 0,0 0-288 0 0,0 0-192 0 0,-1-4-92 0 0,1 3-257 0 0,-1 0 0 0 0,1 0 1 0 0,-1 0-1 0 0,1 0 0 0 0,0 0 0 0 0,0 0 0 0 0,-1 0 0 0 0,1 0 0 0 0,0 0 0 0 0,0 0 0 0 0,0 0 0 0 0,0 0 0 0 0,0 0 0 0 0,0 0 0 0 0,1 0 0 0 0,-1 0 0 0 0,0 0 0 0 0,0 0 0 0 0,1 0 0 0 0,-1 0 1 0 0,1 0-1 0 0,-1 0 0 0 0,1 1 0 0 0,-1-1 0 0 0,1 0 0 0 0,-1 0 0 0 0,1 0 0 0 0,0 0 0 0 0,0 1 0 0 0,-1-1 0 0 0,1 0 0 0 0,0 1 0 0 0,0-1 0 0 0,0 1 0 0 0,0-1 0 0 0,-1 1 0 0 0,1-1 1 0 0,0 1-1 0 0,0 0 0 0 0,0-1 0 0 0,0 1 0 0 0,0 0 0 0 0,0 0 0 0 0,0-1 0 0 0,0 1 0 0 0,0 0 0 0 0,0 0 0 0 0,0 0 0 0 0,0 0 0 0 0,0 1 0 0 0,0-1 0 0 0,0 0 0 0 0,0 0 0 0 0,0 1 0 0 0,0-1 1 0 0,0 0-1 0 0,0 1 0 0 0,0-1 0 0 0,0 1 0 0 0,0-1 0 0 0,0 1 0 0 0,0 0 0 0 0,-1-1 0 0 0,1 1 0 0 0,0 0 0 0 0,0-1 0 0 0,-1 1 0 0 0,1 0 0 0 0,-1 0 0 0 0,1 0 1 0 0,48 60 565 0 0,-48-60-559 0 0,0 0-1 0 0,0 0 1 0 0,0 0-1 0 0,0 0 1 0 0,0 0-1 0 0,0 0 1 0 0,-1 0-1 0 0,1 0 1 0 0,0 1-1 0 0,-1-1 1 0 0,1 0-1 0 0,-1 0 1 0 0,0 1-1 0 0,1-1 1 0 0,-1 0-1 0 0,0 1 1 0 0,0-1-1 0 0,1 0 1 0 0,-1 1-1 0 0,0-1 1 0 0,-1 1-1 0 0,1-1 1 0 0,0 0-1 0 0,0 1 1 0 0,0-1-1 0 0,-1 0 1 0 0,1 0-1 0 0,-1 1 1 0 0,1-1-1 0 0,-1 0 1 0 0,0 0-1 0 0,1 1 1 0 0,-1-1-1 0 0,0 0 1 0 0,0 0-1 0 0,0 0 1 0 0,1 0-1 0 0,-1 0 1 0 0,0 0-1 0 0,0 0 1 0 0,-1-1-1 0 0,1 1 1 0 0,0 0-1 0 0,0-1 1 0 0,0 1 0 0 0,-1 0-1 0 0,1-1 1 0 0,0 1-1 0 0,0-1 1 0 0,-1 0-1 0 0,1 1 1 0 0,0-1-1 0 0,-2 0-5 0 0,-23 0 495 0 0,25 0-298 0 0,1 0 18 0 0,23 21-352 0 0,-22-20 135 0 0,1 0 1 0 0,0 0 0 0 0,0 0 0 0 0,-1 1-1 0 0,1-1 1 0 0,-1 0 0 0 0,1 1 0 0 0,-1-1 0 0 0,0 1-1 0 0,1-1 1 0 0,-1 1 0 0 0,0 0 0 0 0,0-1 0 0 0,0 1-1 0 0,0 0 1 0 0,-1 0 0 0 0,1 0 0 0 0,0 0 0 0 0,-1 0-1 0 0,1 0 1 0 0,-1 0 0 0 0,0 0 0 0 0,1 0 0 0 0,-1 0-1 0 0,0 0 1 0 0,0 0 0 0 0,-1 0 0 0 0,1 0 0 0 0,0 0-1 0 0,-1 0 1 0 0,1 0 0 0 0,-1 0 0 0 0,1 0-1 0 0,-1-1 1 0 0,0 1 0 0 0,0 0 0 0 0,0 0 0 0 0,0 0-1 0 0,0-1 1 0 0,0 1 0 0 0,-1-1 0 0 0,1 1 0 0 0,-1-1-1 0 0,1 1 1 0 0,-1-1 0 0 0,1 0 0 0 0,-1 0 0 0 0,1 0-1 0 0,-1 1 1 0 0,0-2 0 0 0,0 1 0 0 0,0 0 0 0 0,0 0-1 0 0,0-1 1 0 0,0 1 0 0 0,1-1 0 0 0,-1 1 0 0 0,0-1-1 0 0,-1 0 1 0 0,1 0 0 0 0,0 0 0 0 0,0 0-1 0 0,-1 0 2 0 0,-52-12-736 0 0,24-11-7701 0 0,18 7 1249 0 0</inkml:trace>
  <inkml:trace contextRef="#ctx0" brushRef="#br1" timeOffset="156813.221">3322 2330 928 0 0,'0'0'339'0'0,"0"0"-161"0"0,0 0 122 0 0,0 0 209 0 0,0 0 365 0 0,0 0 271 0 0,0 0 59 0 0,0 0-102 0 0,0 0-99 0 0,-6-23 2662 0 0,3 8 3152 0 0,15 124-8016 0 0,-5-152 4016 0 0,1-8-2920 0 0,5 106-1837 0 0,-18-21 2388 0 0,2-15-1390 0 0,2-6-2616 0 0,1-8-2512 0 0</inkml:trace>
  <inkml:trace contextRef="#ctx0" brushRef="#br1" timeOffset="157497.095">3387 2670 7657 0 0,'0'0'2633'0'0,"0"0"-1244"0"0,0 0-336 0 0,0 0 45 0 0,0 0-219 0 0,0 0-327 0 0,0 0-370 0 0,0 0-436 0 0,-28 41 522 0 0,24-35-629 0 0,5-6 422 0 0,-1 0-1 0 0,1 0 0 0 0,-1 0 1 0 0,1 0-1 0 0,-1 0 0 0 0,1 0 1 0 0,-1 1-1 0 0,1-1 0 0 0,-1 0 0 0 0,0 0 1 0 0,1 0-1 0 0,-1 1 0 0 0,1-1 1 0 0,-1 0-1 0 0,0 0 0 0 0,1 1 1 0 0,-1-1-1 0 0,1 0 0 0 0,-1 1 1 0 0,0-1-1 0 0,0 1 0 0 0,1-1 1 0 0,-1 0-1 0 0,0 1 0 0 0,0-1 1 0 0,1 1-1 0 0,-1-1 0 0 0,0 1 1 0 0,0-1-1 0 0,0 1 0 0 0,0-1 1 0 0,0 0-1 0 0,1 1 0 0 0,-1-1 0 0 0,0 1 1 0 0,0-1-1 0 0,0 1 0 0 0,-1-1 1 0 0,1 1-1 0 0,0-1 0 0 0,0 1 1 0 0,0-1-1 0 0,0 1 0 0 0,0-1 1 0 0,0 1-1 0 0,-1-1 0 0 0,1 0 1 0 0,0 1-1 0 0,0-1 0 0 0,-1 1 1 0 0,1-1-1 0 0,0 0 0 0 0,-1 1 1 0 0,1-1-1 0 0,0 0 0 0 0,-1 1 1 0 0,1-1-1 0 0,0 0 0 0 0,-1 1-60 0 0,11-1-17 0 0,-5 2-40 0 0,0 0 0 0 0,0 0-1 0 0,0 0 1 0 0,-1 1-1 0 0,1-1 1 0 0,-1 1-1 0 0,0 0 1 0 0,0 1 0 0 0,0-1-1 0 0,0 0 1 0 0,-1 1-1 0 0,1 0 1 0 0,-1 0-1 0 0,0 0 1 0 0,0 1 0 0 0,0-1-1 0 0,-1 0 1 0 0,1 1-1 0 0,-1 0 1 0 0,0 0-1 0 0,-1 0 1 0 0,1 0 0 0 0,-1 0-1 0 0,0 0 1 0 0,0 0-1 0 0,0 0 1 0 0,-1 0 0 0 0,0 0-1 0 0,0 0 1 0 0,0 1-1 0 0,-1 1 58 0 0,-1-4 13 0 0,0-1-1 0 0,-1 0 1 0 0,1 0-1 0 0,-1 0 1 0 0,1 0-1 0 0,-1 0 1 0 0,0 0-1 0 0,1 0 0 0 0,-1-1 1 0 0,0 0-1 0 0,0 1 1 0 0,0-1-1 0 0,-1 0 1 0 0,1 0-1 0 0,0-1 1 0 0,0 1-1 0 0,0-1 1 0 0,-1 0-1 0 0,1 1 1 0 0,0-1-1 0 0,0-1 1 0 0,-1 1-1 0 0,1 0 1 0 0,0-1-1 0 0,0 0 0 0 0,0 0 1 0 0,0 0-1 0 0,0 0 1 0 0,0 0-1 0 0,0 0 1 0 0,0-1-1 0 0,0 0 1 0 0,-1 0-13 0 0,-26-30-9766 0 0,29 15 2262 0 0</inkml:trace>
  <inkml:trace contextRef="#ctx0" brushRef="#br1" timeOffset="157665.912">3580 2727 8797 0 0,'0'0'3860'0'0,"0"0"-3860"0"0,0 0-152 0 0,0 0 152 0 0,-54-17 368 0 0,30 4-368 0 0,-2 0-1088 0 0,3 2-3924 0 0</inkml:trace>
  <inkml:trace contextRef="#ctx0" brushRef="#br1" timeOffset="159041.357">1969 1393 1540 0 0,'0'0'1153'0'0,"0"0"-34"0"0,0 0 93 0 0,0 0-215 0 0,0 0-178 0 0,0 0-314 0 0,0 0-347 0 0,1 30 1360 0 0,10 115 1945 0 0,-1 195-1026 0 0,3-97-1688 0 0,-12-236-1145 0 0,2 8 1026 0 0,-1-15-7237 0 0,2-7-2402 0 0</inkml:trace>
  <inkml:trace contextRef="#ctx0" brushRef="#br1" timeOffset="159709.07">3371 1490 732 0 0,'0'0'1185'0'0,"0"0"-238"0"0,0 0 45 0 0,0 0-34 0 0,0 0-12 0 0,0 0-91 0 0,0 0-431 0 0,-1 15 924 0 0,-53 645 7021 0 0,60-548-7771 0 0,0-108-1599 0 0,-1-10-4371 0 0,-5-7-1937 0 0</inkml:trace>
  <inkml:trace contextRef="#ctx0" brushRef="#br1" timeOffset="160063.543">3144 1415 5521 0 0,'0'0'1112'0'0,"0"0"-693"0"0,0 0-289 0 0,3 6 173 0 0,93 305 5298 0 0,-15-148-3134 0 0,-115-194-11252 0 0,21 15 3437 0 0</inkml:trace>
  <inkml:trace contextRef="#ctx0" brushRef="#br1" timeOffset="160311.907">2996 1442 5521 0 0,'0'0'1110'0'0,"2"9"-556"0"0,41 117 4228 0 0,5-3 0 0 0,61 111-4782 0 0,-103-215-450 0 0,-16-24-1906 0 0,-16-24-3014 0 0,13 13 5 0 0</inkml:trace>
  <inkml:trace contextRef="#ctx0" brushRef="#br1" timeOffset="160559.557">2831 1477 7901 0 0,'4'7'1134'0'0,"92"157"2295"0"0,-65-118-2590 0 0,-2 2 0 0 0,-2 1 0 0 0,-2 0 1 0 0,-2 2-1 0 0,-3 1 0 0 0,14 53-839 0 0,-34-106-69 0 0,-1 1 0 0 0,1-1 0 0 0,0 1 0 0 0,0 0-1 0 0,0-1 1 0 0,-1 1 0 0 0,1-1 0 0 0,0 1 0 0 0,-1 0 0 0 0,1-1 0 0 0,0 1 0 0 0,-1 0 0 0 0,1-1 0 0 0,0 1 0 0 0,-1 0 0 0 0,1 0-1 0 0,-1-1 1 0 0,1 1 0 0 0,0 0 0 0 0,-1 0 0 0 0,1 0 0 0 0,-1 0 0 0 0,1-1 0 0 0,-1 1 0 0 0,1 0 0 0 0,-1 0 0 0 0,1 0-1 0 0,-1 0 1 0 0,1 0 0 0 0,-1 0 0 0 0,1 0 0 0 0,0 0 0 0 0,-1 1 0 0 0,1-1 0 0 0,-1 0 0 0 0,1 0 0 0 0,-1 0 0 0 0,1 0 0 0 0,-1 0-1 0 0,1 1 1 0 0,0-1 0 0 0,-1 0 0 0 0,1 1 0 0 0,0-1 0 0 0,-1 0 0 0 0,1 0 0 0 0,0 1 0 0 0,-1-1 0 0 0,1 1 0 0 0,0-1-1 0 0,-1 0 1 0 0,1 1 0 0 0,0-1 0 0 0,0 1 0 0 0,0-1 0 0 0,-1 0 0 0 0,1 1 0 0 0,0-1 0 0 0,0 1 0 0 0,0-1 69 0 0,-33-33-6332 0 0,18 15 938 0 0</inkml:trace>
  <inkml:trace contextRef="#ctx0" brushRef="#br1" timeOffset="160778.553">2676 1482 8553 0 0,'6'12'650'0'0,"275"513"7520"0"0,-233-431-8047 0 0,-35-75-35 0 0,0 3-1172 0 0,-24-33-1405 0 0,-27-38-1963 0 0,16 21-87 0 0</inkml:trace>
  <inkml:trace contextRef="#ctx0" brushRef="#br1" timeOffset="161026.225">2506 1504 8325 0 0,'125'199'3496'0'0,"-48"-80"-394"0"0,-5 2 0 0 0,34 86-3102 0 0,-163-269-9936 0 0,35 33 4439 0 0</inkml:trace>
  <inkml:trace contextRef="#ctx0" brushRef="#br1" timeOffset="161272.074">2313 1456 7313 0 0,'232'400'8030'0'0,"-87"-128"-5687"0"0,-123-225-3354 0 0,-46-73-3078 0 0,-61-98-3434 0 0,50 72 3532 0 0</inkml:trace>
  <inkml:trace contextRef="#ctx0" brushRef="#br1" timeOffset="161534.095">2166 1391 5076 0 0,'0'0'1548'0'0,"0"0"-564"0"0,4 7-195 0 0,104 174 3027 0 0,4 2-834 0 0,-9 5 0 0 0,-6 11-2982 0 0,-88-161-684 0 0,-33-45-2369 0 0,-13-34-1483 0 0,19 20-76 0 0</inkml:trace>
  <inkml:trace contextRef="#ctx0" brushRef="#br1" timeOffset="161800.902">2200 1691 8293 0 0,'155'280'7650'0'0,"-69"-86"-5587"0"0,-86-195-2145 0 0,-1 1 0 0 0,1 0-1 0 0,0-1 1 0 0,-1 1 0 0 0,1-1 0 0 0,0 1 0 0 0,-1 0 0 0 0,1-1 0 0 0,0 1 0 0 0,-1 0 0 0 0,1 0 0 0 0,-1-1 0 0 0,1 1 0 0 0,-1 0 0 0 0,1 0 0 0 0,0 0 0 0 0,-1-1-1 0 0,1 1 1 0 0,-1 0 0 0 0,1 0 0 0 0,-1 0 0 0 0,1 0 0 0 0,-1 0 0 0 0,1 0 0 0 0,-1 0 0 0 0,1 0 0 0 0,-1 0 0 0 0,1 0 0 0 0,-1 0 0 0 0,1 0 0 0 0,-1 0 0 0 0,1 1-1 0 0,-1-1 1 0 0,1 0 0 0 0,-1 0 0 0 0,1 1 0 0 0,-1-1 0 0 0,1 0 0 0 0,0 0 0 0 0,-1 1 0 0 0,1-1 0 0 0,0 0 0 0 0,-1 1 0 0 0,1-1 0 0 0,0 1 0 0 0,-1-1 0 0 0,1 0-1 0 0,0 1 1 0 0,0-1 0 0 0,-1 1 0 0 0,1-1 0 0 0,0 1 0 0 0,0-1 0 0 0,0 1 82 0 0,-44-39-7201 0 0,20 12 1676 0 0</inkml:trace>
  <inkml:trace contextRef="#ctx0" brushRef="#br1" timeOffset="162048.377">2135 1922 2612 0 0,'26'42'5860'0'0,"102"183"2705"0"0,-114-173-8505 0 0,-14-51-102 0 0,0 0 1 0 0,0-1 0 0 0,0 1 0 0 0,0 0 0 0 0,0 0-1 0 0,0-1 1 0 0,0 1 0 0 0,0 0 0 0 0,0-1 0 0 0,-1 1 0 0 0,1 0-1 0 0,0 0 1 0 0,0-1 0 0 0,-1 1 0 0 0,1-1 0 0 0,0 1 0 0 0,-1 0-1 0 0,1-1 1 0 0,-1 1 0 0 0,1-1 0 0 0,-1 1 0 0 0,1-1 0 0 0,-1 1-1 0 0,1-1 1 0 0,-1 1 0 0 0,1-1 0 0 0,-1 1 0 0 0,0-1 0 0 0,1 0-1 0 0,-1 1 1 0 0,0-1 0 0 0,1 0 0 0 0,-1 0 0 0 0,0 1-1 0 0,1-1 1 0 0,-1 0 0 0 0,0 0 0 0 0,0 0 0 0 0,1 0 0 0 0,-1 0-1 0 0,0 0 1 0 0,0 0 0 0 0,1 0 0 0 0,-1 0 0 0 0,0-1 0 0 0,1 1-1 0 0,-1 0 1 0 0,0 0 0 0 0,1-1 0 0 0,-1 1 0 0 0,0 0 0 0 0,1-1-1 0 0,-1 1 1 0 0,0 0 0 0 0,1-1 0 0 0,-1 1 0 0 0,1-1 0 0 0,-1 1-1 0 0,1-1 1 0 0,-1 1 0 0 0,1-1 0 0 0,-1 0 0 0 0,1 1 0 0 0,0-1-1 0 0,-1 0 1 0 0,1 1 0 0 0,0-1 41 0 0,-46-34-4611 0 0,25 18-552 0 0</inkml:trace>
  <inkml:trace contextRef="#ctx0" brushRef="#br1" timeOffset="162049.377">2055 2133 2856 0 0,'0'0'7553'0'0,"29"40"-5585"0"0,-19-21-680 0 0,0 1-348 0 0,1 2-336 0 0,-2-3-252 0 0,-3-2-252 0 0,-2-2-92 0 0,-3-1-8 0 0,2-1-816 0 0,-3-6-2204 0 0,1-2-7585 0 0</inkml:trace>
  <inkml:trace contextRef="#ctx0" brushRef="#br1" timeOffset="171148.045">3236 3058 5685 0 0,'0'0'2426'0'0,"0"0"-2354"0"0,0 0 407 0 0,-9 1 279 0 0,-90 3 962 0 0,80-5-1584 0 0,0 0 1 0 0,0 1 0 0 0,1 1 0 0 0,-1 1-1 0 0,0 1 1 0 0,1 1 0 0 0,-1 0 0 0 0,1 1-1 0 0,0 1 1 0 0,1 1 0 0 0,0 0 0 0 0,-2 2-137 0 0,13-7-1 0 0,0 0 1 0 0,0-1 0 0 0,0 1 0 0 0,0-1-1 0 0,-1-1 1 0 0,1 1 0 0 0,0-1 0 0 0,0-1 0 0 0,-1 1-1 0 0,1-1 1 0 0,0 0 0 0 0,0 0 0 0 0,0-1 0 0 0,0 1-1 0 0,0-1 1 0 0,0-1 0 0 0,1 1 0 0 0,-1-1 0 0 0,1 0-1 0 0,-2-1 1 0 0,-39-14-29 0 0,-175 3 1576 0 0,55 12-120 0 0,61-38-535 0 0,87 25-3823 0 0,4-3-3326 0 0,14 16-1168 0 0</inkml:trace>
  <inkml:trace contextRef="#ctx0" brushRef="#br0" timeOffset="-177955.735">3210 1 796 0 0,'0'7'5365'0'0,"1"46"-4672"0"0,0-9-523 0 0,-1 0-1 0 0,-2 1 1 0 0,-2-1 0 0 0,-2 0 0 0 0,-2-1 0 0 0,-5 10-170 0 0,-3-3-131 0 0,8-31 269 0 0,1 0 0 0 0,0 1-1 0 0,1 0 1 0 0,1 1 0 0 0,1-1 0 0 0,1 1-1 0 0,1 0 1 0 0,0 0 0 0 0,2 0 0 0 0,1 0-1 0 0,0 0 1 0 0,1 0 0 0 0,5 16-138 0 0,-7-36-3 0 0,1 1 0 0 0,-1 0 0 0 0,1-1 0 0 0,0 1 0 0 0,0-1 0 0 0,0 1 1 0 0,-1-1-1 0 0,1 0 0 0 0,0 1 0 0 0,1-1 0 0 0,-1 0 0 0 0,0 0 0 0 0,0 1 0 0 0,0-1 0 0 0,1 0 0 0 0,-1 0 1 0 0,1 0-1 0 0,-1-1 0 0 0,1 1 0 0 0,-1 0 0 0 0,1-1 0 0 0,-1 1 0 0 0,1-1 0 0 0,0 1 0 0 0,-1-1 0 0 0,1 1 1 0 0,0-1-1 0 0,-1 0 0 0 0,1 0 0 0 0,0 0 0 0 0,-1 0 0 0 0,1 0 0 0 0,0-1 0 0 0,-1 1 0 0 0,1 0 0 0 0,0-1 1 0 0,-1 1-1 0 0,1-1 0 0 0,-1 1 0 0 0,1-1 0 0 0,-1 0 0 0 0,1 0 0 0 0,-1 0 0 0 0,1 0 0 0 0,-1 0 0 0 0,0 0 1 0 0,0 0-1 0 0,1 0 0 0 0,-1-1 3 0 0,1 0-13 0 0,-1 1 1 0 0,0 0-1 0 0,1 0 1 0 0,-1 0-1 0 0,1 0 0 0 0,-1 0 1 0 0,1 0-1 0 0,-1 0 1 0 0,1 0-1 0 0,0 0 1 0 0,-1 1-1 0 0,1-1 0 0 0,0 1 1 0 0,0 0-1 0 0,-1-1 1 0 0,1 1-1 0 0,0 0 1 0 0,0 0-1 0 0,0 0 0 0 0,-1 0 1 0 0,1 0-1 0 0,0 0 1 0 0,0 1-1 0 0,-1-1 1 0 0,1 1-1 0 0,0-1 0 0 0,0 1 1 0 0,-1-1-1 0 0,1 1 1 0 0,0 0-1 0 0,-1 0 1 0 0,1 0-1 0 0,-1 0 1 0 0,1 0-1 0 0,-1 0 0 0 0,0 1 1 0 0,0-1-1 0 0,1 0 1 0 0,-1 1-1 0 0,0-1 13 0 0,3 7 34 0 0,0 0 0 0 0,0 0 0 0 0,-1 0 0 0 0,0 1 0 0 0,-1-1 0 0 0,1 1 0 0 0,-2 0 0 0 0,1-1 0 0 0,-1 1 0 0 0,-1 0 0 0 0,0 0 0 0 0,0 0 0 0 0,0 0 0 0 0,-1 0 0 0 0,-1-1 0 0 0,1 1 0 0 0,-2 2-34 0 0,2-7 9 0 0,0 0 0 0 0,-1 0 1 0 0,1-1-1 0 0,-1 1 0 0 0,0 0 0 0 0,0-1 0 0 0,0 1 0 0 0,0-1 1 0 0,-1 0-1 0 0,1 1 0 0 0,-1-1 0 0 0,0-1 0 0 0,0 1 1 0 0,0 0-1 0 0,0-1 0 0 0,-1 1 0 0 0,1-1 0 0 0,-1 0 0 0 0,1 0 1 0 0,-1 0-1 0 0,0-1 0 0 0,0 0 0 0 0,1 1 0 0 0,-1-1 1 0 0,0 0-1 0 0,0-1 0 0 0,0 1 0 0 0,0-1 0 0 0,0 1 0 0 0,-1-1 1 0 0,1-1-1 0 0,0 1 0 0 0,0 0 0 0 0,0-1 0 0 0,0 0 1 0 0,0 0-1 0 0,0 0 0 0 0,0-1-9 0 0,-102-69 724 0 0,57 2-7903 0 0,40 43 3819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0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47 5004 0 0,'0'0'5383'0'0,"0"0"-3629"0"0,0 0-1476 0 0,0 0 50 0 0,3 6 164 0 0,-2-2-398 0 0,1 1-1 0 0,-1-1 1 0 0,0 1 0 0 0,0-1 0 0 0,0 1 0 0 0,0 0 0 0 0,-1-1 0 0 0,0 1 0 0 0,0 0 0 0 0,0-1 0 0 0,-1 1 0 0 0,1 0 0 0 0,-1-1 0 0 0,0 1 0 0 0,-1-1 0 0 0,1 1 0 0 0,-1-1 0 0 0,0 0 0 0 0,0 0 0 0 0,-1 2-94 0 0,5-18 2727 0 0,8-44-3090 0 0,-8 51 268 0 0,0 0 0 0 0,0 1 0 0 0,0-1 0 0 0,0 1 0 0 0,1-1 0 0 0,-1 1 0 0 0,1 0 1 0 0,0 0-1 0 0,1 0 0 0 0,-1 0 0 0 0,1 0 0 0 0,-1 1 0 0 0,1 0 0 0 0,0 0 0 0 0,0 0 0 0 0,1 0 1 0 0,-1 0-1 0 0,1 1 0 0 0,-1 0 0 0 0,1 0 0 0 0,2 0 95 0 0,45-1-6257 0 0,-41 6 725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0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11521 0 0,'0'0'1582'0'0,"0"0"-1151"0"0,0 0-86 0 0,0 0 168 0 0,2 7-34 0 0,-7 91 662 0 0,4-97-2224 0 0,2-6-3325 0 0,1 0-829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1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3860 0 0,'0'0'6609'0'0,"0"0"-4641"0"0,0 0-1292 0 0,0 0 228 0 0,0 0 320 0 0,0 0-656 0 0,0 0-568 0 0,0 0-12 0 0,0 0-468 0 0,0 0-252 0 0,17-2 480 0 0,-16 6-560 0 0,2-2-1700 0 0,-3-1-2828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1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4880 0 0,'0'0'3561'0'0,"0"0"-2038"0"0,3 8-751 0 0,30 126 3363 0 0,6-171-1104 0 0,-24 3-3542 0 0,-15 32 463 0 0,-1-1 0 0 0,1 0 0 0 0,0 1 0 0 0,0-1 0 0 0,0 1 0 0 0,0-1 1 0 0,1 0-1 0 0,-1 1 0 0 0,1-1 0 0 0,0 1 0 0 0,-1-1 0 0 0,1 1 0 0 0,0-1 0 0 0,0 1 1 0 0,1 0-1 0 0,-1-1 0 0 0,0 1 0 0 0,1 0 0 0 0,0 0 0 0 0,-1 0 0 0 0,1 0 0 0 0,0 0 1 0 0,0 0-1 0 0,0 1 0 0 0,0-1 0 0 0,0 1 0 0 0,0-1 0 0 0,1 1 0 0 0,-1 0 0 0 0,0 0 1 0 0,1 0-1 0 0,-1 0 0 0 0,1 0 0 0 0,-1 0 0 0 0,1 1 0 0 0,-1-1 0 0 0,1 1 0 0 0,0 0 1 0 0,-1 0-1 0 0,1 0 0 0 0,-1 0 0 0 0,1 0 0 0 0,0 0 0 0 0,-1 1 0 0 0,1 0 0 0 0,-1-1 1 0 0,1 1-1 0 0,-1 0 0 0 0,1 0 0 0 0,-1 0 0 0 0,0 0 0 0 0,1 1 0 0 0,-1-1 48 0 0,12 29 219 0 0,-9-16-1802 0 0,2-3-5223 0 0,-6-10 123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2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25 109 4212 0 0,'0'0'3649'0'0,"0"0"-3223"0"0,0 0-346 0 0,0 0 480 0 0,0 0 319 0 0,0 0-85 0 0,0 0-257 0 0,-2-4 1429 0 0,-8-28-3059 0 0,-2 54 608 0 0,22 80 2718 0 0,-9-101-2170 0 0,0-1-1 0 0,0 1 1 0 0,0-1 0 0 0,0 1 0 0 0,1-1 0 0 0,-1 1-1 0 0,0-1 1 0 0,0 0 0 0 0,1 0 0 0 0,-1 1 0 0 0,0-1-1 0 0,0 0 1 0 0,1 0 0 0 0,-1 0 0 0 0,0 0 0 0 0,0 0-1 0 0,1-1 1 0 0,-1 1 0 0 0,0 0 0 0 0,0-1-1 0 0,1 1 1 0 0,-1 0 0 0 0,0-1 0 0 0,0 0 0 0 0,0 1-1 0 0,0-1 1 0 0,0 0 0 0 0,0 1 0 0 0,0-1 0 0 0,0 0-1 0 0,0 0 1 0 0,0 0 0 0 0,0 0 0 0 0,0 0-1 0 0,-1 0 1 0 0,1 0 0 0 0,0 0 0 0 0,-1 0 0 0 0,1 0-1 0 0,-1 0 1 0 0,1-1 0 0 0,-1 1 0 0 0,1-1-63 0 0,-1 1-41 0 0,0 0 0 0 0,0 1 0 0 0,0-1 0 0 0,1 0 0 0 0,-1 0-1 0 0,0 0 1 0 0,1 0 0 0 0,-1 0 0 0 0,0 1 0 0 0,1-1 0 0 0,-1 0 0 0 0,1 0 0 0 0,-1 1 0 0 0,1-1 0 0 0,0 0 0 0 0,-1 1 0 0 0,1-1 0 0 0,0 1 0 0 0,-1-1 0 0 0,1 1 0 0 0,0-1 0 0 0,0 1 0 0 0,0-1 0 0 0,-1 1 0 0 0,1 0 0 0 0,0-1 0 0 0,0 1 0 0 0,0 0 0 0 0,0 0 0 0 0,0 0-1 0 0,0-1 1 0 0,-1 1 0 0 0,1 0 0 0 0,0 0 0 0 0,0 1 0 0 0,0-1 0 0 0,0 0 0 0 0,0 0 0 0 0,0 0 0 0 0,0 0 0 0 0,-1 1 0 0 0,1-1 0 0 0,0 0 0 0 0,0 1 0 0 0,0-1 0 0 0,-1 1 0 0 0,1-1 0 0 0,0 1 0 0 0,0-1 0 0 0,-1 1 0 0 0,2 0 41 0 0,8 11-40 0 0,-9-8 149 0 0,0-1 0 0 0,1 1 0 0 0,-1 0 0 0 0,1-1 0 0 0,0 0-1 0 0,0 1 1 0 0,0-1 0 0 0,1 0 0 0 0,-1 0 0 0 0,1 0 0 0 0,-1-1 0 0 0,1 1-1 0 0,0-1 1 0 0,0 1 0 0 0,0-1 0 0 0,1 0 0 0 0,-1 0 0 0 0,0 0-1 0 0,1 0 1 0 0,-1-1 0 0 0,1 0 0 0 0,0 1 0 0 0,-1-1 0 0 0,1-1 0 0 0,0 1-1 0 0,0 0 1 0 0,0-1 0 0 0,-1 0 0 0 0,1 0 0 0 0,0 0 0 0 0,0 0 0 0 0,0-1-1 0 0,0 1 1 0 0,-1-1 0 0 0,1 0 0 0 0,0 0 0 0 0,-1-1 0 0 0,1 1-1 0 0,-1-1 1 0 0,1 0 0 0 0,-1 1 0 0 0,0-1 0 0 0,1-1 0 0 0,-1 1 0 0 0,0 0-1 0 0,1-2-108 0 0,1-5-25 0 0,0-1 0 0 0,-1 1 0 0 0,0-1 0 0 0,0 0 0 0 0,-1 0 0 0 0,0 0 0 0 0,-1 0 0 0 0,0 0 0 0 0,-1-1 0 0 0,0 1 0 0 0,0-1 0 0 0,-1 1 0 0 0,-1-1-1 0 0,0 1 1 0 0,0 0 0 0 0,-1-1 0 0 0,0 1 0 0 0,-1 0 0 0 0,0 0 0 0 0,-3-6 25 0 0,-27 48-2070 0 0,30-26 2096 0 0,0 0-1 0 0,1 0 1 0 0,-1 0 0 0 0,1 1 0 0 0,1-1-1 0 0,-1 1 1 0 0,1-1 0 0 0,0 1 0 0 0,1-1-1 0 0,-1 1 1 0 0,1 0 0 0 0,1-1 0 0 0,-1 1-1 0 0,1-1 1 0 0,0 1 0 0 0,1-1 0 0 0,-1 1-1 0 0,1-1 1 0 0,0 0 0 0 0,1 0 0 0 0,0 0-1 0 0,0 0 1 0 0,0 0 0 0 0,1 0 0 0 0,-1-1-1 0 0,1 0 1 0 0,1 0 0 0 0,0 1-26 0 0,72 34-3791 0 0,-62-38-1603 0 0,2-4-2803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2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12 7989 0 0,'0'0'5834'0'0,"0"0"-4614"0"0,0 0-1800 0 0,0 0 62 0 0,-7-2 204 0 0,-45-6-134 0 0,51 8 439 0 0,0 0 0 0 0,0-1 0 0 0,0 1-1 0 0,0 0 1 0 0,0 0 0 0 0,-1 0 0 0 0,1 0 0 0 0,0 0 0 0 0,0 0 0 0 0,0 0 0 0 0,0 0 0 0 0,0 0 0 0 0,0 1 0 0 0,0-1 0 0 0,-1 0 0 0 0,1 1 0 0 0,0-1 0 0 0,0 1-1 0 0,0-1 1 0 0,0 1 0 0 0,1-1 0 0 0,-1 1 0 0 0,0 0 0 0 0,0-1 0 0 0,0 1 0 0 0,0 0 0 0 0,1 0 0 0 0,-1 0 0 0 0,0 0 0 0 0,1 0 0 0 0,-1 0 0 0 0,0 0 0 0 0,1 0 0 0 0,-1 0-1 0 0,1 0 1 0 0,0 0 0 0 0,-1 0 0 0 0,1 0 0 0 0,0 0 0 0 0,0 0 0 0 0,0 0 0 0 0,0 0 0 0 0,-1 1 0 0 0,2-1 0 0 0,-1 0 0 0 0,0 0 0 0 0,0 0 0 0 0,0 0 0 0 0,0 0-1 0 0,1 0 1 0 0,-1 0 0 0 0,0 0 0 0 0,1 0 0 0 0,0 1 9 0 0,52 49 932 0 0,6 14 1154 0 0,-61-61-2035 0 0,-1-1 1 0 0,1 0-1 0 0,-1 0 1 0 0,1 0-1 0 0,-1 0 0 0 0,0 0 1 0 0,0-1-1 0 0,-1 1 1 0 0,1-1-1 0 0,0 0 1 0 0,-1 0-1 0 0,0 0 0 0 0,1 0 1 0 0,-1 0-1 0 0,0-1 1 0 0,0 0-1 0 0,0 0 1 0 0,0 0-1 0 0,0 0 1 0 0,0-1-1 0 0,0 1 0 0 0,0-1 1 0 0,0 0-1 0 0,0 0 1 0 0,0-1-1 0 0,0 1 1 0 0,-1-1-52 0 0,-7 2-316 0 0,-25-2-967 0 0,13-6-4371 0 0,6-8-3877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4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86 2904 0 0,'0'0'6568'0'0,"0"0"-4545"0"0,0 0-1754 0 0,0 0 128 0 0,0 0 34 0 0,0 0-184 0 0,0 0-59 0 0,0 0-30 0 0,0 0 10 0 0,5-6 43 0 0,17-21-77 0 0,-22 25-153 0 0,0 0 0 0 0,0 0 1 0 0,0 0-1 0 0,-1 0 0 0 0,1-1 0 0 0,-1 1 1 0 0,1 0-1 0 0,-1 0 0 0 0,0 0 0 0 0,1 0 1 0 0,-1 0-1 0 0,0 0 0 0 0,0 0 0 0 0,-1 1 1 0 0,1-1-1 0 0,0 0 0 0 0,-1 0 0 0 0,1 1 1 0 0,-1-1-1 0 0,1 1 0 0 0,-1-1 0 0 0,0 1 1 0 0,1 0-1 0 0,-1 0 0 0 0,0 0 0 0 0,0 0 1 0 0,0 0-1 0 0,0 0 0 0 0,0 0 0 0 0,0 1 1 0 0,-2-1 18 0 0,-1 0 24 0 0,1 0 0 0 0,-1 1 1 0 0,0 0-1 0 0,1 0 0 0 0,-1 0 1 0 0,0 1-1 0 0,1 0 0 0 0,-1 0 1 0 0,1 0-1 0 0,-1 0 0 0 0,1 0 1 0 0,-1 1-1 0 0,1 0 0 0 0,0 0 1 0 0,0 0-1 0 0,0 1 0 0 0,0-1 1 0 0,0 1-1 0 0,0 0 0 0 0,1 0 1 0 0,0 0-1 0 0,-1 1 0 0 0,1-1 1 0 0,0 1-1 0 0,1 0 0 0 0,-1 0 1 0 0,1 0-1 0 0,-1 0 0 0 0,1 0 1 0 0,0 0-1 0 0,1 0 1 0 0,-1 1-1 0 0,1-1 0 0 0,0 1 1 0 0,0 0-1 0 0,0-1 0 0 0,1 1 1 0 0,-1-1-1 0 0,1 1 0 0 0,0 0 1 0 0,1-1-1 0 0,-1 1 0 0 0,1 1-24 0 0,1-4 96 0 0,0 0-1 0 0,0 0 0 0 0,0 0 0 0 0,0 0 1 0 0,0-1-1 0 0,1 1 0 0 0,-1-1 1 0 0,1 1-1 0 0,-1-1 0 0 0,1 0 1 0 0,-1 0-1 0 0,1 0 0 0 0,0 0 0 0 0,-1-1 1 0 0,1 1-1 0 0,0-1 0 0 0,0 1 1 0 0,-1-1-1 0 0,1 0 0 0 0,0 0 0 0 0,0 0 1 0 0,0-1-1 0 0,-1 1 0 0 0,1-1 1 0 0,0 1-1 0 0,-1-1 0 0 0,1 0 1 0 0,0 0-1 0 0,-1 0 0 0 0,1 0 0 0 0,-1-1 1 0 0,1 1-1 0 0,-1-1 0 0 0,0 1 1 0 0,0-1-1 0 0,1 0 0 0 0,-1 0 0 0 0,0 0 1 0 0,-1 0-1 0 0,1 0 0 0 0,1-2-95 0 0,-2 2-41 0 0,0 0 0 0 0,0 0 1 0 0,0 1-1 0 0,0-1 0 0 0,0 0 0 0 0,1 1 0 0 0,-1-1 0 0 0,0 1 0 0 0,1 0 0 0 0,0-1 0 0 0,-1 1 0 0 0,1 0 0 0 0,0 0 0 0 0,-1 0 0 0 0,1 0 0 0 0,0 0 0 0 0,0 0 1 0 0,0 0-1 0 0,0 1 0 0 0,0-1 0 0 0,0 1 0 0 0,0 0 0 0 0,0-1 0 0 0,0 1 0 0 0,0 0 0 0 0,0 0 0 0 0,0 0 0 0 0,0 0 0 0 0,0 1 0 0 0,0-1 0 0 0,0 0 0 0 0,0 1 1 0 0,0 0-1 0 0,0-1 0 0 0,0 1 0 0 0,0 0 0 0 0,0 0 0 0 0,0 0 0 0 0,-1 0 0 0 0,1 0 0 0 0,0 1 0 0 0,-1-1 0 0 0,1 0 0 0 0,-1 1 0 0 0,1-1 0 0 0,-1 1 1 0 0,0 0-1 0 0,0-1 0 0 0,0 1 0 0 0,0 0 0 0 0,0 0 0 0 0,0 0 0 0 0,0 0 0 0 0,0-1 0 0 0,-1 1 0 0 0,1 1 41 0 0,22 45 193 0 0,-7-12-5132 0 0,-11-28-1181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7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 13329 0 0,'0'0'1928'0'0,"0"0"-1616"0"0,17 55-84 0 0,-11-32 172 0 0,-2 2-155 0 0,0-2-133 0 0,-2-1-28 0 0,1-3 4 0 0,-3-3-88 0 0,0-2-148 0 0,0-3-333 0 0,0-4-499 0 0,-5-2-464 0 0,4-5-1128 0 0,-2 0-2436 0 0</inkml:trace>
  <inkml:trace contextRef="#ctx0" brushRef="#br0" timeOffset="171.001">75 0 6037 0 0,'0'0'5800'0'0,"41"11"-5324"0"0,-24-3-348 0 0,1 1 332 0 0,-1-1 304 0 0,-6 1 24 0 0,1 1-120 0 0,-8-2-276 0 0,-3 1-168 0 0,-1 1-36 0 0,-4-3 52 0 0,-4 2-23 0 0,-2-2-69 0 0,-4-1-148 0 0,-5-2-353 0 0,-2-4-815 0 0,4 0-1068 0 0,-5-7-3672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5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11957 0 0,'0'0'2720'0'0,"4"9"-2667"0"0,2 6 187 0 0,0 1 0 0 0,-1 0 0 0 0,-1 0 0 0 0,-1 0 0 0 0,0 1 1 0 0,-1-1-1 0 0,-1 1 0 0 0,0 0 0 0 0,-1-1 0 0 0,-1 1 0 0 0,-1 2-240 0 0,3-18-28 0 0,0 0 1 0 0,0 1-1 0 0,0-1 0 0 0,0 0 0 0 0,0 0 1 0 0,0 0-1 0 0,0 0 0 0 0,1 0 1 0 0,-1 0-1 0 0,0 0 0 0 0,1 0 1 0 0,-1 0-1 0 0,1-1 0 0 0,-1 1 1 0 0,0 0-1 0 0,1-1 0 0 0,0 1 0 0 0,-1-1 1 0 0,1 0-1 0 0,-1 0 0 0 0,1 1 1 0 0,-1-1-1 0 0,1 0 0 0 0,0 0 1 0 0,-1 0-1 0 0,1-1 0 0 0,-1 1 1 0 0,1 0-1 0 0,0-1 0 0 0,-1 1 0 0 0,1-1 1 0 0,-1 1-1 0 0,1-1 0 0 0,-1 0 1 0 0,0 1-1 0 0,1-1 0 0 0,-1 0 1 0 0,0 0-1 0 0,1 0 0 0 0,-1 0 1 0 0,0 0-1 0 0,0 0 0 0 0,0-1 0 0 0,0 1 1 0 0,0 0-1 0 0,0-1 0 0 0,0 1 1 0 0,0 0 27 0 0,44-16-425 0 0,-40 16 449 0 0,0 1 0 0 0,-1-1 0 0 0,1 1-1 0 0,0 0 1 0 0,0 0 0 0 0,0 1 0 0 0,0-1 0 0 0,0 1 0 0 0,0 0 0 0 0,0 0 0 0 0,-1 1 0 0 0,1 0 0 0 0,0-1 0 0 0,-1 2 0 0 0,1-1-1 0 0,-1 0 1 0 0,0 1 0 0 0,0 0 0 0 0,0 0 0 0 0,0 0 0 0 0,0 0 0 0 0,-1 1 0 0 0,0-1 0 0 0,1 1 0 0 0,-1 0 0 0 0,0 0 0 0 0,-1 0-1 0 0,1 1 1 0 0,-1-1 0 0 0,0 0 0 0 0,1 3-24 0 0,-5-3 35 0 0,0-1-1 0 0,0 1 1 0 0,-1 0 0 0 0,1-1-1 0 0,-1 1 1 0 0,0-1 0 0 0,0 0-1 0 0,0 0 1 0 0,0 0 0 0 0,-1-1-1 0 0,1 1 1 0 0,-1-1 0 0 0,1 1-1 0 0,-1-1 1 0 0,0 0 0 0 0,0-1-1 0 0,0 1 1 0 0,0-1-1 0 0,0 1 1 0 0,0-1 0 0 0,-1-1-1 0 0,1 1 1 0 0,0 0 0 0 0,0-1-1 0 0,-1 0 1 0 0,1 0 0 0 0,0 0-1 0 0,-1-1 1 0 0,1 0 0 0 0,0 0-35 0 0,-46-4-1286 0 0,20-10-4245 0 0,18 5-402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5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97 119 2916 0 0,'0'0'6795'0'0,"0"0"-4966"0"0,0 0-1267 0 0,7 2 105 0 0,17 8 65 0 0,-2-60 204 0 0,-21 48-974 0 0,0 0 0 0 0,0 0 0 0 0,-1-1 0 0 0,1 1 0 0 0,-1 0 0 0 0,1-1 0 0 0,-1 1 0 0 0,1-1 0 0 0,-1 1 0 0 0,0 0 0 0 0,0-1-1 0 0,-1 1 1 0 0,1-1 0 0 0,0 1 0 0 0,-1 0 0 0 0,1-1 0 0 0,-1 1 0 0 0,0 0 0 0 0,0 0 0 0 0,0-1 0 0 0,0 1 0 0 0,0 0 0 0 0,0 0 0 0 0,-1 0 0 0 0,1 0-1 0 0,0 0 1 0 0,-1 0 0 0 0,0 1 0 0 0,0-1 0 0 0,1 0 0 0 0,-1 1 0 0 0,0 0 0 0 0,0-1 0 0 0,0 1 0 0 0,0 0 0 0 0,-1 0 0 0 0,1 0 0 0 0,0 0 0 0 0,0 0-1 0 0,-1 1 1 0 0,1-1 0 0 0,0 1 0 0 0,-1-1 0 0 0,1 1 0 0 0,-1 0 0 0 0,1 0 0 0 0,0 0 0 0 0,-1 0 0 0 0,1 0 0 0 0,-1 1 0 0 0,1-1 0 0 0,0 1 0 0 0,-1 0-1 0 0,1-1 1 0 0,0 1 0 0 0,0 0 0 0 0,0 0 0 0 0,-2 1 38 0 0,-3 4 44 0 0,1-1 0 0 0,0 1 1 0 0,1 0-1 0 0,-1 1 0 0 0,1-1 0 0 0,0 1 0 0 0,1 0 0 0 0,0 0 0 0 0,0 1 0 0 0,0-1 1 0 0,1 1-1 0 0,0 0 0 0 0,0 0 0 0 0,1 0 0 0 0,0 0 0 0 0,0 6-44 0 0,4-12 46 0 0,0 0 0 0 0,0 0-1 0 0,0 0 1 0 0,0-1 0 0 0,1 1-1 0 0,-1 0 1 0 0,1-1 0 0 0,-1 1 0 0 0,1-1-1 0 0,-1 0 1 0 0,1 0 0 0 0,0 0 0 0 0,-1 0-1 0 0,1-1 1 0 0,0 1 0 0 0,0-1-1 0 0,0 1 1 0 0,-1-1 0 0 0,1 0 0 0 0,0 0-1 0 0,0-1 1 0 0,0 1 0 0 0,0 0-1 0 0,-1-1 1 0 0,1 0 0 0 0,0 1 0 0 0,0-1-1 0 0,-1 0 1 0 0,1-1 0 0 0,0 1-1 0 0,-1 0 1 0 0,0-1 0 0 0,1 1 0 0 0,-1-1-1 0 0,1-1-45 0 0,17-7 203 0 0,-19 9-220 0 0,1-1 0 0 0,-1 1-1 0 0,0 0 1 0 0,1 0 0 0 0,-1 0-1 0 0,0 0 1 0 0,1 0 0 0 0,-1 0 0 0 0,1 0-1 0 0,0 0 1 0 0,-1 1 0 0 0,1-1-1 0 0,0 1 1 0 0,-1-1 0 0 0,1 1 0 0 0,0-1-1 0 0,0 1 1 0 0,-1 0 0 0 0,1 0 0 0 0,0 0-1 0 0,0 0 1 0 0,-1 0 0 0 0,1 0-1 0 0,0 1 1 0 0,0-1 0 0 0,-1 0 0 0 0,1 1-1 0 0,0 0 1 0 0,-1-1 0 0 0,1 1-1 0 0,0 0 1 0 0,-1 0 0 0 0,1 0 0 0 0,-1 0-1 0 0,1 0 1 0 0,-1 0 0 0 0,0 0-1 0 0,0 0 1 0 0,1 1 0 0 0,-1-1 0 0 0,0 0-1 0 0,0 1 1 0 0,0-1 0 0 0,0 1-1 0 0,0-1 1 0 0,-1 1 0 0 0,1 0 0 0 0,0-1-1 0 0,-1 2 18 0 0,13 74 294 0 0,-12-75-1271 0 0,2-4-5374 0 0,1-6 42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6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12445 0 0,'0'0'1362'0'0,"0"0"-1027"0"0,3 8-42 0 0,-2-7-327 0 0,1 2 138 0 0,0 0 0 0 0,0 1 0 0 0,0-1 1 0 0,0 0-1 0 0,-1 1 0 0 0,0-1 0 0 0,1 1 1 0 0,-1-1-1 0 0,0 1 0 0 0,-1 0 0 0 0,1-1 0 0 0,-1 1 1 0 0,0 0-1 0 0,0 0 0 0 0,0-1 0 0 0,0 1 1 0 0,0 0-1 0 0,-1-1 0 0 0,0 1 0 0 0,0 0 1 0 0,0 1-105 0 0,-1-59-1187 0 0,1 52 1195 0 0,1 1 0 0 0,0-1 1 0 0,0 0-1 0 0,0 0 1 0 0,0 0-1 0 0,0 0 0 0 0,0 1 1 0 0,0-1-1 0 0,0 0 0 0 0,1 0 1 0 0,-1 1-1 0 0,1-1 0 0 0,0 0 1 0 0,-1 1-1 0 0,1-1 0 0 0,0 0 1 0 0,0 1-1 0 0,0-1 0 0 0,0 1 1 0 0,0-1-1 0 0,0 1 1 0 0,1 0-1 0 0,-1-1 0 0 0,0 1 1 0 0,1 0-1 0 0,-1 0 0 0 0,1 0 1 0 0,-1 0-1 0 0,1 0 0 0 0,-1 0 1 0 0,1 1-1 0 0,0-1 0 0 0,-1 0 1 0 0,1 1-1 0 0,0-1 0 0 0,0 1 1 0 0,0 0-1 0 0,-1-1 1 0 0,1 1-1 0 0,0 0 0 0 0,0 0 1 0 0,0 0-1 0 0,-1 1 0 0 0,1-1 1 0 0,0 0-1 0 0,0 1 0 0 0,0-1 1 0 0,-1 1-1 0 0,1-1 0 0 0,0 1 1 0 0,-1 0-1 0 0,1 0 1 0 0,-1 0-1 0 0,1 0 0 0 0,-1 0 1 0 0,1 0-1 0 0,-1 0 0 0 0,0 0 1 0 0,1 1-1 0 0,-1-1 0 0 0,0 0 1 0 0,0 1-1 0 0,0-1 0 0 0,0 1 1 0 0,0-1-1 0 0,0 1-8 0 0,2 1 12 0 0,1 0-1 0 0,-1 1 1 0 0,0-1 0 0 0,0 1-1 0 0,0-1 1 0 0,0 1-1 0 0,-1 0 1 0 0,0 0 0 0 0,1 0-1 0 0,-1 0 1 0 0,-1 1-1 0 0,1-1 1 0 0,-1 0 0 0 0,0 1-1 0 0,0-1 1 0 0,0 1-1 0 0,0 0 1 0 0,-1-1 0 0 0,0 1-1 0 0,0-1 1 0 0,0 1 0 0 0,0 0-1 0 0,-1-1 1 0 0,0 1-1 0 0,0-1 1 0 0,0 1 0 0 0,0-1-1 0 0,-1 1 1 0 0,-1 2-12 0 0,1-6-4583 0 0,2-1-1124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7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130 125 1748 0 0,'0'0'7468'0'0,"0"0"-5255"0"0,0 0-1956 0 0,0 0-19 0 0,0 0 356 0 0,0 0 3 0 0,0 0-180 0 0,0 0-122 0 0,0 0-89 0 0,2-4-85 0 0,0 1-147 0 0,0 0 1 0 0,-1 0-1 0 0,1 0 1 0 0,-1 0-1 0 0,0 0 1 0 0,0-1-1 0 0,0 1 1 0 0,-1-1-1 0 0,1 1 1 0 0,-1 0-1 0 0,1-1 0 0 0,-1 1 1 0 0,-1-1-1 0 0,1 1 1 0 0,0-1-1 0 0,-1 1 1 0 0,1 0-1 0 0,-1-1 1 0 0,0 1-1 0 0,0 0 1 0 0,-1 0-1 0 0,1-1 0 0 0,-1 1 1 0 0,1 0-1 0 0,-1 0 1 0 0,0 0-1 0 0,0 1 1 0 0,0-1-1 0 0,-1 0 1 0 0,1 1-1 0 0,0 0 1 0 0,-1-1-1 0 0,0 1 0 0 0,0 0 1 0 0,1 0-1 0 0,-1 1 1 0 0,0-1-1 0 0,-1 0 1 0 0,1 1-1 0 0,0 0 1 0 0,0 0-1 0 0,-1 0 1 0 0,1 0-1 0 0,0 0 0 0 0,-1 1 1 0 0,1-1-1 0 0,-1 1 1 0 0,0 0 25 0 0,-1 4 23 0 0,0-1 0 0 0,0 1 0 0 0,0 0 0 0 0,1 0 0 0 0,0 1 0 0 0,0-1 0 0 0,0 1 0 0 0,1 0 0 0 0,-1 0 1 0 0,1 1-1 0 0,0-1 0 0 0,1 0 0 0 0,-1 1 0 0 0,1 0 0 0 0,0-1 0 0 0,1 1 0 0 0,-1 0 0 0 0,1 0 0 0 0,0 0 0 0 0,1 0 0 0 0,-1 0 0 0 0,1 0 0 0 0,0 0 0 0 0,1 0 1 0 0,0 3-24 0 0,-1-11 49 0 0,1 1 0 0 0,-1 0 1 0 0,1-1-1 0 0,-1 1 0 0 0,1 0 1 0 0,0 0-1 0 0,0 0 1 0 0,-1 0-1 0 0,1 0 0 0 0,0-1 1 0 0,0 1-1 0 0,0 1 1 0 0,0-1-1 0 0,0 0 0 0 0,0 0 1 0 0,1 0-1 0 0,-1 1 0 0 0,0-1 1 0 0,0 0-1 0 0,1 1 1 0 0,-1-1-1 0 0,0 1 0 0 0,0 0 1 0 0,1-1-1 0 0,-1 1 0 0 0,1 0 1 0 0,-1 0-1 0 0,0 0 1 0 0,1 0-1 0 0,-1 0 0 0 0,0 0 1 0 0,1 0-1 0 0,-1 0 1 0 0,1 0-1 0 0,-1 1 0 0 0,0-1 1 0 0,0 1-1 0 0,1-1 0 0 0,-1 1 1 0 0,0-1-1 0 0,0 1 1 0 0,1 0-1 0 0,-1 0 0 0 0,0-1 1 0 0,0 1-1 0 0,0 0 0 0 0,0 0 1 0 0,0 0-1 0 0,0 0 1 0 0,0 0-1 0 0,-1 0 0 0 0,1 1 1 0 0,0-1-1 0 0,-1 0 0 0 0,1 0 1 0 0,0 1-1 0 0,-1-1 1 0 0,1 0-1 0 0,-1 0 0 0 0,0 1 1 0 0,0-1-1 0 0,1 1 1 0 0,-1 0-50 0 0,4-15-205 0 0,-4 12 181 0 0,0 0 0 0 0,0 0 1 0 0,0 0-1 0 0,0 0 1 0 0,0 0-1 0 0,0 0 1 0 0,0 0-1 0 0,0 0 1 0 0,0 0-1 0 0,0 0 1 0 0,1 0-1 0 0,-1 0 1 0 0,0 0-1 0 0,1 0 1 0 0,-1 0-1 0 0,1 0 1 0 0,-1 1-1 0 0,1-1 1 0 0,-1 0-1 0 0,1 0 1 0 0,-1 0-1 0 0,1 1 1 0 0,0-1-1 0 0,0 0 1 0 0,-1 1-1 0 0,1-1 0 0 0,0 0 1 0 0,0 1-1 0 0,0-1 1 0 0,0 1-1 0 0,0-1 1 0 0,-1 1-1 0 0,1 0 1 0 0,0-1-1 0 0,0 1 1 0 0,0 0-1 0 0,0 0 1 0 0,0 0-1 0 0,0 0 1 0 0,0 0-1 0 0,0 0 1 0 0,0 0-1 0 0,0 0 1 0 0,0 0-1 0 0,0 0 1 0 0,0 0-1 0 0,0 1 1 0 0,0-1-1 0 0,0 0 0 0 0,0 1 1 0 0,0-1-1 0 0,0 0 1 0 0,0 1-1 0 0,0-1 1 0 0,-1 1-1 0 0,1 0 1 0 0,0-1-1 0 0,0 1 1 0 0,-1 0-1 0 0,1-1 1 0 0,0 1-1 0 0,-1 0 1 0 0,1 0 23 0 0,50 86 435 0 0,-38-49-876 0 0,-6-28-1370 0 0,1-9-4600 0 0,1-6-290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8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9097 0 0,'0'0'3859'0'0,"0"0"-3050"0"0,4 7-643 0 0,-3-7-165 0 0,0 2 40 0 0,1-1-1 0 0,-1 1 1 0 0,1 0-1 0 0,-1 0 1 0 0,0-1-1 0 0,0 1 1 0 0,0 0 0 0 0,0 0-1 0 0,0 0 1 0 0,0 0-1 0 0,0 1 1 0 0,-1-1-1 0 0,1 0 1 0 0,-1 0 0 0 0,1 0-1 0 0,-1 0 1 0 0,0 1-1 0 0,0-1 1 0 0,0 0-1 0 0,0 0 1 0 0,0 0 0 0 0,-1 1-1 0 0,1-1 1 0 0,0 0-1 0 0,-1 0 1 0 0,0 0-1 0 0,0 0 1 0 0,1 0 0 0 0,-1 0-1 0 0,-1 0 1 0 0,1 0-1 0 0,0 0 1 0 0,0 0-1 0 0,-1 0 1 0 0,0 0-41 0 0,4-42-1738 0 0,0 36 1784 0 0,0-1-1 0 0,0 1 1 0 0,1 0 0 0 0,-1 0-1 0 0,1 1 1 0 0,0-1 0 0 0,0 0 0 0 0,1 1-1 0 0,-1 0 1 0 0,1 0 0 0 0,0 0-1 0 0,-1 0 1 0 0,1 1 0 0 0,0-1-1 0 0,1 1 1 0 0,-1 0 0 0 0,0 0 0 0 0,1 0-1 0 0,-1 1 1 0 0,1 0 0 0 0,-1 0-1 0 0,1 0 1 0 0,0 0 0 0 0,-1 1 0 0 0,1 0-1 0 0,0 0 1 0 0,0 0 0 0 0,-1 0-1 0 0,1 1 1 0 0,0-1 0 0 0,-1 1-1 0 0,1 1 1 0 0,-1-1 0 0 0,1 1 0 0 0,-1-1-1 0 0,0 1 1 0 0,1 1 0 0 0,-1-1-1 0 0,0 0 1 0 0,0 1 0 0 0,-1 0 0 0 0,1 0-1 0 0,-1 0 1 0 0,1 0 0 0 0,-1 1-1 0 0,0 0 1 0 0,0-1 0 0 0,0 1-1 0 0,0 1-45 0 0,11 14-32 0 0,-12-16 93 0 0,1 1 0 0 0,-1-1 0 0 0,0 1 0 0 0,1-1 1 0 0,0 0-1 0 0,0 0 0 0 0,0 0 0 0 0,0 0 1 0 0,0-1-1 0 0,0 1 0 0 0,1-1 0 0 0,-1 0 0 0 0,1 1 1 0 0,0-2-1 0 0,-1 1 0 0 0,1 0 0 0 0,0-1 1 0 0,0 0-1 0 0,0 0 0 0 0,0 0 0 0 0,1 0 0 0 0,-1-1 1 0 0,0 1-1 0 0,0-1 0 0 0,0 0 0 0 0,1-1-61 0 0,0 2 11 0 0,0-1-1 0 0,-1 0 1 0 0,1-1-1 0 0,0 1 0 0 0,0-1 1 0 0,-1 0-1 0 0,1 0 1 0 0,0 0-1 0 0,-1-1 1 0 0,1 0-1 0 0,-1 0 1 0 0,0 0-1 0 0,0 0 0 0 0,0-1 1 0 0,0 1-1 0 0,0-1 1 0 0,0 0-1 0 0,0 0 1 0 0,-1-1-1 0 0,0 1 1 0 0,1-1-1 0 0,-1 1 0 0 0,-1-1 1 0 0,1 0-1 0 0,-1 0 1 0 0,1 0-1 0 0,-1-1 1 0 0,0 1-1 0 0,-1-1 1 0 0,1 1-1 0 0,-1-1 0 0 0,0 1 1 0 0,0-1-1 0 0,0 0 1 0 0,0 0-1 0 0,-1-2-10 0 0,-1 5-28 0 0,1 1 0 0 0,-1 0 1 0 0,0 0-1 0 0,0-1 0 0 0,1 1 0 0 0,-1 0 0 0 0,0 0 0 0 0,0 0 0 0 0,0 0 0 0 0,-1 0 0 0 0,1 0 0 0 0,0 1 0 0 0,0-1 0 0 0,0 0 0 0 0,-1 0 1 0 0,1 1-1 0 0,0-1 0 0 0,-1 1 0 0 0,1-1 0 0 0,0 1 0 0 0,-1 0 0 0 0,1-1 0 0 0,-1 1 0 0 0,1 0 0 0 0,-1 0 0 0 0,1 0 0 0 0,0 0 0 0 0,-1 0 1 0 0,1 0-1 0 0,-1 1 0 0 0,1-1 0 0 0,0 0 0 0 0,-1 1 0 0 0,1-1 0 0 0,-1 1 0 0 0,1-1 0 0 0,0 1 0 0 0,0 0 0 0 0,-1 0 0 0 0,1-1 0 0 0,0 1 1 0 0,0 0-1 0 0,0 0 0 0 0,0 0 0 0 0,0 0 0 0 0,0 1 28 0 0,-47 52-203 0 0,47-52 232 0 0,0 1-1 0 0,0-1 1 0 0,0 1-1 0 0,0-1 0 0 0,1 1 1 0 0,0 0-1 0 0,-1-1 1 0 0,1 1-1 0 0,0-1 0 0 0,0 1 1 0 0,0 0-1 0 0,1-1 1 0 0,-1 1-1 0 0,1 0 0 0 0,-1-1 1 0 0,1 1-1 0 0,0-1 1 0 0,0 1-1 0 0,0-1 0 0 0,0 0 1 0 0,0 1-1 0 0,1-1 1 0 0,-1 0-1 0 0,1 0 0 0 0,-1 0 1 0 0,1 0-1 0 0,0 0 1 0 0,0 0-1 0 0,0 0 0 0 0,0 0 1 0 0,0-1-1 0 0,0 1 1 0 0,1-1-1 0 0,-1 0 0 0 0,0 0 1 0 0,1 0-1 0 0,-1 0 1 0 0,1 0-1 0 0,-1 0 0 0 0,1 0 1 0 0,-1-1-1 0 0,1 0 1 0 0,0 1-1 0 0,1-1-28 0 0,125 10-85 0 0,-126-11-99 0 0,22-2-1332 0 0,-6-4-3183 0 0,3-6-5856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9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13729 0 0,'0'0'1416'0'0,"0"0"-1136"0"0,0 0-280 0 0,0 43 412 0 0,-5-31 20 0 0,1 0-107 0 0,0-2-49 0 0,1 0-80 0 0,0-1-84 0 0,0-1-48 0 0,2-2 24 0 0,-2 0-88 0 0,3-4-312 0 0,0-2-805 0 0,0-2-179 0 0,0-2-512 0 0,4-14-7473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9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4348 0 0,'0'0'10461'0'0,"0"0"-9917"0"0,0 0-544 0 0,0 0-140 0 0,0 0-48 0 0,0 0-140 0 0,0 0-752 0 0,0 0-3356 0 0,0 0-2901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0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65 130 4864 0 0,'0'0'7450'0'0,"6"1"-5432"0"0,2 0-2183 0 0,-6 0 212 0 0,0 0-1 0 0,-1 0 1 0 0,1-1-1 0 0,0 1 1 0 0,0 0-1 0 0,-1-1 1 0 0,1 1-1 0 0,0-1 1 0 0,0 0 0 0 0,0 1-1 0 0,0-1 1 0 0,-1 0-1 0 0,1 0 1 0 0,0 0-1 0 0,0-1 1 0 0,0 1-1 0 0,0 0 1 0 0,0-1-1 0 0,-1 1 1 0 0,1-1 0 0 0,0 1-1 0 0,0-1 1 0 0,-1 0-1 0 0,1 0 1 0 0,-1 0-1 0 0,1 0 1 0 0,0 0-1 0 0,-1 0 1 0 0,0 0 0 0 0,1-1-1 0 0,-1 1 1 0 0,0-1-1 0 0,0 1 1 0 0,1 0-1 0 0,-1-1 1 0 0,0 0-1 0 0,-1 1 1 0 0,1-1 0 0 0,0 0-1 0 0,0 1 1 0 0,-1-1-1 0 0,1 0 1 0 0,-1 0-1 0 0,1 0 1 0 0,-1 1-1 0 0,0-1 1 0 0,0 0-1 0 0,0 0-45 0 0,1-1-37 0 0,0-1 0 0 0,-1 1 0 0 0,1 0 0 0 0,-1 0 0 0 0,0-1 0 0 0,0 1 0 0 0,0 0 0 0 0,0 0 0 0 0,-1-1 0 0 0,0 1 1 0 0,1 0-1 0 0,-1 0 0 0 0,0 0 0 0 0,0 0 0 0 0,-1 0 0 0 0,1 0 0 0 0,-1 0 0 0 0,1 0 0 0 0,-1 0 0 0 0,0 0 1 0 0,0 1-1 0 0,0-1 0 0 0,0 1 0 0 0,-1 0 0 0 0,1 0 0 0 0,-1-1 0 0 0,1 1 0 0 0,-1 1 0 0 0,0-1 0 0 0,0 0 1 0 0,0 1-1 0 0,0-1 0 0 0,0 1 0 0 0,0 0 0 0 0,0 0 0 0 0,0 0 0 0 0,0 1 0 0 0,0-1 0 0 0,-1 1 0 0 0,1-1 1 0 0,0 1-1 0 0,0 0 0 0 0,-1 1 0 0 0,1-1 0 0 0,0 0 0 0 0,0 1 0 0 0,-1 0 0 0 0,1 0 0 0 0,0 0 0 0 0,0 0 1 0 0,0 0-1 0 0,-1 1 36 0 0,1 0 20 0 0,0 0-1 0 0,1 0 1 0 0,-1 0 0 0 0,0 1 0 0 0,1-1 0 0 0,-1 1 0 0 0,1 0 0 0 0,0 0 0 0 0,0 0 0 0 0,0 0 0 0 0,0 0 0 0 0,1 0-1 0 0,-1 0 1 0 0,1 1 0 0 0,0-1 0 0 0,0 1 0 0 0,0-1 0 0 0,0 1 0 0 0,1-1 0 0 0,-1 1 0 0 0,1-1 0 0 0,0 1 0 0 0,0-1-1 0 0,0 1 1 0 0,1 0 0 0 0,-1-1 0 0 0,1 1 0 0 0,0-1 0 0 0,0 1 0 0 0,0-1 0 0 0,0 0 0 0 0,1 1 0 0 0,0 0-20 0 0,44 25-4754 0 0,-33-26-7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0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12221 0 0,'0'0'1255'0'0,"1"7"-862"0"0,0-4-275 0 0,0 1 1 0 0,0 0-1 0 0,-1-1 0 0 0,1 1 0 0 0,-1 0 1 0 0,0 0-1 0 0,0 0 0 0 0,-1 0 0 0 0,1-1 0 0 0,-1 1 1 0 0,1 0-1 0 0,-1 0 0 0 0,0-1 0 0 0,-1 1 0 0 0,1-1 1 0 0,-1 1-1 0 0,1-1 0 0 0,-1 1 0 0 0,0-1 0 0 0,-3 3-118 0 0,5-5 202 0 0,0-5-190 0 0,1 1 1 0 0,-1 0-1 0 0,1 0 0 0 0,0 0 1 0 0,0 0-1 0 0,1 0 1 0 0,-1 0-1 0 0,0 0 0 0 0,1 0 1 0 0,0 0-1 0 0,0 1 0 0 0,0-1 1 0 0,0 1-1 0 0,0-1 1 0 0,0 1-1 0 0,1 0 0 0 0,-1 0 1 0 0,1 0-1 0 0,-1 0 1 0 0,1 0-1 0 0,0 0 0 0 0,0 1 1 0 0,0-1-1 0 0,0 1 0 0 0,0 0 1 0 0,0 0-1 0 0,0 0 1 0 0,0 1-1 0 0,1-1 0 0 0,-1 1 1 0 0,0-1-1 0 0,0 1 1 0 0,1 0-1 0 0,-1 0 0 0 0,0 1 1 0 0,0-1-1 0 0,0 1 0 0 0,1-1 1 0 0,-1 1-1 0 0,1 1-12 0 0,52 77 192 0 0,-50-37-4315 0 0,-6-40-1659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0.1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4 13937 0 0,'0'0'1843'0'0,"0"0"-1704"0"0,0 0-561 0 0,0 0 196 0 0,-8 0 135 0 0,0-1-57 0 0,2 0 53 0 0,1 0-1 0 0,-1 1 1 0 0,1-1 0 0 0,0 1 0 0 0,-1 0 0 0 0,1 1-1 0 0,-1-1 1 0 0,1 1 0 0 0,-1 0 0 0 0,1 0 0 0 0,0 1-1 0 0,0 0 1 0 0,0 0 0 0 0,0 0 0 0 0,0 0 0 0 0,0 1-1 0 0,0 0 1 0 0,1 0 0 0 0,-1 0 0 0 0,-2 3 95 0 0,74 54 855 0 0,1 1 811 0 0,-67-60-1647 0 0,0 0 1 0 0,0 0-1 0 0,0 1 1 0 0,0-1-1 0 0,-1 0 1 0 0,1 0-1 0 0,0 1 1 0 0,-1-1-1 0 0,0 1 1 0 0,1-1-1 0 0,-1 0 1 0 0,1 1-1 0 0,-1-1 0 0 0,0 1 1 0 0,0-1-1 0 0,0 1 1 0 0,0-1-1 0 0,0 1 1 0 0,0-1-1 0 0,-1 0 1 0 0,1 1-1 0 0,0-1 1 0 0,-1 1-1 0 0,1-1 1 0 0,-1 0-1 0 0,1 1 1 0 0,-1-1-1 0 0,0 0 0 0 0,1 1 1 0 0,-1-1-1 0 0,0 0 1 0 0,0 0-1 0 0,0 0 1 0 0,0 0-1 0 0,0 0 1 0 0,0 0-1 0 0,0 0 1 0 0,-1 0-1 0 0,1 0 1 0 0,0 0-1 0 0,0-1 1 0 0,-1 1-1 0 0,1 0 1 0 0,0-1-1 0 0,-1 1 0 0 0,1-1 1 0 0,-1 0-1 0 0,1 1 1 0 0,-1-1-1 0 0,1 0 1 0 0,0 0-1 0 0,-1 0 1 0 0,1 0-1 0 0,-1 0 1 0 0,1 0-1 0 0,-1-1 1 0 0,1 1-1 0 0,-1 0 1 0 0,1-1-20 0 0,-75 4 176 0 0,52-10-2727 0 0,5-7-3825 0 0,11-1-1671 0 0</inkml:trace>
  <inkml:trace contextRef="#ctx0" brushRef="#br0" timeOffset="248.899">412 41 4516 0 0,'0'0'6613'0'0,"0"0"-4635"0"0,0 0-1702 0 0,0 0-485 0 0,0 0-77 0 0,-8-3 259 0 0,8 3 32 0 0,-1-1-21 0 0,-1-1 0 0 0,0 1 0 0 0,0 0 1 0 0,1 0-1 0 0,-1 0 0 0 0,0 0 0 0 0,0 0 0 0 0,0 1 0 0 0,0-1 1 0 0,0 0-1 0 0,0 1 0 0 0,0 0 0 0 0,0-1 0 0 0,0 1 0 0 0,0 0 0 0 0,0 0 1 0 0,-1 0-1 0 0,1 0 0 0 0,0 1 0 0 0,0-1 0 0 0,0 0 0 0 0,0 1 1 0 0,0 0-1 0 0,0-1 0 0 0,0 1 0 0 0,0 0 0 0 0,1 0 0 0 0,-1 0 1 0 0,0 0-1 0 0,0 0 0 0 0,1 1 0 0 0,-1-1 0 0 0,0 0 0 0 0,1 1 0 0 0,0 0 1 0 0,-1-1-1 0 0,0 2 16 0 0,43 59 1632 0 0,-38-60-1571 0 0,1 0 0 0 0,-1 0 0 0 0,-1 0 0 0 0,1 1 0 0 0,0 0 0 0 0,-1-1 0 0 0,1 1 0 0 0,-1 0 0 0 0,0 0 0 0 0,0 1 0 0 0,0-1 0 0 0,0 0 0 0 0,0 1 0 0 0,-1-1 0 0 0,0 1 0 0 0,1-1 0 0 0,-1 1 1 0 0,-1-1-1 0 0,1 1 0 0 0,0 0 0 0 0,-1 0 0 0 0,0 1-61 0 0,-3-1-43 0 0,0-1-1 0 0,-1 0 1 0 0,1 1 0 0 0,-1-1 0 0 0,0 0 0 0 0,0-1 0 0 0,0 1-1 0 0,0-1 1 0 0,0 1 0 0 0,0-1 0 0 0,-1-1 0 0 0,1 1 0 0 0,-1-1 0 0 0,0 1-1 0 0,1-1 1 0 0,-1-1 0 0 0,0 1 0 0 0,0-1 0 0 0,1 1 0 0 0,-1-1-1 0 0,0-1 1 0 0,0 1 0 0 0,1-1 0 0 0,-1 1 0 0 0,0-2 0 0 0,-2 0 43 0 0,-10-2-3927 0 0,3-8-4359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5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11809 0 0,'0'0'2192'0'0,"0"0"-1566"0"0,0 0-214 0 0,-3 6 193 0 0,0 0-563 0 0,-33 103 2123 0 0,36-106-2354 0 0,0 0-1 0 0,0-1 1 0 0,0 1-1 0 0,0 0 0 0 0,0 0 1 0 0,0 0-1 0 0,1 0 1 0 0,0-1-1 0 0,-1 1 1 0 0,1 0-1 0 0,0-1 0 0 0,0 1 1 0 0,1 0-1 0 0,-1-1 1 0 0,0 1-1 0 0,1-1 0 0 0,-1 0 1 0 0,1 1-1 0 0,0-1 1 0 0,0 0-1 0 0,0 0 0 0 0,0 0 1 0 0,0 0-1 0 0,3 1 190 0 0,5 2-4627 0 0,3-5-3151 0 0</inkml:trace>
  <inkml:trace contextRef="#ctx0" brushRef="#br0" timeOffset="249.716">129 105 3544 0 0,'0'0'6869'0'0,"0"0"-5211"0"0,0 0-1424 0 0,0 0 99 0 0,0 0 8 0 0,0 0-94 0 0,0 0-171 0 0,4 0-436 0 0,15-1-653 0 0,-15 0 1088 0 0,1 0 0 0 0,0 1 0 0 0,0-1-1 0 0,0 1 1 0 0,0 0 0 0 0,0 0 0 0 0,0 0-1 0 0,0 1 1 0 0,-1 0 0 0 0,1 0 0 0 0,0 0-1 0 0,0 0 1 0 0,-1 1 0 0 0,1 0 0 0 0,-1 0 0 0 0,1 0-1 0 0,-1 1 1 0 0,0-1 0 0 0,0 1 0 0 0,0 0-1 0 0,0 0 1 0 0,0 0 0 0 0,-1 1 0 0 0,1 0-1 0 0,-1-1 1 0 0,0 1 0 0 0,0 0 0 0 0,0 0-75 0 0,22 81 2118 0 0,-25-85-1999 0 0,0-44-1328 0 0,1 44 1227 0 0,-1 0 0 0 0,0 0-1 0 0,1 1 1 0 0,-1-1 0 0 0,1 0-1 0 0,-1 0 1 0 0,1 0 0 0 0,-1 1-1 0 0,0-1 1 0 0,1 0 0 0 0,-1 0 0 0 0,1 0-1 0 0,-1 0 1 0 0,1 0 0 0 0,-1 0-1 0 0,1 0 1 0 0,-1 0 0 0 0,0 0-1 0 0,1 0 1 0 0,-1 0 0 0 0,1 0-1 0 0,-1 0 1 0 0,1 0 0 0 0,-1-1-1 0 0,1 1 1 0 0,-1 0 0 0 0,0 0-1 0 0,1 0 1 0 0,-1-1 0 0 0,1 1-1 0 0,-1 0 1 0 0,0-1 0 0 0,1 1 0 0 0,-1 0-1 0 0,0-1 1 0 0,1 1 0 0 0,-1 0-1 0 0,0-1 1 0 0,0 1 0 0 0,1 0-1 0 0,-1-1 1 0 0,0 1 0 0 0,0-1-1 0 0,0 1 1 0 0,0-1 0 0 0,0 1-1 0 0,1-1-17 0 0,17 46 1060 0 0,-10-25-968 0 0,3-13-5946 0 0,-4-10-1050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8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13269 0 0,'0'0'3719'0'0,"1"7"-4149"0"0,41 407 2505 0 0,-42-395-3401 0 0,0-45-7208 0 0,0 0 449 0 0</inkml:trace>
  <inkml:trace contextRef="#ctx0" brushRef="#br0" timeOffset="234.008">61 0 1056 0 0,'0'0'9067'0'0,"9"1"-6612"0"0,2 0-2310 0 0,0 1 1 0 0,0-1-1 0 0,0 2 1 0 0,0 0 0 0 0,0 0-1 0 0,0 1 1 0 0,-1 0-1 0 0,0 1 1 0 0,0 0-1 0 0,0 1 1 0 0,0 0-1 0 0,-1 1 1 0 0,0-1-1 0 0,-1 2 1 0 0,1-1-1 0 0,-1 1 1 0 0,-1 1 0 0 0,1-1-1 0 0,-2 1 1 0 0,1 0-1 0 0,-1 1 1 0 0,0 0-1 0 0,-1 0 1 0 0,2 6-146 0 0,-7-13 31 0 0,0 0 1 0 0,0-1-1 0 0,-1 1 1 0 0,1 0 0 0 0,-1 0-1 0 0,0-1 1 0 0,0 1-1 0 0,1 0 1 0 0,-2-1-1 0 0,1 1 1 0 0,0 0 0 0 0,-1-1-1 0 0,1 0 1 0 0,-1 1-1 0 0,1-1 1 0 0,-1 0-1 0 0,0 0 1 0 0,0 0-1 0 0,0 0 1 0 0,0 0 0 0 0,-1 0-1 0 0,1-1 1 0 0,0 1-1 0 0,-1-1 1 0 0,1 1-1 0 0,-1-1 1 0 0,0 0-1 0 0,1 0 1 0 0,-1 0 0 0 0,0-1-1 0 0,0 1 1 0 0,1-1-1 0 0,-1 1 1 0 0,0-1-1 0 0,0 0 1 0 0,-2 0-32 0 0,-57 2-1015 0 0,14-14-5116 0 0,33 1-1226 0 0</inkml:trace>
  <inkml:trace contextRef="#ctx0" brushRef="#br0" timeOffset="514.816">400 356 4592 0 0,'0'0'5737'0'0,"0"0"-3885"0"0,0 0-1455 0 0,0 0 24 0 0,0 0 53 0 0,0 0 28 0 0,0 0 51 0 0,0 0 0 0 0,0 0-161 0 0,7 2-124 0 0,-7-1-266 0 0,1-1 0 0 0,0 1-1 0 0,0 0 0 0 0,0-1 0 0 0,0 1 0 0 0,0-1 0 0 0,0 1 0 0 0,0-1 0 0 0,0 0 1 0 0,0 1-1 0 0,1-1 0 0 0,-1 0 0 0 0,0 0 0 0 0,0 0 0 0 0,0 0 0 0 0,0 0 0 0 0,1 0 1 0 0,-1 0-1 0 0,0 0 0 0 0,0 0 0 0 0,0 0 0 0 0,0-1 0 0 0,1 1 0 0 0,-1 0 0 0 0,0-1 1 0 0,0 1-1 0 0,0-1 0 0 0,0 1 0 0 0,0-1 0 0 0,0 0 0 0 0,0 1 0 0 0,0-1 0 0 0,-1 0 1 0 0,1 0-1 0 0,0 0 0 0 0,0 0 0 0 0,0 0 0 0 0,-1 0 0 0 0,1 0 0 0 0,-1 0 0 0 0,1 0 1 0 0,0 0-1 0 0,-1 0 0 0 0,0 0 0 0 0,1 0 0 0 0,-1 0 0 0 0,0 0 0 0 0,0 0 1 0 0,1-1-1 0 0,-1 1 0 0 0,0 0 0 0 0,0 0 0 0 0,0 0 0 0 0,0 0 0 0 0,-1-1 0 0 0,1 1 1 0 0,0 0-1 0 0,0 0 0 0 0,-1 0-1 0 0,-12-64-1119 0 0,12 64 1095 0 0,1 0 0 0 0,-1 0 0 0 0,0 0 0 0 0,0 0-1 0 0,1 1 1 0 0,-1-1 0 0 0,0 0 0 0 0,0 0 0 0 0,0 0-1 0 0,0 1 1 0 0,0-1 0 0 0,0 0 0 0 0,0 1 0 0 0,0-1-1 0 0,-1 1 1 0 0,1-1 0 0 0,0 1 0 0 0,0 0 0 0 0,0 0-1 0 0,0-1 1 0 0,-1 1 0 0 0,1 0 0 0 0,0 0-1 0 0,0 0 1 0 0,0 0 0 0 0,-1 0 0 0 0,1 0 0 0 0,0 1-1 0 0,0-1 1 0 0,0 0 0 0 0,0 0 0 0 0,-1 1 0 0 0,1-1-1 0 0,0 1 1 0 0,0-1 0 0 0,0 1 0 0 0,0 0 0 0 0,0-1-1 0 0,0 1 1 0 0,0 0 0 0 0,0 0 0 0 0,0 0 0 0 0,1-1-1 0 0,-1 1 1 0 0,0 0 0 0 0,0 0 0 0 0,1 0-1 0 0,-1 0 1 0 0,1 1 0 0 0,-1-1 0 0 0,0 0 24 0 0,-2 2 49 0 0,0 0-1 0 0,0 0 1 0 0,1 1 0 0 0,-1-1 0 0 0,1 0-1 0 0,-1 1 1 0 0,1 0 0 0 0,0-1-1 0 0,0 1 1 0 0,1 0 0 0 0,-1 0 0 0 0,1 0-1 0 0,0 0 1 0 0,0 0 0 0 0,0 1 0 0 0,1-1-1 0 0,-1 0 1 0 0,1 0 0 0 0,0 0-1 0 0,0 1 1 0 0,1-1 0 0 0,-1 0 0 0 0,1 0-1 0 0,0 0 1 0 0,0 1 0 0 0,0-1 0 0 0,0 0-1 0 0,1 0 1 0 0,1 2-49 0 0,52 16-1742 0 0,-43-22-1051 0 0,-1 0-1952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6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11129 0 0,'4'6'2941'0'0,"4"8"-2729"0"0,-1 0 1 0 0,0 0-1 0 0,-1 1 1 0 0,-1-1-1 0 0,0 1 1 0 0,-1 1-1 0 0,-1-1 1 0 0,0 1-1 0 0,-1-1 1 0 0,-1 1-1 0 0,-1 0 1 0 0,0-1-1 0 0,0 1 1 0 0,-2 0-1 0 0,0-1 1 0 0,-3 11-213 0 0,7-8-2178 0 0,9-22-5841 0 0,1-10 746 0 0</inkml:trace>
  <inkml:trace contextRef="#ctx0" brushRef="#br0" timeOffset="169.946">165 114 8433 0 0,'0'0'5798'0'0,"0"0"-5568"0"0,-5 3-287 0 0,2-1 134 0 0,-1-1-62 0 0,1 0 1 0 0,0 0-1 0 0,0 0 0 0 0,-1 0 1 0 0,1 1-1 0 0,0-1 0 0 0,0 1 1 0 0,1 0-1 0 0,-1 0 0 0 0,0 0 1 0 0,0 0-1 0 0,1 1 1 0 0,0-1-1 0 0,-1 1 0 0 0,1 0 1 0 0,0-1-1 0 0,0 1 0 0 0,0 0 1 0 0,1 0-1 0 0,-1 0 0 0 0,1 0 1 0 0,-1 1-1 0 0,1-1 1 0 0,0 0-1 0 0,0 1 0 0 0,1-1 1 0 0,-1 0-1 0 0,1 1 0 0 0,0-1 1 0 0,0 1-1 0 0,0-1 1 0 0,0 1-1 0 0,0-1 0 0 0,1 0 1 0 0,-1 1-1 0 0,1-1 0 0 0,0 0 1 0 0,1 4-16 0 0,67 41-313 0 0,-17-30-2955 0 0,-30-12-1795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3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129 154 1068 0 0,'0'0'6445'0'0,"0"0"-3850"0"0,0 0-1695 0 0,0 0-60 0 0,0 0-20 0 0,0 0-125 0 0,2-7-151 0 0,0 6-539 0 0,-1-1-1 0 0,0 0 0 0 0,0 0 0 0 0,0 1 1 0 0,-1-1-1 0 0,1 0 0 0 0,0 0 0 0 0,-1 0 1 0 0,1 0-1 0 0,-1 0 0 0 0,0 0 0 0 0,1-1 1 0 0,-1 1-1 0 0,0 0 0 0 0,0 0 0 0 0,-1 0 1 0 0,1 0-1 0 0,0 0 0 0 0,-1 0 1 0 0,1 0-1 0 0,-1 0 0 0 0,1 0 0 0 0,-1 0 1 0 0,0 0-1 0 0,0 1 0 0 0,0-1 0 0 0,0 0 1 0 0,0 0-1 0 0,-1 1 0 0 0,1-1 0 0 0,0 0 1 0 0,-1 1-1 0 0,1 0 0 0 0,-1-1 0 0 0,0 1 1 0 0,1 0-1 0 0,-1 0 0 0 0,0 0 1 0 0,0 0-1 0 0,0 0 0 0 0,1 0 0 0 0,-1 0 1 0 0,-2 0-5 0 0,1 0-15 0 0,1 1 1 0 0,-1-1-1 0 0,1 1 0 0 0,-1-1 1 0 0,0 1-1 0 0,1 0 1 0 0,-1 0-1 0 0,0 0 1 0 0,0 0-1 0 0,1 0 1 0 0,-1 1-1 0 0,1-1 1 0 0,-1 1-1 0 0,0 0 1 0 0,1 0-1 0 0,-1 0 1 0 0,1 0-1 0 0,-1 0 0 0 0,1 0 1 0 0,0 1-1 0 0,0-1 1 0 0,0 1-1 0 0,-1 0 1 0 0,1-1-1 0 0,1 1 1 0 0,-1 0-1 0 0,0 0 1 0 0,0 0-1 0 0,1 1 1 0 0,-1-1-1 0 0,1 0 0 0 0,0 0 1 0 0,-1 1-1 0 0,1-1 1 0 0,0 3 14 0 0,-24 97 805 0 0,27-100-714 0 0,-1-1 0 0 0,1 0 1 0 0,0 0-1 0 0,1 0 0 0 0,-1 0 0 0 0,0 0 0 0 0,0 0 0 0 0,0 0 0 0 0,0-1 0 0 0,1 1 0 0 0,-1-1 0 0 0,0 0 0 0 0,0 1 0 0 0,1-1 0 0 0,-1 0 0 0 0,0-1 1 0 0,1 1-1 0 0,-1 0 0 0 0,0-1 0 0 0,0 1 0 0 0,1-1 0 0 0,-1 1 0 0 0,0-1 0 0 0,0 0 0 0 0,0 0 0 0 0,0 0 0 0 0,0 0 0 0 0,0-1 0 0 0,0 1 0 0 0,0 0 1 0 0,-1-1-1 0 0,1 1 0 0 0,0-1 0 0 0,-1 0 0 0 0,1 0 0 0 0,-1 1 0 0 0,1-2-91 0 0,-1 2-38 0 0,0 0 1 0 0,0 0-1 0 0,0 0 0 0 0,0 0 1 0 0,1 0-1 0 0,-1 0 0 0 0,0 1 1 0 0,1-1-1 0 0,-1 0 1 0 0,0 1-1 0 0,1-1 0 0 0,-1 1 1 0 0,1-1-1 0 0,-1 1 0 0 0,1 0 1 0 0,-1 0-1 0 0,1 0 0 0 0,-1 0 1 0 0,1 0-1 0 0,-1 0 0 0 0,1 0 1 0 0,-1 0-1 0 0,1 0 0 0 0,-1 1 1 0 0,0-1-1 0 0,1 1 1 0 0,-1-1-1 0 0,1 1 0 0 0,-1-1 1 0 0,0 1-1 0 0,1 0 0 0 0,-1 0 1 0 0,0 0-1 0 0,0-1 0 0 0,0 1 1 0 0,0 1-1 0 0,1-1 0 0 0,-1 0 1 0 0,-1 0-1 0 0,1 0 1 0 0,0 0-1 0 0,0 1 0 0 0,0-1 1 0 0,-1 0-1 0 0,1 1 0 0 0,0-1 1 0 0,-1 0-1 0 0,0 1 0 0 0,1-1 1 0 0,-1 1-1 0 0,0-1 0 0 0,1 1 38 0 0,44 76-254 0 0,-36-80-4491 0 0,-1-9-2679 0 0</inkml:trace>
  <inkml:trace contextRef="#ctx0" brushRef="#br0" timeOffset="262.937">390 1 11941 0 0,'0'0'1876'0'0,"0"0"-1776"0"0,27 46 296 0 0,-21-28 136 0 0,-2 4 8 0 0,-1 1-76 0 0,-3 0-124 0 0,0-2-212 0 0,-5 0-15 0 0,1 0-37 0 0,0-5 48 0 0,0-2-124 0 0,1-2-581 0 0,3-4-587 0 0,0-4-776 0 0,0-4-3476 0 0,7-7-2097 0 0</inkml:trace>
  <inkml:trace contextRef="#ctx0" brushRef="#br0" timeOffset="541.9">497 134 14485 0 0,'0'0'1780'0'0,"0"0"-1780"0"0,0 0-408 0 0,-52 3 408 0 0,25-3 76 0 0,-4 0-76 0 0,-4 0-1156 0 0,11 0-2748 0 0,-13-4-4725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30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218 313 784 0 0,'0'0'1762'0'0,"0"0"2016"0"0,0 0-1799 0 0,0 0-830 0 0,0 0-173 0 0,0 0-56 0 0,0 0 2 0 0,0 0-84 0 0,-5 1 4100 0 0,6-26-4961 0 0,0 1 1 0 0,-2 0 0 0 0,-1 0-1 0 0,0 0 1 0 0,-2 0 0 0 0,-1 0-1 0 0,-1 1 1 0 0,0-1 0 0 0,-2 1-1 0 0,-1 1 1 0 0,-1 0 0 0 0,-5-9 22 0 0,-3 71-1318 0 0,-111 191 2118 0 0,132-215-2697 0 0,7-18-4916 0 0,-1-9 67 0 0</inkml:trace>
  <inkml:trace contextRef="#ctx0" brushRef="#br0" timeOffset="250.268">225 162 3708 0 0,'0'0'5873'0'0,"0"0"-3233"0"0,0 0-2228 0 0,0 0-412 0 0,0 0 0 0 0,0 0 460 0 0,0 0 288 0 0,-39 12-364 0 0,19-11-184 0 0,0 2-200 0 0,-2-2-24 0 0,-1 1-940 0 0,-2-2-892 0 0,11 0-2024 0 0,-5-6-1957 0 0</inkml:trace>
  <inkml:trace contextRef="#ctx0" brushRef="#br0" timeOffset="499.825">271 179 144 0 0,'0'0'1748'0'0,"0"0"1941"0"0,0 0-1839 0 0,6 8-645 0 0,36 57 2018 0 0,-32-26 1815 0 0,34-135-5593 0 0,-4 64-785 0 0,11 39-3749 0 0,-43-2 588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1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5044 0 0,'0'0'8244'0'0,"1"8"-7117"0"0,21 177 447 0 0,-19-184-1548 0 0,-1 0 0 0 0,1 0 0 0 0,-1-1 0 0 0,1 1 0 0 0,0 0-1 0 0,-1-1 1 0 0,1 0 0 0 0,0 0 0 0 0,-1 0 0 0 0,1 0 0 0 0,0 0-1 0 0,-1-1 1 0 0,1 1 0 0 0,0-1 0 0 0,-1 1 0 0 0,1-1 0 0 0,-1 0-1 0 0,1 0 1 0 0,-1 0 0 0 0,1 0 0 0 0,-1-1 0 0 0,0 1 0 0 0,0-1-1 0 0,0 1 1 0 0,0-1 0 0 0,0 0 0 0 0,0 0 0 0 0,0 0 0 0 0,0 0-1 0 0,0 0 1 0 0,-1 0 0 0 0,0-1 0 0 0,1 1 0 0 0,-1 0-1 0 0,0-1 1 0 0,1-1-26 0 0,5-4 145 0 0,-5 6-161 0 0,0 0 0 0 0,0 1 0 0 0,0-1-1 0 0,0 0 1 0 0,0 1 0 0 0,1 0 0 0 0,-1-1-1 0 0,0 1 1 0 0,1 0 0 0 0,-1 0 0 0 0,1 0-1 0 0,-1 1 1 0 0,1-1 0 0 0,-1 1 0 0 0,1-1-1 0 0,-1 1 1 0 0,1 0 0 0 0,-1 0 0 0 0,1 0-1 0 0,0 0 1 0 0,-1 0 0 0 0,1 1 0 0 0,-1-1 0 0 0,1 1-1 0 0,-1 0 1 0 0,1-1 0 0 0,-1 1 0 0 0,1 0-1 0 0,-1 1 1 0 0,0-1 0 0 0,1 0 0 0 0,-1 1-1 0 0,0-1 1 0 0,0 1 0 0 0,0 0 0 0 0,0-1-1 0 0,0 1 1 0 0,-1 0 0 0 0,1 0 0 0 0,-1 0-1 0 0,1 1 1 0 0,0 0 16 0 0,67 36 1414 0 0,-67-42-1362 0 0,1 0 0 0 0,0-1 0 0 0,-1 0-1 0 0,0 1 1 0 0,0-1 0 0 0,0 0 0 0 0,-1 0-1 0 0,1 0 1 0 0,-1 0 0 0 0,0-1 0 0 0,0 1 0 0 0,0 0-1 0 0,0 0 1 0 0,-1-1 0 0 0,0 1 0 0 0,0 0-1 0 0,0-1 1 0 0,-1 1 0 0 0,1 0 0 0 0,-1-1 0 0 0,0 1-1 0 0,0 0 1 0 0,-1-2-52 0 0,-32-87-596 0 0,4 72-2636 0 0,22 21 611 0 0,4 3-2124 0 0,2 0-1676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2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13625 0 0,'0'0'1532'0'0,"0"0"-1340"0"0,8 36 96 0 0,-11-25-64 0 0,-1 0 52 0 0,0-3 33 0 0,2 1-13 0 0,-2-4-108 0 0,4-2-88 0 0,-3 0-36 0 0,3-2 20 0 0,0-1 56 0 0,0 0-140 0 0,0-4-420 0 0,0-2-273 0 0,0-1-1727 0 0,4-14-6765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2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8705 0 0,'0'0'6488'0'0,"0"0"-6188"0"0,0 0-300 0 0,0 0-112 0 0,0 0 88 0 0,0 0 24 0 0,0 0 0 0 0,0 0-176 0 0,0 0-444 0 0,0 0-128 0 0,1 3-1864 0 0,-1-3-4885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2.8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14129 0 0,'2'15'263'0'0,"0"1"0"0"0,-1 0 0 0 0,-1 0 0 0 0,0 0 0 0 0,-1 0-1 0 0,-1 0 1 0 0,0-1 0 0 0,-1 1 0 0 0,-1-1 0 0 0,0 1 0 0 0,-1-1 0 0 0,-1 1-263 0 0,7-21-176 0 0,2 0 0 0 0,-1 0 0 0 0,0 1 0 0 0,1-1 0 0 0,0 1 1 0 0,0 0-1 0 0,1 0 0 0 0,-1 0 0 0 0,1 0 0 0 0,-1 0 1 0 0,1 1-1 0 0,0 0 0 0 0,1 0 0 0 0,-1 0 0 0 0,1 0 0 0 0,-1 0 1 0 0,5-1 175 0 0,-2 8 149 0 0,-1 1-1 0 0,1-1 1 0 0,-1 1 0 0 0,0 0 0 0 0,0 1 0 0 0,0 0 0 0 0,-1 0 0 0 0,0 0 0 0 0,0 0-1 0 0,-1 1 1 0 0,1-1 0 0 0,-2 1 0 0 0,1 1 0 0 0,-1-1 0 0 0,0 0 0 0 0,0 1 0 0 0,1 7-149 0 0,-1 4-54 0 0,3 13-401 0 0,3-19-4353 0 0,0-12-2537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4.0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6021 0 0,'2'7'5847'0'0,"2"9"-5519"0"0,0 1 1 0 0,-1-1-1 0 0,-1 1 0 0 0,-1 0 1 0 0,0 0-1 0 0,-1 0 1 0 0,0 0-1 0 0,-2 0 0 0 0,0-1 1 0 0,-1 1-1 0 0,-1 0 1 0 0,0-1-1 0 0,-1 0 1 0 0,-5 10-329 0 0,8-21-352 0 0,4-7-8553 0 0,7-12 1696 0 0</inkml:trace>
  <inkml:trace contextRef="#ctx0" brushRef="#br0" timeOffset="262.665">148 157 4620 0 0,'0'0'9729'0'0,"0"0"-9437"0"0,0 0-292 0 0,0 0-736 0 0,-35 1 736 0 0,12-3 128 0 0,0-3-128 0 0,-3 1-396 0 0,6 0-2612 0 0,-1-7-5717 0 0</inkml:trace>
  <inkml:trace contextRef="#ctx0" brushRef="#br0" timeOffset="434.227">236 216 7961 0 0,'0'0'5708'0'0,"0"0"-4414"0"0,0 0-1187 0 0,7 4 44 0 0,-4-3-183 0 0,0 2 82 0 0,0-1 0 0 0,0 1 1 0 0,0-1-1 0 0,1 0 0 0 0,-1 0 0 0 0,1-1 1 0 0,-1 1-1 0 0,1 0 0 0 0,0-1 0 0 0,-1 0 1 0 0,1 0-1 0 0,0 0 0 0 0,0-1 0 0 0,0 1 1 0 0,0-1-1 0 0,0 0 0 0 0,0 0 0 0 0,0 0 1 0 0,0-1-1 0 0,0 1 0 0 0,0-1 0 0 0,-1 0 1 0 0,1 0-1 0 0,0 0 0 0 0,0-1 0 0 0,-1 1 1 0 0,1-1-1 0 0,-1 0 0 0 0,1 0 1 0 0,-1 0-1 0 0,0 0 0 0 0,0-1 0 0 0,0 1 1 0 0,1-2-51 0 0,-5 3-36 0 0,0 0 0 0 0,0 0 1 0 0,-1 0-1 0 0,1 0 1 0 0,0 0-1 0 0,-1 0 1 0 0,1 1-1 0 0,0-1 1 0 0,-1 0-1 0 0,1 1 0 0 0,-1-1 1 0 0,1 1-1 0 0,-1 0 1 0 0,0-1-1 0 0,1 1 1 0 0,-1 0-1 0 0,1 0 0 0 0,-1 0 1 0 0,1 0-1 0 0,-1 0 1 0 0,0 0-1 0 0,1 1 1 0 0,-1-1-1 0 0,1 0 1 0 0,-1 1-1 0 0,1-1 0 0 0,-1 1 1 0 0,1 0-1 0 0,-1-1 1 0 0,1 1-1 0 0,0 0 1 0 0,-1 0-1 0 0,1 0 1 0 0,0 0-1 0 0,0 0 0 0 0,0 0 1 0 0,0 0-1 0 0,0 1 1 0 0,0-1-1 0 0,0 0 1 0 0,0 0-1 0 0,0 1 1 0 0,0-1-1 0 0,1 1 0 0 0,-1-1 36 0 0,-2 2 43 0 0,0 0-1 0 0,0 0 0 0 0,0 0 0 0 0,0 0 1 0 0,0 0-1 0 0,1 1 0 0 0,-1-1 0 0 0,1 1 0 0 0,0-1 1 0 0,0 1-1 0 0,1 0 0 0 0,-1 0 0 0 0,1 0 1 0 0,-1 0-1 0 0,1 0 0 0 0,1 0 0 0 0,-1 0 0 0 0,0 0 1 0 0,1 1-1 0 0,0-1 0 0 0,0 0 0 0 0,0 0 1 0 0,1 0-1 0 0,0 0 0 0 0,-1 1 0 0 0,1-1 1 0 0,0 0-1 0 0,1 0 0 0 0,-1 0 0 0 0,1-1 0 0 0,0 1 1 0 0,0 0-1 0 0,0 0 0 0 0,0-1 0 0 0,1 0 1 0 0,-1 1-1 0 0,1-1 0 0 0,0 0 0 0 0,0 0 0 0 0,0 0 1 0 0,1-1-1 0 0,-1 1 0 0 0,0-1 0 0 0,1 0 1 0 0,0 0-1 0 0,-1 0 0 0 0,1 0 0 0 0,0-1 0 0 0,0 1 1 0 0,0-1-1 0 0,4 1-42 0 0,15 2-1490 0 0,-5-5-5100 0 0,-3-5-2585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3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7265 0 0,'0'0'5910'0'0,"2"7"-4664"0"0,57 214 1509 0 0,-59-221-2597 0 0,2-33 1758 0 0,63-106-5495 0 0,-63 135 3264 0 0,0 1 1 0 0,1 0 0 0 0,0 0-1 0 0,-1 0 1 0 0,1 1 0 0 0,0-1-1 0 0,1 0 1 0 0,-1 1 0 0 0,0 0-1 0 0,1 0 1 0 0,-1 0 0 0 0,1 0-1 0 0,0 1 1 0 0,-1-1 0 0 0,1 1-1 0 0,0 0 1 0 0,0 0 0 0 0,0 0-1 0 0,0 1 1 0 0,0 0 0 0 0,0-1-1 0 0,0 1 1 0 0,0 0 0 0 0,0 1-1 0 0,0-1 1 0 0,0 1 0 0 0,0 0-1 0 0,0 0 1 0 0,-1 0 0 0 0,1 0-1 0 0,0 1 1 0 0,-1-1 0 0 0,1 1-1 0 0,0 0 1 0 0,1 2 314 0 0,12 6-2869 0 0</inkml:trace>
  <inkml:trace contextRef="#ctx0" brushRef="#br0" timeOffset="388.156">396 185 104 0 0,'0'0'9494'0'0,"0"0"-5653"0"0,0 0-3060 0 0,0 0-547 0 0,0 0 218 0 0,0 0 129 0 0,12-18-313 0 0,-11 15-312 0 0,-1 0 1 0 0,0 0-1 0 0,0 1 0 0 0,0-1 0 0 0,0 0 0 0 0,0 0 0 0 0,-1 1 0 0 0,1-1 0 0 0,-1 0 0 0 0,1 0 0 0 0,-1 1 0 0 0,0-1 0 0 0,0 1 0 0 0,-1-1 0 0 0,1 1 0 0 0,0-1 0 0 0,-1 1 0 0 0,1 0 0 0 0,-1 0 0 0 0,0-1 0 0 0,0 1 0 0 0,0 0 0 0 0,0 1 0 0 0,0-1 0 0 0,0 0 0 0 0,-1 1 0 0 0,1-1 0 0 0,0 1 0 0 0,-1-1 0 0 0,1 1 0 0 0,-1 0 0 0 0,0 0 0 0 0,1 1 0 0 0,-1-1 0 0 0,0 0 1 0 0,1 1-1 0 0,-1-1 0 0 0,0 1 0 0 0,0 0 0 0 0,1 0 0 0 0,-1 0 0 0 0,0 1 0 0 0,0-1 0 0 0,0 1 0 0 0,1-1 0 0 0,-1 1 0 0 0,0 0 0 0 0,1 0 0 0 0,-1 0 0 0 0,1 0 0 0 0,-1 0 0 0 0,1 1 0 0 0,0-1 0 0 0,-1 1 0 0 0,1 0 0 0 0,0-1 0 0 0,0 1 0 0 0,0 0 0 0 0,0 0 0 0 0,0 1 44 0 0,-1-1 50 0 0,1-1 1 0 0,-1 1-1 0 0,1 0 0 0 0,-1-1 0 0 0,1 1 0 0 0,0 0 0 0 0,0 1 1 0 0,-1-1-1 0 0,2 0 0 0 0,-1 1 0 0 0,0-1 0 0 0,0 1 1 0 0,1-1-1 0 0,0 1 0 0 0,-1 0 0 0 0,1-1 0 0 0,0 1 0 0 0,0 0 1 0 0,0 0-1 0 0,1 0 0 0 0,-1 0 0 0 0,1 0 0 0 0,0 0 0 0 0,0 0 1 0 0,0 0-1 0 0,0 0 0 0 0,0 0 0 0 0,0 0 0 0 0,1 0 1 0 0,0 0-1 0 0,-1 0 0 0 0,1 0 0 0 0,0 0 0 0 0,1 0 0 0 0,-1-1 1 0 0,0 1-1 0 0,1 0 0 0 0,-1-1 0 0 0,1 1 0 0 0,0-1 0 0 0,0 0 1 0 0,0 0-1 0 0,0 1 0 0 0,0-1 0 0 0,1 0 0 0 0,-1-1 1 0 0,1 1-1 0 0,-1 0 0 0 0,1-1 0 0 0,0 1 0 0 0,-1-1 0 0 0,1 0 1 0 0,0 0-1 0 0,1 0-50 0 0,1 0 66 0 0,0-1 0 0 0,0 0 1 0 0,1 0-1 0 0,-1 0 0 0 0,0 0 0 0 0,0-1 1 0 0,0 0-1 0 0,0 0 0 0 0,0-1 0 0 0,0 1 1 0 0,0-1-1 0 0,0 0 0 0 0,0 0 1 0 0,-1-1-1 0 0,1 1 0 0 0,-1-1 0 0 0,1 0 1 0 0,0-2-67 0 0,20 62-1799 0 0,-24-46 1606 0 0,4 14 700 0 0,3-19-5652 0 0,-5-8 600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4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38 5717 0 0,'0'0'6360'0'0,"0"0"-5772"0"0,6 47 256 0 0,-3-27-20 0 0,-3 4-192 0 0,0-3-128 0 0,-4 2-140 0 0,1-4-152 0 0,1 0-124 0 0,0-1 56 0 0,0-4-144 0 0,2-4-156 0 0,-1 0-1036 0 0,1-7-560 0 0,0-3-1216 0 0,0-2-1056 0 0</inkml:trace>
  <inkml:trace contextRef="#ctx0" brushRef="#br0" timeOffset="266.019">21 0 1564 0 0,'0'0'7424'0'0,"0"0"-5449"0"0,8 2-1734 0 0,-4-2-103 0 0,0 0 0 0 0,0 0 0 0 0,0 0 0 0 0,0 1 0 0 0,0 0 0 0 0,0 0 0 0 0,0 0 1 0 0,0 0-1 0 0,0 1 0 0 0,0 0 0 0 0,-1-1 0 0 0,1 1 0 0 0,0 1 0 0 0,-1-1 0 0 0,0 0 0 0 0,0 1 1 0 0,1 0-1 0 0,-1-1 0 0 0,-1 1 0 0 0,1 0 0 0 0,0 1 0 0 0,-1-1 0 0 0,0 0 0 0 0,1 1 0 0 0,-1 0 1 0 0,-1-1-1 0 0,1 1 0 0 0,0 0 0 0 0,-1 0 0 0 0,0 0 0 0 0,0 0 0 0 0,0 0 0 0 0,-1 0 0 0 0,1 0 0 0 0,-1 1-138 0 0,-41 13-464 0 0,10-21-3346 0 0,11-5-2056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42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12837 0 0,'3'9'1450'0'0,"0"0"-1311"0"0,0 0-1 0 0,-1 0 1 0 0,0 0-1 0 0,0 0 0 0 0,-1 0 1 0 0,0 0-1 0 0,-1 0 1 0 0,0 0-1 0 0,-1 1 1 0 0,0-1-1 0 0,0 0 1 0 0,0 0-1 0 0,-2 0 0 0 0,1 0 1 0 0,-1-1-1 0 0,0 1 1 0 0,-1-1-1 0 0,0 1 1 0 0,-1 1-139 0 0,-28 17 95 0 0,24-52-5721 0 0,9 13-1149 0 0</inkml:trace>
  <inkml:trace contextRef="#ctx0" brushRef="#br0" timeOffset="247.178">188 115 2964 0 0,'0'0'8121'0'0,"0"0"-7069"0"0,0 0-1048 0 0,0 0 212 0 0,0 0-216 0 0,0 0-396 0 0,0 0 396 0 0,0 0 728 0 0,0 0-36 0 0,0 0-284 0 0,-49 10-232 0 0,29-8-60 0 0,-5-2-28 0 0,1-2-88 0 0,-2 2-1172 0 0,5-3-1640 0 0,-1-8-3725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53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1748 0 0,'0'0'358'0'0,"0"0"1291"0"0,0 0-221 0 0,0 0-464 0 0,0 0 13 0 0,0 0 172 0 0,0 0-220 0 0,1 4-671 0 0,38 142 3908 0 0,-25-100-3821 0 0,1 0 0 0 0,3-1 0 0 0,2-2 0 0 0,2 0 1 0 0,1-1-1 0 0,15 19-345 0 0,-112-231-791 0 0,52 85 934 0 0,23 108-973 0 0,-1-20 840 0 0,1-1-1 0 0,-1 1 1 0 0,0 0-1 0 0,0 0 1 0 0,0 0-1 0 0,0 0 1 0 0,0 0 0 0 0,0 0-1 0 0,-1 0 1 0 0,0 0-1 0 0,1 0 1 0 0,-1 0-1 0 0,0-1 1 0 0,-1 1-1 0 0,1 0 1 0 0,0 0-1 0 0,-1-1 1 0 0,1 1-1 0 0,-1-1 1 0 0,0 0-1 0 0,0 1 1 0 0,0-1-1 0 0,0 0 1 0 0,-1 0-10 0 0,-87 59 564 0 0,85-44-1414 0 0,8-6-4440 0 0,2-7-398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53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3420 0 0,'0'0'4542'0'0,"0"0"-2952"0"0,0 0-801 0 0,0 0-453 0 0,0 0 163 0 0,-7 4 77 0 0,-55 57 635 0 0,69-62 2962 0 0,24-12-3477 0 0,-20-21-1709 0 0,-37 31-6972 0 0,19 5 3075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1:53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537 67 2260 0 0,'0'0'1238'0'0,"0"0"2376"0"0,0 0-2393 0 0,-8 1-617 0 0,-193-17 3113 0 0,127 4-3496 0 0,-98-13-202 0 0,100 12-5060 0 0,62 11 2072 0 0</inkml:trace>
  <inkml:trace contextRef="#ctx0" brushRef="#br0" timeOffset="170.983">449 174 6749 0 0,'0'0'2968'0'0,"0"0"-2632"0"0,0 0-332 0 0,0 0 4 0 0,-39 18 532 0 0,-2-26 348 0 0,-13-3 12 0 0,-5-4-404 0 0,1 1-328 0 0,6 4-168 0 0,8 0-332 0 0,9 1-1828 0 0,11 1-3277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2:34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 8845 0 0,'0'0'2255'0'0,"0"0"-1123"0"0,0 0-870 0 0,0 0-67 0 0,0 0 186 0 0,0 0 94 0 0,0 9 13 0 0,2 329 1719 0 0,-3-327-2339 0 0,1-11-886 0 0,-1-18-6649 0 0,1-3 244 0 0</inkml:trace>
  <inkml:trace contextRef="#ctx0" brushRef="#br0" timeOffset="216.832">17 3 2660 0 0,'0'0'4648'0'0,"7"-2"-3329"0"0,130 8 3261 0 0,-133-5-4524 0 0,0 0 0 0 0,1 0-1 0 0,-1 1 1 0 0,0-1 0 0 0,0 1-1 0 0,0 0 1 0 0,0 1-1 0 0,0-1 1 0 0,-1 1 0 0 0,1 0-1 0 0,-1-1 1 0 0,0 2 0 0 0,0-1-1 0 0,0 0 1 0 0,0 1 0 0 0,0-1-1 0 0,0 1 1 0 0,-1 0 0 0 0,0-1-1 0 0,0 1 1 0 0,0 1 0 0 0,0-1-1 0 0,-1 0 1 0 0,0 0 0 0 0,1 1-1 0 0,-1-1 1 0 0,-1 0 0 0 0,1 1-1 0 0,-1-1 1 0 0,0 1 0 0 0,0 1-56 0 0,-3-1 23 0 0,0 1 0 0 0,0-1 1 0 0,-1 0-1 0 0,0 0 1 0 0,0 0-1 0 0,0-1 0 0 0,-1 1 1 0 0,1-1-1 0 0,-1 0 1 0 0,0 0-1 0 0,0-1 0 0 0,-1 0 1 0 0,1 1-1 0 0,-1-2 0 0 0,1 1 1 0 0,-1-1-1 0 0,0 0 1 0 0,0 0-1 0 0,0 0 0 0 0,0-1 1 0 0,0 0-1 0 0,-1 0 1 0 0,1-1-1 0 0,0 0 0 0 0,0 0 1 0 0,-1 0-1 0 0,1-1-23 0 0,0 2-283 0 0,-17 0-1743 0 0,7-4-2212 0 0,-4-5-4563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2:40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4 1708 0 0,'0'0'2878'0'0,"0"0"-1507"0"0,0 0-687 0 0,0 0 54 0 0,0 0 96 0 0,0 0 43 0 0,0 0 30 0 0,0 0-146 0 0,1-1-839 0 0,-1-1 6154 0 0,-6 9-6168 0 0,-1 0-1 0 0,1 0 1 0 0,0 1 0 0 0,1 0-1 0 0,0 0 1 0 0,0 1 0 0 0,1-1-1 0 0,0 1 1 0 0,0 0 0 0 0,1 0-1 0 0,0 0 1 0 0,1 1 0 0 0,0-1-1 0 0,0 1 1 0 0,1-1 0 0 0,0 8 92 0 0,-3 7 52 0 0,-3 8 40 0 0,-2 7 75 0 0,1 1 0 0 0,1 0-1 0 0,3 1 1 0 0,1-1 0 0 0,2 1 0 0 0,4 36-167 0 0,-3-73 57 0 0,1 1-1 0 0,-1-1 1 0 0,1 1-1 0 0,0-1 1 0 0,0 1-1 0 0,1-1 1 0 0,0 0-1 0 0,-1 0 1 0 0,1 1-1 0 0,1-1 1 0 0,-1-1 0 0 0,1 1-1 0 0,-1 0 1 0 0,1-1-1 0 0,0 1 1 0 0,0-1-1 0 0,0 0 1 0 0,1 0-1 0 0,-1 0 1 0 0,1 0-1 0 0,0-1 1 0 0,0 1-1 0 0,3 1-56 0 0,-1-8-1873 0 0,-6-3-3012 0 0,0-7-5625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2:47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107 124 940 0 0,'0'0'2525'0'0,"0"0"-1237"0"0,0 0-579 0 0,0 0-93 0 0,0 0-28 0 0,0 0 108 0 0,0 0 143 0 0,0 0-139 0 0,1 15 1239 0 0,1-12 2025 0 0,1-5-3933 0 0,-1 0 1 0 0,0 0-1 0 0,0 0 0 0 0,1 0 0 0 0,-1 0 1 0 0,-1-1-1 0 0,1 1 0 0 0,0-1 0 0 0,-1 1 1 0 0,1-1-1 0 0,-1 0 0 0 0,0 0 0 0 0,1 1 1 0 0,-2-1-1 0 0,1 0 0 0 0,0 0 0 0 0,0 0 1 0 0,-1 0-1 0 0,0 0 0 0 0,1 0 0 0 0,-1 0 1 0 0,-1 0-1 0 0,1 0 0 0 0,0 0 0 0 0,-1 0 1 0 0,1 0-1 0 0,-1 0 0 0 0,0 0 0 0 0,0 0 1 0 0,0 0-1 0 0,0 0 0 0 0,-1 0 0 0 0,1 1 1 0 0,-1-1-1 0 0,1 1 0 0 0,-1-1 0 0 0,0 1 1 0 0,0 0-1 0 0,0-1 0 0 0,0 1 0 0 0,-1 0-31 0 0,1 0-25 0 0,1 0 0 0 0,-1 1-1 0 0,0-1 1 0 0,1 1 0 0 0,-1-1-1 0 0,0 1 1 0 0,0 0 0 0 0,0-1-1 0 0,0 1 1 0 0,0 0 0 0 0,0 1-1 0 0,0-1 1 0 0,0 0 0 0 0,-1 0-1 0 0,1 1 1 0 0,0-1-1 0 0,0 1 1 0 0,-1 0 0 0 0,1 0-1 0 0,0 0 1 0 0,0 0 0 0 0,-1 0-1 0 0,1 0 1 0 0,0 1 0 0 0,0-1-1 0 0,-1 1 1 0 0,1-1 0 0 0,0 1-1 0 0,0 0 1 0 0,0 0 0 0 0,0 0-1 0 0,0 0 1 0 0,0 0-1 0 0,0 0 1 0 0,0 1 0 0 0,0-1-1 0 0,1 1 1 0 0,-1-1 0 0 0,0 1-1 0 0,1 0 1 0 0,-1 0 0 0 0,1-1-1 0 0,0 1 1 0 0,0 0 0 0 0,0 0-1 0 0,0 0 1 0 0,0 1-1 0 0,0-1 1 0 0,0 0 0 0 0,1 0-1 0 0,-1 1 26 0 0,-20 123 181 0 0,23-123-140 0 0,0-1 0 0 0,-1 1 0 0 0,1-1-1 0 0,0 0 1 0 0,0 0 0 0 0,0 0 0 0 0,1 0-1 0 0,-1 0 1 0 0,0 0 0 0 0,1-1 0 0 0,-1 1-1 0 0,1-1 1 0 0,0 0 0 0 0,-1 1 0 0 0,1-1-1 0 0,0 0 1 0 0,0-1 0 0 0,0 1 0 0 0,0 0-1 0 0,0-1 1 0 0,-1 0 0 0 0,1 0 0 0 0,0 0-1 0 0,0 0 1 0 0,0 0 0 0 0,0 0 0 0 0,0-1-1 0 0,0 1 1 0 0,0-1 0 0 0,0 0 0 0 0,-1 0-1 0 0,1 0 1 0 0,0 0 0 0 0,-1-1 0 0 0,1 1-1 0 0,0-1 1 0 0,-1 1 0 0 0,0-1 0 0 0,1 0-1 0 0,-1 0 1 0 0,0 0 0 0 0,0 0 0 0 0,0 0-1 0 0,0-1 1 0 0,-1 1 0 0 0,1-1 0 0 0,-1 1-1 0 0,1-1 1 0 0,-1 1 0 0 0,1-3-41 0 0,21-56-377 0 0,12 98-965 0 0,-26 63-243 0 0,-9-99-1064 0 0,0-2-2168 0 0,3-4-1424 0 0</inkml:trace>
  <inkml:trace contextRef="#ctx0" brushRef="#br0" timeOffset="249.135">331 105 9069 0 0,'0'0'1454'0'0,"0"0"-337"0"0,6 6-125 0 0,28 48 685 0 0,-33-53-1641 0 0,0 1-1 0 0,0-1 0 0 0,-1 0 0 0 0,1 1 1 0 0,0-1-1 0 0,-1 1 0 0 0,1-1 1 0 0,-1 0-1 0 0,1 1 0 0 0,-1-1 0 0 0,1 1 1 0 0,-1 0-1 0 0,0-1 0 0 0,0 1 0 0 0,0-1 1 0 0,0 1-1 0 0,0-1 0 0 0,0 1 0 0 0,-1-1 1 0 0,1 1-1 0 0,0 0 0 0 0,-1-1 0 0 0,1 1 1 0 0,-1-1-1 0 0,1 0 0 0 0,-1 1 0 0 0,0-1 1 0 0,0 1-1 0 0,0-1 0 0 0,1 0 1 0 0,-1 0-1 0 0,0 0 0 0 0,-1 1 0 0 0,1-1 1 0 0,0 0-1 0 0,0 0 0 0 0,0 0 0 0 0,-1-1 1 0 0,1 1-1 0 0,0 0 0 0 0,-1 0 0 0 0,1-1 1 0 0,-1 1-1 0 0,1-1 0 0 0,-1 1 0 0 0,-1-1-35 0 0,1-1 5 0 0,1-1-1 0 0,-1 0 1 0 0,0 0-1 0 0,1 1 0 0 0,-1-1 1 0 0,1-1-1 0 0,-1 1 1 0 0,1 0-1 0 0,0 0 0 0 0,0 0 1 0 0,0-1-1 0 0,0 1 1 0 0,1 0-1 0 0,-1-1 0 0 0,1 1 1 0 0,-1-1-1 0 0,1 1 1 0 0,0-1-1 0 0,0 1 0 0 0,0-1 1 0 0,0 1-1 0 0,0-1 0 0 0,0 1 1 0 0,1-1-1 0 0,-1 1 1 0 0,1 0-1 0 0,0-1 0 0 0,0 1 1 0 0,0-1-5 0 0,0-5-31 0 0,1-1 1 0 0,0 1 0 0 0,0-1 0 0 0,1 1-1 0 0,1 0 1 0 0,-1-1 0 0 0,1 2-1 0 0,0-1 1 0 0,1 0 0 0 0,0 1-1 0 0,0 0 1 0 0,1 0 0 0 0,-1 0-1 0 0,1 1 1 0 0,1 0 0 0 0,0 0-1 0 0,-1 1 1 0 0,2-1 0 0 0,-1 1-1 0 0,0 1 1 0 0,6-3 30 0 0,3 27-5486 0 0,-15-11-190 0 0</inkml:trace>
  <inkml:trace contextRef="#ctx0" brushRef="#br0" timeOffset="547.264">598 114 11417 0 0,'0'0'1728'0'0,"0"0"-1330"0"0,0 0-279 0 0,4 7 168 0 0,-1-1-211 0 0,1 0 0 0 0,-2 1 1 0 0,1 0-1 0 0,-1-1 1 0 0,0 1-1 0 0,0 0 1 0 0,-1 0-1 0 0,0 0 0 0 0,0 0 1 0 0,0 0-1 0 0,-1 0 1 0 0,-1 0-1 0 0,1 1 0 0 0,-1-1 1 0 0,0 0-1 0 0,0 0 1 0 0,-1 0-1 0 0,-2 5-76 0 0,19-68 3046 0 0,-4 10-3199 0 0,-5 26-11 0 0,15-43-44 0 0,9 46-3000 0 0,-20 21-4078 0 0,-2 0 1391 0 0</inkml:trace>
  <inkml:trace contextRef="#ctx0" brushRef="#br0" timeOffset="793.428">862 156 5076 0 0,'0'0'4970'0'0,"0"0"-3510"0"0,0 0-846 0 0,2 8 186 0 0,-5 110 1997 0 0,4-148-4885 0 0,-1 5-5330 0 0,0 1 1207 0 0</inkml:trace>
  <inkml:trace contextRef="#ctx0" brushRef="#br0" timeOffset="1072.841">862 35 5625 0 0,'0'0'5264'0'0,"0"0"-4068"0"0,0 0-248 0 0,0 0 284 0 0,0 0-336 0 0,0 0-352 0 0,0 0-456 0 0,0 0-88 0 0,0 0-428 0 0,0 0-116 0 0,8-2 484 0 0,-8 5-548 0 0,2-2-1076 0 0,-2 1-3104 0 0,3-2-2893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00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12045 0 0,'0'0'1638'0'0,"0"0"-951"0"0,0 0-271 0 0,0 0-291 0 0,4 7-293 0 0,12 17 354 0 0,2-1 0 0 0,0 0 0 0 0,2-2 0 0 0,0 0 0 0 0,1-1 0 0 0,1-2 0 0 0,1 0 0 0 0,0-1 1 0 0,2-1-1 0 0,0-1 0 0 0,0-2 0 0 0,1 0 0 0 0,1-2 0 0 0,0-1 0 0 0,1-1 0 0 0,-1-1 0 0 0,18 2-186 0 0,-211 57-150 0 0,-68 46 785 0 0,233-113-687 0 0,1 0 0 0 0,-1 0-1 0 0,0 0 1 0 0,1 0 0 0 0,-1 0 0 0 0,1 0 0 0 0,-1 0 0 0 0,1 0-1 0 0,-1 0 1 0 0,0 1 0 0 0,1-1 0 0 0,-1 0 0 0 0,1 0-1 0 0,-1 1 1 0 0,1-1 0 0 0,-1 0 0 0 0,1 1 0 0 0,-1-1 0 0 0,1 0-1 0 0,0 1 1 0 0,-1-1 0 0 0,1 1 0 0 0,0-1 0 0 0,-1 1 0 0 0,1-1-1 0 0,0 1 1 0 0,-1-1 0 0 0,1 1 0 0 0,0-1 0 0 0,0 1-1 0 0,0-1 1 0 0,-1 1 0 0 0,1 0 0 0 0,0-1 0 0 0,0 1 0 0 0,0-1-1 0 0,0 1 1 0 0,0-1 0 0 0,0 1 0 0 0,0 0 0 0 0,0-1-1 0 0,0 1 1 0 0,0-1 0 0 0,1 1 0 0 0,-1-1 0 0 0,0 1 0 0 0,0 0-1 0 0,0-1 1 0 0,1 1 0 0 0,-1-1 0 0 0,0 1 0 0 0,1-1-1 0 0,-1 1 1 0 0,0-1 0 0 0,1 0 0 0 0,-1 1 0 0 0,1-1 0 0 0,-1 1-1 0 0,1-1 1 0 0,-1 0 0 0 0,1 1 0 0 0,-1-1 0 0 0,1 0-1 0 0,-1 0 1 0 0,1 1 0 0 0,-1-1 0 0 0,1 0 0 0 0,-1 0 0 0 0,1 0 52 0 0,31 4-7980 0 0,-4-5 1169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01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75 9157 0 0,'0'0'2045'0'0,"0"0"-720"0"0,0 0-203 0 0,0 0-114 0 0,0 8-930 0 0,-48 238 2119 0 0,47-241-2183 0 0,1 1 0 0 0,-1 0 0 0 0,1-1 0 0 0,0 1 0 0 0,1 0 0 0 0,-1-1 0 0 0,1 1 0 0 0,0-1 0 0 0,0 1 0 0 0,1-1 0 0 0,0 1 0 0 0,0-1 0 0 0,0 0 0 0 0,0 0 0 0 0,1 0 0 0 0,0 0 0 0 0,0 0 0 0 0,0-1 0 0 0,1 1 0 0 0,0-1 0 0 0,-1 0 0 0 0,1 0 0 0 0,2 1-14 0 0,51 10-5128 0 0,-45-18-245 0 0,-1-11-1380 0 0</inkml:trace>
  <inkml:trace contextRef="#ctx0" brushRef="#br0" timeOffset="279.567">336 319 13745 0 0,'0'0'2336'0'0,"0"0"-2336"0"0,-47-11-316 0 0,9 6 316 0 0,-14-1 288 0 0,-1 2-212 0 0,3 2-76 0 0,12 1-224 0 0,11 0-1580 0 0,10-2-4412 0 0,3-4-1669 0 0</inkml:trace>
  <inkml:trace contextRef="#ctx0" brushRef="#br0" timeOffset="547.746">662 0 14437 0 0,'5'8'644'0'0,"8"9"-484"0"0,0 0 0 0 0,-2 0 0 0 0,0 1 0 0 0,0 1 0 0 0,-2 0 0 0 0,-1 0 0 0 0,0 1 1 0 0,-1 0-1 0 0,-1 0 0 0 0,-1 1 0 0 0,-1-1 0 0 0,-1 1 0 0 0,-1 0 0 0 0,-1 0 0 0 0,0 0 0 0 0,-2 1 1 0 0,0-1-1 0 0,-1 0 0 0 0,-2-1 0 0 0,0 1 0 0 0,-4 12-160 0 0,-2-15-18 0 0,0 0 1 0 0,-2-1-1 0 0,0 0 0 0 0,0 0 1 0 0,-2-1-1 0 0,0-1 1 0 0,-1-1-1 0 0,0 0 0 0 0,-1-1 1 0 0,-1 0-1 0 0,-3 1 18 0 0,-72 36-5870 0 0,74-46-5789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2:56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28 170 8673 0 0,'0'0'6254'0'0,"0"0"-5538"0"0,0 8-911 0 0,-23 114 1732 0 0,20-120-2815 0 0,2-12-6650 0 0,2-6 149 0 0</inkml:trace>
  <inkml:trace contextRef="#ctx0" brushRef="#br0" timeOffset="247.983">108 0 15517 0 0,'0'0'1641'0'0,"0"0"-1641"0"0,0 0-448 0 0,0 0 312 0 0,0 0 136 0 0,0 0-76 0 0,0 0-125 0 0,0 0-291 0 0,0 0 352 0 0,0 0-880 0 0,-3 18-2104 0 0,2-15-3837 0 0</inkml:trace>
  <inkml:trace contextRef="#ctx0" brushRef="#br0" timeOffset="495.519">338 151 13845 0 0,'0'0'845'0'0,"0"0"-842"0"0,-6 1 307 0 0,-70 22-190 0 0,74-22-127 0 0,1-1 1 0 0,-1 1-1 0 0,1 0 0 0 0,0 0 1 0 0,-1 0-1 0 0,1 0 1 0 0,0 0-1 0 0,0 0 1 0 0,-1 0-1 0 0,1 0 1 0 0,0 0-1 0 0,0 1 0 0 0,0-1 1 0 0,0 0-1 0 0,1 1 1 0 0,-1-1-1 0 0,0 1 1 0 0,0-1-1 0 0,1 1 0 0 0,-1-1 1 0 0,1 1-1 0 0,0 0 1 0 0,-1-1-1 0 0,1 1 1 0 0,0-1-1 0 0,0 1 1 0 0,0 0-1 0 0,0-1 0 0 0,0 1 1 0 0,0 0-1 0 0,0-1 1 0 0,1 1-1 0 0,-1-1 1 0 0,1 1-1 0 0,-1 0 1 0 0,1-1-1 0 0,0 1 0 0 0,-1-1 1 0 0,1 0-1 0 0,0 1 1 0 0,0-1-1 0 0,0 0 1 0 0,0 1-1 0 0,0-1 0 0 0,0 0 1 0 0,1 0-1 0 0,-1 0 1 0 0,0 0-1 0 0,0 0 1 0 0,2 1 6 0 0,97 84 1911 0 0,-101-84-1912 0 0,1 0 0 0 0,-1 0 0 0 0,0 0 0 0 0,1 0 0 0 0,-1 0-1 0 0,0-1 1 0 0,0 1 0 0 0,-1 0 0 0 0,1 0 0 0 0,0-1 0 0 0,-1 1 0 0 0,1-1 0 0 0,0 1-1 0 0,-1-1 1 0 0,0 0 0 0 0,1 0 0 0 0,-1 0 0 0 0,0 0 0 0 0,0 0 0 0 0,1 0 0 0 0,-1 0-1 0 0,0 0 1 0 0,0-1 0 0 0,0 1 0 0 0,0 0 0 0 0,0-1 0 0 0,0 0 0 0 0,0 0 0 0 0,0 0 0 0 0,0 1-1 0 0,0-2 1 0 0,0 1 0 0 0,0 0 0 0 0,0 0 0 0 0,0-1 0 0 0,0 1 0 0 0,0-1 0 0 0,0 1-1 0 0,0-1 2 0 0,1 1-28 0 0,-40-2-1818 0 0,13-4-4376 0 0,5-3-2232 0 0</inkml:trace>
  <inkml:trace contextRef="#ctx0" brushRef="#br0" timeOffset="2798.183">98 104 3788 0 0,'0'0'1607'0'0,"0"0"-847"0"0,0 0-314 0 0,0 0 189 0 0,0 0 124 0 0,0 0-58 0 0,0 0-3 0 0,0 0-22 0 0,0 0-214 0 0,-5-6-270 0 0,1 2-182 0 0,-9-12 45 0 0,39 24 800 0 0,42 15 1690 0 0,-68-23-2308 0 0,0 0 30 0 0,0 0-19 0 0,-43-21-1534 0 0,10-5 2394 0 0,40 24-11653 0 0,-14 2 6327 0 0</inkml:trace>
  <inkml:trace contextRef="#ctx0" brushRef="#br0" timeOffset="3713.952">52 100 8201 0 0,'0'0'888'0'0,"0"0"-981"0"0,0 0 457 0 0,6 3 247 0 0,107 57 2807 0 0,-113-60-3208 0 0,-36-17-100 0 0,-30-28-926 0 0,286 200 4152 0 0,-270-162-3098 0 0,-114-43-2106 0 0,318 123 3999 0 0,-131-61-2055 0 0,-34-4-390 0 0,-205-39-1273 0 0,354 70 3471 0 0,-134-38-1914 0 0,110 30 841 0 0,-40-2-4258 0 0,-63-25-916 0 0,2-4-3485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2:43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0 912 0 0,'0'0'5795'0'0,"0"0"-3559"0"0,0 0-1517 0 0,0 0-322 0 0,0 0-96 0 0,0 0 207 0 0,0 0 281 0 0,-2 8 28 0 0,-2 8-775 0 0,-6 79 2243 0 0,41-43-6638 0 0,-27-50-554 0 0</inkml:trace>
  <inkml:trace contextRef="#ctx0" brushRef="#br0" timeOffset="246.548">113 76 7369 0 0,'0'0'1692'0'0,"0"0"-1109"0"0,7 0-244 0 0,-3-1-217 0 0,1 1-1 0 0,-1-1 1 0 0,1 1 0 0 0,0 0-1 0 0,-1 0 1 0 0,1 1 0 0 0,0-1 0 0 0,-1 1-1 0 0,1 0 1 0 0,-1 0 0 0 0,1 1-1 0 0,-1-1 1 0 0,0 1 0 0 0,1 0-1 0 0,-1 0 1 0 0,0 0 0 0 0,0 1 0 0 0,0 0-1 0 0,-1-1 1 0 0,1 1 0 0 0,-1 1-1 0 0,0-1 1 0 0,1 0 0 0 0,-1 1-1 0 0,-1 0 1 0 0,1-1 0 0 0,0 1 0 0 0,-1 0-1 0 0,0 0 1 0 0,1 2-122 0 0,-3-2 117 0 0,1 1 1 0 0,-1-1-1 0 0,1 1 1 0 0,-2-1-1 0 0,1 1 0 0 0,0-1 1 0 0,-1 1-1 0 0,0-1 1 0 0,0 1-1 0 0,0-1 0 0 0,0 0 1 0 0,-1 0-1 0 0,1 1 1 0 0,-1-1-1 0 0,0 0 0 0 0,-1-1 1 0 0,1 1-1 0 0,-1 0 1 0 0,1-1-1 0 0,-2 2-117 0 0,-32 3-6652 0 0,33-10 874 0 0</inkml:trace>
  <inkml:trace contextRef="#ctx0" brushRef="#br0" timeOffset="538.401">264 127 3284 0 0,'0'0'2686'0'0,"0"0"-217"0"0,0 0-1436 0 0,0 0-833 0 0,0 0 29 0 0,0 0 358 0 0,0 0 155 0 0,0 0 4 0 0,-1 8-116 0 0,-1 10-331 0 0,1-14-255 0 0,-1 0 0 0 0,1-1-1 0 0,0 1 1 0 0,1 0 0 0 0,-1 0-1 0 0,1-1 1 0 0,-1 1 0 0 0,1 0 0 0 0,0 0-1 0 0,1 0 1 0 0,-1 0 0 0 0,1 0 0 0 0,0-1-1 0 0,-1 1 1 0 0,2 0 0 0 0,-1 0-1 0 0,0-1 1 0 0,1 1 0 0 0,-1-1 0 0 0,1 1-1 0 0,0-1 1 0 0,0 0 0 0 0,1 0-1 0 0,-1 0 1 0 0,1 0 0 0 0,-1 0 0 0 0,1 0-1 0 0,1 0-43 0 0,37 8-2036 0 0,-12-14-4399 0 0,-14-7 825 0 0</inkml:trace>
  <inkml:trace contextRef="#ctx0" brushRef="#br0" timeOffset="539.401">440 196 808 0 0,'0'0'5452'0'0,"0"0"-2291"0"0,0 0-1936 0 0,2 8-269 0 0,2 102 4178 0 0,-2-87-5379 0 0,3-21-7048 0 0,0-8 343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25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57 4196 0 0,'0'0'5656'0'0,"0"0"-3676"0"0,0 0-1146 0 0,0 0-97 0 0,-6-1 47 0 0,-287-29 1753 0 0,292 30-2714 0 0,-20-5-816 0 0,16-4-5759 0 0,11-3-410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25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13 11281 0 0,'0'0'2200'0'0,"0"0"-1120"0"0,0 0-724 0 0,0 0-4 0 0,0 0 188 0 0,-48-7-36 0 0,22 5-115 0 0,-13 1-253 0 0,-9 1-136 0 0,5 0 4 0 0,7 1 0 0 0,12 1 4 0 0,9-1-8 0 0,1 0-941 0 0,0 0-331 0 0,1-1-1096 0 0,5 0-2880 0 0,8-8-1777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26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3 164 416 0 0,'0'0'940'0'0,"0"0"2565"0"0,0 0-1853 0 0,0 0-659 0 0,0 0-96 0 0,0 0-44 0 0,0 0-153 0 0,0 0-177 0 0,0 0 234 0 0,-1 5 262 0 0,3 225 3988 0 0,-6-105-5692 0 0,11-147-9406 0 0,-6 0 3605 0 0</inkml:trace>
  <inkml:trace contextRef="#ctx0" brushRef="#br0" timeOffset="247.457">11 143 964 0 0,'0'0'5525'0'0,"0"0"-3697"0"0,7-4-969 0 0,-2 1-668 0 0,-1 1 0 0 0,1 0 0 0 0,-1 0 0 0 0,1 1 0 0 0,0-1 0 0 0,0 1 0 0 0,0 0 0 0 0,0 0 0 0 0,0 0 0 0 0,0 1 0 0 0,0 0 0 0 0,0 0 0 0 0,0 0 0 0 0,-1 1 0 0 0,1 0 0 0 0,0-1 0 0 0,0 2 0 0 0,0-1 0 0 0,0 1 0 0 0,-1-1 0 0 0,1 1 0 0 0,0 1-191 0 0,7 3 290 0 0,-2-3-156 0 0,0 1 1 0 0,-1 0-1 0 0,0 1 1 0 0,0 0-1 0 0,0 1 1 0 0,-1 0-1 0 0,0 0 1 0 0,0 1-1 0 0,0 0 1 0 0,-1 0-1 0 0,0 1 1 0 0,-1-1-1 0 0,1 2-134 0 0,-8-6 49 0 0,0 0-1 0 0,0 0 1 0 0,0-1 0 0 0,0 1-1 0 0,0 0 1 0 0,-1 0-1 0 0,1-1 1 0 0,-1 1 0 0 0,0-1-1 0 0,0 1 1 0 0,0-1 0 0 0,0 0-1 0 0,0 0 1 0 0,0 0 0 0 0,0 0-1 0 0,-1 0 1 0 0,1 0-1 0 0,-1-1 1 0 0,0 1 0 0 0,1-1-1 0 0,-1 0 1 0 0,0 1 0 0 0,0-1-1 0 0,0-1 1 0 0,0 1-1 0 0,0 0 1 0 0,0-1 0 0 0,0 1-1 0 0,0-1 1 0 0,0 0 0 0 0,0 0-1 0 0,0 0 1 0 0,-2-1-49 0 0,-86 6-1495 0 0,32-12-3843 0 0,39 3-162 0 0</inkml:trace>
  <inkml:trace contextRef="#ctx0" brushRef="#br0" timeOffset="524.671">475 0 6733 0 0,'0'0'4566'0'0,"0"0"-3104"0"0,0 0-1267 0 0,-1 7 438 0 0,-17 56 1312 0 0,7-26-1432 0 0,1 0-1 0 0,2 1 1 0 0,1-1-1 0 0,2 1 1 0 0,1 1 0 0 0,3 7-513 0 0,1-39 18 0 0,2 1 0 0 0,-1-1 0 0 0,1 0 0 0 0,0 0 0 0 0,0 0 0 0 0,1 0 0 0 0,0-1 0 0 0,0 1 0 0 0,1-1 0 0 0,0 0 0 0 0,0 0 0 0 0,0 0 1 0 0,1 0-1 0 0,-1-1 0 0 0,1 1 0 0 0,1-1 0 0 0,1 1-18 0 0,38 29-3978 0 0,-37-31-945 0 0,-3-3-3377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5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105 165 808 0 0,'0'0'7893'0'0,"0"0"-5502"0"0,0 0-1394 0 0,0 0 394 0 0,0 0 64 0 0,0 0-386 0 0,0 0-412 0 0,0 0-316 0 0,0 0-211 0 0,4 0-93 0 0,-2 1-16 0 0,-1-1 1 0 0,1 1 0 0 0,0-1-1 0 0,0 0 1 0 0,0 1-1 0 0,0-1 1 0 0,-1 0-1 0 0,1-1 1 0 0,0 1-1 0 0,0 0 1 0 0,0 0-1 0 0,-1-1 1 0 0,1 1-1 0 0,0-1 1 0 0,0 1-1 0 0,-1-1 1 0 0,1 0-1 0 0,0 0 1 0 0,-1 0 0 0 0,1 0-1 0 0,-1 0 1 0 0,1 0-1 0 0,-1 0 1 0 0,0 0-1 0 0,1-1 1 0 0,-1 1-1 0 0,0 0 1 0 0,0-1-1 0 0,0 1 1 0 0,0-1-1 0 0,0 0 1 0 0,0 1-1 0 0,0-1 1 0 0,-1 0-1 0 0,1 1 1 0 0,0-1 0 0 0,-1 0-1 0 0,0 0 1 0 0,1 1-1 0 0,-1-1 1 0 0,0 0-1 0 0,0 0 1 0 0,0 0-1 0 0,0 0 1 0 0,0 1-1 0 0,0-1-21 0 0,-29-87-1173 0 0,27 86 1152 0 0,-1 1 0 0 0,1 0 0 0 0,0-1 0 0 0,-1 1 0 0 0,1 0 0 0 0,-1 0 0 0 0,1 0 0 0 0,-1 1 1 0 0,0-1-1 0 0,0 1 0 0 0,0-1 0 0 0,0 1 0 0 0,0 0 0 0 0,0 0 0 0 0,0 0 0 0 0,0 0 0 0 0,-1 1 1 0 0,1 0-1 0 0,0-1 0 0 0,0 1 0 0 0,0 0 0 0 0,-1 0 0 0 0,1 1 0 0 0,0-1 0 0 0,0 1 0 0 0,-1 0 1 0 0,1-1-1 0 0,0 1 0 0 0,0 1 0 0 0,0-1 0 0 0,0 0 0 0 0,0 1 0 0 0,1-1 0 0 0,-1 1 0 0 0,0 0 1 0 0,1 0-1 0 0,-1 0 0 0 0,1 1 0 0 0,0-1 0 0 0,-1 0 0 0 0,1 1 0 0 0,0-1 0 0 0,1 1 1 0 0,-1 0-1 0 0,0 0 0 0 0,1 0 0 0 0,-1 0 0 0 0,1 0 0 0 0,0 0 0 0 0,0 0 0 0 0,0 0 0 0 0,1 0 1 0 0,-1 0-1 0 0,1 1 0 0 0,0-1 0 0 0,-1 0 0 0 0,2 0 0 0 0,-1 0 0 0 0,0 1 0 0 0,0-1 0 0 0,1 2 21 0 0,9 48 403 0 0,23-34-6210 0 0,-14-18-484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5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5 2460 0 0,'0'0'7297'0'0,"0"0"-4947"0"0,0 0-1891 0 0,2 8-76 0 0,0-3-401 0 0,-1-3 145 0 0,0 1 1 0 0,1 0 0 0 0,-2 0 0 0 0,1 0 0 0 0,0 0 0 0 0,-1 0-1 0 0,1 0 1 0 0,-1 0 0 0 0,0 0 0 0 0,0 0 0 0 0,0 0-1 0 0,0 0 1 0 0,0 0 0 0 0,-1 0 0 0 0,0 0 0 0 0,1 0-1 0 0,-1 0 1 0 0,0 0 0 0 0,-1 0 0 0 0,1-1 0 0 0,0 1 0 0 0,-1 0-1 0 0,1-1 1 0 0,-2 1-128 0 0,3-3-17 0 0,0 0 0 0 0,-1 0 0 0 0,1-1-1 0 0,0 1 1 0 0,-1 0 0 0 0,1 0 0 0 0,-1 0 0 0 0,1-1 0 0 0,0 1-1 0 0,-1 0 1 0 0,1 0 0 0 0,-1 0 0 0 0,1 0 0 0 0,-1 0 0 0 0,1 0-1 0 0,0 0 1 0 0,-1 0 0 0 0,1 0 0 0 0,-1 0 0 0 0,1 0 0 0 0,-1 0-1 0 0,1 0 1 0 0,-1 0 0 0 0,1 0 0 0 0,0 1 0 0 0,-1-1 0 0 0,1 0-1 0 0,-1 0 1 0 0,1 0 0 0 0,0 1 0 0 0,-1-1 0 0 0,1 0-1 0 0,0 0 1 0 0,-1 1 17 0 0,18-42-2582 0 0,-16 38 2648 0 0,1 0 0 0 0,-1 0 1 0 0,1 0-1 0 0,-1 0 0 0 0,1 1 0 0 0,0-1 1 0 0,0 0-1 0 0,0 1 0 0 0,0-1 1 0 0,1 1-1 0 0,-1 0 0 0 0,1 0 0 0 0,-1 0 1 0 0,1 0-1 0 0,0 0 0 0 0,0 1 1 0 0,0-1-1 0 0,0 1 0 0 0,0 0 0 0 0,0 0 1 0 0,0 0-1 0 0,0 0 0 0 0,1 0 0 0 0,-1 1 1 0 0,0 0-1 0 0,0-1 0 0 0,1 1 1 0 0,-1 0-1 0 0,0 1 0 0 0,0-1 0 0 0,1 0 1 0 0,-1 1-1 0 0,0 0 0 0 0,0 0 0 0 0,0 0 1 0 0,0 0-1 0 0,0 0 0 0 0,0 1 1 0 0,0-1-1 0 0,0 1 0 0 0,0 0 0 0 0,-1 0 1 0 0,1 0-1 0 0,0 0 0 0 0,-1 0 1 0 0,0 0-1 0 0,0 1 0 0 0,0-1 0 0 0,0 1 1 0 0,0 0-1 0 0,0 0 0 0 0,1 2-66 0 0,-1 62 309 0 0,-15-40-3051 0 0,11-24-933 0 0,1-5-3847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5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12285 0 0,'0'0'2008'0'0,"0"0"-1531"0"0,0 0-64 0 0,0 0 256 0 0,0 0 35 0 0,7 4-95 0 0,-6-2-613 0 0,0 0 0 0 0,1 0 1 0 0,-1-1-1 0 0,1 1 0 0 0,0 0 0 0 0,0-1 0 0 0,-1 1 1 0 0,1-1-1 0 0,0 0 0 0 0,0 0 0 0 0,0 0 0 0 0,0 0 1 0 0,1 0-1 0 0,-1 0 0 0 0,0 0 0 0 0,0-1 0 0 0,1 1 1 0 0,-1-1-1 0 0,0 0 0 0 0,0 1 0 0 0,1-1 0 0 0,-1 0 1 0 0,0 0-1 0 0,1-1 0 0 0,-1 1 0 0 0,0 0 0 0 0,1-1 1 0 0,-1 1-1 0 0,0-1 0 0 0,0 0 0 0 0,0 0 1 0 0,0 0-1 0 0,0 0 0 0 0,0 0 0 0 0,0 0 0 0 0,0-1 1 0 0,0 1-1 0 0,0 0 0 0 0,0-1 0 0 0,-1 0 0 0 0,1 1 1 0 0,-1-1-1 0 0,1 0 0 0 0,-1 0 0 0 0,0 0 0 0 0,0 0 1 0 0,1 0-1 0 0,-1-1 4 0 0,-2 1-37 0 0,1 0 1 0 0,-1 1-1 0 0,0-1 0 0 0,0 0 1 0 0,0 1-1 0 0,-1-1 0 0 0,1 1 1 0 0,0-1-1 0 0,0 1 1 0 0,-1-1-1 0 0,1 1 0 0 0,-1 0 1 0 0,1 0-1 0 0,-1 0 0 0 0,1 0 1 0 0,-1 0-1 0 0,0 0 1 0 0,0 0-1 0 0,1 1 0 0 0,-1-1 1 0 0,0 0-1 0 0,0 1 0 0 0,0 0 1 0 0,0-1-1 0 0,0 1 0 0 0,0 0 1 0 0,0 0-1 0 0,1 0 1 0 0,-1 0-1 0 0,0 0 0 0 0,0 1 1 0 0,0-1-1 0 0,0 1 0 0 0,0-1 1 0 0,0 1-1 0 0,1-1 0 0 0,-1 1 1 0 0,0 0-1 0 0,0 0 1 0 0,1 0-1 0 0,-1 0 0 0 0,1 0 1 0 0,-1 0-1 0 0,1 1 0 0 0,-1-1 1 0 0,1 0-1 0 0,0 1 1 0 0,0-1-1 0 0,-1 1 0 0 0,1-1 1 0 0,0 1-1 0 0,0 0 0 0 0,0 1 37 0 0,0-2 48 0 0,0 1-1 0 0,0-1 0 0 0,0 0 0 0 0,1 1 1 0 0,-1-1-1 0 0,0 1 0 0 0,1 0 0 0 0,-1-1 0 0 0,1 1 1 0 0,0-1-1 0 0,-1 1 0 0 0,1 0 0 0 0,0-1 1 0 0,0 1-1 0 0,0-1 0 0 0,0 1 0 0 0,0 0 0 0 0,0-1 1 0 0,1 1-1 0 0,-1 0 0 0 0,1-1 0 0 0,-1 1 1 0 0,1-1-1 0 0,-1 1 0 0 0,1-1 0 0 0,0 1 0 0 0,0-1 1 0 0,-1 1-1 0 0,1-1 0 0 0,0 0 0 0 0,1 0 1 0 0,-1 1-1 0 0,0-1 0 0 0,0 0 0 0 0,0 0 0 0 0,1 0 1 0 0,-1 0-1 0 0,0 0 0 0 0,1 0 0 0 0,-1-1 1 0 0,1 1-1 0 0,-1 0 0 0 0,1-1 0 0 0,-1 1 1 0 0,1-1-1 0 0,0 0 0 0 0,-1 1 0 0 0,1-1 0 0 0,0 0 1 0 0,0 0-48 0 0,86 17 738 0 0,-78-16-1292 0 0,17 0-1415 0 0,-11-6-4726 0 0,-6-8-2228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6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10 12077 0 0,'0'0'1882'0'0,"0"0"-968"0"0,0 0-608 0 0,-8-2-342 0 0,5 0 31 0 0,0 1-1 0 0,0 0 0 0 0,1 0 0 0 0,-1 0 0 0 0,0 1 1 0 0,0-1-1 0 0,0 1 0 0 0,-1-1 0 0 0,1 1 1 0 0,0 0-1 0 0,0 0 0 0 0,0 1 0 0 0,0-1 0 0 0,0 0 1 0 0,0 1-1 0 0,0 0 0 0 0,0 0 0 0 0,0 0 1 0 0,1 0-1 0 0,-1 0 0 0 0,0 1 0 0 0,0-1 0 0 0,1 1 1 0 0,-1 0-1 0 0,1-1 0 0 0,-1 1 0 0 0,1 0 1 0 0,0 1-1 0 0,0-1 0 0 0,0 0 0 0 0,0 1 0 0 0,0-1 1 0 0,-1 3 5 0 0,-5 4 94 0 0,0 1 0 0 0,1 0 0 0 0,0 0 0 0 0,0 1 0 0 0,1 0 0 0 0,1 0 0 0 0,0 0-1 0 0,0 0 1 0 0,1 1 0 0 0,1 0 0 0 0,0 0 0 0 0,0 0 0 0 0,1 0 0 0 0,1 1 0 0 0,0-1 0 0 0,1 1 0 0 0,0-1 0 0 0,0 0 0 0 0,3 12-94 0 0,2-19 11 0 0,0 0 0 0 0,-1 0 0 0 0,2-1 1 0 0,-1 0-1 0 0,0 0 0 0 0,1 0 0 0 0,0 0 0 0 0,0-1 0 0 0,0 0 0 0 0,0 0 0 0 0,0 0 0 0 0,1-1 0 0 0,-1 0 0 0 0,1 0 0 0 0,0-1 1 0 0,0 0-1 0 0,-1 0 0 0 0,1-1 0 0 0,0 1 0 0 0,0-2 0 0 0,0 1 0 0 0,-1-1 0 0 0,1 0 0 0 0,0 0 0 0 0,0 0 0 0 0,-1-1 0 0 0,1 0 0 0 0,-1-1 1 0 0,0 0-1 0 0,1 0 0 0 0,-1 0 0 0 0,-1 0 0 0 0,1-1 0 0 0,0 0 0 0 0,-1 0 0 0 0,0-1 0 0 0,4-3-11 0 0,24 52-353 0 0,-28-32 610 0 0,-3-9-172 0 0,-1-1 0 0 0,1 1 0 0 0,-1-1 0 0 0,1 0 0 0 0,0 0 0 0 0,0 1 0 0 0,-1-1 0 0 0,2-1 0 0 0,-1 1 0 0 0,0 0 0 0 0,0 0 0 0 0,1-1 0 0 0,-1 1 0 0 0,0-1 0 0 0,1 0 0 0 0,0 0 0 0 0,-1 0 0 0 0,1 0 0 0 0,0 0 0 0 0,-1-1 0 0 0,1 1 0 0 0,0-1 0 0 0,0 1 0 0 0,0-1 0 0 0,-1 0 0 0 0,2 0-85 0 0,-3-1 17 0 0,1 1 0 0 0,-1-1 0 0 0,0 0 0 0 0,1 1 0 0 0,-1-1 0 0 0,0 0 0 0 0,0 0 0 0 0,0 0 0 0 0,1 1 0 0 0,-1-1-1 0 0,0-1 1 0 0,0 1 0 0 0,0 0 0 0 0,-1 0 0 0 0,1 0 0 0 0,0 0 0 0 0,0-1 0 0 0,-1 1 0 0 0,1 0 0 0 0,0-1 0 0 0,-1 1 0 0 0,0 0-1 0 0,1-1 1 0 0,-1 1 0 0 0,0-1 0 0 0,1 1 0 0 0,-1 0 0 0 0,0-1 0 0 0,0 1 0 0 0,0-1 0 0 0,-1 1 0 0 0,1-1 0 0 0,0 1 0 0 0,0-1 0 0 0,-1 1-1 0 0,1 0 1 0 0,-1-1 0 0 0,1 1 0 0 0,-1 0 0 0 0,0-1 0 0 0,1 1 0 0 0,-1 0 0 0 0,0 0 0 0 0,0 0 0 0 0,0-1 0 0 0,0 1 0 0 0,0 0-1 0 0,-1 0-15 0 0,-55-75-1507 0 0,26 53-7358 0 0,31 23 1727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7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42 600 0 0,'0'0'10705'0'0,"0"0"-7407"0"0,0 0-2922 0 0,0 0-267 0 0,0 0 110 0 0,0 0 241 0 0,0 0-91 0 0,0 0-188 0 0,0 0-72 0 0,-2-4-19 0 0,1 2-79 0 0,1 1-22 0 0,-1 1 0 0 0,0-1 0 0 0,1 0-1 0 0,-1 1 1 0 0,1-1 0 0 0,-1 0-1 0 0,1 1 1 0 0,-1-1 0 0 0,1 0 0 0 0,0 0-1 0 0,-1 0 1 0 0,1 1 0 0 0,0-1 0 0 0,-1 0-1 0 0,1 0 1 0 0,0 0 0 0 0,0 0-1 0 0,0 0 1 0 0,0 1 0 0 0,0-1 0 0 0,0 0-1 0 0,0 0 1 0 0,0 0 0 0 0,0 0 0 0 0,1 0-1 0 0,-1 0 1 0 0,0 1 0 0 0,0-1 0 0 0,1 0-1 0 0,-1 0 1 0 0,0 0 0 0 0,1 1-1 0 0,-1-1 1 0 0,1 0 0 0 0,-1 1 0 0 0,1-1-1 0 0,0 0 1 0 0,-1 1 0 0 0,1-1 0 0 0,-1 0-1 0 0,1 1 1 0 0,0-1 0 0 0,0 1-1 0 0,-1-1 1 0 0,1 1 0 0 0,0 0 0 0 0,0-1-1 0 0,0 1 1 0 0,-1 0 0 0 0,1 0 0 0 0,0-1-1 0 0,0 1 1 0 0,0 0 0 0 0,0 0 0 0 0,0 0-1 0 0,0 0 1 0 0,-1 0 0 0 0,1 0-1 0 0,0 0 1 0 0,0 0 0 0 0,0 1 0 0 0,0-1-1 0 0,0 0 1 0 0,0 1 11 0 0,5 1 140 0 0,-1 1-1 0 0,1-1 1 0 0,-1 2-1 0 0,0-1 1 0 0,0 0-1 0 0,0 1 1 0 0,0 0-1 0 0,-1 0 1 0 0,1 1 0 0 0,-1-1-1 0 0,0 1 1 0 0,-1 0-1 0 0,1 0 1 0 0,-1 0-1 0 0,0 0 1 0 0,0 1-1 0 0,0-1 1 0 0,-1 1 0 0 0,0 0-1 0 0,1 3-139 0 0,-4-11-19 0 0,1 0 0 0 0,-1 1-1 0 0,1-1 1 0 0,0 0 0 0 0,0 0 0 0 0,0 1-1 0 0,0-1 1 0 0,0 0 0 0 0,0 0 0 0 0,0 0 0 0 0,1 1-1 0 0,-1-1 1 0 0,0 0 0 0 0,1 0 0 0 0,0 1-1 0 0,-1-1 1 0 0,1 0 0 0 0,0 1 0 0 0,0-1 0 0 0,0 1-1 0 0,0-1 1 0 0,0 1 0 0 0,0 0 0 0 0,0-1-1 0 0,1 1 1 0 0,-1 0 0 0 0,0 0 0 0 0,1 0 0 0 0,-1 0-1 0 0,1 0 1 0 0,-1 0 0 0 0,1 0 0 0 0,0 0-1 0 0,-1 1 1 0 0,1-1 0 0 0,0 0 0 0 0,0 1 0 0 0,-1 0-1 0 0,1-1 1 0 0,0 1 0 0 0,0 0 0 0 0,-1 0-1 0 0,1 0 1 0 0,0 0 0 0 0,0 0 0 0 0,0 1 0 0 0,-1-1-1 0 0,1 0 1 0 0,0 1 0 0 0,0-1 0 0 0,-1 1-1 0 0,1 0 1 0 0,-1-1 0 0 0,1 1 0 0 0,0 0-1 0 0,0 1 21 0 0,3 0 26 0 0,-1 0 0 0 0,0 1 0 0 0,0 0 1 0 0,0-1-1 0 0,0 1 0 0 0,-1 1 0 0 0,1-1 1 0 0,-1 1-1 0 0,0-1 0 0 0,1 1 0 0 0,-2 0 1 0 0,1 0-1 0 0,0 0 0 0 0,-1 0 0 0 0,0 1 1 0 0,0-1-1 0 0,0 1 0 0 0,-1-1 0 0 0,1 1 1 0 0,-1 0-1 0 0,1 4-27 0 0,-3-12 3 0 0,0 1-1 0 0,1 0 1 0 0,-1 0 0 0 0,1-1 0 0 0,-1 1-1 0 0,1 0 1 0 0,0-1 0 0 0,0 1-1 0 0,0 0 1 0 0,0-1 0 0 0,1 1 0 0 0,-1 0-1 0 0,1 0 1 0 0,-1-1 0 0 0,1 1-1 0 0,0 0 1 0 0,0 0 0 0 0,0 0-1 0 0,0 0 1 0 0,0 0 0 0 0,0 0 0 0 0,0 0-1 0 0,1 0 1 0 0,-1 0 0 0 0,1 0-1 0 0,0 1 1 0 0,-1-1 0 0 0,1 1 0 0 0,0-1-1 0 0,0 1 1 0 0,0 0 0 0 0,0 0-1 0 0,0 0 1 0 0,0 0 0 0 0,0 0 0 0 0,0 0-1 0 0,1 0 1 0 0,-1 1 0 0 0,0-1-1 0 0,0 1 1 0 0,1-1 0 0 0,-1 1 0 0 0,0 0-1 0 0,1 0 1 0 0,-1 0 0 0 0,0 0-1 0 0,1 1 1 0 0,-1-1 0 0 0,0 1 0 0 0,0-1-1 0 0,1 1 1 0 0,-1 0 0 0 0,0 0-1 0 0,0 0 1 0 0,0 0 0 0 0,0 0 0 0 0,0 0-1 0 0,0 1 1 0 0,0-1 0 0 0,0 0-1 0 0,-1 1 1 0 0,1 0-3 0 0,10 37 40 0 0,-5-9-4997 0 0,-5-27 92 0 0,4-3-2410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7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73 6189 0 0,'0'0'6052'0'0,"0"0"-3956"0"0,0 0-1459 0 0,0 0-36 0 0,0 0-7 0 0,0 0-130 0 0,0 0-141 0 0,0 0-59 0 0,0 0-106 0 0,7 3-30 0 0,95 10 634 0 0,-99-13-800 0 0,-1 0 0 0 0,0 0 0 0 0,1 0 0 0 0,-1 0 1 0 0,1 0-1 0 0,-1 0 0 0 0,0-1 0 0 0,1 1 0 0 0,-1-1 0 0 0,0 0 0 0 0,0 0 0 0 0,1 0 0 0 0,-1 0 0 0 0,0 0 0 0 0,0 0 1 0 0,0 0-1 0 0,0-1 0 0 0,0 1 0 0 0,0-1 0 0 0,-1 0 0 0 0,1 1 0 0 0,0-1 0 0 0,-1 0 0 0 0,1 0 0 0 0,-1 0 1 0 0,0 0-1 0 0,0 0 0 0 0,0 0 0 0 0,0 0 0 0 0,0-1 0 0 0,0 1 0 0 0,0 0 0 0 0,-1 0 0 0 0,1-1 0 0 0,-1 1 0 0 0,1-1 1 0 0,-1 1-1 0 0,0 0 0 0 0,0-1 0 0 0,0 1 0 0 0,-1-1 0 0 0,1 1 0 0 0,0 0 0 0 0,-1-2 38 0 0,0 3-11 0 0,1 0 0 0 0,-1 0-1 0 0,1 0 1 0 0,-1-1 0 0 0,1 1-1 0 0,-1 1 1 0 0,0-1 0 0 0,0 0-1 0 0,1 0 1 0 0,-1 0 0 0 0,0 0 0 0 0,0 0-1 0 0,0 1 1 0 0,0-1 0 0 0,0 0-1 0 0,0 1 1 0 0,0-1 0 0 0,0 1-1 0 0,0-1 1 0 0,0 1 0 0 0,0-1-1 0 0,0 1 1 0 0,0 0 0 0 0,-1-1 0 0 0,1 1-1 0 0,0 0 1 0 0,0 0 0 0 0,0 0-1 0 0,0 0 1 0 0,-1 0 0 0 0,1 0-1 0 0,0 0 1 0 0,0 1 0 0 0,0-1 0 0 0,0 0-1 0 0,-1 1 1 0 0,1-1 0 0 0,0 1-1 0 0,0-1 1 0 0,0 1 0 0 0,0-1-1 0 0,0 1 1 0 0,0 0 0 0 0,0-1-1 0 0,0 1 1 0 0,1 0 0 0 0,-1 0 0 0 0,0 0-1 0 0,0 0 1 0 0,1 0 0 0 0,-1 0-1 0 0,0 0 1 0 0,1 0 0 0 0,-1 0-1 0 0,1 0 1 0 0,-1 0 0 0 0,1 0 0 0 0,0 0-1 0 0,-1 0 1 0 0,1 0 0 0 0,0 1-1 0 0,0-1 1 0 0,0 0 0 0 0,0 0-1 0 0,0 0 1 0 0,0 1 11 0 0,-2 2 83 0 0,1 0 1 0 0,-1 0-1 0 0,1 0 0 0 0,0 0 1 0 0,0 0-1 0 0,0 0 0 0 0,1 0 1 0 0,-1 1-1 0 0,1-1 0 0 0,0 0 1 0 0,0 0-1 0 0,1 0 1 0 0,-1 1-1 0 0,1-1 0 0 0,0 0 1 0 0,0 0-1 0 0,1 0 0 0 0,-1 0 1 0 0,1 0-1 0 0,0 0 0 0 0,0 0 1 0 0,0-1-1 0 0,0 1 0 0 0,1-1 1 0 0,0 2-84 0 0,50 0-1556 0 0,42-61-10487 0 0,-53 25 11455 0 0,4 7 4479 0 0,52 22 3454 0 0,-94 4-7206 0 0,0 0 0 0 0,0 0 0 0 0,0 0 0 0 0,-1 0-1 0 0,1 1 1 0 0,0 0 0 0 0,-1 0 0 0 0,0 0-1 0 0,1 0 1 0 0,-1 0 0 0 0,-1 1 0 0 0,1-1 0 0 0,0 1-1 0 0,-1 0 1 0 0,0 0 0 0 0,0 0 0 0 0,0 0 0 0 0,0 0-1 0 0,-1 0 1 0 0,1 1 0 0 0,-1-1 0 0 0,0 0 0 0 0,0 1-1 0 0,-1-1 1 0 0,1 1 0 0 0,-1-1 0 0 0,0 1-1 0 0,-1-1 1 0 0,1 1 0 0 0,-1 1-139 0 0,-1-2-52 0 0,-1-1 0 0 0,0 1 0 0 0,0-1 0 0 0,0 0-1 0 0,0 0 1 0 0,0 0 0 0 0,0-1 0 0 0,-1 1 0 0 0,1-1 0 0 0,-1 0 0 0 0,0 0-1 0 0,0 0 1 0 0,0 0 0 0 0,0-1 0 0 0,0 1 0 0 0,0-1 0 0 0,0 0 0 0 0,0 0 0 0 0,-1-1-1 0 0,1 1 1 0 0,0-1 0 0 0,-1 0 0 0 0,1 0 0 0 0,0 0 0 0 0,0-1 0 0 0,-1 0-1 0 0,1 1 1 0 0,0-2 0 0 0,-1 1 52 0 0,-8 0-1368 0 0,-8-1-3762 0 0,1-6-4811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9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5244 0 0,'0'0'6336'0'0,"0"0"-4363"0"0,0 0-1563 0 0,0 0 142 0 0,0 0-98 0 0,0 0-148 0 0,0 0-66 0 0,0 0-22 0 0,0 0-68 0 0,9-1-245 0 0,10-21-1705 0 0,25 55 3273 0 0,-17 66 1159 0 0,-27-99-2525 0 0,16-52-2306 0 0,-14 49 2247 0 0,1 1 0 0 0,-1 0 0 0 0,1 0 0 0 0,0 0 0 0 0,0 0-1 0 0,-1 0 1 0 0,1 0 0 0 0,1 1 0 0 0,-1 0 0 0 0,0-1-1 0 0,0 1 1 0 0,0 0 0 0 0,1 1 0 0 0,-1-1 0 0 0,0 0 0 0 0,1 1-1 0 0,-1 0 1 0 0,1 0 0 0 0,-1 0 0 0 0,0 0 0 0 0,1 1-1 0 0,-1-1 1 0 0,0 1 0 0 0,1 0 0 0 0,-1 0 0 0 0,0 0-1 0 0,0 0 1 0 0,1 0 0 0 0,-1 1 0 0 0,0 0 0 0 0,-1-1 0 0 0,1 1-1 0 0,0 0 1 0 0,0 1 0 0 0,-1-1 0 0 0,1 0 0 0 0,-1 1-1 0 0,0-1 1 0 0,0 1 0 0 0,0 0 0 0 0,0 0 0 0 0,0-1 0 0 0,-1 1-1 0 0,1 1 1 0 0,-1-1 0 0 0,1 0 0 0 0,-1 0 0 0 0,0 0-1 0 0,-1 1 1 0 0,1-1 0 0 0,-1 0 0 0 0,1 1 0 0 0,-1 2-48 0 0,0-6 117 0 0,0 0 2 0 0,9-45-2097 0 0,-8 42 2002 0 0,-1 0 1 0 0,1 0 0 0 0,1 1 0 0 0,-1-1 0 0 0,0 0 0 0 0,1 1 0 0 0,-1-1 0 0 0,1 1 0 0 0,0 0 0 0 0,0 0 0 0 0,0-1 0 0 0,0 1 0 0 0,0 0 0 0 0,1 1 0 0 0,-1-1 0 0 0,0 0 0 0 0,1 1 0 0 0,-1-1-1 0 0,1 1 1 0 0,0 0 0 0 0,-1 0 0 0 0,1 0 0 0 0,0 0 0 0 0,0 0 0 0 0,0 0 0 0 0,0 1 0 0 0,0 0 0 0 0,0-1 0 0 0,-1 1 0 0 0,1 0 0 0 0,0 0 0 0 0,0 1 0 0 0,0-1 0 0 0,0 1 0 0 0,0-1-1 0 0,0 1 1 0 0,0 0 0 0 0,-1 0 0 0 0,1 0 0 0 0,0 1 0 0 0,-1-1 0 0 0,1 1 0 0 0,-1-1 0 0 0,1 1 0 0 0,0 1-25 0 0,3 1 46 0 0,-1 0 1 0 0,1 1-1 0 0,-1 0 1 0 0,0 0-1 0 0,-1 1 1 0 0,1-1-1 0 0,-1 1 1 0 0,0 0-1 0 0,-1 0 0 0 0,1 0 1 0 0,-1 1-1 0 0,0-1 1 0 0,-1 1-1 0 0,0-1 1 0 0,0 1-1 0 0,0 0 1 0 0,-1 0-1 0 0,0 0 0 0 0,0 1-46 0 0,-4 8-1912 0 0,3-14-1834 0 0,2-6-2217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3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6 13461 0 0,'0'0'2076'0'0,"0"0"-1800"0"0,0 0 36 0 0,0 0 9 0 0,0 0-321 0 0,0 0-217 0 0,0 0 25 0 0,0 0-144 0 0,0 0-244 0 0,0 0-560 0 0,-8-6-2112 0 0,6 6-4737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0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3 6565 0 0,'0'0'4400'0'0,"0"0"-4128"0"0,0 0-272 0 0,0 0-528 0 0,0 0 308 0 0,0 0 104 0 0,0 0-284 0 0,0 0-700 0 0,-42-2-612 0 0,28 2-517 0 0,-9-1-1967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40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125 142 6249 0 0,'0'0'5483'0'0,"0"0"-3644"0"0,0 0-1520 0 0,0 0-103 0 0,0 0 107 0 0,5-8 185 0 0,-3 5-494 0 0,0 0 0 0 0,0-1 1 0 0,0 1-1 0 0,-1-1 1 0 0,1 0-1 0 0,-1 0 0 0 0,0 1 1 0 0,0-1-1 0 0,0 0 0 0 0,-1 0 1 0 0,1 0-1 0 0,-1 0 0 0 0,0 0 1 0 0,0 0-1 0 0,0 0 1 0 0,-1 0-1 0 0,0 0 0 0 0,1 0 1 0 0,-1 0-1 0 0,0 0 0 0 0,-1 1 1 0 0,1-1-1 0 0,-1 0 1 0 0,0 1-1 0 0,0-1 0 0 0,0 1 1 0 0,0 0-1 0 0,0-1 0 0 0,-1 1 1 0 0,1 0-1 0 0,-3-1-14 0 0,2 2 12 0 0,0 0 0 0 0,1 0 1 0 0,-1 1-1 0 0,0-1 0 0 0,0 1 0 0 0,0 0 0 0 0,0 0 1 0 0,0 0-1 0 0,0 0 0 0 0,0 1 0 0 0,0-1 0 0 0,0 1 0 0 0,0 0 1 0 0,0 0-1 0 0,0 0 0 0 0,-1 0 0 0 0,1 0 0 0 0,0 1 1 0 0,0-1-1 0 0,0 1 0 0 0,0 0 0 0 0,0 0 0 0 0,0 0 0 0 0,0 0 1 0 0,0 1-1 0 0,1-1 0 0 0,-1 1 0 0 0,0 0 0 0 0,1 0 1 0 0,-1-1-1 0 0,1 2 0 0 0,0-1 0 0 0,0 0 0 0 0,0 0 0 0 0,0 1 1 0 0,0-1-1 0 0,0 1 0 0 0,0 0 0 0 0,1-1 0 0 0,-1 1 1 0 0,1 0-1 0 0,0 0 0 0 0,0 0 0 0 0,0 0 0 0 0,0 0 0 0 0,1 0 1 0 0,-1 0-1 0 0,1 0 0 0 0,0 1 0 0 0,0-1 0 0 0,0 0 1 0 0,0 0-1 0 0,0 0 0 0 0,1 0 0 0 0,-1 0 0 0 0,1 0 0 0 0,0 0 1 0 0,0 0-1 0 0,1 2-12 0 0,0-2 92 0 0,0 0 1 0 0,0-1 0 0 0,0 1-1 0 0,0-1 1 0 0,1 1-1 0 0,-1-1 1 0 0,1 0-1 0 0,0 0 1 0 0,0 0 0 0 0,0 0-1 0 0,0 0 1 0 0,0-1-1 0 0,0 1 1 0 0,0-1-1 0 0,0 0 1 0 0,1 0 0 0 0,-1 0-1 0 0,0 0 1 0 0,1-1-1 0 0,-1 1 1 0 0,1-1 0 0 0,-1 0-1 0 0,0 0 1 0 0,1 0-1 0 0,-1 0 1 0 0,1-1-1 0 0,-1 1 1 0 0,1-1 0 0 0,2-1-93 0 0,12-10-3478 0 0,-9-9-3663 0 0,-6 4-1026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41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48 197 3512 0 0,'0'0'8491'0'0,"0"0"-6123"0"0,-1 7-2342 0 0,-15 248 5187 0 0,18-249-5223 0 0,0 0 0 0 0,0 1 0 0 0,0-1 0 0 0,1 0 0 0 0,-1 0 0 0 0,2 0 0 0 0,-1 0 0 0 0,1-1 0 0 0,-1 1 1 0 0,1-1-1 0 0,1 0 0 0 0,-1 0 0 0 0,1 0 0 0 0,0-1 0 0 0,0 0 0 0 0,0 0 0 0 0,1 0 0 0 0,2 1 10 0 0,41 2-8387 0 0,-38-13 2263 0 0</inkml:trace>
  <inkml:trace contextRef="#ctx0" brushRef="#br0" timeOffset="172.132">214 411 1644 0 0,'0'0'11941'0'0,"0"0"-10673"0"0,0 0-1268 0 0,-37-7 0 0 0,15 4 276 0 0,-5 1-100 0 0,-4 0-24 0 0,1 1-152 0 0,2-1-1164 0 0,10 2-3712 0 0,-2-7-4437 0 0</inkml:trace>
  <inkml:trace contextRef="#ctx0" brushRef="#br0" timeOffset="403.608">462 1 14309 0 0,'0'0'1539'0'0,"0"0"-1460"0"0,4 9 35 0 0,8 18 99 0 0,-1 0 0 0 0,-1 1-1 0 0,-1 0 1 0 0,-2 0 0 0 0,-1 1-1 0 0,-1 0 1 0 0,-1 0 0 0 0,-2 0-1 0 0,-1 0 1 0 0,-1 1 0 0 0,-1-1-1 0 0,-2 0 1 0 0,-1 0 0 0 0,-1 0-1 0 0,-2 0 1 0 0,-1-1 0 0 0,-1 0-1 0 0,-1-1 1 0 0,-1 0 0 0 0,-2 0-1 0 0,-10 14-212 0 0,20-36-137 0 0,-60 68-1187 0 0,9-40-3669 0 0,28-28-2579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40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14309 0 0,'0'0'866'0'0,"1"9"-838"0"0,17 373 3345 0 0,-18-381-3658 0 0,4 23-803 0 0,0-20-1885 0 0,2-8-3462 0 0,3-9-1360 0 0</inkml:trace>
  <inkml:trace contextRef="#ctx0" brushRef="#br0" timeOffset="187.23">166 252 7737 0 0,'0'0'8248'0'0,"0"0"-8248"0"0,0 0-1220 0 0,0 0 976 0 0,-49 7 244 0 0,26-7 268 0 0,-1-3-268 0 0,-3 0-404 0 0,2-1-1804 0 0,8 1-3664 0 0</inkml:trace>
  <inkml:trace contextRef="#ctx0" brushRef="#br0" timeOffset="416.435">266 410 4244 0 0,'0'0'5349'0'0,"7"4"-4160"0"0,-2-1-1602 0 0,-4-2 504 0 0,1 1 0 0 0,-1-1 0 0 0,0 1 0 0 0,0-1 0 0 0,1 0 0 0 0,-1 1 1 0 0,1-1-1 0 0,-1 0 0 0 0,1 0 0 0 0,-1 0 0 0 0,1 0 0 0 0,0 0 0 0 0,-1-1 0 0 0,1 1 0 0 0,0 0 0 0 0,0-1 0 0 0,0 1 0 0 0,-1-1 0 0 0,1 0 0 0 0,0 0 0 0 0,0 0 0 0 0,0 0 0 0 0,0 0 0 0 0,0 0 0 0 0,0 0 0 0 0,-1 0 1 0 0,1-1-1 0 0,0 1 0 0 0,0-1 0 0 0,0 1 0 0 0,-1-1 0 0 0,1 0 0 0 0,0 0 0 0 0,-1 1 0 0 0,1-1 0 0 0,0-1 0 0 0,-1 1 0 0 0,0 0 0 0 0,1 0 0 0 0,-1 0 0 0 0,1-1 0 0 0,-1 1 0 0 0,0-1 0 0 0,0 1 0 0 0,0-1 0 0 0,0 1 0 0 0,0-1 1 0 0,0 0-1 0 0,-1 1 0 0 0,1-1 0 0 0,0-1-91 0 0,-28-99-1020 0 0,27 100 1014 0 0,-1 0 1 0 0,0 1 0 0 0,0-1-1 0 0,0 1 1 0 0,0 0-1 0 0,0-1 1 0 0,-1 1 0 0 0,1 0-1 0 0,0-1 1 0 0,-1 1-1 0 0,1 0 1 0 0,-1 0 0 0 0,1 0-1 0 0,-1 0 1 0 0,1 1-1 0 0,-1-1 1 0 0,0 0 0 0 0,1 1-1 0 0,-1-1 1 0 0,0 1-1 0 0,1-1 1 0 0,-1 1 0 0 0,0 0-1 0 0,0 0 1 0 0,1 0-1 0 0,-1 0 1 0 0,0 0 0 0 0,0 0-1 0 0,0 0 1 0 0,1 0-1 0 0,-1 1 1 0 0,0-1 0 0 0,0 1-1 0 0,1 0 1 0 0,-1-1-1 0 0,1 1 1 0 0,-1 0 0 0 0,0 0-1 0 0,1 0 1 0 0,0 0-1 0 0,-1 0 1 0 0,1 0 0 0 0,-1 0-1 0 0,1 1 1 0 0,0-1-1 0 0,0 0 1 0 0,0 1 0 0 0,0-1-1 0 0,0 1 1 0 0,0-1-1 0 0,0 1 1 0 0,0-1 0 0 0,1 1-1 0 0,-1 0 1 0 0,0 0 5 0 0,0 1 77 0 0,-1 0 0 0 0,0 0 0 0 0,1 0-1 0 0,0 1 1 0 0,0-1 0 0 0,0 0 0 0 0,0 0 0 0 0,0 1 0 0 0,1-1 0 0 0,-1 0-1 0 0,1 1 1 0 0,0-1 0 0 0,0 0 0 0 0,0 1 0 0 0,0-1 0 0 0,1 0 0 0 0,0 1 0 0 0,-1-1-1 0 0,1 0 1 0 0,0 0 0 0 0,1 1 0 0 0,-1-1 0 0 0,0 0 0 0 0,1 0 0 0 0,1 2-77 0 0,30 16-5857 0 0,-20-20-1736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8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50 11609 0 0,'0'0'4199'0'0,"0"0"-3544"0"0,7 3-503 0 0,9 4 171 0 0,-7-2-209 0 0,0 0 0 0 0,0-1 0 0 0,0 0 0 0 0,0 0-1 0 0,1-1 1 0 0,0 0 0 0 0,-1-1 0 0 0,1 0-1 0 0,0 0 1 0 0,0-1 0 0 0,0-1 0 0 0,0 1-1 0 0,0-2 1 0 0,0 1 0 0 0,5-2-114 0 0,-14-1-61 0 0,0 0 0 0 0,0 0 0 0 0,0 0 0 0 0,-1 0 0 0 0,1 0 0 0 0,-1 0 0 0 0,0 0 0 0 0,1 0 0 0 0,-1 0 0 0 0,-1-1 0 0 0,1 1 0 0 0,0 0 0 0 0,-1 0 0 0 0,0 0 0 0 0,0 0 0 0 0,0 0 0 0 0,0 0 0 0 0,0 0 0 0 0,0 1 0 0 0,-1-1 0 0 0,1 0 0 0 0,-1 1 0 0 0,0-1 0 0 0,0 1 0 0 0,0-1 0 0 0,0 1 0 0 0,0 0 0 0 0,-1 0 0 0 0,1 0 0 0 0,0 0 0 0 0,-1 0 0 0 0,0 1 0 0 0,1-1 0 0 0,-2 0 61 0 0,4 2 3 0 0,0 2 4 0 0,0-1 1 0 0,0 0 0 0 0,0 1 0 0 0,0-1 0 0 0,-1 1 0 0 0,1-1 0 0 0,-1 0 0 0 0,1 1 0 0 0,-1-1 0 0 0,1 0 0 0 0,-1 0 0 0 0,1 1 0 0 0,-1-1 0 0 0,0 0 0 0 0,0 0 0 0 0,0 0 0 0 0,0 0-1 0 0,0 0 1 0 0,0 0 0 0 0,0 0 0 0 0,0 0 0 0 0,0 0 0 0 0,0-1 0 0 0,-1 1 0 0 0,1 0 0 0 0,0-1 0 0 0,0 1 0 0 0,-1-1 0 0 0,1 1 0 0 0,0-1 0 0 0,-1 0 0 0 0,1 1 0 0 0,0-1 0 0 0,-1 0 0 0 0,1 0-1 0 0,-1 0 1 0 0,1 0 0 0 0,0 0 0 0 0,-1 0 0 0 0,1-1 0 0 0,-1 1 0 0 0,1 0 0 0 0,0-1 0 0 0,-1 1 0 0 0,1-1 0 0 0,0 1 0 0 0,0-1 0 0 0,-1 0 0 0 0,1 1 0 0 0,0-1 0 0 0,0 0 0 0 0,0 0 0 0 0,0 0-1 0 0,0 0 1 0 0,0 0 0 0 0,0 0 0 0 0,0 0 0 0 0,0 0 0 0 0,1 0 0 0 0,-1-1 0 0 0,0 1 0 0 0,1 0 0 0 0,-1-1 0 0 0,1 1 0 0 0,-1 0 0 0 0,1-1 0 0 0,0 1 0 0 0,-1 0 0 0 0,1-1 0 0 0,0 0-8 0 0,-4 39 362 0 0,-7 119 2448 0 0,26-55-7267 0 0,-7-91-4517 0 0,3-12 2103 0 0</inkml:trace>
  <inkml:trace contextRef="#ctx0" brushRef="#br0" timeOffset="249.328">204 240 3952 0 0,'0'0'8601'0'0,"0"0"-6397"0"0,0 0-1200 0 0,0 0 77 0 0,0 0-545 0 0,0 0-536 0 0,0 0-88 0 0,0 0 80 0 0,-53-23-40 0 0,31 19-4 0 0,-2 1-845 0 0,1 0-591 0 0,6-1-1752 0 0,0-6-4281 0 0</inkml:trace>
  <inkml:trace contextRef="#ctx0" brushRef="#br0" timeOffset="484.717">298 282 4804 0 0,'0'0'4296'0'0,"0"0"-2460"0"0,4 6-772 0 0,22 52 4096 0 0,-20-89-4064 0 0,-3 23-1221 0 0,1 1 0 0 0,0 0 0 0 0,0 0-1 0 0,0 1 1 0 0,1-1 0 0 0,0 1 0 0 0,0 0-1 0 0,1 0 1 0 0,0 0 0 0 0,0 1 0 0 0,0 0-1 0 0,1 0 1 0 0,0 1 0 0 0,-1 0 0 0 0,1 0 0 0 0,4-1 125 0 0,47 14-8212 0 0,-49-4 1875 0 0</inkml:trace>
  <inkml:trace contextRef="#ctx0" brushRef="#br0" timeOffset="670.315">603 360 12865 0 0,'0'0'2056'0'0,"0"0"-1444"0"0,0 0-428 0 0,0 0 26 0 0,0 0-3 0 0,0 0-43 0 0,0 0-58 0 0,6-2-37 0 0,-4 2-81 0 0,-1 0-1 0 0,1 0 1 0 0,-1-1 0 0 0,1 1 0 0 0,-1-1 0 0 0,1 1 0 0 0,-1-1-1 0 0,1 0 1 0 0,-1 0 0 0 0,0 0 0 0 0,1 1 0 0 0,-1-1 0 0 0,0 0-1 0 0,0 0 1 0 0,1-1 0 0 0,-1 1 0 0 0,0 0 0 0 0,0 0 0 0 0,0-1-1 0 0,0 1 1 0 0,-1 0 0 0 0,1-1 0 0 0,0 1 0 0 0,-1-1 0 0 0,1 1-1 0 0,0-1 1 0 0,-1 1 0 0 0,0-1 0 0 0,1 1 0 0 0,-1-1-1 0 0,0 0 1 0 0,0 1 0 0 0,0-1 0 0 0,0 1 0 0 0,0-1 0 0 0,0 0-1 0 0,-1 1 1 0 0,1-1 0 0 0,0 1 0 0 0,-1-1 0 0 0,1 1 0 0 0,-1-1-1 0 0,0 1 1 0 0,1-1 0 0 0,-1 1 0 0 0,0 0 0 0 0,0-1 0 0 0,0 1-1 0 0,0 0 1 0 0,0 0 0 0 0,0-1 0 0 0,0 1 0 0 0,0 0-1 0 0,-1 0 13 0 0,2 0-17 0 0,0 0 0 0 0,-1 0-1 0 0,1-1 1 0 0,0 1 0 0 0,-1 0-1 0 0,1 0 1 0 0,0 0 0 0 0,-1 0-1 0 0,0 0 1 0 0,1 0 0 0 0,-1 0-1 0 0,0 0 1 0 0,1 0 0 0 0,-1 0-1 0 0,0 0 1 0 0,0 1-1 0 0,0-1 1 0 0,0 0 0 0 0,0 0-1 0 0,0 1 1 0 0,0-1 0 0 0,0 1-1 0 0,0-1 1 0 0,0 1 0 0 0,0-1-1 0 0,0 1 1 0 0,0 0 0 0 0,0-1-1 0 0,-1 1 1 0 0,1 0 0 0 0,0 0-1 0 0,0 0 1 0 0,0 0-1 0 0,0 0 1 0 0,-1 0 0 0 0,1 0-1 0 0,0 0 1 0 0,0 1 0 0 0,0-1-1 0 0,0 0 1 0 0,0 1 0 0 0,-1-1-1 0 0,1 1 1 0 0,0-1 0 0 0,0 1-1 0 0,0-1 1 0 0,0 1 0 0 0,0 0-1 0 0,1-1 1 0 0,-1 1-1 0 0,0 0 1 0 0,0 0 0 0 0,0 0-1 0 0,1 0 1 0 0,-1 0 0 0 0,0 0-1 0 0,1 0 1 0 0,-1 0 0 0 0,1 0-1 0 0,-1 0 1 0 0,1 0 0 0 0,-1 0-1 0 0,1 1 18 0 0,-14 78-820 0 0,30-63-3252 0 0,-7-12-850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34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1 230 1788 0 0,'0'0'2400'0'0,"0"0"1489"0"0,0 0-2525 0 0,0 0-783 0 0,0 0 261 0 0,0 0 338 0 0,0 0-80 0 0,0 0-237 0 0,3 5-251 0 0,-3-4-529 0 0,0 0 0 0 0,0 0 1 0 0,0 1-1 0 0,0-1 0 0 0,1 0 0 0 0,-1 0 0 0 0,0 0 0 0 0,1 0 0 0 0,-1 0 0 0 0,1 0 0 0 0,-1 1 0 0 0,1-1 0 0 0,0 0 0 0 0,-1 0 0 0 0,1 0 0 0 0,0-1 0 0 0,0 1 0 0 0,0 0 0 0 0,0 0 1 0 0,-1 0-1 0 0,1-1 0 0 0,0 1 0 0 0,1 0 0 0 0,-1-1 0 0 0,0 1 0 0 0,0-1 0 0 0,0 1 0 0 0,0-1 0 0 0,0 0 0 0 0,0 1 0 0 0,1-1 0 0 0,-1 0 0 0 0,0 0 0 0 0,0 0 0 0 0,0 0 1 0 0,1 0-1 0 0,-1 0 0 0 0,0 0 0 0 0,0 0 0 0 0,0 0 0 0 0,1-1 0 0 0,-1 1 0 0 0,0 0 0 0 0,0-1 0 0 0,0 1 0 0 0,0-1 0 0 0,0 1 0 0 0,0-1 0 0 0,0 0 0 0 0,0 1 0 0 0,0-1 1 0 0,0 0-1 0 0,0 0 0 0 0,0 0 0 0 0,0 0 0 0 0,-1 0 0 0 0,1 0 0 0 0,0 0 0 0 0,-1 0 0 0 0,1 0 0 0 0,0 0 0 0 0,-1 0-83 0 0,5-10 49 0 0,0 0-1 0 0,-1 0 0 0 0,-1 0 1 0 0,0 0-1 0 0,0 0 0 0 0,-1-1 1 0 0,0 1-1 0 0,-1-1 1 0 0,-1 0-1 0 0,0 1 0 0 0,-1-10-48 0 0,4-51-99 0 0,-3 71 73 0 0,1 1 0 0 0,-1-1 0 0 0,0 0-1 0 0,0 0 1 0 0,1 0 0 0 0,-1 1 0 0 0,0-1 0 0 0,1 0 0 0 0,-1 0 0 0 0,1 1 0 0 0,-1-1 0 0 0,1 0-1 0 0,-1 1 1 0 0,1-1 0 0 0,0 1 0 0 0,-1-1 0 0 0,1 1 0 0 0,0-1 0 0 0,-1 1 0 0 0,1-1-1 0 0,0 1 1 0 0,-1-1 0 0 0,1 1 0 0 0,0 0 0 0 0,0 0 0 0 0,0-1 0 0 0,-1 1 0 0 0,1 0 0 0 0,0 0-1 0 0,0 0 1 0 0,0 0 0 0 0,0 0 0 0 0,-1 0 0 0 0,1 0 0 0 0,0 0 0 0 0,0 0 0 0 0,0 0 0 0 0,0 1-1 0 0,-1-1 1 0 0,1 0 0 0 0,0 0 0 0 0,0 1 0 0 0,-1-1 0 0 0,1 1 0 0 0,0-1 0 0 0,0 1 0 0 0,-1-1-1 0 0,1 1 1 0 0,0-1 0 0 0,-1 1 0 0 0,1-1 0 0 0,-1 1 0 0 0,1 0 0 0 0,-1-1 0 0 0,1 1 0 0 0,-1 0-1 0 0,1 0 27 0 0,44 40-449 0 0,-42-38 519 0 0,42 54-76 0 0,-41-49 140 0 0,1-1 0 0 0,-1 1-1 0 0,1-1 1 0 0,1 0 0 0 0,-1 0-1 0 0,1-1 1 0 0,1 1 0 0 0,-1-1-1 0 0,1-1 1 0 0,0 1 0 0 0,0-1-1 0 0,0 0 1 0 0,1-1 0 0 0,0 0 0 0 0,0 0-1 0 0,0 0 1 0 0,0-1 0 0 0,1 0-1 0 0,-1-1 1 0 0,4 0-134 0 0,-10-6 62 0 0,1 0-1 0 0,-1 0 1 0 0,1-1-1 0 0,-1 1 1 0 0,0-1 0 0 0,-1 1-1 0 0,1-1 1 0 0,-1 0 0 0 0,0 0-1 0 0,0 0 1 0 0,-1 0-1 0 0,0 0 1 0 0,1 0 0 0 0,-1 0-1 0 0,-1 0 1 0 0,1 1 0 0 0,-1-1-1 0 0,0 0 1 0 0,0 0-1 0 0,0 0 1 0 0,-2-3-62 0 0,-19-118-2676 0 0,51 143-8957 0 0,-18-3 8820 0 0,0-3-353 0 0</inkml:trace>
  <inkml:trace contextRef="#ctx0" brushRef="#br0" timeOffset="309.158">551 210 260 0 0,'0'0'350'0'0,"5"7"-205"0"0,59 80 2618 0 0,-51-90 6250 0 0,18-34-7269 0 0,-29 35-1744 0 0,0-1-1 0 0,0 0 1 0 0,-1 0-1 0 0,1-1 1 0 0,-1 1-1 0 0,0 0 0 0 0,0 0 1 0 0,0-1-1 0 0,0 1 1 0 0,0 0-1 0 0,-1-1 1 0 0,0 1-1 0 0,0-1 0 0 0,0 1 1 0 0,0-1-1 0 0,0 1 1 0 0,0 0-1 0 0,-1-1 1 0 0,0 1-1 0 0,0-1 1 0 0,0 1-1 0 0,0 0 0 0 0,0 0 1 0 0,-1 0-1 0 0,1 0 1 0 0,-1 0-1 0 0,0 0 1 0 0,0 0-1 0 0,0 0 0 0 0,0 0 1 0 0,0 1-1 0 0,-1-1 1 0 0,1 1-1 0 0,-1 0 1 0 0,0 0-1 0 0,0 0 1 0 0,1 0-1 0 0,-1 0 0 0 0,0 1 1 0 0,-1-1-1 0 0,1 1 1 0 0,0 0-1 0 0,0-1 1 0 0,-1 2-1 0 0,1-1 1 0 0,0 0-1 0 0,-1 1 0 0 0,1-1 1 0 0,-1 1-1 0 0,1 0 1 0 0,-1 0-1 0 0,1 1 1 0 0,0-1-1 0 0,-1 1 0 0 0,1-1 1 0 0,-1 1-1 0 0,1 0 1 0 0,0 1-1 0 0,0-1 1 0 0,0 0-1 0 0,-1 1 1 0 0,1 0-1 0 0,1 0 0 0 0,-1-1 1 0 0,0 2-1 0 0,0-1 1 0 0,1 0-1 0 0,-1 1 1 0 0,0 0 0 0 0,1 0 8 0 0,0-1 1 0 0,0 0-1 0 0,0 1 1 0 0,0-1 0 0 0,0 1-1 0 0,1-1 1 0 0,-1 1 0 0 0,1 0-1 0 0,0 0 1 0 0,0 0-1 0 0,0 0 1 0 0,0 0 0 0 0,0 0-1 0 0,1 0 1 0 0,-1 0-1 0 0,1 0 1 0 0,0 0 0 0 0,0 0-1 0 0,0 0 1 0 0,0 0 0 0 0,1 0-1 0 0,-1 0 1 0 0,1 0-1 0 0,0 0 1 0 0,0 0 0 0 0,0 0-1 0 0,0 0 1 0 0,0 0-1 0 0,0-1 1 0 0,1 1 0 0 0,0 0-1 0 0,-1-1 1 0 0,1 1 0 0 0,0-1-1 0 0,0 0 1 0 0,0 1-1 0 0,1-1 1 0 0,-1 0 0 0 0,1 0-1 0 0,-1-1 1 0 0,1 1 0 0 0,-1 0-1 0 0,1-1 1 0 0,0 0-1 0 0,0 1 1 0 0,0-1 0 0 0,0 0-1 0 0,0-1 1 0 0,0 1-1 0 0,0 0 1 0 0,0-1 0 0 0,0 0-9 0 0,34 7-4669 0 0,-14-7-1231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45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1038 628 5513 0 0,'0'0'961'0'0,"0"0"-603"0"0,0 0-254 0 0,0 0 69 0 0,0 0 165 0 0,0 0 240 0 0,0 0 53 0 0,0 0-361 0 0,1 0-535 0 0,3-3-19 0 0,-3 3 360 0 0,-1 0 180 0 0,0 0 112 0 0,0 0 139 0 0,0 0 153 0 0,0 0 202 0 0,7-1 1781 0 0,16 6-2857 0 0,-15-3 878 0 0,-7-3-653 0 0,0 1 0 0 0,1-1 0 0 0,-1 0-1 0 0,0 0 1 0 0,0 0 0 0 0,0 0 0 0 0,0 0-1 0 0,0 0 1 0 0,0 0 0 0 0,0 0 0 0 0,-1 0-1 0 0,1 0 1 0 0,0-1 0 0 0,-1 1 0 0 0,1 0-1 0 0,-1 0 1 0 0,1-1 0 0 0,-1 1 0 0 0,1 0-1 0 0,-1-1 1 0 0,0 1 0 0 0,0 0 0 0 0,0-1-1 0 0,0 1 1 0 0,0-1 0 0 0,0 1 0 0 0,0 0-1 0 0,0-1 1 0 0,0 1 0 0 0,-1-1 0 0 0,1 1-1 0 0,0 0 1 0 0,-1 0 0 0 0,1-1 0 0 0,-1 1-1 0 0,0 0 1 0 0,1 0 0 0 0,-1-1 0 0 0,0 1 0 0 0,0 0-1 0 0,0 0 1 0 0,0 0 0 0 0,0 0 0 0 0,0 0-1 0 0,0 0 1 0 0,0 1 0 0 0,0-1 0 0 0,0 0-1 0 0,-1 0 1 0 0,1 1 0 0 0,0-1 0 0 0,0 1-1 0 0,-1-1 1 0 0,1 1 0 0 0,0-1 0 0 0,-1 1-1 0 0,1 0 1 0 0,0 0 0 0 0,-1 0 0 0 0,1 0-1 0 0,-1 0-10 0 0,-17-15-15 0 0,-1 1 0 0 0,0 1 0 0 0,-1 1 0 0 0,0 1 0 0 0,-1 0 0 0 0,0 2 0 0 0,0 1 0 0 0,-1 0 0 0 0,-1 2-1 0 0,1 1 1 0 0,-1 0 0 0 0,1 2 0 0 0,-1 1 0 0 0,0 1 0 0 0,0 1 0 0 0,0 1 0 0 0,0 1 0 0 0,0 1 0 0 0,-1 1 15 0 0,6 9 752 0 0,20-16-867 0 0,0 0-1 0 0,0 0 0 0 0,0-1 0 0 0,0 1 0 0 0,0 0 0 0 0,-1 0 0 0 0,1-1 0 0 0,-1 1 0 0 0,0 0 0 0 0,0-1 1 0 0,0 1-1 0 0,-1 0 0 0 0,1-1 0 0 0,-1 1 0 0 0,0 0 0 0 0,0 0 0 0 0,0-1 0 0 0,0 1 0 0 0,0 0 0 0 0,-1 0 1 0 0,1 0-1 0 0,-1 0 0 0 0,0 1 0 0 0,-1-3 116 0 0,-4 63 1238 0 0,31-8-217 0 0,-3-39-5134 0 0,-18-11-880 0 0</inkml:trace>
  <inkml:trace contextRef="#ctx0" brushRef="#br0" timeOffset="513.187">159 89 3452 0 0,'0'0'4307'0'0,"0"0"-2038"0"0,0 0-1435 0 0,0 0-396 0 0,0 0-140 0 0,0 0-114 0 0,0 0-69 0 0,0 0 22 0 0,-7-7 17 0 0,1-1-46 0 0,-1 0 0 0 0,-1 1 0 0 0,0 0-1 0 0,0 0 1 0 0,0 0 0 0 0,-1 1-1 0 0,0 1 1 0 0,0 0 0 0 0,0 0-1 0 0,-1 0 1 0 0,1 1 0 0 0,-1 1 0 0 0,-2-1-108 0 0,9 7 35 0 0,0 0 0 0 0,0 0 1 0 0,1 1-1 0 0,0-1 1 0 0,-1 1-1 0 0,1-1 1 0 0,0 1-1 0 0,1 0 1 0 0,-1 0-1 0 0,1 0 1 0 0,0 0-1 0 0,-1 0 0 0 0,2 0 1 0 0,-1 0-1 0 0,0 0 1 0 0,1 0-1 0 0,0 0 1 0 0,0 0-1 0 0,0 1 1 0 0,1-1-1 0 0,-1 0 1 0 0,1 0-1 0 0,1 2-35 0 0,-3-2 69 0 0,1-1 0 0 0,0 1 0 0 0,0-1 0 0 0,0 1 0 0 0,1-1 0 0 0,-1 1 0 0 0,1-1 0 0 0,0 1 0 0 0,0-1 0 0 0,0 1 0 0 0,1-1 0 0 0,-1 0 0 0 0,1 0 0 0 0,-1 0 0 0 0,1 0 0 0 0,0 0 0 0 0,0 0 0 0 0,1 0 0 0 0,-1-1 0 0 0,1 1 0 0 0,-1-1-1 0 0,1 1 1 0 0,0-1 0 0 0,-1 0 0 0 0,1 0 0 0 0,1 0 0 0 0,-1-1 0 0 0,0 1 0 0 0,0-1 0 0 0,0 0 0 0 0,1 1 0 0 0,-1-2 0 0 0,1 1 0 0 0,-1 0 0 0 0,1-1 0 0 0,-1 1 0 0 0,1-1 0 0 0,-1 0 0 0 0,1 0 0 0 0,-1 0 0 0 0,1-1 0 0 0,-1 1 0 0 0,1-1 0 0 0,-1 0 0 0 0,1 0 0 0 0,1-1-69 0 0,32-79 19 0 0,0 122-1201 0 0,6 63-367 0 0,-36-101-3700 0 0,-3-3 41 0 0</inkml:trace>
  <inkml:trace contextRef="#ctx0" brushRef="#br0" timeOffset="790.146">341 93 5565 0 0,'0'0'5487'0'0,"0"0"-3997"0"0,0 0-1276 0 0,5 7 174 0 0,-2-4-297 0 0,0 0 1 0 0,-1 0-1 0 0,0 0 1 0 0,0 0-1 0 0,0 0 1 0 0,0 1-1 0 0,0-1 1 0 0,-1 1-1 0 0,1-1 1 0 0,-1 1-1 0 0,0-1 1 0 0,0 1-1 0 0,-1 0 1 0 0,1 0-1 0 0,-1-1 1 0 0,1 1 0 0 0,-1 0-1 0 0,0 0 1 0 0,-1 0-1 0 0,1-1 1 0 0,-1 1-1 0 0,1 0 1 0 0,-1-1-1 0 0,0 1 1 0 0,-1 0-1 0 0,1-1 1 0 0,0 1-1 0 0,-3 2-91 0 0,4-43 1760 0 0,1 31-1879 0 0,0 0 1 0 0,0-1-1 0 0,1 1 1 0 0,0 0-1 0 0,0 0 1 0 0,0 0-1 0 0,1 0 1 0 0,-1 1-1 0 0,2-1 1 0 0,-1 1-1 0 0,0-1 1 0 0,1 1-1 0 0,0 0 1 0 0,0 0-1 0 0,1 1 1 0 0,0-1-1 0 0,-1 1 1 0 0,1 0-1 0 0,0 1 1 0 0,1-1-1 0 0,-1 1 1 0 0,1 0-1 0 0,0-1 119 0 0,6 7-6753 0 0,-8-3 614 0 0</inkml:trace>
  <inkml:trace contextRef="#ctx0" brushRef="#br0" timeOffset="1021.726">571 105 3940 0 0,'0'0'7772'0'0,"0"0"-5653"0"0,6 8-1654 0 0,-1-3-294 0 0,-1 0-1 0 0,0 1 1 0 0,0-1-1 0 0,-1 1 1 0 0,1 0-1 0 0,-1 0 1 0 0,0 0 0 0 0,-1 0-1 0 0,0 1 1 0 0,0-1-1 0 0,0 1 1 0 0,-1-1 0 0 0,0 1-1 0 0,0 0 1 0 0,0-1-1 0 0,-1 1 1 0 0,0 0-1 0 0,0 0 1 0 0,-1-1 0 0 0,-1 5-171 0 0,9-68 1333 0 0,54-71-2476 0 0,-48 124-644 0 0,-1 9-4615 0 0,-10-1 1445 0 0</inkml:trace>
  <inkml:trace contextRef="#ctx0" brushRef="#br0" timeOffset="1209.119">813 156 5396 0 0,'0'0'7484'0'0,"0"0"-5475"0"0,4 7-1529 0 0,27 102 2505 0 0,-32-100-4913 0 0,2-24-5720 0 0,2-1 702 0 0</inkml:trace>
  <inkml:trace contextRef="#ctx0" brushRef="#br0" timeOffset="1472.695">914 42 6413 0 0,'0'0'6260'0'0,"0"0"-4832"0"0,0 0-744 0 0,0 0 32 0 0,0 0-264 0 0,0 0-324 0 0,0 0-68 0 0,0 0-60 0 0,0 0-224 0 0,0 0-292 0 0,6-5 12 0 0,-8 5-560 0 0,1 0-1492 0 0,-2 0-3273 0 0</inkml:trace>
  <inkml:trace contextRef="#ctx0" brushRef="#br0" timeOffset="2134.909">1057 147 4548 0 0,'0'0'4160'0'0,"2"8"-2824"0"0,37 124 3952 0 0,-39-131-5263 0 0,1 0-1 0 0,-1 0 1 0 0,0-1 0 0 0,1 1-1 0 0,-1 0 1 0 0,1-1-1 0 0,-1 1 1 0 0,1 0 0 0 0,-1-1-1 0 0,1 1 1 0 0,0-1 0 0 0,-1 1-1 0 0,1-1 1 0 0,0 1 0 0 0,-1-1-1 0 0,1 0 1 0 0,0 1-1 0 0,0-1 1 0 0,-1 0 0 0 0,1 1-1 0 0,0-1 1 0 0,0 0 0 0 0,0 0-1 0 0,-1 0 1 0 0,1 1 0 0 0,0-1-1 0 0,0 0 1 0 0,0 0-1 0 0,-1-1 1 0 0,1 1 0 0 0,0 0-1 0 0,0 0 1 0 0,0 0 0 0 0,-1 0-1 0 0,1-1 1 0 0,0 1-1 0 0,0 0 1 0 0,0-1 0 0 0,-1 1-1 0 0,1 0 1 0 0,0-1 0 0 0,-1 1-1 0 0,1-1 1 0 0,0 1 0 0 0,-1-1-1 0 0,1 0 1 0 0,-1 1-1 0 0,1-1 1 0 0,-1 0 0 0 0,1 1-1 0 0,-1-1 1 0 0,0 0 0 0 0,1 1-1 0 0,-1-1 1 0 0,0 0-1 0 0,1 0 1 0 0,-1 0 0 0 0,0 1-25 0 0,28-46-1132 0 0,-19 19 789 0 0,30-46 300 0 0,-36 75 57 0 0,1 1 0 0 0,-1-1 0 0 0,0 0 1 0 0,-1 1-1 0 0,1 0 0 0 0,0 0 0 0 0,-1-1 0 0 0,0 2 1 0 0,1-1-1 0 0,-1 0 0 0 0,0 0 0 0 0,-1 1 0 0 0,1-1 1 0 0,-1 1-1 0 0,1-1 0 0 0,-1 1 0 0 0,0 0 0 0 0,0-1 1 0 0,-1 1-1 0 0,1 0 0 0 0,-1 3-14 0 0,1-6 12 0 0,15 48 989 0 0,-16-48-996 0 0,1-1 0 0 0,-1 1 0 0 0,0 0 0 0 0,1-1 0 0 0,-1 1 0 0 0,1-1 0 0 0,-1 0 0 0 0,1 1 0 0 0,-1-1 0 0 0,1 1-1 0 0,0-1 1 0 0,-1 0 0 0 0,1 1 0 0 0,-1-1 0 0 0,1 0 0 0 0,0 0 0 0 0,-1 1 0 0 0,1-1 0 0 0,0 0 0 0 0,-1 0 0 0 0,1 0 0 0 0,0 0 0 0 0,-1 0 0 0 0,1 0 0 0 0,0 0 0 0 0,-1 0 0 0 0,1 0 0 0 0,0 0 0 0 0,-1 0 0 0 0,1-1 0 0 0,0 1 0 0 0,-1 0 0 0 0,1 0-1 0 0,0-1 1 0 0,-1 1 0 0 0,1 0 0 0 0,-1-1 0 0 0,1 1 0 0 0,0-1 0 0 0,-1 1 0 0 0,1 0 0 0 0,-1-1 0 0 0,0 0 0 0 0,1 1 0 0 0,-1-1 0 0 0,1 1 0 0 0,-1-1 0 0 0,0 1 0 0 0,1-1 0 0 0,-1 0 0 0 0,0 1 0 0 0,0-1 0 0 0,1 0 0 0 0,-1 1 0 0 0,0-1-1 0 0,0 0 1 0 0,0 1 0 0 0,0-1 0 0 0,0 0 0 0 0,0 1 0 0 0,0-1 0 0 0,0 0 0 0 0,0 1 0 0 0,0-1 0 0 0,0 0 0 0 0,-1 1 0 0 0,1-1 0 0 0,0 0 0 0 0,0 1 0 0 0,-1-1-5 0 0,6-78-1136 0 0,20 137 431 0 0,-26-56 743 0 0,1-1 0 0 0,0 1 0 0 0,0-1 0 0 0,0 0 0 0 0,0 1 0 0 0,0-1 0 0 0,0 1 0 0 0,1-1 0 0 0,-1 1 0 0 0,0-1-1 0 0,1 0 1 0 0,-1 1 0 0 0,1-1 0 0 0,-1 0 0 0 0,1 0 0 0 0,0 1 0 0 0,0-1 0 0 0,-1 0 0 0 0,1 0 0 0 0,0 0 0 0 0,0 0 0 0 0,0 0 0 0 0,0 0 0 0 0,0 0 0 0 0,0 0 0 0 0,1 0 0 0 0,-1 0 0 0 0,0-1 0 0 0,0 1 0 0 0,1 0-1 0 0,-1-1 1 0 0,0 1 0 0 0,1-1 0 0 0,-1 0 0 0 0,0 1 0 0 0,1-1 0 0 0,-1 0 0 0 0,1 0 0 0 0,-1 0 0 0 0,1 0 0 0 0,-1 0 0 0 0,0 0 0 0 0,1 0 0 0 0,-1 0 0 0 0,1-1 0 0 0,-1 1 0 0 0,0-1 0 0 0,1 1 0 0 0,-1-1 0 0 0,0 1-1 0 0,0-1 1 0 0,1 0 0 0 0,-1 1 0 0 0,0-1 0 0 0,0 0 0 0 0,0 0 0 0 0,0 0 0 0 0,0 0 0 0 0,0 0 0 0 0,0 0 0 0 0,0 0 0 0 0,0-1-38 0 0,1 1-14 0 0,0 0-1 0 0,1 0 1 0 0,-1 1 0 0 0,0-1-1 0 0,1 0 1 0 0,-1 1 0 0 0,0-1-1 0 0,1 1 1 0 0,-1 0 0 0 0,1 0-1 0 0,-1 0 1 0 0,0 0 0 0 0,1 0-1 0 0,-1 1 1 0 0,0-1 0 0 0,1 1-1 0 0,-1-1 1 0 0,0 1 0 0 0,1 0-1 0 0,-1 0 1 0 0,0 0 0 0 0,0 0-1 0 0,0 0 1 0 0,0 1 0 0 0,0-1-1 0 0,0 1 1 0 0,0-1 0 0 0,-1 1-1 0 0,1 0 1 0 0,0-1 0 0 0,-1 1-1 0 0,1 0 1 0 0,-1 0 0 0 0,0 0-1 0 0,0 0 1 0 0,0 0 0 0 0,1 3 14 0 0,37 26 835 0 0,-34-32-780 0 0,0-1 1 0 0,0 1 0 0 0,0-1-1 0 0,0-1 1 0 0,-1 1 0 0 0,1-1-1 0 0,-1 1 1 0 0,1-1-1 0 0,-1 0 1 0 0,0-1 0 0 0,0 1-1 0 0,-1-1 1 0 0,1 0 0 0 0,-1 0-1 0 0,0 0 1 0 0,1 0 0 0 0,-2-1-1 0 0,1 1 1 0 0,-1-1 0 0 0,1 0-1 0 0,-1 1 1 0 0,-1-1 0 0 0,1 0-1 0 0,-1 0 1 0 0,0 0-1 0 0,0-1 1 0 0,0 1 0 0 0,0-4-56 0 0,-2-2-89 0 0,1 1 0 0 0,-2 0 0 0 0,1 0 0 0 0,-2 0 0 0 0,1 0 0 0 0,-1 0 0 0 0,-1 0 0 0 0,1 0 0 0 0,-2 1 0 0 0,1 0 0 0 0,-1 0 0 0 0,-1 0 0 0 0,0 0 0 0 0,0 1 0 0 0,-1 0 89 0 0,7 7-33 0 0,-1 1-1 0 0,1-1 1 0 0,-1 1-1 0 0,1-1 1 0 0,-1 1 0 0 0,1 0-1 0 0,-1-1 1 0 0,0 1 0 0 0,1 0-1 0 0,-1-1 1 0 0,0 1-1 0 0,1 0 1 0 0,-1 0 0 0 0,0-1-1 0 0,1 1 1 0 0,-1 0 0 0 0,0 0-1 0 0,1 0 1 0 0,-1 0-1 0 0,0 0 1 0 0,0 0 0 0 0,1 0-1 0 0,-1 0 1 0 0,0 0 0 0 0,1 1-1 0 0,-1-1 1 0 0,0 0-1 0 0,1 0 1 0 0,-1 0 0 0 0,0 1-1 0 0,1-1 1 0 0,-1 0 0 0 0,1 1-1 0 0,-1-1 1 0 0,0 1-1 0 0,1-1 1 0 0,-1 1 0 0 0,1-1-1 0 0,-1 1 1 0 0,1-1 0 0 0,0 1-1 0 0,-1-1 1 0 0,1 1-1 0 0,0 0 1 0 0,-1-1 0 0 0,1 1-1 0 0,0 0 1 0 0,-1-1 0 0 0,1 1-1 0 0,0 0 1 0 0,0-1-1 0 0,0 1 1 0 0,0 0 0 0 0,0-1-1 0 0,0 1 1 0 0,0 0 0 0 0,0-1-1 0 0,0 1 1 0 0,0 0-1 0 0,0-1 1 0 0,0 1 0 0 0,1 0 33 0 0,-7 58 668 0 0,6-52-696 0 0,-2-2 42 0 0,1 0 1 0 0,0 0 0 0 0,0 1 0 0 0,0-1 0 0 0,1 0 0 0 0,0 0 0 0 0,0 1 0 0 0,0-1 0 0 0,1 0 0 0 0,-1 1-1 0 0,1-1 1 0 0,1 0 0 0 0,-1 0 0 0 0,1 0 0 0 0,0 0 0 0 0,0 0 0 0 0,0 0 0 0 0,1-1 0 0 0,-1 1 0 0 0,1-1-1 0 0,0 1 1 0 0,1-1 0 0 0,-1 0 0 0 0,1 0 0 0 0,-1-1 0 0 0,1 1 0 0 0,1-1 0 0 0,-1 0 0 0 0,0 0 0 0 0,1 0-1 0 0,-1 0 1 0 0,1-1 0 0 0,0 0 0 0 0,0 0 0 0 0,0 0 0 0 0,0-1 0 0 0,2 1-15 0 0,7 1-7625 0 0,-9-3 3119 0 0</inkml:trace>
  <inkml:trace contextRef="#ctx0" brushRef="#br0" timeOffset="2383.333">1790 246 1396 0 0,'0'0'6387'0'0,"0"0"-3759"0"0,6-4-1440 0 0,31-39 3055 0 0,-44 69-5794 0 0,29 46 2869 0 0,-18-65-1140 0 0,0 0 0 0 0,-1 0-1 0 0,-1 0 1 0 0,1 1 0 0 0,-1-1-1 0 0,0 1 1 0 0,-1 0 0 0 0,0-1-1 0 0,0 1 1 0 0,0 0 0 0 0,-1 0 0 0 0,0 0-1 0 0,-1 0 1 0 0,0 2-178 0 0,-2-7-22 0 0,0 0 1 0 0,0 0-1 0 0,-1-1 0 0 0,1 0 1 0 0,0 1-1 0 0,-1-1 0 0 0,1-1 1 0 0,-1 1-1 0 0,0 0 0 0 0,1-1 1 0 0,-1 0-1 0 0,0 0 0 0 0,0 0 1 0 0,0 0-1 0 0,0 0 0 0 0,0-1 1 0 0,0 0-1 0 0,0 0 0 0 0,0 0 1 0 0,0 0-1 0 0,0-1 0 0 0,0 0 1 0 0,0 1-1 0 0,-3-3 22 0 0,0 3-267 0 0,-28-6-2302 0 0,-1-9-3407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44.6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0 6645 0 0,'0'0'4056'0'0,"0"0"-3039"0"0,0 0-880 0 0,-5 9 420 0 0,-154 294 3764 0 0,-25-72-2508 0 0,193-249-5397 0 0,-3 2-2632 0 0,5-10-2386 0 0</inkml:trace>
  <inkml:trace contextRef="#ctx0" brushRef="#br0" timeOffset="250.378">63 100 9189 0 0,'0'0'1327'0'0,"4"8"-789"0"0,17 32 403 0 0,1-1 1 0 0,3-1-1 0 0,1-1 1 0 0,2-1-1 0 0,1-1 1 0 0,2-2-1 0 0,1-1 1 0 0,1-2-1 0 0,7 3-941 0 0,30 48-711 0 0,-81-80-4924 0 0,0-15-1185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49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723 1 7141 0 0,'0'0'5292'0'0,"3"7"-4017"0"0,-1-4-1199 0 0,0-1 0 0 0,-1 1 0 0 0,1 0 0 0 0,-1-1 0 0 0,0 1 1 0 0,1 0-1 0 0,-1 0 0 0 0,-1 0 0 0 0,1 0 0 0 0,0 0 0 0 0,-1 0 0 0 0,0 0 0 0 0,1 0 0 0 0,-1 0 0 0 0,0 0 1 0 0,-1 0-1 0 0,1 0 0 0 0,0 0 0 0 0,-1 0 0 0 0,0 0 0 0 0,0 0 0 0 0,0 0 0 0 0,0 0 0 0 0,0 0 0 0 0,0-1 1 0 0,-1 1-1 0 0,0 0 0 0 0,1-1 0 0 0,-1 1 0 0 0,0-1 0 0 0,0 0 0 0 0,0 1 0 0 0,0-1 0 0 0,-1 0 0 0 0,-1 1-76 0 0,-15 6 111 0 0,0-2-1 0 0,0 0 1 0 0,-1-1-1 0 0,1-1 1 0 0,-1-1-1 0 0,0 0 0 0 0,-1-2 1 0 0,1 0-1 0 0,0-2 1 0 0,-1 0-1 0 0,1-1 1 0 0,0-1-1 0 0,0-1 0 0 0,-1 0 1 0 0,2-2-1 0 0,-1-1 1 0 0,1 0-1 0 0,-18-8-110 0 0,-192-62-672 0 0,223 79 694 0 0,-1 1 0 0 0,1 1 0 0 0,0-1 1 0 0,1 1-1 0 0,-1 0 0 0 0,1 0 0 0 0,0 1 0 0 0,0-1 0 0 0,1 1 1 0 0,0 0-1 0 0,0 1 0 0 0,0-1 0 0 0,1 1 0 0 0,0-1 0 0 0,0 1 1 0 0,0 0-1 0 0,1 0 0 0 0,0 1 0 0 0,1-1 0 0 0,-1 0 1 0 0,1 1-1 0 0,1-1 0 0 0,0 0 0 0 0,0 4-22 0 0,2 70 9 0 0,13-61-2717 0 0,12-11-4015 0 0,-7-12-2014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0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0 5004 0 0,'0'0'4189'0'0,"0"0"-2094"0"0,0 0-1621 0 0,0 8-114 0 0,-2 6-41 0 0,0-1 0 0 0,-1 1 0 0 0,0-1 0 0 0,-1 0 0 0 0,-1 0 0 0 0,0 0 0 0 0,0 0 0 0 0,-1-1 0 0 0,-1 0 0 0 0,0 0 1 0 0,-1-1-1 0 0,-8 10-319 0 0,-86 65-596 0 0,101-86 526 0 0,1 1-1 0 0,-1-1 1 0 0,0 1 0 0 0,0-1 0 0 0,0 0 0 0 0,0 1 0 0 0,0-1 0 0 0,0 0-1 0 0,1 1 1 0 0,-1-1 0 0 0,0 0 0 0 0,0 0 0 0 0,0 0 0 0 0,0 0 0 0 0,0 0-1 0 0,0 0 1 0 0,0 0 0 0 0,0 0 0 0 0,0 0 0 0 0,0 0 0 0 0,0-1 0 0 0,0 1-1 0 0,1 0 1 0 0,-1-1 0 0 0,0 1 0 0 0,0 0 0 0 0,0-1 0 0 0,0 1 0 0 0,1-1-1 0 0,-1 0 1 0 0,0 1 0 0 0,0-1 0 0 0,1 0 0 0 0,-1 1 0 0 0,0-1 0 0 0,1 0 0 0 0,-1 0-1 0 0,1 1 1 0 0,-1-1 0 0 0,1 0 0 0 0,0 0 0 0 0,-1 0 0 0 0,1 0 0 0 0,0 0-1 0 0,-1 1 1 0 0,1-1 0 0 0,0 0 0 0 0,0 0 0 0 0,0 0 0 0 0,0 0 0 0 0,0 0-1 0 0,0 0 1 0 0,0 0 0 0 0,0 0 0 0 0,0 0 0 0 0,0 0 0 0 0,1 0 0 0 0,-1 0-1 0 0,0 0 1 0 0,1 1 0 0 0,-1-1 0 0 0,0 0 0 0 0,1 0 0 0 0,-1 0 0 0 0,1 1-1 0 0,0-1 1 0 0,-1 0 0 0 0,1 0 70 0 0,-12-42 107 0 0,0 99 2579 0 0,11-50-2560 0 0,0 0 0 0 0,1 0 0 0 0,-1-1 0 0 0,1 1 0 0 0,1 0 0 0 0,-1-1 0 0 0,1 1 0 0 0,-1-1 0 0 0,2 0 0 0 0,-1 1 1 0 0,0-1-1 0 0,1 0 0 0 0,0 0 0 0 0,1-1 0 0 0,-1 1 0 0 0,1-1 0 0 0,-1 1 0 0 0,1-1 0 0 0,1 0 0 0 0,-1-1 0 0 0,0 1 0 0 0,1-1 0 0 0,0 1 0 0 0,0-1 0 0 0,0-1 0 0 0,0 1 0 0 0,0-1 0 0 0,1 0 1 0 0,0 0-127 0 0,73-1-7178 0 0,-66-6-138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2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 10877 0 0,'0'0'2326'0'0,"0"0"-1744"0"0,2 8-296 0 0,-5 92 2306 0 0,11-108-3431 0 0,-8 5 830 0 0,1 1 1 0 0,0-1-1 0 0,0 1 0 0 0,0-1 1 0 0,0 1-1 0 0,1 0 0 0 0,-1 0 1 0 0,1-1-1 0 0,-1 1 0 0 0,1 0 1 0 0,0 0-1 0 0,-1 0 0 0 0,1 1 0 0 0,0-1 1 0 0,0 0-1 0 0,1 1 0 0 0,-1-1 1 0 0,0 1-1 0 0,0 0 0 0 0,1 0 1 0 0,-1 0-1 0 0,1 0 0 0 0,-1 0 1 0 0,1 0-1 0 0,-1 1 0 0 0,1-1 1 0 0,-1 1-1 0 0,1 0 0 0 0,0 0 0 0 0,-1 0 1 0 0,1 0-1 0 0,0 0 9 0 0,29 39 1536 0 0,-30-35-1388 0 0,-1-1 1 0 0,1 0-1 0 0,0 1 1 0 0,0-1-1 0 0,0 0 1 0 0,1 0-1 0 0,-1-1 1 0 0,1 1 0 0 0,-1 0-1 0 0,1-1 1 0 0,0 0-1 0 0,0 1 1 0 0,0-1-1 0 0,0 0 1 0 0,1 0-1 0 0,-1-1 1 0 0,0 1 0 0 0,1-1-1 0 0,-1 0 1 0 0,1 0-1 0 0,1 1-148 0 0,-3-4-25 0 0,0 0-1 0 0,-1 0 1 0 0,1 0-1 0 0,-1 0 0 0 0,0 0 1 0 0,1 0-1 0 0,-1-1 1 0 0,0 1-1 0 0,0 0 1 0 0,0-1-1 0 0,-1 1 1 0 0,1 0-1 0 0,-1-1 1 0 0,1 1-1 0 0,-1-1 1 0 0,0 1-1 0 0,0-1 0 0 0,0 1 1 0 0,0-1-1 0 0,0 1 1 0 0,-1-1-1 0 0,1 1 1 0 0,-1 0-1 0 0,1-1 1 0 0,-1 1-1 0 0,0 0 1 0 0,0-1-1 0 0,0 1 1 0 0,0 0-1 0 0,-1 0 0 0 0,1 0 1 0 0,0 0-1 0 0,-1-1 26 0 0,-25-42-2689 0 0,15 23-1558 0 0,-4-5-3995 0 0</inkml:trace>
  <inkml:trace contextRef="#ctx0" brushRef="#br0" timeOffset="512.016">458 7 3220 0 0,'0'0'8629'0'0,"0"0"-5910"0"0,0 0-1982 0 0,0 0-610 0 0,-6 3-162 0 0,4-2 49 0 0,0-1 0 0 0,0 1 1 0 0,0 0-1 0 0,0 0 0 0 0,0 0 0 0 0,0 0 1 0 0,0 0-1 0 0,1 0 0 0 0,-1 1 0 0 0,0-1 1 0 0,1 0-1 0 0,-1 1 0 0 0,0-1 1 0 0,1 1-1 0 0,0 0 0 0 0,-1 0 0 0 0,1-1 1 0 0,0 1-1 0 0,0 0 0 0 0,0 0 0 0 0,0 0 1 0 0,0 0-1 0 0,1 0 0 0 0,-1 0 1 0 0,1 0-1 0 0,-1 1 0 0 0,1-1 0 0 0,0 0 1 0 0,0 0-1 0 0,-1 0 0 0 0,2 0 1 0 0,-1 1-1 0 0,0-1 0 0 0,0 0 0 0 0,1 0 1 0 0,-1 0-1 0 0,1 0 0 0 0,0 0 0 0 0,-1 0 1 0 0,1 0-1 0 0,0 0 0 0 0,0 0 1 0 0,0 0-1 0 0,1 1-14 0 0,17 20 1054 0 0,24 55 834 0 0,-46-76-1895 0 0,0 1-1 0 0,0-1 0 0 0,0 0 1 0 0,-1 0-1 0 0,1 0 1 0 0,0 0-1 0 0,-1 0 1 0 0,1-1-1 0 0,-1 0 1 0 0,0 0-1 0 0,1 0 1 0 0,-1 0-1 0 0,0 0 1 0 0,0 0-1 0 0,0-1 0 0 0,1 0 1 0 0,-1 0-1 0 0,0 0 1 0 0,0 0-1 0 0,0-1 1 0 0,1 0-1 0 0,-1 1 1 0 0,-2-2 7 0 0,-90-22-4201 0 0,57 5-3703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0.2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9337 0 0,'0'0'172'0'0,"0"0"-172"0"0,0 0-1336 0 0,0 0-224 0 0,0 0 468 0 0,0 0-1113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1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8373 0 0,'0'0'6312'0'0,"2"6"-4767"0"0,2 17-1178 0 0,0-1 1 0 0,-2 1-1 0 0,0 0 0 0 0,-2 0 0 0 0,0 0 1 0 0,-2 0-1 0 0,-1 0 0 0 0,0 0 0 0 0,-2-1 1 0 0,0 0-1 0 0,-2 1-367 0 0,5-35-6846 0 0,3 1 1064 0 0,4-11-1860 0 0</inkml:trace>
  <inkml:trace contextRef="#ctx0" brushRef="#br0" timeOffset="200.756">112 44 4892 0 0,'0'0'6155'0'0,"0"0"-4035"0"0,0 0-1570 0 0,5 8-65 0 0,1 3-149 0 0,-1 1 0 0 0,0-1 0 0 0,0 1 0 0 0,-1 0 0 0 0,0 1 0 0 0,-1-1 1 0 0,-1 0-1 0 0,0 1 0 0 0,-1 0 0 0 0,0-1 0 0 0,-1 1 0 0 0,0 4-336 0 0,-10 33 710 0 0,2-17-1887 0 0,7-11-3381 0 0,1-22-2163 0 0</inkml:trace>
  <inkml:trace contextRef="#ctx0" brushRef="#br0" timeOffset="469.563">316 303 4516 0 0,'0'0'7026'0'0,"0"0"-5164"0"0,0 0-1619 0 0,0 0-5 0 0,0 0 63 0 0,0 0 130 0 0,6-1 95 0 0,-4 2-530 0 0,1-1 0 0 0,-1-1 1 0 0,0 1-1 0 0,0 0 0 0 0,0 0 1 0 0,0-1-1 0 0,0 1 0 0 0,1-1 1 0 0,-1 0-1 0 0,0 0 0 0 0,0 1 1 0 0,0-1-1 0 0,-1 0 1 0 0,1-1-1 0 0,0 1 0 0 0,0 0 1 0 0,0-1-1 0 0,-1 1 0 0 0,1-1 1 0 0,-1 1-1 0 0,1-1 0 0 0,-1 0 1 0 0,0 1-1 0 0,0-1 0 0 0,1 0 1 0 0,-1 0-1 0 0,-1 0 0 0 0,1 0 1 0 0,0 0-1 0 0,0 0 0 0 0,-1 0 1 0 0,1 0-1 0 0,-1 0 0 0 0,1-1 1 0 0,-1 1-1 0 0,0 0 0 0 0,0-2 4 0 0,0 1-6 0 0,0 0-1 0 0,-1 0 1 0 0,1 0-1 0 0,-1 0 1 0 0,0 1-1 0 0,1-1 1 0 0,-1 0-1 0 0,0 0 0 0 0,-1 1 1 0 0,1-1-1 0 0,0 1 1 0 0,-1-1-1 0 0,1 1 1 0 0,-1-1-1 0 0,0 1 1 0 0,0 0-1 0 0,0 0 1 0 0,0 0-1 0 0,0 0 0 0 0,-1 0 1 0 0,1 0-1 0 0,0 1 1 0 0,-1-1-1 0 0,1 1 1 0 0,-1 0-1 0 0,0 0 1 0 0,1 0-1 0 0,-1 0 1 0 0,0 0-1 0 0,0 0 0 0 0,0 1 1 0 0,1-1-1 0 0,-1 1 1 0 0,0 0-1 0 0,0 0 1 0 0,0 0-1 0 0,0 0 1 0 0,0 0-1 0 0,0 1 1 0 0,0-1-1 0 0,1 1 0 0 0,-1 0 1 0 0,0 0-1 0 0,0 0 1 0 0,1 0-1 0 0,-1 0 1 0 0,1 1-1 0 0,-1-1 1 0 0,1 1-1 0 0,-1 0 1 0 0,1 0-1 0 0,0-1 0 0 0,0 1 1 0 0,0 1-1 0 0,0-1 1 0 0,0 0-1 0 0,1 0 1 0 0,-1 1-1 0 0,0-1 1 0 0,1 1-1 0 0,0 0 1 0 0,0-1-1 0 0,0 1 0 0 0,0 0 1 0 0,0-1-1 0 0,0 3 7 0 0,0-3 35 0 0,0 0 0 0 0,0 0 0 0 0,0 1 0 0 0,0-1 0 0 0,1 0 0 0 0,-1 0-1 0 0,1 0 1 0 0,0 1 0 0 0,-1-1 0 0 0,1 0 0 0 0,0 0 0 0 0,0 1 0 0 0,1-1-1 0 0,-1 0 1 0 0,0 1 0 0 0,1-1 0 0 0,-1 0 0 0 0,1 0 0 0 0,0 0 0 0 0,0 0-1 0 0,0 0 1 0 0,0 1 0 0 0,0-1 0 0 0,0-1 0 0 0,0 1 0 0 0,1 0 0 0 0,-1 0 0 0 0,1 0-1 0 0,-1-1 1 0 0,2 1-35 0 0,44 14-5107 0 0,-32-15-539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0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53 3512 0 0,'0'0'5276'0'0,"0"0"-3248"0"0,0 0-1546 0 0,0 0-56 0 0,0 0 166 0 0,0 0 277 0 0,6 7 91 0 0,-1-3-854 0 0,0 0 0 0 0,1 1 0 0 0,-1-2 0 0 0,1 1-1 0 0,-1-1 1 0 0,1 0 0 0 0,0 0 0 0 0,0 0 0 0 0,1-1 0 0 0,-1 0 0 0 0,0 0 0 0 0,1-1 0 0 0,-1 0 0 0 0,1 0 0 0 0,0 0 0 0 0,-1-1 0 0 0,6 0-106 0 0,52-14 588 0 0,-63 14-611 0 0,0-1-1 0 0,0 0 0 0 0,0 1 0 0 0,0-1 1 0 0,-1 0-1 0 0,1 0 0 0 0,0 1 0 0 0,0-1 1 0 0,-1 0-1 0 0,1 0 0 0 0,-1 0 0 0 0,1 0 1 0 0,0 0-1 0 0,-1 0 0 0 0,0 0 0 0 0,1 0 1 0 0,-1 0-1 0 0,0 0 0 0 0,1 0 0 0 0,-1 0 1 0 0,0 0-1 0 0,0-1 0 0 0,0 1 0 0 0,0 0 1 0 0,0 0-1 0 0,0 0 0 0 0,0 0 0 0 0,0 0 0 0 0,-1 0 1 0 0,1 0-1 0 0,0 0 0 0 0,-1 0 0 0 0,1 0 1 0 0,-1 0-1 0 0,1 0 0 0 0,-1 0 0 0 0,1 0 1 0 0,-1 0-1 0 0,0 0 0 0 0,1 0 0 0 0,-1 0 1 0 0,0 1-1 0 0,0-1 0 0 0,0 0 0 0 0,1 0 1 0 0,-1 1-1 0 0,0-1 0 0 0,0 1 0 0 0,0-1 1 0 0,0 1-1 0 0,0-1 0 0 0,0 1 0 0 0,0 0 1 0 0,0-1-1 0 0,0 1 0 0 0,-1 0 24 0 0,-6-5-66 0 0,0 0 0 0 0,0 0 0 0 0,-1 1 0 0 0,1 0 0 0 0,-1 0 0 0 0,0 1 0 0 0,0 0 0 0 0,0 1 0 0 0,0 0 0 0 0,-1 0 1 0 0,1 1-1 0 0,-1 0 0 0 0,1 1 0 0 0,-4 0 66 0 0,10 3 95 0 0,0 0-1 0 0,0 0 1 0 0,1 0 0 0 0,-1 0 0 0 0,1 0 0 0 0,0 1 0 0 0,0-1 0 0 0,0 1 0 0 0,0 0 0 0 0,0-1-1 0 0,1 1 1 0 0,0 0 0 0 0,0 0 0 0 0,0 0 0 0 0,0 0 0 0 0,1 0 0 0 0,-1 0 0 0 0,1 0 0 0 0,0 0-1 0 0,0 0 1 0 0,0 0 0 0 0,1 0 0 0 0,0 0 0 0 0,-1 0 0 0 0,2 1-95 0 0,-2 9 161 0 0,6 140 549 0 0,3-91-2853 0 0,-7-58-1178 0 0,2-6-3463 0 0</inkml:trace>
  <inkml:trace contextRef="#ctx0" brushRef="#br0" timeOffset="262.409">216 248 7613 0 0,'0'0'8080'0'0,"0"0"-7051"0"0,0 0-1029 0 0,0 0 40 0 0,0 0-40 0 0,0 0 148 0 0,-48 5-36 0 0,29-4-36 0 0,-10-1-76 0 0,6 0 0 0 0,-4 0-737 0 0,4 0-283 0 0,2 0-908 0 0,7-2-3148 0 0,3-5-3209 0 0</inkml:trace>
  <inkml:trace contextRef="#ctx0" brushRef="#br0" timeOffset="263.409">311 334 1368 0 0,'0'0'0'0'0,"0"0"0"0"0,0 0-64 0 0,0 0 64 0 0,0 0-820 0 0</inkml:trace>
  <inkml:trace contextRef="#ctx0" brushRef="#br0" timeOffset="682.604">349 306 1668 0 0,'0'0'1338'0'0,"0"0"3031"0"0,0 0-2260 0 0,0 0-937 0 0,5 6-216 0 0,-4-3-829 0 0,0 1 0 0 0,1-1 0 0 0,-1 0 0 0 0,1 0 0 0 0,0 0-1 0 0,0 0 1 0 0,0 0 0 0 0,0 0 0 0 0,1 0 0 0 0,-1 0-1 0 0,1-1 1 0 0,-1 0 0 0 0,1 1 0 0 0,0-1 0 0 0,0 0 0 0 0,0 0-1 0 0,0-1 1 0 0,0 1 0 0 0,1 0 0 0 0,-1-1 0 0 0,0 0 0 0 0,1 0-1 0 0,-1 0 1 0 0,1 0 0 0 0,0-1 0 0 0,-1 1 0 0 0,1-1-1 0 0,-1 0 1 0 0,1 0 0 0 0,-1 0 0 0 0,1-1 0 0 0,0 1 0 0 0,-1-1-1 0 0,1 0 1 0 0,-1 0 0 0 0,1 0 0 0 0,-1 0 0 0 0,0-1 0 0 0,0 1-1 0 0,1-1 1 0 0,-1 0 0 0 0,0 0 0 0 0,0 0 0 0 0,-1 0-1 0 0,1-1 1 0 0,0 1-127 0 0,-2-1-13 0 0,1 0 0 0 0,-1 1-1 0 0,0-1 1 0 0,0 0-1 0 0,-1 0 1 0 0,1 0 0 0 0,-1 0-1 0 0,1 0 1 0 0,-1 1 0 0 0,0-1-1 0 0,0 0 1 0 0,0 0 0 0 0,-1 0-1 0 0,1 0 1 0 0,-1 0 0 0 0,1 0-1 0 0,-1 0 1 0 0,0 0 0 0 0,0 1-1 0 0,0-1 1 0 0,0 0-1 0 0,-1 1 1 0 0,1-1 0 0 0,-1 1-1 0 0,0-1 1 0 0,1 1 0 0 0,-1 0-1 0 0,0 0 1 0 0,0 0 0 0 0,-1 0-1 0 0,1 0 1 0 0,0 0 0 0 0,-1 0-1 0 0,1 1 1 0 0,-1-1-1 0 0,1 1 1 0 0,-1 0 0 0 0,0 0-1 0 0,0 0 1 0 0,1 0 0 0 0,-1 0-1 0 0,0 1 1 0 0,0-1 0 0 0,0 1-1 0 0,0 0 1 0 0,0 0 0 0 0,0 0-1 0 0,0 0 1 0 0,0 0 0 0 0,0 1-1 0 0,1-1 1 0 0,-1 1-1 0 0,0 0 1 0 0,0-1 0 0 0,0 2-1 0 0,1-1 1 0 0,-1 0 0 0 0,0 0-1 0 0,1 1 1 0 0,-1-1 0 0 0,1 1-1 0 0,0 0 1 0 0,-1 0 0 0 0,1 0-1 0 0,0 0 1 0 0,0 0-1 0 0,0 1 1 0 0,0 0 13 0 0,0-1 46 0 0,1 0 0 0 0,-1 1-1 0 0,0 0 1 0 0,1-1 0 0 0,0 1 0 0 0,0 0-1 0 0,0-1 1 0 0,0 1 0 0 0,0 0 0 0 0,0 0-1 0 0,1 0 1 0 0,-1 0 0 0 0,1 0 0 0 0,0 0-1 0 0,0 0 1 0 0,0 0 0 0 0,0 0 0 0 0,1 0 0 0 0,-1 0-1 0 0,1 0 1 0 0,0 0 0 0 0,0-1 0 0 0,0 1-1 0 0,0 0 1 0 0,0 0 0 0 0,1-1 0 0 0,-1 1-1 0 0,1-1 1 0 0,-1 1 0 0 0,1-1 0 0 0,0 1-46 0 0,41 10-2442 0 0,-30-15-1411 0 0,1-8-4521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7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 6837 0 0,'0'0'5249'0'0,"0"0"-3593"0"0,0 0-1159 0 0,0 0-383 0 0,-8 2-42 0 0,2 0-4 0 0,1 0 1 0 0,-1 1-1 0 0,1 0 0 0 0,-1 0 0 0 0,1 0 0 0 0,0 0 0 0 0,0 1 0 0 0,0 0 0 0 0,1 0 0 0 0,-1 0 1 0 0,1 1-1 0 0,0 0 0 0 0,0-1 0 0 0,1 1 0 0 0,-1 1 0 0 0,1-1 0 0 0,0 0 0 0 0,0 1 0 0 0,-1 5-68 0 0,-13 25 415 0 0,2 1 0 0 0,2 0 0 0 0,1 0 0 0 0,2 2 0 0 0,2-1 0 0 0,1 1 0 0 0,0 21-415 0 0,6-41 231 0 0,0 0 0 0 0,2 0 0 0 0,0 1 0 0 0,1-1 1 0 0,1 0-1 0 0,0-1 0 0 0,2 1 0 0 0,0-1 1 0 0,1 1-1 0 0,6 10-231 0 0,1-7-158 0 0,2 0 0 0 0,1 0-1 0 0,0-1 1 0 0,1-1 0 0 0,2-1 0 0 0,0-1-1 0 0,15 12 159 0 0,-13-14-2568 0 0,3-4-3015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5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79 150 1632 0 0,'0'0'7091'0'0,"0"0"-4996"0"0,0 0-1621 0 0,0 0 90 0 0,0 0 205 0 0,0 0 252 0 0,0 0 85 0 0,0 0-165 0 0,0 0-263 0 0,5 1-220 0 0,-3 0-417 0 0,0 0 0 0 0,1 0 0 0 0,-1-1 1 0 0,1 1-1 0 0,-1-1 0 0 0,1 0 0 0 0,-1 0 0 0 0,1 0 0 0 0,0 0 1 0 0,-1 0-1 0 0,1 0 0 0 0,-1-1 0 0 0,1 1 0 0 0,-1-1 0 0 0,0 0 1 0 0,1 1-1 0 0,-1-1 0 0 0,1 0 0 0 0,-1 0 0 0 0,0-1 1 0 0,0 1-1 0 0,0-1 0 0 0,0 1 0 0 0,0-1 0 0 0,0 1 0 0 0,0-1 1 0 0,0 0-1 0 0,-1 0 0 0 0,1 0 0 0 0,-1 0 0 0 0,1 0 0 0 0,-1 0 1 0 0,0-1-1 0 0,0 1 0 0 0,0 0 0 0 0,0-1 0 0 0,0 1 1 0 0,0 0-1 0 0,-1-1 0 0 0,1 1 0 0 0,-1-1-41 0 0,-1-2-63 0 0,1 1 0 0 0,-1 0 0 0 0,-1 0 0 0 0,1 0 0 0 0,-1 0 0 0 0,1 0-1 0 0,-1 0 1 0 0,0 0 0 0 0,-1 0 0 0 0,1 1 0 0 0,-1-1 0 0 0,1 1 0 0 0,-1-1 0 0 0,0 1 0 0 0,0 0 0 0 0,-1 0 0 0 0,1 1 0 0 0,-1-1-1 0 0,1 1 1 0 0,-1-1 0 0 0,0 1 0 0 0,0 0 0 0 0,0 1 0 0 0,-2-2 63 0 0,4 2-20 0 0,0 0 0 0 0,-1-1 0 0 0,1 1 0 0 0,0 0 0 0 0,-1 1 0 0 0,1-1 0 0 0,-1 0 0 0 0,1 0 0 0 0,-1 1 0 0 0,1 0 0 0 0,-1-1 0 0 0,1 1 0 0 0,-1 0 0 0 0,1 0 0 0 0,-1 1 0 0 0,0-1 0 0 0,1 0 0 0 0,-1 1 0 0 0,1 0 0 0 0,-1-1 0 0 0,1 1 0 0 0,0 0 0 0 0,-1 0 0 0 0,1 1 0 0 0,0-1 0 0 0,0 0 0 0 0,0 1 0 0 0,0-1 0 0 0,0 1 0 0 0,0 0 0 0 0,0-1 0 0 0,0 1 0 0 0,0 0 0 0 0,1 0 0 0 0,-1 0 0 0 0,1 1 0 0 0,0-1 0 0 0,0 0 0 0 0,-1 0 0 0 0,1 1 0 0 0,0 1 20 0 0,-1 2 78 0 0,1 1-1 0 0,-1-1 1 0 0,1 1 0 0 0,1 0-1 0 0,-1-1 1 0 0,1 1-1 0 0,0 0 1 0 0,1-1-1 0 0,0 1 1 0 0,0 0-1 0 0,0-1 1 0 0,1 1-1 0 0,-1-1 1 0 0,2 1-1 0 0,-1-1 1 0 0,1 0-1 0 0,3 5-77 0 0,45 1-7767 0 0,-33-18-203 0 0</inkml:trace>
  <inkml:trace contextRef="#ctx0" brushRef="#br0" timeOffset="250.752">283 176 7525 0 0,'0'0'7684'0'0,"0"0"-7256"0"0,0 0-240 0 0,16 40 381 0 0,-16-31 3 0 0,0 1-60 0 0,-3-3-4 0 0,2 2-88 0 0,-4-3-200 0 0,3-1-120 0 0,0 0 0 0 0,-2-3-100 0 0,1-2-348 0 0,-1 0-540 0 0,2-4-220 0 0,-2-3-1061 0 0,3-12-5179 0 0</inkml:trace>
  <inkml:trace contextRef="#ctx0" brushRef="#br0" timeOffset="485.125">310 3 13329 0 0,'0'0'2792'0'0,"0"0"-2359"0"0,0 0-209 0 0,0 0-224 0 0,0 0-144 0 0,0 0-129 0 0,0 0-107 0 0,0 0 104 0 0,0 0-1036 0 0,0 0-1756 0 0,11 12-4821 0 0</inkml:trace>
  <inkml:trace contextRef="#ctx0" brushRef="#br0" timeOffset="1561.937">420 7 6921 0 0,'0'0'3623'0'0,"0"0"-2922"0"0,0 0-242 0 0,0 0 264 0 0,0 0-11 0 0,0 0-84 0 0,0 0-162 0 0,-2 14 287 0 0,0-11 2280 0 0,-18-3-4497 0 0,30-3 2076 0 0,-10 3-597 0 0,0 0 53 0 0,-2-2-65 0 0,2 1-35 0 0,0 0 0 0 0,0 1 1 0 0,0-1-1 0 0,0 0 0 0 0,0 1 0 0 0,0-1 1 0 0,0 0-1 0 0,0 1 0 0 0,-1-1 0 0 0,1 0 1 0 0,0 1-1 0 0,0-1 0 0 0,-1 0 0 0 0,1 1 1 0 0,0-1-1 0 0,-1 1 0 0 0,1-1 0 0 0,-1 1 0 0 0,1-1 1 0 0,-1 1-1 0 0,1-1 0 0 0,-1 1 0 0 0,1 0 1 0 0,-1-1-1 0 0,1 1 0 0 0,-1-1 0 0 0,0 1 1 0 0,1 0-1 0 0,-1 0 0 0 0,1-1 0 0 0,-1 1 1 0 0,0 0-1 0 0,1 0 0 0 0,-1 0 0 0 0,0 0 1 0 0,1 0-1 0 0,-1 0 0 0 0,0 0 0 0 0,1 0 1 0 0,-1 0-1 0 0,0 0 0 0 0,1 0 0 0 0,-1 0 1 0 0,0 0-1 0 0,1 1 0 0 0,-1-1 0 0 0,0 0 1 0 0,1 0-1 0 0,-1 1 0 0 0,1-1 0 0 0,-1 0 1 0 0,1 1-1 0 0,-1-1 0 0 0,0 1 0 0 0,1-1 1 0 0,0 1-1 0 0,-1-1 0 0 0,1 1 0 0 0,-1-1 1 0 0,1 1-1 0 0,0-1 0 0 0,-1 1 32 0 0,28 29 2949 0 0,-43-45-7254 0 0,7 5-2251 0 0,-6-5-816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4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47 12921 0 0,'0'0'1760'0'0,"3"8"-1550"0"0,11 33 503 0 0,-1 1 1 0 0,-3 0 0 0 0,-1 0 0 0 0,-2 1-1 0 0,-2 1 1 0 0,-1 8-714 0 0,-1-3 649 0 0,-1-5-1700 0 0,-2-19-6472 0 0,1-37 1467 0 0</inkml:trace>
  <inkml:trace contextRef="#ctx0" brushRef="#br0" timeOffset="234.542">66 1 272 0 0,'0'0'9111'0'0,"0"0"-6396"0"0,9-1-2453 0 0,4 2-70 0 0,0 0 0 0 0,0 1-1 0 0,0 0 1 0 0,0 1-1 0 0,0 1 1 0 0,-1 0 0 0 0,0 1-1 0 0,0 0 1 0 0,0 0-1 0 0,0 2 1 0 0,5 3-192 0 0,-9-6 181 0 0,1 0 1 0 0,-1 1-1 0 0,0 0 1 0 0,0 1-1 0 0,-1 0 1 0 0,0 0-1 0 0,0 0 0 0 0,0 1 1 0 0,-1 0-1 0 0,1 1 1 0 0,-2-1-1 0 0,1 1 1 0 0,-1 0-1 0 0,-1 0 0 0 0,1 1 1 0 0,-1-1-1 0 0,-1 1 1 0 0,3 7-182 0 0,-9-12 33 0 0,1 0 0 0 0,-1 0 1 0 0,0 0-1 0 0,0-1 0 0 0,0 1 0 0 0,-1-1 1 0 0,1 1-1 0 0,-1-1 0 0 0,0 0 1 0 0,0-1-1 0 0,0 1 0 0 0,0-1 0 0 0,0 0 1 0 0,0 1-1 0 0,-1-2 0 0 0,1 1 1 0 0,-1-1-1 0 0,1 1 0 0 0,-1-1 1 0 0,0 0-1 0 0,1-1 0 0 0,-1 1 0 0 0,0-1 1 0 0,0 0-1 0 0,1 0 0 0 0,-1-1 1 0 0,0 1-1 0 0,0-1 0 0 0,1 0 1 0 0,-2-1-35 0 0,-1 2 1 0 0,-81-5-651 0 0,31-9-3905 0 0,45 8-1348 0 0,2-7-1717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9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0 732 0 0,'0'0'2514'0'0,"0"0"1424"0"0,0 0-2167 0 0,0 0-1067 0 0,0 0-85 0 0,0 0 60 0 0,0 0 41 0 0,0 0-73 0 0,1 6-181 0 0,179 348 6131 0 0,-134-259-5794 0 0,-126-215-11979 0 0,59 80 8147 0 0,3 7 3513 0 0,5 12 4940 0 0,9 35-1976 0 0,-10 16-2640 0 0,13-26-330 0 0,-77 119 1709 0 0,14-51-7445 0 0,62-68-693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3:59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0 14289 0 0,'0'0'596'0'0,"0"0"-532"0"0,33 56-64 0 0,-16-16 392 0 0,2 15 220 0 0,-2 5 169 0 0,-8-4 27 0 0,-9-5-200 0 0,-5-7-248 0 0,-9-3-140 0 0,-7-1-112 0 0,-1-9-108 0 0,0-4 0 0 0,3-6-360 0 0,-2-4-428 0 0,-6 2-585 0 0,-3-2-987 0 0,6-4-4028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06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0 7313 0 0,'0'0'4581'0'0,"-1"6"-4087"0"0,-14 61 1400 0 0,-14 154 1790 0 0,30-213-3807 0 0,0 0 0 0 0,1 1 0 0 0,-1-1 0 0 0,2 0 0 0 0,-1 0 0 0 0,1 0 0 0 0,0 0 0 0 0,1 0 0 0 0,0-1 0 0 0,0 1 0 0 0,0-1 0 0 0,1 0 0 0 0,0-1 0 0 0,1 1 0 0 0,5 5 123 0 0,-10-12-168 0 0,9 9-2058 0 0,-2-6-3255 0 0,0-6-2617 0 0</inkml:trace>
  <inkml:trace contextRef="#ctx0" brushRef="#br0" timeOffset="261.769">197 245 1304 0 0,'0'0'5219'0'0,"0"0"-3523"0"0,0 0-1114 0 0,0 0 127 0 0,0 0 177 0 0,0 0-57 0 0,7-2-287 0 0,-2 2-426 0 0,1-1 1 0 0,0 1-1 0 0,-1 0 1 0 0,1 0-1 0 0,-1 0 1 0 0,1 1-1 0 0,-1 0 0 0 0,1 0 1 0 0,-1 0-1 0 0,0 0 1 0 0,1 1-1 0 0,-1 0 0 0 0,0 1 1 0 0,0-1-1 0 0,0 1 1 0 0,0 0-1 0 0,-1 0 0 0 0,1 0 1 0 0,-1 0-1 0 0,0 1 1 0 0,0 0-1 0 0,1 1-116 0 0,-3-4 55 0 0,1 1 0 0 0,-1 0 1 0 0,0-1-1 0 0,1 1 0 0 0,-1 0 0 0 0,0 1 0 0 0,0-1 1 0 0,0 0-1 0 0,0 0 0 0 0,-1 1 0 0 0,1 0 0 0 0,0-1 1 0 0,-1 1-1 0 0,0 0 0 0 0,0-1 0 0 0,0 1 0 0 0,0 0 1 0 0,0 0-1 0 0,-1 0 0 0 0,1 0 0 0 0,-1 0 0 0 0,1 0 1 0 0,-1 0-1 0 0,0 0 0 0 0,-1 0 0 0 0,1 0 0 0 0,0 0 1 0 0,-1 0-1 0 0,1 0 0 0 0,-1-1 0 0 0,0 1 0 0 0,0 0 1 0 0,0 0-1 0 0,-1 0 0 0 0,1-1 0 0 0,-1 1 0 0 0,1-1 1 0 0,-1 1-1 0 0,0-1 0 0 0,0 0 0 0 0,0 1 0 0 0,0-1 1 0 0,0 0-1 0 0,-1 0 0 0 0,1-1 0 0 0,-1 1 1 0 0,1 0-1 0 0,-1-1 0 0 0,1 1 0 0 0,-1-1 0 0 0,0 0 1 0 0,0 0-1 0 0,0 0 0 0 0,0-1-55 0 0,-51 15-670 0 0,17-17-4371 0 0,27-2-840 0 0</inkml:trace>
  <inkml:trace contextRef="#ctx0" brushRef="#br0" timeOffset="478.51">468 217 4120 0 0,'0'0'6604'0'0,"0"0"-5952"0"0,0 0-495 0 0,-4 8 521 0 0,-6 10-255 0 0,4-10-199 0 0,0 0-1 0 0,1 1 1 0 0,0 0-1 0 0,1 0 1 0 0,0 0-1 0 0,0 1 1 0 0,1-1 0 0 0,0 1-1 0 0,1 0 1 0 0,0 0-1 0 0,1 0 1 0 0,-1 10-224 0 0,61 19 1770 0 0,-13-37-5285 0 0,-36-8-762 0 0,0-8-3102 0 0</inkml:trace>
  <inkml:trace contextRef="#ctx0" brushRef="#br0" timeOffset="726.217">685 187 13225 0 0,'27'49'1420'0'0,"-9"-6"-1216"0"0,-1-3 412 0 0,-8-13-200 0 0,-5-6 52 0 0,-4-3-31 0 0,-3 3-77 0 0,-2 3-136 0 0,-11 3-112 0 0,-8 0-112 0 0,-13-1-224 0 0,-1-8-560 0 0,6-5-1005 0 0,-2-13-4399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05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74 520 0 0,'0'0'6323'0'0,"0"0"-3200"0"0,0 0-1583 0 0,0 0-338 0 0,0 0-384 0 0,0 0-494 0 0,0 6 177 0 0,31 256 2847 0 0,-31-260-3680 0 0,-1 31 1060 0 0,-1-27-2802 0 0,0-9-3354 0 0,0-4 63 0 0</inkml:trace>
  <inkml:trace contextRef="#ctx0" brushRef="#br0" timeOffset="188.898">49 0 272 0 0,'0'0'7933'0'0,"7"0"-5530"0"0,6 3-2100 0 0,1 1 0 0 0,0 0 0 0 0,-1 0 0 0 0,0 2 0 0 0,0-1 0 0 0,0 2 0 0 0,-1 0-1 0 0,1 0 1 0 0,-2 1 0 0 0,1 1 0 0 0,-1 0 0 0 0,-1 0 0 0 0,0 1 0 0 0,0 0 0 0 0,-1 1 0 0 0,0 0-1 0 0,4 8-302 0 0,-11-17 26 0 0,-1-1 0 0 0,0 1 0 0 0,0 0 0 0 0,0 0 0 0 0,0 1 0 0 0,0-1 0 0 0,0 0 0 0 0,0 0 0 0 0,-1 0 0 0 0,1 0 0 0 0,-1 1 0 0 0,0-1 0 0 0,1 0 1 0 0,-1 0-1 0 0,0 1 0 0 0,-1-1 0 0 0,1 0 0 0 0,0 1 0 0 0,0-1 0 0 0,-1 0 0 0 0,0 0 0 0 0,1 0 0 0 0,-1 1 0 0 0,0-1 0 0 0,0 0 0 0 0,0 0 0 0 0,0 0 0 0 0,0 0 0 0 0,-1 0 0 0 0,1-1 0 0 0,-1 1 0 0 0,1 0 0 0 0,-1-1 0 0 0,1 1 0 0 0,-1-1 0 0 0,0 1 0 0 0,0-1 0 0 0,0 0 0 0 0,0 0 0 0 0,0 0 0 0 0,0 0 0 0 0,0 0 0 0 0,0 0 0 0 0,0 0 0 0 0,-1-1 0 0 0,1 1 0 0 0,0-1 0 0 0,0 0 0 0 0,-2 1-26 0 0,-116 1-3789 0 0,96-9-1223 0 0,-3-9-3103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08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4 328 0 0,'0'0'7055'0'0,"0"0"-4744"0"0,0 0-1707 0 0,0 0-11 0 0,0 0 100 0 0,0 0 181 0 0,0 0 46 0 0,0 0-133 0 0,-5 2-263 0 0,-94 15 773 0 0,30-28-4829 0 0,59 5 326 0 0,4 0-2254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0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 12 536 0 0,'0'0'6425'0'0,"0"0"-6425"0"0,0 0-676 0 0,0 0 468 0 0,0 0 140 0 0,0 0-124 0 0,0 0-253 0 0,0 0-231 0 0,0 0-500 0 0,-45 1-596 0 0</inkml:trace>
  <inkml:trace contextRef="#ctx0" brushRef="#br0" timeOffset="1">85 0 4836 0 0,'0'0'733'0'0,"0"0"-381"0"0,0 0-120 0 0,0 0-232 0 0,0 0-40 0 0,0 0 36 0 0,0 0-256 0 0,-41 0-833 0 0,28 2-1019 0 0,-18-1-532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09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9 5461 0 0,'0'0'6484'0'0,"0"0"-5460"0"0,0 0-1024 0 0,0 0-116 0 0,0 0 116 0 0,0 0 216 0 0,0 0 156 0 0,-40 5-120 0 0,13-5-252 0 0,-2 0-204 0 0,-2-2-1096 0 0,8 0-1772 0 0,-4-8-4701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15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20174 0 0,'0'0'1180'0'0,"0"0"-1168"0"0,0 0-12 0 0,0 0 232 0 0,0 0 24 0 0,0 0-88 0 0,0 0-168 0 0,-36 41-412 0 0,28-34-892 0 0,2-4-2837 0 0,6-3-11004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10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0 363 1552 0 0,'0'0'522'0'0,"0"0"996"0"0,0 0-775 0 0,0 0-366 0 0,0 0 570 0 0,0 0 424 0 0,0 0-270 0 0,4 4-365 0 0,3 0-450 0 0,0 1 0 0 0,0-1 0 0 0,0 0 1 0 0,0-1-1 0 0,1 0 0 0 0,-1 0 0 0 0,1-1 0 0 0,0 0 1 0 0,0 0-1 0 0,0 0 0 0 0,0-1 0 0 0,0-1 0 0 0,0 1 1 0 0,0-1-1 0 0,0-1 0 0 0,0 1 0 0 0,0-1 0 0 0,0-1 0 0 0,0 1 1 0 0,0-2-1 0 0,0 1 0 0 0,-1-1 0 0 0,1 0 0 0 0,0-1-286 0 0,-7 3-21 0 0,0 0-1 0 0,-1 0 0 0 0,1 0 1 0 0,0-1-1 0 0,0 1 0 0 0,-1-1 1 0 0,1 1-1 0 0,-1 0 0 0 0,1-1 0 0 0,-1 1 1 0 0,1-1-1 0 0,-1 1 0 0 0,0-1 1 0 0,0 1-1 0 0,0-1 0 0 0,0 1 1 0 0,0-1-1 0 0,0 1 0 0 0,0-1 1 0 0,0 1-1 0 0,-1-1 0 0 0,1 1 0 0 0,-1-1 1 0 0,1 1-1 0 0,-1-1 0 0 0,1 1 1 0 0,-1 0-1 0 0,0-1 0 0 0,0 1 1 0 0,0 0-1 0 0,0 0 0 0 0,0-1 0 0 0,0 1 1 0 0,0 0-1 0 0,0 0 0 0 0,0 0 1 0 0,0 0-1 0 0,0 0 0 0 0,-1 1 1 0 0,1-1-1 0 0,0 0 0 0 0,-1 1 1 0 0,1-1-1 0 0,-1 1 0 0 0,1-1 0 0 0,-1 1 1 0 0,1-1-1 0 0,-1 1 0 0 0,1 0 1 0 0,-1 0-1 0 0,1 0 0 0 0,-1 0 1 0 0,1 0-1 0 0,-1 0 0 0 0,1 0 0 0 0,-1 0 1 0 0,1 1-1 0 0,-1-1 0 0 0,1 1 1 0 0,0-1-1 0 0,-2 1 22 0 0,-2 1 60 0 0,0 0 0 0 0,0 0 1 0 0,-1 1-1 0 0,2-1 0 0 0,-1 1 0 0 0,0 0 0 0 0,0 1 1 0 0,1-1-1 0 0,0 1 0 0 0,0 0 0 0 0,0 0 0 0 0,0 0 1 0 0,1 0-1 0 0,-1 1 0 0 0,1 0 0 0 0,0-1 0 0 0,0 1 0 0 0,1 0 1 0 0,0 1-1 0 0,0-1 0 0 0,0 0 0 0 0,0 1 0 0 0,1-1 1 0 0,0 1-1 0 0,0-1 0 0 0,0 1 0 0 0,1-1 0 0 0,0 1 1 0 0,0 0-1 0 0,0-1 0 0 0,1 1 0 0 0,0-1 0 0 0,0 1 1 0 0,0-1-1 0 0,1 1 0 0 0,-1-1 0 0 0,1 0 0 0 0,1 0 1 0 0,1 3-61 0 0,8 0 204 0 0,1-1 0 0 0,0-1 0 0 0,0 0 0 0 0,1 0 0 0 0,-1-2 0 0 0,1 0 1 0 0,0 0-1 0 0,1-1 0 0 0,-1-1 0 0 0,0 0 0 0 0,1-1 0 0 0,-1-1 1 0 0,1 0-1 0 0,0-1 0 0 0,10-2-204 0 0,-25 3-43 0 0,57-14-929 0 0,-46-7-7783 0 0,-11 3-833 0 0</inkml:trace>
  <inkml:trace contextRef="#ctx0" brushRef="#br0" timeOffset="262.594">480 135 4256 0 0,'0'0'8783'0'0,"0"0"-6312"0"0,0 0-2227 0 0,0 0-157 0 0,0 0 29 0 0,-7-1 295 0 0,-66-9 10 0 0,-29-5-513 0 0,39-1-3185 0 0,54 8-3880 0 0,13 0 894 0 0</inkml:trace>
  <inkml:trace contextRef="#ctx0" brushRef="#br0" timeOffset="654.208">598 0 3544 0 0,'0'0'7155'0'0,"3"7"-5846"0"0,126 241 3307 0 0,-140-260-9788 0 0,-19-24 1835 0 0,24 23 2602 0 0,-9 16 5682 0 0,-66 64-2115 0 0,35-37-7920 0 0,43-29 618 0 0</inkml:trace>
  <inkml:trace contextRef="#ctx0" brushRef="#br0" timeOffset="1060.616">962 19 3160 0 0,'0'6'6681'0'0,"-1"131"-1038"0"0,2-63-5029 0 0,9-34-1059 0 0,9-27-6474 0 0,-11-16 505 0 0</inkml:trace>
  <inkml:trace contextRef="#ctx0" brushRef="#br0" timeOffset="1308.19">1048 162 11925 0 0,'0'0'2084'0'0,"0"0"-2084"0"0,0 0-688 0 0,-45-1 688 0 0,23 0 156 0 0,-4 1-148 0 0,2 0-16 0 0,5 0-2264 0 0,-8 0-5773 0 0</inkml:trace>
  <inkml:trace contextRef="#ctx0" brushRef="#br0" timeOffset="1693.934">1195 297 3980 0 0,'0'0'6265'0'0,"6"7"-5402"0"0,25 28-42 0 0,-1 1 0 0 0,-2 2 1 0 0,-2 1-1 0 0,-1 1 0 0 0,-2 1 0 0 0,-2 2-821 0 0,-22-18-3422 0 0,-26-48-5182 0 0,19 12 4595 0 0</inkml:trace>
  <inkml:trace contextRef="#ctx0" brushRef="#br0" timeOffset="1941.371">1302 465 708 0 0,'0'0'3034'0'0,"0"0"1290"0"0,0 0-1350 0 0,0 0-1209 0 0,0 0-1344 0 0,0 0-55 0 0,0 7-13 0 0,-57 89 993 0 0,30-65-5929 0 0,22-26-632 0 0</inkml:trace>
  <inkml:trace contextRef="#ctx0" brushRef="#br0" timeOffset="2204.079">1679 347 12465 0 0,'0'0'1984'0'0,"0"0"-2327"0"0,-1 8 480 0 0,-43 203 2926 0 0,49-137-3973 0 0,22-59-7521 0 0,-10-17 1234 0 0</inkml:trace>
  <inkml:trace contextRef="#ctx0" brushRef="#br0" timeOffset="2404.13">1795 546 12853 0 0,'0'0'1856'0'0,"0"0"-1856"0"0,0 0-584 0 0,-41 1 584 0 0,20-2 240 0 0,-2 1-136 0 0,1 0-92 0 0,-4 0-12 0 0,6 0-1264 0 0,-1 0-1740 0 0,7 0-3165 0 0</inkml:trace>
  <inkml:trace contextRef="#ctx0" brushRef="#br0" timeOffset="2559.031">1947 447 8961 0 0,'0'0'4332'0'0,"31"41"-4192"0"0,-18-17 304 0 0,0 3 76 0 0,-1 3-28 0 0,-3-2 36 0 0,-5 0-148 0 0,-4-2-144 0 0,-4 0-172 0 0,-8-3 36 0 0,1 1-100 0 0,-9-3-64 0 0,2-1-300 0 0,-6-3-376 0 0,-1-5-144 0 0,-2-3-760 0 0,9-6-2240 0 0,-13-6-3241 0 0</inkml:trace>
  <inkml:trace contextRef="#ctx0" brushRef="#br0" timeOffset="2794.104">1230 290 9005 0 0,'0'0'2459'0'0,"-3"6"-1689"0"0,-3 5-505 0 0,1 1 1 0 0,0 0 0 0 0,1 0-1 0 0,1 0 1 0 0,0 0 0 0 0,0 0-1 0 0,1 1 1 0 0,1-1 0 0 0,0 1-1 0 0,1 0 1 0 0,0-1 0 0 0,1 1-1 0 0,0-1 1 0 0,1 1 0 0 0,0-1-1 0 0,1 1 1 0 0,1-1 0 0 0,1 2-266 0 0,-2-5-238 0 0,1-1 0 0 0,-1 1 0 0 0,2-1 0 0 0,-1 0 0 0 0,1-1 0 0 0,0 1 0 0 0,1-1 0 0 0,0 0 0 0 0,0 0 0 0 0,0-1 0 0 0,1 0 0 0 0,0 0 0 0 0,0 0 0 0 0,0-1 0 0 0,1 0 0 0 0,0-1 1 0 0,2 1 237 0 0,10 2-5210 0 0,8-6-2551 0 0</inkml:trace>
  <inkml:trace contextRef="#ctx0" brushRef="#br0" timeOffset="3169.459">1963 101 5897 0 0,'0'0'2904'0'0,"0"0"-1613"0"0,0 0-968 0 0,0 0-245 0 0,0 0 146 0 0,0 0 269 0 0,6 3 149 0 0,0-1-524 0 0,-1 1 0 0 0,0 0 0 0 0,0 1 0 0 0,0-1 0 0 0,0 1 0 0 0,0 0 0 0 0,-1 0 0 0 0,0 1 0 0 0,0-1 0 0 0,0 1 0 0 0,0 0 0 0 0,-1 0 0 0 0,0 0 0 0 0,0 0 0 0 0,0 1 0 0 0,-1-1 0 0 0,0 1 0 0 0,0 0 0 0 0,0-1 0 0 0,0 3-118 0 0,-1-5-40 0 0,-1 0 0 0 0,1 0 0 0 0,0 0 0 0 0,-1 0 0 0 0,0 0 0 0 0,0 0 0 0 0,0 0-1 0 0,0 0 1 0 0,0 0 0 0 0,-1 0 0 0 0,1 0 0 0 0,-1 0 0 0 0,0 0 0 0 0,0 0 0 0 0,0 0 0 0 0,0 0 0 0 0,-1 0 0 0 0,1-1 0 0 0,-1 1 0 0 0,1 0 0 0 0,-1-1 0 0 0,0 1 0 0 0,0-1 0 0 0,0 0-1 0 0,0 0 1 0 0,-1 0 0 0 0,1 0 0 0 0,0 0 0 0 0,-1 0 0 0 0,1-1 0 0 0,-1 1 0 0 0,0-1 0 0 0,0 0 0 0 0,0 1 0 0 0,1-1 0 0 0,-1-1 0 0 0,0 1 0 0 0,0 0 0 0 0,0-1 0 0 0,0 1-1 0 0,0-1 1 0 0,-1 0 0 0 0,1 0 0 0 0,0 0 0 0 0,0-1 0 0 0,0 1 0 0 0,0-1 40 0 0,-12-1-3390 0 0,2-6-2405 0 0</inkml:trace>
  <inkml:trace contextRef="#ctx0" brushRef="#br0" timeOffset="3416.472">2109 180 5625 0 0,'0'0'4247'0'0,"0"0"-3698"0"0,0 0-136 0 0,-3 7 390 0 0,-42 101 2472 0 0,49-102-3199 0 0,-1-1 0 0 0,1 0 0 0 0,0 0 1 0 0,0 0-1 0 0,0-1 0 0 0,1 0 0 0 0,-1 0 0 0 0,1 0 0 0 0,0 0 0 0 0,0 0 1 0 0,1-1-1 0 0,-1 0 0 0 0,1 0 0 0 0,-1-1 0 0 0,1 0 0 0 0,0 0 0 0 0,0 0 1 0 0,2 0-77 0 0,-3 0-308 0 0,34 10-4990 0 0,-18-11-1819 0 0</inkml:trace>
  <inkml:trace contextRef="#ctx0" brushRef="#br0" timeOffset="3711.202">2355 942 4332 0 0,'0'0'5235'0'0,"-12"1"-3757"0"0,-591-19 3426 0 0,344 11-4249 0 0,-62 0-383 0 0,0-15 0 0 0,-58-22-272 0 0,209 6-2497 0 0,168 27-2752 0 0,10 9 3 0 0</inkml:trace>
  <inkml:trace contextRef="#ctx0" brushRef="#br0" timeOffset="4017.717">844 1035 5653 0 0,'0'0'7494'0'0,"0"0"-5894"0"0,0 0-1344 0 0,0 0-84 0 0,0 0 340 0 0,0 0 65 0 0,0 0-85 0 0,0 0-230 0 0,26 15-364 0 0,-3-7 61 0 0,-18-7 50 0 0,0-1 1 0 0,0 0-1 0 0,0 1 1 0 0,0 0-1 0 0,-1 0 0 0 0,1 1 1 0 0,0-1-1 0 0,-1 1 1 0 0,1 0-1 0 0,-1 0 1 0 0,1 0-1 0 0,-1 1 1 0 0,0 0-1 0 0,0 0 1 0 0,0 0-1 0 0,0 0 1 0 0,-1 0-1 0 0,1 1 1 0 0,-1 0-1 0 0,0-1 1 0 0,0 1-1 0 0,0 0 1 0 0,-1 1-1 0 0,0-1 1 0 0,1 0-1 0 0,-1 1 1 0 0,-1-1-1 0 0,1 1 1 0 0,-1 0-1 0 0,1 0 0 0 0,-1-1 1 0 0,-1 1-1 0 0,1 0 1 0 0,-1 4-10 0 0,-3-4 34 0 0,0 0-1 0 0,-1 0 1 0 0,0 0 0 0 0,0 0-1 0 0,0 0 1 0 0,0-1-1 0 0,-1 0 1 0 0,0 0 0 0 0,0 0-1 0 0,0-1 1 0 0,0 1 0 0 0,0-1-1 0 0,-1 0 1 0 0,0-1 0 0 0,1 0-1 0 0,-1 1 1 0 0,-2-1-34 0 0,-35 6-5084 0 0,42-9-594 0 0,5-6-1329 0 0</inkml:trace>
  <inkml:trace contextRef="#ctx0" brushRef="#br0" timeOffset="4216.912">1146 1067 1016 0 0,'0'0'9654'0'0,"0"0"-7606"0"0,-6 6-1667 0 0,-66 91 2001 0 0,71-94-2336 0 0,-1 0 1 0 0,1 0-1 0 0,0-1 1 0 0,0 1-1 0 0,0 1 1 0 0,0-1-1 0 0,1 0 1 0 0,-1 0-1 0 0,1 0 1 0 0,0 0-1 0 0,0 0 1 0 0,0 0-1 0 0,0 1 1 0 0,1-1-1 0 0,-1 0 0 0 0,1 0 1 0 0,0 0-1 0 0,0 0 1 0 0,0 0-1 0 0,0 0 1 0 0,0 0-1 0 0,1 0 1 0 0,-1-1-1 0 0,1 1 1 0 0,0 0-1 0 0,0-1 1 0 0,0 1-1 0 0,0-1 1 0 0,0 0-1 0 0,0 0 1 0 0,1 0-1 0 0,-1 0 1 0 0,1 0-1 0 0,-1 0 1 0 0,1-1-1 0 0,0 1 1 0 0,0-1-1 0 0,0 0 1 0 0,1 1-47 0 0,46 14-1144 0 0,-17-14-2589 0 0,-17-3-1691 0 0</inkml:trace>
  <inkml:trace contextRef="#ctx0" brushRef="#br0" timeOffset="4464.755">1460 1004 8945 0 0,'0'0'7380'0'0,"0"0"-7380"0"0,23 54 0 0 0,-17-30 377 0 0,-2 2 183 0 0,-1-1-28 0 0,-3-1-108 0 0,0 0-156 0 0,-5 0-104 0 0,1 0-164 0 0,-4-3-272 0 0,2-1-408 0 0,2-4-665 0 0,0-5-1767 0 0,4-5-7041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21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1 8445 0 0,'2'6'4007'0'0,"4"13"-3725"0"0,0 0-1 0 0,-2 1 1 0 0,0-1 0 0 0,-2 1 0 0 0,0 0-1 0 0,-1 0 1 0 0,-1 0 0 0 0,0 0 0 0 0,-2-1-1 0 0,0 1 1 0 0,-4 9-282 0 0,-3 111 718 0 0,32-70-1149 0 0,17-46-7741 0 0,-20-29 506 0 0</inkml:trace>
  <inkml:trace contextRef="#ctx0" brushRef="#br0" timeOffset="268.765">427 229 15105 0 0,'0'0'1585'0'0,"-80"-17"-1585"0"0,9 11-288 0 0,-14-1 280 0 0,2-4-625 0 0,25 4-2215 0 0,9-3-6905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2:48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0 191 5777 0 0,'0'0'2434'0'0,"0"0"-1144"0"0,3 8-329 0 0,17 127 2730 0 0,-21-134-3652 0 0,1 0 0 0 0,-1 1 0 0 0,1-1 1 0 0,0 0-1 0 0,0 0 0 0 0,0 0 0 0 0,-1 0 1 0 0,1 1-1 0 0,0-1 0 0 0,0 0 0 0 0,1 0 1 0 0,-1 0-1 0 0,0 0 0 0 0,0 0 0 0 0,1 1 1 0 0,-1-1-1 0 0,0 0 0 0 0,1 0 0 0 0,-1 0 1 0 0,1 0-1 0 0,-1 0 0 0 0,1 0 0 0 0,0 0 1 0 0,0 0-1 0 0,-1 0 0 0 0,1 0 0 0 0,0-1 1 0 0,0 1-1 0 0,0 0 0 0 0,0 0 0 0 0,0-1 1 0 0,0 1-1 0 0,0-1 0 0 0,0 1 1 0 0,0 0-1 0 0,0-1 0 0 0,0 0 0 0 0,0 1 1 0 0,0-1-1 0 0,0 0 0 0 0,1 0 0 0 0,-1 1 1 0 0,0-1-1 0 0,0 0 0 0 0,0 0 0 0 0,0 0 1 0 0,1-1-1 0 0,-1 1 0 0 0,0 0 0 0 0,0 0 1 0 0,0-1-1 0 0,0 1 0 0 0,0 0 0 0 0,0-1 1 0 0,0 1-1 0 0,0-1 0 0 0,0 1 0 0 0,0-1 1 0 0,0 0-1 0 0,0 1 0 0 0,0-1 0 0 0,0 0 1 0 0,0 0-1 0 0,0 0-39 0 0,46-64 387 0 0,-6-2-1047 0 0,-11 134-709 0 0,-29-54 1275 0 0,0-14 140 0 0,0 0 0 0 0,0 1-1 0 0,0-1 1 0 0,-1 1-1 0 0,1-1 1 0 0,0 1 0 0 0,0-1-1 0 0,0 1 1 0 0,0-1-1 0 0,0 1 1 0 0,0 0-1 0 0,0 0 1 0 0,0 0 0 0 0,0-1-1 0 0,0 1 1 0 0,0 0-1 0 0,0 0 1 0 0,0 0 0 0 0,0 0-1 0 0,0 1 1 0 0,0-1-1 0 0,0 0 1 0 0,0 0-1 0 0,0 0 1 0 0,0 1 0 0 0,-1-1-1 0 0,1 1 1 0 0,0-1-1 0 0,0 1 1 0 0,0-1 0 0 0,0 1-1 0 0,0-1 1 0 0,-1 1-1 0 0,1 0 1 0 0,0-1-1 0 0,-1 1 1 0 0,1 0 0 0 0,0 0-1 0 0,-1-1 1 0 0,1 1-1 0 0,-1 0 1 0 0,1 0 0 0 0,-1 0-1 0 0,1 0 1 0 0,-1 0-1 0 0,0 0 1 0 0,0 0-1 0 0,1 0 1 0 0,-1 0 0 0 0,0 0-1 0 0,0 0 1 0 0,0 0-1 0 0,0 0 1 0 0,0 0 0 0 0,0 0-1 0 0,0 0 1 0 0,0 0-1 0 0,-1 0 1 0 0,1 0 0 0 0,0-1-1 0 0,0 1 1 0 0,-1 0-1 0 0,1 0 1 0 0,-1 0-1 0 0,1 0 1 0 0,-1 0 0 0 0,1 0-1 0 0,-1-1 1 0 0,0 1-1 0 0,0 0-45 0 0,54-103-1024 0 0,-51 102 980 0 0,-1 0-1 0 0,0 0 1 0 0,1 1 0 0 0,-1-1 0 0 0,0 1 0 0 0,0-1 0 0 0,1 1 0 0 0,-1-1 0 0 0,0 1 0 0 0,0 0 0 0 0,0 0 0 0 0,0-1 0 0 0,0 1 0 0 0,0 0 0 0 0,0 0 0 0 0,0 0 0 0 0,0 0 0 0 0,0 0 0 0 0,-1 0 0 0 0,1 1 0 0 0,0-1 0 0 0,-1 0 0 0 0,1 0 0 0 0,-1 0 0 0 0,1 1 0 0 0,-1-1 0 0 0,1 0 0 0 0,-1 1 0 0 0,0-1 0 0 0,0 0 0 0 0,0 1 0 0 0,0-1-1 0 0,0 0 1 0 0,0 1 0 0 0,0-1 0 0 0,0 0 0 0 0,0 0 0 0 0,-1 1 0 0 0,1-1 0 0 0,-1 0 0 0 0,1 1 0 0 0,-1-1 0 0 0,1 0 0 0 0,-1 0 0 0 0,1 0 0 0 0,-2 1 44 0 0,3 9 2350 0 0,-1-12-2392 0 0,0 0-1 0 0,1 0 1 0 0,-1 0 0 0 0,1 0 0 0 0,-1 0-1 0 0,1 1 1 0 0,-1-1 0 0 0,1 0-1 0 0,-1 0 1 0 0,1 1 0 0 0,0-1 0 0 0,-1 0-1 0 0,1 1 1 0 0,0-1 0 0 0,0 0-1 0 0,0 1 1 0 0,-1-1 0 0 0,1 1 0 0 0,0 0-1 0 0,0-1 1 0 0,0 1 0 0 0,0 0-1 0 0,0-1 1 0 0,0 1 0 0 0,0 0-1 0 0,0 0 1 0 0,0 0 0 0 0,0 0 0 0 0,0 0-1 0 0,0 0 1 0 0,0 0 0 0 0,0 0-1 0 0,0 0 1 0 0,-1 1 0 0 0,1-1 0 0 0,0 0-1 0 0,0 0 1 0 0,0 1 0 0 0,0-1-1 0 0,0 1 1 0 0,0-1 0 0 0,0 1 0 0 0,-1-1-1 0 0,1 1 1 0 0,0-1 0 0 0,0 1 42 0 0,28 31 119 0 0,-27-29-32 0 0,0 1 1 0 0,0-1 0 0 0,0 0-1 0 0,0 1 1 0 0,0-1-1 0 0,1 0 1 0 0,0 0 0 0 0,-1-1-1 0 0,1 1 1 0 0,0-1 0 0 0,0 1-1 0 0,1-1 1 0 0,-1 0-1 0 0,0 0 1 0 0,1 0 0 0 0,-1-1-1 0 0,1 1 1 0 0,0-1 0 0 0,-1 0-1 0 0,1 0 1 0 0,0 0 0 0 0,0 0-1 0 0,0-1 1 0 0,0 1-1 0 0,0-1 1 0 0,-1 0 0 0 0,1 0-1 0 0,0-1 1 0 0,0 1 0 0 0,0-1-1 0 0,0 0 1 0 0,0 0-1 0 0,-1 0 1 0 0,2-1-88 0 0,5-4-6 0 0,1-1-1 0 0,-1 0 1 0 0,0 0-1 0 0,-1-1 1 0 0,0-1-1 0 0,0 1 1 0 0,0-2-1 0 0,-1 1 1 0 0,-1-1-1 0 0,0 0 1 0 0,0-1-1 0 0,-1 1 1 0 0,0-1-1 0 0,-1-1 1 0 0,0 1-1 0 0,-1-1 1 0 0,0 1-1 0 0,-1-1 1 0 0,0-1-1 0 0,-1 1 1 0 0,-1 0-1 0 0,0 0 1 0 0,0-1-1 0 0,-1 1 1 0 0,-1-1-1 0 0,0 1 1 0 0,0 0-1 0 0,-1 0 1 0 0,-2-5 6 0 0,4 18-31 0 0,-1-1 0 0 0,1 1 0 0 0,0 0-1 0 0,0 0 1 0 0,-1 0 0 0 0,1 0 0 0 0,-1 0 0 0 0,1-1 0 0 0,-1 1-1 0 0,1 0 1 0 0,-1-1 0 0 0,1 1 0 0 0,-1 0 0 0 0,1-1 0 0 0,-1 1 0 0 0,0 0-1 0 0,0-1 1 0 0,1 1 0 0 0,-1-1 0 0 0,0 1 0 0 0,0-1 0 0 0,1 0-1 0 0,-1 1 1 0 0,0-1 0 0 0,0 0 0 0 0,0 1 0 0 0,0-1 0 0 0,0 0 0 0 0,0 0-1 0 0,1 0 1 0 0,-1 0 0 0 0,0 0 0 0 0,0 0 0 0 0,0 0 0 0 0,0 0-1 0 0,0 0 1 0 0,0 0 0 0 0,0-1 0 0 0,1 1 0 0 0,-1 0 0 0 0,0-1-1 0 0,0 1 1 0 0,0 0 0 0 0,0-1 0 0 0,1 1 0 0 0,-1-1 0 0 0,0 1 0 0 0,1-1-1 0 0,-1 0 1 0 0,0 1 0 0 0,1-1 0 0 0,-1 0 0 0 0,1 1 0 0 0,-1-1-1 0 0,1 0 1 0 0,-1 0 0 0 0,1 1 0 0 0,-1-1 0 0 0,1 0 0 0 0,0 0 0 0 0,-1 0-1 0 0,1 0 1 0 0,0 0 0 0 0,0 1 0 0 0,0-1 0 0 0,0 0 0 0 0,0 0-1 0 0,0 0 1 0 0,0-1 31 0 0,-27 67-735 0 0,24-55 799 0 0,1 1-1 0 0,0-1 0 0 0,1 0 1 0 0,0 1-1 0 0,0-1 1 0 0,1 0-1 0 0,0 1 0 0 0,1-1 1 0 0,1 1-1 0 0,-1-1 1 0 0,1 0-1 0 0,1 0 1 0 0,0 0-1 0 0,1 0 0 0 0,-1 0 1 0 0,2-1-1 0 0,0 1 1 0 0,0-1-1 0 0,3 3-63 0 0,75 27-4883 0 0,-71-39-422 0 0</inkml:trace>
  <inkml:trace contextRef="#ctx0" brushRef="#br0" timeOffset="492.217">1126 307 9461 0 0,'0'0'807'0'0,"0"0"-699"0"0,0 0 4 0 0,0 0 155 0 0,0 0-74 0 0,0 10 2263 0 0,2-9-2419 0 0,1 1 0 0 0,0-1 0 0 0,0 0 0 0 0,0 0-1 0 0,0 0 1 0 0,0 0 0 0 0,1 0 0 0 0,-1-1 0 0 0,0 0 0 0 0,0 1 0 0 0,0-1 0 0 0,0 0 0 0 0,1-1 0 0 0,-1 1 0 0 0,0 0 0 0 0,0-1-1 0 0,0 0 1 0 0,0 0 0 0 0,0 0 0 0 0,0 0 0 0 0,0 0 0 0 0,0-1 0 0 0,0 1 0 0 0,0-1 0 0 0,-1 0 0 0 0,1 1 0 0 0,-1-1 0 0 0,1-1-1 0 0,-1 1 1 0 0,0 0 0 0 0,0 0 0 0 0,0-1 0 0 0,0 0 0 0 0,0 1 0 0 0,0-1 0 0 0,-1 0 0 0 0,1 0 0 0 0,-1 0 0 0 0,0 0 0 0 0,0 0-1 0 0,0 0 1 0 0,0 0 0 0 0,-1 0 0 0 0,1 0 0 0 0,-1 0 0 0 0,0 0 0 0 0,1-1 0 0 0,-2 1 0 0 0,1 0 0 0 0,0 0 0 0 0,-1 0 0 0 0,1 0-1 0 0,-1-1 1 0 0,0 1 0 0 0,0 0 0 0 0,0 0 0 0 0,0 0 0 0 0,-1 1 0 0 0,1-1 0 0 0,-1 0 0 0 0,0 0 0 0 0,0 1 0 0 0,0-1 0 0 0,0 1-1 0 0,-1-2-36 0 0,0 2-31 0 0,0-1 0 0 0,1 1 0 0 0,-1 0 0 0 0,0 0 0 0 0,0 0 0 0 0,0 1 0 0 0,-1-1 0 0 0,1 1 0 0 0,0 0 0 0 0,0-1 0 0 0,-1 1 0 0 0,1 1 0 0 0,-1-1 0 0 0,1 1 0 0 0,-1-1 0 0 0,1 1 0 0 0,-1 0 0 0 0,1 0 0 0 0,-1 0 0 0 0,1 1 0 0 0,-1-1 0 0 0,1 1 0 0 0,-1 0 0 0 0,1 0-1 0 0,-1 0 1 0 0,1 0 0 0 0,0 1 0 0 0,0-1 0 0 0,0 1 0 0 0,0 0 0 0 0,0 0 0 0 0,0 0 0 0 0,0 0 0 0 0,1 1 0 0 0,-1-1 0 0 0,1 1 0 0 0,-1-1 0 0 0,1 1 0 0 0,0 0 0 0 0,0 0 0 0 0,0 0 0 0 0,1 0 0 0 0,-1 0 0 0 0,1 1 0 0 0,-1-1 0 0 0,1 0 0 0 0,0 1 0 0 0,1-1 0 0 0,-1 1-1 0 0,0-1 1 0 0,1 1 0 0 0,0-1 0 0 0,0 1 0 0 0,0-1 0 0 0,0 1 0 0 0,1-1 31 0 0,18 20-3753 0 0,-10-20-870 0 0</inkml:trace>
  <inkml:trace contextRef="#ctx0" brushRef="#br0" timeOffset="801.439">1441 194 12089 0 0,'0'0'1780'0'0,"0"0"-1579"0"0,0 0 73 0 0,7 3 229 0 0,-2 0-414 0 0,-1-1 1 0 0,1 0-1 0 0,0 0 0 0 0,0 0 0 0 0,1 0 0 0 0,-1-1 0 0 0,0 0 0 0 0,0 0 0 0 0,1-1 0 0 0,-1 1 1 0 0,0-1-1 0 0,1 0 0 0 0,-1 0 0 0 0,0-1 0 0 0,1 0 0 0 0,-1 0 0 0 0,0 0 0 0 0,0-1 0 0 0,0 1 1 0 0,0-1-1 0 0,0 0 0 0 0,0-1 0 0 0,0 1 0 0 0,-1-1 0 0 0,1 0 0 0 0,-1 0-89 0 0,0-1-61 0 0,0 0 1 0 0,-1 0-1 0 0,1-1 0 0 0,-1 1 1 0 0,0-1-1 0 0,0 1 0 0 0,-1-1 0 0 0,1 0 1 0 0,-1 0-1 0 0,0 0 0 0 0,0-1 0 0 0,-1 1 1 0 0,0 0-1 0 0,0-1 0 0 0,0 1 0 0 0,0-1 1 0 0,-1 1-1 0 0,0-1 0 0 0,0 1 0 0 0,-1-1 1 0 0,1 1-1 0 0,-1-1 0 0 0,0 1 0 0 0,-1 0 1 0 0,1 0-1 0 0,-1-1 0 0 0,0 1 0 0 0,-1 0 1 0 0,1 0-1 0 0,-1 1 0 0 0,0-1 0 0 0,0 0 1 0 0,0 1-1 0 0,-1 0 0 0 0,1 0 0 0 0,-1 0 1 0 0,-3-2 60 0 0,4 6-7 0 0,1 1 1 0 0,-1-1 0 0 0,0 1 0 0 0,0 0-1 0 0,0 0 1 0 0,0 0 0 0 0,0 0 0 0 0,1 0 0 0 0,-1 1-1 0 0,1-1 1 0 0,-1 1 0 0 0,1 0 0 0 0,-1 0-1 0 0,1 0 1 0 0,0 0 0 0 0,0 0 0 0 0,0 0-1 0 0,0 1 1 0 0,0-1 0 0 0,0 1 0 0 0,1-1-1 0 0,0 1 1 0 0,-1 0 0 0 0,1-1 0 0 0,0 1-1 0 0,0 0 1 0 0,0 0 0 0 0,0 0 0 0 0,1 0-1 0 0,-1 0 1 0 0,1 0 0 0 0,0 1 6 0 0,-2 0-22 0 0,-11 30-11 0 0,0 0 0 0 0,3 1 0 0 0,1 0-1 0 0,1 0 1 0 0,2 1 0 0 0,-1 27 33 0 0,15-34-4204 0 0,-2-21-924 0 0</inkml:trace>
  <inkml:trace contextRef="#ctx0" brushRef="#br0" timeOffset="957.106">1638 296 12465 0 0,'0'0'2932'0'0,"0"0"-2932"0"0,0 0-48 0 0,0 0-368 0 0,-41-11 264 0 0,9 8 144 0 0,-12 0 8 0 0,-9-3-496 0 0,7 1-3628 0 0,8-2-5761 0 0</inkml:trace>
  <inkml:trace contextRef="#ctx0" brushRef="#br0" timeOffset="5018.791">4890 307 12377 0 0,'3'7'1307'0'0,"5"15"-1038"0"0,-1 1-1 0 0,-2 0 1 0 0,0 1 0 0 0,-2-1 0 0 0,0 1-1 0 0,-1-1 1 0 0,-2 1 0 0 0,0 0 0 0 0,-2 0-1 0 0,0-1 1 0 0,-3 6-269 0 0,5-61-10531 0 0,3 19 5234 0 0</inkml:trace>
  <inkml:trace contextRef="#ctx0" brushRef="#br0" timeOffset="5204.164">4951 300 6341 0 0,'0'0'3763'0'0,"0"0"-2444"0"0,0 0-1037 0 0,9-1-9 0 0,-5 0-220 0 0,0 1 0 0 0,1-1 0 0 0,-1 1 0 0 0,1 0 0 0 0,-1 0 0 0 0,1 0 0 0 0,-1 0 0 0 0,1 1 0 0 0,-1 0 0 0 0,0 0 0 0 0,1 0 0 0 0,-1 1-1 0 0,0-1 1 0 0,0 1 0 0 0,0 0 0 0 0,0 0 0 0 0,0 1 0 0 0,0-1 0 0 0,-1 1 0 0 0,1 0 0 0 0,-1 0-53 0 0,4 2 141 0 0,-3-3-84 0 0,0 1-1 0 0,-1-1 1 0 0,1 1 0 0 0,-1 0-1 0 0,1 0 1 0 0,-1 0 0 0 0,0 0-1 0 0,0 1 1 0 0,0-1 0 0 0,-1 1 0 0 0,1 0-1 0 0,-1 0 1 0 0,0 0 0 0 0,0 0-1 0 0,0 0 1 0 0,-1 0 0 0 0,1 1-1 0 0,-1-1 1 0 0,0 0 0 0 0,0 4-57 0 0,-4-5 15 0 0,0-1 1 0 0,0 0-1 0 0,0 0 1 0 0,0 0 0 0 0,0-1-1 0 0,0 1 1 0 0,-1-1 0 0 0,1 0-1 0 0,-1 0 1 0 0,1 0-1 0 0,-1 0 1 0 0,0 0 0 0 0,1-1-1 0 0,-1 0 1 0 0,1 1-1 0 0,-1-1 1 0 0,0-1 0 0 0,1 1-1 0 0,-1-1 1 0 0,0 1-1 0 0,-1-1-15 0 0,-1 0-397 0 0,-38-5-5701 0 0,22-3-887 0 0</inkml:trace>
  <inkml:trace contextRef="#ctx0" brushRef="#br0" timeOffset="5761.887">5215 470 6657 0 0,'0'0'3659'0'0,"0"0"-2693"0"0,0 0-781 0 0,0 0 76 0 0,0 0 248 0 0,7 4-62 0 0,-3-1-385 0 0,0 0 0 0 0,0-1 0 0 0,0 0 0 0 0,0 1-1 0 0,0-1 1 0 0,0-1 0 0 0,1 1 0 0 0,-1-1 0 0 0,0 0 0 0 0,1 0 0 0 0,-1 0 0 0 0,1 0 0 0 0,0-1 0 0 0,-1 0 0 0 0,1 0 0 0 0,0 0 0 0 0,-1 0-1 0 0,1-1 1 0 0,-1 0 0 0 0,1 0 0 0 0,-1 0 0 0 0,1 0 0 0 0,-1-1 0 0 0,0 0 0 0 0,1 0 0 0 0,-1 0 0 0 0,0 0 0 0 0,0 0 0 0 0,-1-1 0 0 0,1 0 0 0 0,0 0-1 0 0,-1 0 1 0 0,3-3-62 0 0,-8 7-5 0 0,1 0-1 0 0,-1 0 1 0 0,1 0-1 0 0,-1 0 1 0 0,0-1-1 0 0,1 1 0 0 0,-1-1 1 0 0,0 1-1 0 0,1-1 1 0 0,-1 0-1 0 0,0 1 1 0 0,1-1-1 0 0,-1 0 1 0 0,0 0-1 0 0,0 0 1 0 0,1 0-1 0 0,-1 0 0 0 0,0-1 1 0 0,0 1-1 0 0,1-1 1 0 0,-1 1-1 0 0,1-1 1 0 0,-1 1-1 0 0,0-1 1 0 0,1 0-1 0 0,-1 0 0 0 0,1 0 1 0 0,-1 0-1 0 0,1 0 1 0 0,0 0-1 0 0,-1 0 1 0 0,1 0-1 0 0,0-1 1 0 0,0 1-1 0 0,0 0 0 0 0,0-1 1 0 0,0 1-1 0 0,0-1 1 0 0,0 1-1 0 0,0-1 1 0 0,1 1-1 0 0,-1-1 1 0 0,1 0-1 0 0,-1 1 0 0 0,1-1 1 0 0,-1 0-1 0 0,1 1 1 0 0,0-1-1 0 0,0 0 1 0 0,0 0-1 0 0,0 1 1 0 0,0-1-1 0 0,0 0 1 0 0,1 0-1 0 0,-1 1 0 0 0,1-1 1 0 0,-1 0-1 0 0,1 1 1 0 0,-1-1-1 0 0,1 1 1 0 0,1-2 5 0 0,-7 10 35 0 0,0 1 0 0 0,0 0 1 0 0,1 0-1 0 0,1 0 0 0 0,-1 1 0 0 0,2 0 1 0 0,-1-1-1 0 0,1 1 0 0 0,0 0 1 0 0,1 0-1 0 0,0 0 0 0 0,0 0 0 0 0,1 0 1 0 0,0 0-1 0 0,1 1 0 0 0,0-1-35 0 0,-1-7 41 0 0,0 0 0 0 0,1 0 0 0 0,0 0 0 0 0,-1 0 0 0 0,1-1 0 0 0,0 1 0 0 0,0 0 0 0 0,0 0 0 0 0,0-1 0 0 0,0 1 0 0 0,0 0-1 0 0,1-1 1 0 0,-1 1 0 0 0,0-1 0 0 0,1 0 0 0 0,-1 1 0 0 0,1-1 0 0 0,0 0 0 0 0,-1 0 0 0 0,1 0 0 0 0,0 0 0 0 0,0 0 0 0 0,-1-1 0 0 0,1 1-1 0 0,0 0 1 0 0,0-1 0 0 0,0 1 0 0 0,0-1 0 0 0,0 0 0 0 0,0 0 0 0 0,0 1 0 0 0,0-1 0 0 0,0-1 0 0 0,0 1 0 0 0,0 0 0 0 0,0 0 0 0 0,0-1-1 0 0,0 1 1 0 0,0-1 0 0 0,-1 0 0 0 0,3 0-41 0 0,71-41-1004 0 0,-74 40 996 0 0,0 1 0 0 0,0-1 0 0 0,0 1 0 0 0,0-1 0 0 0,1 1 1 0 0,-1-1-1 0 0,0 1 0 0 0,1 0 0 0 0,-1-1 0 0 0,1 1 0 0 0,0 0 1 0 0,-1 0-1 0 0,1 0 0 0 0,0 0 0 0 0,0 1 0 0 0,0-1 0 0 0,-1 0 0 0 0,1 1 1 0 0,0-1-1 0 0,0 1 0 0 0,0 0 0 0 0,0 0 0 0 0,0-1 0 0 0,0 1 0 0 0,0 1 1 0 0,0-1-1 0 0,0 0 0 0 0,0 0 0 0 0,0 1 0 0 0,0-1 0 0 0,0 1 0 0 0,0-1 1 0 0,-1 1-1 0 0,1 0 0 0 0,0 0 0 0 0,0 0 0 0 0,-1 0 0 0 0,1 0 0 0 0,-1 0 1 0 0,1 0-1 0 0,-1 1 0 0 0,1-1 0 0 0,-1 1 0 0 0,0-1 0 0 0,1 1 0 0 0,-1-1 1 0 0,0 1-1 0 0,0 0 0 0 0,0-1 0 0 0,0 1 0 0 0,-1 0 0 0 0,1 0 0 0 0,0 0 1 0 0,-1 0-1 0 0,1 0 8 0 0,12 46 1261 0 0,-5-69 1863 0 0,16-14-3486 0 0,-14 22 327 0 0,50-41-3130 0 0,-24 48-4222 0 0,-26 6 1552 0 0</inkml:trace>
  <inkml:trace contextRef="#ctx0" brushRef="#br0" timeOffset="6383.625">5860 438 640 0 0,'0'0'11305'0'0,"0"0"-7866"0"0,0 0-2838 0 0,0 0 2 0 0,0 0-83 0 0,0 0-560 0 0,0 0-125 0 0,-9-5-34 0 0,-59-15-167 0 0,66 19 342 0 0,0 1 1 0 0,1-1-1 0 0,-1 1 0 0 0,0 0 1 0 0,1 0-1 0 0,-1 0 0 0 0,0 0 1 0 0,0 0-1 0 0,1 0 0 0 0,-1 0 1 0 0,0 0-1 0 0,1 1 0 0 0,-1-1 1 0 0,0 1-1 0 0,1-1 0 0 0,-1 1 1 0 0,1 0-1 0 0,-1 0 0 0 0,1-1 1 0 0,-1 1-1 0 0,1 0 0 0 0,-1 0 1 0 0,1 0-1 0 0,0 1 0 0 0,0-1 1 0 0,-1 0-1 0 0,1 0 1 0 0,0 1-1 0 0,0-1 0 0 0,0 1 1 0 0,1-1-1 0 0,-1 1 0 0 0,0-1 1 0 0,0 1-1 0 0,1-1 0 0 0,-1 1 1 0 0,1 0-1 0 0,-1-1 0 0 0,1 1 1 0 0,0 0-1 0 0,0-1 0 0 0,0 1 1 0 0,0 0-1 0 0,0 0 0 0 0,0-1 1 0 0,0 1-1 0 0,1 1 24 0 0,56 83 831 0 0,-1-9 147 0 0,-57-74-963 0 0,0-1 0 0 0,1 0 0 0 0,-1 1 0 0 0,0-1 0 0 0,-1 0 0 0 0,1 0 0 0 0,0 0-1 0 0,-1 0 1 0 0,1 0 0 0 0,-1 0 0 0 0,0 0 0 0 0,1 0 0 0 0,-1-1 0 0 0,0 1 0 0 0,0-1 0 0 0,0 1 0 0 0,0-1 0 0 0,0 0 0 0 0,-1 1 0 0 0,1-1 0 0 0,0-1 0 0 0,0 1 0 0 0,-1 0 0 0 0,1 0 0 0 0,-1-1 0 0 0,1 1 0 0 0,-1-1 0 0 0,1 0-1 0 0,0 0 1 0 0,-1 0 0 0 0,1 0 0 0 0,-1 0 0 0 0,1-1 0 0 0,-1 1 0 0 0,1-1 0 0 0,-3 0-15 0 0,-30-3-2492 0 0,25 0-668 0 0,4 0-3012 0 0</inkml:trace>
  <inkml:trace contextRef="#ctx0" brushRef="#br0" timeOffset="6663.01">5997 633 11985 0 0,'0'0'1426'0'0,"0"0"-1108"0"0,7 2-258 0 0,-3-1-192 0 0,57 8 1784 0 0,-59-10-1665 0 0,-1 1 1 0 0,0 0 0 0 0,0 0-1 0 0,0 0 1 0 0,0 0-1 0 0,0-1 1 0 0,0 1 0 0 0,0-1-1 0 0,0 1 1 0 0,0-1-1 0 0,0 1 1 0 0,0-1-1 0 0,0 1 1 0 0,0-1 0 0 0,-1 0-1 0 0,1 1 1 0 0,0-1-1 0 0,0 0 1 0 0,0 0-1 0 0,-1 0 1 0 0,1 0 0 0 0,-1 0-1 0 0,1 0 1 0 0,-1 0-1 0 0,1 0 1 0 0,-1 0 0 0 0,1 0-1 0 0,-1 0 1 0 0,0 0-1 0 0,1 0 1 0 0,-1 0-1 0 0,0 0 1 0 0,0 0 0 0 0,0 0-1 0 0,0 0 1 0 0,0 0-1 0 0,0 0 1 0 0,0 0-1 0 0,0-1 1 0 0,-1 1 0 0 0,1 0-1 0 0,0 0 1 0 0,-1 0-1 0 0,1 0 1 0 0,-1 0-1 0 0,1 0 1 0 0,-1 0 0 0 0,1 0-1 0 0,-1 0 1 0 0,0 1-1 0 0,1-1 1 0 0,-1 0 0 0 0,0 0-1 0 0,0 0 1 0 0,1 1-1 0 0,-1-1 1 0 0,0 0-1 0 0,0 1 1 0 0,0-1 12 0 0,0-1-7 0 0,0 0 0 0 0,1 0 0 0 0,-1 0 0 0 0,0 0 0 0 0,0 0 0 0 0,-1 0-1 0 0,1 0 1 0 0,0 0 0 0 0,-1 0 0 0 0,1 0 0 0 0,-1 1 0 0 0,1-1 0 0 0,-1 1 0 0 0,0-1 0 0 0,0 1 0 0 0,0-1 0 0 0,0 1 0 0 0,0 0-1 0 0,0 0 1 0 0,0 0 0 0 0,0 0 0 0 0,0 1 0 0 0,0-1 0 0 0,-1 0 0 0 0,1 1 0 0 0,0 0 0 0 0,0-1 0 0 0,-1 1 0 0 0,1 0 0 0 0,0 0-1 0 0,0 0 1 0 0,-1 1 0 0 0,1-1 0 0 0,0 0 0 0 0,-1 1 0 0 0,1 0 0 0 0,0-1 0 0 0,0 1 0 0 0,0 0 0 0 0,0 0 0 0 0,0 0 0 0 0,0 0-1 0 0,0 1 1 0 0,0-1 0 0 0,0 0 0 0 0,1 1 0 0 0,-1-1 0 0 0,0 1 0 0 0,1 0 0 0 0,-1 0 0 0 0,1-1 0 0 0,0 1 0 0 0,0 0 0 0 0,-1 0-1 0 0,1 0 1 0 0,0 0 0 0 0,1 1 0 0 0,-1-1 0 0 0,0 0 0 0 0,1 0 0 0 0,-1 0 0 0 0,1 1 0 0 0,0-1 0 0 0,-1 0 0 0 0,1 1 0 0 0,0-1-1 0 0,1 0 1 0 0,-1 0 0 0 0,0 1 7 0 0,14 23 716 0 0,9-23-7505 0 0,-10-4 15 0 0</inkml:trace>
  <inkml:trace contextRef="#ctx0" brushRef="#br0" timeOffset="6958.609">6251 668 8961 0 0,'0'0'5076'0'0,"0"0"-4496"0"0,0 0-402 0 0,0 0 200 0 0,0 0-22 0 0,0 0-107 0 0,0 0-110 0 0,-5 6-1 0 0,-12 14 42 0 0,11-52 117 0 0,6 30-313 0 0,1 0 1 0 0,-1 0-1 0 0,1 0 1 0 0,0 0-1 0 0,0 0 1 0 0,0 0 0 0 0,0 0-1 0 0,0 1 1 0 0,0-1-1 0 0,0 1 1 0 0,1-1 0 0 0,-1 1-1 0 0,1-1 1 0 0,-1 1-1 0 0,1-1 1 0 0,-1 1 0 0 0,1 0-1 0 0,0 0 1 0 0,0 0-1 0 0,-1 0 1 0 0,1 0 0 0 0,0 1-1 0 0,0-1 1 0 0,0 0-1 0 0,0 1 1 0 0,0-1-1 0 0,0 1 1 0 0,0 0 0 0 0,0 0-1 0 0,0 0 1 0 0,0 0-1 0 0,0 0 1 0 0,0 0 0 0 0,0 0-1 0 0,0 1 1 0 0,0-1-1 0 0,0 1 1 0 0,0-1 0 0 0,0 1-1 0 0,0 0 1 0 0,0 0-1 0 0,0 0 1 0 0,-1 0-1 0 0,1 0 1 0 0,0 0 0 0 0,-1 1-1 0 0,1-1 1 0 0,-1 0-1 0 0,1 1 1 0 0,0 1 15 0 0,3 1-144 0 0,0 1 1 0 0,0-1-1 0 0,-1 1 0 0 0,0 0 0 0 0,0 1 1 0 0,-1-1-1 0 0,1 1 0 0 0,-1 0 0 0 0,0-1 1 0 0,-1 1-1 0 0,1 0 0 0 0,-1 1 0 0 0,0-1 1 0 0,-1 0-1 0 0,1 1 0 0 0,-1 1 144 0 0,-1-6-5045 0 0,3-1-3331 0 0</inkml:trace>
  <inkml:trace contextRef="#ctx0" brushRef="#br0" timeOffset="3283.705">3343 115 12437 0 0,'0'0'1296'0'0,"0"0"-1410"0"0,0 0-29 0 0,0 0 181 0 0,0 0 187 0 0,8 3 69 0 0,6 3-153 0 0,0 0 1 0 0,0 0 0 0 0,1-2 0 0 0,0 0 0 0 0,0 0-1 0 0,0-2 1 0 0,0 0 0 0 0,0 0 0 0 0,1-2 0 0 0,-1 0-1 0 0,0 0 1 0 0,0-1 0 0 0,1-1 0 0 0,-1-1-1 0 0,10-3-141 0 0,-24 6 4 0 0,0-1-1 0 0,0 1 0 0 0,0-1 0 0 0,0 1 0 0 0,0-1 0 0 0,-1 0 0 0 0,1 0 0 0 0,0 1 0 0 0,0-1 0 0 0,-1 0 0 0 0,1 0 0 0 0,0 0 0 0 0,-1 1 0 0 0,1-1 0 0 0,0 0 1 0 0,-1 0-1 0 0,0 0 0 0 0,1 0 0 0 0,-1 0 0 0 0,0 0 0 0 0,1 0 0 0 0,-1-1 0 0 0,0 1 0 0 0,0 0 0 0 0,0 0 0 0 0,0 0 0 0 0,0 0 0 0 0,0 0 0 0 0,0 0 0 0 0,0 0 1 0 0,0 0-1 0 0,0 0 0 0 0,-1 0 0 0 0,1 0 0 0 0,0 0 0 0 0,-1 0 0 0 0,1 0 0 0 0,-1 0 0 0 0,1 0 0 0 0,-1 0 0 0 0,0 0 0 0 0,1 0 0 0 0,-1 0 0 0 0,0 0 0 0 0,0 1 0 0 0,1-1 1 0 0,-1 0-1 0 0,0 1 0 0 0,0-1 0 0 0,0 0 0 0 0,0 1 0 0 0,0-1 0 0 0,0 1-3 0 0,-52-33-847 0 0,49 30 829 0 0,0 0-1 0 0,0 0 0 0 0,-1 1 1 0 0,1-1-1 0 0,0 1 0 0 0,-1 0 0 0 0,0 1 1 0 0,1-1-1 0 0,-1 1 0 0 0,0 0 1 0 0,0 0-1 0 0,0 0 0 0 0,0 1 0 0 0,0-1 1 0 0,0 1-1 0 0,1 0 0 0 0,-1 1 0 0 0,0-1 1 0 0,0 1-1 0 0,0 0 0 0 0,0 0 1 0 0,0 1-1 0 0,1 0 0 0 0,-1-1 0 0 0,1 1 1 0 0,-1 1-1 0 0,1-1 0 0 0,0 1 1 0 0,0 0-1 0 0,0 0 0 0 0,0 0 0 0 0,0 0 1 0 0,1 0-1 0 0,-1 1 0 0 0,1 0 1 0 0,0 0-1 0 0,0 0 0 0 0,0 0 0 0 0,1 0 1 0 0,-1 1 18 0 0,-16 149 1541 0 0,46-67-3360 0 0,20-50-5453 0 0,-34-33 95 0 0</inkml:trace>
  <inkml:trace contextRef="#ctx0" brushRef="#br0" timeOffset="3516.936">3544 340 6341 0 0,'0'0'8072'0'0,"0"0"-7516"0"0,0 0-556 0 0,0 0 0 0 0,0 0 24 0 0,0 0 292 0 0,-49-2-24 0 0,31 2-292 0 0,-3 0-16 0 0,-2 0-144 0 0,3 0-904 0 0,-1 0-1036 0 0,7 0-2756 0 0,-2-7-2549 0 0</inkml:trace>
  <inkml:trace contextRef="#ctx0" brushRef="#br0" timeOffset="3779.144">3598 359 7189 0 0,'0'0'4567'0'0,"6"6"-3450"0"0,-2-3-1011 0 0,0 0 0 0 0,-1 1 0 0 0,0-1 0 0 0,0 1 0 0 0,0 0 0 0 0,0-1-1 0 0,0 1 1 0 0,-1 0 0 0 0,0 1 0 0 0,0-1 0 0 0,0 0 0 0 0,0 1 0 0 0,-1-1 0 0 0,1 1 0 0 0,-1-1 0 0 0,0 1-1 0 0,-1 0 1 0 0,1 0 0 0 0,-1-1 0 0 0,0 1 0 0 0,0 0 0 0 0,-1-1 0 0 0,1 1 0 0 0,-1 0 0 0 0,0-1 0 0 0,0 1-1 0 0,0 0 1 0 0,-1-1 0 0 0,0 0 0 0 0,-1 4-106 0 0,2-7 241 0 0,-2 2-1489 0 0,3-9-3897 0 0,2-7-2361 0 0</inkml:trace>
  <inkml:trace contextRef="#ctx0" brushRef="#br0" timeOffset="3780.144">3718 276 12657 0 0,'0'0'2276'0'0,"0"0"-2264"0"0,0 0 112 0 0,0 0-124 0 0,0 0 140 0 0,0 0-140 0 0,0 0-164 0 0,0 0-64 0 0,0 0-60 0 0,0 0-1036 0 0,-10 6-1100 0 0,9-3-3013 0 0</inkml:trace>
  <inkml:trace contextRef="#ctx0" brushRef="#br0" timeOffset="4026.745">3853 436 2752 0 0,'0'0'7377'0'0,"0"0"-5395"0"0,3 7-1775 0 0,-1-5-112 0 0,-1-1-1 0 0,0 1 0 0 0,1 0 0 0 0,-1-1 0 0 0,0 1 0 0 0,0 0 1 0 0,-1 0-1 0 0,1-1 0 0 0,0 1 0 0 0,0 0 0 0 0,-1 0 0 0 0,1 0 1 0 0,-1 0-1 0 0,0 0 0 0 0,0 0 0 0 0,1 0 0 0 0,-1 0 0 0 0,0 0 0 0 0,-1 0 1 0 0,1 0-1 0 0,0 0 0 0 0,-1 0 0 0 0,1 0 0 0 0,-1 0 0 0 0,1 0 1 0 0,-1 0-1 0 0,0-1 0 0 0,0 1 0 0 0,0 0 0 0 0,0 0 0 0 0,0-1 0 0 0,0 1 1 0 0,0-1-1 0 0,-1 1 0 0 0,1-1 0 0 0,-2 2-94 0 0,13-55 1996 0 0,-8 44-2092 0 0,1 1 1 0 0,0 0-1 0 0,0 0 1 0 0,0 1-1 0 0,1-1 0 0 0,0 1 1 0 0,0-1-1 0 0,1 1 1 0 0,0 1-1 0 0,0-1 1 0 0,0 1-1 0 0,1-1 1 0 0,0 2-1 0 0,0-1 1 0 0,0 1-1 0 0,4-3 96 0 0,-6 6-211 0 0,0 0 0 0 0,0-1 0 0 0,0 1 0 0 0,0 1 0 0 0,0-1 0 0 0,0 1 0 0 0,0 0 0 0 0,0-1 0 0 0,1 2 0 0 0,-1-1 0 0 0,0 0 0 0 0,0 1 0 0 0,0 0-1 0 0,0 0 1 0 0,0 0 0 0 0,0 1 0 0 0,0-1 0 0 0,-1 1 0 0 0,1 0 0 0 0,0 0 0 0 0,0 0 211 0 0,21 15-6830 0 0,-12-7 1917 0 0</inkml:trace>
  <inkml:trace contextRef="#ctx0" brushRef="#br0" timeOffset="4228.654">4193 423 11145 0 0,'0'0'2151'0'0,"0"0"-1096"0"0,0 0-137 0 0,0 0-190 0 0,0 0-490 0 0,-6-6-237 0 0,3 4-7 0 0,1 0-34 0 0,0-1-1 0 0,-1 1 1 0 0,1 0 0 0 0,0 0-1 0 0,-1 0 1 0 0,0 0 0 0 0,1 0-1 0 0,-1 1 1 0 0,0 0-1 0 0,0-1 1 0 0,0 1 0 0 0,0 0-1 0 0,0 0 1 0 0,0 0 0 0 0,0 1-1 0 0,0-1 1 0 0,0 1 0 0 0,0-1-1 0 0,-1 1 1 0 0,1 0-1 0 0,0 1 1 0 0,-3-1 40 0 0,6 3-37 0 0,0-1 0 0 0,0 0 0 0 0,0 1 0 0 0,0-1 0 0 0,0 1 0 0 0,0-1 0 0 0,1 0 0 0 0,0 1 0 0 0,-1-1 0 0 0,1 0 0 0 0,0 1-1 0 0,0-1 1 0 0,0 0 0 0 0,0 0 0 0 0,0 0 0 0 0,1 0 0 0 0,-1 0 0 0 0,1 0 0 0 0,-1 0 0 0 0,1 0 0 0 0,0-1 0 0 0,-1 1 0 0 0,1-1 0 0 0,0 1 0 0 0,0-1 0 0 0,0 0 0 0 0,0 0 0 0 0,1 1 37 0 0,0-2 25 0 0,-1 0 0 0 0,0 1-1 0 0,1 0 1 0 0,-1-1 0 0 0,0 1 0 0 0,0 0 0 0 0,0 0 0 0 0,0 0 0 0 0,0 0 0 0 0,0 0 0 0 0,0 0 0 0 0,0 1 0 0 0,0-1 0 0 0,-1 1 0 0 0,1-1 0 0 0,0 1 0 0 0,-1 0 0 0 0,1 0 0 0 0,-1 0 0 0 0,0-1 0 0 0,0 1 0 0 0,1 0-1 0 0,-1 1 1 0 0,-1-1 0 0 0,1 0 0 0 0,0 0 0 0 0,0 0 0 0 0,-1 0 0 0 0,1 1 0 0 0,-1-1 0 0 0,0 0 0 0 0,0 1 0 0 0,0-1 0 0 0,0 0 0 0 0,0 1 0 0 0,0-1 0 0 0,-1 0 0 0 0,1 0 0 0 0,-1 1 0 0 0,1-1 0 0 0,-1 0 0 0 0,0 0-1 0 0,0 0 1 0 0,0 0 0 0 0,0 0 0 0 0,0 0 0 0 0,-1 0 0 0 0,1 0 0 0 0,0 0 0 0 0,-1 0 0 0 0,1-1 0 0 0,-1 1 0 0 0,0-1 0 0 0,0 1 0 0 0,0-1 0 0 0,0 0 0 0 0,0 1-25 0 0,-57 7 415 0 0,23-20-6858 0 0,24-2-1008 0 0</inkml:trace>
  <inkml:trace contextRef="#ctx0" brushRef="#br0" timeOffset="4433.636">4421 304 11897 0 0,'0'0'1332'0'0,"16"39"-1168"0"0,-13-21 332 0 0,-1 5-240 0 0,-2 1 32 0 0,0-3-96 0 0,-5 0 24 0 0,0-1-92 0 0,1-4-48 0 0,-3-1 0 0 0,4-3-12 0 0,-1-2-64 0 0,1-4-632 0 0,3-3-652 0 0,0-3-752 0 0,0 0-1908 0 0,4-4-1757 0 0</inkml:trace>
  <inkml:trace contextRef="#ctx0" brushRef="#br0" timeOffset="4692.02">4490 401 11609 0 0,'0'0'2568'0'0,"0"0"-1948"0"0,0 0-544 0 0,0 0-76 0 0,0 0-64 0 0,-48-13 60 0 0,24 10-96 0 0,-4 2 0 0 0,-1-1-928 0 0,0 1-1728 0 0,6-1-4445 0 0</inkml:trace>
  <inkml:trace contextRef="#ctx0" brushRef="#br0" timeOffset="1996.636">2111 64 4376 0 0,'0'0'1720'0'0,"0"0"-813"0"0,0 0-96 0 0,0 0 130 0 0,0 0 36 0 0,0 0-51 0 0,0 0-64 0 0,0 0-238 0 0,0 0-276 0 0,-3 4 213 0 0,0 4-344 0 0,1 0 0 0 0,0 0 0 0 0,0 0 0 0 0,1 1 1 0 0,0-1-1 0 0,0 1 0 0 0,1-1 0 0 0,0 1 0 0 0,0-1 0 0 0,1 0 0 0 0,0 1 0 0 0,1-1 0 0 0,2 7-217 0 0,2 36 508 0 0,-8 61-175 0 0,14-101-2933 0 0,3-13-4135 0 0,3-4-646 0 0</inkml:trace>
  <inkml:trace contextRef="#ctx0" brushRef="#br0" timeOffset="2151.973">2311 239 12297 0 0,'0'0'2408'0'0,"0"0"-1740"0"0,0 0-556 0 0,0 0-24 0 0,0 0-88 0 0,-65-12 188 0 0,29 10 64 0 0,-2 2-184 0 0,4 0-68 0 0,3 0-88 0 0,5 0-212 0 0,1 0-708 0 0,-2-1-912 0 0,12-2-2732 0 0,-1-9-2813 0 0</inkml:trace>
  <inkml:trace contextRef="#ctx0" brushRef="#br0" timeOffset="2599.734">2307 36 7689 0 0,'0'0'3903'0'0,"7"9"-2954"0"0,0-1-763 0 0,0 1 0 0 0,0-1 1 0 0,-1 1-1 0 0,0 1 0 0 0,-1-1 0 0 0,0 1 0 0 0,0 0 0 0 0,-1 0 0 0 0,-1 1 0 0 0,1-1 0 0 0,-2 1 1 0 0,0 0-1 0 0,1 7-186 0 0,-39 127 1243 0 0,81-212-3972 0 0,-43 66 2771 0 0,0-1 1 0 0,0 0 0 0 0,0 1 0 0 0,1-1 0 0 0,-1 1-1 0 0,1-1 1 0 0,-1 1 0 0 0,1 0 0 0 0,-1 0 0 0 0,1 0-1 0 0,-1 1 1 0 0,1-1 0 0 0,0 1 0 0 0,-1-1 0 0 0,1 1-1 0 0,0 0 1 0 0,0 0 0 0 0,-1 0 0 0 0,1 0 0 0 0,0 1-1 0 0,0-1 1 0 0,-1 1 0 0 0,1-1 0 0 0,-1 1-1 0 0,1 0 1 0 0,0 0 0 0 0,-1 0 0 0 0,1 1 0 0 0,-1-1-1 0 0,0 0 1 0 0,0 1 0 0 0,1 0-43 0 0,37 35 765 0 0,-38-33-714 0 0,0 0 1 0 0,1 0-1 0 0,-1-1 0 0 0,1 1 0 0 0,0 0 0 0 0,0-1 0 0 0,1 0 0 0 0,-1 0 1 0 0,1 0-1 0 0,-1 0 0 0 0,1 0 0 0 0,0-1 0 0 0,0 0 0 0 0,0 0 0 0 0,0 0 1 0 0,1 0-1 0 0,-1 0 0 0 0,0-1 0 0 0,1 0 0 0 0,-1 0 0 0 0,1 0 0 0 0,-1 0 1 0 0,1-1-1 0 0,0 0 0 0 0,-1 0 0 0 0,1 0 0 0 0,-1-1 0 0 0,1 1 0 0 0,0-1 1 0 0,2-1-52 0 0,-5 0-55 0 0,0 0 1 0 0,0 0 0 0 0,0 0-1 0 0,0 0 1 0 0,0 0 0 0 0,-1 0-1 0 0,1-1 1 0 0,-1 1 0 0 0,0-1-1 0 0,1 1 1 0 0,-1-1 0 0 0,0 1-1 0 0,-1-1 1 0 0,1 0 0 0 0,0 1-1 0 0,-1-1 1 0 0,1 0-1 0 0,-1 0 1 0 0,0 1 0 0 0,0-1-1 0 0,0 0 1 0 0,0 0 0 0 0,-1 0-1 0 0,1 1 1 0 0,-1-1 0 0 0,0 0-1 0 0,0 1 1 0 0,1-1 0 0 0,-2 1-1 0 0,1-1 1 0 0,0 1 0 0 0,0-1-1 0 0,-1 1 1 0 0,0-1 54 0 0,0 4 7 0 0,1 0 1 0 0,-1 1-1 0 0,1-1 0 0 0,-1 1 1 0 0,1 0-1 0 0,-1-1 0 0 0,1 1 0 0 0,0 0 1 0 0,0 0-1 0 0,0 0 0 0 0,0-1 1 0 0,0 1-1 0 0,1 0 0 0 0,-1 0 0 0 0,1 1 1 0 0,-1-1-1 0 0,1 0 0 0 0,0 0 1 0 0,-1 0-1 0 0,1 0 0 0 0,0 0 1 0 0,0 0-1 0 0,1 0 0 0 0,-1 1 0 0 0,0-1 1 0 0,1 0-1 0 0,-1 0 0 0 0,1 0 1 0 0,0 0-1 0 0,0 0 0 0 0,-1 0 0 0 0,2 1-7 0 0,7 4 119 0 0,1-1 0 0 0,-1-1 0 0 0,1 0 0 0 0,0 0 0 0 0,0-1-1 0 0,0 0 1 0 0,1-1 0 0 0,-1 0 0 0 0,1 0 0 0 0,0-1 0 0 0,0-1 0 0 0,0 0-1 0 0,0 0 1 0 0,0-1 0 0 0,0-1 0 0 0,3 0-119 0 0,5 1-737 0 0,25 0-1131 0 0,-15-5-4575 0 0,-12-1-796 0 0</inkml:trace>
  <inkml:trace contextRef="#ctx0" brushRef="#br0" timeOffset="133022.802">6228 1046 80 0 0,'0'0'284'0'0,"0"0"-236"0"0,0 0-48 0 0,0 0 0 0 0,0 0-4 0 0,0 0-4 0 0,0 0 8 0 0,0 0 48 0 0,0 0 32 0 0,0 0 60 0 0,8 7 56 0 0,-8-7-196 0 0,2 0-116 0 0,-2 0 36 0 0,3 0-8 0 0,-2 0-460 0 0</inkml:trace>
  <inkml:trace contextRef="#ctx0" brushRef="#br0" timeOffset="133906.103">6228 1046 708 0 0,'15'3'7443'0'0,"-24"13"-5946"0"0,-31 15-1546 0 0,25-28 209 0 0,0-1 0 0 0,0 0 0 0 0,-1-1 0 0 0,1-1 0 0 0,0 0-1 0 0,-1-1 1 0 0,1-1 0 0 0,0 0 0 0 0,0-1 0 0 0,0-1 0 0 0,0 0 0 0 0,1-1 0 0 0,-1 0 0 0 0,1-2 0 0 0,0 1 0 0 0,-4-5-160 0 0,-28-8 214 0 0,23 8-166 0 0,0 1 1 0 0,0 1-1 0 0,-1 1 0 0 0,0 1 1 0 0,-1 1-1 0 0,1 2 0 0 0,-1 0 1 0 0,0 1-1 0 0,0 2 1 0 0,0 0-1 0 0,0 2 0 0 0,0 1 1 0 0,0 1-1 0 0,-23 5-48 0 0,-82 42 355 0 0,31-107 354 0 0,52 36-686 0 0,-1 2 0 0 0,-1 2 0 0 0,0 3-1 0 0,-1 1 1 0 0,-1 3 0 0 0,1 2 0 0 0,-1 2-1 0 0,-1 2 1 0 0,-33 3-23 0 0,-31-6 62 0 0,3-3-90 0 0,-521-43 1377 0 0,-2 27 0 0 0,-289 37-1349 0 0,-195 55 468 0 0,689-77 69 0 0,145-23 364 0 0,117-27-680 0 0,113 8-6769 0 0,41 31-548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25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75 4680 0 0,'0'0'1841'0'0,"0"0"-12"0"0,0 0-1054 0 0,0 0-122 0 0,0 0 327 0 0,0 0 137 0 0,0 0-239 0 0,0 0-348 0 0,-3 2-181 0 0,2-1-319 0 0,0-1 0 0 0,1 1 0 0 0,-1-1 0 0 0,0 1 0 0 0,1 0 0 0 0,-1-1 0 0 0,1 1 0 0 0,-1 0 0 0 0,1 0 0 0 0,-1-1 0 0 0,1 1 0 0 0,-1 0 0 0 0,1 0 0 0 0,0 0 0 0 0,-1 0 0 0 0,1-1 0 0 0,0 1 0 0 0,0 0 0 0 0,0 0 0 0 0,0 0 0 0 0,0 0 0 0 0,0 0 0 0 0,0 0 0 0 0,0 0 0 0 0,0-1 0 0 0,0 1 0 0 0,0 0 0 0 0,0 0 0 0 0,1 0 0 0 0,-1 0 0 0 0,0 0 0 0 0,1-1 0 0 0,-1 1 0 0 0,1 0 0 0 0,-1 0 0 0 0,1 0 0 0 0,-1-1 0 0 0,1 1 0 0 0,-1 0 0 0 0,1-1 0 0 0,0 1 0 0 0,-1-1 0 0 0,1 1 0 0 0,0 0 0 0 0,0-1 0 0 0,-1 0 0 0 0,1 1 0 0 0,0-1 0 0 0,0 1 0 0 0,0-1 0 0 0,-1 0 0 0 0,1 0 0 0 0,0 1 0 0 0,0-1 0 0 0,0 0 0 0 0,0 0 0 0 0,0 0 0 0 0,0 0 0 0 0,0 0 0 0 0,0 0 0 0 0,-1 0 0 0 0,1 0 0 0 0,0-1 0 0 0,0 1 0 0 0,0 0 0 0 0,0 0-30 0 0,71 8 640 0 0,-59-7-573 0 0,1 0 32 0 0,-1 1 0 0 0,1-2 0 0 0,-1 0 0 0 0,1 0 1 0 0,-1-1-1 0 0,1-1 0 0 0,-1 0 0 0 0,1-1 1 0 0,-1-1-1 0 0,0 0 0 0 0,0 0 0 0 0,-1-2 1 0 0,0 1-1 0 0,1-1 0 0 0,10-8-99 0 0,-22 13-4 0 0,0 0 1 0 0,0 0-1 0 0,0 0 0 0 0,0 0 0 0 0,0 0 1 0 0,0 0-1 0 0,0-1 0 0 0,-1 1 1 0 0,1 0-1 0 0,0 0 0 0 0,-1-1 1 0 0,1 1-1 0 0,0 0 0 0 0,-1-1 0 0 0,0 1 1 0 0,1 0-1 0 0,-1-1 0 0 0,0 1 1 0 0,0-1-1 0 0,0 1 0 0 0,0-1 0 0 0,0 1 1 0 0,0-1-1 0 0,0 1 0 0 0,0 0 1 0 0,0-1-1 0 0,-1 1 0 0 0,1-1 1 0 0,-1 1-1 0 0,1 0 0 0 0,-1-1 0 0 0,1 1 1 0 0,-1 0-1 0 0,0 0 0 0 0,0-1 1 0 0,0 1-1 0 0,0 0 0 0 0,0 0 1 0 0,0 0-1 0 0,0 0 0 0 0,0 0 0 0 0,0 0 1 0 0,0 0-1 0 0,0 0 0 0 0,0 1 1 0 0,-1-1-1 0 0,1 0 0 0 0,0 1 1 0 0,-1-1-1 0 0,1 1 0 0 0,-1-1 4 0 0,-74-13-366 0 0,68 15 387 0 0,1 1 1 0 0,0 0 0 0 0,0 0-1 0 0,0 1 1 0 0,0 0 0 0 0,0 0-1 0 0,0 0 1 0 0,1 1 0 0 0,0 0-1 0 0,-1 1 1 0 0,1-1 0 0 0,1 1 0 0 0,-1 0-1 0 0,1 1 1 0 0,0-1 0 0 0,0 1-1 0 0,1 0 1 0 0,-1 0 0 0 0,1 0-1 0 0,1 1 1 0 0,-1 0 0 0 0,1 0-1 0 0,0-1 1 0 0,1 2 0 0 0,0-1 0 0 0,0 0-1 0 0,0 0 1 0 0,1 1 0 0 0,0-1-1 0 0,0 3-21 0 0,5-4 52 0 0,1 0 1 0 0,0 0-1 0 0,0 0 0 0 0,0 0 0 0 0,1-1 0 0 0,0 0 0 0 0,0 0 0 0 0,0 0 0 0 0,0-1 1 0 0,1 0-1 0 0,0 0 0 0 0,0-1 0 0 0,0 0 0 0 0,0 0 0 0 0,0 0 0 0 0,1-1 0 0 0,-1 0 1 0 0,1-1-1 0 0,-1 1 0 0 0,1-2 0 0 0,0 1 0 0 0,6-1-52 0 0,-4 2-259 0 0,54 3-1010 0 0,-22-16-7950 0 0,-21-2 1073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25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1 136 6233 0 0,'0'0'5699'0'0,"2"7"-4254"0"0,5 14-953 0 0,-1 1-1 0 0,-1-1 1 0 0,-2 1-1 0 0,0 0 1 0 0,-1 1-1 0 0,-1-1 1 0 0,-1 0-1 0 0,-1 0 1 0 0,-1 0-1 0 0,-4 19-491 0 0,3-14-435 0 0,4-45-3063 0 0,3-115-2474 0 0,13-63 4322 0 0,-18 193 1872 0 0,1 0-1 0 0,0-1 1 0 0,0 1-1 0 0,0 0 0 0 0,1 0 1 0 0,-1 0-1 0 0,1-1 1 0 0,0 1-1 0 0,0 0 0 0 0,0 0 1 0 0,0 0-1 0 0,0 0 1 0 0,1 0-1 0 0,-1 0 1 0 0,1 1-1 0 0,0-1 0 0 0,0 1 1 0 0,0-1-1 0 0,0 1 1 0 0,0-1-1 0 0,0 1 0 0 0,1 0 1 0 0,-1 0-1 0 0,1 0 1 0 0,0 0-1 0 0,0 1 1 0 0,-1-1-1 0 0,1 1 0 0 0,0-1 1 0 0,0 1-1 0 0,0 0 1 0 0,0 0-1 0 0,1 1 0 0 0,-1-1 1 0 0,0 1-1 0 0,0-1 1 0 0,0 1-1 0 0,1 0 1 0 0,-1 0-1 0 0,0 0 0 0 0,0 1 1 0 0,0-1-1 0 0,1 1-221 0 0,-2 1 9 0 0,0 1 1 0 0,0-1-1 0 0,0 1 0 0 0,-1-1 0 0 0,1 1 1 0 0,-1-1-1 0 0,0 1 0 0 0,0 0 0 0 0,0 0 1 0 0,0 0-1 0 0,0-1 0 0 0,-1 1 1 0 0,1 0-1 0 0,-1 0 0 0 0,0 0 0 0 0,1 0 1 0 0,-2 0-1 0 0,1 0 0 0 0,0 0 0 0 0,0 0 1 0 0,-1 0-1 0 0,0 0 0 0 0,0 0 0 0 0,1 0 1 0 0,-2-1-1 0 0,1 1 0 0 0,0 0 0 0 0,0-1 1 0 0,-1 1-1 0 0,0 0 0 0 0,1-1 0 0 0,-1 0 1 0 0,0 1-1 0 0,0-1 0 0 0,0 0 0 0 0,-1 0 1 0 0,1 0-1 0 0,0-1 0 0 0,-1 1 1 0 0,1 0-1 0 0,-2 0-9 0 0,-48 8-6424 0 0,39-16-1510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28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93 235 5016 0 0,'0'0'6953'0'0,"0"0"-5069"0"0,0 0-1656 0 0,0 0 46 0 0,0 0 250 0 0,0 0-320 0 0,-2-6-363 0 0,1 0 90 0 0,-1 0 0 0 0,-1 0 0 0 0,1 0 0 0 0,-1 1 0 0 0,0-1 1 0 0,0 1-1 0 0,0-1 0 0 0,-1 1 0 0 0,0 0 0 0 0,0 0 0 0 0,0 1 0 0 0,-1-1 0 0 0,1 1 0 0 0,-1 0 0 0 0,0 0 0 0 0,0 1 0 0 0,-1-1 0 0 0,1 1 1 0 0,-3-1 68 0 0,-4 81-204 0 0,12-75 201 0 0,0 0 0 0 0,1 0-1 0 0,-1 1 1 0 0,0-1 0 0 0,1 0-1 0 0,0-1 1 0 0,-1 1 0 0 0,1 0-1 0 0,0 0 1 0 0,0 0 0 0 0,0 0-1 0 0,0 0 1 0 0,0-1 0 0 0,0 1 0 0 0,1-1-1 0 0,-1 1 1 0 0,0-1 0 0 0,1 1-1 0 0,-1-1 1 0 0,1 0 0 0 0,0 1-1 0 0,-1-1 1 0 0,1 0 0 0 0,0 0-1 0 0,0 0 1 0 0,0-1 0 0 0,0 1 0 0 0,0 0-1 0 0,0-1 1 0 0,0 1 0 0 0,0-1-1 0 0,0 0 1 0 0,0 1 0 0 0,0-1-1 0 0,0 0 1 0 0,0 0 0 0 0,0 0-1 0 0,0-1 1 0 0,0 1 0 0 0,0 0-1 0 0,0-1 1 0 0,0 0 0 0 0,0 1 0 0 0,0-1-1 0 0,0 0 1 0 0,0 0 0 0 0,-1 0-1 0 0,1 0 1 0 0,0 0 0 0 0,-1 0-1 0 0,1-1 1 0 0,0 1 0 0 0,-1 0-1 0 0,0-1 1 0 0,1 0 0 0 0,-1 1-1 0 0,0-1 1 0 0,0 0 0 0 0,0 1 0 0 0,0-1-1 0 0,1-1 4 0 0,0 2 27 0 0,-1 0 0 0 0,1 1 1 0 0,0-1-1 0 0,0 1 0 0 0,0-1 0 0 0,0 1 0 0 0,0 0 0 0 0,0 0 0 0 0,0 0 0 0 0,0 0 0 0 0,0 0 1 0 0,0 0-1 0 0,0 0 0 0 0,0 1 0 0 0,0-1 0 0 0,0 1 0 0 0,0-1 0 0 0,0 1 0 0 0,-1 0 1 0 0,1 0-1 0 0,0 0 0 0 0,0 0 0 0 0,-1 0 0 0 0,1 0 0 0 0,0 0 0 0 0,-1 1 0 0 0,0-1 0 0 0,1 1 1 0 0,-1-1-1 0 0,0 1 0 0 0,1-1 0 0 0,-1 1 0 0 0,0 0 0 0 0,0-1 0 0 0,0 1 0 0 0,-1 0 1 0 0,1 0-1 0 0,0 0 0 0 0,-1 0 0 0 0,1 0 0 0 0,-1 0 0 0 0,0 0 0 0 0,1 0 0 0 0,-1 0-27 0 0,51 51 3370 0 0,-45-53-3345 0 0,-1 0 1 0 0,1 0-1 0 0,0-1 0 0 0,-1 0 1 0 0,0 0-1 0 0,1 0 1 0 0,-1-1-1 0 0,0 1 1 0 0,1-1-1 0 0,-1-1 1 0 0,0 1-1 0 0,0-1 0 0 0,-1 0 1 0 0,1 0-1 0 0,-1 0 1 0 0,1-1-1 0 0,-1 1 1 0 0,0-1-1 0 0,0 0 0 0 0,-1 0 1 0 0,1-1-1 0 0,-1 1 1 0 0,0-1-1 0 0,0 0 1 0 0,0 1-1 0 0,-1-1 1 0 0,0-1-1 0 0,0 1 0 0 0,2-5-25 0 0,25-161-294 0 0,-28 170 272 0 0,0-1 1 0 0,-1 1-1 0 0,1 0 0 0 0,0-1 1 0 0,-1 1-1 0 0,1-1 0 0 0,-1 1 1 0 0,0-1-1 0 0,0 0 0 0 0,1 1 1 0 0,-1-1-1 0 0,0 1 1 0 0,0-1-1 0 0,0 1 0 0 0,-1-1 1 0 0,1 0-1 0 0,0 1 0 0 0,0-1 1 0 0,-1 1-1 0 0,1-1 0 0 0,-1 1 1 0 0,0-1-1 0 0,1 1 0 0 0,-1 0 1 0 0,0-1-1 0 0,0 1 0 0 0,0 0 1 0 0,0 0-1 0 0,0-1 0 0 0,0 1 1 0 0,0 0-1 0 0,0 0 0 0 0,0 0 1 0 0,-1 0-1 0 0,1 0 0 0 0,0 1 1 0 0,-1-1-1 0 0,1 0 1 0 0,-1 0-1 0 0,1 1 0 0 0,-1-1 1 0 0,1 1-1 0 0,-1 0 0 0 0,1-1 1 0 0,-1 1-1 0 0,1 0 0 0 0,-1 0 1 0 0,1 0-1 0 0,-1 0 0 0 0,0 0 1 0 0,1 0-1 0 0,-1 0 0 0 0,1 1 1 0 0,-1-1-1 0 0,1 0 0 0 0,-1 1 1 0 0,1-1-1 0 0,-1 1 0 0 0,1 0 1 0 0,0 0-1 0 0,-1-1 0 0 0,1 1 1 0 0,0 0-1 0 0,-1 0 1 0 0,1 0-1 0 0,0 0 0 0 0,0 0 1 0 0,0 1-1 0 0,0-1 22 0 0,-5 9 35 0 0,1 0 1 0 0,0 0-1 0 0,1 0 0 0 0,0 1 0 0 0,1-1 1 0 0,0 1-1 0 0,1 0 0 0 0,0 0 1 0 0,0 0-1 0 0,1 0 0 0 0,1 0 1 0 0,0 0-1 0 0,0 1 0 0 0,1-1 1 0 0,1 0-1 0 0,0 0 0 0 0,0 0 1 0 0,1-1-1 0 0,0 1 0 0 0,1 0 1 0 0,0-1-1 0 0,1 0 0 0 0,0 0 0 0 0,1 0 1 0 0,0-1-1 0 0,0 0 0 0 0,1 0 1 0 0,0 0-1 0 0,1-1 0 0 0,0 0 1 0 0,0-1-1 0 0,0 0 0 0 0,8 5-35 0 0,16 14-4566 0 0,-18-24-1993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27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1 173 4044 0 0,'0'0'5946'0'0,"0"0"-3606"0"0,0 0-1978 0 0,0 0-208 0 0,0 0 3 0 0,0 0 230 0 0,0 0-68 0 0,0 0-147 0 0,7 4-65 0 0,0-1-61 0 0,-1 0 0 0 0,1 0 0 0 0,0 0 1 0 0,0-1-1 0 0,0 0 0 0 0,0 0 0 0 0,0-1 0 0 0,1 0 0 0 0,-1 0 0 0 0,0 0 1 0 0,0-1-1 0 0,1 0 0 0 0,-1-1 0 0 0,0 0 0 0 0,1 0 0 0 0,-1-1 0 0 0,0 1 1 0 0,0-1-1 0 0,0-1 0 0 0,0 1 0 0 0,0-1 0 0 0,-1-1 0 0 0,6-2-46 0 0,-12 5-9 0 0,1 0 0 0 0,0 1 0 0 0,-1-1 0 0 0,1 0 0 0 0,0 1-1 0 0,-1-1 1 0 0,1 0 0 0 0,-1 0 0 0 0,1 0 0 0 0,-1 1 0 0 0,0-1-1 0 0,1 0 1 0 0,-1 0 0 0 0,0 0 0 0 0,1 0 0 0 0,-1 0 0 0 0,0 0-1 0 0,0 0 1 0 0,0 0 0 0 0,0 1 0 0 0,0-1 0 0 0,0 0 0 0 0,0 0-1 0 0,0 0 1 0 0,0 0 0 0 0,-1 0 0 0 0,1 0 0 0 0,0 0 0 0 0,-1 0-1 0 0,1 1 1 0 0,0-1 0 0 0,-1 0 0 0 0,1 0 0 0 0,-1 0 0 0 0,1 1 0 0 0,-1-1-1 0 0,0 0 1 0 0,1 0 0 0 0,-1 1 0 0 0,0-1 0 0 0,1 1 0 0 0,-1-1-1 0 0,0 1 1 0 0,0-1 0 0 0,0 1 0 0 0,1-1 0 0 0,-1 1 0 0 0,0-1-1 0 0,0 1 1 0 0,0 0 0 0 0,0 0 0 0 0,0-1 0 0 0,0 1 0 0 0,0 0-1 0 0,1 0 1 0 0,-1 0 0 0 0,0 0 0 0 0,0 0 0 0 0,0 0 0 0 0,0 1-1 0 0,0-1 1 0 0,0 0 0 0 0,0 0 0 0 0,0 0 0 0 0,0 1 0 0 0,1-1-1 0 0,-1 1 1 0 0,0-1 0 0 0,0 1 0 0 0,0-1 9 0 0,-4 4 61 0 0,-1-1-1 0 0,1 1 1 0 0,1 0-1 0 0,-1 1 1 0 0,1-1-1 0 0,-1 1 1 0 0,1 0-1 0 0,1 0 1 0 0,-1 0-1 0 0,1 0 1 0 0,0 0-1 0 0,0 1 1 0 0,0 0-1 0 0,1 0 1 0 0,-1-1-1 0 0,2 1 1 0 0,-1 1-1 0 0,1-1 1 0 0,0 0-1 0 0,0 0 1 0 0,0 4-61 0 0,2-9 52 0 0,-1 1 0 0 0,1 0 0 0 0,-1 0 1 0 0,1-1-1 0 0,0 1 0 0 0,0 0 0 0 0,-1-1 1 0 0,1 1-1 0 0,0-1 0 0 0,1 1 0 0 0,-1-1 1 0 0,0 1-1 0 0,0-1 0 0 0,1 0 0 0 0,-1 0 0 0 0,1 1 1 0 0,-1-1-1 0 0,1 0 0 0 0,-1 0 0 0 0,1 0 1 0 0,0-1-1 0 0,-1 1 0 0 0,1 0 0 0 0,0-1 1 0 0,0 1-1 0 0,-1-1 0 0 0,1 0 0 0 0,0 1 0 0 0,0-1 1 0 0,0 0-1 0 0,0 0 0 0 0,-1 0 0 0 0,1 0 1 0 0,0 0-1 0 0,0-1 0 0 0,0 1 0 0 0,0-1 1 0 0,-1 1-1 0 0,2-1-52 0 0,68-24-1955 0 0,-57 17 1555 0 0,-12 5 412 0 0,0 1 0 0 0,0 0 0 0 0,1 0 0 0 0,-1 0 0 0 0,1 0 0 0 0,-1 0 0 0 0,1 0 0 0 0,0 1 0 0 0,0-1 0 0 0,0 1 1 0 0,0 0-1 0 0,0 0 0 0 0,0 0 0 0 0,0 0 0 0 0,0 1 0 0 0,0-1 0 0 0,0 1 0 0 0,0-1 0 0 0,1 1 0 0 0,-1 0 0 0 0,0 1 0 0 0,0-1 0 0 0,0 0 0 0 0,1 1 0 0 0,-1 0 0 0 0,0 0 0 0 0,0 0 0 0 0,0 0 0 0 0,0 0 0 0 0,0 0 0 0 0,-1 1 0 0 0,1 0 0 0 0,0-1 0 0 0,-1 1 0 0 0,1 0 0 0 0,-1 0 0 0 0,1 1 0 0 0,-1-1 0 0 0,0 0 0 0 0,1 2-12 0 0,19 57 2008 0 0,-22-61-1804 0 0,14-38-1908 0 0,-14 36 1714 0 0,1 0-1 0 0,-1 0 1 0 0,1 0-1 0 0,0 1 1 0 0,-1-1-1 0 0,1 0 1 0 0,0 0 0 0 0,0 0-1 0 0,0 1 1 0 0,1-1-1 0 0,-1 0 1 0 0,0 1-1 0 0,1-1 1 0 0,-1 1-1 0 0,1 0 1 0 0,-1-1-1 0 0,1 1 1 0 0,0 0 0 0 0,-1 0-1 0 0,1 0 1 0 0,0 0-1 0 0,0 0 1 0 0,0 0-1 0 0,0 1 1 0 0,0-1-1 0 0,0 1 1 0 0,0-1-1 0 0,0 1 1 0 0,0 0 0 0 0,0 0-1 0 0,0 0 1 0 0,0 0-1 0 0,0 0 1 0 0,0 0-1 0 0,0 0 1 0 0,0 1-1 0 0,0-1 1 0 0,0 1-1 0 0,0-1 1 0 0,0 1 0 0 0,0 0-1 0 0,0 0 1 0 0,0 0-1 0 0,-1 0 1 0 0,1 0-1 0 0,0 0 1 0 0,-1 1-1 0 0,1-1 1 0 0,-1 0-1 0 0,1 1 1 0 0,-1-1 0 0 0,0 1-1 0 0,0 0 1 0 0,1-1-1 0 0,-1 1 1 0 0,0 0-1 0 0,0 0 1 0 0,-1 0-1 0 0,1 0 1 0 0,0 0 0 0 0,-1 0-1 0 0,1 0 1 0 0,-1 0-10 0 0,27 125 1123 0 0,-27-127-1719 0 0,1-26-8084 0 0,2 6 1549 0 0</inkml:trace>
  <inkml:trace contextRef="#ctx0" brushRef="#br0" timeOffset="249.45">712 1 4212 0 0,'0'0'7948'0'0,"2"8"-5834"0"0,4 24-1518 0 0,-1 1-1 0 0,-2-1 1 0 0,-1 1 0 0 0,-2 0-1 0 0,-1 0 1 0 0,-1-1 0 0 0,-6 23-596 0 0,8-20 694 0 0,0-11-2446 0 0,-1-12-6208 0 0,5-26 586 0 0</inkml:trace>
  <inkml:trace contextRef="#ctx0" brushRef="#br0" timeOffset="482.217">777 156 8433 0 0,'0'0'6848'0'0,"0"0"-6848"0"0,0 0-428 0 0,0 0 428 0 0,-46-5 152 0 0,27 0-4 0 0,-2 1-148 0 0,-2-1-820 0 0,2-1-1564 0 0,7 1-2976 0 0,-3-4-1229 0 0</inkml:trace>
  <inkml:trace contextRef="#ctx0" brushRef="#br0" timeOffset="667.894">889 342 11385 0 0,'0'0'5873'0'0,"0"0"-5713"0"0,0 0-160 0 0,0 0 0 0 0,0 0 380 0 0,0 0-104 0 0,5 35-80 0 0,-8-32-36 0 0,1-2-48 0 0,2-1 36 0 0,-2 0-24 0 0,0 0-124 0 0,2-6-580 0 0,-3-5-800 0 0,3-4-985 0 0,0 1-3555 0 0,3-19-2649 0 0</inkml:trace>
  <inkml:trace contextRef="#ctx0" brushRef="#br0" timeOffset="668.894">967 129 11657 0 0,'0'0'4384'0'0,"0"0"-4384"0"0,0 0-852 0 0,0 0 548 0 0,0 0 204 0 0,0 0-800 0 0,0 0-2096 0 0,0 0-5025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26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92 900 0 0,'0'0'9048'0'0,"0"0"-6201"0"0,0 0-2493 0 0,0 0-248 0 0,0 0 291 0 0,0 0-6 0 0,0 0-110 0 0,0 0-100 0 0,6 1-81 0 0,-4 0-105 0 0,0-1 0 0 0,0 0 1 0 0,-1 0-1 0 0,1-1 0 0 0,0 1 0 0 0,0 0 0 0 0,0-1 0 0 0,0 1 0 0 0,-1-1 0 0 0,1 1 0 0 0,0-1 0 0 0,0 0 0 0 0,-1 0 0 0 0,1 1 0 0 0,-1-1 0 0 0,1 0 0 0 0,-1-1 0 0 0,1 1 0 0 0,-1 0 0 0 0,1 0 0 0 0,-1-1 1 0 0,0 1-1 0 0,0-1 0 0 0,0 1 0 0 0,0-1 0 0 0,0 1 0 0 0,0-1 0 0 0,0 0 0 0 0,0 1 0 0 0,-1-1 0 0 0,1 0 0 0 0,-1 0 0 0 0,1 0 0 0 0,-1 1 0 0 0,0-1 0 0 0,1 0 0 0 0,-1 0 0 0 0,0 0 0 0 0,0 0 1 0 0,-1 0-1 0 0,1 1 0 0 0,0-1 0 0 0,-1 0 0 0 0,1 0 0 0 0,-1 0 0 0 0,1 1 0 0 0,-1-1 0 0 0,0 0 5 0 0,0-1 9 0 0,0 1 0 0 0,-1 0 1 0 0,1 0-1 0 0,-1 0 0 0 0,1 0 0 0 0,-1 1 1 0 0,0-1-1 0 0,0 0 0 0 0,1 1 0 0 0,-1-1 1 0 0,0 1-1 0 0,-1-1 0 0 0,1 1 0 0 0,0 0 1 0 0,0 0-1 0 0,0 0 0 0 0,-1 0 0 0 0,1 0 1 0 0,0 1-1 0 0,-1-1 0 0 0,1 1 0 0 0,-1 0 1 0 0,1-1-1 0 0,-1 1 0 0 0,1 0 0 0 0,-1 0 1 0 0,1 1-1 0 0,-1-1 0 0 0,1 0 0 0 0,0 1 1 0 0,-1 0-1 0 0,1-1 0 0 0,0 1 0 0 0,-1 0 1 0 0,1 0-1 0 0,0 0 0 0 0,0 1 0 0 0,0-1 1 0 0,0 0-1 0 0,0 1 0 0 0,0-1 0 0 0,0 1 1 0 0,0 0-1 0 0,1 0 0 0 0,-1 0 0 0 0,0 0 0 0 0,1 0 1 0 0,0 0-1 0 0,0 0 0 0 0,-1 0 0 0 0,1 0 1 0 0,0 2-10 0 0,-1-2 15 0 0,0 0 1 0 0,1 0 0 0 0,-1 0-1 0 0,1 0 1 0 0,-1 0 0 0 0,1 0-1 0 0,0 0 1 0 0,-1 1 0 0 0,1-1-1 0 0,1 0 1 0 0,-1 1 0 0 0,0-1-1 0 0,0 1 1 0 0,1-1 0 0 0,0 1-1 0 0,-1-1 1 0 0,1 1 0 0 0,0 0 0 0 0,0-1-1 0 0,0 1 1 0 0,1-1 0 0 0,-1 1-1 0 0,1-1 1 0 0,-1 1 0 0 0,1-1-1 0 0,0 0 1 0 0,0 1 0 0 0,0-1-1 0 0,0 0 1 0 0,0 1 0 0 0,1-1-1 0 0,-1 0 1 0 0,1 0 0 0 0,-1 0-1 0 0,1 0 1 0 0,0 0 0 0 0,0 0-16 0 0,43 9-4897 0 0,-36-11 346 0 0</inkml:trace>
  <inkml:trace contextRef="#ctx0" brushRef="#br0" timeOffset="294.715">224 141 4592 0 0,'0'0'6076'0'0,"0"0"-4338"0"0,1 6-1362 0 0,0-3-413 0 0,0 0 182 0 0,0 1 0 0 0,0 0 0 0 0,0 0 0 0 0,-1-1 0 0 0,1 1 0 0 0,-1 0 0 0 0,0 0 0 0 0,0 0 0 0 0,0 0 0 0 0,-1 0 1 0 0,1 0-1 0 0,-1 0 0 0 0,0-1 0 0 0,0 1 0 0 0,0 0 0 0 0,-1-1 0 0 0,1 1 0 0 0,-1 0 0 0 0,0-1 0 0 0,0 0 0 0 0,0 1-145 0 0,11-49-2435 0 0,21-7-80 0 0,-29 50 2607 0 0,1 1 0 0 0,0 0 1 0 0,-1 0-1 0 0,1 0 1 0 0,0 0-1 0 0,0 0 1 0 0,-1 0-1 0 0,1 0 1 0 0,0 0-1 0 0,0 1 0 0 0,0-1 1 0 0,0 1-1 0 0,0-1 1 0 0,0 1-1 0 0,0 0 1 0 0,0 0-1 0 0,0 0 1 0 0,0 0-1 0 0,0 0 0 0 0,0 0 1 0 0,0 1-1 0 0,0-1 1 0 0,0 0-1 0 0,0 1 1 0 0,0 0-1 0 0,0 0 0 0 0,0-1 1 0 0,0 1-1 0 0,0 0 1 0 0,-1 0-1 0 0,1 1 1 0 0,0-1-1 0 0,-1 0 1 0 0,1 1-1 0 0,-1-1 0 0 0,0 0 1 0 0,1 1-1 0 0,-1 0 1 0 0,0-1-1 0 0,0 1 1 0 0,1 2-93 0 0,1 0 155 0 0,0 0-1 0 0,-1 0 1 0 0,1 0 0 0 0,-1 0 0 0 0,0 1 0 0 0,-1 0 0 0 0,1-1-1 0 0,-1 1 1 0 0,0 0 0 0 0,0-1 0 0 0,0 1 0 0 0,-1 0 0 0 0,1 0 0 0 0,-1 0-1 0 0,-1 0 1 0 0,1-1 0 0 0,-1 1 0 0 0,1 0 0 0 0,-1 0 0 0 0,-1 0 0 0 0,1-1-1 0 0,-2 5-154 0 0,2-4-35 0 0,-4-2-1388 0 0,4-5-5920 0 0,1-7 279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0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4 11101 0 0,'0'0'564'0'0,"0"0"-564"0"0,0 0-1028 0 0,0 0-164 0 0,0 0 468 0 0,0 0 412 0 0,-42-2-608 0 0,26 1-784 0 0,-5 0-641 0 0,4 1 89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25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0 13297 0 0,'0'7'1371'0'0,"-2"5"-1024"0"0,-1 1-1 0 0,0-1 1 0 0,-1 0-1 0 0,0 0 1 0 0,-1 0 0 0 0,0-1-1 0 0,-1 0 1 0 0,0 0-1 0 0,-1 0 1 0 0,0-1 0 0 0,0 1-1 0 0,-7 4-346 0 0,-118 107-1206 0 0,124-123-6105 0 0,8-6 2241 0 0</inkml:trace>
  <inkml:trace contextRef="#ctx0" brushRef="#br0" timeOffset="248.787">38 81 2784 0 0,'0'0'8229'0'0,"0"0"-6893"0"0,27 40-248 0 0,-16-23-48 0 0,6 3-132 0 0,-3 2-292 0 0,2-1-159 0 0,-2 0-185 0 0,-1-1-132 0 0,0-1-92 0 0,-2 0-36 0 0,1-4 76 0 0,-2-1 12 0 0,3-3-100 0 0,-2-1-997 0 0,-1-3-739 0 0,0-2-1448 0 0,4-5-4205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4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88 3756 0 0,'0'0'7112'0'0,"0"0"-5548"0"0,0 0-1344 0 0,0 0 91 0 0,0 0 263 0 0,0 0-211 0 0,0 0-298 0 0,0 0-147 0 0,4-3 2 0 0,-3 2 58 0 0,0 0-1 0 0,0-1 0 0 0,0 1 0 0 0,0-1 1 0 0,0 1-1 0 0,0-1 0 0 0,0 1 0 0 0,0-1 1 0 0,-1 0-1 0 0,1 1 0 0 0,0-1 1 0 0,-1 0-1 0 0,0 0 0 0 0,1 1 0 0 0,-1-1 1 0 0,0 0-1 0 0,0 0 0 0 0,0 0 0 0 0,0 1 1 0 0,0-1-1 0 0,-1 0 0 0 0,1 0 0 0 0,0 1 1 0 0,-1-1-1 0 0,1 0 0 0 0,-1 0 1 0 0,0 1-1 0 0,0-1 0 0 0,1 1 0 0 0,-1-1 1 0 0,0 1-1 0 0,0-1 0 0 0,-1 1 0 0 0,1-1 1 0 0,0 1-1 0 0,0 0 0 0 0,-1 0 1 0 0,1-1-1 0 0,0 1 0 0 0,-1 0 0 0 0,1 0 1 0 0,-1 1-1 0 0,0-1 0 0 0,-1-1 23 0 0,3 1-3 0 0,-1 0-1 0 0,0 0 1 0 0,0-1-1 0 0,-1 1 1 0 0,1 0 0 0 0,0 0-1 0 0,0 0 1 0 0,-1 0-1 0 0,1 0 1 0 0,0 0 0 0 0,-1 0-1 0 0,1 1 1 0 0,-1-1-1 0 0,1 1 1 0 0,-1-1-1 0 0,1 1 1 0 0,-1-1 0 0 0,1 1-1 0 0,-1 0 1 0 0,0-1-1 0 0,1 1 1 0 0,-1 0-1 0 0,1 0 1 0 0,-1 0 0 0 0,0 1-1 0 0,1-1 1 0 0,-1 0-1 0 0,1 1 1 0 0,-1-1-1 0 0,1 0 1 0 0,-1 1 0 0 0,1 0-1 0 0,-1-1 1 0 0,1 1-1 0 0,-1 0 1 0 0,1 0 0 0 0,0 0-1 0 0,-1 0 1 0 0,1 0-1 0 0,0 0 1 0 0,0 0-1 0 0,0 0 1 0 0,0 1 0 0 0,0-1-1 0 0,0 0 1 0 0,0 1-1 0 0,0-1 1 0 0,1 1-1 0 0,-1 0 4 0 0,-16 83 1879 0 0,19-83-1870 0 0,-1-1 0 0 0,1 1 0 0 0,0-1 0 0 0,0 1-1 0 0,0-1 1 0 0,0 1 0 0 0,0-1 0 0 0,0 0 0 0 0,1 0 0 0 0,-1 0 0 0 0,0 0 0 0 0,0-1-1 0 0,1 1 1 0 0,-1-1 0 0 0,1 1 0 0 0,-1-1 0 0 0,0 0 0 0 0,1 0 0 0 0,-1 0 0 0 0,1 0 0 0 0,-1 0-1 0 0,0 0 1 0 0,1-1 0 0 0,-1 1 0 0 0,1-1 0 0 0,-1 0 0 0 0,0 0 0 0 0,0 0 0 0 0,1 0 0 0 0,-1 0-1 0 0,0 0 1 0 0,0 0 0 0 0,0-1 0 0 0,0 1 0 0 0,0-1 0 0 0,-1 0 0 0 0,1 1 0 0 0,0-1-1 0 0,-1 0 1 0 0,1 0 0 0 0,-1 0 0 0 0,0 0 0 0 0,1-2-9 0 0,1 5 57 0 0,0-1 0 0 0,-1 1 0 0 0,1 0 0 0 0,-1 0 0 0 0,0 0 0 0 0,1 0 0 0 0,-1 0 0 0 0,0 1-1 0 0,0-1 1 0 0,1 1 0 0 0,-1-1 0 0 0,0 1 0 0 0,0 0 0 0 0,-1 0 0 0 0,1 0 0 0 0,0 0 0 0 0,-1 0 0 0 0,1 0 0 0 0,-1 0 0 0 0,0 0 0 0 0,1 1 0 0 0,-1-1 0 0 0,0 0 0 0 0,0 1-1 0 0,-1-1 1 0 0,1 1 0 0 0,-1 0 0 0 0,1-1 0 0 0,-1 1 0 0 0,0-1 0 0 0,0 1 0 0 0,0 0 0 0 0,0-1 0 0 0,0 1 0 0 0,0 0-57 0 0,-5 5-891 0 0,3-18-7240 0 0,6-3 448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6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18010 0 0,'0'0'0'0'0,"0"0"-16810"0"0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5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7689 0 0,'1'7'5596'0'0,"3"17"-4757"0"0,0 0 0 0 0,-2 0 1 0 0,-1 0-1 0 0,-2 1 0 0 0,0-1 0 0 0,-1 0 0 0 0,-4 19-839 0 0,-1 0 415 0 0,1-4-1136 0 0,0-16-5372 0 0,8-26 542 0 0</inkml:trace>
  <inkml:trace contextRef="#ctx0" brushRef="#br0" timeOffset="182.658">151 297 5869 0 0,'0'0'7197'0'0,"0"0"-5452"0"0,1 7-1529 0 0,-19 95 2564 0 0,16-93-2842 0 0,0 2 93 0 0,3-16-9194 0 0,2-11 594 0 0</inkml:trace>
  <inkml:trace contextRef="#ctx0" brushRef="#br0" timeOffset="334.874">215 130 15029 0 0,'0'0'2069'0'0,"0"0"-2069"0"0,0 0 0 0 0,0 0 284 0 0,0 0-124 0 0,0 0-160 0 0,0 0-396 0 0,0 0-216 0 0,0 0-205 0 0,0 0-407 0 0,0-1-760 0 0,0-1-2020 0 0,0-9-3501 0 0</inkml:trace>
  <inkml:trace contextRef="#ctx0" brushRef="#br0" timeOffset="582.934">315 83 7797 0 0,'0'7'4837'0'0,"-15"219"1137"0"0,13-216-6354 0 0,-4 60 418 0 0,12-51-3075 0 0,7-8-3491 0 0,-4-11-217 0 0</inkml:trace>
  <inkml:trace contextRef="#ctx0" brushRef="#br0" timeOffset="756.345">438 306 11865 0 0,'0'0'3084'0'0,"0"0"-3084"0"0,0 0-520 0 0,0 0 520 0 0,-46-23 280 0 0,31 16-228 0 0,-1-1-52 0 0,1 0-1356 0 0,-2 1-1260 0 0,7 2-2392 0 0</inkml:trace>
  <inkml:trace contextRef="#ctx0" brushRef="#br0" timeOffset="1082.016">535 401 12733 0 0,'0'0'2027'0'0,"0"0"-1539"0"0,1 7-369 0 0,2 56 1066 0 0,-3-63-1020 0 0,19-35 51 0 0,-18 35-237 0 0,-1-1 0 0 0,1 0 0 0 0,-1 1 1 0 0,1-1-1 0 0,0 1 0 0 0,-1-1 0 0 0,1 1 0 0 0,0-1 1 0 0,0 1-1 0 0,-1 0 0 0 0,1-1 0 0 0,0 1 0 0 0,0 0 1 0 0,0-1-1 0 0,-1 1 0 0 0,1 0 0 0 0,0 0 0 0 0,0 0 1 0 0,0 0-1 0 0,-1 0 0 0 0,1 0 0 0 0,0 0 0 0 0,0 0 1 0 0,0 0-1 0 0,0 0 0 0 0,-1 0 0 0 0,1 1 0 0 0,0-1 1 0 0,0 0-1 0 0,0 1 0 0 0,-1-1 0 0 0,1 0 0 0 0,0 1 1 0 0,0-1-1 0 0,-1 1 0 0 0,1-1 0 0 0,-1 1 0 0 0,1-1 1 0 0,0 1-1 0 0,-1 0 0 0 0,1-1 0 0 0,-1 1 0 0 0,1 0 1 0 0,-1-1-1 0 0,1 1 0 0 0,-1 0 0 0 0,0 0 0 0 0,1-1 1 0 0,-1 1-1 0 0,0 0 0 0 0,0 0 0 0 0,0 0 0 0 0,1 0 1 0 0,-1-1-1 0 0,0 1 0 0 0,0 0 0 0 0,0 0 0 0 0,0 0 21 0 0,20 56-23 0 0,-20-56 31 0 0,10 34 303 0 0,28 193 3088 0 0,-37-224-3374 0 0,-1-1-1 0 0,0 1 0 0 0,0-1 1 0 0,-1 1-1 0 0,1-1 0 0 0,-1 1 1 0 0,0 0-1 0 0,0-1 1 0 0,0 0-1 0 0,0 1 0 0 0,0-1 1 0 0,-1 0-1 0 0,0 0 1 0 0,1 1-1 0 0,-1-1 0 0 0,0 0 1 0 0,-1-1-1 0 0,1 1 1 0 0,0 0-1 0 0,-1-1 0 0 0,0 1 1 0 0,1-1-1 0 0,-1 0 1 0 0,0 0-1 0 0,0 0 0 0 0,0 0 1 0 0,0-1-1 0 0,-1 1 0 0 0,1-1 1 0 0,0 1-1 0 0,-1-1 1 0 0,1-1-1 0 0,-1 1 0 0 0,1 0 1 0 0,-1-1-1 0 0,0 1 1 0 0,1-1-1 0 0,-1 0 0 0 0,1-1 1 0 0,-1 1-1 0 0,1 0 1 0 0,-1-1-1 0 0,1 0 0 0 0,-1 0 1 0 0,1 0-1 0 0,-1 0 1 0 0,1 0-1 0 0,0-1 0 0 0,0 0 1 0 0,0 0-1 0 0,0 1 0 0 0,0-2 1 0 0,-2 0-25 0 0,3 0 24 0 0,1 0 0 0 0,0 0 1 0 0,-1 0-1 0 0,1 0 0 0 0,0 0 0 0 0,1-1 1 0 0,-1 1-1 0 0,1 0 0 0 0,-1-1 1 0 0,1 1-1 0 0,0 0 0 0 0,0 0 0 0 0,0-1 1 0 0,1 1-1 0 0,-1 0 0 0 0,1-1 0 0 0,-1 1 1 0 0,1 0-1 0 0,0 0 0 0 0,1 0 0 0 0,-1 0 1 0 0,0 0-1 0 0,1 0 0 0 0,0 0 1 0 0,0 0-1 0 0,0 1 0 0 0,0-1 0 0 0,0 1 1 0 0,0-1-1 0 0,1 1 0 0 0,1-2-24 0 0,82-63-5 0 0,-73 60-29 0 0,1 0 1 0 0,-1 1 0 0 0,1 1-1 0 0,0 0 1 0 0,1 1 0 0 0,-1 0-1 0 0,1 1 1 0 0,-1 1 0 0 0,1 0 0 0 0,0 1-1 0 0,0 0 1 0 0,0 2 0 0 0,5 0 33 0 0,71 15-5443 0 0,-77-13 296 0 0,5 0-4779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4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5853 0 0,'0'0'6140'0'0,"0"0"-4671"0"0,3 8-1190 0 0,2 7 137 0 0,-1 0 0 0 0,0 0-1 0 0,-1 1 1 0 0,-1-1-1 0 0,-1 1 1 0 0,0-1 0 0 0,-1 1-1 0 0,0 0 1 0 0,-1-1 0 0 0,-1 1-1 0 0,-1-1 1 0 0,0 0-1 0 0,-3 10-415 0 0,40-34-3833 0 0,-32 6 3903 0 0,1 1 0 0 0,0 0-1 0 0,0 0 1 0 0,1 0 0 0 0,-1 0-1 0 0,0 0 1 0 0,0 1 0 0 0,1-1-1 0 0,-1 1 1 0 0,1 0 0 0 0,0 0-1 0 0,-1 1 1 0 0,1-1 0 0 0,0 1-1 0 0,-1-1 1 0 0,1 1 0 0 0,0 0-1 0 0,-1 0 1 0 0,1 1 0 0 0,0-1-1 0 0,-1 1 1 0 0,1 0 0 0 0,0 0-1 0 0,-1 0 1 0 0,1 1 0 0 0,-1-1-1 0 0,0 1 1 0 0,1-1 0 0 0,-1 1-1 0 0,0 0 1 0 0,0 1 0 0 0,0-1-1 0 0,-1 0 1 0 0,1 1-1 0 0,0 0 1 0 0,-1-1 0 0 0,1 1-1 0 0,-1 0 1 0 0,0 0 0 0 0,0 0-1 0 0,-1 1 1 0 0,1-1 0 0 0,0 0-1 0 0,-1 1 1 0 0,0-1 0 0 0,0 1-1 0 0,0 0 1 0 0,0 1-70 0 0,-1-2 13 0 0,-1 0 0 0 0,0 0 1 0 0,0 0-1 0 0,0 0 0 0 0,0 0 0 0 0,-1-1 1 0 0,1 1-1 0 0,-1 0 0 0 0,1-1 0 0 0,-1 1 0 0 0,0-1 1 0 0,0 1-1 0 0,0-1 0 0 0,0 0 0 0 0,-1 0 1 0 0,1 0-1 0 0,0 0 0 0 0,-1-1 0 0 0,0 1 0 0 0,1 0 1 0 0,-1-1-1 0 0,0 0 0 0 0,0 0 0 0 0,1 0 1 0 0,-1 0-1 0 0,0 0 0 0 0,0 0 0 0 0,0-1 0 0 0,0 0 1 0 0,-1 1-1 0 0,1-1 0 0 0,0 0 0 0 0,0 0 1 0 0,0-1-1 0 0,0 1 0 0 0,0-1 0 0 0,0 0 0 0 0,0 1 1 0 0,-2-2-14 0 0,-42-17-7496 0 0,39 7 237 0 0</inkml:trace>
  <inkml:trace contextRef="#ctx0" brushRef="#br0" timeOffset="203.568">326 358 380 0 0,'0'0'10770'0'0,"3"7"-7511"0"0,-2-6-3312 0 0,1 1 169 0 0,-1 1 0 0 0,1-1 1 0 0,-1 0-1 0 0,1 1 0 0 0,-1-1 0 0 0,0 1 0 0 0,0-1 0 0 0,0 1 0 0 0,0-1 0 0 0,0 1 0 0 0,-1 0 0 0 0,1-1 0 0 0,-1 1 0 0 0,0 0 0 0 0,1 0 0 0 0,-2-1 0 0 0,1 1 0 0 0,0 0 0 0 0,0 0 0 0 0,-1-1 0 0 0,1 1 0 0 0,-1 0 0 0 0,0-1 0 0 0,0 1 0 0 0,0-1 0 0 0,0 1 0 0 0,0-1 0 0 0,-1 1 0 0 0,1-1 0 0 0,-1 0 0 0 0,0 0 0 0 0,1 0 0 0 0,-1 1 0 0 0,0-2 0 0 0,0 1 0 0 0,-1 1-116 0 0,-9-14-2060 0 0,13-5-2838 0 0,-1 14 3611 0 0,2-20-7881 0 0</inkml:trace>
  <inkml:trace contextRef="#ctx0" brushRef="#br0" timeOffset="357.467">388 162 5136 0 0,'0'0'11626'0'0,"0"0"-10570"0"0,0 0-724 0 0,0 0 420 0 0,0 0-88 0 0,0 0-640 0 0,0 0-24 0 0,0 0-468 0 0,0 0-368 0 0,0 0 20 0 0,-3-5-281 0 0,2 2-1431 0 0,0 0-3416 0 0,1-7-1957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2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25 14381 0 0,'0'0'1772'0'0,"0"0"-1820"0"0,0 8 154 0 0,-8 259 2352 0 0,8-251-3103 0 0,0-14-2947 0 0,1-2-3511 0 0,5-9-226 0 0</inkml:trace>
  <inkml:trace contextRef="#ctx0" brushRef="#br0" timeOffset="230.707">93 0 9441 0 0,'0'0'4772'0'0,"0"0"-3784"0"0,7 4-852 0 0,1-1-21 0 0,0 1-1 0 0,-1 1 1 0 0,1-1-1 0 0,-1 1 1 0 0,0 1-1 0 0,0-1 1 0 0,-1 1-1 0 0,1 1 1 0 0,-1-1 0 0 0,-1 1-1 0 0,1 0 1 0 0,-1 0-1 0 0,-1 1 1 0 0,1-1-1 0 0,-1 1 1 0 0,0 0-1 0 0,-1 0 1 0 0,0 0-1 0 0,0 1 1 0 0,1 8-115 0 0,-6-14-20 0 0,-1 0 1 0 0,0 1-1 0 0,0-1 1 0 0,0-1-1 0 0,0 1 1 0 0,-1 0-1 0 0,1-1 1 0 0,-1 1-1 0 0,1-1 1 0 0,-1 0-1 0 0,0 0 0 0 0,0-1 1 0 0,0 1-1 0 0,0-1 1 0 0,0 0-1 0 0,0 0 1 0 0,0 0-1 0 0,0-1 1 0 0,-1 1-1 0 0,1-1 1 0 0,0 0-1 0 0,0 0 1 0 0,0 0-1 0 0,-1-1 1 0 0,1 0-1 0 0,0 1 1 0 0,-4-3 19 0 0,1 3-215 0 0,-42-5-1682 0 0,17-7-3302 0 0,12-1-1379 0 0</inkml:trace>
  <inkml:trace contextRef="#ctx0" brushRef="#br0" timeOffset="496.665">317 195 5124 0 0,'0'0'4422'0'0,"0"0"-2911"0"0,7 8-1268 0 0,27 61 1713 0 0,-33-67-1871 0 0,0 0 1 0 0,-1 0-1 0 0,1 0 1 0 0,0-1-1 0 0,0 1 1 0 0,-1 0 0 0 0,1 0-1 0 0,-1 0 1 0 0,0 0-1 0 0,1 0 1 0 0,-1 1 0 0 0,0-1-1 0 0,0 0 1 0 0,0 0-1 0 0,-1 0 1 0 0,1 0-1 0 0,0 0 1 0 0,-1 0 0 0 0,0 0-1 0 0,1 0 1 0 0,-1 0-1 0 0,0-1 1 0 0,0 1 0 0 0,0 0-1 0 0,0 0 1 0 0,0-1-1 0 0,0 1 1 0 0,0 0-1 0 0,-1-1 1 0 0,1 1 0 0 0,-1-1-1 0 0,1 0 1 0 0,-1 1-1 0 0,0-1 1 0 0,1 0-1 0 0,-1 0 1 0 0,0 0 0 0 0,0 0-1 0 0,0 0 1 0 0,1 0-1 0 0,-1-1 1 0 0,0 1 0 0 0,-1-1-86 0 0,2-1-36 0 0,-1-1 1 0 0,1 0-1 0 0,0 1 1 0 0,0-1-1 0 0,-1 0 1 0 0,1 0-1 0 0,0 0 1 0 0,0 0-1 0 0,1 0 1 0 0,-1 0 0 0 0,0 0-1 0 0,1 0 1 0 0,-1 0-1 0 0,1 0 1 0 0,0-1-1 0 0,0 1 1 0 0,0 0-1 0 0,0 0 1 0 0,0 0-1 0 0,0 0 1 0 0,0-1 0 0 0,1 1-1 0 0,-1 0 1 0 0,1 0-1 0 0,-1 0 1 0 0,1 0-1 0 0,0 0 1 0 0,1-2 35 0 0,0-2-117 0 0,0 0 1 0 0,1-1-1 0 0,0 1 0 0 0,0 0 1 0 0,1 0-1 0 0,-1 1 1 0 0,1-1-1 0 0,0 1 0 0 0,1 0 1 0 0,-1 0-1 0 0,1 0 1 0 0,0 0-1 0 0,1 1 0 0 0,-1 0 1 0 0,1 0-1 0 0,-1 1 1 0 0,1-1-1 0 0,0 1 0 0 0,0 0 1 0 0,1 1-1 0 0,-1-1 1 0 0,1 1-1 0 0,-1 1 0 0 0,6-1 117 0 0,54 35-3918 0 0,-48-8-2012 0 0,-10-12 2634 0 0</inkml:trace>
  <inkml:trace contextRef="#ctx0" brushRef="#br0" timeOffset="790.564">581 339 2784 0 0,'0'0'4011'0'0,"0"0"-1140"0"0,0 0-1416 0 0,0 0-489 0 0,0 0-8 0 0,0 0-213 0 0,0 0-380 0 0,0 0-228 0 0,7 6-30 0 0,19 15 62 0 0,-24-20-156 0 0,0 0-1 0 0,0 0 1 0 0,0-1 0 0 0,1 1 0 0 0,-1-1-1 0 0,0 1 1 0 0,0-1 0 0 0,1 0 0 0 0,-1 0-1 0 0,0 0 1 0 0,0 0 0 0 0,1-1-1 0 0,-1 1 1 0 0,0 0 0 0 0,0-1 0 0 0,0 0-1 0 0,0 1 1 0 0,0-1 0 0 0,1 0-1 0 0,-1 0 1 0 0,-1 0 0 0 0,1 0 0 0 0,0-1-1 0 0,0 1 1 0 0,0 0 0 0 0,-1-1 0 0 0,1 1-1 0 0,0-1 1 0 0,-1 0 0 0 0,0 0-1 0 0,1 1 1 0 0,-1-1 0 0 0,0 0 0 0 0,0 0-1 0 0,0 0 1 0 0,0 0 0 0 0,0 0 0 0 0,0 0-1 0 0,-1-1 1 0 0,1 1 0 0 0,-1 0-1 0 0,0 0 1 0 0,1 0 0 0 0,-1-1 0 0 0,0 1-1 0 0,0 0 1 0 0,-1-2-13 0 0,0 0 0 0 0,-1 0 0 0 0,0 1 1 0 0,-1-1-1 0 0,1 1 0 0 0,-1 0 0 0 0,0-1 0 0 0,1 1 1 0 0,-1 1-1 0 0,-1-1 0 0 0,1 0 0 0 0,0 1 0 0 0,-1-1 0 0 0,1 1 1 0 0,-1 0-1 0 0,1 0 0 0 0,-1 1 0 0 0,0-1 0 0 0,0 1 1 0 0,0-1-1 0 0,0 1 0 0 0,0 1 0 0 0,0-1 0 0 0,0 0 1 0 0,-1 1-1 0 0,1 0 0 0 0,0 0 0 0 0,0 0 0 0 0,0 1 0 0 0,0-1 1 0 0,0 1-1 0 0,-1 0 0 0 0,1 0 0 0 0,0 1 0 0 0,1-1 1 0 0,-1 1-1 0 0,0-1 0 0 0,0 1 0 0 0,1 1 0 0 0,-1-1 1 0 0,1 0-1 0 0,0 1 0 0 0,-1 0 0 0 0,1 0 0 0 0,1 0 0 0 0,-1 0 1 0 0,0 0-1 0 0,1 0 0 0 0,-1 1 0 0 0,1-1 0 0 0,0 1 1 0 0,0 0-1 0 0,1-1 0 0 0,-1 1 0 0 0,1 0 0 0 0,-1 0 1 0 0,1 0-1 0 0,0 3 0 0 0,2-5 23 0 0,0 0 0 0 0,0 1-1 0 0,0-1 1 0 0,1 0 0 0 0,-1 0 0 0 0,1 0 0 0 0,-1 0 0 0 0,1 0 0 0 0,-1-1 0 0 0,1 1 0 0 0,0 0-1 0 0,0-1 1 0 0,0 1 0 0 0,0-1 0 0 0,0 0 0 0 0,0 1 0 0 0,1-1 0 0 0,-1 0 0 0 0,0-1 0 0 0,1 1 0 0 0,-1 0-1 0 0,0 0 1 0 0,1-1 0 0 0,-1 0 0 0 0,1 1 0 0 0,-1-1 0 0 0,1 0 0 0 0,-1 0 0 0 0,2-1-23 0 0,47-3-6384 0 0,-32-5-129 0 0</inkml:trace>
  <inkml:trace contextRef="#ctx0" brushRef="#br0" timeOffset="1118.71">813 100 2568 0 0,'0'0'9042'0'0,"0"0"-7041"0"0,0 0-1585 0 0,1 8 317 0 0,4 19-130 0 0,-2 0 1 0 0,-1 0-1 0 0,-1 1 0 0 0,-1-1 0 0 0,-1 0 1 0 0,-2 0-1 0 0,-5 23-603 0 0,56-72-8979 0 0,-28 11 8167 0 0,-18 9 975 0 0,1 0 1 0 0,-1 0 0 0 0,1 1-1 0 0,0 0 1 0 0,-1-1 0 0 0,1 1 0 0 0,0 0-1 0 0,0 0 1 0 0,-1 0 0 0 0,1 1 0 0 0,0-1-1 0 0,0 1 1 0 0,0 0 0 0 0,0 0 0 0 0,0 0-1 0 0,0 0 1 0 0,0 0 0 0 0,0 0 0 0 0,0 1-1 0 0,0-1 1 0 0,-1 1 0 0 0,1 0 0 0 0,0 0-1 0 0,0 0 1 0 0,-1 0 0 0 0,1 1-1 0 0,0-1 1 0 0,-1 1 0 0 0,1-1 0 0 0,-1 1-1 0 0,0 0 1 0 0,0 0 0 0 0,0 0 0 0 0,0 0-1 0 0,0 1 1 0 0,0-1 0 0 0,0 0 0 0 0,-1 1-1 0 0,1-1 1 0 0,-1 1 0 0 0,1 0 0 0 0,-1 0-1 0 0,0-1 1 0 0,0 1 0 0 0,-1 0 0 0 0,1 1-164 0 0,-4 0 36 0 0,0-1 1 0 0,-1 1-1 0 0,0-1 1 0 0,1 0 0 0 0,-1 0-1 0 0,0 0 1 0 0,-1-1-1 0 0,1 1 1 0 0,0-1 0 0 0,-1 0-1 0 0,1 0 1 0 0,-1-1 0 0 0,0 1-1 0 0,0-1 1 0 0,1 0-1 0 0,-1 0 1 0 0,0-1 0 0 0,0 1-1 0 0,0-1 1 0 0,0 0-1 0 0,0 0 1 0 0,0-1 0 0 0,0 0-1 0 0,-4-1-36 0 0,-23-3-4665 0 0,19-4-1607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8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 7533 0 0,'0'0'3431'0'0,"0"0"-2096"0"0,0 0-291 0 0,0 0 115 0 0,0 0-501 0 0,0 0-451 0 0,1 6 21 0 0,18 227 3207 0 0,-17-161-3459 0 0,-105-163-1183 0 0,78 144 1030 0 0,25-48 204 0 0,0-1-1 0 0,0 1 1 0 0,0-1 0 0 0,0 1 0 0 0,1 0 0 0 0,0-1 0 0 0,0 0 0 0 0,0 1 0 0 0,0-1 0 0 0,1 1 0 0 0,0-1 0 0 0,0 0 0 0 0,0 0 0 0 0,0 0-1 0 0,1 0 1 0 0,0-1 0 0 0,-1 1 0 0 0,1-1 0 0 0,0 1 0 0 0,1-1 0 0 0,-1 0 0 0 0,1 0 0 0 0,-1 0 0 0 0,1-1 0 0 0,0 1 0 0 0,0-1 0 0 0,0 0 0 0 0,0 0-1 0 0,0 0 1 0 0,1-1 0 0 0,-1 0 0 0 0,1 1 0 0 0,-1-1 0 0 0,1-1 0 0 0,-1 1 0 0 0,1-1 0 0 0,-1 0 0 0 0,1 0 0 0 0,0 0-27 0 0,1 1-374 0 0,25-1-1808 0 0,-11-5-4636 0 0,-2-7-2296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8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7977 0 0,'0'0'7820'0'0,"0"0"-7203"0"0,0 0-553 0 0,0 0 308 0 0,28 41 188 0 0,-28-34-176 0 0,0 0-124 0 0,-3 0-36 0 0,2-1-76 0 0,-2 0-12 0 0,1-2-136 0 0,-2 0-112 0 0,1-2-528 0 0,-1-2-644 0 0,0-3-733 0 0,0-3-2571 0 0,1-9-5005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8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12345 0 0,'0'0'3148'0'0,"0"0"-2544"0"0,0 0-412 0 0,0 0 705 0 0,0 0-249 0 0,0 0-648 0 0,0 0-260 0 0,0 0-1117 0 0,0 0-451 0 0,0 0-1144 0 0,14 6-2836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40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10125 0 0,'3'6'4520'0'0,"3"10"-4117"0"0,-1 1 0 0 0,0-1-1 0 0,-2 1 1 0 0,1 0-1 0 0,-2 1 1 0 0,-1-1-1 0 0,0 0 1 0 0,-1 1 0 0 0,0-1-1 0 0,-2 0 1 0 0,0 1-1 0 0,-3 9-402 0 0,6-4-464 0 0,21-46-1820 0 0,-2 2 1747 0 0,-16 18 611 0 0,0 1-1 0 0,0 1 1 0 0,0-1 0 0 0,1 0 0 0 0,-1 1-1 0 0,0 0 1 0 0,1 0 0 0 0,-1 0 0 0 0,1 1-1 0 0,-1 0 1 0 0,1-1 0 0 0,-1 1 0 0 0,1 1 0 0 0,-1-1-1 0 0,0 1 1 0 0,1 0 0 0 0,-1 0 0 0 0,1 0-1 0 0,-1 0 1 0 0,0 1 0 0 0,0 0 0 0 0,0 0-1 0 0,0 0 1 0 0,0 0 0 0 0,0 1 0 0 0,-1-1-1 0 0,1 1 1 0 0,-1 0 0 0 0,1 0 0 0 0,-1 0-1 0 0,0 1 1 0 0,0-1 0 0 0,-1 1 0 0 0,1-1 0 0 0,-1 1-1 0 0,0 0 1 0 0,0 0 0 0 0,0 0 0 0 0,0 0-1 0 0,-1 1 1 0 0,1-1 0 0 0,-1 0 0 0 0,0 1-1 0 0,0 3-73 0 0,-4-5 18 0 0,0 0 1 0 0,-1 1-1 0 0,1-1 0 0 0,-1-1 0 0 0,1 1 0 0 0,-1 0 0 0 0,0-1 0 0 0,0 0 0 0 0,0 0 0 0 0,-1 0 0 0 0,1 0 0 0 0,0-1 0 0 0,-1 0 0 0 0,1 0 0 0 0,-1 0 0 0 0,1 0 0 0 0,-1-1 0 0 0,1 1 0 0 0,-1-1 0 0 0,0 0 1 0 0,1-1-1 0 0,-1 1 0 0 0,1-1 0 0 0,-1 0 0 0 0,1 0 0 0 0,-1 0 0 0 0,-1-2-18 0 0,-43-9-2264 0 0,24-6-7076 0 0,19 2 1020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0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685 1 4408 0 0,'0'0'3253'0'0,"0"0"-2757"0"0,0 0-496 0 0,0 0-484 0 0,0 0 424 0 0,0 0 56 0 0,-49 0-496 0 0,18 0-464 0 0,-10 3-913 0 0,6-3-1003 0 0</inkml:trace>
  <inkml:trace contextRef="#ctx0" brushRef="#br0" timeOffset="1">134 42 9045 0 0,'0'0'272'0'0,"0"0"-272"0"0,0 0-596 0 0,0 0 376 0 0,-40-3-184 0 0,22 3-476 0 0,-8 0-240 0 0,-2 0-509 0 0,7 0-523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41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6445 0 0,'0'0'7060'0'0,"0"0"-5439"0"0,3 6-1317 0 0,-15 140 2892 0 0,13-147-3230 0 0,-1 0 0 0 0,1-1 1 0 0,0 1-1 0 0,0 0 0 0 0,0-1 1 0 0,0 1-1 0 0,0 0 0 0 0,0 0 1 0 0,0 0-1 0 0,1 0 0 0 0,-1 0 1 0 0,0 0-1 0 0,1 0 0 0 0,-1 0 1 0 0,0 1-1 0 0,1-1 0 0 0,-1 0 1 0 0,1 1-1 0 0,-1-1 0 0 0,1 1 1 0 0,-1 0-1 0 0,1-1 0 0 0,-1 1 1 0 0,1 0-1 0 0,0 0 0 0 0,-1 0 1 0 0,1 0-1 0 0,-1 0 0 0 0,1 0 1 0 0,0 1-1 0 0,-1-1 0 0 0,1 0 1 0 0,-1 1-1 0 0,1 0 0 0 0,-1-1 1 0 0,0 1-1 0 0,1 0 0 0 0,-1-1 1 0 0,1 1-1 0 0,-1 0 0 0 0,0 0 1 0 0,0 0-1 0 0,1 0 0 0 0,-1 0 1 0 0,0 0-1 0 0,0 1 0 0 0,0-1 1 0 0,0 0-1 0 0,-1 1 0 0 0,1-1 1 0 0,0 0-1 0 0,0 1 0 0 0,-1-1 1 0 0,1 1-1 0 0,-1-1 0 0 0,1 1 1 0 0,-1-1-1 0 0,0 1 0 0 0,0 0 1 0 0,1-1-1 0 0,-1 1 0 0 0,0-1 1 0 0,-1 2 33 0 0,11-17-605 0 0,-10 13 627 0 0,1 0 1 0 0,-1 0 0 0 0,0-1-1 0 0,0 1 1 0 0,1 0 0 0 0,-1 0-1 0 0,1 0 1 0 0,-1 0 0 0 0,1 0 0 0 0,-1 0-1 0 0,1-1 1 0 0,0 1 0 0 0,-1 1-1 0 0,1-1 1 0 0,0 0 0 0 0,0 0 0 0 0,0 0-1 0 0,0 0 1 0 0,0 1 0 0 0,0-1-1 0 0,0 0 1 0 0,0 1 0 0 0,0-1-1 0 0,0 0 1 0 0,0 1 0 0 0,0 0 0 0 0,0-1-1 0 0,1 1 1 0 0,-1 0 0 0 0,0-1-1 0 0,0 1 1 0 0,0 0 0 0 0,1 0-1 0 0,-1 0 1 0 0,0 0 0 0 0,0 0 0 0 0,0 1-1 0 0,1-1 1 0 0,-1 0 0 0 0,0 0-1 0 0,0 1 1 0 0,0-1 0 0 0,0 1 0 0 0,1-1-1 0 0,-1 1 1 0 0,0-1 0 0 0,0 1-1 0 0,0 0 1 0 0,0-1 0 0 0,0 1-1 0 0,-1 0 1 0 0,1 0 0 0 0,0 0 0 0 0,1 1-23 0 0,68 128 2668 0 0,-54-120-2358 0 0,-10-12-2532 0 0,-1-3-3382 0 0,0-7-4386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42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37 11189 0 0,'0'0'3616'0'0,"0"0"-2758"0"0,0 0-754 0 0,0 0 228 0 0,0 0 29 0 0,-6-7-200 0 0,4 5-159 0 0,1 0 1 0 0,-1 0-1 0 0,0 0 1 0 0,1 0-1 0 0,-1 0 1 0 0,0 0-1 0 0,0 0 1 0 0,0 0-1 0 0,-1 1 1 0 0,1-1-1 0 0,0 1 1 0 0,-1 0-1 0 0,1 0 1 0 0,-1-1-1 0 0,1 2 1 0 0,-1-1-1 0 0,1 0 0 0 0,-1 0 1 0 0,0 1-1 0 0,1 0 1 0 0,-1-1-1 0 0,0 1 1 0 0,0 0-1 0 0,1 0 1 0 0,-1 0-1 0 0,0 1 1 0 0,1-1-1 0 0,-1 1 1 0 0,0-1-1 0 0,1 1 1 0 0,-1 0-1 0 0,1 0 1 0 0,-1 0-1 0 0,1 1 1 0 0,-1-1-1 0 0,1 0 1 0 0,0 1-1 0 0,0 0 1 0 0,0-1-1 0 0,0 1 0 0 0,0 0 1 0 0,0 0-1 0 0,0 0 1 0 0,0 0-1 0 0,1 0 1 0 0,-1 2-3 0 0,0-2 35 0 0,0 1 0 0 0,0-1 1 0 0,0 1-1 0 0,0 0 0 0 0,1 0 0 0 0,-1 0 0 0 0,1 0 1 0 0,0 0-1 0 0,0 0 0 0 0,0 0 0 0 0,0 0 0 0 0,1 0 1 0 0,-1 0-1 0 0,1 1 0 0 0,0-1 0 0 0,0 0 1 0 0,0 0-1 0 0,0 1 0 0 0,1-1 0 0 0,-1 0 0 0 0,1 0 1 0 0,0 0-1 0 0,-1 0 0 0 0,2 1 0 0 0,-1-1 0 0 0,0 0 1 0 0,1-1-1 0 0,-1 1 0 0 0,1 0 0 0 0,0 0 0 0 0,0-1 1 0 0,0 1-1 0 0,0-1 0 0 0,0 1 0 0 0,0-1 1 0 0,1 0-1 0 0,-1 0 0 0 0,1 0 0 0 0,0 0 0 0 0,0-1 1 0 0,-1 1-1 0 0,1-1 0 0 0,0 0 0 0 0,0 1 0 0 0,1-1 1 0 0,-1-1-1 0 0,0 1 0 0 0,0 0 0 0 0,0-1 1 0 0,0 1-1 0 0,1-1 0 0 0,-1 0 0 0 0,0 0 0 0 0,2-1-35 0 0,16-12-2361 0 0,-11-5-5757 0 0,-5 0-39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42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12057 0 0,'1'7'3906'0'0,"0"-4"-3730"0"0,0 0-111 0 0,1 0 0 0 0,-1-1 1 0 0,0 1-1 0 0,-1 0 0 0 0,1 0 1 0 0,0 0-1 0 0,-1-1 0 0 0,0 1 1 0 0,0 0-1 0 0,0 0 0 0 0,0 0 1 0 0,0 0-1 0 0,0 0 0 0 0,-1 0 1 0 0,1-1-1 0 0,-1 1 0 0 0,0 0 1 0 0,0 0-1 0 0,0-1 1 0 0,0 1-1 0 0,0-1 0 0 0,-1 1 1 0 0,1-1-1 0 0,-1 1 0 0 0,1-1 1 0 0,-1 0-1 0 0,0 1 0 0 0,0-1 1 0 0,0 0-1 0 0,0-1 0 0 0,-1 1 1 0 0,0 0-66 0 0,18-29-2003 0 0,38-2 969 0 0,-47 30 1204 0 0,0 0 0 0 0,0 1 0 0 0,0 0 0 0 0,-1 1 0 0 0,1-1 0 0 0,-1 1 1 0 0,1 0-1 0 0,-1 0 0 0 0,0 1 0 0 0,0 0 0 0 0,0 0 0 0 0,-1 0 0 0 0,0 0 1 0 0,1 1-1 0 0,-1-1 0 0 0,-1 1 0 0 0,1 0 0 0 0,-1 0 0 0 0,0 1 0 0 0,0-1 1 0 0,0 1-1 0 0,0 2-170 0 0,2 19-49 0 0,-13-13-4125 0 0,2-14-2358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41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 11401 0 0,'0'0'2129'0'0,"3"10"-1446"0"0,3 22 62 0 0,-1 1 0 0 0,-2 0 1 0 0,-1 1-1 0 0,-2-1 0 0 0,-1 0 0 0 0,-1 1 1 0 0,-5 18-746 0 0,3 4-375 0 0,9-41-4944 0 0,-1-17 422 0 0,3-8-2994 0 0</inkml:trace>
  <inkml:trace contextRef="#ctx0" brushRef="#br0" timeOffset="235.608">165 192 6657 0 0,'0'0'8812'0'0,"0"0"-8148"0"0,0 0-664 0 0,0 0 0 0 0,0 0 321 0 0,-39 11 115 0 0,18-11-176 0 0,-2 0-260 0 0,3-3-300 0 0,-2-1-541 0 0,5-1-631 0 0,4 1-1424 0 0,3-6-4825 0 0</inkml:trace>
  <inkml:trace contextRef="#ctx0" brushRef="#br0" timeOffset="437.967">248 439 9277 0 0,'0'0'6285'0'0,"0"0"-4617"0"0,2 7-1472 0 0,6 40 950 0 0,-24-78-288 0 0,12-5-3683 0 0,4 9-2350 0 0,2-7-2839 0 0</inkml:trace>
  <inkml:trace contextRef="#ctx0" brushRef="#br0" timeOffset="438.967">291 214 6169 0 0,'0'0'6832'0'0,"0"0"-4952"0"0,0 0-1400 0 0,0 0 476 0 0,0 0 29 0 0,0 0-497 0 0,0 0-488 0 0,0 0-220 0 0,0 0-240 0 0,0 0-429 0 0,-14-27-763 0 0,9 25-3148 0 0,5-1-4781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9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1552 0 0,'3'6'11110'0'0,"34"111"-5633"0"0,-56 11-4038 0 0,10-120-2809 0 0,7-8-8095 0 0,4-8 2270 0 0</inkml:trace>
  <inkml:trace contextRef="#ctx0" brushRef="#br0" timeOffset="280.877">182 178 6217 0 0,'0'0'7840'0'0,"0"0"-6764"0"0,0 0-1076 0 0,0 0 0 0 0,0 0 380 0 0,-43-9-80 0 0,24 4-224 0 0,-3 1-76 0 0,1 0-4 0 0,1 0 0 0 0,-1 1-1116 0 0,4-1-956 0 0,7 1-2588 0 0,1-5-3357 0 0</inkml:trace>
  <inkml:trace contextRef="#ctx0" brushRef="#br0" timeOffset="453.04">307 303 8385 0 0,'0'0'6224'0'0,"0"0"-4790"0"0,0 0-1206 0 0,0 0-44 0 0,0 0 371 0 0,0 6-62 0 0,1-5-460 0 0,-1 1 1 0 0,1-1-1 0 0,-1 0 1 0 0,0 1-1 0 0,1-1 0 0 0,-1 0 1 0 0,0 1-1 0 0,0-1 1 0 0,0 1-1 0 0,0-1 1 0 0,0 0-1 0 0,0 1 0 0 0,-1-1 1 0 0,1 0-1 0 0,0 1 1 0 0,-1-1-1 0 0,1 0 0 0 0,-1 1 1 0 0,1-1-1 0 0,-1 0 1 0 0,0 0-1 0 0,1 1 1 0 0,-1-1-1 0 0,0 0 0 0 0,0 0 1 0 0,0 0-1 0 0,0 0 1 0 0,0 0-1 0 0,0 0 1 0 0,0 0-1 0 0,0-1 0 0 0,0 1 1 0 0,0 0-1 0 0,-1-1 1 0 0,1 1-1 0 0,0 0 0 0 0,-1-1 1 0 0,1 0-1 0 0,0 1 1 0 0,-1-1-1 0 0,1 0 1 0 0,0 1-1 0 0,-1-1 0 0 0,1 0 1 0 0,0 0-1 0 0,-1 0 1 0 0,1 0-1 0 0,-1-1 0 0 0,1 1-33 0 0,15-61-486 0 0,-10 56 351 0 0,-1 0-1 0 0,1 0 1 0 0,0 1-1 0 0,1 0 1 0 0,-1 0-1 0 0,1 0 1 0 0,0 0-1 0 0,0 1 1 0 0,0-1-1 0 0,0 1 1 0 0,1 1-1 0 0,-1-1 1 0 0,1 1-1 0 0,0 0 0 0 0,-1 0 1 0 0,1 1-1 0 0,1-1 136 0 0,39 11-5630 0 0,-40-5 919 0 0</inkml:trace>
  <inkml:trace contextRef="#ctx0" brushRef="#br0" timeOffset="608.198">505 376 1004 0 0,'0'0'12101'0'0,"0"0"-8767"0"0,2 6-3026 0 0,-10 86 1837 0 0,7-89-2805 0 0,-3 9 1580 0 0,4-12-4283 0 0,1-6-4031 0 0,2-9-1001 0 0</inkml:trace>
  <inkml:trace contextRef="#ctx0" brushRef="#br0" timeOffset="762.615">590 164 12509 0 0,'0'0'4937'0'0,"0"0"-4765"0"0,0 0-108 0 0,0 0 184 0 0,0 0 8 0 0,0 0-256 0 0,0 0-420 0 0,0 0-148 0 0,0 0-473 0 0,0 0-559 0 0,-4 9-2324 0 0,4-11-3749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5:39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38 5897 0 0,'0'0'6819'0'0,"0"0"-5085"0"0,0 0-1474 0 0,0 0 505 0 0,0 0 404 0 0,0 0-358 0 0,0 0-436 0 0,0 0-197 0 0,0 0-64 0 0,7 5 363 0 0,-5-4-4908 0 0,-1 0-4801 0 0,-1-1 4296 0 0</inkml:trace>
  <inkml:trace contextRef="#ctx0" brushRef="#br0" timeOffset="391.484">145 10 7097 0 0,'0'0'6613'0'0,"0"0"-4656"0"0,0 0-1627 0 0,0 0 20 0 0,0 0 187 0 0,0 0-251 0 0,0 0-240 0 0,-6-1-72 0 0,4 0 13 0 0,1 0-1 0 0,-1 0 0 0 0,1 0 1 0 0,-1 0-1 0 0,0 1 0 0 0,1-1 1 0 0,-1 1-1 0 0,0-1 0 0 0,1 1 1 0 0,-1-1-1 0 0,0 1 1 0 0,0 0-1 0 0,1 0 0 0 0,-1 0 1 0 0,0 0-1 0 0,0 0 0 0 0,1 0 1 0 0,-1 1-1 0 0,0-1 0 0 0,0 1 1 0 0,1-1-1 0 0,-1 1 0 0 0,0-1 1 0 0,1 1-1 0 0,-1 0 1 0 0,1 0-1 0 0,-1 0 0 0 0,1 0 1 0 0,-1 0-1 0 0,1 0 0 0 0,0 0 1 0 0,0 0-1 0 0,-1 1 0 0 0,1-1 1 0 0,0 0-1 0 0,0 1 0 0 0,0-1 1 0 0,0 1-1 0 0,1-1 1 0 0,-1 1-1 0 0,0 0 0 0 0,1-1 1 0 0,-1 1-1 0 0,1 0 0 0 0,-1-1 1 0 0,1 1-1 0 0,0 0 0 0 0,-1 0 1 0 0,1-1-1 0 0,0 1 0 0 0,0 0 1 0 0,1 0-1 0 0,-1-1 1 0 0,0 1-1 0 0,1 0 0 0 0,-1 0 1 0 0,1-1-1 0 0,-1 1 0 0 0,1 0 1 0 0,0-1-1 0 0,-1 1 0 0 0,1-1 1 0 0,0 1-1 0 0,0-1 1 0 0,0 1 12 0 0,26 23 56 0 0,-21-21 57 0 0,0 1 0 0 0,0-1 1 0 0,0 1-1 0 0,-1 1 0 0 0,0-1 0 0 0,0 1 1 0 0,0 0-1 0 0,-1 0 0 0 0,0 0 1 0 0,0 1-1 0 0,-1 0 0 0 0,1-1 0 0 0,-1 1 1 0 0,-1 0-1 0 0,1 1 0 0 0,-1-1-112 0 0,-5-3 14 0 0,0-1-1 0 0,0 0 0 0 0,0-1 0 0 0,0 1 0 0 0,-1-1 0 0 0,1 1 1 0 0,-1-1-1 0 0,1 0 0 0 0,-1 0 0 0 0,0-1 0 0 0,0 1 1 0 0,0-1-1 0 0,0 1 0 0 0,0-1 0 0 0,0-1 0 0 0,0 1 1 0 0,0-1-1 0 0,0 1 0 0 0,-1-1 0 0 0,1 0 0 0 0,0 0 0 0 0,0-1 1 0 0,0 0-1 0 0,0 1 0 0 0,0-1 0 0 0,0-1 0 0 0,-1 1-13 0 0,-26-9-2939 0 0,15-4-4252 0 0,10-4-1189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7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8777 0 0,'0'0'6470'0'0,"2"6"-5087"0"0,-4 64-212 0 0,2-70-986 0 0,12-27-1313 0 0,-9 25 1143 0 0,-1 0 0 0 0,1 0 1 0 0,1 0-1 0 0,-1 1 0 0 0,0-1 1 0 0,0 1-1 0 0,0 0 1 0 0,1 0-1 0 0,-1 0 0 0 0,1 0 1 0 0,-1 0-1 0 0,1 1 0 0 0,-1 0 1 0 0,1-1-1 0 0,-1 1 1 0 0,1 1-1 0 0,-1-1 0 0 0,1 0 1 0 0,-1 1-1 0 0,1 0 0 0 0,-1 0 1 0 0,0 0-1 0 0,1 0 1 0 0,-1 0-1 0 0,0 1 0 0 0,0 0 1 0 0,0-1-1 0 0,0 1 0 0 0,0 0 1 0 0,0 1-1 0 0,0-1 1 0 0,-1 0-1 0 0,1 1 0 0 0,-1-1 1 0 0,0 1-1 0 0,1 0 0 0 0,-1 0 1 0 0,-1 0-1 0 0,1 0 1 0 0,0 0-1 0 0,-1 0 0 0 0,1 0 1 0 0,-1 1-1 0 0,0-1 0 0 0,0 1 1 0 0,-1-1-1 0 0,1 1 1 0 0,-1-1-1 0 0,1 1 0 0 0,-1-1 1 0 0,0 4-16 0 0,-20 11-7765 0 0,17-20 1344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22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0 115 5793 0 0,'3'6'7684'0'0,"33"97"-3580"0"0,-26 70-2611 0 0,-28-210-3170 0 0,12-2 844 0 0,2 0 0 0 0,2 1 0 0 0,1-1 0 0 0,3 0 0 0 0,0 0-1 0 0,3-3 834 0 0,-5 38 76 0 0,0 1-1 0 0,0-1 1 0 0,1 1-1 0 0,-1 0 1 0 0,1-1-1 0 0,-1 1 1 0 0,1 0-1 0 0,0-1 1 0 0,1 1-1 0 0,-1 0 1 0 0,0 0-1 0 0,1 0 1 0 0,0 0-1 0 0,0 0 1 0 0,0 0-1 0 0,0 0 1 0 0,0 1-1 0 0,0-1 1 0 0,1 1-1 0 0,-1-1 1 0 0,1 1-1 0 0,-1 0 1 0 0,1 0-1 0 0,0 0 1 0 0,0 1-1 0 0,0-1 1 0 0,0 1-1 0 0,1-1 1 0 0,-1 1-1 0 0,0 0 1 0 0,0 0-1 0 0,1 0 1 0 0,-1 1-1 0 0,1-1 1 0 0,-1 1-1 0 0,0 0 1 0 0,1 0-1 0 0,-1 0 1 0 0,1 0-1 0 0,-1 1 1 0 0,0 0-1 0 0,1-1 1 0 0,-1 1-1 0 0,0 0 1 0 0,1 0-1 0 0,-1 1 1 0 0,0-1-1 0 0,0 1 1 0 0,0-1-1 0 0,0 1 1 0 0,0 0-1 0 0,-1 0 1 0 0,1 1-1 0 0,0-1 1 0 0,-1 1-76 0 0,0-1 23 0 0,0 0 0 0 0,0 0 0 0 0,0 0 0 0 0,-1 0 0 0 0,1 1 0 0 0,-1-1 0 0 0,1 1 0 0 0,-1-1 0 0 0,0 1 0 0 0,0-1 0 0 0,0 1 0 0 0,-1-1 0 0 0,1 1 0 0 0,0 0 0 0 0,-1 0 0 0 0,0-1 0 0 0,0 1 0 0 0,0 0 0 0 0,0 0 0 0 0,0-1 0 0 0,0 1 0 0 0,-1 0 0 0 0,1 0 0 0 0,-1-1 0 0 0,0 1 0 0 0,0-1 0 0 0,0 1 0 0 0,0 0 0 0 0,0-1 0 0 0,0 0 0 0 0,-1 1 0 0 0,1-1 0 0 0,-1 0 0 0 0,0 0 1 0 0,0 0-1 0 0,0 0 0 0 0,0 0 0 0 0,0 0 0 0 0,0 0 0 0 0,0-1 0 0 0,-1 1 0 0 0,1-1 0 0 0,0 1 0 0 0,-1-1 0 0 0,1 0 0 0 0,-1 0 0 0 0,0 0 0 0 0,1-1 0 0 0,-3 1-23 0 0,-57 6-3656 0 0,47-11-1864 0 0,2-5-2983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24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28 12657 0 0,'0'0'1484'0'0,"0"0"-765"0"0,0 0-14 0 0,-7-5-289 0 0,-22-17-366 0 0,27 22-46 0 0,0 0 0 0 0,0 1 0 0 0,0 0 1 0 0,0-1-1 0 0,1 1 0 0 0,-1 0 0 0 0,0 0 1 0 0,0 0-1 0 0,1 0 0 0 0,-1 0 0 0 0,1 0 0 0 0,-1 0 1 0 0,1 1-1 0 0,0-1 0 0 0,-1 0 0 0 0,1 1 1 0 0,0-1-1 0 0,0 1 0 0 0,0 0 0 0 0,0-1 0 0 0,0 1 1 0 0,0 0-1 0 0,0 0 0 0 0,1-1 0 0 0,-1 1 1 0 0,1 0-1 0 0,-1 0 0 0 0,1 0 0 0 0,0 1-4 0 0,-1-1 62 0 0,-11 62 934 0 0,11-63-954 0 0,1 0 1 0 0,0 0 0 0 0,-1 0 0 0 0,1 0-1 0 0,0 1 1 0 0,0-1 0 0 0,0 0 0 0 0,0 0-1 0 0,0 0 1 0 0,0 1 0 0 0,0-1 0 0 0,0 0-1 0 0,1 0 1 0 0,-1 0 0 0 0,0 1 0 0 0,1-1-1 0 0,-1 0 1 0 0,1 0 0 0 0,-1 0 0 0 0,1 0-1 0 0,0 0 1 0 0,-1 0 0 0 0,1 0-1 0 0,0 0 1 0 0,0 0 0 0 0,0 0 0 0 0,-1-1-1 0 0,1 1 1 0 0,0 0 0 0 0,0 0 0 0 0,0-1-1 0 0,0 1 1 0 0,0-1 0 0 0,1 1 0 0 0,-1-1-1 0 0,0 1 1 0 0,0-1 0 0 0,0 0 0 0 0,0 1-1 0 0,0-1 1 0 0,1 0 0 0 0,-1 0 0 0 0,0 0-1 0 0,0 0 1 0 0,1 0 0 0 0,-1 0 0 0 0,0 0-1 0 0,0 0 1 0 0,0-1 0 0 0,1 1-43 0 0,40-69-5062 0 0,13 29-2506 0 0,4 67 9915 0 0,-53-21-1698 0 0,0 0 0 0 0,0 0-1 0 0,0 1 1 0 0,-1 0-1 0 0,0 0 1 0 0,-1 1 0 0 0,1-1-1 0 0,-1 1 1 0 0,-1 0-1 0 0,1 0 1 0 0,-2 0 0 0 0,1 1-1 0 0,-1-1 1 0 0,0 1-1 0 0,0 6-648 0 0,-2-15 274 0 0,0 0 94 0 0,23-13 339 0 0,-19 12-759 0 0,0 1 0 0 0,0-1-1 0 0,0 1 1 0 0,0 0 0 0 0,-1 0-1 0 0,1 0 1 0 0,0 1 0 0 0,0-1-1 0 0,0 1 1 0 0,-1 0 0 0 0,1 0-1 0 0,0 0 1 0 0,-1 1 0 0 0,1-1-1 0 0,-1 1 1 0 0,1 0 0 0 0,-1 0-1 0 0,0 0 1 0 0,0 1 0 0 0,0-1-1 0 0,0 0 1 0 0,0 1 0 0 0,0 0-1 0 0,-1 0 1 0 0,1 0 0 0 0,-1 0-1 0 0,0 0 1 0 0,0 1 0 0 0,0-1-1 0 0,-1 0 1 0 0,1 1 0 0 0,-1-1-1 0 0,1 1 1 0 0,-1 0 0 0 0,0 0-1 0 0,-1-1 1 0 0,1 1 0 0 0,-1 0-1 0 0,1 0 1 0 0,-1 0 0 0 0,0 0-1 0 0,-1-1 1 0 0,1 1 0 0 0,-1 0-1 0 0,0 2 53 0 0,-13 10-6347 0 0,6-15-478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23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0 137 9381 0 0,'0'0'3526'0'0,"0"0"-2742"0"0,0 0-340 0 0,0 0 385 0 0,0 0-20 0 0,7 4-256 0 0,-5-2-554 0 0,0 0-1 0 0,0 0 1 0 0,1 0-1 0 0,-1 0 1 0 0,0-1-1 0 0,1 1 1 0 0,-1 0-1 0 0,1-1 1 0 0,0 0-1 0 0,-1 0 1 0 0,1 1-1 0 0,0-2 1 0 0,0 1-1 0 0,0 0 1 0 0,-1 0-1 0 0,1-1 1 0 0,0 0-1 0 0,0 0 1 0 0,0 1-1 0 0,0-2 1 0 0,0 1-1 0 0,0 0 1 0 0,0-1-1 0 0,0 1 1 0 0,0-1-1 0 0,0 0 1 0 0,-1 0-1 0 0,1 0 1 0 0,0 0-1 0 0,-1 0 1 0 0,1-1-1 0 0,-1 1 1 0 0,1-1-1 0 0,-1 0 1 0 0,1 1-1 0 0,-1-1 1 0 0,0 0-1 0 0,0-1 1 0 0,0 1-1 0 0,0 0 1 0 0,-1-1-1 0 0,1 1 1 0 0,0-1-1 0 0,-1 1 1 0 0,0-1-1 0 0,1 1 1 0 0,-1-1-1 0 0,0-2 2 0 0,-4-23-592 0 0,-8 36 106 0 0,-9 45 728 0 0,18-50-186 0 0,1-1 1 0 0,0 0-1 0 0,1 0 1 0 0,-1 1-1 0 0,0-1 0 0 0,1 1 1 0 0,-1-1-1 0 0,1 0 1 0 0,0 1-1 0 0,-1-1 0 0 0,1 1 1 0 0,1-1-1 0 0,-1 1 0 0 0,0-1 1 0 0,0 1-1 0 0,1-1 1 0 0,0 0-1 0 0,-1 1 0 0 0,1-1 1 0 0,0 0-1 0 0,0 1 1 0 0,0-1-1 0 0,0 0 0 0 0,1 0 1 0 0,-1 0-1 0 0,1 0 0 0 0,-1 0 1 0 0,1 0-1 0 0,0 0 1 0 0,-1-1-1 0 0,1 1 0 0 0,0-1 1 0 0,0 1-1 0 0,0-1 1 0 0,0 0-1 0 0,1 1 0 0 0,-1-1 1 0 0,0 0-1 0 0,0-1 0 0 0,1 1 1 0 0,-1 0-1 0 0,0-1 1 0 0,1 1-1 0 0,-1-1 0 0 0,1 0 1 0 0,-1 1-1 0 0,1-1 1 0 0,-1-1-1 0 0,1 1 0 0 0,-1 0 1 0 0,2-1-57 0 0,61-74-2061 0 0,-60 77 2088 0 0,-1 1 0 0 0,0 0 1 0 0,0 0-1 0 0,0 0 0 0 0,0 0 0 0 0,0 1 1 0 0,-1-1-1 0 0,0 1 0 0 0,0 0 0 0 0,0 0 1 0 0,0 1-1 0 0,0-1 0 0 0,-1 0 0 0 0,1 1 1 0 0,-1 0-1 0 0,-1-1 0 0 0,1 1 1 0 0,0 3-28 0 0,5 20 559 0 0,-3-29 561 0 0,4-14-1793 0 0,-2 4 264 0 0,-6 10 393 0 0,0 0-1 0 0,0-1 1 0 0,1 1-1 0 0,-1 0 1 0 0,0 0-1 0 0,0 0 1 0 0,1 0-1 0 0,-1 0 1 0 0,0-1-1 0 0,1 1 1 0 0,0 0-1 0 0,-1 0 1 0 0,1 0-1 0 0,-1 0 1 0 0,1 0-1 0 0,0 0 1 0 0,0 1-1 0 0,-1-1 1 0 0,1 0 0 0 0,0 0-1 0 0,0 0 1 0 0,0 1-1 0 0,0-1 1 0 0,0 1-1 0 0,0-1 1 0 0,0 1-1 0 0,0-1 1 0 0,0 1-1 0 0,1-1 1 0 0,-1 1-1 0 0,0 0 1 0 0,0-1-1 0 0,0 1 1 0 0,0 0-1 0 0,0 0 1 0 0,1 0-1 0 0,-1 0 1 0 0,0 0-1 0 0,0 0 1 0 0,0 1 0 0 0,0-1-1 0 0,1 0 1 0 0,-1 1-1 0 0,0-1 1 0 0,0 0-1 0 0,0 1 1 0 0,0-1-1 0 0,0 1 1 0 0,0 0-1 0 0,0-1 1 0 0,0 1-1 0 0,0 0 1 0 0,0-1-1 0 0,0 1 1 0 0,-1 0-1 0 0,1 0 1 0 0,0 0-1 0 0,0 0 1 0 0,-1 0-1 0 0,1 0 1 0 0,-1 0 0 0 0,1 0 15 0 0,45 117 1734 0 0,-46-125-3330 0 0,0-9-2356 0 0,1 4-1527 0 0,2-7-1522 0 0</inkml:trace>
  <inkml:trace contextRef="#ctx0" brushRef="#br0" timeOffset="264.78">534 1 7053 0 0,'3'10'5764'0'0,"8"17"-5087"0"0,-2 0 0 0 0,-1 1 0 0 0,-1 0 0 0 0,-2 1 1 0 0,-1-1-1 0 0,-1 1 0 0 0,-1 0 0 0 0,-1 0 1 0 0,-4 25-678 0 0,-9-37-1391 0 0,5-34-4578 0 0,7-1-1447 0 0</inkml:trace>
  <inkml:trace contextRef="#ctx0" brushRef="#br0" timeOffset="514.549">662 258 11925 0 0,'0'0'3772'0'0,"0"0"-3772"0"0,0 0-52 0 0,0 0 52 0 0,-44 7 488 0 0,29-14-207 0 0,-4-1-281 0 0,-2-1 0 0 0,4-2-921 0 0,0 0-1039 0 0,10 1-2408 0 0,-1-4-2493 0 0</inkml:trace>
  <inkml:trace contextRef="#ctx0" brushRef="#br0" timeOffset="515.549">741 391 8749 0 0,'0'0'8289'0'0,"0"0"-7829"0"0,0 0-460 0 0,10 41 0 0 0,-10-36 404 0 0,0-3-108 0 0,0-2-108 0 0,0 0-16 0 0,0 0-12 0 0,-2 0-36 0 0,0-5-124 0 0,2-3-172 0 0,-2-1-460 0 0,2-4-408 0 0,-3-2-393 0 0,3-3-679 0 0,0 4-2832 0 0,0-14-1969 0 0</inkml:trace>
  <inkml:trace contextRef="#ctx0" brushRef="#br0" timeOffset="684.444">789 223 2936 0 0,'0'0'9557'0'0,"0"0"-7213"0"0,0 0-1452 0 0,0 0 201 0 0,0 0 39 0 0,0 0-516 0 0,0 0-592 0 0,0 0-24 0 0,0 0-516 0 0,0 0-476 0 0,-3-33-565 0 0,-1 29-2411 0 0,2 4-3689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1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 8597 0 0,'0'0'920'0'0,"0"0"-728"0"0,0 0-192 0 0,0 0-68 0 0,0 0-320 0 0,0 0 192 0 0,0 0-24 0 0,-55 7-764 0 0,28-5-1304 0 0,-23 3-2841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22.5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44 117 3572 0 0,'0'0'1378'0'0,"0"0"2225"0"0,0 0-2003 0 0,0 0-628 0 0,0 0 287 0 0,6 0-148 0 0,-4-1-1074 0 0,0 1 0 0 0,1 0 0 0 0,-1-1 0 0 0,0 1 0 0 0,0-1 0 0 0,0 0 0 0 0,0 1 0 0 0,0-1 0 0 0,0 0 0 0 0,0 0 0 0 0,0-1 0 0 0,0 1 0 0 0,0 0 0 0 0,-1-1 0 0 0,1 1 0 0 0,-1-1 0 0 0,1 1 0 0 0,-1-1 0 0 0,1 0 0 0 0,-1 1 0 0 0,0-1 0 0 0,0 0 0 0 0,0 0 0 0 0,0 0 0 0 0,0 0 0 0 0,0 0 0 0 0,0 0 0 0 0,-1 0 0 0 0,1-1 0 0 0,-1 1 0 0 0,1 0 0 0 0,-1 0 0 0 0,0 0 0 0 0,0-1 0 0 0,0 1 0 0 0,0 0 0 0 0,-1 0 0 0 0,1 0 0 0 0,0-1 0 0 0,-1 1-37 0 0,1 0-35 0 0,1 0 0 0 0,-1 1 0 0 0,0-1 0 0 0,0 0 0 0 0,0 0 0 0 0,0 0 0 0 0,0 0 0 0 0,0 1 0 0 0,-1-1 0 0 0,1 0 0 0 0,-1 0 0 0 0,1 1 0 0 0,-1-1 0 0 0,1 0 0 0 0,-1 1 0 0 0,0-1 0 0 0,0 0 0 0 0,0 1 0 0 0,0-1 0 0 0,0 1 0 0 0,0 0 0 0 0,-1-1 0 0 0,1 1 0 0 0,0 0 0 0 0,-1 0 0 0 0,1-1 0 0 0,-1 1 0 0 0,1 0 0 0 0,-1 0 0 0 0,1 1 0 0 0,-1-1 0 0 0,0 0 0 0 0,1 1 0 0 0,-1-1-1 0 0,0 1 1 0 0,0-1 0 0 0,1 1 0 0 0,-1 0 0 0 0,0-1 0 0 0,0 1 0 0 0,0 0 0 0 0,1 0 0 0 0,-1 1 0 0 0,0-1 0 0 0,0 0 0 0 0,0 1 0 0 0,1-1 0 0 0,-1 1 0 0 0,0-1 0 0 0,1 1 0 0 0,-1 0 0 0 0,0 0 0 0 0,1-1 0 0 0,-1 1 0 0 0,1 1 0 0 0,-1-1 0 0 0,1 0 0 0 0,0 0 0 0 0,-1 0 0 0 0,1 1 35 0 0,-22 84 1485 0 0,34-74-4089 0 0,10-8-3282 0 0,-12-5 17 0 0</inkml:trace>
  <inkml:trace contextRef="#ctx0" brushRef="#br0" timeOffset="282.04">185 140 11837 0 0,'0'0'1156'0'0,"0"0"-838"0"0,0 0-96 0 0,0 0 243 0 0,0 6 2 0 0,1 20-75 0 0,-4-36 1212 0 0,-4-31-4408 0 0,7 40 2733 0 0,-1 0 0 0 0,1 0 0 0 0,0 0 0 0 0,-1 0 0 0 0,1 0 0 0 0,0 0 0 0 0,0 0 0 0 0,-1 0 0 0 0,1 0 0 0 0,0 0 0 0 0,0 0 0 0 0,0 0 0 0 0,1-1 0 0 0,-1 1 0 0 0,0 0 0 0 0,0 0 0 0 0,0 0 0 0 0,1 0 0 0 0,-1 0 0 0 0,1 0 0 0 0,-1 0 0 0 0,1 0 0 0 0,-1 0 0 0 0,1 0 0 0 0,-1 1 1 0 0,1-1-1 0 0,0 0 0 0 0,0 0 0 0 0,-1 0 0 0 0,1 1 0 0 0,0-1 0 0 0,0 0 0 0 0,0 1 0 0 0,0-1 0 0 0,0 1 0 0 0,0-1 0 0 0,0 1 0 0 0,0-1 0 0 0,0 1 0 0 0,0 0 0 0 0,0-1 0 0 0,0 1 0 0 0,0 0 0 0 0,0 0 0 0 0,0 0 0 0 0,0 0 0 0 0,0 0 0 0 0,0 0 0 0 0,0 0 0 0 0,0 0 0 0 0,1 0 0 0 0,-1 0 0 0 0,0 1 0 0 0,0-1 0 0 0,0 1 0 0 0,0-1 0 0 0,0 0 1 0 0,0 1-1 0 0,0 0 71 0 0,3 1 209 0 0,1 1 1 0 0,-1 0-1 0 0,0 0 1 0 0,0 1 0 0 0,0 0-1 0 0,0-1 1 0 0,0 1-1 0 0,-1 0 1 0 0,1 1 0 0 0,-1-1-1 0 0,0 1 1 0 0,-1-1 0 0 0,1 1-1 0 0,-1 0 1 0 0,0 0-1 0 0,0 0 1 0 0,-1 0 0 0 0,1 0-1 0 0,-1 0 1 0 0,0 1 0 0 0,0-1-1 0 0,-1 0 1 0 0,0 1-1 0 0,0-1 1 0 0,0 5-210 0 0,-6-3-384 0 0,5-6-7845 0 0,1-6 2132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21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15 612 0 0,'0'0'1226'0'0,"0"0"1200"0"0,0 0 188 0 0,0 0-698 0 0,0 0-501 0 0,0 0-316 0 0,0 0-317 0 0,0 0-159 0 0,7 7-149 0 0,2 0-300 0 0,-1 0 1 0 0,1 0-1 0 0,1-1 1 0 0,-1 0 0 0 0,1-1-1 0 0,0 0 1 0 0,1 0 0 0 0,-1-1-1 0 0,1 0 1 0 0,0-1-1 0 0,-1-1 1 0 0,12 2-175 0 0,-18-3 119 0 0,0 0-59 0 0,1 1 1 0 0,-1-1-1 0 0,1 0 0 0 0,0 0 0 0 0,-1-1 0 0 0,1 1 1 0 0,0-1-1 0 0,0 0 0 0 0,0 0 0 0 0,-1-1 1 0 0,1 1-1 0 0,0-1 0 0 0,-1 0 0 0 0,1-1 1 0 0,0 1-1 0 0,-1-1 0 0 0,0 0 0 0 0,1 0 1 0 0,-1 0-1 0 0,0 0 0 0 0,0-1 0 0 0,0 0 1 0 0,0 0-1 0 0,0 0 0 0 0,-1 0 0 0 0,0 0 1 0 0,3-3-61 0 0,-8 2-34 0 0,1 1 0 0 0,-1 0 0 0 0,0-1 0 0 0,0 1 0 0 0,0 0 1 0 0,-1 0-1 0 0,1 0 0 0 0,-1 1 0 0 0,1-1 0 0 0,-1 1 0 0 0,0-1 1 0 0,0 1-1 0 0,0 0 0 0 0,0 0 0 0 0,0 0 0 0 0,-1 0 0 0 0,1 1 1 0 0,0-1-1 0 0,-1 1 0 0 0,1 0 0 0 0,-1 0 0 0 0,0 0 0 0 0,1 0 1 0 0,-1 1-1 0 0,0 0 0 0 0,0 0 0 0 0,1 0 0 0 0,-1 0 1 0 0,0 0-1 0 0,0 1 0 0 0,1-1 0 0 0,-1 1 0 0 0,1 0 0 0 0,-1 0 1 0 0,1 0-1 0 0,-1 1 0 0 0,1-1 0 0 0,-1 1 0 0 0,1 0 0 0 0,0 0 1 0 0,0 0-1 0 0,-2 2 34 0 0,0 3 90 0 0,0 0-1 0 0,0 0 1 0 0,1 0 0 0 0,0 0 0 0 0,0 1-1 0 0,1 0 1 0 0,0 0 0 0 0,0 0 0 0 0,1 0-1 0 0,0 0 1 0 0,0 0 0 0 0,1 0 0 0 0,0 1-1 0 0,0-1 1 0 0,1 1 0 0 0,1-1 0 0 0,-1 1-1 0 0,1-1 1 0 0,1 2-90 0 0,0-6 10 0 0,0 0-1 0 0,0 1 1 0 0,1-1-1 0 0,-1 0 1 0 0,1 0-1 0 0,0 0 1 0 0,0-1-1 0 0,1 1 1 0 0,-1-1-1 0 0,1 0 1 0 0,-1 1-1 0 0,1-2 1 0 0,0 1-1 0 0,1 0 1 0 0,-1-1-1 0 0,0 0 1 0 0,1 0-1 0 0,-1 0 1 0 0,1 0-1 0 0,-1-1 1 0 0,2 0-10 0 0,38 1-7930 0 0,-25-7 920 0 0</inkml:trace>
  <inkml:trace contextRef="#ctx0" brushRef="#br0" timeOffset="199.535">545 114 6597 0 0,'0'0'7268'0'0,"0"0"-6748"0"0,2 52-268 0 0,-7-32 456 0 0,-3 1 44 0 0,0 0-83 0 0,-2-3-197 0 0,-3-1-148 0 0,0-1-140 0 0,2-1-84 0 0,-2-3 0 0 0,3-2-8 0 0,-1-3-92 0 0,3-4-704 0 0,1-1-409 0 0,0-2-679 0 0,1-2-1376 0 0,-5-10-4661 0 0</inkml:trace>
  <inkml:trace contextRef="#ctx0" brushRef="#br0" timeOffset="387.087">463 178 13093 0 0,'0'0'1914'0'0,"6"9"-1315"0"0,77 153 2785 0 0,-78-145-3508 0 0,3 12 174 0 0,-1-16-6046 0 0,-6-11 407 0 0,2-4-1742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9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14945 0 0,'0'0'1260'0'0,"0"0"-1248"0"0,0 50 269 0 0,0-29 279 0 0,-4 0-76 0 0,-4-2-96 0 0,-2-3-92 0 0,1 0-148 0 0,-3 0-52 0 0,-1-2-28 0 0,0-3-68 0 0,3-2-172 0 0,2-3-140 0 0,-1-4-256 0 0,1-2-440 0 0,1 0-657 0 0,0-4-1035 0 0,1-3-2912 0 0</inkml:trace>
  <inkml:trace contextRef="#ctx0" brushRef="#br0" timeOffset="153.003">13 61 156 0 0,'0'0'12597'0'0,"0"0"-11029"0"0,31 48-1456 0 0,-20-31 472 0 0,2 2 68 0 0,0-1 56 0 0,-1-1-207 0 0,-2-1-229 0 0,0 0-172 0 0,3-2-12 0 0,0 0-28 0 0,-1-2-60 0 0,-2-2-404 0 0,0-2-233 0 0,1-2-487 0 0,-1 0-864 0 0,-1-4-1944 0 0,5-3-2897 0 0</inkml:trace>
  <inkml:trace contextRef="#ctx0" brushRef="#br0" timeOffset="373.28">409 296 12057 0 0,'3'6'2776'0'0,"0"2"-2572"0"0,1 0 0 0 0,-1 0 1 0 0,-1 0-1 0 0,0 1 1 0 0,0-1-1 0 0,0 1 0 0 0,-1-1 1 0 0,0 1-1 0 0,-1-1 1 0 0,0 1-1 0 0,0-1 0 0 0,-1 1 1 0 0,0-1-1 0 0,-1 1 1 0 0,0-1-1 0 0,-2 8-204 0 0,-23-62-2902 0 0,15-51-6562 0 0,7 58 4859 0 0</inkml:trace>
  <inkml:trace contextRef="#ctx0" brushRef="#br0" timeOffset="623.179">402 107 1500 0 0,'0'0'1382'0'0,"7"-1"2351"0"0,-3 0-3479 0 0,0 0 0 0 0,0 1 0 0 0,0 0 0 0 0,0 0 0 0 0,0 0-1 0 0,0 0 1 0 0,0 1 0 0 0,0-1 0 0 0,0 1 0 0 0,0 0 0 0 0,0 1-1 0 0,0-1 1 0 0,0 0 0 0 0,0 1 0 0 0,-1 0 0 0 0,1 0 0 0 0,-1 0 0 0 0,1 1-1 0 0,-1-1 1 0 0,0 1 0 0 0,0-1 0 0 0,0 1 0 0 0,0 0 0 0 0,-1 1 0 0 0,1-1-1 0 0,-1 0 1 0 0,1 1 0 0 0,-1-1 0 0 0,0 1 0 0 0,-1-1 0 0 0,2 3-254 0 0,-2-3 85 0 0,0 0 0 0 0,0 0 0 0 0,-1 1 0 0 0,1-1 0 0 0,-1 0 0 0 0,1 0 1 0 0,-1 0-1 0 0,0 0 0 0 0,0 0 0 0 0,0 1 0 0 0,-1-1 0 0 0,1 0 0 0 0,-1 0 1 0 0,0 0-1 0 0,0 0 0 0 0,0 0 0 0 0,0 0 0 0 0,0 0 0 0 0,-1 0 0 0 0,1 0 1 0 0,-1-1-1 0 0,0 1 0 0 0,0-1 0 0 0,0 1 0 0 0,0-1 0 0 0,0 0 0 0 0,0 1 0 0 0,-1-1 1 0 0,1 0-1 0 0,-1 0-85 0 0,-62 13-3896 0 0,52-20-1239 0 0,-1-6-2873 0 0</inkml:trace>
  <inkml:trace contextRef="#ctx0" brushRef="#br0" timeOffset="1474.731">136 130 3848 0 0,'6'4'6719'0'0,"73"50"-4745"0"0,146 80 3214 0 0,-332-225-10449 0 0,10-8 80 0 0,100 89 8762 0 0,34 19-1944 0 0,-9 4-723 0 0,-1 1-1 0 0,-1 2 1 0 0,0 0-1 0 0,-1 2 1 0 0,-1 0-1 0 0,0 2 1 0 0,17 19-914 0 0,-41-39 1 0 0,-1 0 0 0 0,1-1-1 0 0,-1 1 1 0 0,0-1 0 0 0,1 1 0 0 0,-1 0 0 0 0,1-1 0 0 0,-1 1 0 0 0,0 0 0 0 0,1 0 0 0 0,-1 0 0 0 0,0 0-1 0 0,1-1 1 0 0,-1 1 0 0 0,1 0 0 0 0,-1 0 0 0 0,0 0 0 0 0,1 0 0 0 0,-1 0 0 0 0,0 0 0 0 0,1 1-1 0 0,-1-1 1 0 0,0 0 0 0 0,1 0 0 0 0,-1 0 0 0 0,0 1 0 0 0,1-1 0 0 0,-1 0 0 0 0,1 0 0 0 0,-1 1 0 0 0,1-1-1 0 0,-1 1 1 0 0,1-1 0 0 0,-1 0 0 0 0,1 1 0 0 0,-1-1 0 0 0,1 1 0 0 0,-1-1 0 0 0,1 1 0 0 0,0 0 0 0 0,-1-1-1 0 0,1 1 1 0 0,0-1 0 0 0,-1 1 0 0 0,1 0 0 0 0,0-1 0 0 0,0 1 0 0 0,0-1 0 0 0,0 1 0 0 0,-1 0 0 0 0,1-1-1 0 0,0 1 1 0 0,0 0 0 0 0,0-1 0 0 0,0 1 0 0 0,1 0 0 0 0,-1-1 0 0 0,0 1 0 0 0,0 0 0 0 0,0-1 0 0 0,0 1-1 0 0,1 0 1 0 0,-1-1 0 0 0,1 1-1 0 0,-64-12-57 0 0,-150-64-2000 0 0,143 46-1210 0 0,0-2-3637 0 0,62 28 5924 0 0,62 33 7637 0 0,60 44-2019 0 0,-74-47-2887 0 0,0 7-1010 0 0,-40-33-765 0 0,0 0 0 0 0,1 0 0 0 0,-1 0 0 0 0,0-1 0 0 0,0 1 0 0 0,0 0 0 0 0,0 0 0 0 0,0 0 0 0 0,0-1 0 0 0,0 1 0 0 0,0 0 0 0 0,0 0 0 0 0,0 0 0 0 0,-1-1 0 0 0,1 1 0 0 0,0 0 0 0 0,0 0-1 0 0,-1-1 1 0 0,1 1 0 0 0,-1 0 0 0 0,1 0 0 0 0,-1-1 0 0 0,1 1 0 0 0,-1 0 0 0 0,1-1 0 0 0,-1 1 0 0 0,1-1 0 0 0,-1 1 0 0 0,0-1 0 0 0,1 1 0 0 0,-1-1 0 0 0,0 1 0 0 0,1-1 0 0 0,-1 0 0 0 0,0 1 0 0 0,0-1-1 0 0,1 0 1 0 0,-1 0 0 0 0,0 1 0 0 0,0-1 0 0 0,0 0 0 0 0,1 0 0 0 0,-1 0 0 0 0,0 0 0 0 0,0 0 0 0 0,0 0 0 0 0,1 0 0 0 0,-1 0 0 0 0,0-1 0 0 0,0 1 0 0 0,0 0 0 0 0,1 0 0 0 0,-1-1 0 0 0,0 1 0 0 0,0 0 0 0 0,1-1-1 0 0,-1 1 1 0 0,0-1 0 0 0,0 0 24 0 0,-41-1-4698 0 0,19-7-2091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8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74 254 1420 0 0,'0'0'6031'0'0,"0"0"-3838"0"0,0 0-1282 0 0,0 0 466 0 0,0 0 282 0 0,0 0-477 0 0,0 0-532 0 0,0 0-375 0 0,7 1-146 0 0,-3 1-74 0 0,0-1 0 0 0,1 0 0 0 0,-1 0 0 0 0,0 0-1 0 0,1 0 1 0 0,-1-1 0 0 0,1 0 0 0 0,-1 0-1 0 0,1 0 1 0 0,-1-1 0 0 0,1 1 0 0 0,-1-1 0 0 0,1 0-1 0 0,-1 0 1 0 0,0-1 0 0 0,1 1 0 0 0,-1-1 0 0 0,0 0-1 0 0,0 0 1 0 0,0 0 0 0 0,-1-1 0 0 0,1 1-1 0 0,0-1 1 0 0,-1 0 0 0 0,0 0 0 0 0,1 0 0 0 0,-1-1-1 0 0,0 1 1 0 0,-1-1 0 0 0,1 1 0 0 0,-1-1 0 0 0,0 0-1 0 0,1 0 1 0 0,-2 0 0 0 0,1-1 0 0 0,0 0-55 0 0,-4-1-57 0 0,0 1 0 0 0,0 0 0 0 0,-1 0 0 0 0,0 0 1 0 0,0 0-1 0 0,0 0 0 0 0,-1 0 0 0 0,1 1 0 0 0,-1-1 1 0 0,0 1-1 0 0,0 0 0 0 0,-1 0 0 0 0,1 1 0 0 0,-1-1 1 0 0,0 1-1 0 0,0 0 0 0 0,0 0 0 0 0,0 1 0 0 0,0 0 1 0 0,-1 0-1 0 0,1 0 0 0 0,-1 0 0 0 0,0 1 0 0 0,1 0 1 0 0,-1 0-1 0 0,0 0 0 0 0,0 1 0 0 0,1 0 0 0 0,-1 0 0 0 0,0 0 1 0 0,0 1-1 0 0,1 0 0 0 0,-1 0 0 0 0,0 1 0 0 0,0 0 57 0 0,3-1 6 0 0,0 0-1 0 0,0 1 0 0 0,0 0 0 0 0,0-1 0 0 0,1 1 1 0 0,-1 0-1 0 0,1 1 0 0 0,-1-1 0 0 0,1 0 0 0 0,0 1 0 0 0,0-1 1 0 0,0 1-1 0 0,0 0 0 0 0,0-1 0 0 0,1 1 0 0 0,-1 0 1 0 0,1 0-1 0 0,0 0 0 0 0,0 0 0 0 0,0 0 0 0 0,0 1 0 0 0,0-1 1 0 0,1 0-1 0 0,-1 0 0 0 0,1 1 0 0 0,0-1 0 0 0,0 0 1 0 0,0 1-1 0 0,1-1 0 0 0,-1 0 0 0 0,1 0 0 0 0,-1 1 0 0 0,1-1 1 0 0,0 0-1 0 0,1 0 0 0 0,0 1-5 0 0,50 20-7317 0 0,-35-23 120 0 0</inkml:trace>
  <inkml:trace contextRef="#ctx0" brushRef="#br0" timeOffset="329.08">335 178 6189 0 0,'0'0'6876'0'0,"0"0"-5308"0"0,0 0-1428 0 0,8 4 152 0 0,-2 0-224 0 0,0 0-1 0 0,0-1 0 0 0,0 0 0 0 0,1 0 0 0 0,0-1 0 0 0,-1 0 0 0 0,1 0 0 0 0,0 0 1 0 0,0-1-1 0 0,0 0 0 0 0,0 0 0 0 0,0-1 0 0 0,1 0 0 0 0,-1 0 0 0 0,0-1 1 0 0,0 0-1 0 0,0 0 0 0 0,0-1 0 0 0,0 1 0 0 0,-1-2 0 0 0,1 1 0 0 0,0-1 0 0 0,-1 0 1 0 0,0 0-1 0 0,1-1 0 0 0,1-1-67 0 0,-7-1-161 0 0,0-1 0 0 0,-1 0 0 0 0,1 1 0 0 0,-1-1 0 0 0,-1 0 0 0 0,1 0 0 0 0,-1 1 0 0 0,-1-1 0 0 0,1 1 0 0 0,-1-1 0 0 0,0 1 0 0 0,0-1 0 0 0,-1 1 0 0 0,0 0 0 0 0,0 0 0 0 0,0 0 0 0 0,-1 1 0 0 0,0-1 0 0 0,0 1 0 0 0,0 0 0 0 0,-1 0 0 0 0,1 0 0 0 0,-1 0 0 0 0,-2 0 161 0 0,7 4 10 0 0,0-1 1 0 0,-1 1-1 0 0,1-1 0 0 0,-1 1 1 0 0,1-1-1 0 0,-1 1 0 0 0,0 0 0 0 0,1-1 1 0 0,-1 1-1 0 0,0 0 0 0 0,0 0 0 0 0,0-1 1 0 0,0 1-1 0 0,0 0 0 0 0,0 0 0 0 0,0 0 1 0 0,-1 0-1 0 0,1 0 0 0 0,0 1 1 0 0,0-1-1 0 0,-1 0 0 0 0,1 0 0 0 0,-1 1 1 0 0,1-1-1 0 0,0 1 0 0 0,-1 0 0 0 0,1-1 1 0 0,-1 1-1 0 0,1 0 0 0 0,-1 0 0 0 0,1-1 1 0 0,-1 1-1 0 0,0 1 0 0 0,1-1 1 0 0,-1 0-1 0 0,1 0 0 0 0,-1 0 0 0 0,1 1 1 0 0,-1-1-1 0 0,1 1 0 0 0,0-1 0 0 0,-1 1 1 0 0,1 0-1 0 0,0 0 0 0 0,-1-1 0 0 0,1 1 1 0 0,0 0-1 0 0,0 0 0 0 0,0 0 1 0 0,-1 0-1 0 0,1 0 0 0 0,0 1 0 0 0,0-1 1 0 0,1 0-1 0 0,-1 1-10 0 0,9 255 4511 0 0,-8-256-4547 0 0,15 104 94 0 0,4-70-9217 0 0,-14-32 1693 0 0</inkml:trace>
  <inkml:trace contextRef="#ctx0" brushRef="#br0" timeOffset="575.905">518 363 4244 0 0,'0'0'9869'0'0,"0"0"-9869"0"0,0 0-952 0 0,-39-14 760 0 0,16 9 140 0 0,1-2-1500 0 0,3 2-3464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5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1920 0 0,'0'0'760'0'0,"0"0"-1520"0"0,0 0-1160 0 0</inkml:trace>
  <inkml:trace contextRef="#ctx0" brushRef="#br0" timeOffset="249.284">32 4 964 0 0,'0'0'7857'0'0,"0"0"-7405"0"0,0 0-448 0 0,0 0-4 0 0,0 0 908 0 0,0 0-108 0 0,0 0-196 0 0,0 0-116 0 0,0 0-92 0 0,0 0-164 0 0,-27 37-132 0 0,24-34-88 0 0,2-2 40 0 0,1-1-52 0 0,0 0-216 0 0,1 0-1516 0 0,7-8-4385 0 0,14-25 1313 0 0</inkml:trace>
  <inkml:trace contextRef="#ctx0" brushRef="#br0" timeOffset="513.185">173 215 8413 0 0,'0'0'4919'0'0,"0"0"-3700"0"0,-9-3-552 0 0,6 1-644 0 0,-1 0 0 0 0,1 1-1 0 0,-1-1 1 0 0,0 1 0 0 0,1 0 0 0 0,-1 0 0 0 0,0 0-1 0 0,0 1 1 0 0,0-1 0 0 0,0 1 0 0 0,0 0-1 0 0,1 0 1 0 0,-1 0 0 0 0,0 0 0 0 0,0 1 0 0 0,0 0-1 0 0,0 0 1 0 0,1 0 0 0 0,-1 0 0 0 0,0 0 0 0 0,1 1-1 0 0,-1-1 1 0 0,1 1 0 0 0,-1 0 0 0 0,1 0-1 0 0,0 1 1 0 0,0-1 0 0 0,0 1 0 0 0,0-1 0 0 0,0 1-1 0 0,1 0 1 0 0,-1 0 0 0 0,1 0 0 0 0,0 0-1 0 0,-2 3-22 0 0,2-2 48 0 0,1 1 0 0 0,0-1 0 0 0,0 0 0 0 0,0 0 0 0 0,0 1 0 0 0,0-1 0 0 0,1 0-1 0 0,0 1 1 0 0,0-1 0 0 0,0 0 0 0 0,0 1 0 0 0,1-1 0 0 0,0 0 0 0 0,0 0-1 0 0,0 1 1 0 0,0-1 0 0 0,1 0 0 0 0,-1 0 0 0 0,1 0 0 0 0,0 0 0 0 0,0 0 0 0 0,1-1-1 0 0,-1 1 1 0 0,1-1 0 0 0,0 1 0 0 0,0-1 0 0 0,0 0 0 0 0,0 0 0 0 0,0 0 0 0 0,1-1-1 0 0,-1 1 1 0 0,1-1 0 0 0,0 0 0 0 0,0 0 0 0 0,-1 0 0 0 0,2 0 0 0 0,-1-1-1 0 0,0 1 1 0 0,0-1 0 0 0,0 0 0 0 0,1-1 0 0 0,-1 1 0 0 0,0-1 0 0 0,1 1 0 0 0,-1-1-1 0 0,0-1 1 0 0,1 1 0 0 0,-1-1 0 0 0,1 1-48 0 0,50-3-210 0 0,-24-18-6971 0 0,-23 9-781 0 0</inkml:trace>
  <inkml:trace contextRef="#ctx0" brushRef="#br0" timeOffset="777.325">342 0 11681 0 0,'0'0'1716'0'0,"0"0"-1664"0"0,27 52 736 0 0,-17-25 500 0 0,-5 0-107 0 0,2 2-373 0 0,-5 0-348 0 0,-2-2-176 0 0,0-3-76 0 0,-2 0-20 0 0,-2-2-80 0 0,0-2-8 0 0,0-2-100 0 0,2-1-196 0 0,-1-3-508 0 0,3-1-776 0 0,-1-6-1541 0 0,1-5-4027 0 0</inkml:trace>
  <inkml:trace contextRef="#ctx0" brushRef="#br0" timeOffset="981.113">528 250 5765 0 0,'0'0'8796'0'0,"0"0"-8796"0"0,0 0 380 0 0,0 0-168 0 0,-35-11 592 0 0,14 6-484 0 0,2 0-320 0 0,-3 1-8 0 0,-1 3-776 0 0,-1-1-784 0 0,9 2-2428 0 0,-1-3-4321 0 0</inkml:trace>
  <inkml:trace contextRef="#ctx0" brushRef="#br0" timeOffset="1135.722">602 365 9201 0 0,'0'0'8573'0'0,"0"0"-8473"0"0,0 0-100 0 0,0 0 0 0 0,0 0 48 0 0,0 0 212 0 0,0 0-248 0 0,0 0 100 0 0,8 37-112 0 0,-8-37-112 0 0,0 0-268 0 0,-1 0-380 0 0,1-6-645 0 0,0 2-2587 0 0,4-12-6649 0 0</inkml:trace>
  <inkml:trace contextRef="#ctx0" brushRef="#br0" timeOffset="1305.135">707 192 13105 0 0,'0'0'532'0'0,"0"0"-532"0"0,0 0-444 0 0,0 0 304 0 0,0 0-384 0 0,0 0-2620 0 0,0 0-5205 0 0</inkml:trace>
  <inkml:trace contextRef="#ctx0" brushRef="#br0" timeOffset="1488.719">944 362 11341 0 0,'0'0'2601'0'0,"0"0"-2137"0"0,-7-5-152 0 0,5 2-295 0 0,0 1 1 0 0,1 0-1 0 0,-1 0 0 0 0,0 0 0 0 0,0 0 1 0 0,0 1-1 0 0,-1-1 0 0 0,1 0 1 0 0,0 1-1 0 0,-1-1 0 0 0,1 1 0 0 0,-1 0 1 0 0,1 0-1 0 0,-1 0 0 0 0,0 0 1 0 0,1 1-1 0 0,-1-1 0 0 0,0 1 0 0 0,0-1 1 0 0,1 1-1 0 0,-1 0 0 0 0,0 0 0 0 0,0 0 1 0 0,1 0-1 0 0,-1 1 0 0 0,0-1 1 0 0,0 1-1 0 0,1 0 0 0 0,-1 0 0 0 0,1 0 1 0 0,-1 0-1 0 0,1 0 0 0 0,-1 0 1 0 0,1 1-1 0 0,-1-1 0 0 0,1 1 0 0 0,0-1 1 0 0,0 1-1 0 0,0 0 0 0 0,0 0 1 0 0,0 0-1 0 0,0 0 0 0 0,1 1 0 0 0,-1-1 1 0 0,1 0-1 0 0,-1 1 0 0 0,1-1 1 0 0,0 1-1 0 0,0-1 0 0 0,0 2-17 0 0,0-1 72 0 0,1 0-1 0 0,-1 0 1 0 0,1 0 0 0 0,0 0-1 0 0,0 0 1 0 0,1 0-1 0 0,-1 0 1 0 0,1 0 0 0 0,-1 0-1 0 0,1 0 1 0 0,0 0 0 0 0,0-1-1 0 0,0 1 1 0 0,1 0-1 0 0,-1 0 1 0 0,1-1 0 0 0,-1 1-1 0 0,1-1 1 0 0,0 1 0 0 0,0-1-1 0 0,0 0 1 0 0,0 0-1 0 0,0 0 1 0 0,0 0 0 0 0,1 0-1 0 0,-1 0 1 0 0,1 0-1 0 0,0-1 1 0 0,-1 1 0 0 0,1-1-1 0 0,0 0 1 0 0,0 0 0 0 0,0 0-1 0 0,-1 0 1 0 0,1-1-1 0 0,0 1 1 0 0,0-1 0 0 0,0 0-1 0 0,0 1 1 0 0,1-1 0 0 0,-1-1-1 0 0,0 1 1 0 0,0 0-1 0 0,0-1 1 0 0,1 0-72 0 0,10-12-1773 0 0,-9 0-3382 0 0,-1 0-2154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4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9 10033 0 0,'0'0'7033'0'0,"0"0"-7033"0"0,25 52 112 0 0,-18-32-112 0 0,0 2 448 0 0,-5-2-40 0 0,1 0-112 0 0,-3-2-48 0 0,-3-1-124 0 0,-1-1-124 0 0,-2-2 0 0 0,2-2-248 0 0,-1-4-444 0 0,4-2-652 0 0,1-6-1157 0 0,0 0-3111 0 0,10-11-2641 0 0</inkml:trace>
  <inkml:trace contextRef="#ctx0" brushRef="#br0" timeOffset="247.85">243 21 7021 0 0,'0'0'8360'0'0,"0"0"-8296"0"0,0 0-64 0 0,-49-5 0 0 0,26 0 296 0 0,-1 1-156 0 0,0 1-140 0 0,-1 1-44 0 0,1 0-848 0 0,-2 2-364 0 0,5 0-660 0 0,7 0-1376 0 0,1 3-2101 0 0,13-1 2305 0 0</inkml:trace>
  <inkml:trace contextRef="#ctx0" brushRef="#br0" timeOffset="433.875">267 162 3636 0 0,'0'0'3165'0'0,"0"0"-1505"0"0,0 0-1180 0 0,0 0 104 0 0,-42 17 88 0 0,19-17-272 0 0,-5-3-400 0 0,1-2-1020 0 0,7 0-1888 0 0,-6-7-3761 0 0</inkml:trace>
  <inkml:trace contextRef="#ctx0" brushRef="#br0" timeOffset="1025.713">318 167 2784 0 0,'0'0'7730'0'0,"0"0"-5826"0"0,0 0-1602 0 0,0 0 157 0 0,0 0 139 0 0,0 7 114 0 0,1 24 382 0 0,14 96 1021 0 0,-14-124-2082 0 0,0 0-1 0 0,0 0 0 0 0,0 0 0 0 0,0 0 0 0 0,1 0 1 0 0,-1 0-1 0 0,1-1 0 0 0,0 1 0 0 0,0-1 0 0 0,0 1 1 0 0,0-1-1 0 0,0 1 0 0 0,0-1 0 0 0,1 0 0 0 0,-1 0 1 0 0,1 0-1 0 0,0-1 0 0 0,-1 1 0 0 0,1 0 0 0 0,0-1 1 0 0,0 0-1 0 0,0 0 0 0 0,0 0 0 0 0,0 0 0 0 0,0 0 1 0 0,1 0-1 0 0,-1-1 0 0 0,0 0 0 0 0,0 0 0 0 0,0 0 1 0 0,0 0-1 0 0,1 0 0 0 0,-1 0 0 0 0,0-1 0 0 0,0 1 1 0 0,0-1-1 0 0,0 0-32 0 0,0-1-41 0 0,-1 1 0 0 0,0 0-1 0 0,0-1 1 0 0,1 0 0 0 0,-1 0 0 0 0,-1 1 0 0 0,1-1 0 0 0,0 0 0 0 0,0 0 0 0 0,-1-1-1 0 0,1 1 1 0 0,-1 0 0 0 0,0-1 0 0 0,1 1 0 0 0,-1 0 0 0 0,0-1 0 0 0,0 0 0 0 0,-1 1 0 0 0,1-1-1 0 0,-1 1 1 0 0,1-1 0 0 0,-1 0 0 0 0,0 1 0 0 0,0-1 0 0 0,0 0 0 0 0,0 0 0 0 0,0 1 0 0 0,-1-1-1 0 0,1 1 1 0 0,-1-1 0 0 0,0 0 0 0 0,0 1 0 0 0,0-1 0 0 0,0 1 0 0 0,0-1 0 0 0,0 1 0 0 0,-1 0-1 0 0,1 0 1 0 0,-1-1 41 0 0,-5-31-192 0 0,7 33 56 0 0,7 41 0 0 0,33 59 1358 0 0,-14-56-1262 0 0,-24-44 4 0 0,0 0 1 0 0,0 0-1 0 0,0 1 1 0 0,0-1-1 0 0,0 0 0 0 0,0 0 1 0 0,-1-1-1 0 0,1 1 1 0 0,0 0-1 0 0,-1-1 1 0 0,1 1-1 0 0,0-1 1 0 0,-1 1-1 0 0,0-1 1 0 0,1 0-1 0 0,-1 0 1 0 0,0 1-1 0 0,0-1 1 0 0,0 0-1 0 0,0 0 1 0 0,0 0-1 0 0,-1 0 1 0 0,1 0-1 0 0,-1 0 0 0 0,1 0 1 0 0,-1-1-1 0 0,0 1 1 0 0,1 0 35 0 0,0-4-180 0 0,25-59-1224 0 0,-26 64 1410 0 0,1 0-1 0 0,0 1 0 0 0,-1-1 1 0 0,1 0-1 0 0,0 0 1 0 0,-1 0-1 0 0,1 0 1 0 0,0 1-1 0 0,0-1 1 0 0,-1 0-1 0 0,1 1 1 0 0,0-1-1 0 0,0 1 1 0 0,0-1-1 0 0,0 1 1 0 0,0-1-1 0 0,0 1 0 0 0,0 0 1 0 0,0-1-1 0 0,0 1 1 0 0,0 0-1 0 0,0 0 1 0 0,0 0-1 0 0,1 0 1 0 0,-1 0-1 0 0,0 0 1 0 0,0 0-1 0 0,0 0 1 0 0,0 0-1 0 0,0 0 1 0 0,0 1-1 0 0,0-1 0 0 0,0 0 1 0 0,0 1-1 0 0,0-1 1 0 0,0 1-1 0 0,0-1 1 0 0,0 1-1 0 0,0-1 1 0 0,0 1-1 0 0,-1 0 1 0 0,1-1-1 0 0,0 1 1 0 0,0 0-1 0 0,-1 0 1 0 0,1 0-1 0 0,0 0 0 0 0,-1-1 1 0 0,1 1-1 0 0,-1 0 1 0 0,1 0-1 0 0,-1 0 1 0 0,0 0-1 0 0,1 0 1 0 0,-1 0-1 0 0,0 0 1 0 0,1 1-1 0 0,-1-1-5 0 0,33 137 3115 0 0,-33-144-3521 0 0,0-1-1 0 0,1 1 1 0 0,0-1 0 0 0,0 0-1 0 0,1 1 1 0 0,0 0-1 0 0,0-1 1 0 0,0 1 0 0 0,1 0-1 0 0,0 0 1 0 0,0 0 0 0 0,1 0-1 0 0,-1 1 1 0 0,1-1 0 0 0,1 1-1 0 0,3-4 407 0 0,-4 8 136 0 0,0 0 0 0 0,-1 1-1 0 0,1 0 1 0 0,0 0 0 0 0,-1 0-1 0 0,1 0 1 0 0,0 0 0 0 0,0 1-1 0 0,-1 0 1 0 0,1-1 0 0 0,-1 1 0 0 0,1 1-1 0 0,-1-1 1 0 0,1 0 0 0 0,-1 1-1 0 0,0 0 1 0 0,0 0 0 0 0,1 0-1 0 0,-1 0 1 0 0,-1 0 0 0 0,1 1 0 0 0,0-1-1 0 0,0 1 1 0 0,-1 0 0 0 0,0 0-1 0 0,1 0 1 0 0,-1 0 0 0 0,0 0-1 0 0,-1 0 1 0 0,1 0 0 0 0,0 1 0 0 0,-1-1-1 0 0,0 1 1 0 0,0-1 0 0 0,0 1-1 0 0,0 0 1 0 0,-1-1 0 0 0,1 1 0 0 0,-1 0-1 0 0,0-1 1 0 0,0 1 0 0 0,0 0-1 0 0,-1 3-135 0 0,-8 0-1800 0 0,4-8-7063 0 0,5-7 1336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3.7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9369 0 0,'0'0'7349'0'0,"0"0"-7173"0"0,28 54-104 0 0,-24-33 440 0 0,-1 3 168 0 0,-3 0-148 0 0,-3 0-176 0 0,-3 1-124 0 0,-5 0-84 0 0,1-4-60 0 0,0 1-76 0 0,-2-3-12 0 0,3-1-292 0 0,1-3-448 0 0,4-3-596 0 0,2-6-1493 0 0,-1-2-3731 0 0,6-6-1209 0 0</inkml:trace>
  <inkml:trace contextRef="#ctx0" brushRef="#br0" timeOffset="152.012">172 212 2916 0 0,'0'0'13670'0'0,"0"0"-13494"0"0,0 0-176 0 0,0 0 0 0 0,-46-7 532 0 0,21 3-388 0 0,-2 1-144 0 0,-1 0-1441 0 0,7 0-3699 0 0,-3-4-5297 0 0</inkml:trace>
  <inkml:trace contextRef="#ctx0" brushRef="#br0" timeOffset="398.015">263 366 14633 0 0,'0'0'4929'0'0,"0"0"-4929"0"0,0 0-272 0 0,0 0 272 0 0,0 0 76 0 0,0 0-24 0 0,0 0-52 0 0,0 0-172 0 0,0 0-456 0 0,0 0-360 0 0,-7 22-673 0 0,3-22-2159 0 0,0-10-3545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3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250 152 7249 0 0,'0'0'10457'0'0,"0"0"-10013"0"0,0 0-444 0 0,0 0 0 0 0,0 0 196 0 0,-38 2 28 0 0,19-2-224 0 0,-7 1-60 0 0,2-1-868 0 0,2 0-625 0 0,0-3-1063 0 0,10-1-2568 0 0,3-13-3045 0 0</inkml:trace>
  <inkml:trace contextRef="#ctx0" brushRef="#br0" timeOffset="1">322 1 13749 0 0,'0'0'3053'0'0,"0"0"-2357"0"0,0 0-276 0 0,0 0 164 0 0,0 0-192 0 0,0 0-184 0 0,-70 5-108 0 0,16 1-100 0 0,-1 0-584 0 0,3-1-800 0 0,11-3-1181 0 0,16-2-3195 0 0,1-4-3149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37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1 497 10497 0 0,'0'0'4498'0'0,"0"0"-3366"0"0,0 0-953 0 0,0 0 397 0 0,0 0 140 0 0,0 0-303 0 0,0 0-533 0 0,3 3 111 0 0,2 0 38 0 0,1 1 0 0 0,0-2 0 0 0,1 1 0 0 0,-1-1-1 0 0,0 0 1 0 0,1 0 0 0 0,-1-1 0 0 0,1 1 0 0 0,-1-2-1 0 0,1 1 1 0 0,0-1 0 0 0,0 0 0 0 0,-1 0 0 0 0,1 0-1 0 0,0-1 1 0 0,-1 0 0 0 0,1-1 0 0 0,-1 0 0 0 0,1 0 0 0 0,-1 0-1 0 0,0 0 1 0 0,0-1 0 0 0,0 0 0 0 0,0-1 0 0 0,-1 1-1 0 0,1-1 1 0 0,-1 0 0 0 0,0-1 0 0 0,0 1 0 0 0,0-1-1 0 0,0 0 1 0 0,-1 0 0 0 0,0 0 0 0 0,0-1 0 0 0,-1 1-1 0 0,1-1 1 0 0,-1 0 0 0 0,2-5-29 0 0,-7 9-33 0 0,1 0 1 0 0,-1 1-1 0 0,0-1 0 0 0,0 1 0 0 0,0-1 1 0 0,0 1-1 0 0,0 0 0 0 0,0 0 0 0 0,0 0 1 0 0,0 0-1 0 0,-1 0 0 0 0,1 0 0 0 0,0 0 1 0 0,-1 1-1 0 0,1-1 0 0 0,0 1 0 0 0,-1 0 0 0 0,1-1 1 0 0,0 1-1 0 0,-1 0 0 0 0,1 1 0 0 0,-1-1 1 0 0,1 0-1 0 0,0 1 0 0 0,-1-1 0 0 0,1 1 1 0 0,0 0-1 0 0,-1 0 0 0 0,1 0 0 0 0,0 0 1 0 0,0 0-1 0 0,0 0 0 0 0,0 1 0 0 0,0-1 1 0 0,0 0-1 0 0,0 1 0 0 0,1 0 0 0 0,-1-1 1 0 0,-1 2 32 0 0,-5 3 21 0 0,1-1 0 0 0,-1 1 0 0 0,1 1 0 0 0,0-1 0 0 0,0 1 0 0 0,1 1 1 0 0,0-1-1 0 0,0 1 0 0 0,1 0 0 0 0,0 0 0 0 0,0 1 0 0 0,1-1 0 0 0,0 1 1 0 0,1 0-1 0 0,-1 0 0 0 0,2 1 0 0 0,-1-1 0 0 0,2 1 0 0 0,-1-1 1 0 0,1 1-1 0 0,0 0-21 0 0,5-6 41 0 0,-1 1 0 0 0,0-2 0 0 0,1 1 0 0 0,0 0 0 0 0,0-1 0 0 0,0 1 1 0 0,0-1-1 0 0,1 0 0 0 0,-1-1 0 0 0,1 1 0 0 0,-1-1 0 0 0,1 0 0 0 0,0 0 0 0 0,0 0 1 0 0,0-1-1 0 0,0 0 0 0 0,1 1 0 0 0,-1-2 0 0 0,0 1 0 0 0,0-1 0 0 0,1 0 1 0 0,-1 0-1 0 0,0 0 0 0 0,0-1 0 0 0,1 0 0 0 0,0 0-41 0 0,8 1 31 0 0,93-12-276 0 0,-74-3-3162 0 0,-9-7-4658 0 0,-14 3 538 0 0</inkml:trace>
  <inkml:trace contextRef="#ctx0" brushRef="#br0" timeOffset="248.472">535 157 16161 0 0,'0'0'2365'0'0,"0"0"-1961"0"0,0 0-280 0 0,0 0 500 0 0,0 0-192 0 0,0 0-300 0 0,-39-10-124 0 0,16 9-4 0 0,-8 0-4 0 0,3 0-4 0 0,-6 1 4 0 0,3-1-8 0 0,3 1-100 0 0,1-3-492 0 0,6 1-460 0 0,3-3-1037 0 0,5 0-2943 0 0,9-11-5865 0 0</inkml:trace>
  <inkml:trace contextRef="#ctx0" brushRef="#br0" timeOffset="602.176">770 0 7809 0 0,'0'0'6610'0'0,"3"7"-5242"0"0,26 70-19 0 0,-25-59-1200 0 0,2-1 0 0 0,0 0 0 0 0,0-1 0 0 0,2 1 0 0 0,0-1 1 0 0,1-1-1 0 0,0 1 0 0 0,1-2 0 0 0,1 1 0 0 0,1-1 0 0 0,0-1 0 0 0,0 0 0 0 0,6 3-149 0 0,-28-35-8249 0 0,-13-29 4082 0 0,13 28 3466 0 0,1-1 1809 0 0,1 10 3547 0 0,-12 37-7 0 0,-62 49-2028 0 0,23-31-7500 0 0,49-36 2529 0 0,7-7-4538 0 0</inkml:trace>
  <inkml:trace contextRef="#ctx0" brushRef="#br0" timeOffset="850.111">1201 21 9401 0 0,'0'0'7025'0'0,"0"0"-6709"0"0,14 54-308 0 0,-11-31 684 0 0,-1 5 0 0 0,-2 3-124 0 0,0-3-212 0 0,0 1-148 0 0,0-2-96 0 0,0-1-40 0 0,0-3-8 0 0,0-2-4 0 0,2-4-60 0 0,0-3-172 0 0,5-3-528 0 0,3-4-836 0 0,-5-3-2453 0 0,12-11-3948 0 0</inkml:trace>
  <inkml:trace contextRef="#ctx0" brushRef="#br0" timeOffset="1098.091">1354 229 7749 0 0,'0'0'8560'0'0,"0"0"-8560"0"0,-64 3-292 0 0,19-3-8 0 0,-7 0 212 0 0,5-1-200 0 0,12-2-2380 0 0,5-3-6177 0 0</inkml:trace>
  <inkml:trace contextRef="#ctx0" brushRef="#br0" timeOffset="1749.983">1222 647 8585 0 0,'0'0'5196'0'0,"0"0"-4047"0"0,0 0-766 0 0,0 0-38 0 0,0 0-214 0 0,7 4 90 0 0,24 11 46 0 0,0-2-1 0 0,1-2 1 0 0,1-1-1 0 0,0-1 1 0 0,1-2-1 0 0,-1-1 1 0 0,1-1 0 0 0,0-3-1 0 0,1 0 1 0 0,7-2-267 0 0,24 4 633 0 0,54-1 7 0 0,-155-31-2311 0 0,-21-22 176 0 0,112 50 1409 0 0,49 83 1769 0 0,-103-80-1652 0 0,0 0 0 0 0,0 0 0 0 0,-1 0 0 0 0,1 0 1 0 0,-1 1-1 0 0,0-1 0 0 0,0 0 0 0 0,0 1 0 0 0,0-1 0 0 0,0 1 0 0 0,-1-1 1 0 0,0 1-1 0 0,1 0 0 0 0,-1-1 0 0 0,-1 1 0 0 0,1-1 0 0 0,0 1 0 0 0,-1-1 1 0 0,0 1-1 0 0,0-1 0 0 0,0 0 0 0 0,0 1 0 0 0,0-1 0 0 0,-1 0 1 0 0,0 0-1 0 0,1 1 0 0 0,-1-1 0 0 0,0-1 0 0 0,-1 1 0 0 0,1 0 0 0 0,0 0 1 0 0,-1-1-1 0 0,0 0 0 0 0,1 1 0 0 0,-1-1 0 0 0,-1 1-31 0 0,-64 35-508 0 0,16-24-5977 0 0,28-13-482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37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9233 0 0,'3'8'6346'0'0,"6"11"-5994"0"0,-2 0-1 0 0,0 0 0 0 0,-1 1 0 0 0,-1-1 0 0 0,-1 1 1 0 0,0 0-1 0 0,-2 1 0 0 0,0-1 0 0 0,-1 0 0 0 0,-2 1 0 0 0,-1 10-351 0 0,0-19-87 0 0,-3 20 128 0 0,9-18-3507 0 0,1-14-1504 0 0,8-5-2902 0 0</inkml:trace>
  <inkml:trace contextRef="#ctx0" brushRef="#br0" timeOffset="186.177">421 231 13981 0 0,'0'0'2260'0'0,"0"0"-2260"0"0,0 0 0 0 0,-42 3 441 0 0,19-3-29 0 0,-4 0-300 0 0,-1 0-104 0 0,-1 0-8 0 0,2 0-1041 0 0,1 0-547 0 0,4 0-804 0 0,6 0-3420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01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5396 0 0,'0'0'717'0'0,"0"0"-717"0"0,0 0-1521 0 0,0 0-1651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3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6 123 9345 0 0,'0'0'2747'0'0,"0"0"-1408"0"0,0 0-387 0 0,0 0 199 0 0,0 0-183 0 0,0 0-619 0 0,1 9-99 0 0,21 191 901 0 0,-13-139-662 0 0,7-40-2826 0 0,14-33-5892 0 0,-12-8 246 0 0</inkml:trace>
  <inkml:trace contextRef="#ctx0" brushRef="#br0" timeOffset="265.039">342 66 7841 0 0,'0'0'5740'0'0,"0"0"-4816"0"0,0 0-316 0 0,0 0-192 0 0,0 0 172 0 0,-48 0-95 0 0,21 5-205 0 0,-4 1-116 0 0,-3 1-60 0 0,2 0-60 0 0,-3 1-40 0 0,2-1-12 0 0,4-1-696 0 0,2-2-705 0 0,6-2-819 0 0,5-1-2852 0 0,8-4-2785 0 0</inkml:trace>
  <inkml:trace contextRef="#ctx0" brushRef="#br0" timeOffset="531.034">414 241 1460 0 0,'0'0'11289'0'0,"0"0"-9481"0"0,0 0-1680 0 0,0 0 464 0 0,-45-2 364 0 0,20 0-279 0 0,-7 2-465 0 0,1 0-176 0 0,-1 2-36 0 0,-2 1-12 0 0,3 1-236 0 0,0-1-945 0 0,7 0-755 0 0,4-2-2624 0 0,6-3-3193 0 0</inkml:trace>
  <inkml:trace contextRef="#ctx0" brushRef="#br0" timeOffset="799.772">631 0 12645 0 0,'0'0'2518'0'0,"0"0"-1746"0"0,0 0-350 0 0,-4 10 183 0 0,-12 27-378 0 0,2 0 1 0 0,2 2-1 0 0,1 0 1 0 0,2 0 0 0 0,2 0-1 0 0,2 1 1 0 0,1 0-1 0 0,2 2-227 0 0,2-37-1 0 0,0 0 0 0 0,1 0 0 0 0,0 0 0 0 0,0 0 0 0 0,0 0 0 0 0,1 0 0 0 0,-1 0 0 0 0,1 0 0 0 0,1 0 0 0 0,-1-1 0 0 0,0 1 0 0 0,1-1 0 0 0,0 0 0 0 0,0 0 0 0 0,0 0 0 0 0,1 0 0 0 0,0 0 0 0 0,-1-1 0 0 0,1 0 0 0 0,0 1 0 0 0,0-1 0 0 0,1-1 0 0 0,-1 1 0 0 0,1-1 0 0 0,-1 1 0 0 0,1-1 0 0 0,0-1 0 0 0,2 1 1 0 0,56-3-4636 0 0,-45-10-1003 0 0,2-12-2840 0 0</inkml:trace>
  <inkml:trace contextRef="#ctx0" brushRef="#br0" timeOffset="1061.744">813 84 8401 0 0,'2'8'6381'0'0,"8"120"-2367"0"0,15 69-3451 0 0,-3-164-1485 0 0,-11-28-2097 0 0,1-8-3443 0 0,-2-8-2346 0 0</inkml:trace>
  <inkml:trace contextRef="#ctx0" brushRef="#br0" timeOffset="1062.744">967 269 8325 0 0,'0'0'7280'0'0,"0"0"-6780"0"0,0 0-256 0 0,-37-3-244 0 0,16 3 585 0 0,-6 0-285 0 0,-1 5-240 0 0,-1-1-60 0 0,0 1-368 0 0,0-1-1365 0 0,5-2-959 0 0,5-2-2632 0 0,3-6-1853 0 0</inkml:trace>
  <inkml:trace contextRef="#ctx0" brushRef="#br0" timeOffset="1309.39">1067 136 11325 0 0,'7'7'2756'0'0,"2"3"-2420"0"0,0 0 0 0 0,-1 1 0 0 0,0 0 0 0 0,-1 1 0 0 0,0 0 0 0 0,-1 0 0 0 0,0 0 0 0 0,-1 1 0 0 0,-1 0 0 0 0,0 0 1 0 0,0 0-1 0 0,-1 0 0 0 0,0 6-336 0 0,-3-3-29 0 0,0-1 1 0 0,0 0-1 0 0,-2 0 1 0 0,0 0-1 0 0,-1 0 1 0 0,0-1-1 0 0,-1 1 1 0 0,-1-1 0 0 0,0 0-1 0 0,-1 0 1 0 0,0 0-1 0 0,-1-1 1 0 0,-1 0-1 0 0,0 0 1 0 0,-1-1-1 0 0,-2 3 29 0 0,9-14-333 0 0,-7 7-2027 0 0,2-6-2334 0 0,-3-9-4133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7:10.25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4349 164 5701 0 0,'0'0'7628'0'0,"0"0"-6928"0"0,25 48-320 0 0,-16-26 792 0 0,1 4 73 0 0,-6 1-461 0 0,0 0-312 0 0,-2 1-164 0 0,-2-2-124 0 0,0 0-84 0 0,0-3-100 0 0,-2-3-76 0 0,2-1-144 0 0,0-1-500 0 0,0-4-661 0 0,4-3-1275 0 0,1-3-3020 0 0,4-8-2269 0 0</inkml:trace>
  <inkml:trace contextRef="#ctx0" brushRef="#br0" timeOffset="693.84">4610 429 10845 0 0,'0'0'1039'0'0,"0"0"-692"0"0,0 0 112 0 0,0 0 363 0 0,0 0-305 0 0,0 0-417 0 0,0 0 45 0 0,14-17-614 0 0,-19-42-979 0 0,-53 115 3256 0 0,43-17-1562 0 0,44-38 948 0 0,-28-3-1210 0 0,1 0 1 0 0,0 1 0 0 0,0-1-1 0 0,0 1 1 0 0,1-1 0 0 0,-1 1 0 0 0,0 0-1 0 0,0 0 1 0 0,1 0 0 0 0,-1 0-1 0 0,1 0 1 0 0,-1 0 0 0 0,1 1-1 0 0,-1-1 1 0 0,1 1 0 0 0,-1 0-1 0 0,1 0 1 0 0,-1 0 0 0 0,1 0-1 0 0,-1 0 1 0 0,1 0 0 0 0,-1 1-1 0 0,1-1 1 0 0,-1 1 0 0 0,1 0-1 0 0,-1 0 1 0 0,1 0 0 0 0,-1 0 0 0 0,0 0-1 0 0,0 0 1 0 0,1 1 0 0 0,-1-1-1 0 0,0 1 1 0 0,0-1 0 0 0,-1 1-1 0 0,1 0 1 0 0,0 0 0 0 0,0 0-1 0 0,-1 0 1 0 0,1 0 0 0 0,-1 0-1 0 0,1 1 16 0 0,39 68 2315 0 0,-16-116-1076 0 0,-18 27-1352 0 0,-1 6 50 0 0,0 0 1 0 0,-1-1-1 0 0,-1 1 0 0 0,0-1 1 0 0,-1-1-1 0 0,0 1 1 0 0,-1 0-1 0 0,0-1 1 0 0,-1 1-1 0 0,-1-1 0 0 0,0 1 1 0 0,-1-1-1 0 0,-1-7 63 0 0,-4 5-392 0 0,7 46 10 0 0,1-2 1128 0 0,-2-20-692 0 0,-1 1 0 0 0,1-1-1 0 0,1 1 1 0 0,-1-1-1 0 0,2 0 1 0 0,-1 1 0 0 0,1-1-1 0 0,0 0 1 0 0,1 0-1 0 0,0 0 1 0 0,0 0 0 0 0,1 0-1 0 0,0-1 1 0 0,0 1 0 0 0,1-1-1 0 0,-1 0 1 0 0,2-1-1 0 0,-1 1 1 0 0,1-1 0 0 0,0 0-1 0 0,0 0 1 0 0,1-1 0 0 0,-1 0-1 0 0,1 0 1 0 0,1 0-1 0 0,2 0-53 0 0,-7-3-418 0 0,36 11 1239 0 0,-30-19-3883 0 0,-4-9-4764 0 0,-3-6-643 0 0</inkml:trace>
  <inkml:trace contextRef="#ctx0" brushRef="#br0" timeOffset="957.56">4913 336 7069 0 0,'0'0'5664'0'0,"0"0"-5384"0"0,0 0-36 0 0,0 0-244 0 0,0 0 700 0 0,-39-5-444 0 0,20 4-256 0 0,-2 0-12 0 0,-3 0-1348 0 0,6-1-1416 0 0,-12-4-3805 0 0</inkml:trace>
  <inkml:trace contextRef="#ctx0" brushRef="#br0" timeOffset="1238.265">4971 299 9461 0 0,'0'0'8069'0'0,"0"0"-7869"0"0,0 0-64 0 0,0 0-136 0 0,0 0 964 0 0,0 0-880 0 0,0 0-84 0 0,0 0-256 0 0,0 0 8 0 0,0 0-332 0 0,-6 7-516 0 0,4-12-1321 0 0,-3 0-3975 0 0,5-6-1533 0 0</inkml:trace>
  <inkml:trace contextRef="#ctx0" brushRef="#br0" timeOffset="1564.327">5100 412 3920 0 0,'0'0'7271'0'0,"0"0"-5474"0"0,0 0-1329 0 0,0 0 563 0 0,2 8 235 0 0,32 118 757 0 0,6-165-4305 0 0,-37 37 2332 0 0,0 0 0 0 0,0 1 0 0 0,0 0 0 0 0,-1 0 0 0 0,1-1 0 0 0,1 2 0 0 0,-1-1 0 0 0,0 0 0 0 0,0 1 0 0 0,0-1 0 0 0,0 1 0 0 0,0 0 0 0 0,1 0 1 0 0,-1 0-1 0 0,0 1 0 0 0,0-1 0 0 0,0 1 0 0 0,0 0 0 0 0,0 0 0 0 0,0 0 0 0 0,0 0 0 0 0,0 0 0 0 0,0 0 0 0 0,0 1 0 0 0,0 0 0 0 0,-1-1 0 0 0,1 1 0 0 0,-1 0 0 0 0,1 0 0 0 0,-1 1 0 0 0,0-1 0 0 0,0 0 0 0 0,0 1 0 0 0,0-1 0 0 0,0 1 0 0 0,0 0 0 0 0,-1 0 0 0 0,1-1 0 0 0,-1 1 0 0 0,0 0 0 0 0,0 0 0 0 0,1 3-50 0 0,13 12 715 0 0,-12-17-734 0 0,-1 0-1 0 0,1 0 1 0 0,0-1-1 0 0,0 1 1 0 0,0-1-1 0 0,-1 1 1 0 0,1-1-1 0 0,0 0 1 0 0,0 0-1 0 0,0 0 1 0 0,0-1-1 0 0,0 1 1 0 0,-1-1-1 0 0,1 1 0 0 0,0-1 1 0 0,0 0-1 0 0,-1 0 1 0 0,1 0-1 0 0,0 0 1 0 0,-1-1-1 0 0,1 1 1 0 0,-1-1-1 0 0,0 0 1 0 0,0 1-1 0 0,1-1 1 0 0,-1 0-1 0 0,0 0 1 0 0,0 0-1 0 0,-1-1 1 0 0,1 1-1 0 0,0 0 1 0 0,-1-1-1 0 0,1 1 1 0 0,-1-1-1 0 0,0 1 1 0 0,0-1-1 0 0,0 0 0 0 0,0 0 1 0 0,-1 1-1 0 0,1-1 1 0 0,-1 0-1 0 0,1 0 1 0 0,-1 0-1 0 0,0 0 1 0 0,0 0-1 0 0,0 0 20 0 0,0-22-293 0 0,-11 33 7 0 0,-3 44 763 0 0,19-46-365 0 0,0-1-1 0 0,-1 0 1 0 0,2 0-1 0 0,-1 0 1 0 0,1-1-1 0 0,-1 0 1 0 0,1 0-1 0 0,0 0 0 0 0,1-1 1 0 0,-1 0-1 0 0,1 0 1 0 0,-1 0-1 0 0,1-1 1 0 0,0 0-1 0 0,0 0 1 0 0,0-1-1 0 0,0 0 1 0 0,0 0-1 0 0,0-1 1 0 0,0 0-1 0 0,0 0 0 0 0,1 0-111 0 0,-2 0-461 0 0,29 0-858 0 0,-17-8-8381 0 0,-9-4 1418 0 0</inkml:trace>
  <inkml:trace contextRef="#ctx0" brushRef="#br0" timeOffset="-1800.135">2970 62 560 0 0,'0'0'1000'0'0,"0"0"1062"0"0,0 0 337 0 0,0 0-964 0 0,0 0-432 0 0,0 0 200 0 0,0 0 145 0 0,0 0-104 0 0,0-7-115 0 0,0 6-1067 0 0,0-1 0 0 0,1 0 1 0 0,-1 0-1 0 0,0 0 0 0 0,0 1 1 0 0,0-1-1 0 0,0 0 0 0 0,0 0 1 0 0,0 0-1 0 0,0 1 0 0 0,-1-1 1 0 0,1 0-1 0 0,-1 0 0 0 0,1 0 1 0 0,-1 1-1 0 0,1-1 1 0 0,-1 0-1 0 0,0 1 0 0 0,0-1 1 0 0,0 1-1 0 0,0-1 0 0 0,0 1 1 0 0,-1-1-1 0 0,1 1 0 0 0,0 0 1 0 0,-1 0-1 0 0,1 0 0 0 0,0-1 1 0 0,-1 1-1 0 0,0 1 0 0 0,1-1 1 0 0,-1 0-1 0 0,1 0 1 0 0,-1 0-1 0 0,0 1 0 0 0,0-1 1 0 0,1 1-1 0 0,-1 0 0 0 0,0-1 1 0 0,0 1-1 0 0,0 0 0 0 0,0 0 1 0 0,1 0-1 0 0,-1 0 0 0 0,0 0 1 0 0,0 1-1 0 0,0-1 0 0 0,1 0 1 0 0,-1 1-1 0 0,0-1 0 0 0,0 1 1 0 0,1 0-1 0 0,-1 0 1 0 0,0 0-63 0 0,-6 6-15 0 0,-1 1 1 0 0,1 0-1 0 0,0 0 1 0 0,1 1-1 0 0,0 0 1 0 0,0 1-1 0 0,1-1 1 0 0,0 1-1 0 0,1 0 1 0 0,0 1-1 0 0,1-1 1 0 0,0 1-1 0 0,0 0 1 0 0,1 0-1 0 0,1 0 1 0 0,-1 12 14 0 0,3-21 17 0 0,0 0 0 0 0,0 0 0 0 0,1 1 1 0 0,0-1-1 0 0,-1 0 0 0 0,1 0 1 0 0,0 0-1 0 0,0 0 0 0 0,0 0 1 0 0,0 0-1 0 0,0 0 0 0 0,0 0 1 0 0,1-1-1 0 0,-1 1 0 0 0,1 0 1 0 0,-1-1-1 0 0,1 1 0 0 0,0-1 1 0 0,0 1-1 0 0,-1-1 0 0 0,1 0 1 0 0,0 0-1 0 0,0 0 0 0 0,0 0 1 0 0,0 0-1 0 0,0 0 0 0 0,1-1 1 0 0,-1 1-1 0 0,0-1 0 0 0,0 1 1 0 0,0-1-1 0 0,1 0 0 0 0,-1 0 1 0 0,0 0-1 0 0,0 0 0 0 0,1 0 1 0 0,0 0-18 0 0,89-5 551 0 0,-59-2-2392 0 0,-12 1-4277 0 0,-15 4 667 0 0</inkml:trace>
  <inkml:trace contextRef="#ctx0" brushRef="#br0" timeOffset="-1427.484">3144 104 1644 0 0,'0'0'6022'0'0,"0"0"-3852"0"0,0 0-1539 0 0,0 0-26 0 0,0 0 33 0 0,0 0-266 0 0,0 0-292 0 0,0 0 18 0 0,0 0 151 0 0,-2 7 172 0 0,-9 92 1123 0 0,10-97-1496 0 0,1 0 0 0 0,0 0 0 0 0,-1 0 0 0 0,1 0 0 0 0,0 0 0 0 0,0 0 0 0 0,1 0 0 0 0,-1 0 0 0 0,0 0 0 0 0,1 0 0 0 0,-1-1 0 0 0,1 1 0 0 0,-1 0 0 0 0,1 0 0 0 0,0 0 0 0 0,0 0 0 0 0,0-1 0 0 0,0 1 0 0 0,0 0 0 0 0,0-1 0 0 0,0 1 0 0 0,1-1 0 0 0,-1 1 0 0 0,1-1 1 0 0,-1 0-1 0 0,1 1 0 0 0,-1-1 0 0 0,1 0 0 0 0,0 0 0 0 0,-1 0 0 0 0,1 0 0 0 0,0-1 0 0 0,0 1 0 0 0,0 0 0 0 0,0-1 0 0 0,0 1 0 0 0,0-1 0 0 0,0 0 0 0 0,0 1 0 0 0,0-1 0 0 0,0 0 0 0 0,0 0 0 0 0,-1-1 0 0 0,1 1 0 0 0,0 0 0 0 0,0-1 0 0 0,0 1 0 0 0,0-1 0 0 0,0 1 1 0 0,0-1-1 0 0,1 0-48 0 0,1-2 28 0 0,1 1 0 0 0,-1-1 1 0 0,0 0-1 0 0,0 0 1 0 0,0-1-1 0 0,-1 1 0 0 0,1-1 1 0 0,-1 1-1 0 0,0-1 1 0 0,0 0-1 0 0,0 0 1 0 0,0-1-1 0 0,-1 1 0 0 0,0-1 1 0 0,0 1-1 0 0,0-1 1 0 0,0 0-1 0 0,-1 1 1 0 0,1-1-1 0 0,-1 0 0 0 0,-1 0 1 0 0,1 0-1 0 0,-1 0 1 0 0,0-5-29 0 0,23 62-9 0 0,-21-45-73 0 0,23 57 166 0 0,5-31-6257 0 0,-24-29 752 0 0</inkml:trace>
  <inkml:trace contextRef="#ctx0" brushRef="#br0" timeOffset="-571.39">3485 225 2584 0 0,'0'0'5157'0'0,"0"0"-2600"0"0,0 0-1637 0 0,0 0-219 0 0,0 0 237 0 0,0 0 7 0 0,0 0-387 0 0,0 0-396 0 0,-4-10 1447 0 0,5 10-1603 0 0,-1-1-1 0 0,0 0 0 0 0,0 0 1 0 0,1 0-1 0 0,-1 0 0 0 0,1 0 1 0 0,-1 1-1 0 0,0-1 0 0 0,1 0 0 0 0,-1 0 1 0 0,1 1-1 0 0,0-1 0 0 0,-1 0 1 0 0,1 1-1 0 0,0-1 0 0 0,-1 1 1 0 0,1-1-1 0 0,0 1 0 0 0,0-1 0 0 0,-1 1 1 0 0,1-1-1 0 0,0 1 0 0 0,0 0 1 0 0,0-1-1 0 0,0 1 0 0 0,0 0 1 0 0,-1 0-1 0 0,1 0 0 0 0,0 0 0 0 0,0-1 1 0 0,0 1-1 0 0,0 0 0 0 0,0 1 1 0 0,0-1-1 0 0,0 0 0 0 0,-1 0 1 0 0,1 0-1 0 0,0 0 0 0 0,0 1 1 0 0,0-1-1 0 0,0 0 0 0 0,0 1 0 0 0,-1-1 1 0 0,1 1-1 0 0,0-1 0 0 0,0 1 1 0 0,-1-1-1 0 0,1 1 0 0 0,0 0 1 0 0,-1-1-1 0 0,1 1 0 0 0,-1 0 0 0 0,1-1 1 0 0,-1 1-1 0 0,1 0-5 0 0,42 35 183 0 0,-38-29-56 0 0,0-1 0 0 0,0 1-1 0 0,-1 0 1 0 0,0 0 0 0 0,0 0 0 0 0,0 1-1 0 0,-1-1 1 0 0,0 1 0 0 0,-1 0 0 0 0,0 0-1 0 0,0 0 1 0 0,-1 0 0 0 0,1 8-127 0 0,3 13 349 0 0,18-82-1542 0 0,-21 51 1207 0 0,0 1-1 0 0,1 0 1 0 0,-1 0 0 0 0,0 0-1 0 0,1 0 1 0 0,-1 0-1 0 0,1 0 1 0 0,-1 1 0 0 0,1-1-1 0 0,-1 1 1 0 0,1-1-1 0 0,0 1 1 0 0,-1 0 0 0 0,1 0-1 0 0,-1 0 1 0 0,1 1-1 0 0,0-1 1 0 0,-1 1 0 0 0,1-1-1 0 0,-1 1 1 0 0,1 0-1 0 0,-1 0 1 0 0,0 0 0 0 0,1 0-1 0 0,-1 0 1 0 0,0 1-1 0 0,1-1 1 0 0,-1 0 0 0 0,0 1-1 0 0,0 0 1 0 0,0 0-1 0 0,-1 0 1 0 0,1 0 0 0 0,0 0-1 0 0,-1 0 1 0 0,1 0-1 0 0,-1 0 1 0 0,0 0-1 0 0,0 1 1 0 0,0-1 0 0 0,0 1-1 0 0,0-1 1 0 0,0 0-1 0 0,0 1 1 0 0,-1 0 0 0 0,1 1-14 0 0,51-67-929 0 0,-50 63 953 0 0,1 0-1 0 0,-1 0 1 0 0,0 0-1 0 0,1 0 1 0 0,-1 0 0 0 0,0 0-1 0 0,1 0 1 0 0,-1 1 0 0 0,0-1-1 0 0,0 1 1 0 0,1 0 0 0 0,-1 0-1 0 0,0 0 1 0 0,0 0-1 0 0,0 0 1 0 0,0 0 0 0 0,0 0-1 0 0,0 1 1 0 0,0-1 0 0 0,-1 1-1 0 0,1-1 1 0 0,0 1 0 0 0,-1 0-1 0 0,1 0 1 0 0,-1 0 0 0 0,0 0-1 0 0,1 0 1 0 0,-1 0-1 0 0,0 0 1 0 0,0 0 0 0 0,-1 0-1 0 0,1 0 1 0 0,0 0 0 0 0,-1 1-1 0 0,1-1 1 0 0,-1 0 0 0 0,0 1-1 0 0,1-1 1 0 0,-1 0-1 0 0,0 1 1 0 0,-1-1 0 0 0,1 0-1 0 0,0 1 1 0 0,-1-1 0 0 0,1 0-1 0 0,-2 2-23 0 0,-10 43-7891 0 0,10-41 1984 0 0</inkml:trace>
  <inkml:trace contextRef="#ctx0" brushRef="#br0" timeOffset="-249.395">3969 295 9401 0 0,'0'0'4316'0'0,"0"0"-3170"0"0,0 0-659 0 0,0 0 264 0 0,0 0-22 0 0,1 7-198 0 0,-6 81 300 0 0,7-85-823 0 0,0-1 0 0 0,0 0-1 0 0,0 1 1 0 0,0-1-1 0 0,1 0 1 0 0,-1 0 0 0 0,0-1-1 0 0,1 1 1 0 0,-1 0 0 0 0,1-1-1 0 0,0 0 1 0 0,0 1 0 0 0,-1-1-1 0 0,1 0 1 0 0,0-1-1 0 0,0 1 1 0 0,0 0 0 0 0,0-1-1 0 0,0 0 1 0 0,0 1 0 0 0,0-1-1 0 0,0 0 1 0 0,0-1-1 0 0,0 1 1 0 0,0 0 0 0 0,0-1-1 0 0,0 0 1 0 0,0 0 0 0 0,0 0-1 0 0,-1 0 1 0 0,1 0-1 0 0,0 0 1 0 0,0-1 0 0 0,0 0-8 0 0,36-52-439 0 0,-14 104 815 0 0,-10-13-534 0 0,4-19-6666 0 0,-14-17 1038 0 0</inkml:trace>
  <inkml:trace contextRef="#ctx0" brushRef="#br0" timeOffset="16928.889">6110 1601 7249 0 0,'0'0'0'0'0,"0"0"-1805"0"0</inkml:trace>
  <inkml:trace contextRef="#ctx0" brushRef="#br0" timeOffset="16093.245">5260 1145 8705 0 0,'0'0'6403'0'0,"4"8"-4937"0"0,1 3-1284 0 0,-1 1 0 0 0,0 0 1 0 0,0 0-1 0 0,-2 0 0 0 0,1 1 1 0 0,-2-1-1 0 0,1 1 0 0 0,-2-1 1 0 0,0 1-1 0 0,0-1 0 0 0,-1 1 1 0 0,-1-1-1 0 0,0 1 0 0 0,-4 11-182 0 0,-3-1 854 0 0,4-12-2549 0 0,2-3-7603 0 0,5-17 1751 0 0</inkml:trace>
  <inkml:trace contextRef="#ctx0" brushRef="#br0" timeOffset="16355.828">5483 1137 13209 0 0,'0'0'5089'0'0,"0"0"-5089"0"0,0 0-592 0 0,0 0 592 0 0,0 0 544 0 0,-58-6-260 0 0,32 5-284 0 0,-5 0-44 0 0,0 1-536 0 0,-2 0-436 0 0,3 2-493 0 0,7 1-1039 0 0,4 0-3104 0 0,6-3-1533 0 0</inkml:trace>
  <inkml:trace contextRef="#ctx0" brushRef="#br0" timeOffset="16513.035">5554 1311 8613 0 0,'0'0'8673'0'0,"0"0"-8673"0"0,0 0-68 0 0,0 0 68 0 0,0 0 508 0 0,0 0 60 0 0,-51 24-272 0 0,26-24-296 0 0,-4-4-368 0 0,0 1-388 0 0,-2-3-204 0 0,4 1-641 0 0,9 0-1339 0 0,-8-8-4621 0 0</inkml:trace>
  <inkml:trace contextRef="#ctx0" brushRef="#br0" timeOffset="16682.698">5788 1141 9641 0 0,'70'106'8333'0'0,"-66"-97"-8281"0"0,0 1-1 0 0,-1 0 0 0 0,0 0 1 0 0,0 1-1 0 0,-1-1 0 0 0,0 1 1 0 0,-1-1-1 0 0,-1 1 0 0 0,0-1 1 0 0,0 1-1 0 0,-1-1 0 0 0,0 1 1 0 0,0-1-1 0 0,-1 1 0 0 0,-1-1 1 0 0,0 0-1 0 0,0 0 0 0 0,-1 0 1 0 0,-1 0-1 0 0,1-1 0 0 0,-1 1 1 0 0,-1-1-1 0 0,0 0 0 0 0,0-1 1 0 0,-1 0-1 0 0,-1 1-51 0 0,-1 1-60 0 0,-1 0 1 0 0,0-1-1 0 0,0-1 0 0 0,-1 0 1 0 0,0 0-1 0 0,-1-1 0 0 0,1 0 0 0 0,-1-1 1 0 0,-1-1-1 0 0,1 0 0 0 0,-1 0 1 0 0,0-1-1 0 0,-6 0 60 0 0,-64 4-6175 0 0,55-11-1451 0 0</inkml:trace>
  <inkml:trace contextRef="#ctx0" brushRef="#br0" timeOffset="15457.315">4686 1180 1616 0 0,'0'0'5850'0'0,"0"0"-3746"0"0,0 0-1026 0 0,3 7 165 0 0,19 98 3358 0 0,-37 9-3335 0 0,7-120-2226 0 0,4-14-2487 0 0,2 9-899 0 0,0 5-399 0 0</inkml:trace>
  <inkml:trace contextRef="#ctx0" brushRef="#br0" timeOffset="15830.799">4709 1060 872 0 0,'0'0'7316'0'0,"0"0"-4870"0"0,0 0-1742 0 0,0 0 212 0 0,0 0 91 0 0,0 0-298 0 0,0 0-368 0 0,6-2-365 0 0,10 4 266 0 0,0 1 0 0 0,0 0 0 0 0,-1 1 0 0 0,0 0 0 0 0,0 2 0 0 0,0 0 0 0 0,0 0 0 0 0,-1 1 1 0 0,0 1-1 0 0,0 1 0 0 0,-1 0 0 0 0,0 0 0 0 0,-1 1 0 0 0,0 1 0 0 0,-1 0 0 0 0,0 1 0 0 0,0 0 0 0 0,6 11-242 0 0,-14-19 25 0 0,0 0-1 0 0,-1 0 1 0 0,0 0-1 0 0,1 0 0 0 0,-2 0 1 0 0,1 0-1 0 0,0 1 1 0 0,-1-1-1 0 0,0 1 0 0 0,0-1 1 0 0,0 1-1 0 0,-1 0 0 0 0,1-1 1 0 0,-1 1-1 0 0,0 0 1 0 0,0-1-1 0 0,-1 1 0 0 0,0 0 1 0 0,0-1-1 0 0,0 1 1 0 0,0-1-1 0 0,0 1 0 0 0,-1-1 1 0 0,0 1-1 0 0,0-1 1 0 0,0 0-1 0 0,-1 0 0 0 0,1 0 1 0 0,-1 0-1 0 0,0-1 1 0 0,0 1-1 0 0,0-1 0 0 0,0 1 1 0 0,-1-1-1 0 0,0 0 0 0 0,1-1 1 0 0,-1 1-1 0 0,0-1 1 0 0,0 1-1 0 0,-1-1 0 0 0,1 0 1 0 0,0-1-1 0 0,-1 1 1 0 0,1-1-1 0 0,-1 0 0 0 0,1 0 1 0 0,-1 0-1 0 0,-1 0-24 0 0,-65 16-901 0 0,23-17-5724 0 0,34-4-824 0 0</inkml:trace>
  <inkml:trace contextRef="#ctx0" brushRef="#br0" timeOffset="2484.895">5924 196 4560 0 0,'0'0'6764'0'0,"1"6"-5021"0"0,9 25-936 0 0,-2 0 1 0 0,-2 1 0 0 0,0-1 0 0 0,-2 1-1 0 0,-2 0 1 0 0,-1 0 0 0 0,-1 7-808 0 0,0-23-928 0 0,0-23-9447 0 0,0-8 2977 0 0</inkml:trace>
  <inkml:trace contextRef="#ctx0" brushRef="#br0" timeOffset="2733.775">6024 221 6357 0 0,'6'2'3777'0'0,"5"1"-3450"0"0,-1 0 1 0 0,1 0 0 0 0,-1 1 0 0 0,-1 1 0 0 0,1 0 0 0 0,0 0-1 0 0,-1 1 1 0 0,0 0 0 0 0,-1 1 0 0 0,1 0 0 0 0,-1 0 0 0 0,-1 0 0 0 0,1 1-1 0 0,-1 1 1 0 0,0-1 0 0 0,-1 1 0 0 0,0 0 0 0 0,-1 0 0 0 0,0 1-1 0 0,0 0 1 0 0,-1 0 0 0 0,0 0 0 0 0,-1 0 0 0 0,0 1 0 0 0,0 2-328 0 0,-4-7 28 0 0,-1-1 1 0 0,1 1-1 0 0,-2-1 1 0 0,1 1-1 0 0,0-1 1 0 0,-1 0 0 0 0,0 1-1 0 0,0-2 1 0 0,-1 1-1 0 0,1 0 1 0 0,-1-1-1 0 0,0 1 1 0 0,0-1 0 0 0,-1 0-1 0 0,1 0 1 0 0,-1-1-1 0 0,0 1 1 0 0,0-1-1 0 0,0 0 1 0 0,0-1-1 0 0,-1 1 1 0 0,1-1 0 0 0,-1 0-1 0 0,-1 0-28 0 0,-44 13-2369 0 0,5-12-3882 0 0,20-7-2324 0 0</inkml:trace>
  <inkml:trace contextRef="#ctx0" brushRef="#br0" timeOffset="2980.853">6365 517 11641 0 0,'0'0'2984'0'0,"0"0"-2720"0"0,0 0-60 0 0,16 41 612 0 0,-16-29 125 0 0,-2-2-169 0 0,-2-1-400 0 0,-3 1-136 0 0,1-3-116 0 0,1 0-20 0 0,-2-2 0 0 0,2-2-100 0 0,0-1-384 0 0,0-2-708 0 0,1-3-753 0 0,3 0-2859 0 0,-2-13-5573 0 0</inkml:trace>
  <inkml:trace contextRef="#ctx0" brushRef="#br0" timeOffset="2981.853">6437 375 7673 0 0,'0'0'9121'0'0,"0"0"-8637"0"0,0 0-432 0 0,0 0 156 0 0,0 0 80 0 0,0 0-288 0 0,0 0-672 0 0,0 0-1297 0 0,0 0-2019 0 0,0 0-3401 0 0</inkml:trace>
  <inkml:trace contextRef="#ctx0" brushRef="#br0" timeOffset="3228.819">6749 392 8961 0 0,'0'0'6429'0'0,"0"0"-5826"0"0,0 0-386 0 0,-8 1 51 0 0,4 1-163 0 0,1-3-124 0 0,1 1-1 0 0,0-1 1 0 0,0 1-1 0 0,0 0 1 0 0,0 0-1 0 0,-1 0 1 0 0,1 0-1 0 0,0 0 1 0 0,0 1-1 0 0,0-1 1 0 0,0 1-1 0 0,-1-1 1 0 0,1 1-1 0 0,0 0 0 0 0,0 0 1 0 0,0 0-1 0 0,0 0 1 0 0,1 0-1 0 0,-1 0 1 0 0,0 1-1 0 0,0-1 1 0 0,1 1-1 0 0,-1-1 1 0 0,1 1-1 0 0,-1-1 1 0 0,1 1-1 0 0,-1 0 1 0 0,1 0-1 0 0,0 0 1 0 0,0-1-1 0 0,0 1 0 0 0,0 0 1 0 0,1 1-1 0 0,-1-1 1 0 0,0 0-1 0 0,1 0 1 0 0,-1 0-1 0 0,1 0 1 0 0,0 0-1 0 0,0 1 1 0 0,0-1-1 0 0,0 0 1 0 0,0 0-1 0 0,0 0 1 0 0,0 1-1 0 0,1-1 1 0 0,-1 0-1 0 0,1 0 0 0 0,0 0 1 0 0,0 0-1 0 0,0 1 20 0 0,21 21 159 0 0,34 46 463 0 0,-55-69-599 0 0,0 1 0 0 0,-1 0 1 0 0,1 0-1 0 0,-1-1 1 0 0,1 1-1 0 0,-1 0 0 0 0,0 0 1 0 0,0 0-1 0 0,1 0 1 0 0,-1 0-1 0 0,-1 0 1 0 0,1-1-1 0 0,0 1 0 0 0,0 0 1 0 0,-1 0-1 0 0,1 0 1 0 0,-1 0-1 0 0,1-1 0 0 0,-1 1 1 0 0,0 0-1 0 0,0-1 1 0 0,0 1-1 0 0,0 0 1 0 0,0-1-1 0 0,0 1 0 0 0,0-1 1 0 0,-1 0-1 0 0,1 1 1 0 0,0-1-1 0 0,-1 0 0 0 0,1 0 1 0 0,-1 0-1 0 0,1 0 1 0 0,-1 0-1 0 0,0 0 0 0 0,1 0 1 0 0,-1 0-1 0 0,0-1 1 0 0,0 1-1 0 0,1-1 1 0 0,-1 1-1 0 0,-2-1-23 0 0,-63 15-634 0 0,23-23-8238 0 0,26-7 1027 0 0</inkml:trace>
  <inkml:trace contextRef="#ctx0" brushRef="#br1" timeOffset="32321.683">1792 1445 16602 0 0,'0'0'2244'0'0,"0"0"-2244"0"0,0 0-628 0 0,0 0 628 0 0,-57-4 120 0 0,31 2-32 0 0,-1 0-88 0 0,1-1-740 0 0,2 0-693 0 0,2-1-1275 0 0,5 0-2504 0 0,5-8-3041 0 0</inkml:trace>
  <inkml:trace contextRef="#ctx0" brushRef="#br1" timeOffset="32492.672">1825 1322 6553 0 0,'0'0'10253'0'0,"0"0"-10217"0"0,0 0-36 0 0,0 0 0 0 0,-41 2 40 0 0,16-2 272 0 0,-4-3-312 0 0,-2 0-212 0 0,-3 0-1109 0 0,2 0-1339 0 0,9 1-2456 0 0,-3-7-2769 0 0</inkml:trace>
  <inkml:trace contextRef="#ctx0" brushRef="#br1" timeOffset="30850.307">451 1042 4456 0 0,'0'0'4986'0'0,"0"0"-3549"0"0,0 0-1170 0 0,0 0 205 0 0,0 0 92 0 0,0 0-366 0 0,0 0-384 0 0,39 10 3148 0 0,-29-10-2788 0 0,107-4 1708 0 0,-113 4-1824 0 0,-1 0 0 0 0,0-1 1 0 0,1 1-1 0 0,-1-1 0 0 0,0 0 0 0 0,0 0 0 0 0,1 0 1 0 0,-1 0-1 0 0,0-1 0 0 0,0 1 0 0 0,0-1 1 0 0,-1 0-1 0 0,1 0 0 0 0,0 0 0 0 0,-1 0 0 0 0,1-1 1 0 0,-1 1-1 0 0,1 0 0 0 0,-1-1 0 0 0,0 0 0 0 0,0 0 1 0 0,-1 1-1 0 0,1-1 0 0 0,0 0 0 0 0,-1 0 0 0 0,0-1 1 0 0,0 1-1 0 0,0 0 0 0 0,0 0 0 0 0,0-1 0 0 0,0 0-58 0 0,-4-4-55 0 0,0 1-1 0 0,0-1 1 0 0,-1 1-1 0 0,0-1 0 0 0,-1 1 1 0 0,1 1-1 0 0,-1-1 1 0 0,0 1-1 0 0,-1-1 0 0 0,0 2 1 0 0,0-1-1 0 0,0 1 1 0 0,0-1-1 0 0,-1 2 0 0 0,0-1 1 0 0,0 1-1 0 0,0 0 1 0 0,-1 0-1 0 0,1 1 0 0 0,-1 0 1 0 0,0 1-1 0 0,0-1 1 0 0,-1 1 55 0 0,7 1-16 0 0,1 1-1 0 0,-1 0 1 0 0,0-1 0 0 0,0 1 0 0 0,1 0 0 0 0,-1 0 0 0 0,0 0 0 0 0,1 0 0 0 0,-1 0 0 0 0,0 0 0 0 0,1 0 0 0 0,-1 1 0 0 0,0-1 0 0 0,1 1 0 0 0,-1-1-1 0 0,0 1 1 0 0,1-1 0 0 0,-1 1 0 0 0,1 0 0 0 0,-1 0 0 0 0,1 0 0 0 0,-1 0 0 0 0,1 0 0 0 0,0 0 0 0 0,0 0 0 0 0,-1 1 0 0 0,1-1 0 0 0,0 0 0 0 0,0 1-1 0 0,0-1 1 0 0,0 1 0 0 0,0-1 0 0 0,1 1 0 0 0,-1-1 0 0 0,0 1 0 0 0,1-1 0 0 0,-1 1 0 0 0,1 0 0 0 0,0-1 0 0 0,-1 1 0 0 0,1 0 0 0 0,0 0 0 0 0,0 0 16 0 0,-2 89 659 0 0,3-75-453 0 0,-7 232 1128 0 0,15-203-1482 0 0,10-24-7359 0 0,-7-19 80 0 0</inkml:trace>
  <inkml:trace contextRef="#ctx0" brushRef="#br1" timeOffset="31098.343">661 1212 9401 0 0,'0'0'5180'0'0,"0"0"-5180"0"0,-38 1-596 0 0,14-1 596 0 0,0 0 332 0 0,-6 2-192 0 0,-1 0-140 0 0,3-1-752 0 0,5 0-2012 0 0,-6-1-4781 0 0</inkml:trace>
  <inkml:trace contextRef="#ctx0" brushRef="#br1" timeOffset="31484.717">887 998 5092 0 0,'0'0'4313'0'0,"0"0"-2554"0"0,0 0-1244 0 0,0 0-14 0 0,0 0 224 0 0,0 0-1 0 0,0 0-162 0 0,0 0-155 0 0,-7 4-15 0 0,3 1-255 0 0,-1-1 0 0 0,0 1 0 0 0,1 0-1 0 0,0 1 1 0 0,0-1 0 0 0,1 0 0 0 0,-1 1 0 0 0,1 0 0 0 0,1 0-1 0 0,-1 0 1 0 0,1 0 0 0 0,0 1 0 0 0,0-1 0 0 0,1 0 0 0 0,-1 1 0 0 0,1 6-137 0 0,-15 178 1260 0 0,58-135-1346 0 0,-20-47-2619 0 0,2-10-3789 0 0,-7-6-2397 0 0</inkml:trace>
  <inkml:trace contextRef="#ctx0" brushRef="#br1" timeOffset="31734.123">1023 1076 6977 0 0,'0'0'6709'0'0,"0"0"-5286"0"0,0 8-1257 0 0,-2 250 3509 0 0,17-212-3916 0 0,-2-36-2235 0 0,4-10-3351 0 0,-2-8-2395 0 0</inkml:trace>
  <inkml:trace contextRef="#ctx0" brushRef="#br1" timeOffset="31998.215">1132 1253 144 0 0,'0'0'14633'0'0,"0"0"-13325"0"0,0 0-1308 0 0,-54 1 0 0 0,30-2 152 0 0,-2 1 101 0 0,-1 0-177 0 0,0 0-76 0 0,0 0-769 0 0,3 0-1163 0 0,6 0-2172 0 0,2-8-3329 0 0</inkml:trace>
  <inkml:trace contextRef="#ctx0" brushRef="#br1" timeOffset="32151.32">1252 1160 7689 0 0,'0'0'7280'0'0,"31"52"-6648"0"0,-20-26-456 0 0,-2 2 753 0 0,-5 3-109 0 0,-4-2-236 0 0,-3 0-216 0 0,-7-1-144 0 0,-7 1-112 0 0,0-1-28 0 0,-2-1-8 0 0,-4-3 8 0 0,-1-3-84 0 0,4-3-308 0 0,-1-4-876 0 0,4-5-985 0 0,3-5-3303 0 0,1-9-4321 0 0</inkml:trace>
  <inkml:trace contextRef="#ctx0" brushRef="#br0" timeOffset="14849.454">3876 911 7597 0 0,'0'0'5894'0'0,"0"0"-4279"0"0,0 0-1466 0 0,0 0 195 0 0,-4 6 78 0 0,-4 11-253 0 0,0 0 1 0 0,2 1-1 0 0,0-1 1 0 0,0 1-1 0 0,2 0 0 0 0,0 1 1 0 0,1-1-1 0 0,1 1 1 0 0,1-1-1 0 0,1 1 1 0 0,0 0-1 0 0,1-1 0 0 0,1 1 1 0 0,1-1-1 0 0,1 1 1 0 0,1 0-170 0 0,-1-10 82 0 0,0 0 1 0 0,1-1-1 0 0,1 0 1 0 0,-1 1 0 0 0,1-2-1 0 0,0 1 1 0 0,1-1-1 0 0,0 0 1 0 0,0 0-1 0 0,1-1 1 0 0,0 0 0 0 0,0 0-1 0 0,0-1 1 0 0,0 0-1 0 0,1 0 1 0 0,0-1-1 0 0,8 2-82 0 0,55 14-1943 0 0,-59-21-1497 0 0,1-5-3279 0 0</inkml:trace>
  <inkml:trace contextRef="#ctx0" brushRef="#br0" timeOffset="15130.411">4411 985 10309 0 0,'0'0'1569'0'0,"0"0"-1077"0"0,-6-1 46 0 0,3 0-412 0 0,-1 1 1 0 0,1 0-1 0 0,0 0 1 0 0,-1 0-1 0 0,1 1 0 0 0,0-1 1 0 0,-1 1-1 0 0,1 0 1 0 0,0 0-1 0 0,0 0 1 0 0,0 0-1 0 0,-1 0 0 0 0,1 1 1 0 0,1-1-1 0 0,-1 1 1 0 0,0 0-1 0 0,0 0 1 0 0,1 0-1 0 0,-1 0 1 0 0,1 0-1 0 0,-1 1 0 0 0,1-1 1 0 0,0 1-1 0 0,0 0 1 0 0,0-1-1 0 0,0 1 1 0 0,1 0-1 0 0,-1 0 0 0 0,1 0 1 0 0,-1 2-127 0 0,-5 8 153 0 0,0 1 0 0 0,1 0-1 0 0,1 0 1 0 0,0 1 0 0 0,1-1 0 0 0,1 1 0 0 0,0 0 0 0 0,1 0-1 0 0,0 0 1 0 0,1 1 0 0 0,1-1 0 0 0,1 13-153 0 0,1-24 32 0 0,0 0 1 0 0,1-1-1 0 0,-1 1 1 0 0,1-1-1 0 0,-1 1 1 0 0,1-1-1 0 0,0 0 1 0 0,0 0-1 0 0,1-1 0 0 0,-1 1 1 0 0,0-1-1 0 0,1 1 1 0 0,0-1-1 0 0,-1 0 1 0 0,1 0-1 0 0,0-1 0 0 0,0 1 1 0 0,0-1-1 0 0,0 0 1 0 0,0 0-1 0 0,0 0 1 0 0,1 0-1 0 0,-1-1 1 0 0,0 0-1 0 0,0 0 0 0 0,1 0 1 0 0,-1 0-1 0 0,0-1 1 0 0,0 1-1 0 0,0-1 1 0 0,1 0-1 0 0,-1-1 1 0 0,0 1-1 0 0,0-1 0 0 0,-1 1 1 0 0,4-3-33 0 0,51-25-2345 0 0,-43 12-1149 0 0,-7 2-3283 0 0,-1 0-310 0 0</inkml:trace>
  <inkml:trace contextRef="#ctx0" brushRef="#br1" timeOffset="33326.286">2691 991 14901 0 0,'0'0'1977'0'0,"0"0"-1977"0"0,0 0 0 0 0,0 0 24 0 0,-44 29 236 0 0,26-18-208 0 0,-5 1-52 0 0,2 0-788 0 0,-1 0-1117 0 0,8-3-2623 0 0,-3-3-5081 0 0</inkml:trace>
  <inkml:trace contextRef="#ctx0" brushRef="#br1" timeOffset="32647.254">2175 1158 7749 0 0,'0'0'6486'0'0,"1"9"-4760"0"0,5 39-1023 0 0,-3 0 0 0 0,-1 0 0 0 0,-3 0 0 0 0,-2-1 0 0 0,-3 17-703 0 0,6-53-1089 0 0,8-13-4622 0 0,3-10-832 0 0</inkml:trace>
  <inkml:trace contextRef="#ctx0" brushRef="#br1" timeOffset="32801.568">2423 1186 10033 0 0,'0'0'7485'0'0,"0"0"-7485"0"0,0 0-60 0 0,0 0 60 0 0,-56-11 296 0 0,32 8 12 0 0,-2 1-196 0 0,-3 1-104 0 0,2-1-8 0 0,0 2-456 0 0,3 0-264 0 0,1 0-425 0 0,4 0-683 0 0,9 0-2028 0 0,6-2-3261 0 0</inkml:trace>
  <inkml:trace contextRef="#ctx0" brushRef="#br1" timeOffset="33076.604">2508 1307 7989 0 0,'0'0'9109'0'0,"0"0"-9109"0"0,0 0-184 0 0,0 0 184 0 0,-53-4 708 0 0,30-1-436 0 0,-7-2-172 0 0,0 0-96 0 0,-2 4-4 0 0,4-1-540 0 0,-3 1-408 0 0,4 2-489 0 0,1-1-1015 0 0,9 0-2456 0 0,5-5-2805 0 0</inkml:trace>
  <inkml:trace contextRef="#ctx0" brushRef="#br1" timeOffset="33482.624">2784 1194 7597 0 0,'0'0'6775'0'0,"-7"5"-4926"0"0,0-1-1745 0 0,0 1-1 0 0,1 0 1 0 0,-1 1-1 0 0,1 0 1 0 0,1-1-1 0 0,-1 2 1 0 0,1-1-1 0 0,0 1 1 0 0,0 0-1 0 0,1 0 1 0 0,0 0-1 0 0,0 1 1 0 0,1-1-1 0 0,0 2-103 0 0,-5 10 122 0 0,1 1 0 0 0,0 0 1 0 0,2 0-1 0 0,0 1 0 0 0,1-1 0 0 0,2 1 0 0 0,0 0 0 0 0,1 0 0 0 0,1 0 0 0 0,1 0 0 0 0,0 1-122 0 0,39 37-709 0 0,-19-46-2448 0 0,1-8-3760 0 0,-7-7-1269 0 0</inkml:trace>
  <inkml:trace contextRef="#ctx0" brushRef="#br1" timeOffset="33714.568">2944 1271 4892 0 0,'0'0'7126'0'0,"1"9"-5248"0"0,4 22-1272 0 0,-2 1 0 0 0,-1 0 1 0 0,-1 0-1 0 0,-2-1 0 0 0,-2 1 0 0 0,0 0 0 0 0,-2-1 1 0 0,-8 25-607 0 0,8-11-450 0 0,12-38-4488 0 0,-2-11-124 0 0,6-11-3198 0 0</inkml:trace>
  <inkml:trace contextRef="#ctx0" brushRef="#br1" timeOffset="33973.1">3064 1489 7385 0 0,'0'0'9665'0'0,"0"0"-9665"0"0,0 0-536 0 0,-48 12 536 0 0,25-12 124 0 0,-4 0-124 0 0,0-1-248 0 0,2-3-861 0 0,1-3-1379 0 0,6 3-3116 0 0,-2-9-1585 0 0</inkml:trace>
  <inkml:trace contextRef="#ctx0" brushRef="#br1" timeOffset="34222.998">3198 1389 14573 0 0,'18'40'3797'0'0,"-11"-11"-3773"0"0,-3-1-24 0 0,-4-8 0 0 0,0 4 208 0 0,-8 3-24 0 0,-3 3-96 0 0,-5-2-16 0 0,-4-2 4 0 0,0-1-40 0 0,-5-1-36 0 0,1-3-468 0 0,-6-2-732 0 0,11-8-1537 0 0,-9-4-4691 0 0</inkml:trace>
  <inkml:trace contextRef="#ctx0" brushRef="#br1" timeOffset="35653.004">3686 1804 8433 0 0,'0'0'4824'0'0,"0"0"-4048"0"0,0 0-220 0 0,0 0 304 0 0,0 0 209 0 0,0 0-185 0 0,0 0-200 0 0,0 0-204 0 0,0 0-184 0 0,-62 5-184 0 0,31-7-112 0 0,-3 0-396 0 0,1-3-532 0 0,4 0-633 0 0,6-3-1259 0 0,5 0-4292 0 0</inkml:trace>
  <inkml:trace contextRef="#ctx0" brushRef="#br1" timeOffset="35824.039">3683 1701 432 0 0,'0'0'11621'0'0,"0"0"-9285"0"0,0 0-2336 0 0,0 0 0 0 0,0 0 556 0 0,-49 5-92 0 0,16-6-312 0 0,-11-2-152 0 0,-5-2-704 0 0,1-2-856 0 0,17 3-2584 0 0,0-6-3281 0 0</inkml:trace>
  <inkml:trace contextRef="#ctx0" brushRef="#br1" timeOffset="36768.622">4123 1556 852 0 0,'0'0'5937'0'0,"0"0"-3977"0"0,0 0-1145 0 0,2 9 249 0 0,50 178 5182 0 0,-44-166-6036 0 0,1 0 0 0 0,1-1-1 0 0,1-1 1 0 0,1 1 0 0 0,0-2 0 0 0,1 0 0 0 0,1 0-1 0 0,2 0-209 0 0,-83-118-15046 0 0,50 75 12532 0 0</inkml:trace>
  <inkml:trace contextRef="#ctx0" brushRef="#br1" timeOffset="37018.551">4154 1737 1996 0 0,'0'0'4745'0'0,"0"0"-2305"0"0,0 0-1548 0 0,0 0-336 0 0,0 0 640 0 0,0 0-56 0 0,3 51-224 0 0,-10-34-116 0 0,0 0-132 0 0,-6-1-104 0 0,-4 1-160 0 0,-5-2-203 0 0,1 1-49 0 0,-2-4-152 0 0,0-2-1109 0 0,6-3-1107 0 0,8-4-3436 0 0,3-4-2041 0 0</inkml:trace>
  <inkml:trace contextRef="#ctx0" brushRef="#br1" timeOffset="38713.053">4649 1857 1264 0 0,'0'0'850'0'0,"0"0"2061"0"0,0 0-1135 0 0,0 0-1053 0 0,0 0-41 0 0,0 0 322 0 0,0 0-47 0 0,0 0-362 0 0,0 0-379 0 0,-2 2-200 0 0,8 2 3235 0 0,22 6-2365 0 0,-21-7-757 0 0,1-1-1 0 0,0 0 1 0 0,0-1-1 0 0,-1 0 1 0 0,1 0-1 0 0,0 0 1 0 0,0-1 0 0 0,0-1-1 0 0,0 1 1 0 0,0-1-1 0 0,0 0 1 0 0,0-1-1 0 0,0 0 1 0 0,-1 0-1 0 0,1-1 1 0 0,-1 0-1 0 0,0 0 1 0 0,1-1-1 0 0,-2 0 1 0 0,1 0-1 0 0,1-1-128 0 0,-8 1-18 0 0,0 1-1 0 0,0-1 0 0 0,-1 1 1 0 0,1-1-1 0 0,-1 1 0 0 0,0-1 1 0 0,0 1-1 0 0,0 0 0 0 0,-1-1 0 0 0,1 1 1 0 0,-1 0-1 0 0,0 0 0 0 0,1 0 1 0 0,-1 0-1 0 0,-1 0 0 0 0,1 1 1 0 0,0-1-1 0 0,-1 1 0 0 0,1-1 1 0 0,-1 1-1 0 0,0 0 0 0 0,0 0 1 0 0,0 0-1 0 0,0 0 0 0 0,0 1 0 0 0,0-1 1 0 0,0 1-1 0 0,-1 0 0 0 0,1 0 1 0 0,0 0-1 0 0,-1 0 0 0 0,1 1 1 0 0,-1-1-1 0 0,1 1 0 0 0,-1 0 1 0 0,1 0-1 0 0,-1 0 0 0 0,1 0 1 0 0,-1 1-1 0 0,1-1 0 0 0,-4 2 19 0 0,2 3 28 0 0,1 0-1 0 0,-1 1 1 0 0,1 0-1 0 0,1 0 0 0 0,-1 0 1 0 0,1 0-1 0 0,0 0 1 0 0,0 1-1 0 0,1-1 0 0 0,0 1 1 0 0,0 0-1 0 0,1 0 1 0 0,0-1-1 0 0,0 1 1 0 0,0 0-1 0 0,1 0 0 0 0,0 0 1 0 0,0 0-1 0 0,1 0 1 0 0,0 0-1 0 0,0 0 1 0 0,2 5-28 0 0,-2-7 61 0 0,1-1 1 0 0,0 1 0 0 0,0 0 0 0 0,0-1 0 0 0,0 1 0 0 0,1-1 0 0 0,0 0 0 0 0,0 0-1 0 0,0 0 1 0 0,0 0 0 0 0,0-1 0 0 0,1 1 0 0 0,0-1 0 0 0,0 0 0 0 0,0 0 0 0 0,0 0-1 0 0,0 0 1 0 0,0-1 0 0 0,1 0 0 0 0,0 0 0 0 0,-1 0 0 0 0,1 0 0 0 0,0-1-1 0 0,0 0 1 0 0,-1 0 0 0 0,3 0-62 0 0,134 11-56 0 0,-131-12-172 0 0,-3 0-340 0 0,20-1-1385 0 0,-12-5-4090 0 0,-9-1-1933 0 0</inkml:trace>
  <inkml:trace contextRef="#ctx0" brushRef="#br1" timeOffset="39318.076">5332 1690 8945 0 0,'0'0'4072'0'0,"0"0"-2799"0"0,0 0-636 0 0,0 0 219 0 0,0 0 111 0 0,-7-2-296 0 0,-222-26-257 0 0,228 27-719 0 0,-14-2-825 0 0,10-3-4576 0 0,8-5-2148 0 0</inkml:trace>
  <inkml:trace contextRef="#ctx0" brushRef="#br1" timeOffset="39676.736">5519 1501 12029 0 0,'2'8'3480'0'0,"61"243"493"0"0,-44-212-4894 0 0,-29-61-6342 0 0,-13-19 3910 0 0,2 4 2697 0 0,6 13 4105 0 0,10 38 1230 0 0,-31 33-3091 0 0,-7-9-1468 0 0,12-15-5544 0 0,23-19 352 0 0</inkml:trace>
  <inkml:trace contextRef="#ctx0" brushRef="#br1" timeOffset="39940.837">5873 1631 7037 0 0,'0'0'5527'0'0,"0"8"-4051"0"0,-17 235 2760 0 0,28-191-4758 0 0,3-43-2507 0 0,8-11-3803 0 0,-4-7-1061 0 0</inkml:trace>
  <inkml:trace contextRef="#ctx0" brushRef="#br1" timeOffset="40205.821">5940 1796 10981 0 0,'0'0'2396'0'0,"-63"-4"-2396"0"0,25 0-64 0 0,3 2 56 0 0,8-2-464 0 0,17 3-2280 0 0,-14-6-5261 0 0</inkml:trace>
  <inkml:trace contextRef="#ctx0" brushRef="#br1" timeOffset="40450.871">6358 1392 13269 0 0,'2'13'2434'0'0,"13"77"-1802"0"0,-4 1 1 0 0,-3 0 0 0 0,-5 0 0 0 0,-9 86-633 0 0,-13 147-365 0 0,6-344-8234 0 0,8 3 2737 0 0</inkml:trace>
  <inkml:trace contextRef="#ctx0" brushRef="#br1" timeOffset="41320.448">6319 1533 2964 0 0,'0'0'7776'0'0,"-4"-7"-5719"0"0,-1-1-2086 0 0,-1 0 1 0 0,0 0-1 0 0,0 0 0 0 0,-1 1 1 0 0,0 0-1 0 0,0 0 0 0 0,0 1 0 0 0,-1 0 1 0 0,0 0-1 0 0,-1 0 0 0 0,1 1 1 0 0,-1 1-1 0 0,-5-3 29 0 0,-118-43 234 0 0,-2 5 1 0 0,-1 7-1 0 0,-3 5 1 0 0,0 6-1 0 0,-2 7 1 0 0,-107-2-235 0 0,-12-7-228 0 0,-1207-152 1168 0 0,524 13-812 0 0,431 68 244 0 0,66 41-744 0 0,-3 20 0 0 0,-308 18 372 0 0,593 18-200 0 0,21 13 520 0 0,140-7-298 0 0,1 0 0 0 0,-1 0-1 0 0,1 0 1 0 0,0 1 0 0 0,0-1-1 0 0,0 1 1 0 0,0-1 0 0 0,0 1-1 0 0,1-1 1 0 0,0 1 0 0 0,-1-1-1 0 0,1 1 1 0 0,1-1 0 0 0,-1 1-1 0 0,0 0 1 0 0,1-1 0 0 0,0 0-1 0 0,0 1 1 0 0,0-1 0 0 0,0 1-1 0 0,0-1 1 0 0,1 0 0 0 0,0 0-1 0 0,-1 0 1 0 0,1 0 0 0 0,2 2-22 0 0,-2 1-22 0 0,53 118 395 0 0,-24-58 42 0 0,-3 0-1 0 0,-3 2 0 0 0,-3 1 1 0 0,10 56-415 0 0,-19-42 100 0 0,-8-44-62 0 0,0 0-1 0 0,3-1 1 0 0,1 0 0 0 0,2 0-1 0 0,1-1 1 0 0,2 0 0 0 0,2-2 0 0 0,18 31-38 0 0,-17-41 22 0 0,2-1 1 0 0,1-1-1 0 0,1-1 0 0 0,1-1 1 0 0,1-1-1 0 0,0-1 1 0 0,2 0-1 0 0,0-2 1 0 0,1-1-1 0 0,0-2 1 0 0,1 0-1 0 0,1-2 1 0 0,0 0-1 0 0,1-2 1 0 0,7 0-23 0 0,69 17 60 0 0,2-4 0 0 0,0-6 0 0 0,66 2-60 0 0,1474 98 1159 0 0,630 82-704 0 0,-1162-100-350 0 0,-1097-97-732 0 0,16 1-711 0 0,-14-8-6286 0 0,-6-4-2129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9:25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3648 0 0,'0'0'205'0'0,"0"0"374"0"0,0 0 993 0 0,0 0-306 0 0,4 7-311 0 0,8 18-460 0 0,0 0-1 0 0,-2 1 1 0 0,-1 0 0 0 0,-1 0 0 0 0,-2 1 0 0 0,0 0 0 0 0,-2 0 0 0 0,-1 1 0 0 0,-1-1-1 0 0,-1 1 1 0 0,-2 0 0 0 0,0-1 0 0 0,-4 15-495 0 0,0-16 1190 0 0,9-47 211 0 0,-4 20-1427 0 0,-1-1 0 0 0,1 1 0 0 0,0 0 0 0 0,0 0 0 0 0,0-1 0 0 0,0 1 0 0 0,0 0 0 0 0,0 0 0 0 0,1-1 0 0 0,-1 1 0 0 0,0 0 0 0 0,0 0 0 0 0,1 0 0 0 0,-1 0 0 0 0,1-1 0 0 0,-1 1 0 0 0,1 0 0 0 0,0 0 0 0 0,-1 0 0 0 0,1 0 0 0 0,0 0 0 0 0,0 0-1 0 0,0 0 1 0 0,0 1 0 0 0,0-1 0 0 0,0 0 0 0 0,0 0 0 0 0,0 1 0 0 0,0-1 0 0 0,0 0 0 0 0,0 1 0 0 0,0-1 0 0 0,0 1 0 0 0,0 0 0 0 0,1-1 0 0 0,-1 1 0 0 0,0 0 0 0 0,0 0 0 0 0,0-1 0 0 0,1 1 0 0 0,-1 0 0 0 0,0 0 0 0 0,0 0 0 0 0,1 1 0 0 0,-1-1 0 0 0,0 0 26 0 0,0 2 18 0 0,-1 1 1 0 0,0-1-1 0 0,0 0 0 0 0,-1 1 1 0 0,1-1-1 0 0,0 0 0 0 0,-1 0 0 0 0,0 1 1 0 0,1-1-1 0 0,-1 0 0 0 0,0 0 0 0 0,0 0 1 0 0,0 0-1 0 0,0 0 0 0 0,0 0 1 0 0,-1 0-1 0 0,1 0 0 0 0,-1 0 0 0 0,1-1 1 0 0,-1 1-1 0 0,0 0 0 0 0,1-1 1 0 0,-1 0-1 0 0,0 1 0 0 0,0-1 0 0 0,0 0 1 0 0,0 0-1 0 0,0 0 0 0 0,0 0 0 0 0,-1 0 1 0 0,1-1-1 0 0,0 1 0 0 0,0-1 1 0 0,-1 1-1 0 0,1-1 0 0 0,0 0 0 0 0,0 0 1 0 0,-1 0-1 0 0,1 0 0 0 0,0 0 1 0 0,-2-1-19 0 0,-71-29 263 0 0,52-21-5732 0 0,20 37-62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9:25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271 204 6293 0 0,'0'0'2562'0'0,"0"0"-980"0"0,0 0-1123 0 0,0 0-250 0 0,3 8 436 0 0,22 216 1393 0 0,-24-217-2581 0 0,0 3-1394 0 0,-1-4-3024 0 0,0-6-1386 0 0</inkml:trace>
  <inkml:trace contextRef="#ctx0" brushRef="#br0" timeOffset="401.642">257 464 768 0 0,'0'0'5865'0'0,"0"0"-4118"0"0,0 0-583 0 0,0 0 228 0 0,0 0-208 0 0,8 5-263 0 0,-3-1-811 0 0,0 0 0 0 0,1-1 1 0 0,-1 0-1 0 0,1 0 1 0 0,0-1-1 0 0,0 1 1 0 0,0-1-1 0 0,0 0 1 0 0,0-1-1 0 0,1 0 1 0 0,-1 0-1 0 0,1 0 1 0 0,-1 0-1 0 0,0-1 1 0 0,1 0-1 0 0,-1-1 1 0 0,1 0-1 0 0,-1 0 1 0 0,0 0-1 0 0,2-1-110 0 0,-1 1 15 0 0,1-1 0 0 0,-1 1 1 0 0,0-2-1 0 0,0 1 0 0 0,0-1 0 0 0,0 0 0 0 0,-1 0 1 0 0,1-1-1 0 0,-1 0 0 0 0,0 0 0 0 0,0-1 0 0 0,0 0 1 0 0,0 0-1 0 0,-1 0 0 0 0,0 0 0 0 0,0-1 0 0 0,-1 0 1 0 0,1 0-1 0 0,-1 0 0 0 0,0-1 0 0 0,-1 1 0 0 0,0-1 1 0 0,0 0-1 0 0,0 0 0 0 0,-1 0 0 0 0,0 0 0 0 0,0-1 1 0 0,-1 1-1 0 0,0 0 0 0 0,0-1 0 0 0,-1 1 0 0 0,0-1 0 0 0,0 1 1 0 0,-1-1-1 0 0,0 1 0 0 0,0 0 0 0 0,-1-1 0 0 0,0 0-15 0 0,-9-14-206 0 0,0 1 1 0 0,-2 0-1 0 0,-1 1 0 0 0,0 1 0 0 0,-1 0 0 0 0,-1 1 0 0 0,-1 1 0 0 0,0 0 0 0 0,-2 1 0 0 0,0 1 0 0 0,0 1 0 0 0,-1 1 0 0 0,-20-10 206 0 0,33 20 31 0 0,1-1 0 0 0,-1 2 1 0 0,0-1-1 0 0,0 1 0 0 0,0 0 0 0 0,0 0 1 0 0,0 0-1 0 0,0 1 0 0 0,0 1 1 0 0,-1-1-1 0 0,1 1 0 0 0,0 0 0 0 0,0 1 1 0 0,-1-1-1 0 0,1 2 0 0 0,0-1 0 0 0,0 1 1 0 0,0 0-1 0 0,0 0 0 0 0,0 1 0 0 0,1 0 1 0 0,-1 0-1 0 0,1 1 0 0 0,-1-1 1 0 0,1 1-1 0 0,1 1 0 0 0,-1-1 0 0 0,0 1 1 0 0,1 0-1 0 0,0 1 0 0 0,0-1 0 0 0,1 1 1 0 0,0 0-1 0 0,0 0 0 0 0,0 0 0 0 0,0 0 1 0 0,1 1-1 0 0,-1 3-31 0 0,-2-4 37 0 0,1 0 1 0 0,1 1-1 0 0,-1 0 1 0 0,1 0-1 0 0,0 0 1 0 0,1 0-1 0 0,-1 1 1 0 0,2-1-1 0 0,-1 1 1 0 0,1 0-1 0 0,0-1 1 0 0,0 1-1 0 0,1 0 1 0 0,0 0-1 0 0,1 0 1 0 0,0 1-1 0 0,0-1 0 0 0,0 0 1 0 0,1 0-1 0 0,1 0 1 0 0,-1 0-1 0 0,1-1 1 0 0,0 1-1 0 0,1 0 1 0 0,0-1-1 0 0,0 1 1 0 0,1-1-1 0 0,0 0 1 0 0,0 0-1 0 0,1 0 1 0 0,-1-1-1 0 0,2 0 1 0 0,-1 1-1 0 0,1-2 0 0 0,2 3-37 0 0,84 47 1139 0 0,-56-35-3149 0 0,0 1-4803 0 0,-25-14-536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2:14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1100 2212 0 0,'0'0'1065'0'0,"0"0"2586"0"0,0 0-1969 0 0,0 0-874 0 0,0 0 126 0 0,0 0-134 0 0,0 0-189 0 0,0 0-182 0 0,0 0-126 0 0,-5-7-121 0 0,4 5-182 0 0,0-1-1 0 0,0 1 0 0 0,-1 0 1 0 0,1 0-1 0 0,-1-1 1 0 0,1 1-1 0 0,-1 0 0 0 0,0 0 1 0 0,0 1-1 0 0,1-1 1 0 0,-1 0-1 0 0,0 1 0 0 0,-1-1 1 0 0,1 1-1 0 0,0-1 1 0 0,0 1-1 0 0,-1 0 1 0 0,1 0-1 0 0,-1 0 0 0 0,1 0 1 0 0,-1 1-1 0 0,1-1 1 0 0,-1 1-1 0 0,1-1 0 0 0,-1 1 1 0 0,0 0-1 0 0,1 0 1 0 0,-1 0-1 0 0,1 0 0 0 0,-1 1 1 0 0,0-1-1 0 0,1 1 1 0 0,-1-1-1 0 0,1 1 0 0 0,-1 0 1 0 0,1 0-1 0 0,0 0 1 0 0,-1 0-1 0 0,1 1 1 0 0,0-1-1 0 0,0 1 0 0 0,0-1 1 0 0,0 1-1 0 0,-1 1 1 0 0,-12 77 823 0 0,15-78-691 0 0,1 1-1 0 0,-1-1 1 0 0,1 0 0 0 0,0 0 0 0 0,0 1 0 0 0,0-1 0 0 0,0 0-1 0 0,0 0 1 0 0,0 0 0 0 0,0 0 0 0 0,1 0 0 0 0,-1 0 0 0 0,1 0-1 0 0,-1-1 1 0 0,1 1 0 0 0,0-1 0 0 0,0 1 0 0 0,-1-1 0 0 0,1 1-1 0 0,0-1 1 0 0,0 0 0 0 0,1 0 0 0 0,-1 0 0 0 0,0 0 0 0 0,0 0-1 0 0,0-1 1 0 0,1 1 0 0 0,-1 0 0 0 0,0-1 0 0 0,1 0 0 0 0,-1 0-1 0 0,0 0 1 0 0,1 0-132 0 0,-1 1 50 0 0,0-1-1 0 0,0 1 1 0 0,0-1-1 0 0,1 0 1 0 0,-1 0-1 0 0,0 0 1 0 0,0 0-1 0 0,0 0 1 0 0,0-1-1 0 0,1 1 1 0 0,-1-1-1 0 0,0 1 1 0 0,0-1-1 0 0,0 0 1 0 0,0 0-1 0 0,0 0 1 0 0,0 0-1 0 0,-1 0 1 0 0,1 0-1 0 0,0 0 1 0 0,0-1-1 0 0,-1 1 1 0 0,1-1-1 0 0,-1 1 1 0 0,1-1-1 0 0,-1 0 1 0 0,0 1-1 0 0,1-1 1 0 0,-1 0-1 0 0,0 0 1 0 0,0 0-1 0 0,-1 0 1 0 0,1 0-1 0 0,0 0 1 0 0,0 0-1 0 0,-1 0 1 0 0,0 0-1 0 0,1-1 1 0 0,-1 0-50 0 0,-17-57-1586 0 0,15 57 800 0 0,-4-11-165 0 0,9 7-7653 0 0,6 5 776 0 0</inkml:trace>
  <inkml:trace contextRef="#ctx0" brushRef="#br0" timeOffset="7124.485">7766 1252 3696 0 0,'0'0'5041'0'0,"0"0"-3248"0"0,1-6-1231 0 0,5-23 677 0 0,-11 48 692 0 0,-28 238 1770 0 0,65-175-3175 0 0,0-69-2651 0 0,-21-24-5452 0 0,-8-10-798 0 0</inkml:trace>
  <inkml:trace contextRef="#ctx0" brushRef="#br0" timeOffset="7393.06">7801 1376 5348 0 0,'0'0'7489'0'0,"0"0"-6889"0"0,0 0-348 0 0,0 0 168 0 0,-45 7 100 0 0,20-7-104 0 0,-2 0-176 0 0,-4-1-240 0 0,3-2-1316 0 0,5 0-2904 0 0,-4-8-5345 0 0</inkml:trace>
  <inkml:trace contextRef="#ctx0" brushRef="#br0" timeOffset="22250.125">8548 1041 6413 0 0,'0'0'1072'0'0,"0"0"-205"0"0,0 0 252 0 0,0 0 66 0 0,0 0-160 0 0,0 0-124 0 0,0 0-255 0 0,-1 8-494 0 0,-56 435 2145 0 0,57-407-1548 0 0,21-55-347 0 0,2-28-4321 0 0,-11 15-1433 0 0,-6 11 439 0 0</inkml:trace>
  <inkml:trace contextRef="#ctx0" brushRef="#br0" timeOffset="22594.516">8600 1037 2644 0 0,'0'0'1900'0'0,"0"0"-805"0"0,0 0-161 0 0,0 0 206 0 0,0 0 63 0 0,0 0-252 0 0,0 0-260 0 0,0 0 31 0 0,0 0-16 0 0,8 8 28 0 0,91 112 1747 0 0,-82-101-1924 0 0,-25-25 20 0 0,-150-178-575 0 0,155 184-33 0 0,1 0-1 0 0,-1 0 0 0 0,0 1 0 0 0,1-1 0 0 0,-1 1 0 0 0,0-1 1 0 0,1 1-1 0 0,-1 0 0 0 0,1 0 0 0 0,-1 0 0 0 0,1 1 0 0 0,-1-1 1 0 0,1 0-1 0 0,0 1 0 0 0,0 0 0 0 0,0-1 0 0 0,0 1 0 0 0,0 0 1 0 0,0 0-1 0 0,0 0 0 0 0,1 0 0 0 0,-1 1 0 0 0,1-1 0 0 0,-1 0 1 0 0,1 1-1 0 0,0-1 0 0 0,0 1 0 0 0,0 0 32 0 0,-8 8-24 0 0,-45 40-104 0 0,29-34-4532 0 0,15-11-2050 0 0</inkml:trace>
  <inkml:trace contextRef="#ctx0" brushRef="#br0" timeOffset="-1283.504">7698 754 1356 0 0,'0'0'1039'0'0,"0"0"2310"0"0,0 0-2064 0 0,0 0-809 0 0,0 0 179 0 0,0 0 35 0 0,-7 3-32 0 0,-33 6-13 0 0,0-1 1 0 0,0-2 0 0 0,0-2 0 0 0,-1-2 0 0 0,0-1-1 0 0,-34-5-645 0 0,-12 2 157 0 0,-2269-51 1007 0 0,968-12-184 0 0,797 35-989 0 0,-297-7 139 0 0,614 26-87 0 0,-1081-21 1060 0 0,1170 23-1094 0 0,191 5-5990 0 0,4-3-501 0 0</inkml:trace>
  <inkml:trace contextRef="#ctx0" brushRef="#br0" timeOffset="-588.491">292 474 1736 0 0,'0'0'2968'0'0,"0"0"618"0"0,0 0-2038 0 0,0 0-837 0 0,0 0-106 0 0,0 0-205 0 0,0 0-248 0 0,0 0-52 0 0,0 0 96 0 0,1 8 286 0 0,3 190 3094 0 0,-4-198-3255 0 0,0-31 2521 0 0,-5-102-2485 0 0,-7 182-2716 0 0,3-19 2568 0 0,4 8 18 0 0,3-44 2344 0 0,-1-12-2359 0 0,-5-28 29 0 0,0 9-1644 0 0,20 70-9 0 0,3 62 1484 0 0,-20-55-3035 0 0,3-34-2097 0 0,-2-5-2939 0 0</inkml:trace>
  <inkml:trace contextRef="#ctx0" brushRef="#br0" timeOffset="1908.897">7667 739 952 0 0,'0'0'920'0'0,"0"0"1490"0"0,0 0-490 0 0,0 0-627 0 0,0 0-113 0 0,0 0-61 0 0,0 0-65 0 0,0 0-122 0 0,-5-7 147 0 0,6 182 1957 0 0,24-252 1263 0 0,-23 2-4134 0 0,10 130-2168 0 0,-14 46 2729 0 0,5-119 2460 0 0,-3-28-3444 0 0,0 29 388 0 0,-3-47-527 0 0,2 44-997 0 0,6 60 711 0 0,-4 34-1293 0 0,-3-50-1513 0 0,-1 1-3332 0 0,1-12-559 0 0</inkml:trace>
  <inkml:trace contextRef="#ctx0" brushRef="#br0" timeOffset="21614.069">7779 796 872 0 0,'0'0'1748'0'0,"0"0"245"0"0,0 0-721 0 0,0 0-723 0 0,0 0-72 0 0,0 0 196 0 0,0 0 321 0 0,0 0 124 0 0,-2-4-153 0 0,6 1-887 0 0,0 1 1 0 0,0-1-1 0 0,1 1 0 0 0,0 0 1 0 0,-1 0-1 0 0,1 1 0 0 0,0-1 1 0 0,0 1-1 0 0,0 0 0 0 0,0 1 1 0 0,0-1-1 0 0,0 1 1 0 0,0 0-1 0 0,0 0 0 0 0,0 0 1 0 0,0 1-1 0 0,0-1 0 0 0,-1 1 1 0 0,1 1-1 0 0,0-1 0 0 0,0 1 1 0 0,0 0-1 0 0,-1 0 0 0 0,1 0 1 0 0,1 1-79 0 0,26 3 124 0 0,551 47 2440 0 0,-367-46-6158 0 0,-227-7 652 0 0,0 0-1906 0 0</inkml:trace>
  <inkml:trace contextRef="#ctx0" brushRef="#br0" timeOffset="24083.285">8467 1787 1148 0 0,'0'0'5389'0'0,"0"0"-3522"0"0,0 0-1197 0 0,0 0-72 0 0,0 0 24 0 0,0 0-25 0 0,0 0-60 0 0,0 0-188 0 0,0 0-64 0 0,0 0-14 0 0,4 2 2 0 0,0 0-188 0 0,0 0 0 0 0,0-1 0 0 0,0 0-1 0 0,0 0 1 0 0,0 0 0 0 0,0 0 0 0 0,0-1 0 0 0,0 1 0 0 0,1-1 0 0 0,-1 0 0 0 0,0-1 0 0 0,0 1 0 0 0,0-1 0 0 0,1 1 0 0 0,-1-1-1 0 0,0-1 1 0 0,0 1 0 0 0,0 0 0 0 0,-1-1 0 0 0,1 0 0 0 0,0 0 0 0 0,0 0 0 0 0,-1 0 0 0 0,0-1 0 0 0,1 1 0 0 0,-1-1 0 0 0,0 0 0 0 0,0 0-1 0 0,0 0 1 0 0,-1-1 0 0 0,1 1 0 0 0,-1 0 0 0 0,2-4-85 0 0,1 60-369 0 0,-52 124 1062 0 0,54-164-1402 0 0,8-9-4126 0 0,-8-4-569 0 0</inkml:trace>
  <inkml:trace contextRef="#ctx0" brushRef="#br0" timeOffset="24251.825">8676 1994 8141 0 0,'0'0'2252'0'0,"0"0"-1564"0"0,0 0-680 0 0,0 0 588 0 0,0 0 240 0 0,0 0-84 0 0,-37 6-116 0 0,20-6-240 0 0,-4 0-260 0 0,2 0-120 0 0,-3-2 72 0 0,4-1-88 0 0,0 1-704 0 0,1-2-1236 0 0,5 3-3220 0 0</inkml:trace>
  <inkml:trace contextRef="#ctx0" brushRef="#br0" timeOffset="24674.307">8558 2116 7113 0 0,'0'0'1865'0'0,"0"0"-649"0"0,0 0-190 0 0,0 0 74 0 0,0 0-156 0 0,6 4-239 0 0,-2-2-623 0 0,0 1 1 0 0,0-1-1 0 0,1 0 1 0 0,-1-1-1 0 0,1 1 1 0 0,-1-1-1 0 0,1 0 1 0 0,0 0 0 0 0,-1 0-1 0 0,1 0 1 0 0,0-1-1 0 0,0 0 1 0 0,-1 0-1 0 0,1 0 1 0 0,0-1-1 0 0,0 0 1 0 0,-1 1 0 0 0,1-2-1 0 0,-1 1 1 0 0,1 0-1 0 0,-1-1 1 0 0,4-2-83 0 0,3-1 2 0 0,-1 0 0 0 0,0-1 0 0 0,0 0 0 0 0,0 0 0 0 0,-1-1 0 0 0,0-1 0 0 0,0 0 0 0 0,-1 0 0 0 0,0 0 0 0 0,-1-1 0 0 0,1 0 0 0 0,-2-1 0 0 0,1 0 0 0 0,-1 0 0 0 0,-1 0-1 0 0,0 0 1 0 0,0-1 0 0 0,-1 0 0 0 0,-1 0 0 0 0,0 0 0 0 0,0-1 0 0 0,-1 1 0 0 0,0-1 0 0 0,-1 1 0 0 0,-1-1 0 0 0,0 1 0 0 0,0-1 0 0 0,-1 0 0 0 0,0 1 0 0 0,-1-1 0 0 0,-1 1 0 0 0,0 0 0 0 0,0 0 0 0 0,-1 0 0 0 0,0 0 0 0 0,-3-3-2 0 0,1 4-26 0 0,0 0 0 0 0,0 1 0 0 0,-1 0 0 0 0,0 0 0 0 0,-1 0 0 0 0,0 1 0 0 0,-1 0 0 0 0,1 1 0 0 0,-1 0 0 0 0,-1 0 0 0 0,1 1 0 0 0,-1 0 0 0 0,0 1 0 0 0,-1 0 0 0 0,1 0 0 0 0,-1 1 0 0 0,0 1 0 0 0,0 0 0 0 0,0 0 0 0 0,-1 1 0 0 0,1 0 0 0 0,-1 1 0 0 0,1 1 0 0 0,-1 0 0 0 0,1 0 0 0 0,0 1 0 0 0,-1 0 0 0 0,1 1 0 0 0,0 1 0 0 0,-1 0 0 0 0,1 0 0 0 0,1 1 0 0 0,-1 0 0 0 0,1 1 0 0 0,-1 0 0 0 0,1 1 0 0 0,-8 6 26 0 0,5-5-14 0 0,-1 1 0 0 0,1 0-1 0 0,1 1 1 0 0,-1 0 0 0 0,2 1 0 0 0,-1 0 0 0 0,1 1-1 0 0,1 1 1 0 0,0 0 0 0 0,1 0 0 0 0,0 0 0 0 0,1 2-1 0 0,0-1 1 0 0,1 1 0 0 0,0 0 0 0 0,1 0 0 0 0,1 0-1 0 0,1 1 1 0 0,0 0 0 0 0,-2 14 14 0 0,6-24 43 0 0,1 1 1 0 0,0 0-1 0 0,0-1 0 0 0,0 1 1 0 0,1-1-1 0 0,-1 1 0 0 0,1-1 1 0 0,1 1-1 0 0,-1-1 0 0 0,1 0 1 0 0,0 0-1 0 0,0 0 0 0 0,0-1 1 0 0,1 1-1 0 0,0-1 1 0 0,0 0-1 0 0,0 0 0 0 0,0 0 1 0 0,1 0-1 0 0,-1-1 0 0 0,1 0 1 0 0,0 1-1 0 0,0-2 0 0 0,4 3-43 0 0,129 50 968 0 0,1-25-390 0 0,-80-33-2807 0 0,-47-1-1206 0 0,5-4-3805 0 0</inkml:trace>
  <inkml:trace contextRef="#ctx0" brushRef="#br0" timeOffset="30117.288">7442 955 548 0 0,'0'0'12'0'0,"0"0"-24"0"0,0 0-40 0 0,0 0-444 0 0</inkml:trace>
  <inkml:trace contextRef="#ctx0" brushRef="#br0" timeOffset="30366.496">7388 990 392 0 0,'-28'17'456'0'0,"-19"7"-184"0"0,-22 3-180 0 0,-20 5-92 0 0,14-8-260 0 0</inkml:trace>
  <inkml:trace contextRef="#ctx0" brushRef="#br0" timeOffset="127108.53">7333 627 5685 0 0,'0'0'2074'0'0,"0"0"-1652"0"0,1-6-646 0 0,-1 2 248 0 0,1 0 0 0 0,-1 0 0 0 0,0 0 0 0 0,0 0 0 0 0,0-1 0 0 0,-1 1 0 0 0,1 0 0 0 0,-1 0 0 0 0,0 1-1 0 0,0-1 1 0 0,-1 0 0 0 0,1 0 0 0 0,-1 0 0 0 0,0 1 0 0 0,0-1 0 0 0,0 1 0 0 0,0-1 0 0 0,-1 1 0 0 0,1 0 0 0 0,-1 0 0 0 0,0 0 0 0 0,0 0 0 0 0,0 1 0 0 0,0-1 0 0 0,0 1 0 0 0,-1-1-24 0 0,-29-17 336 0 0,0 1-1 0 0,0 2 1 0 0,-2 2-1 0 0,0 1 1 0 0,-1 1-1 0 0,0 2 1 0 0,-1 1-336 0 0,-9 2 112 0 0,-1 1 1 0 0,1 2-1 0 0,-1 3 0 0 0,0 1 0 0 0,0 2 1 0 0,1 3-1 0 0,-41 8-112 0 0,-130 5 232 0 0,35-27-77 0 0,0-7 0 0 0,2-8 0 0 0,-79-26-155 0 0,212 44-170 0 0,1-3-1 0 0,1-1 0 0 0,0-3 1 0 0,0-1-1 0 0,2-2 0 0 0,0-2 0 0 0,1-3 1 0 0,1 0-1 0 0,1-3 0 0 0,1-1 0 0 0,1-2 1 0 0,-4-7 170 0 0,-3 94 1931 0 0,22-39-1865 0 0,0 0 0 0 0,-2-1-1 0 0,0-2 1 0 0,-1 0 0 0 0,0-2 0 0 0,-2-1 0 0 0,1-1-1 0 0,-2-2 1 0 0,0 0 0 0 0,0-2 0 0 0,-1-1-1 0 0,0-2 1 0 0,0 0 0 0 0,0-2 0 0 0,-1-2-1 0 0,0-1 1 0 0,-28-2-66 0 0,-305-3 543 0 0,-236-36-543 0 0,-89-5-79 0 0,-797 35-337 0 0,1434 10 375 0 0,-62-2-65 0 0,0 4-1 0 0,0 5 1 0 0,1 6-1 0 0,-102 24 107 0 0,206-35 63 0 0,0 1-1 0 0,0 1 1 0 0,0 0 0 0 0,0 0-1 0 0,1 1 1 0 0,-1 0 0 0 0,1 0-1 0 0,0 1 1 0 0,1 0 0 0 0,0 0-1 0 0,-1 1 1 0 0,2 0 0 0 0,-1 0 0 0 0,1 1-1 0 0,0-1 1 0 0,1 2 0 0 0,0-1-1 0 0,0 0 1 0 0,1 1 0 0 0,0 0-1 0 0,1 0 1 0 0,-1 0 0 0 0,2 0 0 0 0,-1 1-1 0 0,1-1 1 0 0,1 1 0 0 0,0-1-1 0 0,0 1 1 0 0,1 0 0 0 0,0 4-63 0 0,0-13-100 0 0,3 18-1498 0 0,9-12-4611 0 0,6-10-759 0 0</inkml:trace>
  <inkml:trace contextRef="#ctx0" brushRef="#br0" timeOffset="169431.055">1935 1583 6065 0 0,'0'0'3658'0'0,"0"0"-2388"0"0,0 0-885 0 0,0 0-277 0 0,0 0 128 0 0,0 0 330 0 0,-2 8 289 0 0,-46 283 5098 0 0,43-245-6437 0 0,16-62-7829 0 0,0-4-142 0 0</inkml:trace>
  <inkml:trace contextRef="#ctx0" brushRef="#br0" timeOffset="169678.477">2166 1496 12793 0 0,'0'0'1700'0'0,"-6"-1"-1334"0"0,-642-45 3785 0 0,616 40-3954 0 0,31 5-2290 0 0,22 1-5100 0 0,3 0-2412 0 0</inkml:trace>
  <inkml:trace contextRef="#ctx0" brushRef="#br0" timeOffset="499.789">212 55 980 0 0,'0'0'1240'0'0,"0"0"-106"0"0,0 0 1420 0 0,0 0-683 0 0,0 0-464 0 0,0 0-45 0 0,0 0-84 0 0,1-7-187 0 0,4-26 703 0 0,-42 77-1432 0 0,-98 99 720 0 0,133-137-109 0 0,1 0-3647 0 0,-2-10-6390 0 0,0-1 4722 0 0</inkml:trace>
  <inkml:trace contextRef="#ctx0" brushRef="#br0" timeOffset="704.303">0 1 3180 0 0,'0'0'2234'0'0,"0"0"-545"0"0,0 0-191 0 0,0 0-131 0 0,0 0-335 0 0,0 0-383 0 0,0 0-204 0 0,7 3-90 0 0,135 175 1944 0 0,-70-110-2972 0 0,-71-66-1867 0 0,-1-2-2974 0 0</inkml:trace>
  <inkml:trace contextRef="#ctx0" brushRef="#br0" timeOffset="5569.61">8488 1800 364 0 0,'0'0'1239'0'0,"0"0"-493"0"0,0 0-235 0 0,0 0 119 0 0,-7-1 747 0 0,-46-5 250 0 0,60 3 3258 0 0,6-5-3676 0 0,12-7-1108 0 0,-20 13-15 0 0,0 1 1 0 0,1 0-1 0 0,-1-1 0 0 0,0 1 1 0 0,1 1-1 0 0,-1-1 0 0 0,0 1 1 0 0,1 0-1 0 0,-1 1 0 0 0,1-1 1 0 0,-1 1-1 0 0,0 0 0 0 0,1 0 0 0 0,-1 0 1 0 0,0 1-1 0 0,0 0 0 0 0,0 0 1 0 0,0 0-1 0 0,0 1 0 0 0,-1 0 1 0 0,1 0-1 0 0,-1 0 0 0 0,1 0 1 0 0,-1 1-1 0 0,0-1 0 0 0,0 1 0 0 0,-1 0 1 0 0,1 0-1 0 0,-1 1 0 0 0,0-1 1 0 0,0 1-1 0 0,0 0 0 0 0,-1-1 1 0 0,0 1-1 0 0,0 0 0 0 0,0 0 0 0 0,0 1 1 0 0,0 2-87 0 0,-6-1 42 0 0,1-1 0 0 0,-1 0 0 0 0,0 0 0 0 0,-1 0 0 0 0,0-1 0 0 0,1 0 0 0 0,-2 0 0 0 0,1 0 0 0 0,-1 0 0 0 0,1-1 0 0 0,-1 0 0 0 0,0 0 0 0 0,-1-1 0 0 0,1 1 0 0 0,-1-1 0 0 0,1-1 0 0 0,-1 1 0 0 0,0-1 0 0 0,0 0 0 0 0,0-1 0 0 0,0 0 0 0 0,-2 0-42 0 0,-11 6 65 0 0,-74 31-51 0 0,94-37-10 0 0,0 0 0 0 0,0 0-1 0 0,1 1 1 0 0,-1-1 0 0 0,0 0-1 0 0,0 0 1 0 0,1 0 0 0 0,-1 1-1 0 0,1-1 1 0 0,-1 0 0 0 0,1 0-1 0 0,-1 0 1 0 0,1 0 0 0 0,0 0-1 0 0,-1 0 1 0 0,1 0 0 0 0,0 0-1 0 0,0 0 1 0 0,0 0 0 0 0,0 0-1 0 0,0 0 1 0 0,0-1 0 0 0,0 1-1 0 0,0 0 1 0 0,0-1 0 0 0,0 1-1 0 0,0-1 1 0 0,1 1 0 0 0,-1-1-1 0 0,0 0 1 0 0,0 1 0 0 0,1-1-1 0 0,-1 0 1 0 0,0 0 0 0 0,0 0-1 0 0,1 0 1 0 0,-1 0 0 0 0,0 0-1 0 0,0 0 1 0 0,1 0-4 0 0,2 1 3 0 0,373 86 1408 0 0,-369-79-2307 0 0,-20-6-3787 0 0,-6-8-2210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4:26.10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408 746 392 0 0,'0'0'6697'0'0,"0"0"-3906"0"0,0 0-1484 0 0,0 0-414 0 0,0 0 44 0 0,0 0 67 0 0,0 0-114 0 0,0 0-208 0 0,-7 1-239 0 0,-174-5 446 0 0,166-5-2520 0 0,9-2-3307 0 0,4 6-750 0 0</inkml:trace>
  <inkml:trace contextRef="#ctx0" brushRef="#br0" timeOffset="264.392">455 628 6749 0 0,'0'0'5132'0'0,"0"0"-3432"0"0,0 0-584 0 0,0 0-740 0 0,0 0-60 0 0,-60-12-12 0 0,21 10-28 0 0,-10 2-192 0 0,-5 2-84 0 0,10 2-68 0 0,12 0 64 0 0,11-1-1264 0 0,11-1-1652 0 0,-13-3-4173 0 0</inkml:trace>
  <inkml:trace contextRef="#ctx0" brushRef="#br0" timeOffset="1324.783">1547 317 5745 0 0,'0'0'6289'0'0,"-3"6"-5227"0"0,-14 39 298 0 0,5-19-918 0 0,1 1-1 0 0,1 1 1 0 0,1-1 0 0 0,2 2-1 0 0,1-1 1 0 0,1 1 0 0 0,1 0-1 0 0,2 0 1 0 0,1 2-442 0 0,2-25 13 0 0,0 1-1 0 0,0-1 1 0 0,1 0 0 0 0,0 1-1 0 0,1-1 1 0 0,-1 0 0 0 0,1 0-1 0 0,0 0 1 0 0,1 0-1 0 0,-1-1 1 0 0,1 0 0 0 0,0 1-1 0 0,0-1 1 0 0,1 0 0 0 0,0-1-1 0 0,0 1 1 0 0,5 3-13 0 0,37 13-8516 0 0,-40-21 1906 0 0</inkml:trace>
  <inkml:trace contextRef="#ctx0" brushRef="#br0" timeOffset="841.858">977 469 2692 0 0,'0'0'4643'0'0,"0"0"-2766"0"0,0 0-668 0 0,0 0 43 0 0,0 0-428 0 0,0 0-128 0 0,5 10 219 0 0,40 153 2099 0 0,-63 82-2569 0 0,28-260-9644 0 0,-7 2 2939 0 0</inkml:trace>
  <inkml:trace contextRef="#ctx0" brushRef="#br0" timeOffset="1058.191">1054 392 2856 0 0,'0'0'3629'0'0,"0"0"-2023"0"0,0 0-981 0 0,7 1-202 0 0,7 3 2 0 0,-1 0 1 0 0,-1 0-1 0 0,1 2 1 0 0,-1-1 0 0 0,0 2-1 0 0,0-1 1 0 0,-1 2-1 0 0,0 0 1 0 0,0 0-1 0 0,0 1 1 0 0,-1 0-1 0 0,-1 1 1 0 0,0 0 0 0 0,0 0-1 0 0,5 8-425 0 0,-13-16 29 0 0,0 0 0 0 0,0 0 0 0 0,0 0 0 0 0,0 0 0 0 0,0 0 0 0 0,-1 0 0 0 0,1 1 0 0 0,-1-1 0 0 0,1 0 0 0 0,-1 0 0 0 0,0 0 0 0 0,0 1 0 0 0,0-1 0 0 0,0 0 0 0 0,0 0 0 0 0,0 0 0 0 0,0 1 0 0 0,-1-1 0 0 0,0 0 0 0 0,1 0 0 0 0,-1 0 0 0 0,0 0 0 0 0,0 0 0 0 0,0 0 0 0 0,0 0 0 0 0,0 0 0 0 0,0 0 0 0 0,-1 0 0 0 0,1-1 0 0 0,-1 1 0 0 0,1 0 0 0 0,-1-1 0 0 0,1 1 0 0 0,-1-1 0 0 0,0 0 0 0 0,0 0 0 0 0,0 1 0 0 0,0-1 0 0 0,0 0 0 0 0,0-1 0 0 0,0 1 0 0 0,0 0 0 0 0,0-1 0 0 0,-2 1-29 0 0,-98 22-1096 0 0,56-24-3455 0 0,27-2-671 0 0</inkml:trace>
  <inkml:trace contextRef="#ctx0" brushRef="#br0" timeOffset="4010.412">2951 553 820 0 0,'0'0'6917'0'0,"0"0"-5130"0"0,0 0-1632 0 0,0 0 134 0 0,0 0 326 0 0,0 0 50 0 0,0 8-131 0 0,0-2-384 0 0,-1 0 0 0 0,1 1-1 0 0,0-1 1 0 0,1 0 0 0 0,-1 1-1 0 0,1-1 1 0 0,0 0 0 0 0,1 1 0 0 0,0-1-1 0 0,0 0 1 0 0,0 0 0 0 0,0-1-1 0 0,1 1 1 0 0,0 0 0 0 0,1-1-1 0 0,-1 1 1 0 0,1-1 0 0 0,0 0-1 0 0,0-1 1 0 0,0 1 0 0 0,1 0-1 0 0,0-1 1 0 0,0 0 0 0 0,0 0-1 0 0,0-1 1 0 0,0 0 0 0 0,1 0-1 0 0,0 0 1 0 0,-1 0 0 0 0,1-1-1 0 0,0 0 1 0 0,1 0-150 0 0,-5-1 53 0 0,0 0 0 0 0,0 0 0 0 0,1 0 0 0 0,-1 0 0 0 0,0-1 0 0 0,1 1 0 0 0,-1-1 0 0 0,0 0 0 0 0,1 0 0 0 0,-1 0-1 0 0,1 0 1 0 0,-1 0 0 0 0,0 0 0 0 0,1 0 0 0 0,-1-1 0 0 0,0 0 0 0 0,1 1 0 0 0,-1-1 0 0 0,0 0 0 0 0,0 0 0 0 0,1 0 0 0 0,-1 0 0 0 0,0 0 0 0 0,0-1-1 0 0,0 1 1 0 0,-1-1 0 0 0,1 1 0 0 0,0-1 0 0 0,0 0 0 0 0,-1 1 0 0 0,1-1 0 0 0,-1 0 0 0 0,0 0 0 0 0,1 0 0 0 0,-1 0 0 0 0,0 0 0 0 0,0-1 0 0 0,0 1 0 0 0,-1 0-1 0 0,1 0 1 0 0,0-1 0 0 0,-1 1 0 0 0,1 0 0 0 0,-1-1 0 0 0,0 1 0 0 0,0-1 0 0 0,0 1 0 0 0,0 0 0 0 0,-1-1 0 0 0,1 1 0 0 0,0 0 0 0 0,-1-1 0 0 0,0 1 0 0 0,1 0-1 0 0,-1-1 1 0 0,0 1 0 0 0,0 0 0 0 0,0 0 0 0 0,-1 0-53 0 0,-110-70-1237 0 0,59 67-3898 0 0,45 7 1236 0 0,4 2-1737 0 0</inkml:trace>
  <inkml:trace contextRef="#ctx0" brushRef="#br0" timeOffset="4262.142">3388 399 14821 0 0,'6'8'923'0'0,"2"1"-794"0"0,-1 0-1 0 0,0 0 1 0 0,-1 1-1 0 0,0 0 1 0 0,0 0-1 0 0,-1 1 1 0 0,-1 0-1 0 0,0 0 1 0 0,0 0-1 0 0,-1 0 1 0 0,0 0-1 0 0,-1 1 1 0 0,-1-1-1 0 0,0 1 1 0 0,0 0 0 0 0,-1-1-1 0 0,0 1 1 0 0,-1 0-1 0 0,-1-1 1 0 0,0 1-1 0 0,0-1 1 0 0,-3 7-129 0 0,-69 106-390 0 0,51-104-3187 0 0,-1-8-3405 0 0,15-11-641 0 0</inkml:trace>
  <inkml:trace contextRef="#ctx0" brushRef="#br0" timeOffset="3170.94">2175 306 1656 0 0,'0'0'7356'0'0,"0"0"-5239"0"0,0 9-1636 0 0,-33 133 3501 0 0,-54-17-1696 0 0,39-62-3460 0 0,8 2-8383 0 0,46-76 2538 0 0</inkml:trace>
  <inkml:trace contextRef="#ctx0" brushRef="#br0" timeOffset="3358.247">2032 394 704 0 0,'0'0'6454'0'0,"6"7"-4408"0"0,18 25-592 0 0,-1 2-1 0 0,-1 0 0 0 0,-2 2 1 0 0,-2 0-1 0 0,-1 1 0 0 0,0 6-1453 0 0,31 31-300 0 0,-18-58-7416 0 0,-19-16 752 0 0</inkml:trace>
  <inkml:trace contextRef="#ctx0" brushRef="#br0" timeOffset="3543.851">2644 664 7949 0 0,'0'0'3296'0'0,"0"0"-3024"0"0,0 0-144 0 0,0 0 476 0 0,0 0 428 0 0,0 0-116 0 0,0 0-256 0 0,-52 4-284 0 0,25-4-212 0 0,-1 0-76 0 0,-3 0-12 0 0,0 0-12 0 0,4-3-64 0 0,2 0-492 0 0,2-2-1052 0 0,9-4-968 0 0,4 2-2536 0 0</inkml:trace>
  <inkml:trace contextRef="#ctx0" brushRef="#br0" timeOffset="3712.873">2653 566 980 0 0,'0'0'7261'0'0,"0"0"-5809"0"0,0 0-572 0 0,0 0 108 0 0,0 0-164 0 0,0 0-480 0 0,0 0-52 0 0,0 0-60 0 0,-45 2-132 0 0,18-4-8 0 0,-4 1-92 0 0,1-1 0 0 0,4-2-1100 0 0,-1 1-636 0 0,10-2-2304 0 0,-2-8-2529 0 0</inkml:trace>
  <inkml:trace contextRef="#ctx0" brushRef="#br0" timeOffset="39129.284">0 2604 3944 0 0,'0'0'5232'0'0,"0"0"-4019"0"0,0 0-765 0 0,3 8 569 0 0,34 144 4376 0 0,-35 14-3771 0 0,-2-166-1694 0 0,-1 53 77 0 0,10-45-4616 0 0,-2-14 1186 0 0,1-12-3677 0 0</inkml:trace>
  <inkml:trace contextRef="#ctx0" brushRef="#br0" timeOffset="39377.088">116 2553 6021 0 0,'0'0'4025'0'0,"6"-1"-2822"0"0,0 0-1035 0 0,0-1 0 0 0,0 1 1 0 0,0 1-1 0 0,0-1 0 0 0,0 1 0 0 0,0 0 0 0 0,0 0 0 0 0,0 1 1 0 0,0 0-1 0 0,0 0 0 0 0,0 0 0 0 0,0 1 0 0 0,-1 0 0 0 0,1 0 1 0 0,-1 0-1 0 0,1 1 0 0 0,-1-1 0 0 0,0 1 0 0 0,0 1 1 0 0,0-1-1 0 0,0 1 0 0 0,0 0 0 0 0,-1 0 0 0 0,0 0 0 0 0,0 1 1 0 0,0-1-1 0 0,0 1 0 0 0,-1 0 0 0 0,0 0 0 0 0,0 0 0 0 0,0 1 1 0 0,-1-1-1 0 0,1 1 0 0 0,-1-1 0 0 0,0 1 0 0 0,-1 0 0 0 0,0 0 1 0 0,1 3-169 0 0,-5-3-17 0 0,-1-1 1 0 0,1 1 0 0 0,-1-1 0 0 0,0 0-1 0 0,0 1 1 0 0,0-2 0 0 0,-1 1 0 0 0,0-1-1 0 0,0 1 1 0 0,0-1 0 0 0,-1 0 0 0 0,1-1-1 0 0,-1 0 1 0 0,0 0 0 0 0,0 0 0 0 0,0 0-1 0 0,0-1 1 0 0,0 0 0 0 0,0 0 0 0 0,-1-1-1 0 0,1 0 1 0 0,-1 0 0 0 0,1 0 0 0 0,-1-1-1 0 0,1 0 1 0 0,-1 0 0 0 0,-1-1 16 0 0,1 1-427 0 0,-36-2-6509 0 0,20-11-2438 0 0</inkml:trace>
  <inkml:trace contextRef="#ctx0" brushRef="#br0" timeOffset="39626.654">575 2370 5489 0 0,'0'0'5915'0'0,"0"0"-4585"0"0,0 0-1019 0 0,-7 8 348 0 0,-9 17-277 0 0,1 0 0 0 0,1 1-1 0 0,1 1 1 0 0,1 0 0 0 0,2 0 0 0 0,1 1 0 0 0,0 0 0 0 0,3 1 0 0 0,0 0-1 0 0,2 0 1 0 0,1 0 0 0 0,1 1 0 0 0,1-1 0 0 0,3 11-382 0 0,0-29 42 0 0,0 0 1 0 0,1-1-1 0 0,1 1 1 0 0,-1 0-1 0 0,2-1 0 0 0,-1 0 1 0 0,2 0-1 0 0,-1-1 1 0 0,1 1-1 0 0,1-1 1 0 0,-1 0-1 0 0,2-1 1 0 0,4 6-43 0 0,43 20-4523 0 0,-45-32-330 0 0,1-4-2841 0 0</inkml:trace>
  <inkml:trace contextRef="#ctx0" brushRef="#br0" timeOffset="42714.034">3449 2983 13789 0 0,'0'0'3813'0'0,"0"0"-3813"0"0,0 0-1208 0 0,0 0 1055 0 0,0 0 153 0 0,-40-3 289 0 0,19 0-289 0 0,-2-2-289 0 0,-1 0-1399 0 0,3 0-1296 0 0,7-1-2488 0 0,1-8-625 0 0</inkml:trace>
  <inkml:trace contextRef="#ctx0" brushRef="#br0" timeOffset="42885.028">3440 2842 4528 0 0,'0'0'10633'0'0,"0"0"-9384"0"0,0 0-1109 0 0,0 0 420 0 0,0 0 232 0 0,0 0-468 0 0,0 0-176 0 0,-36-8-148 0 0,-4 5-100 0 0,-9-1-620 0 0,2 0-585 0 0,13 0-995 0 0,13 0-2496 0 0,3-6-3361 0 0</inkml:trace>
  <inkml:trace contextRef="#ctx0" brushRef="#br0" timeOffset="42031.458">2488 2458 12089 0 0,'0'0'2053'0'0,"0"7"-1707"0"0,-56 311 4376 0 0,55-314-4749 0 0,0 0 1 0 0,0 0 0 0 0,1 0-1 0 0,0 0 1 0 0,-1 0 0 0 0,1 0 0 0 0,1 0-1 0 0,-1 0 1 0 0,1 0 0 0 0,0 0-1 0 0,-1 0 1 0 0,2 0 0 0 0,-1 0-1 0 0,0 0 1 0 0,1 0 0 0 0,0-1-1 0 0,0 1 1 0 0,0-1 0 0 0,0 1-1 0 0,0-1 1 0 0,1 0 0 0 0,0 0-1 0 0,-1 0 1 0 0,1 0 0 0 0,0 0 0 0 0,1-1-1 0 0,2 2 27 0 0,48-2-8351 0 0,-32-12-397 0 0</inkml:trace>
  <inkml:trace contextRef="#ctx0" brushRef="#br0" timeOffset="42188.71">2642 2689 4332 0 0,'0'0'11185'0'0,"0"0"-10240"0"0,0 0-945 0 0,-65 2 0 0 0,18-2 260 0 0,-4 0-48 0 0,2 2-168 0 0,1 1-44 0 0,4 1-1445 0 0,3-4-1079 0 0,12 0-3196 0 0,5-5-1569 0 0</inkml:trace>
  <inkml:trace contextRef="#ctx0" brushRef="#br0" timeOffset="42453.755">2835 2410 7525 0 0,'4'6'5189'0'0,"10"20"-4824"0"0,-1 1 0 0 0,-1 0 0 0 0,-1 0-1 0 0,-2 1 1 0 0,0 1 0 0 0,-2 0-1 0 0,-2 0 1 0 0,0 0 0 0 0,-2 0-1 0 0,-1 1 1 0 0,-1-1 0 0 0,-2 6-365 0 0,-2-22 29 0 0,1 0-1 0 0,-2 0 1 0 0,0-1 0 0 0,0 1-1 0 0,-1-1 1 0 0,-1 0 0 0 0,0 0-1 0 0,0-1 1 0 0,-2 0 0 0 0,1 0-1 0 0,-1 0 1 0 0,-1-1 0 0 0,-2 2-29 0 0,-44 40-2533 0 0,45-46-1126 0 0,-1-6-3161 0 0</inkml:trace>
  <inkml:trace contextRef="#ctx0" brushRef="#br0" timeOffset="39950.31">1061 2562 980 0 0,'0'0'9493'0'0,"0"0"-6814"0"0,5 7-2290 0 0,2 5-2 0 0,-1 0 1 0 0,-1 1-1 0 0,0-1 0 0 0,-1 1 1 0 0,0 0-1 0 0,-1 0 1 0 0,0 1-1 0 0,-1-1 1 0 0,0 1-1 0 0,-2-1 1 0 0,1 1-1 0 0,-2 5-387 0 0,-47 167 664 0 0,57-184-7000 0 0,4-18 291 0 0</inkml:trace>
  <inkml:trace contextRef="#ctx0" brushRef="#br0" timeOffset="40152.147">1382 2552 7221 0 0,'0'0'6822'0'0,"0"0"-5293"0"0,-11 1-1182 0 0,-470 24 1803 0 0,437-30-3859 0 0,20-7-2611 0 0,23 7 795 0 0,10-3-2390 0 0</inkml:trace>
  <inkml:trace contextRef="#ctx0" brushRef="#br0" timeOffset="41672.447">1528 2465 9521 0 0,'0'0'3546'0'0,"0"0"-3340"0"0,6 7-416 0 0,15 16 440 0 0,1-1-1 0 0,1-1 0 0 0,1 0 0 0 0,1-2 1 0 0,0-1-1 0 0,1-1 0 0 0,1-1 1 0 0,1-2-1 0 0,0 0 0 0 0,1-2 1 0 0,0-1-1 0 0,1-2 0 0 0,0 0 1 0 0,0-2-1 0 0,1-2 0 0 0,18 1-229 0 0,-75 43 146 0 0,-256 212 1933 0 0,280-254-5211 0 0,15-11-4362 0 0,6-8-825 0 0</inkml:trace>
  <inkml:trace contextRef="#ctx0" brushRef="#br0" timeOffset="4497.019">4093 851 8201 0 0,'0'0'6548'0'0,"0"0"-5880"0"0,0 0-604 0 0,0 0-56 0 0,-47-9 168 0 0,23 4-76 0 0,-6 0-84 0 0,2 0-16 0 0,-3 0-908 0 0,4 2-932 0 0,6-2-2428 0 0,2-8-3145 0 0</inkml:trace>
  <inkml:trace contextRef="#ctx0" brushRef="#br0" timeOffset="4667.189">4061 722 4804 0 0,'0'0'9869'0'0,"0"0"-8997"0"0,0 0-632 0 0,0 0 453 0 0,0 0-693 0 0,0 0 0 0 0,0 0-76 0 0,-69-9 68 0 0,24 5-261 0 0,-9-3-1139 0 0,9 2-2516 0 0,3-5-4657 0 0</inkml:trace>
  <inkml:trace contextRef="#ctx0" brushRef="#br0" timeOffset="6720.235">4778 467 680 0 0,'0'0'1372'0'0,"0"0"2225"0"0,0 0-1615 0 0,0 0-806 0 0,0 0 134 0 0,0 0 18 0 0,0 0-274 0 0,2 4-406 0 0,4 1-511 0 0,0 1-1 0 0,0-1 0 0 0,0 0 1 0 0,0-1-1 0 0,1 0 0 0 0,0 0 1 0 0,0 0-1 0 0,0-1 0 0 0,0 0 1 0 0,1 0-1 0 0,-1-1 0 0 0,1 0 1 0 0,0 0-1 0 0,-1 0 0 0 0,1-1 1 0 0,0-1-1 0 0,0 1 0 0 0,0-1 1 0 0,0-1-1 0 0,0 1 0 0 0,0-1 1 0 0,-1-1-1 0 0,1 1 0 0 0,0-1 1 0 0,-1-1-1 0 0,1 1 1 0 0,-1-2-1 0 0,0 1 0 0 0,0 0 1 0 0,0-1-1 0 0,0-1 0 0 0,3-2-136 0 0,-8 6 4 0 0,-1 1 0 0 0,0 0 0 0 0,0-1 0 0 0,1 1 0 0 0,-1-1 0 0 0,0 0 0 0 0,0 1-1 0 0,0-1 1 0 0,0 0 0 0 0,0 0 0 0 0,0 0 0 0 0,0 1 0 0 0,0-1 0 0 0,0 0 0 0 0,0 0 0 0 0,-1 0 0 0 0,1-1-1 0 0,0 1 1 0 0,-1 0 0 0 0,1 0 0 0 0,0 0 0 0 0,-1 0 0 0 0,0-1 0 0 0,1 1 0 0 0,-1 0 0 0 0,0-1-1 0 0,1 1 1 0 0,-1 0 0 0 0,0 0 0 0 0,0-1 0 0 0,0 1 0 0 0,0 0 0 0 0,0-1 0 0 0,-1 1 0 0 0,1 0 0 0 0,0 0-1 0 0,-1-1 1 0 0,1 1 0 0 0,-1 0 0 0 0,1 0 0 0 0,-1-1 0 0 0,1 1 0 0 0,-1 0 0 0 0,0 0 0 0 0,1 0 0 0 0,-1 0-1 0 0,0 0 1 0 0,0 0 0 0 0,0 0 0 0 0,0 0 0 0 0,0 0 0 0 0,0 1 0 0 0,0-1 0 0 0,0 0 0 0 0,-1 0-4 0 0,-71-20-1121 0 0,64 24 1140 0 0,0 1 1 0 0,0 0 0 0 0,1 1 0 0 0,-1-1 0 0 0,1 2 0 0 0,1-1 0 0 0,-1 1 0 0 0,1 0 0 0 0,0 1 0 0 0,0 0 0 0 0,1 0 0 0 0,0 0 0 0 0,0 1 0 0 0,0 0 0 0 0,1 0 0 0 0,1 0 0 0 0,-1 1 0 0 0,1-1 0 0 0,1 1 0 0 0,-1 0 0 0 0,2 0 0 0 0,-1 1 0 0 0,1-1-1 0 0,1 0 1 0 0,0 1 0 0 0,0 0 0 0 0,0-1 0 0 0,2 1 0 0 0,0 5-20 0 0,2-10 87 0 0,1 1 0 0 0,0-1-1 0 0,0 0 1 0 0,0 0 0 0 0,1 0 0 0 0,0-1 0 0 0,0 0-1 0 0,0 1 1 0 0,0-2 0 0 0,1 1 0 0 0,0-1-1 0 0,-1 0 1 0 0,1 0 0 0 0,0 0 0 0 0,1-1-1 0 0,-1 0 1 0 0,0 0 0 0 0,1-1 0 0 0,-1 0-1 0 0,1 0 1 0 0,-1 0 0 0 0,1-1 0 0 0,-1 0-1 0 0,1 0 1 0 0,0-1 0 0 0,-1 1 0 0 0,1-1-1 0 0,-1-1 1 0 0,5-1-87 0 0,10 3 115 0 0,-11 0-210 0 0,67-5 805 0 0,-38-14-3338 0 0,-37 14-657 0 0,-1-3-3789 0 0</inkml:trace>
  <inkml:trace contextRef="#ctx0" brushRef="#br0" timeOffset="7046.713">5417 217 3664 0 0,'0'0'7699'0'0,"0"0"-4871"0"0,0 0-1806 0 0,0 0-169 0 0,0 0-105 0 0,-6-1-98 0 0,-305-20 836 0 0,296 14-2873 0 0,40-6-5954 0 0,-10 8 1331 0 0</inkml:trace>
  <inkml:trace contextRef="#ctx0" brushRef="#br0" timeOffset="7477.968">5579 1 7201 0 0,'0'0'3989'0'0,"0"0"-3121"0"0,7 7-458 0 0,213 268 6050 0 0,-209-264-7265 0 0,-19-32-1516 0 0,-2-4 1677 0 0,-13-56 1436 0 0,-21 107-137 0 0,-1 9-307 0 0,-26 20 114 0 0,29-13-6130 0 0,39-36-170 0 0</inkml:trace>
  <inkml:trace contextRef="#ctx0" brushRef="#br0" timeOffset="7818.8">6022 32 9997 0 0,'0'0'1683'0'0,"3"7"-1093"0"0,0 8-32 0 0,1 0 0 0 0,-2 0 0 0 0,0 0 1 0 0,-1 1-1 0 0,0-1 0 0 0,-2 1 0 0 0,1-1 1 0 0,-2 1-1 0 0,0-1 0 0 0,-4 13-558 0 0,-1 22 262 0 0,6-45-290 0 0,1-1 1 0 0,0 0-1 0 0,0 0 1 0 0,0 0-1 0 0,1 1 1 0 0,-1-1-1 0 0,1 0 1 0 0,0 0-1 0 0,0 0 1 0 0,1 0-1 0 0,-1 0 1 0 0,1 0-1 0 0,0 0 1 0 0,0-1-1 0 0,0 1 1 0 0,0 0-1 0 0,1-1 1 0 0,-1 0 0 0 0,1 0-1 0 0,0 1 1 0 0,0-1 27 0 0,37-2-7233 0 0,-29-9 1073 0 0</inkml:trace>
  <inkml:trace contextRef="#ctx0" brushRef="#br0" timeOffset="8098.02">6117 181 3452 0 0,'0'0'9669'0'0,"0"0"-9109"0"0,0 0-560 0 0,-41-8-128 0 0,18 6 128 0 0,-6 2 44 0 0,0 0-44 0 0,-4 0-764 0 0,10 0-4112 0 0,-10-1-3081 0 0</inkml:trace>
  <inkml:trace contextRef="#ctx0" brushRef="#br0" timeOffset="11436.554">7921 1074 11065 0 0,'-6'-1'837'0'0,"-487"-56"2437"0"0,-77 38 6 0 0,-286 7-2903 0 0,236 5-456 0 0,527 0-535 0 0,105 4-6778 0 0,10-1-1024 0 0</inkml:trace>
  <inkml:trace contextRef="#ctx0" brushRef="#br0" timeOffset="11792.251">6453 1442 13105 0 0,'0'0'1502'0'0,"0"0"-1113"0"0,0 0-270 0 0,-2-7 213 0 0,1 4-302 0 0,1 0 1 0 0,-1 0-1 0 0,1 0 1 0 0,-1 0-1 0 0,0 0 0 0 0,0 0 1 0 0,-1 0-1 0 0,1 0 1 0 0,0 1-1 0 0,-1-1 1 0 0,0 1-1 0 0,1-1 1 0 0,-1 1-1 0 0,0-1 0 0 0,0 1 1 0 0,-1 0-1 0 0,1 0 1 0 0,0 0-1 0 0,-1 0 1 0 0,1 0-1 0 0,-1 1 1 0 0,0-1-1 0 0,1 1 0 0 0,-1 0 1 0 0,0-1-1 0 0,0 1 1 0 0,0 1-1 0 0,0-1 1 0 0,0 0-1 0 0,0 1 1 0 0,0-1-1 0 0,0 1 1 0 0,0 0-1 0 0,0 0 0 0 0,0 0 1 0 0,0 1-1 0 0,0-1 1 0 0,-1 1-1 0 0,1-1 1 0 0,1 1-1 0 0,-1 0 1 0 0,-3 1-31 0 0,3 0 23 0 0,0 0 0 0 0,0 1 0 0 0,0-1 0 0 0,0 1 0 0 0,0-1 0 0 0,1 1 0 0 0,-1 0 0 0 0,1 0 0 0 0,0 0 1 0 0,0 0-1 0 0,0 0 0 0 0,0 0 0 0 0,1 0 0 0 0,-1 1 0 0 0,1-1 0 0 0,0 1 0 0 0,0-1 0 0 0,0 1 0 0 0,0 0 1 0 0,1-1-1 0 0,-1 1 0 0 0,1 0 0 0 0,0-1 0 0 0,0 1 0 0 0,0 0 0 0 0,1 0 0 0 0,-1-1 0 0 0,1 1 0 0 0,0 0 1 0 0,0-1-1 0 0,0 1 0 0 0,1-1 0 0 0,-1 0 0 0 0,1 1 0 0 0,0-1 0 0 0,0 0 0 0 0,0 0 0 0 0,0 0 0 0 0,0 0 1 0 0,1 0-1 0 0,-1 0 0 0 0,1-1 0 0 0,0 0 0 0 0,0 1 0 0 0,0-1 0 0 0,0 0 0 0 0,0 0 0 0 0,0 0 0 0 0,1-1 1 0 0,-1 1-1 0 0,1-1-23 0 0,83-9 834 0 0,-86 7-839 0 0,1 1-1 0 0,0 0 1 0 0,-1-1 0 0 0,1 1-1 0 0,0-1 1 0 0,-1 0 0 0 0,1 1-1 0 0,-1-1 1 0 0,1 0 0 0 0,-1 0-1 0 0,0 0 1 0 0,1 0 0 0 0,-1 0-1 0 0,0 0 1 0 0,0 0 0 0 0,1-1 0 0 0,-1 1-1 0 0,0 0 1 0 0,0-1 0 0 0,-1 1-1 0 0,1-1 1 0 0,0 1 0 0 0,0-1-1 0 0,-1 1 1 0 0,1-1 0 0 0,-1 1-1 0 0,1-1 1 0 0,-1 0 0 0 0,0 1-1 0 0,1-1 1 0 0,-1 0 0 0 0,0 1-1 0 0,0-1 1 0 0,0 0 0 0 0,-1 1-1 0 0,1-1 1 0 0,0 0 0 0 0,0 1-1 0 0,-1-1 1 0 0,1 0 0 0 0,-1 1-1 0 0,0-1 1 0 0,1 1 0 0 0,-1-1-1 0 0,0 1 1 0 0,0-1 0 0 0,0 1-1 0 0,0 0 1 0 0,-1-1 5 0 0,-30-28-2665 0 0,11 13-4905 0 0,11 4-672 0 0</inkml:trace>
  <inkml:trace contextRef="#ctx0" brushRef="#br0" timeOffset="12011.241">6809 1230 14909 0 0,'0'0'2437'0'0,"0"0"-2437"0"0,0 0 0 0 0,22 38 336 0 0,-21-23 256 0 0,-1 3-136 0 0,0 0-88 0 0,-1 1-72 0 0,-2 0-136 0 0,1-2-64 0 0,-2 3-20 0 0,0 0-16 0 0,1-2-60 0 0,2 2-636 0 0,1 0-1008 0 0,0-8-1533 0 0,1-3-8364 0 0</inkml:trace>
  <inkml:trace contextRef="#ctx0" brushRef="#br0" timeOffset="12228.558">6876 1679 7249 0 0,'0'0'6532'0'0,"-1"6"-4973"0"0,1-3-1410 0 0,-2 0-10 0 0,1 0 0 0 0,0 1 0 0 0,0-1 0 0 0,0 1 0 0 0,0 0 0 0 0,1-1 0 0 0,0 1 0 0 0,-1 0-1 0 0,1-1 1 0 0,0 1 0 0 0,1 0 0 0 0,-1-1 0 0 0,1 1 0 0 0,-1-1 0 0 0,1 1 0 0 0,0-1 0 0 0,1 1 0 0 0,-1-1 0 0 0,0 1 0 0 0,1-1 0 0 0,0 0 0 0 0,0 0 0 0 0,0 0 0 0 0,0 0 0 0 0,0 0 0 0 0,1 0 0 0 0,-1-1-1 0 0,1 1 1 0 0,0-1 0 0 0,0 0 0 0 0,0 1 0 0 0,0-1 0 0 0,0 0 0 0 0,2 0-139 0 0,14-34-1023 0 0,-19 16-2672 0 0,-1 4-3879 0 0,-1-1-347 0 0</inkml:trace>
  <inkml:trace contextRef="#ctx0" brushRef="#br0" timeOffset="12721.896">9208 1279 15321 0 0,'0'0'2737'0'0,"0"0"-2737"0"0,0 0-260 0 0,0 0 88 0 0,-38-2 172 0 0,14-3 136 0 0,-3 2-36 0 0,-4-3-100 0 0,0 1 0 0 0,1 0-556 0 0,2-1-489 0 0,3-2-823 0 0,8 1-2796 0 0,3-9-3017 0 0</inkml:trace>
  <inkml:trace contextRef="#ctx0" brushRef="#br0" timeOffset="12970.758">9161 1121 6321 0 0,'0'0'7900'0'0,"0"0"-7232"0"0,0 0-668 0 0,0 0-12 0 0,0 0 12 0 0,-62 2 264 0 0,20-4-124 0 0,4 0-140 0 0,1-2-468 0 0,8 1-1168 0 0,13-1-3084 0 0,-9-7-3669 0 0</inkml:trace>
  <inkml:trace contextRef="#ctx0" brushRef="#br0" timeOffset="13280.462">9590 1073 11309 0 0,'0'0'1841'0'0,"0"0"-1610"0"0,0 0 137 0 0,0 0 74 0 0,8 7-60 0 0,-4-3-315 0 0,0 0 0 0 0,0-1 0 0 0,1 1 0 0 0,0-1 0 0 0,-1 1 1 0 0,1-2-1 0 0,0 1 0 0 0,0 0 0 0 0,1-1 0 0 0,-1 0 0 0 0,1 0 0 0 0,-1-1 1 0 0,1 1-1 0 0,-1-1 0 0 0,1 0 0 0 0,0-1 0 0 0,-1 1 0 0 0,1-1 1 0 0,0-1-1 0 0,0 1 0 0 0,-1-1 0 0 0,1 1 0 0 0,0-2 0 0 0,-1 1 0 0 0,1-1 1 0 0,-1 0-1 0 0,0 0 0 0 0,1 0 0 0 0,-1-1 0 0 0,0 1 0 0 0,0-1 1 0 0,0-1-68 0 0,-4 3-19 0 0,0 0 0 0 0,0 0 0 0 0,0 0 1 0 0,0 0-1 0 0,0 0 0 0 0,0-1 1 0 0,0 1-1 0 0,-1 0 0 0 0,1 0 1 0 0,0-1-1 0 0,-1 1 0 0 0,1 0 1 0 0,-1-1-1 0 0,1 1 0 0 0,-1-1 1 0 0,0 1-1 0 0,0-1 0 0 0,0 1 0 0 0,0-1 1 0 0,0 1-1 0 0,0-1 0 0 0,0 1 1 0 0,0 0-1 0 0,0-1 0 0 0,-1 1 1 0 0,1-1-1 0 0,0 1 0 0 0,-1-1 1 0 0,1 1-1 0 0,-1 0 0 0 0,0-1 1 0 0,1 1-1 0 0,-1 0 0 0 0,0 0 1 0 0,0 0-1 0 0,0-1 0 0 0,0 1 0 0 0,0 0 1 0 0,0 0-1 0 0,0 0 0 0 0,0 1 1 0 0,-1-1-1 0 0,1 0 0 0 0,0 0 1 0 0,0 0-1 0 0,-1 1 0 0 0,1-1 1 0 0,-1 1-1 0 0,1-1 0 0 0,0 1 1 0 0,-2-1 18 0 0,-77 4-421 0 0,72 1 516 0 0,1 0 0 0 0,0 0 1 0 0,0 1-1 0 0,0 0 0 0 0,0 1 0 0 0,1-1 1 0 0,0 1-1 0 0,0 1 0 0 0,1-1 0 0 0,0 1 0 0 0,0 0 1 0 0,0 0-1 0 0,1 0 0 0 0,0 1 0 0 0,0-1 1 0 0,1 1-1 0 0,0 0 0 0 0,0 0 0 0 0,1 0 0 0 0,0 1 1 0 0,0 5-96 0 0,6-9 97 0 0,0 1 0 0 0,0-1 1 0 0,0 0-1 0 0,1 0 1 0 0,0 0-1 0 0,0-1 0 0 0,0 0 1 0 0,1 0-1 0 0,-1 0 0 0 0,1 0 1 0 0,0-1-1 0 0,0 0 1 0 0,0 0-1 0 0,0-1 0 0 0,1 0 1 0 0,-1 0-1 0 0,1 0 1 0 0,-1-1-1 0 0,1 0 0 0 0,0 0 1 0 0,0-1-1 0 0,-1 0 1 0 0,5 0-98 0 0,-9 0-11 0 0,6 1-123 0 0,58 5-231 0 0,-27-18-5072 0 0,-25-3-1031 0 0</inkml:trace>
  <inkml:trace contextRef="#ctx0" brushRef="#br0" timeOffset="13482.424">10135 783 12645 0 0,'0'0'4757'0'0,"0"0"-4757"0"0,0 0-1085 0 0,0 0 1085 0 0,-35 3 341 0 0,15-5 267 0 0,-5 1-160 0 0,-4-2-292 0 0,-2 0-156 0 0,0 0 0 0 0,0 2 4 0 0,0-1-4 0 0,4 0-716 0 0,5 0-749 0 0,5-1-1439 0 0,8-1-3504 0 0</inkml:trace>
  <inkml:trace contextRef="#ctx0" brushRef="#br0" timeOffset="13839.018">10330 633 260 0 0,'0'0'11521'0'0,"3"7"-8801"0"0,119 290 1903 0 0,-102-274-5796 0 0,-16-37-4984 0 0,-47-67 2451 0 0,12 28 10335 0 0,7 78-4762 0 0,-60 38-39 0 0,54-45-3526 0 0,0-3-3337 0 0,24-14-1944 0 0</inkml:trace>
  <inkml:trace contextRef="#ctx0" brushRef="#br0" timeOffset="14070.176">10768 702 14085 0 0,'0'0'1516'0'0,"0"0"-1508"0"0,12 42-8 0 0,-8-19 756 0 0,-4 3 41 0 0,3 4-1 0 0,-3 1-180 0 0,-4 0-296 0 0,-3-2-136 0 0,1-2-184 0 0,2-2-24 0 0,2-4-308 0 0,2-3-308 0 0,2-2-440 0 0,6-4-353 0 0,5-1-1075 0 0,-3-5-3016 0 0,8-7-2013 0 0</inkml:trace>
  <inkml:trace contextRef="#ctx0" brushRef="#br0" timeOffset="14241.321">10836 903 13509 0 0,'0'0'1076'0'0,"-72"-15"-1076"0"0,19 7-76 0 0,-12 1 68 0 0,5-5 8 0 0,18 2-3216 0 0,4-4-7753 0 0</inkml:trace>
  <inkml:trace contextRef="#ctx0" brushRef="#br0" timeOffset="9563.905">6373 457 808 0 0,'0'0'0'0'0</inkml:trace>
  <inkml:trace contextRef="#ctx0" brushRef="#br0" timeOffset="9842.804">6495 225 7909 0 0,'0'0'2803'0'0,"0"0"-1283"0"0,0 0-691 0 0,0 0-412 0 0,0 0-226 0 0,-3 9 279 0 0,-14 49 578 0 0,7-33-677 0 0,1 1 0 0 0,1 1 0 0 0,2-1 0 0 0,0 1-1 0 0,2 0 1 0 0,1 1 0 0 0,2-1 0 0 0,0 0 0 0 0,2 1 0 0 0,1 0-371 0 0,53 65 417 0 0,7-60-6802 0 0,-49-34 821 0 0,-1-8-1800 0 0</inkml:trace>
  <inkml:trace contextRef="#ctx0" brushRef="#br0" timeOffset="10211.343">6721 380 5653 0 0,'0'0'5925'0'0,"0"0"-4718"0"0,3 7-577 0 0,38 77 2357 0 0,-34-65-2803 0 0,1 1 1 0 0,1-2 0 0 0,1 1 0 0 0,0-2-1 0 0,2 1 1 0 0,0-1 0 0 0,0-1 0 0 0,2 0-1 0 0,0-1 1 0 0,3 1-185 0 0,-20-39-7230 0 0,-7-11 4694 0 0,-3 3 2075 0 0,-7-14 928 0 0,15 36 5675 0 0,-60 110-3470 0 0,4-52-7771 0 0,54-44-248 0 0</inkml:trace>
  <inkml:trace contextRef="#ctx0" brushRef="#br0" timeOffset="10460.909">7159 320 12197 0 0,'2'8'2109'0'0,"15"286"2337"0"0,-7-256-6288 0 0,12-25-6418 0 0,-9-16 862 0 0</inkml:trace>
  <inkml:trace contextRef="#ctx0" brushRef="#br0" timeOffset="10630.582">7302 523 3180 0 0,'0'0'10981'0'0,"0"0"-10297"0"0,0 0-520 0 0,-35-9-164 0 0,9 6 312 0 0,-1 0-172 0 0,-4 3-140 0 0,3 0 0 0 0,-1 0-216 0 0,0 0-1264 0 0,8 0-1568 0 0,3-4-3953 0 0</inkml:trace>
  <inkml:trace contextRef="#ctx0" brushRef="#br0" timeOffset="10849.313">7442 354 13401 0 0,'9'12'380'0'0,"1"1"0"0"0,-2 1 0 0 0,0-1 0 0 0,0 1 0 0 0,-1 1 0 0 0,-1-1 0 0 0,0 1 0 0 0,-1 0 0 0 0,-1 1 0 0 0,0-1 0 0 0,-1 1 0 0 0,-1 0 0 0 0,-1-1 0 0 0,0 1 0 0 0,-1 0 0 0 0,-1 11-380 0 0,0-18-106 0 0,0 0 0 0 0,-1 0 0 0 0,0 0 0 0 0,-1 0 1 0 0,1 0-1 0 0,-2 0 0 0 0,1-1 0 0 0,-2 1 0 0 0,1-1 1 0 0,-1 0-1 0 0,0-1 0 0 0,0 1 0 0 0,-1-1 0 0 0,0 0 1 0 0,0 0-1 0 0,-1-1 0 0 0,0 0 0 0 0,0 0 0 0 0,-2 1 106 0 0,6-5-550 0 0,-5 3-1976 0 0,4-5-2221 0 0,1-6-3984 0 0</inkml:trace>
  <inkml:trace contextRef="#ctx0" brushRef="#br0" timeOffset="11095.394">7770 301 3980 0 0,'0'0'6617'0'0,"0"0"-4838"0"0,0 0-1614 0 0,0 0 45 0 0,-6-3 94 0 0,4 3-284 0 0,0-1 1 0 0,0 1-1 0 0,0-1 1 0 0,1 1 0 0 0,-1-1-1 0 0,0 1 1 0 0,0 0 0 0 0,0 0-1 0 0,0 0 1 0 0,0 0 0 0 0,0 1-1 0 0,1-1 1 0 0,-1 0 0 0 0,0 1-1 0 0,0-1 1 0 0,0 1 0 0 0,1 0-1 0 0,-1 0 1 0 0,0-1 0 0 0,0 1-1 0 0,1 0 1 0 0,-1 0 0 0 0,1 1-1 0 0,-1-1 1 0 0,1 0 0 0 0,0 0-1 0 0,-1 1 1 0 0,1-1-1 0 0,0 1 1 0 0,0-1 0 0 0,0 1-1 0 0,0-1 1 0 0,0 1 0 0 0,0 0-1 0 0,0 0 1 0 0,1-1 0 0 0,-1 1-1 0 0,1 0 1 0 0,-1 0 0 0 0,1 0-1 0 0,0 0 1 0 0,-1-1 0 0 0,1 1-1 0 0,0 0 1 0 0,0 0 0 0 0,1 1-21 0 0,-3 0 82 0 0,0 0 0 0 0,0 0 0 0 0,0 0 0 0 0,1 0 0 0 0,-1 0 0 0 0,1 0 0 0 0,0 1 0 0 0,0-1 0 0 0,0 0 0 0 0,0 1 0 0 0,1-1 0 0 0,-1 1 0 0 0,1-1 0 0 0,0 1 0 0 0,0-1 0 0 0,0 1 0 0 0,1-1 0 0 0,-1 1 0 0 0,1-1 0 0 0,0 0 0 0 0,0 1 0 0 0,0-1 0 0 0,0 0 0 0 0,0 1 0 0 0,1-1 1 0 0,0 0-1 0 0,-1 0 0 0 0,1 0 0 0 0,0-1 0 0 0,0 1 0 0 0,1 0 0 0 0,-1-1 0 0 0,1 1 0 0 0,-1-1 0 0 0,1 0 0 0 0,0 0 0 0 0,0 0 0 0 0,0 0 0 0 0,0 0 0 0 0,0-1 0 0 0,0 1 0 0 0,0-1 0 0 0,1 0 0 0 0,-1 0 0 0 0,0 0 0 0 0,1 0 0 0 0,-1-1 0 0 0,1 1 0 0 0,2-1-82 0 0,-1-1 54 0 0,0 0 0 0 0,0 0 0 0 0,0 0 0 0 0,0-1-1 0 0,0 0 1 0 0,-1 0 0 0 0,1 0 0 0 0,0-1 0 0 0,-1 0-1 0 0,0 1 1 0 0,1-1 0 0 0,-1-1 0 0 0,0 1 0 0 0,-1-1-1 0 0,1 1 1 0 0,-1-1 0 0 0,1 0 0 0 0,-1-1 0 0 0,0 1-1 0 0,-1 0 1 0 0,1-1 0 0 0,-1 0 0 0 0,0 1 0 0 0,0-1 0 0 0,0 0-1 0 0,-1 0 1 0 0,1-1-54 0 0,-2 3-89 0 0,0 0-1 0 0,0 0 1 0 0,0 1 0 0 0,-1-1-1 0 0,1 0 1 0 0,-1 0-1 0 0,1 0 1 0 0,-1 1 0 0 0,0-1-1 0 0,0 0 1 0 0,0 1 0 0 0,-1-1-1 0 0,1 1 1 0 0,0-1-1 0 0,-1 1 1 0 0,0 0 0 0 0,0-1-1 0 0,1 1 1 0 0,-1 0-1 0 0,-1 0 1 0 0,1 0 0 0 0,0 1-1 0 0,0-1 1 0 0,-1 0 0 0 0,1 1-1 0 0,-1 0 1 0 0,1-1-1 0 0,-1 1 1 0 0,1 0 0 0 0,-1 0-1 0 0,0 0 1 0 0,0 1-1 0 0,-1-1 91 0 0,-51-9-7423 0 0,22 10-388 0 0</inkml:trace>
  <inkml:trace contextRef="#ctx0" brushRef="#br0" timeOffset="43507.766">4119 2781 7705 0 0,'0'0'6628'0'0,"0"0"-5076"0"0,0 0-1865 0 0,0 0 58 0 0,0 0 563 0 0,0 0 150 0 0,8 4-141 0 0,7 3-219 0 0,1 0 0 0 0,-1-1 0 0 0,1-1 0 0 0,0 0 0 0 0,0-1 0 0 0,1-1 0 0 0,-1-1 0 0 0,1 0 0 0 0,-1-1 0 0 0,1-1 0 0 0,0 0 0 0 0,-1-2 0 0 0,1 0 0 0 0,7-2-98 0 0,-23 5-10 0 0,0-1 1 0 0,0 0 0 0 0,0 0 0 0 0,0 0 0 0 0,0 0 0 0 0,0 0 0 0 0,0-1 0 0 0,0 1-1 0 0,0 0 1 0 0,0 0 0 0 0,0-1 0 0 0,0 1 0 0 0,0-1 0 0 0,0 1 0 0 0,0-1 0 0 0,0 1-1 0 0,0-1 1 0 0,0 1 0 0 0,0-1 0 0 0,0 0 0 0 0,0 0 0 0 0,-1 1 0 0 0,1-1-1 0 0,0 0 1 0 0,-1 0 0 0 0,1 0 0 0 0,0 0 0 0 0,-1 0 0 0 0,1 0 0 0 0,-1 0 0 0 0,0 0-1 0 0,1 0 1 0 0,-1 0 0 0 0,0 0 0 0 0,0 0 0 0 0,1 0 0 0 0,-1 0 0 0 0,0 0 0 0 0,0 0-1 0 0,0 0 1 0 0,0 0 0 0 0,0-1 0 0 0,-1 1 0 0 0,1 0 0 0 0,0 0 0 0 0,0 0-1 0 0,-1 0 1 0 0,1 0 0 0 0,-1 0 0 0 0,1 0 0 0 0,-1-1 9 0 0,-52-21-1467 0 0,47 23 1485 0 0,0 0-1 0 0,0 0 1 0 0,0 1-1 0 0,0 0 1 0 0,0 0-1 0 0,1 1 1 0 0,-1-1-1 0 0,0 1 0 0 0,1 0 1 0 0,-1 1-1 0 0,1 0 1 0 0,0 0-1 0 0,-1 0 1 0 0,1 0-1 0 0,1 1 1 0 0,-1-1-1 0 0,1 1 0 0 0,-1 1 1 0 0,1-1-1 0 0,0 0 1 0 0,1 1-1 0 0,-1 0 1 0 0,1 0-1 0 0,0 0 1 0 0,0 0-1 0 0,0 1 0 0 0,1-1 1 0 0,0 1-1 0 0,0 0 1 0 0,0-1-1 0 0,1 1 1 0 0,0 0-1 0 0,0 0 1 0 0,0 0-1 0 0,1 0 0 0 0,0 5-16 0 0,3-6 135 0 0,1 0 1 0 0,0 0 0 0 0,0 0 0 0 0,0-1 0 0 0,0 0 0 0 0,1 0 0 0 0,0 0 0 0 0,0 0 0 0 0,0-1 0 0 0,0 1 0 0 0,1-1 0 0 0,-1-1 0 0 0,1 1 0 0 0,-1-1 0 0 0,1 0 0 0 0,0 0-1 0 0,0-1 1 0 0,0 1 0 0 0,0-1 0 0 0,0-1 0 0 0,0 1 0 0 0,0-1 0 0 0,1 0 0 0 0,-1-1 0 0 0,0 1 0 0 0,1-1-137 0 0,-5 1-9 0 0,18 2-348 0 0,51 1 748 0 0,-31-13-7559 0 0,-31 1 1144 0 0</inkml:trace>
  <inkml:trace contextRef="#ctx0" brushRef="#br0" timeOffset="43818.45">4977 2433 7201 0 0,'0'0'5033'0'0,"0"0"-3478"0"0,0 0-1259 0 0,-7 1 241 0 0,-43 2 728 0 0,-165 7 1040 0 0,72-7-6546 0 0,137-4-26 0 0,6-4-2633 0 0</inkml:trace>
  <inkml:trace contextRef="#ctx0" brushRef="#br0" timeOffset="44114.924">5219 2220 12057 0 0,'0'0'1965'0'0,"4"7"-1580"0"0,152 285 4168 0 0,-156-291-4703 0 0,28 41 148 0 0,-14-36-4634 0 0,-12-12-2809 0 0,-2-4 718 0 0</inkml:trace>
  <inkml:trace contextRef="#ctx0" brushRef="#br0" timeOffset="44362.457">5375 2441 1460 0 0,'0'0'9269'0'0,"0"0"-7737"0"0,0 0-1212 0 0,0 0 48 0 0,0 0 880 0 0,-40 29-112 0 0,25-20-252 0 0,-7 3-295 0 0,0 0-341 0 0,1 1-196 0 0,-2 0-12 0 0,3-1-40 0 0,1 0-873 0 0,3-3-563 0 0,5-2-1408 0 0,2-2-3528 0 0</inkml:trace>
  <inkml:trace contextRef="#ctx0" brushRef="#br0" timeOffset="44547.261">5746 2260 9277 0 0,'2'6'4480'0'0,"2"15"-3943"0"0,0 1 0 0 0,-1 0-1 0 0,-2-1 1 0 0,0 1 0 0 0,-1 0 0 0 0,-1 0-1 0 0,-1 0 1 0 0,-1-1 0 0 0,-3 8-537 0 0,8 43-864 0 0,22-57-7953 0 0,-11-16 1510 0 0</inkml:trace>
  <inkml:trace contextRef="#ctx0" brushRef="#br0" timeOffset="44703.77">5842 2431 6917 0 0,'0'0'7184'0'0,"0"0"-6844"0"0,-50 3-340 0 0,14-2-228 0 0,-14 4 168 0 0,-2-4 56 0 0,15 1-1436 0 0,3-2-4184 0 0</inkml:trace>
  <inkml:trace contextRef="#ctx0" brushRef="#br0" timeOffset="47471.445">6599 2991 1756 0 0,'0'0'695'0'0,"8"1"78"0"0,-3-1-415 0 0,35 5 2019 0 0,-15-9 3372 0 0,-60-1-2224 0 0,18 1-3220 0 0,-464-32 315 0 0,482 36-813 0 0,-1 0 0 0 0,1 0-1 0 0,-1-1 1 0 0,1 1 0 0 0,-1 0 0 0 0,1 0-1 0 0,-1 0 1 0 0,1 0 0 0 0,-1-1 0 0 0,1 1-1 0 0,-1 0 1 0 0,0 0 0 0 0,1-1 0 0 0,-1 1-1 0 0,1 0 1 0 0,-1-1 0 0 0,0 1-1 0 0,1 0 1 0 0,-1-1 0 0 0,0 1 0 0 0,0 0-1 0 0,1-1 1 0 0,-1 1 0 0 0,0-1 0 0 0,0 1-1 0 0,1-1 1 0 0,-1 1 0 0 0,0-1 0 0 0,0 1-1 0 0,0-1 1 0 0,0 1 0 0 0,0 0 0 0 0,0-1-1 0 0,0 1 1 0 0,0-1 0 0 0,0 1 0 0 0,0-1-1 0 0,0 1 1 0 0,0-1 0 0 0,0 1-1 0 0,0-1 1 0 0,0 1 0 0 0,-1-1 0 0 0,1 1 193 0 0,16-4-5039 0 0</inkml:trace>
  <inkml:trace contextRef="#ctx0" brushRef="#br0" timeOffset="47735.455">6622 2881 8689 0 0,'0'0'1332'0'0,"0"0"-1332"0"0,0 0 0 0 0,-61 0 180 0 0,16-4 296 0 0,-13 1-152 0 0,-1-1-132 0 0,0 1-48 0 0,16 3-56 0 0,14-1-24 0 0,9 0-60 0 0,3 0 48 0 0,-1 0-52 0 0,1-2-788 0 0,3 0-984 0 0,5-1-2413 0 0</inkml:trace>
  <inkml:trace contextRef="#ctx0" brushRef="#br0" timeOffset="47998.472">6654 2775 10001 0 0,'7'4'1587'0'0,"5"5"-1329"0"0,-1 0 1 0 0,0 0 0 0 0,0 1 0 0 0,-1 1-1 0 0,-1 0 1 0 0,1 0 0 0 0,-2 1-1 0 0,0 0 1 0 0,0 0 0 0 0,-1 1 0 0 0,0 1-259 0 0,-4-8 82 0 0,-1-1 1 0 0,1 0-1 0 0,-1 1 0 0 0,-1-1 1 0 0,1 1-1 0 0,-1 0 1 0 0,0-1-1 0 0,0 1 1 0 0,-1 0-1 0 0,1 0 0 0 0,-1-1 1 0 0,-1 1-1 0 0,1 0 1 0 0,-1 0-1 0 0,0 0 1 0 0,0-1-1 0 0,-1 1 1 0 0,0-1-1 0 0,0 1 0 0 0,0-1 1 0 0,0 1-1 0 0,-1-1 1 0 0,0 0-1 0 0,0 0 1 0 0,0-1-1 0 0,-1 1 1 0 0,0-1-1 0 0,0 1 0 0 0,0-1 1 0 0,-1 1-83 0 0,-107 60 796 0 0,60-48-6687 0 0,48-17-937 0 0</inkml:trace>
  <inkml:trace contextRef="#ctx0" brushRef="#br1" timeOffset="185440.432">6104 1901 1748 0 0,'0'0'8384'0'0,"0"0"-5599"0"0,0 0-1675 0 0,0 0 68 0 0,0 0-323 0 0,0 0-608 0 0,3 10-118 0 0,17 57 684 0 0,-4 1 1 0 0,-2 0-1 0 0,-4 1 1 0 0,1 42-814 0 0,-3-110-5543 0 0,-3-19 41 0 0</inkml:trace>
  <inkml:trace contextRef="#ctx0" brushRef="#br1" timeOffset="185611.41">6419 1875 6037 0 0,'0'0'7172'0'0,"0"0"-7032"0"0,0 0 320 0 0,0 0-192 0 0,-51 3 704 0 0,25-1-52 0 0,-3 0-255 0 0,-2 0-201 0 0,-2 1-180 0 0,-2 0-148 0 0,3 1-84 0 0,-2 1-52 0 0,3-2-4 0 0,4 1-296 0 0,9-1-1105 0 0,3-1-651 0 0,8 0-3164 0 0,12-2-3277 0 0</inkml:trace>
  <inkml:trace contextRef="#ctx0" brushRef="#br1" timeOffset="185765.618">6529 2105 5108 0 0,'0'0'4849'0'0,"0"0"-4513"0"0,0 0 244 0 0,0 0 936 0 0,-53 17-140 0 0,17-17-460 0 0,-14 0-376 0 0,-3 0-200 0 0,9 0-228 0 0,10 0-100 0 0,16-1-12 0 0,5 1-424 0 0,-1 0-1084 0 0,6-1-1308 0 0,3-2-4657 0 0</inkml:trace>
  <inkml:trace contextRef="#ctx0" brushRef="#br1" timeOffset="186089.623">6730 1872 5533 0 0,'0'0'5916'0'0,"0"0"-3941"0"0,0 0-1470 0 0,0 0-254 0 0,0 0 189 0 0,-2 8 333 0 0,-89 346 3943 0 0,90-347-4699 0 0,0 0 0 0 0,0 0-1 0 0,1 0 1 0 0,0 0 0 0 0,1 1 0 0 0,0-1-1 0 0,0 0 1 0 0,0 0 0 0 0,1 0 0 0 0,0 0-1 0 0,0-1 1 0 0,1 1 0 0 0,0 0 0 0 0,0-1-1 0 0,1 0 1 0 0,-1 0 0 0 0,1 0 0 0 0,1 0-1 0 0,-1 0 1 0 0,1-1 0 0 0,0 0-1 0 0,0 0 1 0 0,1 0-17 0 0,64 24-2674 0 0,-67-29 1978 0 0,7 1-1290 0 0,-3-4-2732 0 0,4-5-2934 0 0</inkml:trace>
  <inkml:trace contextRef="#ctx0" brushRef="#br0" timeOffset="48789.426">7715 2706 4500 0 0,'0'0'8805'0'0,"0"0"-6603"0"0,2 7-2516 0 0,6 30 869 0 0,-2 0 1 0 0,-1 1 0 0 0,-1 0 0 0 0,-3-1-1 0 0,-1 1 1 0 0,-2 3-556 0 0,-6 19-1259 0 0,7-66-6153 0 0,2-8-92 0 0</inkml:trace>
  <inkml:trace contextRef="#ctx0" brushRef="#br0" timeOffset="49039.358">7770 2649 5320 0 0,'0'0'6060'0'0,"0"0"-4347"0"0,0 0-1524 0 0,0 0 2 0 0,0 0 187 0 0,0 0-163 0 0,9 1-84 0 0,1 2 71 0 0,0-1 0 0 0,0 1 1 0 0,-1 1-1 0 0,1 0 0 0 0,-1 0 1 0 0,0 1-1 0 0,0 0 0 0 0,0 1 1 0 0,-1 0-1 0 0,1 0 0 0 0,-2 0 1 0 0,1 1-1 0 0,3 5-202 0 0,-9-12 29 0 0,0 1 0 0 0,1 0 1 0 0,-1 0-1 0 0,0 1 0 0 0,0-1 1 0 0,0 0-1 0 0,0 1 0 0 0,0-1 1 0 0,0 1-1 0 0,-1 0 0 0 0,1-1 0 0 0,-1 1 1 0 0,1 0-1 0 0,-1 0 0 0 0,1 0 1 0 0,-1 0-1 0 0,0 0 0 0 0,0 1 1 0 0,0-1-1 0 0,0 0 0 0 0,0 0 0 0 0,-1 1 1 0 0,1-1-1 0 0,-1 1 0 0 0,1-1 1 0 0,-1 0-1 0 0,0 1 0 0 0,0-1 1 0 0,0 1-1 0 0,0-1 0 0 0,-1 0 0 0 0,1 1 1 0 0,-1-1-1 0 0,1 1 0 0 0,-1-1 1 0 0,0 0-1 0 0,0 0 0 0 0,0 1 1 0 0,0-1-1 0 0,0 0 0 0 0,0 0 0 0 0,-1 0 1 0 0,1 0-1 0 0,-1 0 0 0 0,1-1 1 0 0,-1 1-1 0 0,0 0 0 0 0,0-1 1 0 0,0 1-1 0 0,0-1 0 0 0,0 1 0 0 0,0-1 1 0 0,0 0-1 0 0,-1 1-29 0 0,-99 10-1176 0 0,37-25-7104 0 0,45 0-177 0 0</inkml:trace>
  <inkml:trace contextRef="#ctx0" brushRef="#br0" timeOffset="49317.215">8319 2468 10257 0 0,'0'0'2082'0'0,"0"0"-1567"0"0,-8 7-352 0 0,-103 119 3111 0 0,102-114-3165 0 0,1 0 0 0 0,0 0 0 0 0,0 1 0 0 0,1 0 0 0 0,1 0 0 0 0,0 0 0 0 0,1 1-1 0 0,0 0 1 0 0,1 0 0 0 0,1 0 0 0 0,0 1 0 0 0,1-1 0 0 0,1 1 0 0 0,0-1-1 0 0,1 1 1 0 0,0 0 0 0 0,1-1 0 0 0,1 1 0 0 0,0-1 0 0 0,1 1 0 0 0,1-1-1 0 0,0 0 1 0 0,1 0 0 0 0,1-1 0 0 0,0 1 0 0 0,0-1 0 0 0,1 0 0 0 0,1-1-1 0 0,4 6-108 0 0,59 37-683 0 0,-38-39-5295 0 0,-23-14 369 0 0,2-7-1569 0 0</inkml:trace>
  <inkml:trace contextRef="#ctx0" brushRef="#br0" timeOffset="49597.453">8685 2703 13181 0 0,'0'8'1482'0'0,"-22"233"1973"0"0,21-234-3627 0 0,-6 20 283 0 0,6-10-3617 0 0,1-17-123 0 0,0 0-868 0 0</inkml:trace>
  <inkml:trace contextRef="#ctx0" brushRef="#br0" timeOffset="49847.448">8858 2646 13681 0 0,'0'0'1468'0'0,"0"0"-1468"0"0,0 0 0 0 0,-49-2 444 0 0,15 0 272 0 0,-11 1-191 0 0,-10 0-161 0 0,-3 1-228 0 0,1 0-136 0 0,16 0-4 0 0,12 1-396 0 0,8 0-529 0 0,5-1-443 0 0,-1 2-908 0 0,5-2-3256 0 0</inkml:trace>
  <inkml:trace contextRef="#ctx0" brushRef="#br0" timeOffset="50282.317">9387 2707 10289 0 0,'0'0'3622'0'0,"-9"6"-2789"0"0,-178 82 1705 0 0,51-25-2489 0 0,137-61-36 0 0,-1 0 0 0 0,1 0 0 0 0,0 1 0 0 0,0-1 0 0 0,0 0 1 0 0,0 0-1 0 0,0 0 0 0 0,0 0 0 0 0,1 0 0 0 0,-1 0 0 0 0,1-1 0 0 0,-1 1 0 0 0,1 0 0 0 0,0-1 0 0 0,-1 1 1 0 0,1-1-1 0 0,0 0 0 0 0,0 1 0 0 0,0-1 0 0 0,0 0 0 0 0,0 0 0 0 0,1 0 0 0 0,-1-1 0 0 0,0 1 0 0 0,0 0 1 0 0,1-1-1 0 0,-1 0 0 0 0,0 1 0 0 0,1-1 0 0 0,-1 0 0 0 0,2 0-13 0 0,2 2 5 0 0,44 14 88 0 0,111 59-1219 0 0,-155-68-3580 0 0,-5-7 2600 0 0,-2-2-4847 0 0</inkml:trace>
  <inkml:trace contextRef="#ctx0" brushRef="#br0" timeOffset="50528.626">9033 3000 5673 0 0,'0'0'6835'0'0,"0"0"-5366"0"0,0 0-1318 0 0,7 5 213 0 0,109 46 2905 0 0,22 12-3590 0 0,-121-54-5215 0 0,-9-10-1480 0 0</inkml:trace>
  <inkml:trace contextRef="#ctx0" brushRef="#br0" timeOffset="50793.258">9764 2651 14161 0 0,'0'0'910'0'0,"1"9"-1188"0"0,-10 221 3933 0 0,8-223-3691 0 0,1 0 0 0 0,-1-1 1 0 0,2 1-1 0 0,-1 0 0 0 0,0 0 1 0 0,1 0-1 0 0,1 0 0 0 0,-1-1 1 0 0,1 1-1 0 0,0-1 0 0 0,0 1 1 0 0,1-1-1 0 0,0 0 0 0 0,0 0 1 0 0,1 0-1 0 0,-1 0 0 0 0,1 0 1 0 0,1-1-1 0 0,-1 1 36 0 0,53 15-9812 0 0,-40-22 3634 0 0</inkml:trace>
  <inkml:trace contextRef="#ctx0" brushRef="#br0" timeOffset="50997.155">9942 2881 11397 0 0,'0'0'2544'0'0,"0"0"-2544"0"0,0 0 240 0 0,-51-12-240 0 0,23 8 444 0 0,-9 1-216 0 0,-7 3-228 0 0,-8 0 0 0 0,7 0-1664 0 0,12 0-2752 0 0,5-5-3685 0 0</inkml:trace>
  <inkml:trace contextRef="#ctx0" brushRef="#br0" timeOffset="51212.454">10138 2678 8433 0 0,'0'0'4800'0'0,"8"8"-3878"0"0,0 1-764 0 0,1 1 0 0 0,-1 0 0 0 0,-1 0 0 0 0,0 1 0 0 0,0 0 0 0 0,-1 1 0 0 0,0-1 0 0 0,-1 1 0 0 0,-1 0 0 0 0,0 0 0 0 0,0 1 0 0 0,-1-1 0 0 0,1 12-158 0 0,-2-9 90 0 0,0 1 1 0 0,-1-1-1 0 0,-1 1 0 0 0,0-1 0 0 0,-1 1 0 0 0,0-1 0 0 0,-2 0 0 0 0,0 1 0 0 0,0-1 0 0 0,-2 0 0 0 0,1-1 0 0 0,-2 1 0 0 0,0-1 0 0 0,-1 0 0 0 0,0 0 0 0 0,-1-1 0 0 0,-1 0 0 0 0,-6 7-90 0 0,-71 60-8921 0 0,76-78 1524 0 0</inkml:trace>
  <inkml:trace contextRef="#ctx0" brushRef="#br0" timeOffset="51410.918">10752 3204 15673 0 0,'0'0'2805'0'0,"0"0"-2805"0"0,0 0-1300 0 0,0 0 1128 0 0,-41-9 172 0 0,19 3 172 0 0,1 0-172 0 0,-1-1-396 0 0,-1 0-1125 0 0,2-2-955 0 0,7 1-2248 0 0,5 1-989 0 0</inkml:trace>
  <inkml:trace contextRef="#ctx0" brushRef="#br0" timeOffset="51583.284">10778 3081 5168 0 0,'0'0'6533'0'0,"0"0"-4809"0"0,40 3-1228 0 0,-36-2-100 0 0,-4-1 196 0 0,-4 0-124 0 0,-10 0-92 0 0,-12-3 28 0 0,-13-4-163 0 0,-11 0-241 0 0,-2-3-757 0 0,10 0-747 0 0,12 3-1216 0 0,5-6-4909 0 0</inkml:trace>
  <inkml:trace contextRef="#ctx0" brushRef="#br0" timeOffset="52063.905">11298 2816 9701 0 0,'1'6'4887'0'0,"5"14"-4472"0"0,0-1 0 0 0,-2 1 1 0 0,0 0-1 0 0,-1 0 0 0 0,-1 1 0 0 0,-1-1 0 0 0,-1 0 1 0 0,-1 1-1 0 0,-1-1 0 0 0,0 0 0 0 0,-2 4-415 0 0,3-20-224 0 0,-5 40 256 0 0,26-23-7380 0 0,4-19-823 0 0</inkml:trace>
  <inkml:trace contextRef="#ctx0" brushRef="#br0" timeOffset="52310.447">11762 3122 17354 0 0,'0'0'584'0'0,"0"0"-584"0"0,0 0-372 0 0,-54-7 372 0 0,30 1 384 0 0,-5 2-112 0 0,2 0-172 0 0,-4 1-100 0 0,2 1-12 0 0,0 0-48 0 0,5 2-188 0 0,-2 0-696 0 0,10 0-1305 0 0,6 0-4127 0 0,10-5-2057 0 0</inkml:trace>
  <inkml:trace contextRef="#ctx0" brushRef="#br0" timeOffset="52665.045">12103 3041 7825 0 0,'0'0'3543'0'0,"0"0"-2877"0"0,0 0-322 0 0,0 0 197 0 0,0 0 29 0 0,6 6-156 0 0,-1-1-335 0 0,0-1 1 0 0,0-1-1 0 0,0 1 1 0 0,0-1-1 0 0,1 0 1 0 0,0 0-1 0 0,-1 0 1 0 0,1-1 0 0 0,0 0-1 0 0,0 0 1 0 0,1-1-1 0 0,-1 1 1 0 0,0-1-1 0 0,0-1 1 0 0,1 1-1 0 0,-1-1 1 0 0,0 0 0 0 0,1 0-1 0 0,-1-1 1 0 0,0 0-1 0 0,1 0 1 0 0,3-2-80 0 0,-8 3-11 0 0,1-1 0 0 0,0 1 0 0 0,0-1 0 0 0,-1 0 0 0 0,1 0 0 0 0,-1 0 0 0 0,1 0 0 0 0,0 0 1 0 0,-1-1-1 0 0,0 1 0 0 0,1-1 0 0 0,-1 0 0 0 0,0 0 0 0 0,0 1 0 0 0,0-1 0 0 0,0-1 0 0 0,0 1 0 0 0,-1 0 0 0 0,1 0 1 0 0,0-1-1 0 0,-1 1 0 0 0,0-1 0 0 0,0 1 0 0 0,1-1 0 0 0,-1 1 0 0 0,-1-1 0 0 0,1 0 0 0 0,0 1 0 0 0,-1-1 0 0 0,1 0 1 0 0,-1 0-1 0 0,0 0 0 0 0,0 0 11 0 0,-3 3-54 0 0,0-1 1 0 0,0 1 0 0 0,0 0 0 0 0,0 0-1 0 0,0 0 1 0 0,0 0 0 0 0,0 1-1 0 0,0-1 1 0 0,0 1 0 0 0,0 0 0 0 0,0 0-1 0 0,0 0 1 0 0,0 0 0 0 0,1 0-1 0 0,-1 0 1 0 0,0 1 0 0 0,1 0 0 0 0,-1-1-1 0 0,1 1 1 0 0,0 0 0 0 0,-1 0-1 0 0,1 0 1 0 0,0 1 53 0 0,-3 1 3 0 0,-4 1 92 0 0,0 1 1 0 0,0 0-1 0 0,1 1 1 0 0,0-1-1 0 0,0 2 1 0 0,0-1-1 0 0,1 1 1 0 0,0 1-1 0 0,1-1 1 0 0,0 1-1 0 0,0 0 1 0 0,1 0-1 0 0,0 1 1 0 0,1-1-1 0 0,-1 4-95 0 0,6-10 73 0 0,1 1 1 0 0,1-1-1 0 0,-1 1 1 0 0,0-1-1 0 0,1 0 0 0 0,0 0 1 0 0,0 0-1 0 0,0 0 0 0 0,0-1 1 0 0,0 1-1 0 0,0-1 0 0 0,1 0 1 0 0,-1 0-1 0 0,1 0 0 0 0,-1 0 1 0 0,1-1-1 0 0,0 1 1 0 0,0-1-1 0 0,0 0 0 0 0,0 0 1 0 0,0 0-1 0 0,0-1 0 0 0,1 1-73 0 0,-1 0 29 0 0,87 16 62 0 0,-30-15-3725 0 0,-45-6-923 0 0,6-9-3553 0 0</inkml:trace>
  <inkml:trace contextRef="#ctx0" brushRef="#br0" timeOffset="52908.255">12708 2788 7037 0 0,'0'0'7052'0'0,"0"0"-6420"0"0,0 0-632 0 0,0 0 0 0 0,0 0 88 0 0,-36 2 544 0 0,15-3-132 0 0,-3-1-192 0 0,-6 0-236 0 0,-1-1-72 0 0,3 2-4 0 0,-2-2-276 0 0,3 2-424 0 0,5-2-344 0 0,3 0-312 0 0,2-2-1376 0 0,9 2-2857 0 0</inkml:trace>
  <inkml:trace contextRef="#ctx0" brushRef="#br0" timeOffset="53299.316">12881 2591 11417 0 0,'0'0'1020'0'0,"1"9"-1144"0"0,80 231 4671 0 0,-26-143-6282 0 0,-66-118-8257 0 0,1-4 7632 0 0,-12-23 8950 0 0,-14 69-2030 0 0,-54 25-3076 0 0,31-18-7808 0 0,51-24 741 0 0</inkml:trace>
  <inkml:trace contextRef="#ctx0" brushRef="#br0" timeOffset="53578.58">13304 2655 11537 0 0,'0'0'2598'0'0,"-2"8"-2053"0"0,-31 201 2012 0 0,58-123-2497 0 0,-4-66-3001 0 0,6-10-4380 0 0,-13-10 834 0 0</inkml:trace>
  <inkml:trace contextRef="#ctx0" brushRef="#br0" timeOffset="53828.33">13384 2840 8945 0 0,'0'0'4268'0'0,"0"0"-4268"0"0,-46-20-252 0 0,10 9 252 0 0,-12 1 380 0 0,-1 1-272 0 0,0 4-108 0 0,9 2-396 0 0,18 2-2856 0 0,-4-3-5645 0 0</inkml:trace>
  <inkml:trace contextRef="#ctx0" brushRef="#br0" timeOffset="54166.162">13856 2257 392 0 0,'0'0'3912'0'0,"0"0"-935"0"0,0 0-2009 0 0,2 10-720 0 0,10 40 663 0 0,-3 1-1 0 0,-2 0 1 0 0,-2 0 0 0 0,-3 0 0 0 0,-1 1-1 0 0,-3-1 1 0 0,-2 0 0 0 0,-5 12-911 0 0,-100 408 1073 0 0,87-355-1766 0 0,35-129-5825 0 0,-9 1 1661 0 0</inkml:trace>
  <inkml:trace contextRef="#ctx0" brushRef="#br0" timeOffset="54991.766">13760 2454 7385 0 0,'-10'-4'4312'0'0,"-141"-43"-4048"0"0,-2 7 0 0 0,-1 7 0 0 0,-138-11-264 0 0,-1487-133 517 0 0,1621 165-406 0 0,-3184-132 853 0 0,3340 144-964 0 0,-102-2-14 0 0,0 5 1 0 0,-1 4-1 0 0,2 5 1 0 0,-78 20 13 0 0,175-32 9 0 0,1 0 1 0 0,-1 1-1 0 0,1 0 1 0 0,0 0-1 0 0,0 0 1 0 0,-1 1 0 0 0,1-1-1 0 0,0 1 1 0 0,0 1-1 0 0,1-1 1 0 0,-1 1-1 0 0,0 0 1 0 0,1 0-1 0 0,0 0 1 0 0,-1 0 0 0 0,1 1-1 0 0,0 0 1 0 0,1 0-1 0 0,-1 0 1 0 0,1 0-1 0 0,0 0 1 0 0,0 1 0 0 0,0-1-1 0 0,1 1 1 0 0,-1 0-1 0 0,1 0 1 0 0,0 0-1 0 0,1 0 1 0 0,-1 0-1 0 0,1 1 1 0 0,0-1 0 0 0,0 0-1 0 0,1 1 1 0 0,-1-1-1 0 0,1 0 1 0 0,0 1-1 0 0,1-1 1 0 0,-1 1 0 0 0,1-1-1 0 0,0 0 1 0 0,2 5-10 0 0,225 569 827 0 0,-125-156 621 0 0,-97-404-1409 0 0,1 0 1 0 0,0 0-1 0 0,1 0 1 0 0,2-1-1 0 0,-1 0 1 0 0,2-1-1 0 0,0 0 1 0 0,1 0-1 0 0,1-1 1 0 0,1-1-1 0 0,0 0 1 0 0,0-1-1 0 0,2-1 1 0 0,0 0-1 0 0,0-1 1 0 0,1-1-1 0 0,1-1 1 0 0,-1 0-1 0 0,2-1 1 0 0,7 2-40 0 0,60 18 69 0 0,0-4 0 0 0,2-3 0 0 0,1-5 0 0 0,0-3 0 0 0,1-4 0 0 0,0-4 0 0 0,20-5-69 0 0,-64 2 7 0 0,3050 95 1019 0 0,-1193 9 545 0 0,-1679-97-3385 0 0,-215-11-1497 0 0,1-3-3490 0 0</inkml:trace>
  <inkml:trace contextRef="#ctx0" brushRef="#br0" timeOffset="77325.758">9022 3222 892 0 0,'0'0'4609'0'0,"0"0"-2177"0"0,0 0-1288 0 0,0 0-396 0 0,-47-7 260 0 0,27 3-172 0 0,-5 0-284 0 0,-2 1-308 0 0,0-1-192 0 0,1 1-52 0 0,-1 1-4 0 0,1-2-60 0 0,4 2-720 0 0,4 1-928 0 0,5-1-1376 0 0,3-3-3713 0 0</inkml:trace>
  <inkml:trace contextRef="#ctx0" brushRef="#br0" timeOffset="77557.203">9057 3299 5348 0 0,'0'0'7429'0'0,"0"0"-6829"0"0,0 0-600 0 0,0 0 0 0 0,-39 3 556 0 0,16-6-152 0 0,-12 0-264 0 0,-8 0-140 0 0,-7 0-48 0 0,-3-1-940 0 0,17 1-1164 0 0,2-4-4525 0 0</inkml:trace>
  <inkml:trace contextRef="#ctx0" brushRef="#br0" timeOffset="106690.084">13788 3361 184 0 0,'0'0'4619'0'0,"0"0"-3017"0"0,0 0-838 0 0,0 0-101 0 0,0 0-212 0 0,0 0-280 0 0,0 0-184 0 0,5 9 410 0 0,-50 218 3015 0 0,41-205-3276 0 0,-2 147 1834 0 0,33-278-863 0 0,-18 43-1620 0 0,-6 49-321 0 0,-6 46 34 0 0,-16 54-1883 0 0,-12-2-5115 0 0,23-59 5143 0 0</inkml:trace>
  <inkml:trace contextRef="#ctx0" brushRef="#br0" timeOffset="160120.08">8637 3469 888 0 0,'0'0'4167'0'0,"0"0"-2963"0"0,0 0-830 0 0,-3-7 343 0 0,-17-34 1546 0 0,18 41-2150 0 0,0 0 0 0 0,0 0 0 0 0,0 0 0 0 0,0 0 0 0 0,0 0 0 0 0,1 0 0 0 0,-1 1 0 0 0,0-1 0 0 0,0 0 0 0 0,0 1 0 0 0,0 0 1 0 0,0-1-1 0 0,1 1 0 0 0,-1 0 0 0 0,0 0 0 0 0,1 0 0 0 0,-1 0 0 0 0,1 0 0 0 0,-1 1 0 0 0,1-1 0 0 0,-1 0 0 0 0,1 1 0 0 0,0-1 0 0 0,0 1 0 0 0,-1-1 0 0 0,1 1 0 0 0,0 0 0 0 0,1-1 0 0 0,-1 1 1 0 0,0 0-1 0 0,0 0 0 0 0,1-1 0 0 0,-1 1 0 0 0,1 1-113 0 0,-9 9 714 0 0,-386 365 2251 0 0,352-323-3026 0 0,2 3 1 0 0,3 1 0 0 0,3 2 0 0 0,2 1 0 0 0,-3 14 60 0 0,15-33-424 0 0,32-163 376 0 0,-45 213-158 0 0,30-79 303 0 0,1-10-79 0 0,1 0 0 0 0,0 0 0 0 0,0 0 1 0 0,0 1-1 0 0,0-1 0 0 0,1 1 0 0 0,-1 0 0 0 0,1-1 0 0 0,0 1 1 0 0,0 0-1 0 0,1 0 0 0 0,-1 0 0 0 0,1-1 0 0 0,-1 1 1 0 0,1 0-1 0 0,1 0 0 0 0,-1 0 0 0 0,0 0 0 0 0,1 0 0 0 0,0 0 1 0 0,0-1-1 0 0,0 1 0 0 0,0 0 0 0 0,1-1 0 0 0,-1 1 0 0 0,1-1 1 0 0,0 1-1 0 0,0-1 0 0 0,0 0 0 0 0,1 0 0 0 0,-1 0 1 0 0,2 1-19 0 0,180 18 305 0 0,-116-22-3893 0 0,-61 0-1343 0 0,-6-1-2955 0 0</inkml:trace>
  <inkml:trace contextRef="#ctx0" brushRef="#br1" timeOffset="184744.011">7481 2530 8477 0 0,'0'0'5366'0'0,"0"0"-3797"0"0,0 0-1291 0 0,0 0 177 0 0,0 0 121 0 0,0 0 21 0 0,-7 1-103 0 0,-134 1 255 0 0,46-17-3577 0 0,72 2-4646 0 0,21 0 523 0 0</inkml:trace>
  <inkml:trace contextRef="#ctx0" brushRef="#br1" timeOffset="185006.433">7521 2410 5461 0 0,'0'0'7112'0'0,"0"0"-5380"0"0,0 0-1276 0 0,0 0-216 0 0,0 0 236 0 0,0 0 88 0 0,0 0 5 0 0,-57-1-169 0 0,15-3-188 0 0,-15 1-112 0 0,-5-2-92 0 0,7 1-8 0 0,9 1-648 0 0,15-1-889 0 0,12 0-1039 0 0,9 0-3808 0 0</inkml:trace>
  <inkml:trace contextRef="#ctx0" brushRef="#br1" timeOffset="185270.324">7499 2264 7401 0 0,'0'0'5988'0'0,"0"0"-4504"0"0,0 0-1332 0 0,0 0-64 0 0,0 0 200 0 0,0 0 176 0 0,-36 3-8 0 0,-5-3-191 0 0,-20 0-189 0 0,-5 0-76 0 0,-2 0-321 0 0,5 0-1015 0 0,20-3-1248 0 0,4-5-5837 0 0</inkml:trace>
  <inkml:trace contextRef="#ctx0" brushRef="#br1" timeOffset="187003.645">6977 2039 980 0 0,'0'0'3956'0'0,"0"0"-1836"0"0,0 0-547 0 0,0 0 2 0 0,0 0-61 0 0,0 0-592 0 0,0 0-717 0 0,0 0 49 0 0,0 9 394 0 0,16 282 4920 0 0,12-207-5668 0 0,6-71-6995 0 0,-23-14 1436 0 0</inkml:trace>
  <inkml:trace contextRef="#ctx0" brushRef="#br1" timeOffset="187176.066">7169 2259 7841 0 0,'0'0'5172'0'0,"0"0"-3836"0"0,0 0-804 0 0,0 0-280 0 0,-36-13 12 0 0,9 12-112 0 0,-3 1-148 0 0,-2 0 0 0 0,-2 0-4 0 0,3 0-256 0 0,-2 0-1480 0 0,8-2-3140 0 0,-3-7-3805 0 0</inkml:trace>
  <inkml:trace contextRef="#ctx0" brushRef="#br1" timeOffset="187346.501">7188 2007 11837 0 0,'0'0'4508'0'0,"49"69"-4496"0"0,-29-26 61 0 0,-1 6 939 0 0,-6-5 64 0 0,-9-4-400 0 0,-4-1-248 0 0,-9 1-184 0 0,-11-1-108 0 0,-3-2-88 0 0,-5 3-48 0 0,-2-8-92 0 0,6-5-544 0 0,7-10-992 0 0,8-7-4453 0 0,-4-7-5168 0 0</inkml:trace>
  <inkml:trace contextRef="#ctx0" brushRef="#br0" timeOffset="-120959.371">9331 835 2948 0 0,'17'-38'-95'0'0,"3"0"1"0"0,0 1-1 0 0,3 1 0 0 0,1 1 0 0 0,1 1 1 0 0,2 2-1 0 0,2 0 0 0 0,0 2 0 0 0,2 1 1 0 0,2 2-1 0 0,0 1 0 0 0,1 1 0 0 0,2 2 0 0 0,1 1 1 0 0,36-15 94 0 0,-14 11-8 0 0,2 1 1 0 0,1 4-1 0 0,1 2 0 0 0,0 3 1 0 0,1 2-1 0 0,1 4 1 0 0,0 2-1 0 0,0 3 0 0 0,0 3 1 0 0,1 3 7 0 0,-28 1 268 0 0,0 2 0 0 0,0 2 1 0 0,0 1-1 0 0,-1 2 0 0 0,0 1 0 0 0,0 3 1 0 0,-1 0-1 0 0,-1 3 0 0 0,0 0 0 0 0,-2 3 1 0 0,0 0-1 0 0,-1 3 0 0 0,-1 0 0 0 0,-1 2 1 0 0,0 1-1 0 0,-3 1 0 0 0,0 2 0 0 0,-1 1 0 0 0,-2 1 1 0 0,-1 0-1 0 0,-2 2 0 0 0,-1 1 0 0 0,-1 1 1 0 0,-1 1-269 0 0,-5-9 2 0 0,-1 1-1 0 0,-1 0 1 0 0,-2 1 0 0 0,-1 0 0 0 0,0 1 0 0 0,-3-1 0 0 0,0 1-1 0 0,-2 0 1 0 0,-1 1 0 0 0,-1-1 0 0 0,-1 0 0 0 0,-2 0-1 0 0,-1 1 1 0 0,-2-1 0 0 0,0-1 0 0 0,-2 1 0 0 0,-1-1 0 0 0,-1 0-1 0 0,-2-1 1 0 0,0 0 0 0 0,-2-1 0 0 0,-1 0 0 0 0,-16 21-2 0 0,5-12-48 0 0,-2-2 0 0 0,-1-1 1 0 0,-2-1-1 0 0,-1-1 0 0 0,-1-2 1 0 0,-1-1-1 0 0,-2-2 0 0 0,0-1 1 0 0,-2-2-1 0 0,0-2 0 0 0,-1-1 0 0 0,-2-2 1 0 0,-29 9 47 0 0,3-5 1 0 0,-1-2 1 0 0,0-4 0 0 0,-2-3-1 0 0,0-2 1 0 0,0-4 0 0 0,0-2-1 0 0,0-4 1 0 0,-8-3-2 0 0,11-4 52 0 0,0-3 0 0 0,0-2 0 0 0,1-4 0 0 0,0-2 0 0 0,2-3 0 0 0,0-3 0 0 0,2-3 0 0 0,1-2 0 0 0,1-3 0 0 0,1-2 0 0 0,2-3 0 0 0,2-2 0 0 0,2-3 0 0 0,1-1 0 0 0,2-3 0 0 0,3-2 0 0 0,1-2-1 0 0,3-2 1 0 0,2-2 0 0 0,-25-47-52 0 0,47 71-76 0 0,2-1 0 0 0,1-1-1 0 0,1-1 1 0 0,2 0 0 0 0,2 0-1 0 0,1-1 1 0 0,1 0 0 0 0,-1-22 76 0 0,7 40-201 0 0,1 0 0 0 0,0 0 1 0 0,2 1-1 0 0,0-1 1 0 0,0 0-1 0 0,2 1 1 0 0,0-1-1 0 0,0 1 0 0 0,2 0 1 0 0,0 0-1 0 0,0 0 1 0 0,2 1-1 0 0,-1-1 0 0 0,2 1 1 0 0,0 1-1 0 0,1 0 1 0 0,0 0-1 0 0,1 1 1 0 0,0 0-1 0 0,3-2 201 0 0,149-94-1883 0 0,-83 72 1081 0 0</inkml:trace>
  <inkml:trace contextRef="#ctx0" brushRef="#br0" timeOffset="-118567.416">2462 3279 52 0 0,'0'0'276'0'0,"0"0"-272"0"0,0 0 244 0 0,-40 21 388 0 0,-4-9-480 0 0,-20 2-12 0 0,-13 0-52 0 0,-9-3 484 0 0,-2-2-224 0 0,2-1-300 0 0,-6 1 0 0 0,-2-1-40 0 0,-8-1-12 0 0,-1 2-548 0 0,23-5-588 0 0</inkml:trace>
  <inkml:trace contextRef="#ctx0" brushRef="#br0" timeOffset="-118395.445">565 3244 888 0 0,'0'0'352'0'0,"0"0"-80"0"0,0 0-128 0 0,44-19 156 0 0,-13 17-116 0 0,8-1 884 0 0,15 3-600 0 0,8 0-232 0 0,0 1-120 0 0,4 3-104 0 0,2 5 40 0 0,7-1-44 0 0,9 3 0 0 0,7 1-8 0 0,9 2 0 0 0,4 3-588 0 0,3 0-416 0 0,-25-4-92 0 0</inkml:trace>
  <inkml:trace contextRef="#ctx0" brushRef="#br0" timeOffset="-118241.754">2369 3403 208 0 0,'0'0'456'0'0,"0"0"-168"0"0,0 0-92 0 0,0 0-40 0 0,0 0 40 0 0,0 0-196 0 0,0 0-12 0 0,0 0-120 0 0,0 0 68 0 0,-58-7 52 0 0,18 7-4 0 0,-10 2 8 0 0,-3 1 4 0 0,9 1-192 0 0,14-1-404 0 0</inkml:trace>
  <inkml:trace contextRef="#ctx0" brushRef="#br0" timeOffset="-116260.419">2657 3368 7209 0 0,'0'0'2002'0'0,"0"0"-1352"0"0,-7 0 328 0 0,-215-11 2457 0 0,163 4-3274 0 0,-1 2 0 0 0,0 3 0 0 0,0 2 0 0 0,0 3 0 0 0,0 3 0 0 0,0 2 0 0 0,1 3 0 0 0,0 3-161 0 0,50-12 11 0 0,-1 1 1 0 0,1 1-1 0 0,-1-1 1 0 0,1 1-1 0 0,0 1 0 0 0,1 0 1 0 0,-1 0-1 0 0,1 0 0 0 0,0 1 1 0 0,0 1-1 0 0,1-1 1 0 0,-1 1-1 0 0,1 0 0 0 0,1 1 1 0 0,0 0-1 0 0,0 0 0 0 0,0 0 1 0 0,1 1-1 0 0,0 1-11 0 0,20-32 766 0 0,-23 11-803 0 0,1 0 0 0 0,-2 0-1 0 0,1 1 1 0 0,-1 0-1 0 0,-1 0 1 0 0,0 1 0 0 0,0 1-1 0 0,-1-1 1 0 0,0 2 0 0 0,-1-1-1 0 0,1 2 1 0 0,-1 0 0 0 0,-1 0-1 0 0,1 1 1 0 0,-3-1 37 0 0,-63-22 191 0 0,0 3 0 0 0,-2 4 0 0 0,-1 3 1 0 0,0 4-1 0 0,-1 3 0 0 0,0 3 0 0 0,0 5 0 0 0,-48 4-191 0 0,17-2 70 0 0,1-4 0 0 0,-1-6 0 0 0,2-5 1 0 0,-22-9-71 0 0,70 3-1044 0 0,68 20-7292 0 0,5 2 1694 0 0</inkml:trace>
  <inkml:trace contextRef="#ctx0" brushRef="#br0" timeOffset="-115097.152">284 3709 704 0 0,'0'0'4993'0'0,"0"0"-3031"0"0,0 0-890 0 0,0 0 259 0 0,3-7 97 0 0,12-37 345 0 0,-16 43-1714 0 0,0-1 0 0 0,0 1 0 0 0,-1-1 0 0 0,1 1 0 0 0,-1-1 0 0 0,1 1 0 0 0,-1 0 1 0 0,1 0-1 0 0,-1 0 0 0 0,0 0 0 0 0,1 0 0 0 0,-1 0 0 0 0,0 0 0 0 0,0 1 0 0 0,0-1 1 0 0,0 1-1 0 0,1-1 0 0 0,-1 1 0 0 0,0 0 0 0 0,0-1 0 0 0,0 1 0 0 0,0 0 1 0 0,0 0-1 0 0,0 1 0 0 0,0-1 0 0 0,0 0 0 0 0,0 1 0 0 0,0-1 0 0 0,0 1 0 0 0,1-1 1 0 0,-1 1-1 0 0,0 0 0 0 0,0 0 0 0 0,1 0 0 0 0,-1 0 0 0 0,0 0 0 0 0,1 0 0 0 0,-1 0 1 0 0,1 1-1 0 0,-1-1 0 0 0,1 1 0 0 0,0-1 0 0 0,0 1 0 0 0,-1-1 0 0 0,1 1 1 0 0,0 0-1 0 0,1-1 0 0 0,-1 1-59 0 0,-5 11 32 0 0,0 0 0 0 0,1 0 0 0 0,1 0 0 0 0,0 0 0 0 0,1 1 0 0 0,0 0 0 0 0,2-1 0 0 0,-1 1 0 0 0,1 0 0 0 0,1 0 0 0 0,1 0 0 0 0,0 0 0 0 0,0 0 0 0 0,2-1 0 0 0,0 1 0 0 0,0-1 1 0 0,4 9-33 0 0,-6-18 13 0 0,1-1 1 0 0,-1 0 0 0 0,1 0 0 0 0,0 0 0 0 0,0 0 0 0 0,0 0 0 0 0,0-1 0 0 0,1 1 0 0 0,-1 0 0 0 0,1-1 0 0 0,-1 0 0 0 0,1 0 0 0 0,0 0 0 0 0,0 0 0 0 0,0 0 0 0 0,0 0 0 0 0,0-1 0 0 0,0 1 0 0 0,1-1 0 0 0,-1 0 0 0 0,0 0 0 0 0,1 0 0 0 0,-1-1 0 0 0,1 1 0 0 0,-1-1 0 0 0,1 0 0 0 0,-1 0 0 0 0,1 0 0 0 0,-1 0 0 0 0,1 0-1 0 0,-1-1 1 0 0,1 0 0 0 0,-1 1 0 0 0,0-2 0 0 0,1 1 0 0 0,-1 0 0 0 0,0-1-14 0 0,5 0 36 0 0,0-1-1 0 0,-1-1 1 0 0,0 1 0 0 0,0-1-1 0 0,0-1 1 0 0,0 1-1 0 0,-1-1 1 0 0,1-1 0 0 0,-1 1-1 0 0,-1-1 1 0 0,1 0-1 0 0,-1 0 1 0 0,0 0 0 0 0,0-1-1 0 0,3-6-35 0 0,-6 13-37 0 0,0 0 0 0 0,0 0-1 0 0,0 1 1 0 0,1-1 0 0 0,-1 0-1 0 0,0 1 1 0 0,0 0 0 0 0,0-1-1 0 0,0 1 1 0 0,0 0 0 0 0,0 0 0 0 0,0 0-1 0 0,0 0 1 0 0,0 0 0 0 0,-1 1-1 0 0,1-1 1 0 0,0 0 0 0 0,-1 1-1 0 0,1-1 1 0 0,-1 1 0 0 0,0 0-1 0 0,1 0 1 0 0,-1-1 0 0 0,0 1-1 0 0,0 0 1 0 0,0 0 0 0 0,0 0-1 0 0,0 0 1 0 0,-1 0 0 0 0,1 0 0 0 0,-1 1 36 0 0,2-1 30 0 0,9 15 39 0 0,-11-14-27 0 0,1 1 0 0 0,1-1-1 0 0,-1 1 1 0 0,0-1-1 0 0,1 0 1 0 0,0 0-1 0 0,-1 1 1 0 0,1-1-1 0 0,0 0 1 0 0,1-1 0 0 0,-1 1-1 0 0,1 0 1 0 0,-1-1-1 0 0,1 1 1 0 0,0-1-1 0 0,0 0 1 0 0,0 0-1 0 0,0 0 1 0 0,0 0 0 0 0,0 0-1 0 0,0-1 1 0 0,1 1-1 0 0,-1-1 1 0 0,1 0-1 0 0,-1 0 1 0 0,1-1 0 0 0,-1 1-1 0 0,1-1 1 0 0,0 1-1 0 0,-1-1 1 0 0,1 0-1 0 0,-1 0 1 0 0,1-1-1 0 0,0 1 1 0 0,-1-1 0 0 0,1 0-1 0 0,-1 0 1 0 0,3-1-41 0 0,-4 1 21 0 0,-1-1 0 0 0,1 1 1 0 0,0-1-1 0 0,-1 0 1 0 0,1 1-1 0 0,-1-1 0 0 0,0 0 1 0 0,0 0-1 0 0,0 0 1 0 0,0 0-1 0 0,0-1 0 0 0,0 1 1 0 0,0 0-1 0 0,0 0 1 0 0,-1 0-1 0 0,1-1 0 0 0,-1 1 1 0 0,0 0-1 0 0,0-1 0 0 0,0 1 1 0 0,0 0-1 0 0,0-1 1 0 0,0 1-1 0 0,-1 0 0 0 0,1 0 1 0 0,-1-1-1 0 0,1 1 1 0 0,-1 0-1 0 0,0 0 0 0 0,0 0 1 0 0,0 0-1 0 0,0 0 1 0 0,0 0-1 0 0,-1 0 0 0 0,1 0 1 0 0,0 0-1 0 0,-1 0 1 0 0,0 1-1 0 0,1-1 0 0 0,-1 0 1 0 0,0 1-22 0 0,-73-71-311 0 0,45 59-1392 0 0,29 39-7057 0 0,6-16 3559 0 0</inkml:trace>
  <inkml:trace contextRef="#ctx0" brushRef="#br0" timeOffset="-114544.515">657 3953 4500 0 0,'0'0'4337'0'0,"0"0"-2161"0"0,0 0-841 0 0,0 0 111 0 0,0 0-163 0 0,0 0-553 0 0,0 0-438 0 0,0 0-208 0 0,0 0-59 0 0,-6-6 21 0 0,-22-31-163 0 0,30 36 103 0 0,1 0-1 0 0,-1 0 1 0 0,1 1 0 0 0,-1-1-1 0 0,1 1 1 0 0,-1 0 0 0 0,1 0 0 0 0,-1 0-1 0 0,1 0 1 0 0,0 0 0 0 0,-1 0-1 0 0,1 1 1 0 0,-1-1 0 0 0,0 1 0 0 0,1 0-1 0 0,-1 0 1 0 0,1 0 0 0 0,-1 0-1 0 0,0 0 1 0 0,0 0 0 0 0,0 1 0 0 0,0-1-1 0 0,1 1 1 0 0,-2-1 0 0 0,1 1-1 0 0,1 0 15 0 0,2 2 121 0 0,0-1 0 0 0,0 1 0 0 0,0 0 0 0 0,-1 0 0 0 0,1 1 0 0 0,-1-1 0 0 0,0 1 0 0 0,0 0 0 0 0,-1 0 0 0 0,1 0 0 0 0,-1 1 0 0 0,0-1 0 0 0,-1 1-1 0 0,1-1 1 0 0,-1 1 0 0 0,0 0 0 0 0,-1 0 0 0 0,1 0 0 0 0,-1 0 0 0 0,0 0 0 0 0,-1 2-121 0 0,-4-37 741 0 0,5 30-751 0 0,0 0 0 0 0,0-1 1 0 0,0 1-1 0 0,0-1 0 0 0,1 1 0 0 0,-1-1 1 0 0,0 1-1 0 0,1-1 0 0 0,-1 0 0 0 0,0 0 1 0 0,1 0-1 0 0,-1 0 0 0 0,0 0 0 0 0,0 0 1 0 0,1 0-1 0 0,-1 0 0 0 0,0 0 0 0 0,1-1 1 0 0,-1 1-1 0 0,0 0 0 0 0,1-1 0 0 0,-1 1 1 0 0,0-1-1 0 0,0 1 0 0 0,0-1 0 0 0,0 0 1 0 0,0 0-1 0 0,1 1 0 0 0,-1-1 0 0 0,-1 0 1 0 0,1 0-1 0 0,0 0 0 0 0,0 0 0 0 0,0 0 1 0 0,0 0-1 0 0,-1 0 0 0 0,1-1 0 0 0,0 1 1 0 0,-1 0-1 0 0,1 0 0 0 0,-1 0 0 0 0,1-1 1 0 0,-1 1-1 0 0,0 0 0 0 0,0-1 0 0 0,1 1 1 0 0,-1 0-1 0 0,0-1 0 0 0,0 1 0 0 0,0 0 1 0 0,0 0-1 0 0,-1-1 0 0 0,1 1 0 0 0,0 0 1 0 0,0-1-1 0 0,-1 1 0 0 0,1 0 0 0 0,-1 0 1 0 0,1-1-1 0 0,-1 1 0 0 0,0 0 0 0 0,1 0 1 0 0,-1 0-1 0 0,0 0 0 0 0,0 0 0 0 0,-1-1 10 0 0,54 72 873 0 0,-53-72-873 0 0,-1 0 1 0 0,1-1-1 0 0,0 1 0 0 0,0 0 1 0 0,0 0-1 0 0,0 0 0 0 0,0-1 1 0 0,1 1-1 0 0,-1 0 0 0 0,1-1 0 0 0,-1 1 1 0 0,1-1-1 0 0,0 1 0 0 0,0-1 1 0 0,0 1-1 0 0,0 0 0 0 0,0-1 1 0 0,1 1-1 0 0,-1-1 0 0 0,1 1 1 0 0,-1 0-1 0 0,1-1 0 0 0,0 1 1 0 0,0 0-1 0 0,0 0 0 0 0,0-1 0 0 0,1 1 1 0 0,-1 0-1 0 0,0 0 0 0 0,1 0 1 0 0,0 1-1 0 0,-1-1 0 0 0,1 0 1 0 0,0 0-1 0 0,0 1 0 0 0,0 0 1 0 0,0-1-1 0 0,0 1 0 0 0,0 0 0 0 0,0 0 1 0 0,1 0-1 0 0,-1 0 0 0 0,0 0 1 0 0,1 0-1 0 0,-1 1 0 0 0,0-1 1 0 0,1 1-1 0 0,-1 0 0 0 0,1 0 1 0 0,-1 0-1 0 0,0 0 0 0 0,1 0 0 0 0,-1 0 1 0 0,1 0-1 0 0,-1 1 0 0 0,1-1 1 0 0,-1 1-1 0 0,0 0 0 0 0,1 0 1 0 0,-1 0-1 0 0,0 0 0 0 0,0 0 1 0 0,0 0-1 0 0,0 1 0 0 0,0-1 0 0 0,0 1 1 0 0,2 1-1 0 0,15 72 351 0 0,-17-36-2078 0 0,16-39-9912 0 0,-12-5 6026 0 0</inkml:trace>
  <inkml:trace contextRef="#ctx0" brushRef="#br0" timeOffset="-114205.381">1085 3949 6601 0 0,'0'0'2364'0'0,"7"3"-274"0"0,-2 0-1704 0 0,0 0 0 0 0,-1 0 1 0 0,1 0-1 0 0,-1 0 0 0 0,1 1 0 0 0,-1-1 0 0 0,0 1 1 0 0,0 0-1 0 0,-1 0 0 0 0,1 1 0 0 0,-1-1 1 0 0,0 1-1 0 0,0 0 0 0 0,0 0 0 0 0,-1 0 0 0 0,0 0 1 0 0,0 0-1 0 0,0 0 0 0 0,-1 0 0 0 0,1 1 0 0 0,-1-1 1 0 0,0 1-1 0 0,-1 0-386 0 0,-8 131-1338 0 0,-15-386-8875 0 0,23 247 10362 0 0,0-1-1 0 0,1 1 0 0 0,-1-1 0 0 0,1 1 0 0 0,-1-1 0 0 0,1 1 0 0 0,0 0 1 0 0,0-1-1 0 0,0 1 0 0 0,0 0 0 0 0,1 0 0 0 0,-1 0 0 0 0,0 0 0 0 0,1 0 0 0 0,0 0 1 0 0,-1 0-1 0 0,1 0 0 0 0,0 0 0 0 0,0 1 0 0 0,0-1 0 0 0,0 1 0 0 0,0 0 1 0 0,0-1-1 0 0,0 1 0 0 0,1 0 0 0 0,-1 0 0 0 0,0 0 0 0 0,1 1 0 0 0,-1-1 1 0 0,1 1-1 0 0,-1-1 0 0 0,3 1-148 0 0,-2-1 75 0 0,0 0 1 0 0,0 1 0 0 0,0 0-1 0 0,1 0 1 0 0,-1 0 0 0 0,0 0-1 0 0,0 0 1 0 0,0 0 0 0 0,1 1-1 0 0,-1 0 1 0 0,0 0-1 0 0,0 0 1 0 0,0 0 0 0 0,0 0-1 0 0,0 0 1 0 0,-1 1 0 0 0,1-1-1 0 0,0 1 1 0 0,0 0 0 0 0,-1 0-1 0 0,1 0 1 0 0,-1 0 0 0 0,0 0-1 0 0,0 1 1 0 0,0-1-1 0 0,0 1 1 0 0,0-1 0 0 0,0 1-1 0 0,-1 0 1 0 0,1 0 0 0 0,-1 0-1 0 0,0 0 1 0 0,0 0 0 0 0,0 0-1 0 0,0 0 1 0 0,0 0 0 0 0,-1 0-1 0 0,1 0 1 0 0,-1 0-1 0 0,0 1 1 0 0,0-1 0 0 0,0 0-1 0 0,0 0 1 0 0,-1 0 0 0 0,1 0-1 0 0,-1 1 1 0 0,0-1 0 0 0,0 0-1 0 0,0 0 1 0 0,0 0 0 0 0,0 0-1 0 0,-1-1 1 0 0,1 1-1 0 0,-1 0 1 0 0,0-1 0 0 0,0 1-1 0 0,0-1 1 0 0,0 1 0 0 0,-1-1-1 0 0,0 1-75 0 0,-34 14-913 0 0,10-18-3956 0 0,13-4-1470 0 0</inkml:trace>
  <inkml:trace contextRef="#ctx0" brushRef="#br0" timeOffset="-113958.986">1400 3771 7249 0 0,'0'0'5376'0'0,"4"6"-3693"0"0,3 11-1187 0 0,0 0-1 0 0,-2 0 1 0 0,0 1-1 0 0,-1-1 1 0 0,0 1 0 0 0,-2 0-1 0 0,0 0 1 0 0,-1 0-1 0 0,-1 14-495 0 0,11 47-124 0 0,0-54-2202 0 0,6-8-3378 0 0,-4-13-1286 0 0</inkml:trace>
  <inkml:trace contextRef="#ctx0" brushRef="#br0" timeOffset="-113257.026">1637 4029 1528 0 0,'0'0'9798'0'0,"0"0"-7021"0"0,0 0-2278 0 0,0 0 168 0 0,0 0 179 0 0,0 0-182 0 0,0 0-330 0 0,0 0-235 0 0,4 0-50 0 0,-1 1-108 0 0,0-1-1 0 0,0 0 1 0 0,1 0-1 0 0,-1 0 1 0 0,0 0-1 0 0,0 0 1 0 0,1-1 0 0 0,-1 1-1 0 0,0-1 1 0 0,0 0-1 0 0,0 0 1 0 0,0 0 0 0 0,0 0-1 0 0,0-1 1 0 0,0 1-1 0 0,0-1 1 0 0,-1 0 0 0 0,1 0-1 0 0,0 0 1 0 0,-1 0-1 0 0,0 0 1 0 0,1 0-1 0 0,-1-1 1 0 0,0 1 0 0 0,0-1-1 0 0,0 0 1 0 0,-1 1-1 0 0,1-1 1 0 0,-1 0 0 0 0,1 0-1 0 0,-1 0 1 0 0,0 0-1 0 0,0 0 1 0 0,0-1 0 0 0,-1 1-1 0 0,1 0 1 0 0,-1 0-1 0 0,1 0 1 0 0,-1-1 0 0 0,0 1-1 0 0,-1 0 1 0 0,1 0-1 0 0,0-1 1 0 0,-1 1-1 0 0,0 0 1 0 0,0 0 0 0 0,0-1 59 0 0,-1 4 22 0 0,1 0 0 0 0,-1-1 0 0 0,0 1 0 0 0,1 0 1 0 0,-1 0-1 0 0,0 0 0 0 0,0 0 0 0 0,1 0 0 0 0,-1 1 1 0 0,0-1-1 0 0,1 0 0 0 0,-1 1 0 0 0,0-1 0 0 0,1 1 0 0 0,-1 0 1 0 0,1-1-1 0 0,-1 1 0 0 0,1 0 0 0 0,-1 0 0 0 0,1 0 1 0 0,0 0-1 0 0,-1 0 0 0 0,1 1 0 0 0,0-1 0 0 0,0 0 1 0 0,0 0-1 0 0,0 1 0 0 0,0-1 0 0 0,0 1 0 0 0,0-1 0 0 0,0 1 1 0 0,1-1-1 0 0,-1 1 0 0 0,0 0 0 0 0,1-1 0 0 0,-1 2-22 0 0,-40 125 1204 0 0,40-125-1174 0 0,0 0-1 0 0,1-1 1 0 0,-1 1 0 0 0,1 0-1 0 0,0 0 1 0 0,0 0-1 0 0,0 0 1 0 0,0 0 0 0 0,0 0-1 0 0,0 0 1 0 0,1 0 0 0 0,0 0-1 0 0,-1 0 1 0 0,1 0-1 0 0,0-1 1 0 0,1 1 0 0 0,-1 0-1 0 0,0 0 1 0 0,1-1-1 0 0,-1 1 1 0 0,1-1 0 0 0,0 0-1 0 0,0 1 1 0 0,0-1-1 0 0,0 0 1 0 0,0 0 0 0 0,0 0-1 0 0,1 0 1 0 0,-1-1 0 0 0,1 1-1 0 0,-1-1 1 0 0,1 1-1 0 0,0-1 1 0 0,0 0 0 0 0,-1 0-1 0 0,1 0 1 0 0,0 0-1 0 0,0-1 1 0 0,0 1 0 0 0,0-1-1 0 0,0 0 1 0 0,1 0-30 0 0,64-42 164 0 0,-67 40-178 0 0,0 0 0 0 0,0-1 1 0 0,0 1-1 0 0,0 0 0 0 0,1 0 0 0 0,-1 0 0 0 0,1 0 1 0 0,0 0-1 0 0,-1 0 0 0 0,1 0 0 0 0,0 1 0 0 0,0-1 0 0 0,0 0 1 0 0,0 1-1 0 0,1 0 0 0 0,-1-1 0 0 0,0 1 0 0 0,0 0 1 0 0,1 0-1 0 0,-1 0 0 0 0,1 1 0 0 0,-1-1 0 0 0,1 1 1 0 0,-1-1-1 0 0,1 1 0 0 0,-1 0 0 0 0,1 0 0 0 0,-1 0 1 0 0,1 0-1 0 0,-1 0 0 0 0,1 1 0 0 0,0-1 0 0 0,-1 1 1 0 0,0-1-1 0 0,1 1 0 0 0,-1 0 0 0 0,1 0 0 0 0,-1 0 1 0 0,0 1-1 0 0,0-1 0 0 0,0 0 0 0 0,1 1 0 0 0,-1-1 1 0 0,-1 1-1 0 0,1 0 0 0 0,0 0 0 0 0,0 0 0 0 0,0 1 14 0 0,8 20 168 0 0,-5-27 735 0 0,1-8-1268 0 0,-6 10 364 0 0,1 1-1 0 0,0-1 1 0 0,-1 0-1 0 0,1 1 1 0 0,0-1-1 0 0,0 1 1 0 0,0-1-1 0 0,0 1 1 0 0,1-1-1 0 0,-1 1 1 0 0,0 0-1 0 0,0 0 1 0 0,1 0-1 0 0,-1-1 1 0 0,1 1-1 0 0,-1 1 1 0 0,1-1-1 0 0,-1 0 1 0 0,1 0-1 0 0,0 0 1 0 0,-1 1 0 0 0,1-1-1 0 0,0 1 1 0 0,0 0-1 0 0,0-1 1 0 0,-1 1-1 0 0,1 0 1 0 0,0 0-1 0 0,0 0 1 0 0,-1 0-1 0 0,1 0 1 0 0,0 1-1 0 0,0-1 1 0 0,0 0-1 0 0,-1 1 1 0 0,1-1-1 0 0,0 1 1 0 0,-1 0-1 0 0,1 0 1 0 0,0-1-1 0 0,-1 1 1 0 0,1 0-1 0 0,-1 0 1 0 0,0 0-1 0 0,1 1 1 0 0,-1-1-1 0 0,0 0 1 0 0,1 1-1 0 0,-1-1 1 0 0,0 0-1 0 0,0 1 1 0 0,0-1-1 0 0,0 1 1 0 0,-1 0-1 0 0,1-1 1 0 0,0 1-1 0 0,-1 0 1 0 0,1-1-1 0 0,-1 1 1 0 0,1 0-1 0 0,-1 0 1 0 0,0-1-1 0 0,0 1 1 0 0,0 1 1 0 0,3 17 404 0 0,1-30-1590 0 0,-5 8 1201 0 0,1 0 0 0 0,-1 0 1 0 0,1 0-1 0 0,0 0 0 0 0,0 0 0 0 0,0 0 1 0 0,0 0-1 0 0,0 0 0 0 0,0 0 1 0 0,0 0-1 0 0,1 0 0 0 0,-1 0 0 0 0,1 0 1 0 0,-1 1-1 0 0,1-1 0 0 0,0 0 0 0 0,0 0 1 0 0,0 0-1 0 0,0 1 0 0 0,0-1 0 0 0,0 0 1 0 0,0 1-1 0 0,1-1 0 0 0,-1 1 0 0 0,0-1 1 0 0,1 1-1 0 0,0 0 0 0 0,-1-1 0 0 0,1 1 1 0 0,0 0-1 0 0,-1 0 0 0 0,1 0 1 0 0,0 1-1 0 0,0-1 0 0 0,0 0 0 0 0,0 1 1 0 0,0-1-1 0 0,0 1 0 0 0,0-1 0 0 0,0 1 1 0 0,0 0-1 0 0,0 0 0 0 0,0 0 0 0 0,0 0 1 0 0,0 0-1 0 0,0 1 0 0 0,0-1 0 0 0,-1 1 1 0 0,1-1-1 0 0,0 1 0 0 0,0-1 0 0 0,0 1 1 0 0,0 0-1 0 0,0 0 0 0 0,-1 0 1 0 0,1 0-1 0 0,0 0 0 0 0,-1 1 0 0 0,1-1 1 0 0,-1 0-1 0 0,1 1 0 0 0,-1-1 0 0 0,0 1 1 0 0,1 0-16 0 0,14 49 1785 0 0,-16-28-5555 0 0,-1-10-3003 0 0,1-16-1327 0 0</inkml:trace>
  <inkml:trace contextRef="#ctx0" brushRef="#br0" timeOffset="-112644.262">2232 4105 7341 0 0,'0'0'6327'0'0,"0"0"-4864"0"0,0 0-1178 0 0,0 0 126 0 0,0 0 188 0 0,0 0-263 0 0,0 0-215 0 0,0 0-48 0 0,0 0-1 0 0,4 4 28 0 0,-3-3-106 0 0,0 1 0 0 0,0-1 0 0 0,0 0-1 0 0,0 1 1 0 0,0-1 0 0 0,0 0 0 0 0,0 0 0 0 0,0 0 0 0 0,0 0 0 0 0,1 0 0 0 0,-1 0 0 0 0,1 0 0 0 0,-1 0 0 0 0,0 0 0 0 0,1-1 0 0 0,0 1 0 0 0,-1-1 0 0 0,1 1 0 0 0,-1-1 0 0 0,1 1 0 0 0,-1-1 0 0 0,1 0 0 0 0,0 0 0 0 0,-1 0 0 0 0,1 0 0 0 0,0 0 0 0 0,-1 0 0 0 0,1 0 0 0 0,0-1 0 0 0,-1 1 0 0 0,1-1 0 0 0,-1 1 0 0 0,1-1 0 0 0,-1 1 0 0 0,1-1 0 0 0,-1 0 0 0 0,1 0 0 0 0,-1 0 0 0 0,0 0 0 0 0,1 0 0 0 0,-1 0 0 0 0,0 0 0 0 0,0 0 0 0 0,0 0 0 0 0,0-1 0 0 0,0 1-1 0 0,0 0 1 0 0,0-1 0 0 0,0 1 0 0 0,0-1 0 0 0,-1 1 0 0 0,1-1 0 0 0,-1 1 0 0 0,1-1 0 0 0,-1 1 0 0 0,1-1 0 0 0,-1 0 0 0 0,0 0 6 0 0,-13-39-1533 0 0,-10 66 1415 0 0,17 62 1084 0 0,6-86-936 0 0,-1 1-1 0 0,1 0 0 0 0,0-1 1 0 0,1 1-1 0 0,-1 0 0 0 0,0-1 1 0 0,0 1-1 0 0,1 0 0 0 0,-1-1 0 0 0,1 1 1 0 0,-1-1-1 0 0,1 1 0 0 0,0-1 1 0 0,-1 1-1 0 0,1-1 0 0 0,0 0 1 0 0,0 1-1 0 0,0-1 0 0 0,0 0 0 0 0,0 1 1 0 0,1-1-1 0 0,-1 0 0 0 0,0 0 1 0 0,1 0-1 0 0,-1 0 0 0 0,0 0 0 0 0,1-1 1 0 0,-1 1-1 0 0,1 0 0 0 0,-1-1 1 0 0,1 1-1 0 0,-1-1 0 0 0,1 1 1 0 0,0-1-1 0 0,-1 0 0 0 0,1 1 0 0 0,0-1 1 0 0,-1 0-1 0 0,1 0 0 0 0,0 0 1 0 0,-1-1-1 0 0,1 1 0 0 0,-1 0 1 0 0,1-1-1 0 0,0 1 0 0 0,-1-1 0 0 0,1 1 1 0 0,-1-1-1 0 0,1 0 0 0 0,-1 1-29 0 0,39-34-422 0 0,-39 32 413 0 0,0 1 0 0 0,0-1 0 0 0,0 0 0 0 0,0 0 0 0 0,0 1 0 0 0,0-1 0 0 0,1 0 0 0 0,-1 1 0 0 0,1-1 0 0 0,-1 1 0 0 0,1 0 0 0 0,-1 0 0 0 0,1-1 0 0 0,0 1 0 0 0,0 0 0 0 0,0 0 0 0 0,0 1 0 0 0,0-1 0 0 0,0 0 0 0 0,0 1 0 0 0,0-1 0 0 0,0 1 0 0 0,0-1 0 0 0,0 1 0 0 0,0 0 0 0 0,0 0 0 0 0,0 0 0 0 0,0 0 0 0 0,0 0 0 0 0,0 1 0 0 0,0-1 0 0 0,0 1 0 0 0,0-1 0 0 0,0 1 0 0 0,0 0 0 0 0,0 0 0 0 0,0-1 0 0 0,0 1 0 0 0,-1 1 0 0 0,1-1 0 0 0,0 0 0 0 0,0 0 9 0 0,50 70 1847 0 0,-53-73-1852 0 0,1 0 0 0 0,0 0 0 0 0,0 0 0 0 0,0 0 0 0 0,0 0-1 0 0,0 0 1 0 0,1-1 0 0 0,-1 1 0 0 0,1 0 0 0 0,-1 0 0 0 0,1 0 0 0 0,0 0 0 0 0,-1 0 0 0 0,1 1-1 0 0,0-1 1 0 0,0 0 0 0 0,1 0 0 0 0,-1 0 0 0 0,0 1 0 0 0,1-1 0 0 0,-1 1 0 0 0,1-1 0 0 0,-1 1-1 0 0,1 0 1 0 0,-1-1 0 0 0,1 1 0 0 0,0 0 0 0 0,0 0 0 0 0,0 0 0 0 0,0 0 0 0 0,0 0 0 0 0,0 1-1 0 0,0-1 1 0 0,0 1 0 0 0,0-1 0 0 0,0 1 0 0 0,0 0 0 0 0,0 0 0 0 0,0 0 0 0 0,0 0 0 0 0,0 0 0 0 0,0 0-1 0 0,1 0 1 0 0,-1 1 0 0 0,0-1 0 0 0,0 1 0 0 0,0-1 0 0 0,0 1 0 0 0,0 0 0 0 0,-1 0 0 0 0,1 0-1 0 0,0 0 1 0 0,0 0 0 0 0,0 1 0 0 0,-1-1 0 0 0,1 0 0 0 0,-1 1 0 0 0,1-1 0 0 0,-1 1 5 0 0,4 3 55 0 0,0 0 1 0 0,0 0-1 0 0,0 0 0 0 0,-1 1 1 0 0,0-1-1 0 0,0 1 1 0 0,-1 0-1 0 0,1 1 1 0 0,-1-1-1 0 0,-1 0 0 0 0,1 1 1 0 0,-1 0-1 0 0,0-1 1 0 0,-1 1-1 0 0,1 6-55 0 0,-2-13-799 0 0,2-14-7748 0 0,2-4-1006 0 0</inkml:trace>
  <inkml:trace contextRef="#ctx0" brushRef="#br0" timeOffset="-112403.907">2764 3853 12329 0 0,'0'0'2076'0'0,"27"39"-1672"0"0,-14-15 728 0 0,-3 6 433 0 0,2 9-489 0 0,-3-5-496 0 0,-5 2-264 0 0,-2-1-156 0 0,-2-9-72 0 0,0 2-88 0 0,0-4 0 0 0,-2-4-76 0 0,-1-6-132 0 0,3-2-256 0 0,0-7-400 0 0,0-5-1197 0 0,3-2-1891 0 0,3-17-5493 0 0</inkml:trace>
  <inkml:trace contextRef="#ctx0" brushRef="#br0" timeOffset="-112156.484">2948 4009 6321 0 0,'0'0'9000'0'0,"0"0"-9000"0"0,0 0 292 0 0,0 0-280 0 0,-51 3 352 0 0,26-3-364 0 0,-2-1-300 0 0,-4 0-1472 0 0,10 0-3312 0 0,-3-4-3545 0 0</inkml:trace>
  <inkml:trace contextRef="#ctx0" brushRef="#br0" timeOffset="-111923.344">3353 3975 14793 0 0,'0'0'2035'0'0,"2"9"-1451"0"0,13 227 1693 0 0,-12-209-2270 0 0,5-37-2312 0 0,6-42-2742 0 0,-11-2 1812 0 0,13-74-185 0 0,19 54 8543 0 0,15 52-896 0 0,-46 24-4138 0 0,0-1 0 0 0,0 1-1 0 0,0 0 1 0 0,-1 1 0 0 0,1-1 0 0 0,-1 1 0 0 0,1 0-1 0 0,-1-1 1 0 0,0 1 0 0 0,0 1 0 0 0,-1-1 0 0 0,1 0-1 0 0,-1 1 1 0 0,1-1 0 0 0,-1 1 0 0 0,0 0 0 0 0,0 0-1 0 0,-1 0 1 0 0,1 0 0 0 0,-1 0 0 0 0,0 0 0 0 0,0 0-1 0 0,0 0 1 0 0,0 1 0 0 0,-1-1 0 0 0,0 0 0 0 0,0 0-1 0 0,0 1 1 0 0,0-1 0 0 0,-1 3-89 0 0,-1-5 9 0 0,1 0 1 0 0,-1 1-1 0 0,1-1 1 0 0,-1 0-1 0 0,0 0 1 0 0,0 0-1 0 0,0 0 1 0 0,0-1-1 0 0,0 1 1 0 0,0 0-1 0 0,0-1 1 0 0,0 1-1 0 0,-1-1 1 0 0,1 0-1 0 0,-1 0 1 0 0,1 0-1 0 0,-1 0 1 0 0,1 0-1 0 0,-1-1 1 0 0,0 1-1 0 0,1-1 1 0 0,-1 0-1 0 0,0 0 1 0 0,1 1-1 0 0,-1-2 1 0 0,0 1-1 0 0,0 0-9 0 0,-44-15-8145 0 0,36 1-317 0 0</inkml:trace>
  <inkml:trace contextRef="#ctx0" brushRef="#br0" timeOffset="-111410.09">3693 4122 1160 0 0,'0'0'8757'0'0,"0"0"-5037"0"0,0 0-3114 0 0,0 0-308 0 0,0 0 36 0 0,0 0-123 0 0,0 0-102 0 0,0 0-17 0 0,-3 4-16 0 0,-16 16-96 0 0,20-20 70 0 0,-1 0 0 0 0,0 0 0 0 0,1 0 0 0 0,-1 0 0 0 0,0 0 0 0 0,1 0 0 0 0,-1 0 0 0 0,0 0 0 0 0,1 0 0 0 0,-1 0 0 0 0,0 0 0 0 0,1 0 0 0 0,-1 0 0 0 0,1 0 0 0 0,-1 0-1 0 0,0 0 1 0 0,0-1 0 0 0,1 1 0 0 0,-1 0 0 0 0,0 0 0 0 0,1 0 0 0 0,-1 0 0 0 0,0-1 0 0 0,1 1 0 0 0,-1 0 0 0 0,0 0 0 0 0,0-1 0 0 0,0 1 0 0 0,1 0 0 0 0,-1 0 0 0 0,0-1 0 0 0,0 1 0 0 0,0 0-50 0 0,8 69 108 0 0,15-106 2528 0 0,-19 29-2974 0 0,57-64-527 0 0,-33 65-2985 0 0,3 19-4322 0 0,-19-4 1661 0 0</inkml:trace>
  <inkml:trace contextRef="#ctx0" brushRef="#br0" timeOffset="-111112.394">3938 4285 248 0 0,'0'0'10277'0'0,"0"0"-7160"0"0,0 0-2674 0 0,0 0 121 0 0,6 2-95 0 0,-4-1-477 0 0,-1 0 0 0 0,0 0 0 0 0,1-1 0 0 0,-1 1 1 0 0,0 0-1 0 0,1 0 0 0 0,-1-1 0 0 0,1 1 0 0 0,-1-1 0 0 0,1 1 0 0 0,-1-1 0 0 0,1 0 0 0 0,0 0 0 0 0,-1 1 0 0 0,1-1 1 0 0,-1 0-1 0 0,1-1 0 0 0,0 1 0 0 0,-1 0 0 0 0,1 0 0 0 0,-1-1 0 0 0,1 1 0 0 0,-1 0 0 0 0,1-1 0 0 0,-1 0 1 0 0,1 1-1 0 0,-1-1 0 0 0,1 0 0 0 0,-1 0 0 0 0,0 0 0 0 0,0 0 0 0 0,1 0 0 0 0,-1 0 0 0 0,0 0 0 0 0,0 0 0 0 0,0 0 1 0 0,0-1-1 0 0,0 1 0 0 0,0 0 0 0 0,-1-1 0 0 0,1 1 0 0 0,0-1 0 0 0,-1 1 0 0 0,1-1 0 0 0,-1 1 0 0 0,1-1 1 0 0,-1 1-1 0 0,0-1 0 0 0,1 1 0 0 0,-1-1 0 0 0,0 0 0 0 0,0 1 0 0 0,0-1 0 0 0,0 1 0 0 0,-1-1 0 0 0,1 0 8 0 0,0 0-32 0 0,1 0-1 0 0,-1 0 1 0 0,0 0-1 0 0,0 0 0 0 0,0 0 1 0 0,0 0-1 0 0,0 0 1 0 0,0-1-1 0 0,0 1 0 0 0,-1 0 1 0 0,1 0-1 0 0,-1 0 1 0 0,0 1-1 0 0,1-1 0 0 0,-1 0 1 0 0,0 0-1 0 0,0 0 1 0 0,0 0-1 0 0,0 1 1 0 0,-1-1-1 0 0,1 0 0 0 0,0 1 1 0 0,-1-1-1 0 0,1 1 1 0 0,-1 0-1 0 0,1-1 0 0 0,-1 1 1 0 0,0 0-1 0 0,1 0 1 0 0,-1 0-1 0 0,0 0 0 0 0,0 0 1 0 0,0 1-1 0 0,0-1 1 0 0,0 0-1 0 0,0 1 0 0 0,0-1 1 0 0,0 1-1 0 0,0 0 1 0 0,0 0-1 0 0,0 0 1 0 0,0 0-1 0 0,0 0 0 0 0,0 0 1 0 0,0 1-1 0 0,0-1 1 0 0,0 0-1 0 0,0 1 0 0 0,0 0 1 0 0,0 0-1 0 0,0-1 33 0 0,-1 4 57 0 0,1-1-1 0 0,-1 0 1 0 0,1 0-1 0 0,0 1 1 0 0,0-1-1 0 0,0 1 1 0 0,1 0-1 0 0,-1 0 0 0 0,1-1 1 0 0,0 1-1 0 0,0 0 1 0 0,0 0-1 0 0,0 0 1 0 0,1 0-1 0 0,0 0 1 0 0,0 0-1 0 0,0 0 1 0 0,0 1-1 0 0,0-1 1 0 0,1 0-1 0 0,0 0 1 0 0,0-1-1 0 0,0 1 1 0 0,0 0-1 0 0,2 3-56 0 0,42 11-3758 0 0,-36-19-552 0 0,5-6-2047 0 0</inkml:trace>
  <inkml:trace contextRef="#ctx0" brushRef="#br0" timeOffset="-110788.254">4211 4073 11025 0 0,'0'0'1922'0'0,"2"8"-1310"0"0,2 6-181 0 0,-1 1 0 0 0,-1 0-1 0 0,0-1 1 0 0,-1 1-1 0 0,0 0 1 0 0,-1 0 0 0 0,-1 0-1 0 0,0 0 1 0 0,-1 0 0 0 0,-1-1-1 0 0,0 1 1 0 0,-2 0-431 0 0,-1 14 160 0 0,21-41-1726 0 0,-15 9 1563 0 0,1 1 0 0 0,0 0 1 0 0,0 0-1 0 0,0-1 0 0 0,1 1 1 0 0,-1 0-1 0 0,0 0 0 0 0,1 0 0 0 0,-1 0 1 0 0,1 1-1 0 0,0-1 0 0 0,0 0 1 0 0,0 1-1 0 0,0-1 0 0 0,0 1 0 0 0,0 0 1 0 0,0-1-1 0 0,0 1 0 0 0,0 0 0 0 0,0 0 1 0 0,1 1-1 0 0,-1-1 0 0 0,1 0 1 0 0,-1 1-1 0 0,0-1 0 0 0,1 1 0 0 0,-1 0 1 0 0,1 0-1 0 0,-1 0 0 0 0,1 0 0 0 0,-1 0 1 0 0,0 1-1 0 0,1-1 0 0 0,-1 1 1 0 0,1-1-1 0 0,-1 1 0 0 0,0 0 0 0 0,0 0 1 0 0,1 0-1 0 0,-1 0 0 0 0,0 0 0 0 0,0 1 1 0 0,0-1-1 0 0,0 1 0 0 0,0-1 1 0 0,0 1-1 0 0,-1 0 0 0 0,1-1 0 0 0,-1 1 1 0 0,1 0-1 0 0,-1 0 0 0 0,1 0 1 0 0,-1 0-1 0 0,0 1 0 0 0,0-1 0 0 0,0 0 1 0 0,0 2 2 0 0,1-2 45 0 0,-1 0 0 0 0,0 1 0 0 0,0-1 1 0 0,0 0-1 0 0,0 0 0 0 0,-1 1 0 0 0,1-1 1 0 0,-1 1-1 0 0,1-1 0 0 0,-1 0 0 0 0,0 1 1 0 0,0-1-1 0 0,0 1 0 0 0,0-1 0 0 0,0 1 1 0 0,0-1-1 0 0,-1 0 0 0 0,1 1 0 0 0,-1-1 1 0 0,0 1-1 0 0,0-1 0 0 0,0 0 0 0 0,0 0 1 0 0,0 1-1 0 0,0-1 0 0 0,0 0 0 0 0,-1 0 1 0 0,1 0-1 0 0,-1 0 0 0 0,0-1 0 0 0,1 1 1 0 0,-1 0-1 0 0,0-1 0 0 0,0 1 0 0 0,0-1 1 0 0,0 0-1 0 0,-1 1-45 0 0,-40 7-3055 0 0,36-11-2222 0 0,5-9-4775 0 0</inkml:trace>
  <inkml:trace contextRef="#ctx0" brushRef="#br0" timeOffset="-110538.651">4575 4408 17154 0 0,'0'0'2556'0'0,"0"0"-2556"0"0,0 0-996 0 0,0 0 724 0 0,0 0-320 0 0,0 0-876 0 0,0 0-3845 0 0,-43 10-5456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8:14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2747 73 3800 0 0,'0'0'600'0'0,"0"0"380"0"0,0 0-959 0 0,-8 0 232 0 0,-532-28 5786 0 0,240 6-4978 0 0,-409-1 320 0 0,-110 35-1381 0 0,636-7 152 0 0,-4 0-1021 0 0,322-11-4248 0 0,-66 2 72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8:15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2280 22 3068 0 0,'-7'0'3945'0'0,"-672"-22"605"0"0,-139 35-2781 0 0,42-1-2487 0 0,785-14-3672 0 0,17-6-434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8:24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2376 0 4468 0 0,'0'0'753'0'0,"0"0"-50"0"0,0 0-558 0 0,0 0-108 0 0,0 0-76 0 0,0 0-273 0 0,-36 27 2988 0 0,-153-22 1353 0 0,139-9-3876 0 0,-758 20 2443 0 0,-148 27-1538 0 0,905-40-725 0 0,0-2-1 0 0,-1-2 0 0 0,2-3 1 0 0,-1-1-1 0 0,-18-7-332 0 0,57 5 95 0 0,17 2-3577 0 0,2-2-3870 0 0,5-5 162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8:33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2573 33 3572 0 0,'0'0'240'0'0,"0"0"16"0"0,0 0 165 0 0,0 0 630 0 0,0 0 74 0 0,7-2-171 0 0,18-6-118 0 0,-107 9 756 0 0,-68 8-161 0 0,-1-6 0 0 0,-99-14-1431 0 0,22 1 748 0 0,-1057-5 2775 0 0,835 24-2217 0 0,442-9-1812 0 0,18-2-5456 0 0,7-4-1540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13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0 132 0 0,'0'0'612'0'0,"25"40"-196"0"0,-9-12-208 0 0,5 3-64 0 0,-3-1 392 0 0,0-3 76 0 0,-2-2-468 0 0,-5-3-96 0 0,1-5-48 0 0,-7-3-12 0 0,-5-7-196 0 0,0-5-304 0 0,-10-2-140 0 0,-4-4 548 0 0,-1 0-260 0 0</inkml:trace>
  <inkml:trace contextRef="#ctx0" brushRef="#br0" timeOffset="248.938">1 128 720 0 0,'0'0'824'0'0,"35"38"-252"0"0,-9-13 1840 0 0,-2 5-1628 0 0,0-2-343 0 0,-6-1-141 0 0,-8-1-104 0 0,-5-4-104 0 0,-5-2 52 0 0,-1-3-144 0 0,-5-3-104 0 0,-2-3-264 0 0,-1-4-84 0 0,-5-3-281 0 0,-1-2-739 0 0,4-2-340 0 0</inkml:trace>
  <inkml:trace contextRef="#ctx0" brushRef="#br0" timeOffset="483.41">9 367 680 0 0,'0'0'952'0'0,"0"0"1812"0"0,53 39-1031 0 0,-35-24-913 0 0,0 1-16 0 0,-4-1-248 0 0,-2-1-320 0 0,-7-3-236 0 0,-2 3-140 0 0,-1-4 88 0 0,-2 1-12 0 0,-2 0-960 0 0,-1-3-592 0 0,2-1-1617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08:36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2114 7 432 0 0,'0'0'253'0'0,"0"0"-200"0"0,0 0 246 0 0,0 0 28 0 0,0 0-58 0 0,-1 5 112 0 0,0-2-183 0 0,-1-1 0 0 0,1 0 0 0 0,0 0-1 0 0,-1 0 1 0 0,1 0 0 0 0,-1 0 0 0 0,1 0 0 0 0,-1 0 0 0 0,0-1-1 0 0,0 1 1 0 0,0 0 0 0 0,0-1 0 0 0,0 1 0 0 0,0-1-1 0 0,0 0 1 0 0,0 0 0 0 0,-1 0 0 0 0,1 0 0 0 0,0 0 0 0 0,-1-1-1 0 0,1 1 1 0 0,-1-1 0 0 0,1 1 0 0 0,-1-1 0 0 0,1 0-1 0 0,-1 0 1 0 0,1 0 0 0 0,-1 0 0 0 0,1 0 0 0 0,-1-1-1 0 0,1 1 1 0 0,-1-1 0 0 0,0 0-198 0 0,-243-21 4119 0 0,12 0-3197 0 0,-309 23-167 0 0,-272 22 1715 0 0,613-21-2063 0 0,212-2-2604 0 0,10 0-3066 0 0,-3-2-1440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5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 6233 0 0,'0'0'5054'0'0,"0"0"-3041"0"0,0 0-1278 0 0,0 0-407 0 0,0 0-210 0 0,0 0 63 0 0,-1 7 392 0 0,-43 303 3069 0 0,90-255-4696 0 0,-21-50-2289 0 0,0-9-3878 0 0,-7-7-38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6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7221 0 0,'0'0'7784'0'0,"0"0"-7548"0"0,0 0-236 0 0,0 0-388 0 0,0 0 388 0 0,0 0 464 0 0,0 0-60 0 0,0 0-404 0 0,-44 18-152 0 0,31-18-1348 0 0,4-5-1584 0 0,0 0-3549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6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 1356 0 0,'0'0'11369'0'0,"0"0"-9285"0"0,0 0-1780 0 0,0 0-92 0 0,0 0 40 0 0,0 0-136 0 0,0 0-116 0 0,0 0 288 0 0,0 0-88 0 0,-59 3-200 0 0,29 0-240 0 0,2-3-1108 0 0,1 0-1328 0 0,6 0-3821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6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71 10105 0 0,'3'6'4269'0'0,"1"12"-3892"0"0,0 0 1 0 0,-1 0-1 0 0,-1 0 0 0 0,-1 1 0 0 0,0-1 1 0 0,-2 1-1 0 0,0-1 0 0 0,-1 1 0 0 0,0-1 1 0 0,-2 0-1 0 0,0 0 0 0 0,-1 0 0 0 0,-6 13-377 0 0,-2 23-885 0 0,33-75-9720 0 0,-10-3 2817 0 0</inkml:trace>
  <inkml:trace contextRef="#ctx0" brushRef="#br0" timeOffset="1">85 1 1172 0 0,'0'0'8192'0'0,"0"0"-5924"0"0,6 0-1945 0 0,1 0-113 0 0,0 1 1 0 0,0-1-1 0 0,0 2 1 0 0,0-1-1 0 0,0 1 0 0 0,0 0 1 0 0,-1 1-1 0 0,1-1 0 0 0,-1 1 1 0 0,1 1-1 0 0,-1-1 0 0 0,0 1 1 0 0,0 0-1 0 0,-1 0 0 0 0,1 1 1 0 0,3 4-211 0 0,-7-7 64 0 0,4 1 34 0 0,-1 1-1 0 0,0 0 1 0 0,0 0 0 0 0,0 0-1 0 0,0 1 1 0 0,-1 0 0 0 0,0-1-1 0 0,0 2 1 0 0,0-1 0 0 0,0 0 0 0 0,-1 1-1 0 0,0-1 1 0 0,0 1 0 0 0,-1 0-1 0 0,0 0 1 0 0,0 0 0 0 0,0 1-1 0 0,0-1 1 0 0,-1 0 0 0 0,0 1-1 0 0,0 3-97 0 0,-6-7-103 0 0,1 0-1 0 0,0-1 1 0 0,-1 1-1 0 0,1-1 1 0 0,-1 0-1 0 0,1-1 1 0 0,-1 1 0 0 0,0-1-1 0 0,0 0 1 0 0,0 0-1 0 0,0-1 1 0 0,0 1-1 0 0,1-1 1 0 0,-1 0-1 0 0,0 0 1 0 0,0-1-1 0 0,0 0 1 0 0,0 1-1 0 0,0-2 1 0 0,0 1-1 0 0,-1-1 104 0 0,-17-4-3176 0 0,-4-9-2822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6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0 664 0 0,'0'0'11566'0'0,"0"7"-8651"0"0,-30 135 551 0 0,24-127-3394 0 0,0 0 0 0 0,1 0 0 0 0,1 1-1 0 0,0-1 1 0 0,2 1 0 0 0,0 0 0 0 0,0 0-1 0 0,1 0 1 0 0,1 0 0 0 0,1 0 0 0 0,0 0-1 0 0,2 0-71 0 0,42 56-98 0 0,2-44-7523 0 0,-33-27 1633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8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66 16189 0 0,'0'0'2241'0'0,"0"0"-2241"0"0,0 0-1300 0 0,0 0 1288 0 0,0 0 12 0 0,-51-5 212 0 0,29-3-128 0 0,-5 1-84 0 0,1-3-1289 0 0,4-1-1631 0 0,5 4-2980 0 0,4-10-1405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9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14 6553 0 0,'0'0'8728'0'0,"0"0"-7595"0"0,0 0-1133 0 0,0 0-241 0 0,0 0 241 0 0,0 0 180 0 0,0 0 281 0 0,0 0-37 0 0,-37 11-224 0 0,12-11-200 0 0,-2 0-912 0 0,0-4-1257 0 0,6-1-3387 0 0,-2-11-3245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9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9 397 5853 0 0,'0'0'5871'0'0,"0"0"-4933"0"0,0 0-625 0 0,0 0 17 0 0,0 0-30 0 0,0 7 134 0 0,0-6-368 0 0,0 1 0 0 0,0 0 1 0 0,0 0-1 0 0,0-1 0 0 0,1 1 1 0 0,-1 0-1 0 0,0 0 0 0 0,1-1 1 0 0,-1 1-1 0 0,1 0 1 0 0,0-1-1 0 0,-1 1 0 0 0,1-1 1 0 0,0 1-1 0 0,0-1 0 0 0,0 1 1 0 0,0-1-1 0 0,0 1 0 0 0,1-1 1 0 0,-1 0-1 0 0,0 0 0 0 0,1 0 1 0 0,-1 1-1 0 0,1-2 0 0 0,-1 1 1 0 0,1 0-1 0 0,-1 0 1 0 0,1 0-1 0 0,-1-1 0 0 0,1 1 1 0 0,0 0-1 0 0,0-1 0 0 0,-1 0 1 0 0,1 1-1 0 0,0-1 0 0 0,0 0 1 0 0,-1 0-1 0 0,1 0 0 0 0,0 0 1 0 0,0 0-1 0 0,-1-1 1 0 0,1 1-1 0 0,0 0 0 0 0,1-1-66 0 0,3 1 30 0 0,0 1 0 0 0,1-1 1 0 0,-1 0-1 0 0,0-1 0 0 0,0 1 0 0 0,0-1 0 0 0,1 0 0 0 0,-1-1 0 0 0,0 0 0 0 0,-1 0 0 0 0,1 0 0 0 0,0 0 1 0 0,0-1-1 0 0,-1 0 0 0 0,0 0 0 0 0,1-1 0 0 0,-1 1 0 0 0,-1-1 0 0 0,1 0 0 0 0,0-1 0 0 0,-1 1 1 0 0,0-1-1 0 0,0 0 0 0 0,0 0 0 0 0,-1 0 0 0 0,1-1-30 0 0,-5 3-40 0 0,-1 0 1 0 0,1 1-1 0 0,-1-1 1 0 0,1 1-1 0 0,-1-1 1 0 0,0 1-1 0 0,0 0 0 0 0,0-1 1 0 0,0 1-1 0 0,-1 0 1 0 0,1 0-1 0 0,0 1 1 0 0,-1-1-1 0 0,0 0 1 0 0,1 1-1 0 0,-1 0 0 0 0,0-1 1 0 0,0 1-1 0 0,1 0 1 0 0,-1 1-1 0 0,0-1 1 0 0,0 0-1 0 0,0 1 1 0 0,0-1-1 0 0,0 1 0 0 0,0 0 1 0 0,0 0-1 0 0,0 0 1 0 0,0 1-1 0 0,0-1 1 0 0,0 1-1 0 0,0 0 1 0 0,0-1-1 0 0,0 1 0 0 0,0 1 1 0 0,0-1-1 0 0,1 0 1 0 0,-1 1-1 0 0,0-1 1 0 0,1 1-1 0 0,-1 0 0 0 0,-1 1 40 0 0,-3 1 42 0 0,0 1-1 0 0,1 0 0 0 0,-1 0 0 0 0,1 0 0 0 0,0 1 0 0 0,0 0 0 0 0,1 0 0 0 0,0 1 0 0 0,0-1 0 0 0,0 1 0 0 0,1 0 0 0 0,0 1 0 0 0,0-1 0 0 0,1 1 0 0 0,0-1 1 0 0,0 1-1 0 0,1 0 0 0 0,0 0 0 0 0,1 0 0 0 0,-1 0 0 0 0,1 1 0 0 0,1 0-41 0 0,3-4 89 0 0,1 0-1 0 0,0 0 1 0 0,0 0-1 0 0,1 0 1 0 0,-1 0 0 0 0,1-1-1 0 0,0 0 1 0 0,0 0 0 0 0,0 0-1 0 0,1-1 1 0 0,-1 0 0 0 0,1 0-1 0 0,0 0 1 0 0,0-1 0 0 0,0 1-1 0 0,0-1 1 0 0,0-1 0 0 0,1 1-1 0 0,-1-1 1 0 0,1 0-1 0 0,-1-1 1 0 0,0 0 0 0 0,1 0-1 0 0,-1 0 1 0 0,1-1-89 0 0,3 3-226 0 0,65 1-493 0 0,-31-16-6665 0 0,-27-4-1058 0 0</inkml:trace>
  <inkml:trace contextRef="#ctx0" brushRef="#br0" timeOffset="263.319">571 133 11297 0 0,'0'0'6409'0'0,"0"0"-6409"0"0,0 0-300 0 0,0 0 300 0 0,0 0 368 0 0,-37 2 188 0 0,16-5-136 0 0,-3-1-224 0 0,-6 0-196 0 0,2 0-4 0 0,-2 0-8 0 0,5 1 0 0 0,1-1-752 0 0,6 0-316 0 0,1 0-677 0 0,7 0-1187 0 0,6-3-3780 0 0</inkml:trace>
  <inkml:trace contextRef="#ctx0" brushRef="#br0" timeOffset="589.76">716 1 6949 0 0,'0'0'6536'0'0,"2"8"-5374"0"0,70 252 2628 0 0,-21-187-4081 0 0,-56-122-3972 0 0,-41-24 4057 0 0,20 101 2230 0 0,-21 12-245 0 0,3-3-2120 0 0,21-10-4174 0 0,21-22-608 0 0,5-5-2262 0 0</inkml:trace>
  <inkml:trace contextRef="#ctx0" brushRef="#br0" timeOffset="852.448">1125 43 5673 0 0,'0'0'6073'0'0,"0"0"-4684"0"0,2 8-1128 0 0,1 11 308 0 0,-1 0 0 0 0,-1-1 0 0 0,-1 1 0 0 0,0 0 0 0 0,-2 0 1 0 0,0 0-1 0 0,-1 0 0 0 0,-1 0 0 0 0,-3 9-569 0 0,-1 8-112 0 0,8 44-308 0 0,15-61-2450 0 0,14-10-3868 0 0,-7-9-652 0 0</inkml:trace>
  <inkml:trace contextRef="#ctx0" brushRef="#br0" timeOffset="1115.493">1268 279 14661 0 0,'0'0'1424'0'0,"0"0"-1424"0"0,-50-11-252 0 0,8 4 252 0 0,-12 3 4 0 0,-1-1-4 0 0,-1 0-8 0 0,19 2-2024 0 0,8-7-6513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9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6837 0 0,'0'0'7952'0'0,"-1"6"-6888"0"0,-15 248 1341 0 0,25-226-3970 0 0,11-18-4249 0 0,0-9-1073 0 0</inkml:trace>
  <inkml:trace contextRef="#ctx0" brushRef="#br0" timeOffset="168.714">357 206 9081 0 0,'0'0'6448'0'0,"0"0"-6448"0"0,0 0-1136 0 0,-37 7 1136 0 0,13-5 12 0 0,-4-1 152 0 0,-2-1-12 0 0,-1 3-144 0 0,1-2-8 0 0,-1 1-1432 0 0,10-2-2848 0 0,0-7-4501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11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0 520 0 0,'0'0'491'0'0,"0"0"-186"0"0,0 0-226 0 0,0 0 14 0 0,0 0 121 0 0,0 0 416 0 0,0 0 225 0 0,7 9-226 0 0,151 184 2553 0 0,-159-193-3232 0 0,1 0-1 0 0,-1 0 1 0 0,1 0 0 0 0,-1 0-1 0 0,1 0 1 0 0,-1 0-1 0 0,1 0 1 0 0,-1 0 0 0 0,1 0-1 0 0,-1 0 1 0 0,1 0 0 0 0,-1 1-1 0 0,1-1 1 0 0,0 0 0 0 0,-1 0-1 0 0,1 0 1 0 0,-1 1-1 0 0,1-1 1 0 0,-1 0 0 0 0,1 0-1 0 0,0 1 1 0 0,-1-1 0 0 0,1 0-1 0 0,0 1 1 0 0,-1-1 0 0 0,1 1-1 0 0,0-1 1 0 0,0 0-1 0 0,-1 1 1 0 0,1-1 0 0 0,0 1-1 0 0,0-1 1 0 0,-1 0 0 0 0,1 1-1 0 0,0-1 1 0 0,0 1 0 0 0,0-1-1 0 0,0 1 1 0 0,0-1-1 0 0,0 1 1 0 0,0-1 0 0 0,0 1-1 0 0,0-1 1 0 0,0 1 0 0 0,0-1-1 0 0,0 1 1 0 0,0-1 0 0 0,0 1-1 0 0,1-1 1 0 0,-1 1-1 0 0,0-1 1 0 0,0 0 0 0 0,0 1-1 0 0,1-1 1 0 0,-1 1 0 0 0,0-1-1 0 0,1 0 1 0 0,-1 1 0 0 0,0-1-1 0 0,1 0 1 0 0,-1 1-1 0 0,0-1 1 0 0,1 0 0 0 0,-1 1-1 0 0,1-1 1 0 0,-1 0 0 0 0,0 0 50 0 0,-7 0-1576 0 0</inkml:trace>
  <inkml:trace contextRef="#ctx0" brushRef="#br0" timeOffset="202.651">0 87 432 0 0,'0'0'1514'0'0,"0"0"1424"0"0,0 0-1861 0 0,0 0-921 0 0,8 8 57 0 0,208 247 1702 0 0,-215-255-1984 0 0,0 1 1 0 0,0-1 0 0 0,-1 0-1 0 0,1 1 1 0 0,0-1-1 0 0,-1 1 1 0 0,1-1-1 0 0,0 1 1 0 0,-1-1 0 0 0,1 1-1 0 0,-1 0 1 0 0,1-1-1 0 0,-1 1 1 0 0,1 0-1 0 0,-1-1 1 0 0,1 1 0 0 0,-1 0-1 0 0,0 0 1 0 0,1 0-1 0 0,-1-1 1 0 0,0 1 0 0 0,0 0-1 0 0,1 0 1 0 0,-1 0-1 0 0,0-1 1 0 0,0 1-1 0 0,0 0 1 0 0,0 0 0 0 0,0 0-1 0 0,0 0 1 0 0,0 0-1 0 0,-1-1 1 0 0,1 1 0 0 0,0 0-1 0 0,0 0 1 0 0,-1 0-1 0 0,1-1 1 0 0,0 1-1 0 0,-1 0 1 0 0,1 0 0 0 0,-1-1-1 0 0,1 1 1 0 0,-1 0-1 0 0,1-1 1 0 0,-1 1 0 0 0,0-1-1 0 0,1 1 1 0 0,-1-1-1 0 0,0 1 1 0 0,1-1-1 0 0,-1 1 1 0 0,0-1 0 0 0,1 1-1 0 0,-1-1 1 0 0,0 0-1 0 0,0 1 1 0 0,0-1 0 0 0,1 0-1 0 0,-1 0 1 0 0,-1 0 68 0 0,-6 0-2200 0 0</inkml:trace>
  <inkml:trace contextRef="#ctx0" brushRef="#br0" timeOffset="372.506">27 242 496 0 0,'0'0'1313'0'0,"0"0"982"0"0,0 0-983 0 0,7 7-635 0 0,-4-3-594 0 0,197 251 1952 0 0,-188-221-5331 0 0,-12-28 733 0 0</inkml:trace>
  <inkml:trace contextRef="#ctx0" brushRef="#br0" timeOffset="545.21">71 490 416 0 0,'0'0'1039'0'0,"0"0"738"0"0,6 9-111 0 0,5 6-1249 0 0,5 6-55 0 0,-1 0 0 0 0,-2 1-1 0 0,0 0 1 0 0,-1 1 0 0 0,-1 1 0 0 0,-1 0 0 0 0,2 11-362 0 0,-36-20-5328 0 0,14-19 2808 0 0</inkml:trace>
  <inkml:trace contextRef="#ctx0" brushRef="#br0" timeOffset="697.813">81 680 808 0 0,'0'0'992'0'0,"0"0"1940"0"0,48 43-1771 0 0,-30-26-573 0 0,0 0 8 0 0,-3 0-64 0 0,-4-3-296 0 0,-6-2-236 0 0,0-2-4 0 0,-5-3-12 0 0,-3-1-100 0 0,-3-3-272 0 0,-4-2 60 0 0,-5-1-360 0 0,-4-4-1369 0 0,4-2-759 0 0</inkml:trace>
  <inkml:trace contextRef="#ctx0" brushRef="#br0" timeOffset="852.005">58 799 600 0 0,'0'0'716'0'0,"37"26"3621"0"0,-23-14-3241 0 0,3 1-124 0 0,0-1-128 0 0,-7 0-220 0 0,-2-2-444 0 0,-4-3-180 0 0,-4 1-92 0 0,0-1 40 0 0,0 1-620 0 0,-1-3-1236 0 0,-2-3-2733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8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18 11085 0 0,'0'0'4352'0'0,"0"0"-4127"0"0,0 6-694 0 0,-17 225 3624 0 0,15-223-3142 0 0,1 0 0 0 0,0 0-1 0 0,0 1 1 0 0,1-1 0 0 0,0 0-1 0 0,0 0 1 0 0,1 1-1 0 0,0-1 1 0 0,1 0 0 0 0,0 0-1 0 0,0 0 1 0 0,0 0 0 0 0,1-1-1 0 0,2 4-12 0 0,42 9-5661 0 0,-36-24 805 0 0,1-12-3036 0 0</inkml:trace>
  <inkml:trace contextRef="#ctx0" brushRef="#br0" timeOffset="249.174">199 226 4348 0 0,'0'0'9929'0'0,"0"0"-9585"0"0,0 0-340 0 0,-38 0-4 0 0,18-1 276 0 0,-5 1-112 0 0,-1 0-164 0 0,0 0-48 0 0,2-1-1156 0 0,1-1-1560 0 0,6 2-4097 0 0</inkml:trace>
  <inkml:trace contextRef="#ctx0" brushRef="#br0" timeOffset="403.639">357 0 8461 0 0,'4'8'5828'0'0,"4"10"-5571"0"0,-1 1 0 0 0,-1 0 0 0 0,0 0 0 0 0,-1 0-1 0 0,-1 1 1 0 0,-1 0 0 0 0,-1 0 0 0 0,-1 0 0 0 0,0 0-1 0 0,-2 0 1 0 0,0 0 0 0 0,-1 0 0 0 0,-1 0 0 0 0,-1 0-1 0 0,-2 3-256 0 0,-62 102-2927 0 0,55-117-2191 0 0,10-6 178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7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 8777 0 0,'0'0'7797'0'0,"0"0"-6734"0"0,-9 1-1286 0 0,-49 5 348 0 0,41-5-180 0 0,0 0 0 0 0,0 1 0 0 0,0 0 0 0 0,0 1 0 0 0,1 1 0 0 0,-1 1 0 0 0,1 0 0 0 0,0 1 0 0 0,1 1 0 0 0,-13 7 55 0 0,28-12 21 0 0,-1 1 1 0 0,1-1-1 0 0,0 0 0 0 0,1 0 1 0 0,-1 0-1 0 0,0 0 0 0 0,1 0 1 0 0,-1 0-1 0 0,1 1 0 0 0,-1-1 1 0 0,1 0-1 0 0,0 0 0 0 0,0-1 1 0 0,0 1-1 0 0,0 0 0 0 0,0 0 1 0 0,1 0-1 0 0,-1-1 0 0 0,0 1 1 0 0,1 0-1 0 0,-1-1 0 0 0,1 0 1 0 0,0 1-1 0 0,-1-1 1 0 0,1 0-1 0 0,0 0 0 0 0,0 0 1 0 0,0 0-1 0 0,0 0 0 0 0,0 0 1 0 0,0 0-1 0 0,0-1 0 0 0,0 1 1 0 0,0-1-1 0 0,0 0 0 0 0,0 1 1 0 0,0-1-1 0 0,1 0 0 0 0,0 0-21 0 0,2 2-13 0 0,147 79-831 0 0,-150-75-1520 0 0,-3-6-5205 0 0,-6-5 1326 0 0</inkml:trace>
  <inkml:trace contextRef="#ctx0" brushRef="#br0" timeOffset="201.653">29 143 5825 0 0,'0'0'3545'0'0,"0"0"-2407"0"0,0 0-714 0 0,1 7 188 0 0,1-1-337 0 0,0 0-1 0 0,1 0 1 0 0,-1 0 0 0 0,1-1 0 0 0,0 1 0 0 0,1-1 0 0 0,-1 1 0 0 0,1-1-1 0 0,0-1 1 0 0,0 1 0 0 0,1 0 0 0 0,-1-1 0 0 0,1 0 0 0 0,0 0-1 0 0,0 0 1 0 0,1-1 0 0 0,0 1-275 0 0,17 13 37 0 0,79 43-2003 0 0,-100-59 1493 0 0,5 0-1812 0 0,-3-3-2673 0 0,2-6-1613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7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68 14929 0 0,'3'9'1707'0'0,"0"14"-1446"0"0,0-1-1 0 0,-1 1 0 0 0,-1 0 1 0 0,-1 0-1 0 0,-1 0 1 0 0,-1 0-1 0 0,-1 0 1 0 0,-1 0-1 0 0,-1-1 0 0 0,-8 20-260 0 0,28-43-7202 0 0,-9-9 436 0 0</inkml:trace>
  <inkml:trace contextRef="#ctx0" brushRef="#br0" timeOffset="155.168">331 51 12901 0 0,'0'0'1764'0'0,"0"0"-1764"0"0,0 0-416 0 0,0 0 416 0 0,0 0 684 0 0,-61-2 32 0 0,30-3-240 0 0,-2 0-332 0 0,-3 0-140 0 0,5 0-4 0 0,-4 0-780 0 0,3-1-316 0 0,2-1-688 0 0,6 0-1420 0 0,7 3-3201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5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13 756 0 0,'0'0'9914'0'0,"0"0"-7442"0"0,0 0-2084 0 0,-1 9 301 0 0,-21 207 2317 0 0,41-187-5031 0 0,4-21-3793 0 0,-9-7-544 0 0</inkml:trace>
  <inkml:trace contextRef="#ctx0" brushRef="#br0" timeOffset="264.474">160 150 5368 0 0,'0'0'6725'0'0,"0"0"-6405"0"0,0 0-140 0 0,0 0 152 0 0,-45 4 228 0 0,25-3-304 0 0,2 1-192 0 0,-4 0-64 0 0,0-1-1088 0 0,8-1-2064 0 0,-4-3-3981 0 0</inkml:trace>
  <inkml:trace contextRef="#ctx0" brushRef="#br0" timeOffset="265.474">282 0 6837 0 0,'0'0'3548'0'0,"6"9"-2468"0"0,0 0-744 0 0,-1 0 0 0 0,0 0 0 0 0,0 1 1 0 0,-1 0-1 0 0,0 0 0 0 0,0 0 0 0 0,-1 0 0 0 0,-1 0 0 0 0,0 1 0 0 0,0-1 1 0 0,-1 1-1 0 0,0 0 0 0 0,-1-1 0 0 0,0 1 0 0 0,-1-1 0 0 0,0 1 0 0 0,-1 0 1 0 0,-1 2-337 0 0,-51 108 610 0 0,20-76-5867 0 0,30-42 149 0 0,2-6-2373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14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59 744 0 0,'0'0'649'0'0,"0"0"555"0"0,0 0 2221 0 0,0 0-1140 0 0,0 0-1124 0 0,0 0-445 0 0,0 0-180 0 0,0 0-188 0 0,2 37 1457 0 0,-6 184 2412 0 0,9-207-5529 0 0,14-20-4806 0 0,-1-8-1854 0 0</inkml:trace>
  <inkml:trace contextRef="#ctx0" brushRef="#br0" timeOffset="200.798">309 3 7173 0 0,'0'0'5824'0'0,"0"0"-3794"0"0,0 0-1526 0 0,0 0-105 0 0,0 0-48 0 0,-7 0 36 0 0,-111-1 935 0 0,45 3-1907 0 0,2-5-4206 0 0,69 3 837 0 0,2-1-1686 0 0</inkml:trace>
  <inkml:trace contextRef="#ctx0" brushRef="#br0" timeOffset="448.602">275 100 1084 0 0,'0'0'1864'0'0,"0"0"3497"0"0,0 0-4425 0 0,0 0 228 0 0,0 0 300 0 0,0 0-260 0 0,0 0-172 0 0,-51 17-336 0 0,27-14-356 0 0,4-1-252 0 0,-1-1-88 0 0,1 2-184 0 0,3-2-880 0 0,3-1-772 0 0,3 0-2564 0 0,2-4-3249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4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28 13449 0 0,'0'0'3837'0'0,"0"0"-3737"0"0,0 0-100 0 0,0 0-200 0 0,0 0-136 0 0,0 0 200 0 0,-38-3 88 0 0,18 1-28 0 0,-5 1-36 0 0,-2 0-821 0 0,0 0-495 0 0,2-3-932 0 0,7 1-2396 0 0,1-9-2245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4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5 12973 0 0,'0'0'2432'0'0,"0"0"-2432"0"0,0 0-984 0 0,-35 3 756 0 0,11-3 228 0 0,-7 1 4 0 0,0-1-4 0 0,-3 0-616 0 0,12 0-1804 0 0,-9-8-5337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7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0 8977 0 0,'0'0'9793'0'0,"0"0"-9509"0"0,0 0-284 0 0,0 0-664 0 0,-46 4 580 0 0,19-4 84 0 0,-1 0 64 0 0,-3 0-64 0 0,-2 0-8 0 0,0 2 8 0 0,1-1-1040 0 0,1-1-1309 0 0,9 0-2291 0 0,4-6-2909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7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23 8309 0 0,'0'0'7692'0'0,"0"0"-6687"0"0,0 0-881 0 0,0 0-124 0 0,0 0-312 0 0,0 0 312 0 0,-45-2 0 0 0,14 1 0 0 0,-12 1-4 0 0,5-1-725 0 0,3-1-1367 0 0,12-1-4044 0 0,7-10-1709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8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8189 0 0,'0'0'6205'0'0,"-1"9"-4870"0"0,-77 300 1915 0 0,101-248-4554 0 0,-4-52-2295 0 0,5-16-3494 0 0,-7-8 114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3:22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2112 1056 664 0 0,'0'0'909'0'0,"0"0"-226"0"0,0 0-434 0 0,0 0-74 0 0,0 0-90 0 0,0 0-108 0 0,0 0-15 0 0,-31 4 1074 0 0,-58-37-602 0 0,99-46 407 0 0,33 3-1060 0 0,-42 75 202 0 0,-1 0 0 0 0,1 0 0 0 0,-1 0 0 0 0,1 0 0 0 0,0 1 1 0 0,-1-1-1 0 0,1 0 0 0 0,0 0 0 0 0,0 1 0 0 0,-1-1 0 0 0,1 0 0 0 0,0 1 1 0 0,0-1-1 0 0,0 1 0 0 0,0-1 0 0 0,0 1 0 0 0,0-1 0 0 0,0 1 0 0 0,0 0 1 0 0,0 0-1 0 0,0-1 0 0 0,0 1 0 0 0,0 0 0 0 0,0 0 0 0 0,0 0 0 0 0,0 0 0 0 0,0 0 1 0 0,0 0-1 0 0,0 0 0 0 0,0 1 0 0 0,0-1 0 0 0,0 0 0 0 0,0 1 0 0 0,0-1 1 0 0,0 0-1 0 0,0 1 0 0 0,0-1 0 0 0,0 1 0 0 0,0 0 0 0 0,0-1 0 0 0,0 1 1 0 0,0-1-1 0 0,-1 1 0 0 0,1 0 0 0 0,0 0 0 0 0,-1 0 0 0 0,1-1 0 0 0,0 1 1 0 0,-1 0-1 0 0,1 0 0 0 0,-1 0 0 0 0,1 0 0 0 0,-1 0 0 0 0,0 0 0 0 0,1 0 17 0 0,7 76-433 0 0,1 46-751 0 0,-10-121 1166 0 0,-1 0 1 0 0,1 0-1 0 0,-1 0 0 0 0,0 0 1 0 0,0-1-1 0 0,0 1 0 0 0,0 0 1 0 0,0-1-1 0 0,0 1 0 0 0,0-1 1 0 0,0 0-1 0 0,-1 0 0 0 0,1 0 1 0 0,0 0-1 0 0,-1 0 0 0 0,1 0 1 0 0,-1-1-1 0 0,1 1 0 0 0,-1-1 1 0 0,0 0-1 0 0,1 1 0 0 0,-1-1 1 0 0,1 0-1 0 0,-1-1 0 0 0,1 1 1 0 0,-1 0-1 0 0,0-1 0 0 0,1 1 1 0 0,-1-1-1 0 0,1 0 0 0 0,-2-1 18 0 0,-1-1-511 0 0</inkml:trace>
  <inkml:trace contextRef="#ctx0" brushRef="#br0" timeOffset="827.113">1775 1006 448 0 0,'0'0'419'0'0,"0"0"-74"0"0,0 0-106 0 0,0 0-72 0 0,0 0-19 0 0,0 0 16 0 0,0 0 38 0 0,0 0-28 0 0,0 0-108 0 0,-6-5 79 0 0,-29-52 1612 0 0,35 48-1749 0 0,-1 6 0 0 0,0 0-1 0 0,0 0 0 0 0,0 0 1 0 0,0 0-1 0 0,1 0 1 0 0,0 0-1 0 0,-1 0 1 0 0,1 0-1 0 0,0 0 0 0 0,1 0 1 0 0,-1 0-1 0 0,0 0 1 0 0,1 0-1 0 0,0 0 1 0 0,0 0-1 0 0,0 0 1 0 0,0 0-1 0 0,0 1 0 0 0,0-1 1 0 0,1 0-1 0 0,-1 1 1 0 0,1-1-1 0 0,0 1 1 0 0,0-1-1 0 0,0 1 1 0 0,0 0-1 0 0,0 0 0 0 0,0 0 1 0 0,1 0-1 0 0,-1 0 1 0 0,1 0-1 0 0,-1 1 1 0 0,1-1-1 0 0,0 1 0 0 0,-1 0 1 0 0,1-1-1 0 0,0 1 1 0 0,0 1-1 0 0,0-1 1 0 0,0 0-1 0 0,2 1-7 0 0,27 55-508 0 0,-31-52 481 0 0,-1 0 0 0 0,1 1 0 0 0,-1-1 0 0 0,1 1 0 0 0,-1-1 0 0 0,0 1 0 0 0,0-1 0 0 0,0 0 0 0 0,-1 1 0 0 0,0-1 0 0 0,1 1 0 0 0,-1-1 1 0 0,0 0-1 0 0,0 0 0 0 0,-1 1 0 0 0,1-1 0 0 0,-1 0 0 0 0,1 0 0 0 0,-1 0 0 0 0,0 0 0 0 0,0-1 0 0 0,0 1 0 0 0,-1 0 0 0 0,1-1 0 0 0,-1 0 0 0 0,1 1 0 0 0,-1-1 0 0 0,0 0 0 0 0,0-1 0 0 0,0 1 0 0 0,0 0 0 0 0,0-1 0 0 0,0 1 0 0 0,0-1 0 0 0,-1 0 0 0 0,1 0 0 0 0,0 0 0 0 0,-1-1 1 0 0,1 1-1 0 0,-1-1 0 0 0,1 0 0 0 0,0 0 0 0 0,-1 0 0 0 0,1 0 0 0 0,-1-1 0 0 0,1 1 0 0 0,0-1 0 0 0,-1 0 0 0 0,1 0 0 0 0,-2-1 27 0 0,-1 1-1327 0 0</inkml:trace>
  <inkml:trace contextRef="#ctx0" brushRef="#br0" timeOffset="8732.364">1748 1351 380 0 0,'7'1'232'0'0,"60"8"114"0"0,0-2 0 0 0,0-3 0 0 0,1-3 1 0 0,-1-3-1 0 0,0-3 0 0 0,0-3 0 0 0,0-3 0 0 0,53-17-346 0 0,-102 20 77 0 0,-1-1 1 0 0,0-1-1 0 0,-1 0 1 0 0,0-2-1 0 0,-1 0 1 0 0,-1 0-1 0 0,1-1 1 0 0,-2-1-1 0 0,0 0 1 0 0,-1-1-1 0 0,0-1 0 0 0,-1 0 1 0 0,-1 0-1 0 0,0-1 1 0 0,-2 0-1 0 0,0-1 1 0 0,0 0-1 0 0,-2 0 1 0 0,0 0-1 0 0,-1-1 1 0 0,-1 0-1 0 0,-1 0 0 0 0,-1 0 1 0 0,0 0-1 0 0,-2-1 1 0 0,0 1-1 0 0,-1 0 1 0 0,-1-1-1 0 0,0 1 1 0 0,-2 0-1 0 0,0 1 1 0 0,-2-1-1 0 0,1 1 0 0 0,-2-1 1 0 0,-7-12-78 0 0,-10-14-89 0 0,-2 2 1 0 0,-1 1-1 0 0,-3 1 1 0 0,-1 1-1 0 0,-1 2 1 0 0,-3 1-1 0 0,-1 2 1 0 0,-1 1-1 0 0,-2 2 1 0 0,-2 2-1 0 0,0 1 1 0 0,-2 2-1 0 0,-1 3 1 0 0,-1 1-1 0 0,-1 2 1 0 0,-6 0 88 0 0,-41-13-196 0 0,-1 4 1 0 0,-1 4-1 0 0,-1 4 1 0 0,-1 5-1 0 0,-1 3 1 0 0,0 5 0 0 0,-82 4 195 0 0,102 6 94 0 0,0 3 0 0 0,0 4 0 0 0,1 3 1 0 0,0 4-1 0 0,1 3 0 0 0,-60 23-94 0 0,97-28 65 0 0,0 3 0 0 0,1 1 0 0 0,1 2 0 0 0,1 1 0 0 0,1 2 0 0 0,0 1 0 0 0,2 2 0 0 0,1 2-1 0 0,1 1 1 0 0,1 1 0 0 0,2 1 0 0 0,0 1 0 0 0,-13 24-65 0 0,32-41 24 0 0,0 0 0 0 0,2 1 0 0 0,-1 1 1 0 0,2-1-1 0 0,0 1 0 0 0,1 0 0 0 0,1 0 0 0 0,0 0 0 0 0,1 1 0 0 0,1 0 0 0 0,0-1 1 0 0,1 1-1 0 0,1 0 0 0 0,1 0 0 0 0,0-1 0 0 0,2 1 0 0 0,-1 0 0 0 0,2-1 0 0 0,0 0 1 0 0,1 0-1 0 0,1 0 0 0 0,0 0 0 0 0,1-1 0 0 0,1 0 0 0 0,0-1 0 0 0,1 1 0 0 0,1-2 0 0 0,1 2-24 0 0,14 17 65 0 0,2-1-1 0 0,0-1 0 0 0,2-2 0 0 0,2-1 0 0 0,0-1 0 0 0,2-1 0 0 0,0-2 0 0 0,2-2 1 0 0,0-1-1 0 0,1-1 0 0 0,1-2 0 0 0,9 1-64 0 0,62 20 61 0 0,1-5 0 0 0,1-5 0 0 0,86 9-61 0 0,-68-15-749 0 0,0-7 0 0 0,2-5 0 0 0,-1-6 0 0 0,12-5 749 0 0,-35-17-1894 0 0,-68 5 467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9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57 8385 0 0,'0'0'8085'0'0,"0"0"-6817"0"0,0 0-972 0 0,0 0 124 0 0,0 0 12 0 0,0 0-308 0 0,0 0-124 0 0,0 0-4 0 0,0 0-4 0 0,-37-9 4 0 0,-5 2-576 0 0,4 0-684 0 0,3-2-1149 0 0,12 2-3227 0 0,-1-11-3413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8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8009 0 0,'0'0'2729'0'0,"0"0"-2015"0"0,2 8-262 0 0,19 186 5868 0 0,-15-99-5889 0 0,7-65-1568 0 0,17-24-5459 0 0,-20-10 1058 0 0</inkml:trace>
  <inkml:trace contextRef="#ctx0" brushRef="#br0" timeOffset="169.898">197 175 8689 0 0,'0'0'5552'0'0,"0"0"-5552"0"0,0 0-204 0 0,0 0 204 0 0,-54 10 204 0 0,27-8-92 0 0,0-2-48 0 0,1 1-64 0 0,-1-1-952 0 0,10 0-2024 0 0,-2-9-5141 0 0</inkml:trace>
  <inkml:trace contextRef="#ctx0" brushRef="#br0" timeOffset="339.979">380 86 13121 0 0,'23'45'1740'0'0,"-12"-6"-1248"0"0,-7-3 224 0 0,-4-13 113 0 0,0-3-257 0 0,-4-5-188 0 0,-5 5-124 0 0,-3 0-100 0 0,-2 4-48 0 0,-5-3-4 0 0,-1-2-108 0 0,1-5-36 0 0,0-5-604 0 0,4-4-580 0 0,1-5-921 0 0,4 0-3187 0 0,6-15-3773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8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0 131 4548 0 0,'0'0'6796'0'0,"0"0"-5011"0"0,0 0-1560 0 0,0 0 138 0 0,7 2 127 0 0,12 6-53 0 0,-11-4-325 0 0,1 1 0 0 0,0-1 0 0 0,0-1 0 0 0,0 1 0 0 0,1-2 0 0 0,-1 1 0 0 0,0-1 0 0 0,1-1 0 0 0,0 1 0 0 0,-1-2 0 0 0,1 1 0 0 0,0-1 0 0 0,0-1 0 0 0,-1 0 0 0 0,1 0 0 0 0,-1-1 0 0 0,6-2-112 0 0,-13 3-37 0 0,-1 0 0 0 0,1 0-1 0 0,0-1 1 0 0,-1 1 0 0 0,1-1-1 0 0,-1 1 1 0 0,0-1 0 0 0,1 0-1 0 0,-1 1 1 0 0,0-1 0 0 0,0 0-1 0 0,0 0 1 0 0,0 0 0 0 0,0 0-1 0 0,-1 0 1 0 0,1 0 0 0 0,-1 0-1 0 0,1 0 1 0 0,-1 0 0 0 0,0 0-1 0 0,1 0 1 0 0,-1 0 0 0 0,0-1-1 0 0,-1 1 1 0 0,1 0 0 0 0,0 0-1 0 0,0 0 1 0 0,-1 0 0 0 0,0 0-1 0 0,1 0 1 0 0,-1 0 0 0 0,0 0-1 0 0,0 0 1 0 0,0 0 0 0 0,0 0-1 0 0,0 1 1 0 0,0-1 0 0 0,-1 0-1 0 0,1 1 1 0 0,0-1 0 0 0,-1 1-1 0 0,1-1 1 0 0,-1 1 0 0 0,0 0 37 0 0,-72-62-565 0 0,73 62 579 0 0,0-1-1 0 0,0 1 0 0 0,-1-1 1 0 0,1 1-1 0 0,0 0 1 0 0,-1 0-1 0 0,1-1 0 0 0,-1 1 1 0 0,1 0-1 0 0,-1 0 0 0 0,1 0 1 0 0,-1 1-1 0 0,0-1 0 0 0,0 0 1 0 0,1 1-1 0 0,-1-1 1 0 0,0 1-1 0 0,0-1 0 0 0,0 1 1 0 0,1 0-1 0 0,-1 0 0 0 0,0 0 1 0 0,0 0-1 0 0,0 0 0 0 0,0 0 1 0 0,1 0-1 0 0,-1 1 1 0 0,0-1-1 0 0,0 1 0 0 0,0-1 1 0 0,1 1-1 0 0,-1 0 0 0 0,0 0 1 0 0,1 0-1 0 0,-1-1 0 0 0,1 2 1 0 0,-1-1-1 0 0,1 0 1 0 0,-1 0-1 0 0,1 0 0 0 0,0 1 1 0 0,-1-1-1 0 0,1 1 0 0 0,0-1 1 0 0,0 1-1 0 0,0-1 1 0 0,0 1-1 0 0,0-1 0 0 0,1 1 1 0 0,-1 0-1 0 0,0 0 0 0 0,1-1 1 0 0,-1 1-1 0 0,1 0 0 0 0,0 0 1 0 0,0 0-1 0 0,0 0 1 0 0,0 0-1 0 0,0-1 0 0 0,0 1 1 0 0,0 0-1 0 0,0 0 0 0 0,1 0 1 0 0,-1 1-14 0 0,1 290 3749 0 0,-1-288-4191 0 0,10 53 174 0 0,-2-42-3294 0 0,3-10-4185 0 0,-1-7 820 0 0</inkml:trace>
  <inkml:trace contextRef="#ctx0" brushRef="#br0" timeOffset="171.821">223 314 6565 0 0,'0'0'7328'0'0,"0"0"-6176"0"0,0 0-1152 0 0,0 0-684 0 0,0 0 648 0 0,-39-1 36 0 0,16 1 44 0 0,-3 0-44 0 0,-4-1-568 0 0,-1-1-1428 0 0,11 0-4461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4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4940 0 0,'0'0'8377'0'0,"2"8"-6957"0"0,40 223 2070 0 0,-34-179-3284 0 0,-7-51-283 0 0,-10-16-1089 0 0,5 11 1076 0 0,1-1 0 0 0,-1 1 0 0 0,1 0 0 0 0,-1 0 0 0 0,0 1 0 0 0,-1-1-1 0 0,1 1 1 0 0,-1 0 0 0 0,1 0 0 0 0,-1 1 0 0 0,0-1 0 0 0,0 1 0 0 0,0 0 0 0 0,0 0 0 0 0,0 1 0 0 0,-1-1-1 0 0,1 1 1 0 0,0 0 0 0 0,-1 1 0 0 0,1-1 90 0 0,2 3 32 0 0,1 0 0 0 0,0 0 0 0 0,0 0-1 0 0,0 0 1 0 0,0 0 0 0 0,0 0 0 0 0,1 0 0 0 0,-1 1 0 0 0,1-1 0 0 0,-1 1-1 0 0,1-1 1 0 0,0 1 0 0 0,0-1 0 0 0,0 1 0 0 0,0 0 0 0 0,0 0 0 0 0,1-1-1 0 0,-1 1 1 0 0,1 0 0 0 0,0 0 0 0 0,0 0 0 0 0,0 0 0 0 0,0-1-1 0 0,0 1 1 0 0,1 0 0 0 0,-1 0 0 0 0,1 0 0 0 0,0-1 0 0 0,0 1 0 0 0,0 0-1 0 0,0-1 1 0 0,0 1 0 0 0,1-1 0 0 0,-1 1 0 0 0,1-1 0 0 0,-1 0-1 0 0,1 1 1 0 0,0-1 0 0 0,0 0-32 0 0,127 36 1615 0 0,-43-51-4754 0 0,-72 6-473 0 0,0-8-3794 0 0</inkml:trace>
  <inkml:trace contextRef="#ctx0" brushRef="#br0" timeOffset="279.794">463 50 13093 0 0,'0'0'1616'0'0,"2"7"-1162"0"0,0 18 59 0 0,-1 0-1 0 0,-1 0 1 0 0,-1-1-1 0 0,-2 1 1 0 0,0 0-1 0 0,-1-1 1 0 0,-7 19-513 0 0,11-39-49 0 0,5 14-2159 0 0,10-26-3260 0 0,1-7-2438 0 0</inkml:trace>
  <inkml:trace contextRef="#ctx0" brushRef="#br0" timeOffset="558.998">635 57 3648 0 0,'0'0'10185'0'0,"0"0"-10109"0"0,0 0-76 0 0,0 0 0 0 0,-39 3 152 0 0,18-3 116 0 0,-5 0-4 0 0,4 1-116 0 0,-2 0-148 0 0,-2 0-8 0 0,4 0-1184 0 0,1-1-636 0 0,9 0-2428 0 0,4-2-3101 0 0</inkml:trace>
  <inkml:trace contextRef="#ctx0" brushRef="#br0" timeOffset="559.998">699 193 6129 0 0,'0'0'6324'0'0,"0"0"-6208"0"0,0 0 36 0 0,0 0-152 0 0,0 0 472 0 0,-37 9-40 0 0,13-11-100 0 0,0-1-156 0 0,-3-1-160 0 0,1 4-16 0 0,-1-3-4 0 0,4 3-1080 0 0,2 0-760 0 0,11 0-2264 0 0,3-4-2005 0 0</inkml:trace>
  <inkml:trace contextRef="#ctx0" brushRef="#br0" timeOffset="778.675">902 29 6901 0 0,'0'0'6512'0'0,"-3"9"-5549"0"0,-17 49-175 0 0,-23 116 1580 0 0,81-108-2615 0 0,9-52-7118 0 0,-34-19 1193 0 0</inkml:trace>
  <inkml:trace contextRef="#ctx0" brushRef="#br0" timeOffset="1043.062">1059 112 10437 0 0,'0'0'1646'0'0,"1"9"-1008"0"0,3 219 3801 0 0,18-191-6524 0 0,10-41-6645 0 0,-17-8 2385 0 0</inkml:trace>
  <inkml:trace contextRef="#ctx0" brushRef="#br0" timeOffset="1044.062">1188 258 5320 0 0,'0'0'5705'0'0,"0"0"-3973"0"0,0 0-1732 0 0,0 0-132 0 0,-45-7 132 0 0,24 4 80 0 0,-3 2-68 0 0,-3-2-12 0 0,2 3-8 0 0,0-2-1496 0 0,9 0-2816 0 0,-1-5-2565 0 0</inkml:trace>
  <inkml:trace contextRef="#ctx0" brushRef="#br0" timeOffset="1228.22">1242 166 6385 0 0,'0'0'6064'0'0,"27"39"-5440"0"0,-16-17-204 0 0,-4 2 292 0 0,0 6 36 0 0,-5-2-56 0 0,-2-1-100 0 0,-5 0-127 0 0,-4-2-165 0 0,-1 1-100 0 0,-7-2-200 0 0,0-4-200 0 0,1-2-693 0 0,-1-1-679 0 0,5-8-1492 0 0,2-4-3733 0 0</inkml:trace>
  <inkml:trace contextRef="#ctx0" brushRef="#br0" timeOffset="1463.473">1348 592 3664 0 0,'0'0'4798'0'0,"-9"0"-3153"0"0,-327-24 2465 0 0,168 22-4136 0 0,-151-6 291 0 0,108-14-8926 0 0,200 20 4286 0 0</inkml:trace>
  <inkml:trace contextRef="#ctx0" brushRef="#br0" timeOffset="1804.11">645 646 5156 0 0,'3'6'6211'0'0,"2"11"-5705"0"0,0 1 1 0 0,-1-1-1 0 0,-1 0 0 0 0,-1 1 0 0 0,0 0 1 0 0,-2 0-1 0 0,0-1 0 0 0,0 1 0 0 0,-4 14-506 0 0,3 85 979 0 0,8-144-1189 0 0,-8 23 203 0 0,1 1 1 0 0,-1-1 0 0 0,0 1 0 0 0,-1-1-1 0 0,1 1 1 0 0,0 0 0 0 0,-1-1 0 0 0,0 1-1 0 0,0 0 1 0 0,0 0 0 0 0,0 0 0 0 0,-1 0-1 0 0,1 1 1 0 0,-1-1 0 0 0,1 1 0 0 0,-1-1-1 0 0,0 1 1 0 0,0 0 0 0 0,0 0 0 0 0,0 0-1 0 0,-1 0 1 0 0,1 1 0 0 0,0-1 0 0 0,-1 1 0 0 0,1 0-1 0 0,-1 0 1 0 0,1 0 0 0 0,-1 1 0 0 0,0-1-1 0 0,1 1 1 0 0,-1 0 0 0 0,1 0 0 0 0,-1 0-1 0 0,0 0 1 0 0,1 1 0 0 0,-1-1 0 0 0,0 1-1 0 0,1 0 1 0 0,-1 0 0 0 0,1 0 0 0 0,0 1-1 0 0,-1-1 1 0 0,1 1 0 0 0,0 0 0 0 0,0 0-1 0 0,0 0 1 0 0,0 0 0 0 0,0 0 0 0 0,0 1 0 0 0,1-1-1 0 0,-1 1 1 0 0,1 0 0 0 0,0 0 0 0 0,-1 0-1 0 0,1 0 1 0 0,1 0 0 0 0,-1 0 0 0 0,0 1-1 0 0,1-1 1 0 0,0 0 0 0 0,0 1 0 0 0,0-1-1 0 0,0 1 1 0 0,0 0 0 0 0,1-1 0 0 0,-1 1-1 0 0,1 2 7 0 0,3 0 31 0 0,1-1-1 0 0,0 0 0 0 0,0 0 0 0 0,0 0 0 0 0,0-1 0 0 0,1 1 0 0 0,0-1 0 0 0,0 0 1 0 0,0 0-1 0 0,0-1 0 0 0,0 1 0 0 0,1-1 0 0 0,0 0 0 0 0,0-1 0 0 0,-1 1 1 0 0,1-1-1 0 0,1-1 0 0 0,-1 1 0 0 0,0-1 0 0 0,0 0 0 0 0,1 0 0 0 0,-1-1 0 0 0,0 1 1 0 0,1-2-1 0 0,-1 1 0 0 0,0-1 0 0 0,7-1-30 0 0,-8 2-226 0 0,43-2-2234 0 0,-15-8-3506 0 0,-3-6-2225 0 0</inkml:trace>
  <inkml:trace contextRef="#ctx0" brushRef="#br0" timeOffset="2053.969">975 737 7977 0 0,'0'0'6612'0'0,"0"0"-6396"0"0,12 56 12 0 0,-11-30 588 0 0,-1 2-71 0 0,0 0-233 0 0,0-1-152 0 0,0-3-112 0 0,0 0-52 0 0,0-1-32 0 0,0-2-164 0 0,3-5-224 0 0,3-3-408 0 0,2-5-521 0 0,2-5-739 0 0,0-2-1964 0 0,11-11-4365 0 0</inkml:trace>
  <inkml:trace contextRef="#ctx0" brushRef="#br0" timeOffset="2305.045">1157 861 14909 0 0,'0'0'2721'0'0,"0"0"-2721"0"0,-55 0-348 0 0,13-4 224 0 0,-13-2-212 0 0,-3 1-605 0 0,9-4-787 0 0,15 2-3516 0 0,7-4-3665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2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 7113 0 0,'0'0'9413'0'0,"0"0"-9101"0"0,0 0-312 0 0,0 0-236 0 0,0 0 236 0 0,0 0 436 0 0,0 0-52 0 0,-43 40-196 0 0,26-27-100 0 0,-1 2-88 0 0,-3 0-896 0 0,4-2-989 0 0,3-3-3251 0 0,1-10-4509 0 0</inkml:trace>
  <inkml:trace contextRef="#ctx0" brushRef="#br0" timeOffset="250.293">296 120 12653 0 0,'0'0'1898'0'0,"0"0"-1294"0"0,0 0-361 0 0,-7 5 358 0 0,-4 5-325 0 0,0 0 0 0 0,1 1 1 0 0,0 0-1 0 0,1 0 0 0 0,0 1 1 0 0,1 0-1 0 0,0 1 0 0 0,1 0 0 0 0,0 0 1 0 0,-1 7-277 0 0,4-12 75 0 0,-2 1-43 0 0,0 1 0 0 0,1 1 1 0 0,0-1-1 0 0,0 1 1 0 0,1 0-1 0 0,0 0 0 0 0,1 0 1 0 0,1 0-1 0 0,0 1 1 0 0,0-1-1 0 0,1 1 1 0 0,0-1-1 0 0,1 1 0 0 0,1 0 1 0 0,-1-1-1 0 0,2 1 1 0 0,0-1-1 0 0,0 1 0 0 0,1-1 1 0 0,0 0-1 0 0,1 0 1 0 0,1 0-1 0 0,-1-1 0 0 0,5 7-32 0 0,23-1-2009 0 0,-7-19-4226 0 0,-5-11-1427 0 0</inkml:trace>
  <inkml:trace contextRef="#ctx0" brushRef="#br0" timeOffset="435.519">457 227 5276 0 0,'0'0'7406'0'0,"0"0"-5830"0"0,0 9-1043 0 0,-22 259 3906 0 0,51-224-4894 0 0,4-36-6373 0 0,-23-11 1570 0 0</inkml:trace>
  <inkml:trace contextRef="#ctx0" brushRef="#br0" timeOffset="591.915">572 410 4940 0 0,'0'0'9133'0'0,"0"0"-8905"0"0,0 0-228 0 0,-47 2-108 0 0,23-2 108 0 0,-3 0 76 0 0,0 0-76 0 0,2 0 0 0 0,7 0-2104 0 0,-5-8-5957 0 0</inkml:trace>
  <inkml:trace contextRef="#ctx0" brushRef="#br0" timeOffset="746.04">693 236 9069 0 0,'0'0'6884'0'0,"25"38"-6656"0"0,-19-16-228 0 0,0 4 741 0 0,-2 4-45 0 0,-4-1-176 0 0,0 0-64 0 0,-9 1-136 0 0,-2-2-136 0 0,-4 3-72 0 0,-4-1-72 0 0,-1 1-40 0 0,-1-3-712 0 0,0-2-848 0 0,7-8-3017 0 0,0-6-6280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2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56 1332 0 0,'0'0'7847'0'0,"0"0"-5036"0"0,3 6-2619 0 0,48 150 5713 0 0,-64-42-5190 0 0,9-108-2181 0 0,5-15-3714 0 0,6-11-3620 0 0</inkml:trace>
  <inkml:trace contextRef="#ctx0" brushRef="#br0" timeOffset="249.174">335 1 6021 0 0,'0'0'9300'0'0,"0"0"-9300"0"0,0 0-308 0 0,0 0 308 0 0,-46 8 416 0 0,20-6-92 0 0,-2 0-96 0 0,-3 0-92 0 0,0-1-124 0 0,1 2-12 0 0,2 0-8 0 0,3-3-92 0 0,3 2-868 0 0,8-2-424 0 0,6 0-1248 0 0,4-2-3597 0 0</inkml:trace>
  <inkml:trace contextRef="#ctx0" brushRef="#br0" timeOffset="511.902">400 130 10257 0 0,'0'0'2888'0'0,"0"0"-2888"0"0,0 0 0 0 0,0 0 296 0 0,-48 9 264 0 0,23-7-196 0 0,1-1-148 0 0,-6 2-168 0 0,2-1-48 0 0,1 0-392 0 0,2 0-996 0 0,6-2-1572 0 0,2-3-4157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29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21 10077 0 0,'0'0'6349'0'0,"0"0"-6349"0"0,0 0-241 0 0,0 0-87 0 0,0 0 328 0 0,0 0 356 0 0,0 0-43 0 0,0 0-313 0 0,-52 8-841 0 0,33-15-1491 0 0,7 2-3760 0 0,2-12-1169 0 0</inkml:trace>
  <inkml:trace contextRef="#ctx0" brushRef="#br0" timeOffset="1505.591">244 33 888 0 0,'0'0'5222'0'0,"0"0"-2846"0"0,0 0-1476 0 0,0 0-351 0 0,0 0-57 0 0,0 0 209 0 0,0 0 129 0 0,0 0-135 0 0,0 0-243 0 0,0 0-68 0 0,-4 2 82 0 0,-111 17 1585 0 0,-5-33-3551 0 0,116 5-4208 0 0,10 5 578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31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 2904 0 0,'0'0'7414'0'0,"0"0"-5339"0"0,0 0-1715 0 0,0 0-89 0 0,0 0-138 0 0,3 9 546 0 0,134 280 4153 0 0,-147-315-12383 0 0,-11-23 4060 0 0,12 31 3190 0 0,-11-15-94 0 0,4 16 4172 0 0,-16 53 443 0 0,-51 23-2136 0 0,12-10-7248 0 0,66-45-1243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32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5320 0 0,'0'0'4638'0'0,"0"0"-3015"0"0,0 0-1238 0 0,0 6 44 0 0,0-3-306 0 0,1 0 1 0 0,-1 0-1 0 0,0-1 1 0 0,1 1-1 0 0,0-1 0 0 0,0 1 1 0 0,0 0-1 0 0,0-1 0 0 0,0 1 1 0 0,0-1-1 0 0,0 0 0 0 0,1 1 1 0 0,0-1-1 0 0,-1 0 0 0 0,1 0 1 0 0,0 0-1 0 0,0 0 0 0 0,0 0 1 0 0,0-1-1 0 0,0 1 0 0 0,0 0 1 0 0,1-1-1 0 0,-1 0 0 0 0,0 1 1 0 0,1-1-1 0 0,-1 0 0 0 0,1 0 1 0 0,0-1-1 0 0,-1 1 0 0 0,1 0 1 0 0,0-1-1 0 0,-1 0 1 0 0,1 1-124 0 0,1 0-9 0 0,0 1 1 0 0,1-1 0 0 0,-1 1 0 0 0,0-1 0 0 0,1 0 0 0 0,-1-1 0 0 0,1 1 0 0 0,-1-1 0 0 0,0 0 0 0 0,1 0 0 0 0,-1 0 0 0 0,1-1 0 0 0,-1 1 0 0 0,1-1 0 0 0,-1 0 0 0 0,0 0 0 0 0,1-1 0 0 0,-1 1 0 0 0,0-1 0 0 0,0 0 0 0 0,0 0 0 0 0,0-1 0 0 0,-1 1 0 0 0,1-1 0 0 0,0 0 0 0 0,-1 0 0 0 0,0 0 0 0 0,0 0 0 0 0,0 0 0 0 0,0-1 0 0 0,0 1 0 0 0,-1-1 0 0 0,2-2 8 0 0,-5 3-29 0 0,0 0 0 0 0,1 1-1 0 0,-1 0 1 0 0,-1-1 0 0 0,1 1 0 0 0,0 0 0 0 0,0-1 0 0 0,-1 1 0 0 0,0 0 0 0 0,1 0 0 0 0,-1 0-1 0 0,0 0 1 0 0,0 1 0 0 0,0-1 0 0 0,0 0 0 0 0,0 1 0 0 0,0-1 0 0 0,-1 1 0 0 0,1 0-1 0 0,0 0 1 0 0,-1 0 0 0 0,1 0 0 0 0,-1 0 0 0 0,1 0 0 0 0,-1 1 0 0 0,1-1 0 0 0,-1 1 0 0 0,0 0-1 0 0,1 0 1 0 0,-1 0 0 0 0,1 0 0 0 0,-1 0 0 0 0,0 0 0 0 0,1 1 0 0 0,-1-1 0 0 0,1 1-1 0 0,-1 0 1 0 0,1 0 0 0 0,-1 0 0 0 0,1 0 0 0 0,0 0 0 0 0,-1 0 0 0 0,1 1 0 0 0,0-1-1 0 0,0 1 1 0 0,-1 0 29 0 0,-1 1 69 0 0,-1-1-1 0 0,1 1 1 0 0,0-1-1 0 0,0 1 1 0 0,1 0 0 0 0,-1 1-1 0 0,1-1 1 0 0,-1 0-1 0 0,1 1 1 0 0,0 0-1 0 0,0 0 1 0 0,1 0-1 0 0,-1 0 1 0 0,1 0-1 0 0,0 1 1 0 0,0-1-1 0 0,0 1 1 0 0,1-1-1 0 0,-1 1 1 0 0,1 0-1 0 0,0-1 1 0 0,1 1 0 0 0,-1 0-1 0 0,1 0 1 0 0,0 0-1 0 0,0 0 1 0 0,0-1-1 0 0,1 1 1 0 0,0 0-1 0 0,0 0 1 0 0,0-1-1 0 0,0 1 1 0 0,1 0-1 0 0,0-1 1 0 0,0 0-1 0 0,0 1 1 0 0,0-1-1 0 0,1 0 1 0 0,0 0 0 0 0,0 0-1 0 0,0 0 1 0 0,0 0-69 0 0,135 38 807 0 0,-48-53-5895 0 0,-76 1-328 0 0,0-10-2627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32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71 14053 0 0,'0'0'2525'0'0,"0"0"-2525"0"0,0 0-176 0 0,0 0 176 0 0,-45 3 548 0 0,22-6-88 0 0,-4-1-124 0 0,0 1-176 0 0,-2-1-160 0 0,0-1 0 0 0,4 0 8 0 0,-2 0-8 0 0,6 0-336 0 0,3-1-536 0 0,4 0-513 0 0,4-2-719 0 0,3 1-3388 0 0,7-5-2233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3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7113 0 0,'0'0'5551'0'0,"4"8"-3880"0"0,2 4-1237 0 0,-2 0 0 0 0,1 0 0 0 0,-1 0 0 0 0,-1 1 0 0 0,0-1 0 0 0,-1 1 0 0 0,-1 0 0 0 0,0 0 0 0 0,0 0 0 0 0,-1 0 0 0 0,-1 0 0 0 0,-1 4-434 0 0,-18 76-748 0 0,19-89-1911 0 0,5-9-3423 0 0,2-6-2408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30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5108 0 0,'0'0'6500'0'0,"0"0"-4821"0"0,0 0-2031 0 0,-4 9 617 0 0,-6 20 71 0 0,1 1 0 0 0,2 0 0 0 0,1 0 0 0 0,1 1 0 0 0,2 0 0 0 0,0-1 0 0 0,3 1 0 0 0,1 0 0 0 0,1 0 0 0 0,1 0 0 0 0,2 0-336 0 0,-5-28-96 0 0,28 97 364 0 0,7-82-5078 0 0,-22-18-1219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30 8293 0 0,'2'9'5987'0'0,"10"31"-5152"0"0,1 7 37 0 0,2 0 0 0 0,2-2 0 0 0,1 1 0 0 0,3-2-1 0 0,3 1-871 0 0,-24-45-205 0 0,1-1-1 0 0,-1 1 1 0 0,0 0-1 0 0,1-1 0 0 0,-1 1 1 0 0,1 0-1 0 0,-1-1 1 0 0,0 1-1 0 0,1 0 0 0 0,-1 0 1 0 0,1 0-1 0 0,-1-1 0 0 0,1 1 1 0 0,-1 0-1 0 0,1 0 1 0 0,-1 0-1 0 0,1 0 0 0 0,-1 0 1 0 0,1 0-1 0 0,-1 0 1 0 0,1 0-1 0 0,-1 0 0 0 0,1 0 1 0 0,-1 0-1 0 0,1 0 0 0 0,-1 1 1 0 0,1-1-1 0 0,-1 0 206 0 0,-17-54-1930 0 0,-27-30 3831 0 0,42 84-1846 0 0,0 0 1 0 0,0 0-1 0 0,0 0 0 0 0,0 0 1 0 0,0 0-1 0 0,0 1 1 0 0,0-1-1 0 0,0 1 0 0 0,1-1 1 0 0,-1 1-1 0 0,0-1 0 0 0,0 1 1 0 0,0 0-1 0 0,1 0 0 0 0,-1 0 1 0 0,0 0-1 0 0,1 0 1 0 0,-1 1-1 0 0,1-1 0 0 0,0 0 1 0 0,-1 1-1 0 0,1-1 0 0 0,0 1 1 0 0,0-1-1 0 0,0 1 1 0 0,0 0-1 0 0,0-1 0 0 0,0 1 1 0 0,0 0-1 0 0,1 0 0 0 0,-1 0 1 0 0,0 0-1 0 0,1 1-55 0 0,-7 7 406 0 0,-21 24 19 0 0,-17 23-148 0 0,27-20-5716 0 0,19-34-1365 0 0</inkml:trace>
  <inkml:trace contextRef="#ctx0" brushRef="#br0" timeOffset="217.101">470 0 2632 0 0,'0'0'10133'0'0,"0"0"-9513"0"0,0 60-616 0 0,0-32 728 0 0,0 6 216 0 0,0 0-52 0 0,0-4-191 0 0,0 1-257 0 0,0-3-112 0 0,0 1-188 0 0,2-4-148 0 0,2-1-224 0 0,5-3-412 0 0,3-5-581 0 0,1-4-795 0 0,1-4-1160 0 0,9-7-4501 0 0</inkml:trace>
  <inkml:trace contextRef="#ctx0" brushRef="#br0" timeOffset="466.317">588 203 8249 0 0,'0'0'4900'0'0,"-71"-13"-4884"0"0,24 7-4 0 0,-6-1-16 0 0,5 5 4 0 0,11 1-4 0 0,9 0-344 0 0,10 1-2348 0 0,-2-5-6369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0:37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500 259 8733 0 0,'0'0'3671'0'0,"0"0"-2749"0"0,0 0-1266 0 0,1 7 193 0 0,-68 309 4921 0 0,68-311-4806 0 0,0-1-1 0 0,0 0 1 0 0,0 0 0 0 0,1 1-1 0 0,-1-1 1 0 0,1 0 0 0 0,0 0-1 0 0,0 0 1 0 0,1-1 0 0 0,-1 1-1 0 0,1 0 1 0 0,0-1 0 0 0,0 0 0 0 0,0 0-1 0 0,0 0 1 0 0,1 0 0 0 0,-1 0-1 0 0,1 0 1 0 0,0-1 0 0 0,0 0-1 0 0,-1 0 1 0 0,1 0 0 0 0,1 0-1 0 0,-1-1 1 0 0,0 1 0 0 0,0-1-1 0 0,2 0 37 0 0,76 13-8207 0 0,-69-14 3402 0 0</inkml:trace>
  <inkml:trace contextRef="#ctx0" brushRef="#br0" timeOffset="250.542">589 471 1240 0 0,'0'0'9373'0'0,"0"0"-8897"0"0,0 0-308 0 0,-61-12-168 0 0,22 7 168 0 0,-1 3 24 0 0,6 0-112 0 0,3 1-80 0 0,6 1 0 0 0,-2 0-840 0 0,5 0-1940 0 0,-1-6-3833 0 0</inkml:trace>
  <inkml:trace contextRef="#ctx0" brushRef="#br0" timeOffset="485.45">840 255 4028 0 0,'0'0'7358'0'0,"0"0"-5827"0"0,0 0-1830 0 0,0 0 474 0 0,4 9 354 0 0,4 8-316 0 0,1 0 1 0 0,0-1 0 0 0,1-1-1 0 0,0 0 1 0 0,2 0-1 0 0,0-1 1 0 0,0 0-1 0 0,1-1 1 0 0,1 0-1 0 0,0-1 1 0 0,1-1-1 0 0,0 0 1 0 0,1-1-1 0 0,14 7-213 0 0,48 17 136 0 0,-150-20-404 0 0,-78 65 625 0 0,103-29-4643 0 0,44-43 200 0 0,7 0-1898 0 0</inkml:trace>
  <inkml:trace contextRef="#ctx0" brushRef="#br0" timeOffset="730.834">1221 644 7053 0 0,'0'0'6900'0'0,"0"0"-6900"0"0,0 0-104 0 0,0 0 104 0 0,0 0 432 0 0,0 0 12 0 0,-65 45-116 0 0,27-33-24 0 0,-13-1-104 0 0,9-3-136 0 0,4 0-64 0 0,14-3-668 0 0,7-2-688 0 0,4-1-1284 0 0,-1-2-4569 0 0</inkml:trace>
  <inkml:trace contextRef="#ctx0" brushRef="#br0" timeOffset="902.787">1537 555 6081 0 0,'0'0'5451'0'0,"0"0"-4789"0"0,0 0-990 0 0,-2 7 642 0 0,-2 4-97 0 0,2-9-159 0 0,0 0 0 0 0,1 0 0 0 0,-1 0 0 0 0,1 0 0 0 0,0 0 0 0 0,0 0 0 0 0,0 0 0 0 0,0 1 0 0 0,0-1 0 0 0,0 0 0 0 0,0 1 0 0 0,1-1 0 0 0,0 1 0 0 0,-1-1 0 0 0,1 0 0 0 0,0 1 0 0 0,0-1 0 0 0,0 1 0 0 0,0-1 0 0 0,0 1 0 0 0,1-1 0 0 0,-1 0 0 0 0,1 1 0 0 0,0-1 0 0 0,0 0 0 0 0,-1 1 0 0 0,1-1 0 0 0,1 0 0 0 0,-1 0 0 0 0,0 0 0 0 0,1 0 0 0 0,-1 0 0 0 0,1 0 0 0 0,-1 0 0 0 0,1 0 0 0 0,0-1 0 0 0,0 1 0 0 0,0-1 0 0 0,0 1 0 0 0,0-1 0 0 0,0 0 0 0 0,0 1 0 0 0,0-1 0 0 0,0 0 0 0 0,3 0-58 0 0,2 1 86 0 0,0-1 0 0 0,1 0 0 0 0,-1 0 0 0 0,1-1 1 0 0,-1 1-1 0 0,1-2 0 0 0,-1 1 0 0 0,0-1 0 0 0,1 0 0 0 0,-1-1 1 0 0,0 0-1 0 0,1 0 0 0 0,-1 0 0 0 0,-1-1 0 0 0,1 0 1 0 0,0-1-1 0 0,-1 1 0 0 0,1-1 0 0 0,-1 0 0 0 0,0-1 0 0 0,0 0 1 0 0,-1 0-1 0 0,1 0 0 0 0,0-2-86 0 0,-31-23-5834 0 0,12 27 774 0 0</inkml:trace>
  <inkml:trace contextRef="#ctx0" brushRef="#br0" timeOffset="1352.692">1933 925 7433 0 0,'0'7'4196'0'0,"0"-2"-4165"0"0,-1 0-1 0 0,0-1 1 0 0,0 1-1 0 0,0 0 1 0 0,-1-1 0 0 0,0 1-1 0 0,1-1 1 0 0,-2 0-1 0 0,1 1 1 0 0,0-1-1 0 0,-1 0 1 0 0,0 0 0 0 0,0-1-1 0 0,0 1 1 0 0,0 0-1 0 0,-1-1 1 0 0,1 0 0 0 0,-1 0-1 0 0,0 0 1 0 0,0 0-1 0 0,0-1 1 0 0,0 0-1 0 0,-4 2-30 0 0,-36 14 131 0 0,-2-2-1 0 0,0-2 0 0 0,0-2 0 0 0,-1-2 0 0 0,-1-2 0 0 0,0-2 0 0 0,0-2 1 0 0,0-3-1 0 0,0-1 0 0 0,-48-7-130 0 0,18 6 41 0 0,0-4 0 0 0,0-3-1 0 0,1-3 1 0 0,0-4 0 0 0,1-3 0 0 0,0-4 0 0 0,2-2-1 0 0,1-4 1 0 0,1-3 0 0 0,2-3 0 0 0,1-3 0 0 0,2-3-1 0 0,1-4 1 0 0,-25-23-41 0 0,71 49-80 0 0,1-2 0 0 0,1 0 0 0 0,0-1 0 0 0,2-1 0 0 0,0 0-1 0 0,2-1 1 0 0,0-1 0 0 0,-4-13 80 0 0,13 28-21 0 0,1-1-1 0 0,0-1 1 0 0,1 1-1 0 0,0 0 0 0 0,1-1 1 0 0,0 0-1 0 0,0 1 1 0 0,1-1-1 0 0,1 0 1 0 0,0 0-1 0 0,0 0 1 0 0,1 0-1 0 0,0 1 1 0 0,1-1-1 0 0,0 0 1 0 0,1 1-1 0 0,0 0 1 0 0,1-1-1 0 0,0 1 1 0 0,0 0-1 0 0,1 1 1 0 0,4-6 21 0 0,14-8-24 0 0,0 1 0 0 0,2 1 0 0 0,1 2 0 0 0,0 0 0 0 0,1 2 0 0 0,1 0 0 0 0,1 2 0 0 0,0 2 0 0 0,1 0 0 0 0,0 2 0 0 0,1 1 0 0 0,0 2-1 0 0,0 0 1 0 0,1 3 0 0 0,32-3 24 0 0,29-8-40 0 0,1 4-1 0 0,1 4 0 0 0,0 4 0 0 0,-1 4 0 0 0,1 4 0 0 0,0 4 0 0 0,-1 5 0 0 0,-1 4 0 0 0,0 3 0 0 0,-2 5 1 0 0,-1 4-1 0 0,0 3 0 0 0,-3 4 0 0 0,3 6 41 0 0,-52-21 61 0 0,0 1 1 0 0,-1 1-1 0 0,-1 2 0 0 0,-2 2 1 0 0,0 1-1 0 0,8 11-61 0 0,-33-30 17 0 0,1 1 1 0 0,-1 0-1 0 0,-1 0 0 0 0,0 1 0 0 0,0 0 1 0 0,-1 1-1 0 0,-1 0 0 0 0,0 0 0 0 0,0 0 1 0 0,-1 0-1 0 0,-1 1 0 0 0,0 0 1 0 0,-1 0-1 0 0,0 0 0 0 0,-1 0 0 0 0,0 1 1 0 0,-2-1-1 0 0,1 1 0 0 0,-1-1 0 0 0,-1 0 1 0 0,-1 1-1 0 0,0 4-17 0 0,-2-6 7 0 0,-1 0-1 0 0,0 0 1 0 0,0 0 0 0 0,-1 0 0 0 0,-1-1 0 0 0,0 0 0 0 0,0-1-1 0 0,-1 1 1 0 0,0-1 0 0 0,-1-1 0 0 0,0 0 0 0 0,-1 0-1 0 0,0 0 1 0 0,0-2 0 0 0,0 1 0 0 0,-1-1 0 0 0,-1-1 0 0 0,1 0-1 0 0,-3 1-6 0 0,-16 7-71 0 0,-1-1-1 0 0,-1-2 0 0 0,0-1 0 0 0,-1-1 0 0 0,1-2 0 0 0,-31 3 72 0 0,-59-4-3703 0 0,72-8-2130 0 0</inkml:trace>
  <inkml:trace contextRef="#ctx0" brushRef="#br0" timeOffset="1788.163">1608 585 104 0 0,'0'0'1621'0'0,"0"0"-1403"0"0,0 0-313 0 0,0 0 505 0 0,0 0 738 0 0,0 0-24 0 0,0 0-445 0 0,-1-5-343 0 0,3-13 260 0 0,35-17 8025 0 0,-17 26-8692 0 0,-19 8 33 0 0,1 0 1 0 0,0 1-1 0 0,0-1 1 0 0,-1 1 0 0 0,1-1-1 0 0,0 1 1 0 0,0 0-1 0 0,0-1 1 0 0,-1 1-1 0 0,1 0 1 0 0,0 0 0 0 0,0 1-1 0 0,0-1 1 0 0,0 0-1 0 0,0 1 1 0 0,-1-1-1 0 0,1 1 1 0 0,0-1 0 0 0,0 1-1 0 0,-1 0 1 0 0,1 0-1 0 0,-1-1 1 0 0,1 1 0 0 0,0 1-1 0 0,-1-1 1 0 0,0 0-1 0 0,1 0 1 0 0,-1 0-1 0 0,0 1 1 0 0,1-1 0 0 0,-1 1-1 0 0,0-1 1 0 0,0 1-1 0 0,0-1 1 0 0,-1 1-1 0 0,1 0 1 0 0,0-1 0 0 0,0 1-1 0 0,-1 0 1 0 0,1 0-1 0 0,-1-1 1 0 0,0 1-1 0 0,1 0 1 0 0,-1 0 0 0 0,0 0-1 0 0,0 1 38 0 0,-5 3-2482 0 0,-4-4-2340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03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21 4364 0 0,'0'0'380'0'0,"0"0"128"0"0,-46-4-508 0 0,20 0-2164 0 0,-18-9-924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03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918 1 4332 0 0,'0'0'1525'0'0,"0"0"-569"0"0,-9 1-830 0 0,-297 25 1171 0 0,97-21-3649 0 0,196-6-345 0 0,7-2-430 0 0</inkml:trace>
  <inkml:trace contextRef="#ctx0" brushRef="#br0" timeOffset="263.964">822 90 536 0 0,'0'0'6541'0'0,"0"0"-6541"0"0,-55 12 0 0 0,-6-12 56 0 0,-21 0 60 0 0,-11-5 16 0 0,-3-2 88 0 0,3 1-116 0 0,-3 2-96 0 0,3 0-8 0 0,4-3-1092 0 0,26 2-3425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05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2286 88 3116 0 0,'0'0'934'0'0,"-8"1"295"0"0,-348-40 4326 0 0,-201 1-3145 0 0,-342 26-2410 0 0,641 13 90 0 0,50 5-59 0 0,237 5-3236 0 0,74-7-1016 0 0,-33-3-1186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06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2202 46 5044 0 0,'-6'0'5698'0'0,"-698"-45"-2345"0"0,-415 69-2141 0 0,998-24-1243 0 0,-28 0-13 0 0,49 0-3564 0 0,98 0-1643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12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995 172 300 0 0,'0'0'22'0'0,"0"0"93"0"0,0 0 149 0 0,6-1-29 0 0,16-6 410 0 0,-34 10 1443 0 0,-38 5-1790 0 0,0-1 1 0 0,0-3-1 0 0,0-3 1 0 0,-1-1-1 0 0,1-2 1 0 0,0-3-1 0 0,0-2 1 0 0,0-2-1 0 0,1-3 1 0 0,1-1-1 0 0,-9-5-298 0 0,29 10 143 0 0,-332-86 108 0 0,343 76 1685 0 0,50 20-2153 0 0,146 86-21 0 0,56-33-2791 0 0,-227-55 451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29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6597 0 0,'0'0'4920'0'0,"0"0"-3238"0"0,0 0-898 0 0,-3 9 178 0 0,-13 33 351 0 0,6-19-995 0 0,1 0-1 0 0,1 0 1 0 0,1 1 0 0 0,1 0 0 0 0,1 0 0 0 0,1 1 0 0 0,1 0 0 0 0,2-1-1 0 0,0 23-317 0 0,46 17-428 0 0,3-43-5555 0 0,-34-19 281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0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0 9021 0 0,'0'0'7521'0'0,"0"0"-7309"0"0,0 0-212 0 0,0 0-160 0 0,0 0 160 0 0,0 0 200 0 0,0 0-200 0 0,-46 10-693 0 0,28-10-995 0 0,1-1-2132 0 0,4-3-1509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0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11 8837 0 0,'0'0'7304'0'0,"0"0"-6635"0"0,0 0-545 0 0,0 0 424 0 0,0 0 60 0 0,0 0-288 0 0,0 0-124 0 0,-61 2-196 0 0,33-2-196 0 0,-6 0-584 0 0,2-2-629 0 0,7 1-1575 0 0,-8-9-4344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30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69 6869 0 0,'0'0'6696'0'0,"0"0"-6696"0"0,5 42 0 0 0,-10-23 232 0 0,-3 4 412 0 0,-5 1 40 0 0,-1-3-44 0 0,-4 3-72 0 0,-3-1-315 0 0,1-2-253 0 0,-1 0-405 0 0,0-2-23 0 0,4-4-264 0 0,3-2-496 0 0,1-6-1152 0 0,6-4-2268 0 0,0-6-2297 0 0</inkml:trace>
  <inkml:trace contextRef="#ctx0" brushRef="#br0" timeOffset="248.011">1 109 9413 0 0,'0'0'2109'0'0,"8"7"-1543"0"0,192 217 4518 0 0,-198-223-5265 0 0,36 35-283 0 0,-23-30-2506 0 0,2-8-3726 0 0,-5-5-165 0 0</inkml:trace>
  <inkml:trace contextRef="#ctx0" brushRef="#br0" timeOffset="420.099">370 0 7949 0 0,'0'0'6488'0'0,"0"0"-6488"0"0,40 48 0 0 0,-26-20 192 0 0,3 3 236 0 0,-4 1-76 0 0,-4-1-100 0 0,-4-1-36 0 0,-5 1-80 0 0,-2-2-72 0 0,-5 1-64 0 0,-3-2 0 0 0,-4 0-76 0 0,-1-3-780 0 0,1-4-560 0 0,4-6-2736 0 0,-3-7-4613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29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71 6341 0 0,'0'0'5675'0'0,"0"0"-3938"0"0,0 0-1430 0 0,0 0-27 0 0,2 8 700 0 0,2 6-612 0 0,-1 0-1 0 0,-1 1 1 0 0,0-1 0 0 0,-1 0 0 0 0,-1 1-1 0 0,0-1 1 0 0,-1 0 0 0 0,0 1-1 0 0,-2-1 1 0 0,-2 10-368 0 0,-12 43-473 0 0,27-63-6231 0 0,-3-8 885 0 0</inkml:trace>
  <inkml:trace contextRef="#ctx0" brushRef="#br0" timeOffset="249.664">261 50 6461 0 0,'0'0'6184'0'0,"0"0"-5252"0"0,0 0-808 0 0,0 0 220 0 0,-53-4 504 0 0,26 3-92 0 0,0 1-404 0 0,-4 0-276 0 0,4 1-76 0 0,-2 1-700 0 0,5 0-932 0 0,3-2-1624 0 0,-1-1-4385 0 0</inkml:trace>
  <inkml:trace contextRef="#ctx0" brushRef="#br0" timeOffset="435.876">408 1 3464 0 0,'0'0'7754'0'0,"4"7"-5625"0"0,1 2-1829 0 0,-1 1 0 0 0,0 1 1 0 0,0-1-1 0 0,-1 0 0 0 0,-1 1 1 0 0,0-1-1 0 0,0 1 0 0 0,-1 0 1 0 0,0 0-1 0 0,-1 0 0 0 0,0-1 1 0 0,-1 1-1 0 0,0 0 0 0 0,-1 0 1 0 0,-1 3-301 0 0,-77 144 467 0 0,33-99-5790 0 0,42-52-172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28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54 5561 0 0,'0'0'4360'0'0,"0"0"-2421"0"0,0 0-402 0 0,0 0-60 0 0,0 0-322 0 0,0 0-518 0 0,0 0-347 0 0,0 0 38 0 0,-2 6 108 0 0,-4 197 1886 0 0,9-189-4974 0 0,12-31-7289 0 0,-2-5 2492 0 0</inkml:trace>
  <inkml:trace contextRef="#ctx0" brushRef="#br0" timeOffset="246.584">245 0 7673 0 0,'0'0'4360'0'0,"0"0"-3388"0"0,0 0 72 0 0,0 0 296 0 0,0 0 145 0 0,0 0-417 0 0,-40 5-244 0 0,22-3-824 0 0,-6 2 12 0 0,-2-1 40 0 0,-1 1-48 0 0,2 0-4 0 0,1-3-632 0 0,2-1-820 0 0,5 0-1357 0 0,4-2-2987 0 0,4-9-2349 0 0</inkml:trace>
  <inkml:trace contextRef="#ctx0" brushRef="#br0" timeOffset="495.727">315 146 1828 0 0,'0'0'8209'0'0,"0"0"-7537"0"0,0 0 344 0 0,0 0 532 0 0,0 0-252 0 0,-54 20-564 0 0,32-16-392 0 0,-4-1-228 0 0,0 0-112 0 0,-1 0-352 0 0,3-1-860 0 0,-3-1-816 0 0,10 0-3008 0 0,-1-3-2089 0 0</inkml:trace>
  <inkml:trace contextRef="#ctx0" brushRef="#br0" timeOffset="496.727">318 331 4852 0 0,'0'0'5813'0'0,"0"0"-4705"0"0,0 0-440 0 0,0 0-68 0 0,0 0 392 0 0,0 0 8 0 0,0 0-232 0 0,0 0-252 0 0,-58 37-263 0 0,31-31-165 0 0,-2-1-88 0 0,2 0-152 0 0,-3-1-1033 0 0,6-3-955 0 0,6 1-2700 0 0,-3-7-3457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2.8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298 155 2980 0 0,'0'0'4651'0'0,"3"-8"-2833"0"0,-2 3-1691 0 0,1 1-1 0 0,-1-1 1 0 0,0 0 0 0 0,0 1 0 0 0,0-1 0 0 0,-1 0-1 0 0,1 0 1 0 0,-1 1 0 0 0,0-1 0 0 0,-1 0 0 0 0,1 0 0 0 0,-1 0-1 0 0,0 1 1 0 0,0-1 0 0 0,0 0 0 0 0,-1 1 0 0 0,0-1-1 0 0,0 1 1 0 0,0 0 0 0 0,0 0 0 0 0,-1 0 0 0 0,1 0-1 0 0,-1 0 1 0 0,0 0 0 0 0,0 0 0 0 0,-1 1 0 0 0,1 0-1 0 0,-1-1 1 0 0,0 1 0 0 0,1 1 0 0 0,-1-1 0 0 0,-2 0-127 0 0,1 1 31 0 0,0 0 0 0 0,-1 1 0 0 0,1 0 0 0 0,-1 0 0 0 0,0 0 0 0 0,1 1 0 0 0,-1 0 0 0 0,0 0 0 0 0,1 0 0 0 0,-1 1 1 0 0,1-1-1 0 0,-1 1 0 0 0,0 1 0 0 0,1-1 0 0 0,0 1 0 0 0,-1 0 0 0 0,1 0 0 0 0,0 1 0 0 0,0-1 0 0 0,0 1 0 0 0,0 0 1 0 0,1 1-1 0 0,-1-1 0 0 0,1 1 0 0 0,0 0 0 0 0,0 0 0 0 0,0 0 0 0 0,1 0 0 0 0,-1 1 0 0 0,1-1 0 0 0,0 1 0 0 0,0 0 1 0 0,1 0-1 0 0,-1 0 0 0 0,1 1 0 0 0,0-1 0 0 0,1 0 0 0 0,-1 1 0 0 0,1-1 0 0 0,0 1 0 0 0,1 0 0 0 0,-1-1 0 0 0,1 1 1 0 0,0 0-1 0 0,0-1 0 0 0,1 3-31 0 0,-1 19 170 0 0,1 0 0 0 0,1 1 1 0 0,1-2-1 0 0,2 1 1 0 0,0 0-1 0 0,2-1 0 0 0,1 0 1 0 0,1 0-1 0 0,1-1 1 0 0,1 0-1 0 0,1-1-170 0 0,56 171 1383 0 0,-66-189-1347 0 0,1-1 0 0 0,-2 1 0 0 0,1 0 0 0 0,-1 0-1 0 0,0-1 1 0 0,0 1 0 0 0,0 0 0 0 0,-1 0 0 0 0,0 0 0 0 0,0 0-1 0 0,-1 0 1 0 0,0 0 0 0 0,0 0 0 0 0,0 0 0 0 0,0 0-1 0 0,-1-1 1 0 0,0 1 0 0 0,-1-1 0 0 0,1 1 0 0 0,-1-1 0 0 0,0 0-1 0 0,0 0 1 0 0,0 0 0 0 0,-1 0 0 0 0,0 0 0 0 0,0-1-1 0 0,0 0 1 0 0,0 0 0 0 0,-1 0 0 0 0,0 0 0 0 0,0-1 0 0 0,0 0-1 0 0,0 0 1 0 0,0 0 0 0 0,-1 0 0 0 0,1-1 0 0 0,-1 0-1 0 0,1 0 1 0 0,-1-1 0 0 0,0 1 0 0 0,0-1 0 0 0,0 0 0 0 0,0-1-1 0 0,0 0 1 0 0,0 0 0 0 0,0 0 0 0 0,-4-1-36 0 0,6-1-206 0 0,-1 0 1 0 0,0-1-1 0 0,0 0 1 0 0,1 0-1 0 0,0 0 1 0 0,-1 0 0 0 0,1-1-1 0 0,0 0 1 0 0,1 0-1 0 0,-1 0 1 0 0,1 0-1 0 0,0 0 1 0 0,0-1-1 0 0,0 0 1 0 0,0 1-1 0 0,1-1 1 0 0,0 0-1 0 0,0 0 1 0 0,0 0-1 0 0,1 0 1 0 0,-1-1-1 0 0,1-3 206 0 0,17-2-8065 0 0,-5 11 3053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3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24 4892 0 0,'0'0'4785'0'0,"0"0"-2823"0"0,0 0-1681 0 0,0 0-155 0 0,0 0 383 0 0,0 7 281 0 0,1-2-656 0 0,-1-1-1 0 0,-1 1 0 0 0,1-1 1 0 0,0 1-1 0 0,-1-1 0 0 0,0 1 1 0 0,0-1-1 0 0,0 1 0 0 0,-1-1 1 0 0,0 0-1 0 0,0 0 0 0 0,0 0 1 0 0,0 0-1 0 0,0 0 0 0 0,-1 0 1 0 0,1 0-1 0 0,-1-1 0 0 0,0 0 1 0 0,-1 1-1 0 0,1-1 0 0 0,0 0 1 0 0,-1 0-1 0 0,-1 0-133 0 0,3 1 6 0 0,0-1 0 0 0,-1 0 0 0 0,1 0-1 0 0,-1 0 1 0 0,0 0 0 0 0,1-1 0 0 0,-1 1 0 0 0,-1-1 0 0 0,1 1-1 0 0,0-1 1 0 0,-1 0 0 0 0,1 0 0 0 0,-1-1 0 0 0,1 1 0 0 0,-1-1-1 0 0,0 1 1 0 0,1-1 0 0 0,-1 0 0 0 0,0-1 0 0 0,0 1 0 0 0,0-1-1 0 0,0 0 1 0 0,0 0 0 0 0,0 0 0 0 0,0 0 0 0 0,0 0 0 0 0,0-1-1 0 0,1 0 1 0 0,-1 0 0 0 0,0 0 0 0 0,0 0 0 0 0,1-1-1 0 0,-1 1 1 0 0,0-1 0 0 0,1 0 0 0 0,0 0 0 0 0,-1 0 0 0 0,1-1-1 0 0,0 1 1 0 0,0-1 0 0 0,0 0 0 0 0,1 0 0 0 0,-1 0 0 0 0,1 0-1 0 0,-1 0 1 0 0,1 0 0 0 0,0-1 0 0 0,0 1 0 0 0,1-1 0 0 0,-2-2-6 0 0,3 5 4 0 0,0 0 1 0 0,0 0-1 0 0,0 0 1 0 0,0 0-1 0 0,0 0 1 0 0,0 0-1 0 0,0-1 1 0 0,0 1-1 0 0,0 0 1 0 0,1 0-1 0 0,-1 0 1 0 0,0 0 0 0 0,1 0-1 0 0,-1 0 1 0 0,1 0-1 0 0,-1 0 1 0 0,1 0-1 0 0,0 0 1 0 0,-1 0-1 0 0,1 1 1 0 0,0-1-1 0 0,-1 0 1 0 0,1 0-1 0 0,0 1 1 0 0,0-1 0 0 0,0 0-1 0 0,0 1 1 0 0,0-1-1 0 0,0 1 1 0 0,0-1-1 0 0,0 1 1 0 0,0-1-1 0 0,0 1 1 0 0,0 0-1 0 0,0-1 1 0 0,0 1-1 0 0,0 0 1 0 0,0 0 0 0 0,0 0-1 0 0,0 0 1 0 0,1 0-1 0 0,-1 0 1 0 0,0 0-1 0 0,0 0 1 0 0,0 1-1 0 0,0-1 1 0 0,0 0-1 0 0,0 1 1 0 0,0-1-1 0 0,0 0 1 0 0,0 1 0 0 0,0 0-1 0 0,0-1 1 0 0,0 1-1 0 0,0-1 1 0 0,0 1-1 0 0,-1 0 1 0 0,1 0-1 0 0,0-1 1 0 0,0 2-5 0 0,62 35 40 0 0,-39-15 141 0 0,-23-19-90 0 0,1 0 0 0 0,0 1 0 0 0,-1-1 0 0 0,1 0 0 0 0,1 0 0 0 0,-1 0 0 0 0,0-1-1 0 0,1 1 1 0 0,0 0 0 0 0,-1-1 0 0 0,1 0 0 0 0,0 1 0 0 0,0-1 0 0 0,1 0 0 0 0,-1-1 0 0 0,0 1 0 0 0,0-1 0 0 0,1 1 0 0 0,-1-1 0 0 0,1 0-1 0 0,0 0 1 0 0,-1 0 0 0 0,1-1 0 0 0,0 1 0 0 0,-1-1 0 0 0,1 0 0 0 0,0 0 0 0 0,-1 0 0 0 0,1-1 0 0 0,0 1 0 0 0,-1-1 0 0 0,1 0 0 0 0,-1 0-1 0 0,1 0 1 0 0,-1 0 0 0 0,1-1 0 0 0,2-1-91 0 0,-4-3-42 0 0,0 0 0 0 0,-1 0 0 0 0,0-1 0 0 0,0 1 0 0 0,0 0-1 0 0,-1-1 1 0 0,0 1 0 0 0,0 0 0 0 0,0-1 0 0 0,-1 1 0 0 0,0 0 0 0 0,0 0-1 0 0,-1 0 1 0 0,0 0 0 0 0,0 0 0 0 0,0 0 0 0 0,-1 0 0 0 0,1 0-1 0 0,-2 1 1 0 0,1-1 0 0 0,0 1 0 0 0,-1 0 0 0 0,-3-3 42 0 0,-38-34-9367 0 0,39 39 2410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8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 12913 0 0,'0'0'1830'0'0,"1"8"-1291"0"0,-7 215 3107 0 0,6-220-3636 0 0,0-1 0 0 0,0 1 1 0 0,0-1-1 0 0,0 1 1 0 0,1-1-1 0 0,-1 0 0 0 0,1 1 1 0 0,0-1-1 0 0,0 0 0 0 0,0 1 1 0 0,0-1-1 0 0,0 0 1 0 0,0 0-1 0 0,0 0 0 0 0,1 1 1 0 0,-1-2-1 0 0,1 1 0 0 0,-1 0 1 0 0,1 0-1 0 0,0 0 0 0 0,0-1 1 0 0,0 1-1 0 0,0-1 1 0 0,0 1-1 0 0,0-1 0 0 0,0 0 1 0 0,1 0-1 0 0,-1 0 0 0 0,0 0 1 0 0,1 0-1 0 0,1 0-10 0 0,-22-36-1331 0 0,15 32 1338 0 0,0 0 0 0 0,0 0-1 0 0,0 0 1 0 0,0 0 0 0 0,-1 1-1 0 0,0 0 1 0 0,1-1 0 0 0,-1 1 0 0 0,0 1-1 0 0,0-1 1 0 0,0 0 0 0 0,0 1-1 0 0,-1 0 1 0 0,1 0 0 0 0,0 0-1 0 0,0 1 1 0 0,-1-1 0 0 0,1 1 0 0 0,0 0-1 0 0,-1 0 1 0 0,1 0 0 0 0,0 1-1 0 0,-1 0 1 0 0,1 0 0 0 0,0 0-1 0 0,0 0 1 0 0,0 0 0 0 0,0 1-1 0 0,0 0 1 0 0,0 0 0 0 0,0 0 0 0 0,1 0-1 0 0,-1 1 1 0 0,1-1 0 0 0,-1 1-1 0 0,1 0 1 0 0,0 0 0 0 0,0 0-1 0 0,0 1 1 0 0,1-1 0 0 0,-1 1 0 0 0,1-1-1 0 0,0 1 1 0 0,-1 0 0 0 0,2 0-1 0 0,-1 0 1 0 0,0 2-7 0 0,1-4 23 0 0,1 0-1 0 0,-1 0 1 0 0,1 0 0 0 0,0 1-1 0 0,0-1 1 0 0,0 0 0 0 0,0 0-1 0 0,1 0 1 0 0,-1 0 0 0 0,0 0-1 0 0,1 0 1 0 0,-1 0-1 0 0,1 0 1 0 0,0 0 0 0 0,0 0-1 0 0,0-1 1 0 0,0 1 0 0 0,0 0-1 0 0,0 0 1 0 0,0-1 0 0 0,0 1-1 0 0,1-1 1 0 0,-1 1 0 0 0,1-1-1 0 0,-1 1 1 0 0,1-1 0 0 0,0 0-1 0 0,-1 0 1 0 0,1 0 0 0 0,0 0-1 0 0,0 0 1 0 0,0 0 0 0 0,0 0-1 0 0,-1-1 1 0 0,1 1-1 0 0,0-1 1 0 0,1 1 0 0 0,-1-1-1 0 0,0 0 1 0 0,0 0 0 0 0,0 1-1 0 0,0-2 1 0 0,0 1 0 0 0,1 0-23 0 0,98 2 0 0 0,-65-8-1983 0 0,-11-6-3359 0 0,-4-3-1347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8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182 122 10225 0 0,'0'0'8573'0'0,"0"0"-8573"0"0,0 0-724 0 0,0 0 708 0 0,0 0 16 0 0,-45 6 272 0 0,24-9-272 0 0,1 0-244 0 0,-5-2-924 0 0,4-1-1325 0 0,5-2-1931 0 0,1 3-2157 0 0</inkml:trace>
  <inkml:trace contextRef="#ctx0" brushRef="#br0" timeOffset="1">156 14 2796 0 0,'0'0'10785'0'0,"0"0"-8449"0"0,0 0-2300 0 0,0 0 80 0 0,0 0-116 0 0,0 0 365 0 0,0 0-25 0 0,-44 2-340 0 0,17-5-324 0 0,-1 0-1037 0 0,-3-2-1247 0 0,5 0-3200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9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83 4332 0 0,'0'0'6544'0'0,"0"0"-4489"0"0,0 0-1751 0 0,0 0-72 0 0,0 0 377 0 0,0 0-51 0 0,0 0-253 0 0,0 0-153 0 0,-7 1-54 0 0,6-1-72 0 0,-1 0 0 0 0,0 0-1 0 0,1 1 1 0 0,-1-1 0 0 0,0 1-1 0 0,1-1 1 0 0,-1 1-1 0 0,0-1 1 0 0,1 1 0 0 0,-1 0-1 0 0,1 0 1 0 0,0 0 0 0 0,-1 0-1 0 0,1 0 1 0 0,0 0 0 0 0,-1 0-1 0 0,1 1 1 0 0,0-1 0 0 0,0 0-1 0 0,0 1 1 0 0,0-1-1 0 0,0 0 1 0 0,0 1 0 0 0,1-1-1 0 0,-1 1 1 0 0,0 0 0 0 0,1-1-1 0 0,-1 1 1 0 0,1-1 0 0 0,0 1-1 0 0,-1 0 1 0 0,1 0-1 0 0,0-1 1 0 0,0 1 0 0 0,0 0-1 0 0,0-1 1 0 0,0 1 0 0 0,1 0-1 0 0,-1-1 1 0 0,0 1 0 0 0,1 0-1 0 0,-1-1 1 0 0,1 1-1 0 0,0-1 1 0 0,-1 1 0 0 0,1-1-1 0 0,0 1 1 0 0,0-1 0 0 0,0 1-1 0 0,0-1 1 0 0,0 0 0 0 0,0 1-1 0 0,1-1-25 0 0,-1 1 95 0 0,1-1 1 0 0,0 1-1 0 0,0 0 0 0 0,0-1 0 0 0,0 1 0 0 0,0-1 0 0 0,0 0 1 0 0,0 0-1 0 0,1 0 0 0 0,-1 0 0 0 0,0 0 0 0 0,1 0 1 0 0,-1 0-1 0 0,0-1 0 0 0,1 1 0 0 0,-1-1 0 0 0,1 0 0 0 0,-1 0 1 0 0,1 0-1 0 0,-1 0 0 0 0,1 0 0 0 0,-1 0 0 0 0,1-1 1 0 0,-1 1-1 0 0,0-1 0 0 0,1 0 0 0 0,-1 1 0 0 0,0-1 0 0 0,1 0 1 0 0,-1-1-1 0 0,0 1 0 0 0,2-1-95 0 0,-2 0-21 0 0,0 1 0 0 0,1-1-1 0 0,-1 0 1 0 0,0 0 0 0 0,0 0 0 0 0,0 0-1 0 0,0 0 1 0 0,0-1 0 0 0,-1 1 0 0 0,1 0-1 0 0,-1-1 1 0 0,1 0 0 0 0,-1 1 0 0 0,0-1-1 0 0,0 0 1 0 0,0 1 0 0 0,-1-1 0 0 0,1 0-1 0 0,-1 0 1 0 0,1 0 0 0 0,-1 1 0 0 0,0-1-1 0 0,0 0 1 0 0,0 0 0 0 0,0 0 0 0 0,-1 0-1 0 0,1 0 1 0 0,-1-2 21 0 0,-23-37-4245 0 0,13 25-739 0 0,-6-10-4502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8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0 6689 0 0,'0'0'9044'0'0,"0"0"-8524"0"0,13 51-247 0 0,-12-29 451 0 0,-1 4-16 0 0,0 0-240 0 0,-1-1-160 0 0,-6 1-100 0 0,3-1-72 0 0,-2-2-48 0 0,2-4-16 0 0,2-2-60 0 0,2-2-12 0 0,0-4-84 0 0,3-1-484 0 0,4-3-868 0 0,-1-5-1737 0 0,7-7-3967 0 0</inkml:trace>
  <inkml:trace contextRef="#ctx0" brushRef="#br0" timeOffset="252.042">240 154 8293 0 0,'0'0'8629'0'0,"0"0"-8629"0"0,0 0-124 0 0,-60 10 124 0 0,33-10 48 0 0,-4 0-48 0 0,-2 2-272 0 0,-1-2-1429 0 0,10 0-3999 0 0,-7-6-3429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7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12017 0 0,'0'0'1988'0'0,"1"6"-1467"0"0,-49 281 4073 0 0,79-245-6299 0 0,3-33-3920 0 0,-21-9 372 0 0</inkml:trace>
  <inkml:trace contextRef="#ctx0" brushRef="#br0" timeOffset="261.549">212 105 5565 0 0,'0'0'5797'0'0,"0"0"-4538"0"0,1 7-1019 0 0,-24 209 5177 0 0,47-166-6553 0 0,8-33-4883 0 0,-21-15 84 0 0</inkml:trace>
  <inkml:trace contextRef="#ctx0" brushRef="#br0" timeOffset="262.549">324 255 10105 0 0,'0'0'4144'0'0,"0"0"-4144"0"0,-41 1 52 0 0,17-1 452 0 0,1 0-136 0 0,-4 0-256 0 0,3 0-112 0 0,-1 0-292 0 0,2 0-1380 0 0,2-3-1408 0 0,6 1-2861 0 0</inkml:trace>
  <inkml:trace contextRef="#ctx0" brushRef="#br0" timeOffset="447.414">427 137 9701 0 0,'0'0'4684'0'0,"29"45"-4408"0"0,-20-22 292 0 0,-4 3 492 0 0,-3 1-63 0 0,-2 0-349 0 0,-6-1-304 0 0,-4 0-96 0 0,-5-1-52 0 0,-5-1-84 0 0,-3-1-28 0 0,1-2-36 0 0,1-1-48 0 0,-1-5-228 0 0,3-1-808 0 0,3-6-917 0 0,5-4-3059 0 0,0-12-4865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6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35 121 952 0 0,'0'0'3418'0'0,"0"0"175"0"0,0 0-2104 0 0,0 0-894 0 0,0 0-106 0 0,0 0 26 0 0,0 0 98 0 0,0 0 105 0 0,0 0-6 0 0,8 5-81 0 0,-3-1-478 0 0,1 0 0 0 0,-1 0 0 0 0,1 0 0 0 0,0-1 1 0 0,0 0-1 0 0,0 0 0 0 0,0-1 0 0 0,0 0 0 0 0,1 0 1 0 0,-1 0-1 0 0,1-1 0 0 0,-1 0 0 0 0,1 0 0 0 0,0 0 1 0 0,-1-1-1 0 0,1 0 0 0 0,0 0 0 0 0,0-1 0 0 0,-1 0 1 0 0,1 0-1 0 0,-1-1 0 0 0,1 0 0 0 0,-1 0 0 0 0,0 0 1 0 0,0-1-1 0 0,1 0 0 0 0,-2 0 0 0 0,1 0 0 0 0,0-1 0 0 0,-1 0 1 0 0,4-3-154 0 0,-10 2-44 0 0,0 0 1 0 0,0 0 0 0 0,0 0 0 0 0,-1 0-1 0 0,1 1 1 0 0,-1-1 0 0 0,0 0 0 0 0,-1 1-1 0 0,1-1 1 0 0,-1 1 0 0 0,0 0 0 0 0,0 0 0 0 0,0 0-1 0 0,0 0 1 0 0,-1 0 0 0 0,0 1 0 0 0,0-1-1 0 0,0 1 1 0 0,0 0 0 0 0,0 1 0 0 0,0-1-1 0 0,-1 1 1 0 0,0-1 0 0 0,1 1 0 0 0,-1 1-1 0 0,0-1 1 0 0,0 1 0 0 0,0 0 0 0 0,-2-1 43 0 0,4 1 6 0 0,1-1-32 0 0,0 0 0 0 0,0 0 1 0 0,0 1-1 0 0,0-1 1 0 0,0 1-1 0 0,0-1 0 0 0,0 1 1 0 0,-1 0-1 0 0,1 0 1 0 0,0 0-1 0 0,-1 0 0 0 0,1 0 1 0 0,-1 1-1 0 0,1-1 1 0 0,-1 1-1 0 0,1 0 0 0 0,-1-1 1 0 0,0 1-1 0 0,1 0 0 0 0,-1 1 1 0 0,1-1-1 0 0,-1 0 1 0 0,1 1-1 0 0,-1-1 0 0 0,1 1 1 0 0,-1 0-1 0 0,1 0 1 0 0,-1 0-1 0 0,1 0 0 0 0,0 0 1 0 0,0 0-1 0 0,-1 1 1 0 0,1-1-1 0 0,0 1 0 0 0,0 0 1 0 0,0-1-1 0 0,1 1 0 0 0,-1 0 1 0 0,0 0-1 0 0,1 0 1 0 0,-1 0-1 0 0,1 0 0 0 0,0 1 1 0 0,-1 1 25 0 0,14 246 2307 0 0,1-199-2478 0 0,7-26-6852 0 0,-13-21 1183 0 0</inkml:trace>
  <inkml:trace contextRef="#ctx0" brushRef="#br0" timeOffset="249.382">209 271 8113 0 0,'0'0'5720'0'0,"0"0"-5248"0"0,0 0-260 0 0,0 0-148 0 0,-44-1 280 0 0,22 1-256 0 0,-4 0-84 0 0,2 0-4 0 0,-3 1-672 0 0,2-1-1236 0 0,7 0-2812 0 0,-5-5-2997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4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 1032 0 0,'0'0'513'0'0,"0"0"-196"0"0,0 0 700 0 0,0 0 1537 0 0,0 0-546 0 0,0 0-696 0 0,0 0-205 0 0,0 0-22 0 0,0 4 1855 0 0,-3 16-2032 0 0,-63 59 1307 0 0,15-39-7149 0 0,41-33-5484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5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11 3132 0 0,'0'0'1606'0'0,"0"0"1353"0"0,0 0-1625 0 0,0 0-197 0 0,0 0 242 0 0,0 0 77 0 0,0 0-228 0 0,0 0-426 0 0,1-10-581 0 0,-5 80 1570 0 0,-3-23-1092 0 0,3-35-621 0 0,2-1-1 0 0,0 1 0 0 0,0 0 1 0 0,1 0-1 0 0,0-1 1 0 0,1 1-1 0 0,1 0 0 0 0,0 0 1 0 0,0 0-1 0 0,1-1 1 0 0,0 1-1 0 0,3 5-77 0 0,46 26 264 0 0,-25-38-4874 0 0,-19-8-1316 0 0,-5-11-2475 0 0</inkml:trace>
  <inkml:trace contextRef="#ctx0" brushRef="#br0" timeOffset="169.148">216 150 7825 0 0,'0'0'8500'0'0,"0"0"-7723"0"0,0 0-593 0 0,0 0 76 0 0,0 0 412 0 0,-51 2-280 0 0,29-2-288 0 0,-2 0-104 0 0,-3 1-520 0 0,0 0-904 0 0,2-1-1097 0 0,6 0-3691 0 0,-2-4-1825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3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37 4820 0 0,'0'0'4159'0'0,"0"0"-1876"0"0,0 0-1408 0 0,0 0-151 0 0,0 0 116 0 0,0 0-44 0 0,0 0-318 0 0,0 0-262 0 0,0 0-95 0 0,-6-2-91 0 0,5 2-11 0 0,-1 0-1 0 0,0-1 1 0 0,0 1-1 0 0,1 0 1 0 0,-1 0-1 0 0,0 1 1 0 0,0-1 0 0 0,1 0-1 0 0,-1 1 1 0 0,0-1-1 0 0,1 1 1 0 0,-1-1-1 0 0,0 1 1 0 0,1 0 0 0 0,-1-1-1 0 0,1 1 1 0 0,-1 0-1 0 0,1 0 1 0 0,-1 0-1 0 0,1 1 1 0 0,0-1 0 0 0,-1 0-1 0 0,1 0 1 0 0,0 1-1 0 0,0-1 1 0 0,0 1-1 0 0,0-1 1 0 0,0 1-1 0 0,0-1 1 0 0,1 1 0 0 0,-1-1-1 0 0,0 1 1 0 0,1 0-1 0 0,-1-1 1 0 0,1 1-1 0 0,0 0 1 0 0,0 0 0 0 0,-1-1-1 0 0,1 1 1 0 0,0 0-1 0 0,0 0 1 0 0,1-1-1 0 0,-1 1 1 0 0,0 0 0 0 0,1 0-1 0 0,-1-1 1 0 0,1 1-1 0 0,-1 0 1 0 0,1-1-1 0 0,0 1 1 0 0,-1-1-1 0 0,2 2-18 0 0,-3-5 57 0 0,1-1 0 0 0,-1 0-1 0 0,1 1 1 0 0,0-1-1 0 0,-1 0 1 0 0,1 1-1 0 0,1-1 1 0 0,-1 1-1 0 0,0-1 1 0 0,1 0-1 0 0,-1 1 1 0 0,1-1-1 0 0,-1 1 1 0 0,1-1-1 0 0,0 1 1 0 0,0-1-1 0 0,1 1 1 0 0,-1 0-1 0 0,0-1 1 0 0,1 1-1 0 0,-1 0 1 0 0,1 0-1 0 0,0 0 1 0 0,0 0-1 0 0,0 0 1 0 0,0 0-1 0 0,0 1 1 0 0,0-1-1 0 0,0 1 1 0 0,1 0-1 0 0,-1-1 1 0 0,0 1-1 0 0,1 0 1 0 0,-1 0-1 0 0,1 0 1 0 0,-1 1-1 0 0,1-1 1 0 0,-1 1-1 0 0,1-1 1 0 0,0 1-1 0 0,-1 0 1 0 0,1 0-1 0 0,0 0 1 0 0,-1 0-1 0 0,1 0 1 0 0,0 1-1 0 0,-1-1 1 0 0,1 1-1 0 0,-1 0 1 0 0,1 0-1 0 0,-1 0 1 0 0,1 0-1 0 0,-1 0 1 0 0,0 0-1 0 0,1 1 1 0 0,-1-1-1 0 0,0 1 1 0 0,0-1-1 0 0,0 1 1 0 0,0 0-1 0 0,0 0 1 0 0,-1 0-1 0 0,1 0 1 0 0,0 0-1 0 0,-1 1 1 0 0,0-1-1 0 0,1 0 1 0 0,-1 2-57 0 0,-43-37-968 0 0,20 24-2471 0 0,5 2-3016 0 0,6 1-2641 0 0</inkml:trace>
  <inkml:trace contextRef="#ctx0" brushRef="#br0" timeOffset="1712.127">140 69 940 0 0,'0'0'762'0'0,"0"0"966"0"0,0 0 1882 0 0,0 0-1620 0 0,0 0-1137 0 0,0 0-387 0 0,0 0-192 0 0,0 0-107 0 0,-5 54 1843 0 0,-40-34 463 0 0,-11-31-3642 0 0,54 3-2662 0 0,6 6-365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39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272 681 1500 0 0,'2'-6'922'0'0,"-3"-106"7305"0"0,0 109-8142 0 0,1 0 0 0 0,0 0 1 0 0,-1 0-1 0 0,0 0 1 0 0,0 0-1 0 0,0 0 0 0 0,0 0 1 0 0,0 0-1 0 0,-1 1 1 0 0,1-1-1 0 0,-1 0 0 0 0,0 1 1 0 0,1-1-1 0 0,-1 1 1 0 0,0 0-1 0 0,-1 0 0 0 0,1-1 1 0 0,0 2-1 0 0,-1-1 1 0 0,1 0-1 0 0,-1 0 0 0 0,1 1 1 0 0,-1-1-1 0 0,0 1 1 0 0,0 0-1 0 0,1 0 1 0 0,-1 0-1 0 0,0 0 0 0 0,0 0 1 0 0,0 1-1 0 0,0-1 1 0 0,0 1-1 0 0,0 0 0 0 0,0 0 1 0 0,-1 0-1 0 0,1 0 1 0 0,0 1-86 0 0,-2 2 11 0 0,-1 1 0 0 0,1 0 0 0 0,0 0-1 0 0,0 1 1 0 0,1 0 0 0 0,-1-1 0 0 0,1 1 0 0 0,0 1 0 0 0,1-1 0 0 0,-1 1 0 0 0,1-1 0 0 0,0 1 0 0 0,0 0 0 0 0,1 0 0 0 0,0 0 0 0 0,0 1 0 0 0,0-1 0 0 0,1 0 0 0 0,0 1 0 0 0,0-1 0 0 0,0 1 0 0 0,1 0 0 0 0,0-1 0 0 0,0 1 0 0 0,1-1 0 0 0,1 5-11 0 0,0 30 481 0 0,2-1 1 0 0,2 1-1 0 0,2-1 1 0 0,2 0-1 0 0,10 28-481 0 0,32 200 2375 0 0,-51-260-2332 0 0,0 0 0 0 0,0 0 1 0 0,-1 0-1 0 0,0 1 0 0 0,-1-1 0 0 0,1 0 1 0 0,-1 0-1 0 0,-1 0 0 0 0,0-1 1 0 0,0 1-1 0 0,0 0 0 0 0,-1-1 0 0 0,-1 1 1 0 0,1-1-1 0 0,-1 0 0 0 0,0 0 0 0 0,0 0 1 0 0,-1 0-1 0 0,0-1 0 0 0,0 0 1 0 0,-1 0-1 0 0,0 0 0 0 0,0-1 0 0 0,0 0 1 0 0,0 0-1 0 0,-1-1 0 0 0,0 1 1 0 0,0-1-1 0 0,0-1 0 0 0,0 1 0 0 0,-1-1 1 0 0,0-1-1 0 0,1 1 0 0 0,-2-1-43 0 0,-64-55-453 0 0,61-1-5325 0 0,19 46 1530 0 0,3 4-1852 0 0</inkml:trace>
  <inkml:trace contextRef="#ctx0" brushRef="#br0" timeOffset="780.014">779 470 4224 0 0,'0'0'6344'0'0,"0"0"-4908"0"0,0 0-987 0 0,-3 7 359 0 0,-3 5-482 0 0,-1-1 1 0 0,0 0-1 0 0,-1 0 1 0 0,0 0-1 0 0,0-1 1 0 0,-1 0-1 0 0,0 0 1 0 0,-1-1 0 0 0,0-1-1 0 0,-1 1 1 0 0,-8 4-327 0 0,13-10-44 0 0,0 1 1 0 0,-1-1-1 0 0,1 0 0 0 0,-1 0 1 0 0,0-1-1 0 0,0 0 1 0 0,0 0-1 0 0,0-1 0 0 0,0 1 1 0 0,0-2-1 0 0,0 1 1 0 0,0-1-1 0 0,-1 0 0 0 0,1 0 1 0 0,-3-1 43 0 0,8 0-6 0 0,1 1 0 0 0,-1-1 1 0 0,1 1-1 0 0,-1-1 0 0 0,1 1 0 0 0,-1-1 1 0 0,1 0-1 0 0,-1 0 0 0 0,1 0 0 0 0,0 0 1 0 0,-1 0-1 0 0,1 0 0 0 0,0 0 0 0 0,0 0 1 0 0,0 0-1 0 0,0 0 0 0 0,0-1 0 0 0,0 1 1 0 0,0-1-1 0 0,0 1 0 0 0,0 0 1 0 0,1-1-1 0 0,-1 1 0 0 0,1-1 0 0 0,-1 0 1 0 0,1 1-1 0 0,-1-1 0 0 0,1 1 0 0 0,0-1 1 0 0,0 0-1 0 0,0 1 0 0 0,0-1 0 0 0,0 0 1 0 0,0 1-1 0 0,0-1 0 0 0,1 1 0 0 0,-1-1 1 0 0,0 0-1 0 0,1 1 0 0 0,0-1 0 0 0,-1 1 1 0 0,1-1-1 0 0,0 1 0 0 0,0-1 1 0 0,-1 1-1 0 0,1 0 0 0 0,0-1 0 0 0,1 1 1 0 0,-1 0-1 0 0,0 0 0 0 0,0 0 0 0 0,0 0 1 0 0,1 0-1 0 0,-1 0 0 0 0,0 0 0 0 0,1 0 1 0 0,-1 0-1 0 0,1 1 0 0 0,-1-1 0 0 0,1 1 1 0 0,-1-1-1 0 0,1 1 0 0 0,0-1 0 0 0,0 1 6 0 0,5 0 72 0 0,-1 1 1 0 0,1 0-1 0 0,0 0 0 0 0,0 1 0 0 0,-1-1 0 0 0,1 2 0 0 0,-1-1 0 0 0,1 1 0 0 0,-1 0 0 0 0,0 0 0 0 0,0 0 0 0 0,0 1 0 0 0,-1 0 0 0 0,1 0 0 0 0,-1 0 0 0 0,0 1 0 0 0,0 0 0 0 0,3 4-72 0 0,-4-4 182 0 0,1 0 0 0 0,1 0 0 0 0,-1 0 0 0 0,1 0 0 0 0,0-1 0 0 0,0 0 0 0 0,0 0 0 0 0,0-1 0 0 0,1 0 0 0 0,-1 0 0 0 0,1 0 0 0 0,0-1 0 0 0,0 0 0 0 0,0 0 0 0 0,0-1 1 0 0,1 0-183 0 0,-6-1 22 0 0,-1 0 1 0 0,0 0-1 0 0,1 0 1 0 0,-1 0-1 0 0,0-1 1 0 0,1 1-1 0 0,-1-1 1 0 0,0 1-1 0 0,0-1 1 0 0,0 1-1 0 0,1-1 1 0 0,-1 0-1 0 0,0 1 1 0 0,0-1-1 0 0,0 0 1 0 0,0 0-1 0 0,0 0 1 0 0,0 0-1 0 0,0 0 1 0 0,0 0-1 0 0,-1 0 1 0 0,1 0-1 0 0,0 0 1 0 0,0 0-1 0 0,-1-1 1 0 0,1 1-1 0 0,-1 0 1 0 0,1 0-1 0 0,-1-1 1 0 0,0 1-1 0 0,0 0 1 0 0,1-1-1 0 0,-1 1 1 0 0,0 0-1 0 0,0-1 1 0 0,0 1-1 0 0,0 0 1 0 0,0-1-1 0 0,-1 1 1 0 0,1 0-1 0 0,0-1 1 0 0,-1 1-1 0 0,1 0 1 0 0,0 0-1 0 0,-1-1 1 0 0,0 0-23 0 0,-25-60-1689 0 0,-7 16-1706 0 0,17 26-2913 0 0,7 7-1480 0 0</inkml:trace>
  <inkml:trace contextRef="#ctx0" brushRef="#br0" timeOffset="1621.405">1222 844 1316 0 0,'0'0'6521'0'0,"0"0"-3730"0"0,0 0-1711 0 0,0 0-98 0 0,0 0 268 0 0,0 0-333 0 0,0 0-722 0 0,-2 7-61 0 0,-23 290 2639 0 0,25-293-2805 0 0,0-1 0 0 0,1 1-1 0 0,-1-1 1 0 0,0 0 0 0 0,1 1 0 0 0,0-1 0 0 0,0 0-1 0 0,0 0 1 0 0,0 0 0 0 0,0 1 0 0 0,1-1 0 0 0,0 0 0 0 0,-1-1-1 0 0,1 1 1 0 0,0 0 0 0 0,0 0 0 0 0,0-1 0 0 0,1 1-1 0 0,-1-1 1 0 0,1 0 0 0 0,-1 0 0 0 0,1 0 0 0 0,0 0 0 0 0,0 0-1 0 0,0 0 1 0 0,0-1 0 0 0,0 1 0 0 0,0-1 0 0 0,1 0 32 0 0,5-8-6010 0 0,-7-9-2350 0 0</inkml:trace>
  <inkml:trace contextRef="#ctx0" brushRef="#br0" timeOffset="1794.032">1298 1043 3220 0 0,'0'0'9841'0'0,"0"0"-8113"0"0,0 0-1376 0 0,0 0 40 0 0,0 0 48 0 0,0 0-48 0 0,-49 3-219 0 0,23-2-97 0 0,2 2-76 0 0,-1-2-1229 0 0,5-1-1003 0 0,5 0-3288 0 0,1-2-2113 0 0</inkml:trace>
  <inkml:trace contextRef="#ctx0" brushRef="#br0" timeOffset="2518.328">1631 958 1840 0 0,'0'0'1576'0'0,"0"0"2194"0"0,0 0-1573 0 0,0 0-715 0 0,0 0-103 0 0,0 0-506 0 0,0 0-591 0 0,1 8 187 0 0,77 181 3975 0 0,-35-107-3548 0 0,-62-129-5338 0 0,-20-48 3390 0 0,39 101 1261 0 0,-1 0 0 0 0,-1 0 0 0 0,1 0 0 0 0,-1 0 0 0 0,0 0 0 0 0,0 0 0 0 0,-1-1 0 0 0,1 1 0 0 0,-2-1 0 0 0,1 0 0 0 0,0 0 0 0 0,-1 0 0 0 0,0 0 0 0 0,0 0 0 0 0,0-1 0 0 0,-1 0 0 0 0,-1 1-209 0 0,-22 20 433 0 0,-5 3-4280 0 0,30-25-1997 0 0,6-4-2165 0 0</inkml:trace>
  <inkml:trace contextRef="#ctx0" brushRef="#br0" timeOffset="2926.065">1995 1110 6097 0 0,'0'0'5051'0'0,"0"0"-3628"0"0,0 0-1136 0 0,-1 6 367 0 0,0-3-563 0 0,1-1 1 0 0,-1 1-1 0 0,0-1 0 0 0,1 1 1 0 0,-1-1-1 0 0,1 1 0 0 0,0 0 1 0 0,0-1-1 0 0,0 1 0 0 0,0 0 1 0 0,0-1-1 0 0,1 1 1 0 0,-1 0-1 0 0,1-1 0 0 0,0 1 1 0 0,0-1-1 0 0,0 1 0 0 0,0-1 1 0 0,0 0-1 0 0,0 1 0 0 0,1-1 1 0 0,-1 0-1 0 0,1 0 0 0 0,-1 0 1 0 0,1 0-1 0 0,0 0 1 0 0,0 0-1 0 0,0 0 0 0 0,0-1 1 0 0,0 1-1 0 0,0-1 0 0 0,0 1 1 0 0,1-1-1 0 0,-1 0 0 0 0,1 0 1 0 0,-1 0-1 0 0,1 0 0 0 0,-1 0 1 0 0,1-1-1 0 0,-1 1 1 0 0,1-1-1 0 0,0 1 0 0 0,2-1-91 0 0,-3 1 7 0 0,1-1-1 0 0,0 0 0 0 0,-1 1 1 0 0,1-1-1 0 0,0 0 1 0 0,-1 0-1 0 0,1 0 1 0 0,0-1-1 0 0,-1 1 0 0 0,1 0 1 0 0,-1-1-1 0 0,1 0 1 0 0,-1 0-1 0 0,1 0 0 0 0,-1 0 1 0 0,1 0-1 0 0,-1 0 1 0 0,0 0-1 0 0,0-1 0 0 0,1 1 1 0 0,-1-1-1 0 0,0 0 1 0 0,0 0-1 0 0,-1 0 0 0 0,1 0 1 0 0,0 0-1 0 0,-1 0 1 0 0,1 0-1 0 0,-1 0 1 0 0,1-1-1 0 0,-1 1 0 0 0,0 0 1 0 0,0-1-1 0 0,0 1 1 0 0,-1-1-1 0 0,1 1 0 0 0,0-1 1 0 0,-1 0-1 0 0,0 1 1 0 0,0-1-1 0 0,1 0 0 0 0,-2 1 1 0 0,1-1-1 0 0,0 1 1 0 0,0-1-1 0 0,-1 0 0 0 0,0 1 1 0 0,1-1-1 0 0,-2-1-6 0 0,-1 3-10 0 0,0 0 0 0 0,-1 1-1 0 0,1-1 1 0 0,0 1-1 0 0,-1 0 1 0 0,1 0 0 0 0,0 0-1 0 0,-1 0 1 0 0,1 1 0 0 0,0-1-1 0 0,-1 1 1 0 0,1 0-1 0 0,0 0 1 0 0,0 0 0 0 0,0 0-1 0 0,0 1 1 0 0,0-1 0 0 0,0 1-1 0 0,0 0 1 0 0,0 0 0 0 0,0 0-1 0 0,1 0 1 0 0,-1 0-1 0 0,1 0 1 0 0,0 1 0 0 0,0-1-1 0 0,-1 1 1 0 0,2 0 0 0 0,-1 0-1 0 0,0 0 1 0 0,0 0-1 0 0,1 0 1 0 0,0 0 0 0 0,0 0-1 0 0,0 0 1 0 0,-1 3 10 0 0,0-4 30 0 0,0 1 1 0 0,0-1-1 0 0,0 1 0 0 0,1 0 1 0 0,-1 0-1 0 0,1-1 1 0 0,0 1-1 0 0,-1 0 0 0 0,1 1 1 0 0,1-1-1 0 0,-1 0 0 0 0,0 0 1 0 0,1 0-1 0 0,0 0 1 0 0,-1 1-1 0 0,1-1 0 0 0,0 0 1 0 0,1 0-1 0 0,-1 1 0 0 0,1-1 1 0 0,-1 0-1 0 0,1 0 1 0 0,0 0-1 0 0,0 0 0 0 0,0 0 1 0 0,1 0-1 0 0,-1 0 0 0 0,1 0 1 0 0,-1 0-1 0 0,1-1 1 0 0,0 1-1 0 0,0-1 0 0 0,0 1 1 0 0,1-1-1 0 0,-1 0 0 0 0,1 0 1 0 0,-1 0-1 0 0,1 0 1 0 0,-1 0-1 0 0,1 0 0 0 0,0-1 1 0 0,0 1-1 0 0,0-1 0 0 0,0 0 1 0 0,2 0-31 0 0,85 14 111 0 0,-32-30-7930 0 0,-40 1 683 0 0</inkml:trace>
  <inkml:trace contextRef="#ctx0" brushRef="#br0" timeOffset="3190.541">2435 804 14633 0 0,'0'0'2289'0'0,"0"0"-2289"0"0,0 0 0 0 0,0 0 672 0 0,0 0-40 0 0,-36 1-240 0 0,19-1-156 0 0,-4-1-140 0 0,-2 0-84 0 0,0-2 40 0 0,1 1-4 0 0,1 1-44 0 0,1-2-4 0 0,0 2-344 0 0,5-1-532 0 0,2-2-705 0 0,4 0-1279 0 0,9-6-4096 0 0</inkml:trace>
  <inkml:trace contextRef="#ctx0" brushRef="#br0" timeOffset="3481.269">2578 694 8493 0 0,'0'0'5140'0'0,"3"8"-3724"0"0,21 73 690 0 0,42 93-127 0 0,-58-167-4531 0 0,-12-25 53 0 0,-15-28 567 0 0,-14-8 2473 0 0,-7 101 2723 0 0,19-27-2640 0 0,-20 21-57 0 0,24-14-3109 0 0,15-20-1611 0 0,3-2-2011 0 0</inkml:trace>
  <inkml:trace contextRef="#ctx0" brushRef="#br0" timeOffset="6398.74">1666 1379 732 0 0,'0'0'563'0'0,"0"0"-281"0"0,0 0 231 0 0,0 0 838 0 0,8-3-520 0 0,4 0-636 0 0,0-2 1 0 0,-1 0-1 0 0,1 0 1 0 0,-1-1-1 0 0,-1 0 1 0 0,1-1-1 0 0,-1-1 1 0 0,0 1-1 0 0,-1-1 1 0 0,0-1-1 0 0,0 0 1 0 0,-1 0-1 0 0,0-1 1 0 0,0 0-1 0 0,-1 0 1 0 0,-1-1-1 0 0,0 0 1 0 0,0 0-1 0 0,-1 0 1 0 0,0-1-1 0 0,-1 0 1 0 0,0 0 0 0 0,-1 0-1 0 0,-1 0 1 0 0,0 0-1 0 0,0-1 1 0 0,-1 1-1 0 0,-1-1 1 0 0,-1-9-196 0 0,2 10-1 0 0,-1 0 0 0 0,-1-1 0 0 0,0 1 1 0 0,-1 0-1 0 0,0 0 0 0 0,-1 0 1 0 0,0 0-1 0 0,-1 0 0 0 0,-1 0 1 0 0,1 1-1 0 0,-2 0 0 0 0,0 0 0 0 0,0 0 1 0 0,-1 1-1 0 0,0 0 0 0 0,-1 0 1 0 0,0 1-1 0 0,0 0 0 0 0,-1 0 0 0 0,0 1 1 0 0,-1 0-1 0 0,0 1 0 0 0,0 0 1 0 0,0 0-1 0 0,-1 1 0 0 0,0 1 1 0 0,0-1-1 0 0,-1 2 0 0 0,1 0 0 0 0,-1 0 1 0 0,0 1-1 0 0,0 1 0 0 0,-1 0 1 0 0,-7-1 0 0 0,14 5 2 0 0,0 0 0 0 0,0-1 0 0 0,0 2 0 0 0,0-1 1 0 0,0 1-1 0 0,1 0 0 0 0,-1 0 0 0 0,1 0 1 0 0,0 1-1 0 0,0 0 0 0 0,0 0 0 0 0,0 0 0 0 0,1 1 1 0 0,-1 0-1 0 0,1 0 0 0 0,1 0 0 0 0,-1 0 1 0 0,1 0-1 0 0,-1 1 0 0 0,2-1 0 0 0,-1 1 0 0 0,-2 6-2 0 0,-40 137 760 0 0,45-146-731 0 0,-4 4 10 0 0,1 1-1 0 0,1-1 1 0 0,0 1-1 0 0,0 0 1 0 0,0 0-1 0 0,1 0 1 0 0,0 0 0 0 0,1 0-1 0 0,0 1 1 0 0,0-1-1 0 0,0 0 1 0 0,1 0-1 0 0,1 0 1 0 0,-1 0 0 0 0,1 0-1 0 0,1 0 1 0 0,-1-1-1 0 0,1 1 1 0 0,1-1-1 0 0,-1 0 1 0 0,1 1 0 0 0,1-2-1 0 0,-1 1 1 0 0,1 0-1 0 0,0-1 1 0 0,1 0 0 0 0,-1 0-1 0 0,1 0 1 0 0,0-1-1 0 0,1 0 1 0 0,-1 0-1 0 0,1-1 1 0 0,0 0 0 0 0,0 0-1 0 0,3 1-38 0 0,63 8-4524 0 0,-50-16-649 0 0</inkml:trace>
  <inkml:trace contextRef="#ctx0" brushRef="#br0" timeOffset="6913.062">1545 700 980 0 0,'0'0'6767'0'0,"0"0"-4664"0"0,1-8-1893 0 0,-32-114 412 0 0,-4 71-573 0 0,-3 2 1 0 0,-2 1-1 0 0,-2 2 1 0 0,-2 2-1 0 0,-1 2 1 0 0,-43-28-50 0 0,48 41 5 0 0,-2 3 0 0 0,-1 1 0 0 0,-1 2 1 0 0,-1 2-1 0 0,0 2 0 0 0,-2 3 0 0 0,0 1 0 0 0,-1 2 0 0 0,0 2 1 0 0,0 3-1 0 0,-1 1 0 0 0,-1 3 0 0 0,1 2 0 0 0,0 2 0 0 0,-1 2 1 0 0,1 3-1 0 0,0 1 0 0 0,0 3 0 0 0,-2 2-5 0 0,-30 11-1138 0 0,104-39-182 0 0,-19 24 513 0 0,-4 1 869 0 0,-1 2-328 0 0,5 47 1486 0 0,24-32-5452 0 0,-14-21 64 0 0</inkml:trace>
  <inkml:trace contextRef="#ctx0" brushRef="#br0" timeOffset="7441.09">1360 1271 928 0 0,'0'0'900'0'0,"0"0"584"0"0,0 0-988 0 0,0 0-300 0 0,0 0-92 0 0,0 0-104 0 0,0 0-220 0 0,0 0-1332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43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0 7401 0 0,'0'0'5970'0'0,"0"7"-4715"0"0,-32 201 2733 0 0,34-127-4556 0 0,27-73-9309 0 0,-17-14 1816 0 0</inkml:trace>
  <inkml:trace contextRef="#ctx0" brushRef="#br0" timeOffset="261.175">172 167 3524 0 0,'0'0'8313'0'0,"0"0"-7085"0"0,0 0-1216 0 0,-52-1-12 0 0,30-2-12 0 0,-2 0 12 0 0,-3 0-868 0 0,6 0-1996 0 0,-5-5-5821 0 0</inkml:trace>
  <inkml:trace contextRef="#ctx0" brushRef="#br0" timeOffset="896.19">480 280 13253 0 0,'2'9'1085'0'0,"3"23"-466"0"0,-2 0 1 0 0,-2 0-1 0 0,0 0 0 0 0,-2 0 0 0 0,-2 0 1 0 0,0-1-1 0 0,-7 24-619 0 0,6 18 549 0 0,5-72-409 0 0,-10-29-1424 0 0,6 22 1165 0 0,0 1 0 0 0,-1-1 0 0 0,0 1 0 0 0,0 0 1 0 0,-1 0-1 0 0,1 0 0 0 0,-1 1 0 0 0,0-1 0 0 0,0 1 0 0 0,-1 0 0 0 0,1 1 0 0 0,-1-1 0 0 0,0 1 0 0 0,0 0 0 0 0,0 1 0 0 0,0-1 0 0 0,0 1 0 0 0,0 0 0 0 0,-1 1 0 0 0,1 0 0 0 0,-7-1 119 0 0,10 4 69 0 0,0 0 0 0 0,0 0 0 0 0,0 0 1 0 0,0 1-1 0 0,1-1 0 0 0,-1 1 0 0 0,1 0 0 0 0,0 0 0 0 0,-1 0 0 0 0,1 0 1 0 0,0 0-1 0 0,1 0 0 0 0,-1 0 0 0 0,1 0 0 0 0,-1 1 0 0 0,1-1 0 0 0,0 1 0 0 0,0-1 1 0 0,0 1-1 0 0,1 0 0 0 0,0-1 0 0 0,-1 1 0 0 0,1-1 0 0 0,0 1 0 0 0,1 0 1 0 0,-1-1-1 0 0,0 1 0 0 0,1 0 0 0 0,0-1 0 0 0,0 1 0 0 0,0-1 0 0 0,1 1 0 0 0,-1-1 1 0 0,1 0-1 0 0,-1 0 0 0 0,1 0 0 0 0,0 0 0 0 0,0 0 0 0 0,1 0 0 0 0,-1 0 1 0 0,1 0-1 0 0,2 1-69 0 0,118 27 1084 0 0,-72-48-8782 0 0,-33 4 788 0 0</inkml:trace>
  <inkml:trace contextRef="#ctx0" brushRef="#br0" timeOffset="1175.617">854 383 12853 0 0,'2'10'3207'0'0,"1"17"-2787"0"0,-1 1-1 0 0,-1 0 1 0 0,-1 0-1 0 0,-2 0 1 0 0,0 0 0 0 0,-2-1-1 0 0,-6 19-419 0 0,15 45-645 0 0,29-77-7119 0 0,-17-20 1044 0 0</inkml:trace>
  <inkml:trace contextRef="#ctx0" brushRef="#br0" timeOffset="1424.236">905 550 3404 0 0,'0'0'9937'0'0,"-40"2"-9161"0"0,2-2-776 0 0,-9-3-368 0 0,-9-1 280 0 0,8-1-1112 0 0,18 0-3788 0 0,1-5-2485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49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1649 165 848 0 0,'0'0'387'0'0,"0"0"382"0"0,0 0 1916 0 0,0 0 1085 0 0,0 0-2180 0 0,0 0-1041 0 0,0 0-159 0 0,0 0-78 0 0,0 0-115 0 0,0 0 122 0 0,-6 2 255 0 0,-12 4-309 0 0,-2-2 0 0 0,1 0 0 0 0,0-1-1 0 0,-1-1 1 0 0,0 0 0 0 0,1-2-1 0 0,-1 0 1 0 0,0-2 0 0 0,-12-2-265 0 0,-93 1 332 0 0,85 34-562 0 0,40-30 517 0 0,0-1 34 0 0,-19-14 502 0 0,-18-4-917 0 0,0 2 1 0 0,-2 2-1 0 0,1 1 0 0 0,-2 2 0 0 0,1 2 0 0 0,-1 1 0 0 0,-1 2 1 0 0,-35 0 93 0 0,55 4 0 0 0,-632-77 2222 0 0,462 67-2577 0 0,196 10-5183 0 0,2 2-550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0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8809 0 0,'0'0'4936'0'0,"0"0"-4428"0"0,0 0-380 0 0,0 0 504 0 0,0 0 184 0 0,0 0-504 0 0,0 0-312 0 0,0 0-160 0 0,0 0 160 0 0,0 0-868 0 0,-2 19-1212 0 0,2-14-2296 0 0,0-3-2001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7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68 6949 0 0,'0'0'6024'0'0,"0"0"-4956"0"0,0 0-864 0 0,0 0 792 0 0,0 0 28 0 0,0 0-463 0 0,0 0-125 0 0,0 0-136 0 0,-56-10-128 0 0,32 7-72 0 0,-6 1-28 0 0,-2-1-60 0 0,1-1 40 0 0,-3-2-52 0 0,3-1-440 0 0,3-2-949 0 0,8 2-1543 0 0,5-10-5625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7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23 8293 0 0,'0'0'7792'0'0,"0"0"-7127"0"0,0 0-665 0 0,0 0-72 0 0,0 0 72 0 0,0 0 396 0 0,-56 13-96 0 0,29-13-112 0 0,0-2-104 0 0,-4-1-84 0 0,0-3-584 0 0,3-1-781 0 0,7 1-1551 0 0,1-6-5817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7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11009 0 0,'0'0'6825'0'0,"0"0"-6493"0"0,0 0-332 0 0,0 0-148 0 0,0 0 148 0 0,0 0 124 0 0,0 0-124 0 0,0 0-4 0 0,0 0-156 0 0,0 0-336 0 0,16 10-476 0 0,-18-11-853 0 0,2-3-2823 0 0,2-7-5085 0 0</inkml:trace>
  <inkml:trace contextRef="#ctx0" brushRef="#br0" timeOffset="1">256 30 4316 0 0,'0'0'10405'0'0,"0"0"-8728"0"0,0 0-1513 0 0,0 0-80 0 0,0 0 116 0 0,0 0 100 0 0,0 0-300 0 0,0 0-524 0 0,0 0-849 0 0,0 0-947 0 0,25-8-3660 0 0,-19-5-969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7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7069 0 0,'0'0'7992'0'0,"0"0"-7036"0"0,0 0-956 0 0,0 0 0 0 0,0 0 268 0 0,0 0-268 0 0,0 0-36 0 0,0 0-484 0 0,0 0-388 0 0,0 0-792 0 0,18 8-1512 0 0,-13-18-4241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7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6401 0 0,'0'0'11361'0'0,"0"0"-10249"0"0,0 0-1112 0 0,0 0-12 0 0,0 0 12 0 0,0 0 320 0 0,0 0-184 0 0,0 0-136 0 0,0 0-360 0 0,0 0-228 0 0,0 0-392 0 0,0 14-333 0 0,-1-10-1379 0 0,-4-1-4328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8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418 208 5216 0 0,'0'0'9357'0'0,"0"0"-7745"0"0,0 0-1612 0 0,0 0-228 0 0,0 0 228 0 0,0 0 669 0 0,-43-2-221 0 0,3-6-272 0 0,-8-4-128 0 0,3 1-40 0 0,8 3-8 0 0,12 0-248 0 0,6 3-549 0 0,1-2-527 0 0,0-3-1016 0 0,1 1-3316 0 0</inkml:trace>
  <inkml:trace contextRef="#ctx0" brushRef="#br0" timeOffset="1">372 87 14309 0 0,'0'0'2669'0'0,"0"0"-2669"0"0,0 0-601 0 0,0 0 601 0 0,-47-4 513 0 0,8-5-189 0 0,-15-5-240 0 0,-4 0-84 0 0,0 0-748 0 0,6 3-641 0 0,17 2-1675 0 0,7-2-5133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1:50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48 4180 0 0,'0'0'2907'0'0,"0"0"582"0"0,0 0-1860 0 0,0 0-856 0 0,0 0-147 0 0,0 0 156 0 0,1 8 273 0 0,20 111 1398 0 0,-17-88-10413 0 0,-4-49-1642 0 0</inkml:trace>
  <inkml:trace contextRef="#ctx0" brushRef="#br0" timeOffset="449.865">156 96 4852 0 0,'0'0'5030'0'0,"0"0"-3206"0"0,2 7-751 0 0,6 91 3624 0 0,-21-132-5705 0 0,13 33 981 0 0,-1 0 0 0 0,1 0 0 0 0,-1 0 0 0 0,1 0 0 0 0,0 0 0 0 0,-1 0 1 0 0,1-1-1 0 0,0 1 0 0 0,0 0 0 0 0,0 0 0 0 0,0 0 0 0 0,0 0 1 0 0,0-1-1 0 0,0 1 0 0 0,0 0 0 0 0,0 0 0 0 0,1 0 0 0 0,-1 0 1 0 0,0 0-1 0 0,1 0 0 0 0,-1 0 0 0 0,1 0 0 0 0,-1-1 0 0 0,1 1 1 0 0,0 1-1 0 0,-1-1 0 0 0,1 0 0 0 0,0 0 0 0 0,0 0 0 0 0,-1 0 1 0 0,1 0-1 0 0,0 1 0 0 0,0-1 0 0 0,0 0 0 0 0,0 1 0 0 0,0-1 1 0 0,0 1-1 0 0,0-1 0 0 0,0 1 0 0 0,0-1 0 0 0,1 1 0 0 0,-1 0 1 0 0,0 0-1 0 0,0-1 0 0 0,0 1 0 0 0,0 0 0 0 0,0 0 0 0 0,1 0 0 0 0,-1 0 1 0 0,0 0-1 0 0,0 1 0 0 0,0-1 0 0 0,0 0 0 0 0,0 0 0 0 0,1 1 1 0 0,-1-1-1 0 0,0 1 0 0 0,0-1 0 0 0,0 1 0 0 0,0-1 0 0 0,0 1 1 0 0,0 0-1 0 0,0 0 27 0 0,63 46 2107 0 0,-30 28-573 0 0,-32-45-9100 0 0,-2-40 1038 0 0</inkml:trace>
  <inkml:trace contextRef="#ctx0" brushRef="#br0" timeOffset="650.453">472 0 9849 0 0,'0'0'2996'0'0,"0"0"-2068"0"0,20 48 276 0 0,-13-25 120 0 0,-6 2-523 0 0,2-1-329 0 0,-3 2-176 0 0,0-2-60 0 0,-3-1-76 0 0,2-3-48 0 0,-4-2-16 0 0,3-3 4 0 0,0-3-100 0 0,-1-3-184 0 0,3-4-732 0 0,0-4-1077 0 0,0-1-2455 0 0,9-8-2353 0 0</inkml:trace>
  <inkml:trace contextRef="#ctx0" brushRef="#br0" timeOffset="929.691">624 127 10365 0 0,'0'0'3180'0'0,"0"0"-2608"0"0,0 0-152 0 0,0 0 272 0 0,-55-5-200 0 0,30 3-340 0 0,-2 2-104 0 0,0-1-36 0 0,-3 1-12 0 0,6-1-1044 0 0,2 0-1424 0 0,9-1-3704 0 0</inkml:trace>
  <inkml:trace contextRef="#ctx0" brushRef="#br0" timeOffset="1456.989">781 190 2964 0 0,'0'0'5554'0'0,"0"0"-2645"0"0,0 0-1930 0 0,0 0-428 0 0,0 0 39 0 0,0 0-114 0 0,0 0-220 0 0,0 0-108 0 0,0 0-28 0 0,5 4 36 0 0,0-1-143 0 0,0-1 1 0 0,0 1-1 0 0,0-1 0 0 0,0 0 0 0 0,1-1 0 0 0,-1 1 0 0 0,1-1 0 0 0,-1 0 0 0 0,1-1 0 0 0,-1 1 0 0 0,1-1 0 0 0,-1 0 0 0 0,1 0 0 0 0,0-1 1 0 0,-1 0-1 0 0,1 0 0 0 0,-1 0 0 0 0,1 0 0 0 0,-1-1 0 0 0,0 0 0 0 0,4-2-13 0 0,-7 3-19 0 0,1 0 0 0 0,-1 1 1 0 0,1-2-1 0 0,-1 1 0 0 0,0 0 0 0 0,0 0 0 0 0,1-1 0 0 0,-1 1 1 0 0,0-1-1 0 0,0 0 0 0 0,0 1 0 0 0,-1-1 0 0 0,1 0 1 0 0,0 0-1 0 0,-1 0 0 0 0,1 0 0 0 0,-1-1 0 0 0,0 1 0 0 0,1 0 1 0 0,-1-1-1 0 0,0 1 0 0 0,-1-1 0 0 0,1 1 0 0 0,0-1 0 0 0,-1 1 1 0 0,1-1-1 0 0,-1 1 0 0 0,0-1 0 0 0,0 0 0 0 0,0 0 19 0 0,-2 2 8 0 0,0 1 0 0 0,-1-1 0 0 0,1 1 0 0 0,0 0 0 0 0,-1 0-1 0 0,1 0 1 0 0,0 0 0 0 0,-1 0 0 0 0,1 0 0 0 0,0 1 0 0 0,-1-1 0 0 0,1 1-1 0 0,0-1 1 0 0,0 1 0 0 0,-1 0 0 0 0,1 0 0 0 0,0 0 0 0 0,0 0-1 0 0,0 1 1 0 0,0-1 0 0 0,0 1 0 0 0,1-1 0 0 0,-1 1 0 0 0,0-1 0 0 0,1 1-1 0 0,-1 0 1 0 0,1 0 0 0 0,-1 0 0 0 0,1 0 0 0 0,0 0 0 0 0,0 0-1 0 0,0 0 1 0 0,0 0 0 0 0,0 0 0 0 0,0 1-8 0 0,-1 0 64 0 0,-1 0 0 0 0,1 0-1 0 0,0 0 1 0 0,0 0 0 0 0,0 1 0 0 0,0-1-1 0 0,1 1 1 0 0,-1-1 0 0 0,1 1 0 0 0,0 0-1 0 0,0-1 1 0 0,0 1 0 0 0,1 0 0 0 0,-1 0-1 0 0,1 0 1 0 0,0 0 0 0 0,0-1 0 0 0,0 1 0 0 0,1 0-1 0 0,-1 0 1 0 0,1 0 0 0 0,0 0 0 0 0,0-1-1 0 0,0 1 1 0 0,0 0 0 0 0,1-1 0 0 0,0 1-1 0 0,-1-1 1 0 0,1 0 0 0 0,1 0 0 0 0,-1 1-1 0 0,0-1 1 0 0,1 0 0 0 0,-1-1 0 0 0,1 1 0 0 0,0 0-1 0 0,0-1 1 0 0,0 0 0 0 0,0 0 0 0 0,1 0-1 0 0,-1 0 1 0 0,1 0 0 0 0,-1 0 0 0 0,3 0-64 0 0,6-1-101 0 0,0 0 1 0 0,0 0 0 0 0,0-1 0 0 0,0-1 0 0 0,0 0 0 0 0,0-1 0 0 0,-1 0-1 0 0,1-1 1 0 0,-1 0 0 0 0,1 0 0 0 0,-1-2 0 0 0,0 1 0 0 0,0-1 0 0 0,-1-1-1 0 0,1 0 1 0 0,-1-1 0 0 0,-1 1 0 0 0,1-2 0 0 0,-1 0 0 0 0,-1 0-1 0 0,1 0 1 0 0,-1-1 0 0 0,-1 0 0 0 0,5-7 100 0 0,-16 20 397 0 0,2-3-361 0 0,-1 0 1 0 0,1 0-1 0 0,-1 1 1 0 0,1-1-1 0 0,0 1 1 0 0,-1 0-1 0 0,1 0 1 0 0,0 0-1 0 0,0 0 1 0 0,0 0-1 0 0,0 0 1 0 0,1 0-1 0 0,-1 1 1 0 0,1-1-1 0 0,-1 1 1 0 0,1-1-1 0 0,0 1 1 0 0,0-1 0 0 0,0 1-1 0 0,0 0 1 0 0,0 0-1 0 0,1-1 1 0 0,-1 1-1 0 0,1 0 1 0 0,0 0-1 0 0,0 0 1 0 0,0-1-1 0 0,0 1 1 0 0,0 0-1 0 0,1 0 1 0 0,-1 0-1 0 0,1 0 1 0 0,0-1-1 0 0,-1 1 1 0 0,2 0-1 0 0,-1-1 1 0 0,0 1 0 0 0,0-1-1 0 0,1 1 1 0 0,1 1-37 0 0,0-4-9 0 0,0 1 0 0 0,0-1 0 0 0,0 0 0 0 0,0 0 0 0 0,0 0 0 0 0,0 0 0 0 0,0-1 0 0 0,0 1 0 0 0,0-1 0 0 0,1 0 0 0 0,-2 0 0 0 0,1 0 0 0 0,0 0 0 0 0,0 0 0 0 0,0-1 0 0 0,0 1 0 0 0,-1-1 0 0 0,1 0 0 0 0,-1 0 0 0 0,1 0 0 0 0,-1 0 0 0 0,0 0 0 0 0,0 0 0 0 0,0-1 0 0 0,0 1 0 0 0,0-1 0 0 0,0 1 0 0 0,-1-1 0 0 0,1 0 0 0 0,-1 0 0 0 0,0 1 0 0 0,0-1 0 0 0,0 0 0 0 0,0 0 0 0 0,0 0 0 0 0,-1 0 0 0 0,1-1 0 0 0,-1 1 9 0 0,23 43 186 0 0,-20-35-123 0 0,0 1 1 0 0,0-1 0 0 0,0 1 0 0 0,-1 0 0 0 0,0 0 0 0 0,0 0 0 0 0,0 0 0 0 0,-1 0 0 0 0,0 0 0 0 0,0 0 0 0 0,0 0 0 0 0,-1 0 0 0 0,0 1-1 0 0,0-1 1 0 0,-1 0 0 0 0,0 0 0 0 0,0 0 0 0 0,0 0 0 0 0,-1 0 0 0 0,0 0 0 0 0,0 0 0 0 0,0 0 0 0 0,-1 0 0 0 0,0-1 0 0 0,0 0 0 0 0,0 1-1 0 0,-1-1 1 0 0,0 0 0 0 0,0 0 0 0 0,0-1 0 0 0,0 1 0 0 0,-1-1 0 0 0,0 0 0 0 0,0-1 0 0 0,0 1 0 0 0,0-1 0 0 0,0 0 0 0 0,-1 0-1 0 0,0 0 1 0 0,-3 1-64 0 0,-37-3-1353 0 0,15-9-3545 0 0,5-9-3039 0 0</inkml:trace>
  <inkml:trace contextRef="#ctx0" brushRef="#br0" timeOffset="1749.582">1414 218 8281 0 0,'0'0'4499'0'0,"3"8"-3311"0"0,-1-3-1023 0 0,0 1 1 0 0,0-1-1 0 0,0 1 1 0 0,-1 0-1 0 0,0-1 1 0 0,0 1-1 0 0,0 0 1 0 0,-1 0-1 0 0,1 0 1 0 0,-2 0-1 0 0,1 0 1 0 0,0 0-1 0 0,-1-1 1 0 0,0 1-1 0 0,-1 0 1 0 0,1 0-1 0 0,-1-1 1 0 0,0 1-1 0 0,-1-1 0 0 0,1 1 1 0 0,-2-1-166 0 0,3-6-47 0 0,-1 0 1 0 0,1 0-1 0 0,-1 0 1 0 0,1-1-1 0 0,0 1 1 0 0,0-1-1 0 0,-1 1 1 0 0,1-1-1 0 0,0 1 1 0 0,0-1-1 0 0,1 0 1 0 0,-1 1-1 0 0,0-1 0 0 0,0 0 1 0 0,1 0-1 0 0,-1 0 1 0 0,1 1-1 0 0,0-1 1 0 0,-1 0-1 0 0,1 0 1 0 0,0 0-1 0 0,0 0 1 0 0,0 0-1 0 0,0 0 1 0 0,1 0-1 0 0,-1 1 1 0 0,0-1-1 0 0,1 0 1 0 0,-1 0-1 0 0,1 0 0 0 0,0 0 47 0 0,-1-1-141 0 0,0-2 81 0 0,0-1 0 0 0,0 1 0 0 0,0 0 0 0 0,1 0 0 0 0,-1-1 0 0 0,1 1 0 0 0,1 0 0 0 0,-1 0 0 0 0,1 0 0 0 0,0 0 0 0 0,0 0 0 0 0,0 1-1 0 0,1-1 1 0 0,-1 0 0 0 0,1 1 0 0 0,0 0 0 0 0,1 0 0 0 0,-1 0 0 0 0,1 0 0 0 0,-1 0 0 0 0,1 1 0 0 0,1-1 0 0 0,-1 1 0 0 0,0 0 0 0 0,1 1 0 0 0,-1-1 0 0 0,1 1 0 0 0,0-1 0 0 0,0 2 0 0 0,0-1 0 0 0,0 0 0 0 0,0 1 0 0 0,0 0 0 0 0,0 0 0 0 0,0 1 0 0 0,1-1 0 0 0,-1 1 0 0 0,0 0 60 0 0,31 33-5413 0 0,-24-18-420 0 0</inkml:trace>
  <inkml:trace contextRef="#ctx0" brushRef="#br0" timeOffset="2686.763">1726 361 8069 0 0,'0'0'5264'0'0,"0"0"-3845"0"0,0 0-1111 0 0,0 0 378 0 0,0 0 47 0 0,0 0-352 0 0,0 0-210 0 0,0 0-169 0 0,4-6-169 0 0,-3 4 114 0 0,1-1 1 0 0,-1 1 0 0 0,0-1-1 0 0,0 1 1 0 0,0-1-1 0 0,0 1 1 0 0,-1-1 0 0 0,1 1-1 0 0,-1-1 1 0 0,1 0 0 0 0,-1 0-1 0 0,0 1 1 0 0,0-1 0 0 0,0 0-1 0 0,-1 1 1 0 0,1-1 0 0 0,-1 0-1 0 0,1 1 1 0 0,-1-1 0 0 0,0 1-1 0 0,0-1 1 0 0,0 1 0 0 0,0-1-1 0 0,0 1 1 0 0,-1-1 0 0 0,1 1-1 0 0,-1 0 1 0 0,1 0 0 0 0,-1 0-1 0 0,0 0 1 0 0,0 0-1 0 0,0 0 1 0 0,0 1 0 0 0,0-1-1 0 0,0 0 1 0 0,-1 1 0 0 0,1 0-1 0 0,-1-1 1 0 0,1 1 0 0 0,0 0-1 0 0,-1 0 53 0 0,-2 3 40 0 0,0 0 0 0 0,1 0 0 0 0,-1 0 0 0 0,1 0 0 0 0,0 1 0 0 0,0 0 0 0 0,0 0 0 0 0,0 0 0 0 0,0 0 0 0 0,0 1 0 0 0,1-1 0 0 0,0 1 0 0 0,-1 0 0 0 0,2 0 0 0 0,-1 0 0 0 0,0 0 0 0 0,1 1 0 0 0,0-1 0 0 0,0 1 0 0 0,0 0 0 0 0,0-1 0 0 0,1 1 0 0 0,0 0 0 0 0,0 0 0 0 0,0 0 0 0 0,1 0 0 0 0,-1 1-40 0 0,1-4 9 0 0,0 1-1 0 0,1-1 0 0 0,-1 0 1 0 0,0 0-1 0 0,1 1 0 0 0,0-1 1 0 0,-1 0-1 0 0,1 0 0 0 0,0 0 0 0 0,0 0 1 0 0,0 0-1 0 0,1 0 0 0 0,-1 0 1 0 0,0 0-1 0 0,1 0 0 0 0,-1 0 1 0 0,1-1-1 0 0,-1 1 0 0 0,1-1 0 0 0,0 1 1 0 0,0-1-1 0 0,0 1 0 0 0,0-1 1 0 0,0 0-1 0 0,0 0 0 0 0,0 0 1 0 0,0 0-1 0 0,0-1 0 0 0,1 1 0 0 0,-1 0 1 0 0,0-1-1 0 0,0 0 0 0 0,1 1 1 0 0,-1-1-1 0 0,0 0 0 0 0,1 0 1 0 0,-1 0-1 0 0,0-1 0 0 0,0 1 0 0 0,1 0 1 0 0,-1-1-1 0 0,0 0 0 0 0,0 1 1 0 0,1-1-1 0 0,-1 0 0 0 0,0 0 1 0 0,0 0-1 0 0,0-1 0 0 0,0 1 0 0 0,-1 0 1 0 0,1-1-1 0 0,0 1 0 0 0,0-1 1 0 0,-1 1-1 0 0,1-1 0 0 0,-1 0 1 0 0,1 0-1 0 0,-1 0 0 0 0,0 0 0 0 0,1-1-8 0 0,-2 3 0 0 0,1-1-3 0 0,0-1-1 0 0,0 1 1 0 0,0-1 0 0 0,0 1 0 0 0,0 0 0 0 0,0-1-1 0 0,0 1 1 0 0,0 0 0 0 0,1 0 0 0 0,-1 0-1 0 0,0 0 1 0 0,1 0 0 0 0,-1 0 0 0 0,1 0 0 0 0,-1 1-1 0 0,1-1 1 0 0,-1 0 0 0 0,1 1 0 0 0,0-1-1 0 0,-1 1 1 0 0,1 0 0 0 0,0 0 0 0 0,-1-1 0 0 0,1 1-1 0 0,0 0 1 0 0,-1 0 0 0 0,1 1 0 0 0,0-1-1 0 0,0 0 1 0 0,-1 0 0 0 0,1 1 0 0 0,-1-1 0 0 0,1 1-1 0 0,0 0 1 0 0,-1-1 0 0 0,1 1 0 0 0,-1 0-1 0 0,1 0 1 0 0,-1 0 0 0 0,0 0 0 0 0,1 0 0 0 0,-1 0-1 0 0,0 0 1 0 0,0 1 0 0 0,0-1 0 0 0,0 0-1 0 0,0 1 1 0 0,0-1 0 0 0,0 0 0 0 0,0 1 0 0 0,0 0-1 0 0,-1-1 1 0 0,1 2 3 0 0,41 107 2468 0 0,-7-140-1242 0 0,-24 4-1372 0 0,-10 22 75 0 0,0 0 1 0 0,-1 1-1 0 0,1-1 1 0 0,1 1 0 0 0,-1-1-1 0 0,0 1 1 0 0,1-1-1 0 0,0 1 1 0 0,0 0 0 0 0,0 0-1 0 0,0 0 1 0 0,0 0-1 0 0,0 0 1 0 0,1 1 0 0 0,0-1-1 0 0,-1 1 1 0 0,1-1-1 0 0,0 1 1 0 0,0 0 0 0 0,0 0-1 0 0,0 0 1 0 0,1 1-1 0 0,2-2 71 0 0,5 19-147 0 0,-1-23 1457 0 0,-3-8-1487 0 0,0 0 0 0 0,-1 0-1 0 0,-1 0 1 0 0,-1-1 0 0 0,0 0 0 0 0,-1 0-1 0 0,0 0 1 0 0,-2 0 0 0 0,0 0-1 0 0,0 0 1 0 0,-2-1 0 0 0,0 1 0 0 0,0 0-1 0 0,-2 0 1 0 0,-2-6 177 0 0,-7 122 516 0 0,9-59 13 0 0,0-31-440 0 0,0 0 1 0 0,1 1-1 0 0,1-1 1 0 0,0 0-1 0 0,0 1 1 0 0,1-1-1 0 0,0 1 1 0 0,1-1-1 0 0,0 1 1 0 0,1-1-1 0 0,0 0 0 0 0,0 0 1 0 0,1 0-1 0 0,1 0 1 0 0,0 0-1 0 0,0 0 1 0 0,1-1-1 0 0,0 0 1 0 0,0 0-1 0 0,1 0 1 0 0,0-1-1 0 0,1 0 0 0 0,3 4-89 0 0,-8-11-23 0 0,0-1 0 0 0,-1 1 0 0 0,1-1 0 0 0,0 1 0 0 0,0-1 0 0 0,-1 1 0 0 0,1-1 0 0 0,0 0 0 0 0,0 0-1 0 0,0 0 1 0 0,0 0 0 0 0,-1 0 0 0 0,1 0 0 0 0,0-1 0 0 0,0 1 0 0 0,0-1 0 0 0,-1 1 0 0 0,1-1-1 0 0,0 1 1 0 0,-1-1 0 0 0,1 0 0 0 0,0 0 0 0 0,-1 0 0 0 0,1 0 0 0 0,-1 0 0 0 0,1 0 0 0 0,-1 0 0 0 0,0-1-1 0 0,0 1 1 0 0,1-1 0 0 0,-1 1 0 0 0,0 0 0 0 0,0-1 0 0 0,0 0 0 0 0,0 1 0 0 0,-1-1 0 0 0,1 0-1 0 0,0 1 1 0 0,-1-1 0 0 0,1 0 0 0 0,-1 0 0 0 0,0 1 0 0 0,1-1 0 0 0,-1 0 0 0 0,0 0 0 0 0,0 0 0 0 0,0 0-1 0 0,0 1 1 0 0,-1-1 0 0 0,1 0 0 0 0,0 0 23 0 0,14-36-1240 0 0,-12 38 1272 0 0,1 0 0 0 0,0 0 1 0 0,-1 0-1 0 0,1 1 0 0 0,-1-1 1 0 0,1 1-1 0 0,-1 0 0 0 0,1 0 1 0 0,-1 0-1 0 0,0 0 1 0 0,1 0-1 0 0,-1 1 0 0 0,0-1 1 0 0,0 0-1 0 0,0 1 0 0 0,0 0 1 0 0,0 0-1 0 0,0-1 0 0 0,0 1 1 0 0,-1 0-1 0 0,1 0 0 0 0,-1 1 1 0 0,1-1-1 0 0,-1 0 1 0 0,0 0-1 0 0,0 1 0 0 0,0-1 1 0 0,0 1-1 0 0,0-1 0 0 0,0 1-32 0 0,22 35 718 0 0,-21-50-3634 0 0,-2 1-2901 0 0,0-11-4048 0 0</inkml:trace>
  <inkml:trace contextRef="#ctx0" brushRef="#br0" timeOffset="2841.465">2141 198 6837 0 0,'0'0'8516'0'0,"0"0"-8140"0"0,0 0-324 0 0,-51-11 372 0 0,28 3 5 0 0,1 3-289 0 0,-5-1-140 0 0,2 0-324 0 0,-5 1-877 0 0,6 1-647 0 0,3 0-2308 0 0,3-6-3893 0 0</inkml:trace>
  <inkml:trace contextRef="#ctx0" brushRef="#br0" timeOffset="3000.763">2251 139 14261 0 0,'0'0'3181'0'0,"0"0"-3057"0"0,0 0-40 0 0,0 0-84 0 0,0 0 0 0 0,0 0-36 0 0,0 0-896 0 0,0 0-489 0 0,0 0-1799 0 0,0 0-4297 0 0</inkml:trace>
  <inkml:trace contextRef="#ctx0" brushRef="#br0" timeOffset="3279.763">2423 406 1644 0 0,'0'0'9142'0'0,"0"0"-6037"0"0,0 0-2525 0 0,0 0-240 0 0,0 0 250 0 0,0 0-292 0 0,-7-4-310 0 0,3 2 43 0 0,2-1-52 0 0,0 1 0 0 0,-1 0 0 0 0,1 0 0 0 0,0 0 0 0 0,-1 0 0 0 0,1 1 0 0 0,-1-1 0 0 0,1 1 0 0 0,-1-1 0 0 0,0 1 0 0 0,0 0 0 0 0,0 0 0 0 0,0 0 0 0 0,0 1 0 0 0,0-1 0 0 0,0 1 0 0 0,0-1 0 0 0,0 1 0 0 0,0 0 0 0 0,0 0 0 0 0,0 0 0 0 0,0 1 0 0 0,0-1 0 0 0,0 1 0 0 0,0-1 0 0 0,0 1 0 0 0,1 0 0 0 0,-1 0 0 0 0,0 1 0 0 0,0-1 0 0 0,1 1 0 0 0,-1-1 0 0 0,1 1 0 0 0,-1 0 0 0 0,1 0 0 0 0,0 0 0 0 0,-1 0 0 0 0,1 0 0 0 0,0 0 0 0 0,0 1 0 0 0,1-1 0 0 0,-2 2 21 0 0,2 0 55 0 0,1 1 0 0 0,0 0 0 0 0,-1-1 0 0 0,2 1 0 0 0,-1 0 0 0 0,0-1 0 0 0,1 1 0 0 0,0-1 0 0 0,0 1 0 0 0,0-1 0 0 0,1 1 0 0 0,-1-1 0 0 0,1 0 0 0 0,0 1 0 0 0,1-1 0 0 0,-1 0 0 0 0,1 0-1 0 0,-1-1 1 0 0,1 1 0 0 0,0 0 0 0 0,0-1 0 0 0,1 0 0 0 0,-1 0 0 0 0,1 0 0 0 0,0 0 0 0 0,-1 0 0 0 0,1-1 0 0 0,1 0 0 0 0,-1 0 0 0 0,0 0 0 0 0,0 0 0 0 0,1-1 0 0 0,-1 1 0 0 0,1-1 0 0 0,-1 0 0 0 0,1-1 0 0 0,-1 1 0 0 0,3-1-55 0 0,13-11-1154 0 0,-12-5-3759 0 0,-4-3-3341 0 0</inkml:trace>
  <inkml:trace contextRef="#ctx0" brushRef="#br0" timeOffset="3545.618">2602 481 5717 0 0,'0'0'7640'0'0,"2"6"-5507"0"0,1 67 97 0 0,0-116-2272 0 0,-3 41 10 0 0,0 0 0 0 0,0 0 1 0 0,0 1-1 0 0,1-1 0 0 0,-1 0 0 0 0,1 0 0 0 0,-1 1 0 0 0,1-1 0 0 0,0 0 0 0 0,-1 1 0 0 0,1-1 0 0 0,0 1 0 0 0,0-1 0 0 0,0 1 1 0 0,1 0-1 0 0,-1-1 0 0 0,0 1 0 0 0,0 0 0 0 0,1 0 0 0 0,-1 0 0 0 0,1 0 0 0 0,-1 0 0 0 0,1 0 0 0 0,-1 0 0 0 0,1 0 0 0 0,-1 0 0 0 0,1 1 1 0 0,0-1-1 0 0,-1 1 0 0 0,1-1 0 0 0,0 1 0 0 0,0 0 0 0 0,-1 0 0 0 0,1 0 0 0 0,0 0 0 0 0,0 0 0 0 0,0 0 0 0 0,-1 0 0 0 0,1 0 1 0 0,0 1-1 0 0,0-1 0 0 0,-1 1 0 0 0,1-1 0 0 0,0 1 0 0 0,-1 0 0 0 0,1 0 0 0 0,-1-1 0 0 0,1 1 0 0 0,-1 0 0 0 0,1 0 0 0 0,-1 1 1 0 0,1-1 30 0 0,58 78 1541 0 0,-47-27-1666 0 0,-21-37-8648 0 0,-1-16 116 0 0</inkml:trace>
  <inkml:trace contextRef="#ctx0" brushRef="#br0" timeOffset="4055.817">630 572 6493 0 0,'0'0'6367'0'0,"7"12"-4496"0"0,11 13-1398 0 0,-2 0 0 0 0,0 2 1 0 0,-2 0-1 0 0,-1 1 1 0 0,-1 0-1 0 0,-1 1 0 0 0,-2 0 1 0 0,-1 1-1 0 0,4 28-473 0 0,-11-43 141 0 0,-1-2-401 0 0,4-28-1725 0 0,32-57-4920 0 0,-4 49 8098 0 0,2 37 3297 0 0,-33-11-4430 0 0,0 1-1 0 0,-1-1 1 0 0,1 0 0 0 0,-1 1 0 0 0,0-1-1 0 0,0 0 1 0 0,0 1 0 0 0,0-1 0 0 0,-1 1-1 0 0,0-1 1 0 0,1 0 0 0 0,-1 0 0 0 0,0 1 0 0 0,0-1-1 0 0,-1 0 1 0 0,1 0 0 0 0,-1 0 0 0 0,1 0-1 0 0,-1 0 1 0 0,0-1 0 0 0,0 1 0 0 0,0 0-1 0 0,-1-1 1 0 0,1 0 0 0 0,0 1 0 0 0,-1-1 0 0 0,0 0-1 0 0,1 0 1 0 0,-1 0 0 0 0,0-1 0 0 0,0 1-1 0 0,0-1 1 0 0,0 1 0 0 0,0-1 0 0 0,-1 0-1 0 0,1 0 1 0 0,0-1 0 0 0,-1 1 0 0 0,1-1-1 0 0,0 1 1 0 0,-1-1 0 0 0,1 0 0 0 0,0 0 0 0 0,-1-1-1 0 0,-1 1-59 0 0,-32-4-3299 0 0,20-8-2155 0 0</inkml:trace>
  <inkml:trace contextRef="#ctx0" brushRef="#br0" timeOffset="4429.532">1112 814 10965 0 0,'0'0'4878'0'0,"1"8"-3790"0"0,8 133 503 0 0,-8-140-1575 0 0,1 1 1 0 0,-1-1-1 0 0,0 0 1 0 0,0 0-1 0 0,1 0 1 0 0,-1 1-1 0 0,0-1 1 0 0,1-1-1 0 0,-1 1 1 0 0,1 0-1 0 0,-1 0 1 0 0,1 0-1 0 0,0-1 1 0 0,-1 1-1 0 0,1-1 1 0 0,0 1-1 0 0,-1-1 1 0 0,1 0-1 0 0,0 0 1 0 0,-1 0-1 0 0,1 0 1 0 0,0 0-1 0 0,0 0 1 0 0,-1 0-1 0 0,1 0 1 0 0,0-1-1 0 0,-1 1 1 0 0,1-1-1 0 0,0 1 1 0 0,-1-1-1 0 0,1 0 1 0 0,-1 1-1 0 0,1-1 1 0 0,-1 0-1 0 0,1 0 1 0 0,-1 0-1 0 0,1 0 1 0 0,-1-1-1 0 0,0 1 1 0 0,0 0-1 0 0,0 0 1 0 0,1-2-17 0 0,47-57-1295 0 0,-48 59 1301 0 0,0-1 0 0 0,-1 1 0 0 0,1 0 0 0 0,0-1 0 0 0,0 1 0 0 0,0 0 0 0 0,0 0 0 0 0,0-1 0 0 0,0 1-1 0 0,0 0 1 0 0,0 0 0 0 0,0 0 0 0 0,0 1 0 0 0,0-1 0 0 0,1 0 0 0 0,-1 0 0 0 0,0 1 0 0 0,1-1 0 0 0,-1 0 0 0 0,1 1-1 0 0,-1-1 1 0 0,1 1 0 0 0,-1 0 0 0 0,1 0 0 0 0,-1-1 0 0 0,1 1 0 0 0,-1 0 0 0 0,1 0 0 0 0,-1 0 0 0 0,1 1 0 0 0,-1-1-1 0 0,1 0 1 0 0,-1 1 0 0 0,0-1 0 0 0,1 0 0 0 0,-1 1 0 0 0,1 0 0 0 0,-1-1 0 0 0,0 1 0 0 0,1 0 0 0 0,-1 0 0 0 0,0 0 0 0 0,0-1-1 0 0,0 1 1 0 0,1 1 0 0 0,-1-1 0 0 0,0 0 0 0 0,-1 0 0 0 0,1 0 0 0 0,0 0 0 0 0,0 1 0 0 0,0-1 0 0 0,-1 0 0 0 0,1 1-1 0 0,0-1 1 0 0,-1 1 0 0 0,0-1 0 0 0,1 1 0 0 0,-1-1 0 0 0,0 1 0 0 0,0-1 0 0 0,1 1 0 0 0,-1-1 0 0 0,0 1 0 0 0,-1-1-1 0 0,1 1 1 0 0,0-1 0 0 0,0 1-6 0 0,3 4 34 0 0,0 0 0 0 0,-1 0 0 0 0,1 0 0 0 0,-1 0 0 0 0,0 1 0 0 0,0-1 0 0 0,-1 0 0 0 0,0 1 0 0 0,0-1-1 0 0,-1 1 1 0 0,1 0 0 0 0,-2-1 0 0 0,1 1 0 0 0,-1-1 0 0 0,1 1 0 0 0,-2-1 0 0 0,1 1 0 0 0,-1-1 0 0 0,0 0 0 0 0,0 0-1 0 0,-1 1 1 0 0,0-2 0 0 0,0 1 0 0 0,0 0 0 0 0,-1-1 0 0 0,0 1 0 0 0,0-1 0 0 0,0 0 0 0 0,-1 0 0 0 0,1-1 0 0 0,-1 1-1 0 0,0-1 1 0 0,-1 0 0 0 0,1 0 0 0 0,-1-1 0 0 0,1 0 0 0 0,-1 0 0 0 0,0 0 0 0 0,0-1 0 0 0,0 1 0 0 0,-1-1 0 0 0,1-1 0 0 0,-7 2-35 0 0,10-3-217 0 0,-38-1-1173 0 0,16-10-4379 0 0,9-7-3507 0 0</inkml:trace>
  <inkml:trace contextRef="#ctx0" brushRef="#br0" timeOffset="4833.715">1749 866 9853 0 0,'0'0'4438'0'0,"0"0"-3448"0"0,1 8-606 0 0,2 20 140 0 0,-1 0 0 0 0,-2 0 0 0 0,-1 1 0 0 0,-1-1 0 0 0,-1 0 1 0 0,-1 0-1 0 0,-6 18-524 0 0,14-125-6199 0 0,29-43 489 0 0,15 56 8891 0 0,-47 65-3034 0 0,0 0 1 0 0,1 0-1 0 0,-1 0 1 0 0,1 0-1 0 0,-1 0 1 0 0,1 0-1 0 0,-1 0 1 0 0,1 1-1 0 0,0-1 1 0 0,-1 0-1 0 0,1 1 1 0 0,0-1 0 0 0,0 1-1 0 0,-1 0 1 0 0,1 0-1 0 0,0 0 1 0 0,0 0-1 0 0,-1 0 1 0 0,1 0-1 0 0,0 0 1 0 0,0 0-1 0 0,0 1 1 0 0,-1-1-1 0 0,1 0 1 0 0,0 1-1 0 0,-1 0 1 0 0,1-1 0 0 0,0 1-1 0 0,-1 0 1 0 0,1 0-1 0 0,-1 0 1 0 0,1 0-1 0 0,-1 0 1 0 0,0 0-1 0 0,2 2-147 0 0,-1-1 68 0 0,0 1 0 0 0,-1-1 0 0 0,1 0 0 0 0,-1 1 0 0 0,0 0 0 0 0,1-1 0 0 0,-1 1 0 0 0,0 0 0 0 0,-1 0 0 0 0,1-1 0 0 0,0 1 0 0 0,-1 0 0 0 0,1 0 0 0 0,-1 0 0 0 0,0 0-1 0 0,0 0 1 0 0,0 0 0 0 0,-1 0 0 0 0,1-1 0 0 0,-1 1 0 0 0,1 0 0 0 0,-1 0 0 0 0,0 0 0 0 0,0 0 0 0 0,0-1 0 0 0,0 1 0 0 0,-1-1 0 0 0,1 1 0 0 0,-1-1 0 0 0,0 1 0 0 0,1-1 0 0 0,-1 0 0 0 0,-2 2-68 0 0,-61 18-212 0 0,41-26-2277 0 0,4-6-3336 0 0,4-7-3529 0 0</inkml:trace>
  <inkml:trace contextRef="#ctx0" brushRef="#br0" timeOffset="5250.847">2059 1034 5957 0 0,'0'0'5120'0'0,"0"0"-3321"0"0,0 0-1446 0 0,0 0-10 0 0,0 0 328 0 0,0 0-49 0 0,0 0-244 0 0,0 0-305 0 0,5-3-306 0 0,-4 2 215 0 0,1-1-1 0 0,-1 1 1 0 0,0-1 0 0 0,1 0 0 0 0,-1 1 0 0 0,0-1 0 0 0,0 0 0 0 0,0 0 0 0 0,0 0-1 0 0,0 0 1 0 0,0 0 0 0 0,-1 0 0 0 0,1 0 0 0 0,-1 0 0 0 0,1 0 0 0 0,-1 0 0 0 0,0 0-1 0 0,0 0 1 0 0,0-1 0 0 0,0 1 0 0 0,0 0 0 0 0,0 0 0 0 0,-1 0 0 0 0,1 0 0 0 0,-1 0-1 0 0,1 0 1 0 0,-1 0 0 0 0,0 0 0 0 0,0 0 0 0 0,0 0 0 0 0,0 0 0 0 0,0 0 0 0 0,0 0-1 0 0,0 1 1 0 0,-1-1 0 0 0,1 1 0 0 0,-1-2 18 0 0,2 2 1 0 0,0 0 0 0 0,0-1 0 0 0,0 1 1 0 0,0 0-1 0 0,-1-1 0 0 0,1 1 0 0 0,0 0 0 0 0,-1-1 0 0 0,1 1 1 0 0,0 0-1 0 0,-1-1 0 0 0,0 1 0 0 0,1 0 0 0 0,-1 0 0 0 0,0 0 1 0 0,1 0-1 0 0,-1 0 0 0 0,0 0 0 0 0,0 0 0 0 0,0 0 0 0 0,0 0 1 0 0,0 0-1 0 0,0 0 0 0 0,0 0 0 0 0,0 1 0 0 0,-1-1 0 0 0,1 0 1 0 0,0 1-1 0 0,0-1 0 0 0,-1 1 0 0 0,1-1 0 0 0,0 1 0 0 0,-1 0 0 0 0,1 0 1 0 0,0-1-1 0 0,-1 1 0 0 0,1 0 0 0 0,0 0 0 0 0,-1 0 0 0 0,1 1 1 0 0,0-1-1 0 0,-1 0 0 0 0,1 0 0 0 0,0 1 0 0 0,-1-1 0 0 0,1 1 1 0 0,0-1-1 0 0,0 1 0 0 0,0-1 0 0 0,-1 1 0 0 0,1 0 0 0 0,0 0 1 0 0,0-1-1 0 0,0 1 0 0 0,0 0 0 0 0,0 0 0 0 0,0 0 0 0 0,0 0 1 0 0,1 0-1 0 0,-1 0 0 0 0,0 1 0 0 0,0-1 0 0 0,1 0 0 0 0,-1 0 1 0 0,1 0-1 0 0,-1 1 0 0 0,1-1 0 0 0,0 0 0 0 0,-1 1 0 0 0,1-1-1 0 0,-12 92 1303 0 0,11-91-1272 0 0,1 0-1 0 0,0-1 0 0 0,-1 1 1 0 0,1 0-1 0 0,0 0 1 0 0,0 0-1 0 0,0 0 1 0 0,1 0-1 0 0,-1 0 1 0 0,0 0-1 0 0,1-1 0 0 0,-1 1 1 0 0,1 0-1 0 0,0 0 1 0 0,-1 0-1 0 0,1-1 1 0 0,0 1-1 0 0,0 0 1 0 0,0-1-1 0 0,0 1 1 0 0,0-1-1 0 0,1 1 0 0 0,-1-1 1 0 0,0 0-1 0 0,1 1 1 0 0,-1-1-1 0 0,1 0 1 0 0,-1 0-1 0 0,1 0 1 0 0,0 0-1 0 0,-1 0 0 0 0,1 0 1 0 0,0-1-1 0 0,0 1 1 0 0,0-1-1 0 0,-1 1 1 0 0,1-1-1 0 0,0 1 1 0 0,0-1-1 0 0,0 0 0 0 0,0 0 1 0 0,0 0-1 0 0,0 0 1 0 0,0 0-1 0 0,1-1-30 0 0,34-49-250 0 0,-9 87-337 0 0,-4 53 1590 0 0,-29-94-8004 0 0,4-7-614 0 0</inkml:trace>
  <inkml:trace contextRef="#ctx0" brushRef="#br0" timeOffset="5513.559">2276 1112 9521 0 0,'0'0'4790'0'0,"0"0"-3538"0"0,3 7-1030 0 0,-2-5-165 0 0,0-1 0 0 0,0 1 0 0 0,0-1 0 0 0,0 1 0 0 0,0-1 0 0 0,-1 1 0 0 0,1 0 0 0 0,0-1 0 0 0,-1 1 0 0 0,1 0 0 0 0,-1 0 0 0 0,1-1 0 0 0,-1 1-1 0 0,0 0 1 0 0,0 0 0 0 0,0 0 0 0 0,0 0 0 0 0,0-1 0 0 0,0 1 0 0 0,-1 0 0 0 0,1 0 0 0 0,-1-1 0 0 0,1 1 0 0 0,-1 0 0 0 0,1 0 0 0 0,-1-1 0 0 0,0 1-1 0 0,0-1 1 0 0,0 1 0 0 0,0-1 0 0 0,0 1 0 0 0,0-1 0 0 0,-1 1 0 0 0,1-1 0 0 0,0 0 0 0 0,-1 0 0 0 0,1 0 0 0 0,0 0 0 0 0,-2 1-57 0 0,1-5-57 0 0,0-1 1 0 0,0 1 0 0 0,1-1 0 0 0,-1 1 0 0 0,1-1 0 0 0,0 1-1 0 0,0-1 1 0 0,0 0 0 0 0,1 0 0 0 0,-1 1 0 0 0,1-1 0 0 0,0 0-1 0 0,0 0 1 0 0,0 0 0 0 0,1 0 0 0 0,-1 1 0 0 0,1-1 0 0 0,0 0-1 0 0,0 0 1 0 0,0 1 0 0 0,0-1 0 0 0,1 1 0 0 0,0-1 0 0 0,0 0 56 0 0,55-68-2501 0 0,-17 62-2765 0 0,-34 10 1283 0 0</inkml:trace>
  <inkml:trace contextRef="#ctx0" brushRef="#br0" timeOffset="5683.653">2581 924 8477 0 0,'13'39'7636'0'0,"-2"0"-6943"0"0,-4-1-617 0 0,0-2 508 0 0,-5-11 8 0 0,-2-7-172 0 0,0 2-208 0 0,-2 1-104 0 0,-2 1-8 0 0,0-4-12 0 0,2-4-28 0 0,-1-3-60 0 0,2-5-380 0 0,1-4-748 0 0,-3-5-445 0 0,3-6-475 0 0,0-1-3580 0 0,0-14-2661 0 0</inkml:trace>
  <inkml:trace contextRef="#ctx0" brushRef="#br0" timeOffset="5851.874">2625 1088 3220 0 0,'0'0'10437'0'0,"0"0"-9893"0"0,0 0-536 0 0,-44 3-8 0 0,21-6 64 0 0,-5-1-64 0 0,-1-2-416 0 0,-2-2-1272 0 0,8 1-3772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2:04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2844 0 0,'0'0'6795'0'0,"0"0"-4538"0"0,0 0-1717 0 0,3 9 484 0 0,35 119 3421 0 0,-38 14-3286 0 0,-4-109-2110 0 0,7-23-4941 0 0,5-8-921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2:04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34 5308 0 0,'0'0'8601'0'0,"0"0"-8093"0"0,0 0-228 0 0,-41-4-28 0 0,20-1 564 0 0,-3 1-284 0 0,-3-1-267 0 0,-4 0-157 0 0,-3 2-108 0 0,2 0-8 0 0,-2 1-44 0 0,-1 0-8 0 0,4 2-193 0 0,4 0-955 0 0,4 0-684 0 0,9 0-2176 0 0,9 0-2721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2:05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6733 0 0,'0'0'3472'0'0,"0"0"-2445"0"0,3 7-126 0 0,84 267 5916 0 0,-82-325-18606 0 0,-15 12 9770 0 0,3 15 2820 0 0,1 1 5146 0 0,0 31-2779 0 0,-24 23-1849 0 0,30-30-1202 0 0,-49 40 1047 0 0,-21 23-3421 0 0,67-57-3299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04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1760 0 0,'0'0'8891'0'0,"0"0"-6425"0"0,0 0-2656 0 0,1 8 362 0 0,107 300 2497 0 0,-68-211-2403 0 0,-94-188-4226 0 0,27 40 5313 0 0,26 58-1194 0 0,0 0-1 0 0,0 0 1 0 0,-1-1 0 0 0,1 1-1 0 0,-2 0 1 0 0,1-1-1 0 0,-1 1 1 0 0,0-1-1 0 0,0 0 1 0 0,0 0 0 0 0,-1 0-1 0 0,0-1 1 0 0,0 1-1 0 0,-1-1 1 0 0,1 0-1 0 0,-1 0 1 0 0,0 0 0 0 0,-1-1-1 0 0,0 1-158 0 0,3-2-92 0 0,-55 49 519 0 0,32-33-3381 0 0,23-19-2144 0 0,6-4-3021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04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58 5320 0 0,'0'0'7189'0'0,"0"0"-7089"0"0,0 0 68 0 0,0 0 368 0 0,-50-2 200 0 0,26-1-432 0 0,-1-2-216 0 0,-3 0-76 0 0,2 0-12 0 0,0-1-864 0 0,3-3-1080 0 0,5 3-2432 0 0,1-10-2273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04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7 5501 0 0,'0'0'5840'0'0,"0"0"-5840"0"0,0 0-104 0 0,0 0 104 0 0,0 0 244 0 0,-41 3 296 0 0,16-3-180 0 0,-3 0-168 0 0,-3 0-192 0 0,8 0-2744 0 0,-12-10-5665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06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60 1396 0 0,'0'0'5936'0'0,"0"0"-3934"0"0,0 0-1000 0 0,0 0 290 0 0,0 0-125 0 0,-3-6-607 0 0,2 3-520 0 0,-1 0-1 0 0,0 0 0 0 0,0 0 1 0 0,1 1-1 0 0,-2-1 0 0 0,1 0 1 0 0,0 1-1 0 0,-1 0 0 0 0,1 0 1 0 0,-1 0-1 0 0,1 0 0 0 0,-1 0 1 0 0,0 0-1 0 0,0 0 0 0 0,0 1 1 0 0,0 0-1 0 0,0-1 0 0 0,0 1 1 0 0,0 0-1 0 0,-1 1 0 0 0,1-1 1 0 0,0 1-1 0 0,-1-1 0 0 0,1 1 1 0 0,0 0-1 0 0,-1 0 0 0 0,1 0 1 0 0,0 1-1 0 0,0-1 0 0 0,-1 1 1 0 0,1 0-1 0 0,0 0 0 0 0,0 0 1 0 0,0 0-1 0 0,-1 1-39 0 0,-3 1 31 0 0,-1 1 0 0 0,1 1 1 0 0,0 0-1 0 0,0 0 0 0 0,1 0 0 0 0,0 1 0 0 0,-1-1 0 0 0,2 2 1 0 0,-1-1-1 0 0,1 1 0 0 0,0-1 0 0 0,0 1 0 0 0,1 1 1 0 0,0-1-1 0 0,0 1 0 0 0,1 0 0 0 0,0 1-31 0 0,1-6 22 0 0,0 1 0 0 0,1-1 0 0 0,-1 1-1 0 0,1-1 1 0 0,0 1 0 0 0,0 0 0 0 0,1-1 0 0 0,-1 1-1 0 0,1 0 1 0 0,0-1 0 0 0,0 1 0 0 0,0 0 0 0 0,0 0-1 0 0,1-1 1 0 0,-1 1 0 0 0,1 0 0 0 0,0-1 0 0 0,0 1-1 0 0,1 0 1 0 0,-1-1 0 0 0,1 1 0 0 0,-1-1 0 0 0,1 0 0 0 0,0 0-1 0 0,0 0 1 0 0,1 0 0 0 0,-1 0 0 0 0,1 0 0 0 0,-1 0-1 0 0,1-1 1 0 0,0 1 0 0 0,0-1 0 0 0,0 0 0 0 0,0 0-1 0 0,0 0 1 0 0,1 0 0 0 0,-1-1 0 0 0,3 2-22 0 0,95 13-919 0 0,-33-24-5376 0 0,-49 2 1038 0 0</inkml:trace>
  <inkml:trace contextRef="#ctx0" brushRef="#br0" timeOffset="436.967">352 157 2332 0 0,'0'0'881'0'0,"0"0"2328"0"0,0 0-942 0 0,0 0-1098 0 0,0 0-469 0 0,0 0 0 0 0,0 0 130 0 0,0 0-17 0 0,0 0-223 0 0,-9-13 1802 0 0,8 42-2642 0 0,0-23 324 0 0,0 1-1 0 0,0 0 0 0 0,0 0 0 0 0,1 0 1 0 0,0 0-1 0 0,1 0 0 0 0,0 0 1 0 0,0 0-1 0 0,0 0 0 0 0,1-1 0 0 0,0 1 1 0 0,0 0-1 0 0,1-1 0 0 0,-1 1 0 0 0,1-1 1 0 0,1 0-1 0 0,-1 0-73 0 0,1-5 46 0 0,0 0 1 0 0,-1 0-1 0 0,1-1 0 0 0,0 1 1 0 0,-1-1-1 0 0,1 0 0 0 0,0 0 1 0 0,0 0-1 0 0,-1-1 0 0 0,1 1 1 0 0,0-1-1 0 0,-1 0 1 0 0,1 0-1 0 0,-1 0 0 0 0,1-1 1 0 0,-1 1-1 0 0,0-1 0 0 0,1 0 1 0 0,-1 0-1 0 0,0 0 0 0 0,0 0 1 0 0,0 0-1 0 0,0-1 1 0 0,-1 1-1 0 0,1-1 0 0 0,-1 0 1 0 0,1 0-1 0 0,-1 0 0 0 0,0 0 1 0 0,0 0-1 0 0,0 0 0 0 0,-1 0 1 0 0,1-1-1 0 0,-1 1 0 0 0,0-1 1 0 0,0 1-1 0 0,0-1 1 0 0,0 0-1 0 0,-1 1 0 0 0,1-1 1 0 0,-1 0-1 0 0,0 1 0 0 0,0-1 1 0 0,0 0-1 0 0,-1-2-46 0 0,6 13-2682 0 0,19 69 2981 0 0,-2-26-291 0 0,-8-38-2795 0 0,3-6-4079 0 0,-2-5-55 0 0</inkml:trace>
  <inkml:trace contextRef="#ctx0" brushRef="#br0" timeOffset="718.375">741 166 5064 0 0,'0'0'5156'0'0,"0"0"-3503"0"0,0 0-1135 0 0,0 0 94 0 0,-6-2-312 0 0,3 1-299 0 0,0-1 0 0 0,0 1 0 0 0,0 0 0 0 0,0 0 0 0 0,0 0 0 0 0,0 1 0 0 0,-1-1-1 0 0,1 1 1 0 0,0 0 0 0 0,0 0 0 0 0,0 0 0 0 0,-1 0 0 0 0,1 0 0 0 0,0 1 0 0 0,0 0 0 0 0,0-1 0 0 0,0 1 0 0 0,0 0-1 0 0,0 1 1 0 0,0-1 0 0 0,0 0 0 0 0,0 1 0 0 0,0 0 0 0 0,0-1 0 0 0,1 1 0 0 0,-1 0 0 0 0,1 0 0 0 0,-1 1-1 0 0,53 36 426 0 0,17 21 1407 0 0,-67-58-1808 0 0,1 0 0 0 0,0-1 0 0 0,0 1 0 0 0,-1 0 0 0 0,1 0 0 0 0,-1 0 0 0 0,0 0 0 0 0,1 0 0 0 0,-1-1 0 0 0,0 1 0 0 0,0 0 0 0 0,0 0 0 0 0,0 0 0 0 0,-1 0 0 0 0,1 0 0 0 0,0 0 0 0 0,-1 0 0 0 0,1 0 0 0 0,-1-1 0 0 0,0 1 0 0 0,0 0 0 0 0,0 0 0 0 0,1-1 0 0 0,-2 1 0 0 0,1-1 0 0 0,0 1 0 0 0,0-1 0 0 0,0 1 0 0 0,-1-1 0 0 0,1 0 0 0 0,-1 1 0 0 0,1-1 0 0 0,-1 0 0 0 0,1 0 0 0 0,-1 0 0 0 0,0 0 0 0 0,1 0 0 0 0,-1-1 0 0 0,0 1 0 0 0,0 0 0 0 0,0-1 0 0 0,0 1 0 0 0,0-1 0 0 0,-1 0-25 0 0,-54 11-51 0 0,22-19-6798 0 0,22-7-1603 0 0</inkml:trace>
  <inkml:trace contextRef="#ctx0" brushRef="#br0" timeOffset="900.808">944 0 7689 0 0,'0'0'5164'0'0,"7"7"-3896"0"0,-2-1-1154 0 0,0 0 0 0 0,0 0 0 0 0,0 0 0 0 0,-1 1 0 0 0,0-1 0 0 0,0 1 1 0 0,0 0-1 0 0,-1 0 0 0 0,0 1 0 0 0,-1-1 0 0 0,0 1 0 0 0,0-1 0 0 0,0 1 1 0 0,-1 0-1 0 0,0 0 0 0 0,0 6-114 0 0,-46 138 937 0 0,45-152-1051 0 0,-2 11-1592 0 0,8-10-5649 0 0,5-6 1530 0 0</inkml:trace>
  <inkml:trace contextRef="#ctx0" brushRef="#br0" timeOffset="1057.478">1109 165 5489 0 0,'0'0'6424'0'0,"0"0"-5744"0"0,0 0-680 0 0,0 0-1324 0 0,0 0 1324 0 0,0 0 504 0 0,-45 7 48 0 0,27-5-324 0 0,-5 0-228 0 0,1-1-820 0 0,5-1-3752 0 0,-2-4-2589 0 0</inkml:trace>
  <inkml:trace contextRef="#ctx0" brushRef="#br0" timeOffset="1292.913">1212 279 3860 0 0,'0'0'5876'0'0,"0"0"-4294"0"0,0 0-1208 0 0,0 0 122 0 0,0 0 43 0 0,0 0 11 0 0,0 0 22 0 0,0 0 6 0 0,0 0-63 0 0,6 3-37 0 0,-5-2-481 0 0,0-1-1 0 0,1 1 1 0 0,-1-1 0 0 0,1 0-1 0 0,-1 1 1 0 0,1-1 0 0 0,-1 0-1 0 0,1 0 1 0 0,-1 0 0 0 0,1 0-1 0 0,-1 0 1 0 0,1 0 0 0 0,-1-1-1 0 0,1 1 1 0 0,-1 0 0 0 0,1-1-1 0 0,-1 1 1 0 0,0-1 0 0 0,1 0-1 0 0,-1 1 1 0 0,0-1-1 0 0,1 0 1 0 0,-1 0 0 0 0,0 0-1 0 0,0 0 1 0 0,0 0 0 0 0,0 0-1 0 0,0 0 1 0 0,0 0 0 0 0,0 0-1 0 0,0 0 1 0 0,0-1 0 0 0,0 1-1 0 0,-1 0 1 0 0,1-1 0 0 0,0 1-1 0 0,-1 0 1 0 0,1-1 0 0 0,-1 1-1 0 0,0-1 1 0 0,1 1 0 0 0,-1-1-1 0 0,0 1 1 0 0,0-1 0 0 0,0 1-1 0 0,0-1 1 0 0,0 1-1 0 0,0-1 1 0 0,-1 1 0 0 0,1-1-1 0 0,0 1 1 0 0,-1-1 0 0 0,1 1-1 0 0,-1 0 1 0 0,1-1 0 0 0,-1 1-1 0 0,-1-2 4 0 0,-9-48-1301 0 0,11 50 1292 0 0,-1 1-1 0 0,1-1 0 0 0,-1 1 1 0 0,1-1-1 0 0,-1 1 0 0 0,1-1 1 0 0,-1 1-1 0 0,0 0 0 0 0,1-1 0 0 0,-1 1 1 0 0,0 0-1 0 0,1-1 0 0 0,-1 1 1 0 0,0 0-1 0 0,1 0 0 0 0,-1 0 1 0 0,0 0-1 0 0,0-1 0 0 0,1 1 1 0 0,-1 0-1 0 0,0 0 0 0 0,0 0 1 0 0,1 1-1 0 0,-1-1 0 0 0,0 0 1 0 0,1 0-1 0 0,-1 0 0 0 0,0 0 1 0 0,1 1-1 0 0,-1-1 0 0 0,0 0 1 0 0,1 1-1 0 0,-1-1 0 0 0,0 0 1 0 0,1 1-1 0 0,-1-1 0 0 0,1 1 1 0 0,-1-1-1 0 0,1 1 0 0 0,-1-1 0 0 0,1 1 1 0 0,-1 0-1 0 0,1-1 0 0 0,-1 1 1 0 0,1-1-1 0 0,0 1 0 0 0,0 0 1 0 0,-1-1-1 0 0,1 1 0 0 0,0 0 1 0 0,0 0-1 0 0,-1-1 0 0 0,1 1 1 0 0,0 0-1 0 0,0-1 0 0 0,0 1 1 0 0,0 0-1 0 0,0 0 0 0 0,0-1 1 0 0,1 1-1 0 0,-1 0 0 0 0,0 0 1 0 0,0-1-1 0 0,0 1 0 0 0,1 0 1 0 0,-1-1-1 0 0,0 1 10 0 0,-10 113 720 0 0,14-103-5422 0 0,0-8-80 0 0</inkml:trace>
  <inkml:trace contextRef="#ctx0" brushRef="#br0" timeOffset="1838.668">1352 264 5428 0 0,'0'0'5779'0'0,"0"0"-4308"0"0,0 0-1267 0 0,0 0-148 0 0,0 0 102 0 0,0 0 223 0 0,0 0 26 0 0,0 0-96 0 0,31-23-213 0 0,-27 25-37 0 0,1 1-1 0 0,-1 0 1 0 0,0 0 0 0 0,0 1-1 0 0,0-1 1 0 0,0 1-1 0 0,0 0 1 0 0,-1 0 0 0 0,0 0-1 0 0,0 0 1 0 0,0 0-1 0 0,0 1 1 0 0,-1-1 0 0 0,1 1-1 0 0,-1 0 1 0 0,-1 0-1 0 0,1 0 1 0 0,-1 0-1 0 0,1 0 1 0 0,-1 0 0 0 0,-1 0-1 0 0,1 1 1 0 0,-1-1-61 0 0,5 24 387 0 0,-5-30 464 0 0,0-21-1661 0 0,-1 20 810 0 0,0 1 1 0 0,0-1 0 0 0,1 0-1 0 0,-1 0 1 0 0,0 0-1 0 0,1 1 1 0 0,-1-1-1 0 0,1 0 1 0 0,0 0-1 0 0,0 0 1 0 0,0 0 0 0 0,0 0-1 0 0,0 0 1 0 0,0 1-1 0 0,0-1 1 0 0,1 0-1 0 0,-1 0 1 0 0,0 0 0 0 0,1 0-1 0 0,0 1 1 0 0,-1-1-1 0 0,1 0 1 0 0,0 0-1 0 0,0 1 1 0 0,0-1 0 0 0,0 1-1 0 0,0-1 1 0 0,1 1-1 0 0,-1-1 1 0 0,0 1-1 0 0,1 0 1 0 0,-1-1 0 0 0,1 1-1 0 0,-1 0 1 0 0,1 0-1 0 0,-1 0 1 0 0,1 0-1 0 0,0 1 1 0 0,0-1 0 0 0,-1 0-1 0 0,1 1 1 0 0,0-1-1 0 0,0 1 1 0 0,0 0-1 0 0,0-1 1 0 0,0 1 0 0 0,-1 0-1 0 0,1 0 1 0 0,0 0-1 0 0,0 0 1 0 0,0 1-1 0 0,0-1 1 0 0,0 0 0 0 0,0 1-1 0 0,-1-1 1 0 0,1 1-1 0 0,0 0 1 0 0,0 0-1 0 0,-1 0 1 0 0,1 0-1 0 0,0 0 1 0 0,-1 0 0 0 0,1 0-1 0 0,-1 0 1 0 0,0 0-1 0 0,1 1 1 0 0,-1-1-1 0 0,0 1 0 0 0,13 52 686 0 0,-13-57-808 0 0,3-21-822 0 0,-3 25 945 0 0,0 0 0 0 0,-1 0 0 0 0,1-1 0 0 0,0 1 1 0 0,0 0-1 0 0,-1 0 0 0 0,1-1 0 0 0,0 1 0 0 0,0-1 1 0 0,0 1-1 0 0,0-1 0 0 0,0 1 0 0 0,0-1 0 0 0,0 1 0 0 0,0-1 1 0 0,0 0-1 0 0,0 1 0 0 0,0-1 0 0 0,0 0 0 0 0,0 0 1 0 0,1 0-1 0 0,-1 0 0 0 0,0 0 0 0 0,0 0 0 0 0,0 0 0 0 0,0 0 1 0 0,0-1-1 0 0,0 1 0 0 0,0 0 0 0 0,0-1 0 0 0,0 1 1 0 0,0 0-1 0 0,0-1 0 0 0,0 1 0 0 0,0-1 0 0 0,0 0 0 0 0,0 1 1 0 0,0-1-1 0 0,-1 0 0 0 0,1 0 0 0 0,0 1 0 0 0,0-1 1 0 0,-1 0-1 0 0,1 0 0 0 0,-1 0 0 0 0,1 0 0 0 0,-1 0 0 0 0,1 0 1 0 0,-1 0-1 0 0,1 0 0 0 0,-1 0 0 0 0,0 0 0 0 0,1 0 1 0 0,-1 0-1 0 0,0 0 0 0 0,0 0 0 0 0,0 0 0 0 0,0 0 0 0 0,0 0 1 0 0,0 0-1 0 0,0-1 0 0 0,0 1 0 0 0,-1 0 0 0 0,1 0 1 0 0,0 0-1 0 0,-1-1-1 0 0,18 94-1624 0 0,-17-91 983 0 0,0 1-1219 0 0,1-2-2738 0 0,2 0-702 0 0</inkml:trace>
  <inkml:trace contextRef="#ctx0" brushRef="#br0" timeOffset="2399.616">1692 333 3860 0 0,'0'0'5483'0'0,"0"0"-2580"0"0,0 0-2025 0 0,0 0-436 0 0,0 0 12 0 0,7 1-65 0 0,43 23 635 0 0,-48-23-983 0 0,0 0-1 0 0,0 0 1 0 0,1 0 0 0 0,-1 0 0 0 0,0-1-1 0 0,1 1 1 0 0,-1-1 0 0 0,0 1 0 0 0,1-1-1 0 0,-1 0 1 0 0,1 0 0 0 0,-1 0 0 0 0,1 0-1 0 0,-1 0 1 0 0,0-1 0 0 0,1 1 0 0 0,-1-1-1 0 0,1 1 1 0 0,-1-1 0 0 0,0 0 0 0 0,0 0-1 0 0,1 0 1 0 0,-1 0 0 0 0,0 0 0 0 0,0-1 0 0 0,0 1-1 0 0,0-1 1 0 0,0 1 0 0 0,-1-1 0 0 0,1 0-1 0 0,0 0 1 0 0,-1 0 0 0 0,1 1 0 0 0,-1-2-1 0 0,0 1 1 0 0,1 0 0 0 0,-1 0 0 0 0,0 0-1 0 0,0 0 1 0 0,-1-1 0 0 0,1 1 0 0 0,0 0-1 0 0,-1-1 1 0 0,0 1 0 0 0,1-1 0 0 0,-1 1-1 0 0,0-1 1 0 0,0 1 0 0 0,0 0 0 0 0,0-1 0 0 0,-1 1-1 0 0,0-3-40 0 0,0 5-46 0 0,-1-1 0 0 0,1 0 0 0 0,-1 0 0 0 0,0 1 0 0 0,1-1 0 0 0,-1 1 0 0 0,0 0 0 0 0,1-1 0 0 0,-1 1 0 0 0,0 0 0 0 0,1 0 0 0 0,-1 0 0 0 0,0 0 0 0 0,0 0 0 0 0,1 0 0 0 0,-1 1 0 0 0,0-1 0 0 0,1 0 0 0 0,-1 1 0 0 0,0 0 0 0 0,1-1 0 0 0,-1 1 0 0 0,1 0 0 0 0,-1 0 0 0 0,1 0 0 0 0,-1 0 0 0 0,1 0 0 0 0,0 0 0 0 0,0 0 0 0 0,-1 0 0 0 0,1 0 0 0 0,0 1 0 0 0,0-1 0 0 0,0 1 0 0 0,0-1 0 0 0,0 1 0 0 0,0-1 0 0 0,1 1 0 0 0,-1-1 0 0 0,1 1 0 0 0,-1 0 0 0 0,1-1-1 0 0,-1 1 1 0 0,1 0 0 0 0,0-1 0 0 0,0 1 0 0 0,0 0 0 0 0,0-1 0 0 0,0 3 46 0 0,-2-1 51 0 0,1 0 0 0 0,0 0 0 0 0,-1 0 0 0 0,1 0 0 0 0,1 0 0 0 0,-1 1 0 0 0,0-1 0 0 0,1 0 0 0 0,0 0 0 0 0,-1 1 0 0 0,1-1 0 0 0,1 0 0 0 0,-1 1 0 0 0,0-1 0 0 0,1 0 0 0 0,0 0 0 0 0,0 1 0 0 0,0-1 0 0 0,0 0 0 0 0,0 0 0 0 0,0 0 0 0 0,1 0 0 0 0,0 0 0 0 0,-1 0 0 0 0,1-1 0 0 0,0 1 0 0 0,0-1 0 0 0,1 1 0 0 0,-1-1 0 0 0,0 1 0 0 0,1-1 0 0 0,0 0 0 0 0,-1 0 0 0 0,1-1 0 0 0,0 1 0 0 0,0 0 0 0 0,0-1 0 0 0,0 0 0 0 0,0 0 0 0 0,0 0 0 0 0,0 0 0 0 0,1 0 0 0 0,-1-1 0 0 0,0 1 0 0 0,1-1 0 0 0,-1 0 0 0 0,0 0 0 0 0,1 0 0 0 0,-1 0 0 0 0,0-1 0 0 0,3 0-51 0 0,-1-1-53 0 0,-1-1 1 0 0,1 0-1 0 0,0-1 0 0 0,-1 1 0 0 0,0-1 0 0 0,0 1 0 0 0,0-1 1 0 0,0-1-1 0 0,-1 1 0 0 0,1 0 0 0 0,-1-1 0 0 0,0 0 0 0 0,0 0 0 0 0,-1 0 1 0 0,0 0-1 0 0,0 0 0 0 0,0 0 0 0 0,0-2 53 0 0,17-32-51 0 0,-16 39 28 0 0,-1 0 1 0 0,0 1 0 0 0,0-1-1 0 0,0 1 1 0 0,0-1 0 0 0,1 1-1 0 0,-1 0 1 0 0,0 0 0 0 0,0 0-1 0 0,0 0 1 0 0,-1 0 0 0 0,1 0 0 0 0,0 0-1 0 0,0 1 1 0 0,-1-1 0 0 0,1 1-1 0 0,0-1 1 0 0,-1 1 0 0 0,0-1-1 0 0,1 1 1 0 0,-1 0 0 0 0,0 0 0 0 0,0 0-1 0 0,0 0 1 0 0,0 0 0 0 0,0 0-1 0 0,0 0 1 0 0,-1 0 0 0 0,1 0-1 0 0,0 1 23 0 0,0-1 103 0 0,41 127 1102 0 0,-42-129-1050 0 0,-4-34 2052 0 0,16-69-2346 0 0,-12 100 100 0 0,0 1-1 0 0,1 0 0 0 0,-1 0 1 0 0,1-1-1 0 0,-1 1 1 0 0,1 0-1 0 0,0 0 0 0 0,0 0 1 0 0,0 0-1 0 0,0 0 0 0 0,0 0 1 0 0,0 0-1 0 0,1 0 0 0 0,-1 0 1 0 0,1 1-1 0 0,-1-1 1 0 0,1 1-1 0 0,0-1 0 0 0,-1 1 1 0 0,1-1-1 0 0,0 1 0 0 0,0 0 1 0 0,0 0-1 0 0,0 0 1 0 0,0 0-1 0 0,0 0 0 0 0,1 0 1 0 0,-1 1-1 0 0,0-1 0 0 0,0 1 1 0 0,1 0-1 0 0,-1-1 1 0 0,0 1-1 0 0,0 0 0 0 0,1 0 1 0 0,-1 0-1 0 0,0 1 0 0 0,0-1 1 0 0,1 0-1 0 0,-1 1 1 0 0,0 0-1 0 0,2 0 40 0 0,28 48-942 0 0,-29-33-1681 0 0,3-1-3652 0 0,-1-11-810 0 0</inkml:trace>
  <inkml:trace contextRef="#ctx0" brushRef="#br0" timeOffset="2664.395">2484 282 8657 0 0,'0'0'5200'0'0,"0"0"-3918"0"0,0 0-1472 0 0,0 0-403 0 0,0 0 56 0 0,0 0 322 0 0,-7 1 129 0 0,5-2 86 0 0,0 1-1 0 0,-1 0 1 0 0,1 1 0 0 0,0-1-1 0 0,0 0 1 0 0,0 1-1 0 0,-1-1 1 0 0,1 1 0 0 0,0 0-1 0 0,0 0 1 0 0,0 0 0 0 0,0 0-1 0 0,0 0 1 0 0,0 0 0 0 0,0 0-1 0 0,0 1 1 0 0,1-1 0 0 0,-1 0-1 0 0,0 1 1 0 0,1 0 0 0 0,-1-1-1 0 0,1 1 1 0 0,-1 0 0 0 0,1 0-1 0 0,0 0 1 0 0,0 0 0 0 0,0 0-1 0 0,0 0 1 0 0,0 0 0 0 0,1 0-1 0 0,-1 0 1 0 0,1 1-1 0 0,-1-1 1 0 0,1 0 0 0 0,0 0-1 0 0,-1 1 1 0 0,1-1 0 0 0,1 0-1 0 0,-1 0 1 0 0,0 1 0 0 0,0-1-1 0 0,1 0 1 0 0,-1 0 0 0 0,1 0-1 0 0,0 1 1 0 0,0-1 0 0 0,0 0-1 0 0,0 0 1 0 0,0 0 0 0 0,0 0 0 0 0,18 23 1128 0 0,-17-24-1098 0 0,0-1 0 0 0,-1 1 0 0 0,1 0 0 0 0,0 1-1 0 0,-1-1 1 0 0,1 0 0 0 0,-1 0 0 0 0,1 1 0 0 0,-1-1 0 0 0,0 1 0 0 0,1-1 0 0 0,-1 1-1 0 0,0 0 1 0 0,0-1 0 0 0,0 1 0 0 0,0 0 0 0 0,-1 0 0 0 0,1 0 0 0 0,0 0 0 0 0,-1 0-1 0 0,1 0 1 0 0,-1 0 0 0 0,0-1 0 0 0,1 1 0 0 0,-1 0 0 0 0,0 0 0 0 0,0 0 0 0 0,-1 0-1 0 0,1 0 1 0 0,0 0 0 0 0,-1 0 0 0 0,1 0 0 0 0,-1 0 0 0 0,1 0 0 0 0,-1 0-1 0 0,0 0 1 0 0,0 0 0 0 0,0-1 0 0 0,0 1 0 0 0,0 0 0 0 0,0-1 0 0 0,0 1 0 0 0,-1-1-1 0 0,1 1 1 0 0,-1-1 0 0 0,1 0 0 0 0,-1 1 0 0 0,1-1 0 0 0,-1 0 0 0 0,0 0 0 0 0,0 0-1 0 0,1 0 1 0 0,-1-1 0 0 0,-1 1-30 0 0,-22 9-586 0 0,7-6-2719 0 0,5-4-2729 0 0</inkml:trace>
  <inkml:trace contextRef="#ctx0" brushRef="#br0" timeOffset="3022.948">2781 646 4892 0 0,'0'0'2659'0'0,"0"0"-1285"0"0,0 0-1089 0 0,-8 1-73 0 0,-429-27 5669 0 0,-550-50-4559 0 0,600 57-1730 0 0,-368 29 408 0 0,743-9-2071 0 0,27 0 485 0 0,51-2-1368 0 0,-34 1 385 0 0,12 0-2452 0 0</inkml:trace>
  <inkml:trace contextRef="#ctx0" brushRef="#br0" timeOffset="3362.322">803 702 8353 0 0,'0'0'4414'0'0,"2"8"-3336"0"0,3 12-767 0 0,-1 0 0 0 0,0 0 1 0 0,-2 0-1 0 0,0 1 0 0 0,-2-1 1 0 0,0 1-1 0 0,-1-1 0 0 0,-1 0 1 0 0,-1 0-1 0 0,-1 0 1 0 0,-6 18-312 0 0,12-43-130 0 0,1 0 0 0 0,-1 0 0 0 0,1 0 1 0 0,0 0-1 0 0,1 0 0 0 0,-1 0 0 0 0,1 1 1 0 0,0-1-1 0 0,0 1 0 0 0,0 0 0 0 0,1 1 0 0 0,0-1 1 0 0,-1 1-1 0 0,1 0 0 0 0,0 0 0 0 0,5-2 130 0 0,-6 3 54 0 0,0 1 0 0 0,-1 0-1 0 0,1 0 1 0 0,0 0-1 0 0,0 0 1 0 0,0 0 0 0 0,0 1-1 0 0,0 0 1 0 0,0 0-1 0 0,0 0 1 0 0,0 0 0 0 0,0 1-1 0 0,0-1 1 0 0,0 1-1 0 0,-1 0 1 0 0,1 0 0 0 0,0 0-1 0 0,0 1 1 0 0,-1 0-1 0 0,1-1 1 0 0,-1 1 0 0 0,1 0-1 0 0,-1 1 1 0 0,0-1-1 0 0,0 0 1 0 0,0 1 0 0 0,0 0-1 0 0,0 0 1 0 0,-1 0-1 0 0,1 0 1 0 0,-1 0 0 0 0,0 0-1 0 0,1 1 1 0 0,-2-1-1 0 0,1 1 1 0 0,1 3-54 0 0,3 58 15 0 0,-7-41-5384 0 0,1-27-1368 0 0</inkml:trace>
  <inkml:trace contextRef="#ctx0" brushRef="#br0" timeOffset="5574.848">2131 981 3208 0 0,'0'0'7048'0'0,"3"7"-5040"0"0,-1-3-1882 0 0,0-1 1 0 0,0 1 0 0 0,0 0-1 0 0,-1 0 1 0 0,1 1 0 0 0,-1-1-1 0 0,0 0 1 0 0,0 0 0 0 0,-1 1-1 0 0,1-1 1 0 0,-1 0 0 0 0,0 1-1 0 0,0-1 1 0 0,0 0 0 0 0,-1 1-1 0 0,1-1 1 0 0,-1 0-1 0 0,0 1 1 0 0,0-1 0 0 0,-1 0-1 0 0,1 0 1 0 0,-1 0 0 0 0,0 0-1 0 0,-1 1-126 0 0,18-53 2835 0 0,41-20-5256 0 0,29 45-3745 0 0,-66 23-3121 0 0</inkml:trace>
  <inkml:trace contextRef="#ctx0" brushRef="#br0" timeOffset="4215.018">1287 970 1696 0 0,'0'0'1073'0'0,"0"0"3004"0"0,0 0-876 0 0,0 0-1768 0 0,0 0-490 0 0,0 0 246 0 0,0 0-25 0 0,0 0-318 0 0,0 0-285 0 0,18-25 1245 0 0,-18 22-1834 0 0,1 0 1 0 0,-1 0-1 0 0,-1 1 1 0 0,1-1-1 0 0,0 0 1 0 0,-1 0-1 0 0,1 1 1 0 0,-1-1-1 0 0,0 0 1 0 0,0 1-1 0 0,0-1 1 0 0,0 1-1 0 0,0-1 1 0 0,0 1-1 0 0,-1 0 1 0 0,0 0-1 0 0,1-1 1 0 0,-1 1-1 0 0,0 0 1 0 0,0 0-1 0 0,0 0 1 0 0,0 1 0 0 0,0-1-1 0 0,0 0 1 0 0,-1 1-1 0 0,1 0 1 0 0,0-1-1 0 0,-1 1 1 0 0,1 0-1 0 0,-1 0 1 0 0,0 0-1 0 0,1 1 1 0 0,-1-1-1 0 0,0 1 1 0 0,1-1-1 0 0,-1 1 1 0 0,0 0-1 0 0,0 0 1 0 0,1 0-1 0 0,-1 0 1 0 0,0 1-1 0 0,1-1 1 0 0,-1 1-1 0 0,0-1 1 0 0,1 1-1 0 0,-1 0 1 0 0,0 0-1 0 0,1 0 1 0 0,0 1-1 0 0,-1-1 1 0 0,1 0-1 0 0,0 1 1 0 0,-1 0-1 0 0,1-1 1 0 0,0 1-1 0 0,0 0 1 0 0,1 0-1 0 0,-1 0 1 0 0,0 1-1 0 0,1-1 1 0 0,-1 0-1 0 0,1 0 1 0 0,-1 1-1 0 0,1-1 1 0 0,0 1 26 0 0,0-2 20 0 0,-1 1 0 0 0,1-1 1 0 0,0 1-1 0 0,-1-1 0 0 0,1 1 0 0 0,0-1 0 0 0,0 1 0 0 0,0 0 0 0 0,0-1 0 0 0,0 1 0 0 0,0 0 0 0 0,1 0 0 0 0,-1 0 0 0 0,1 0 0 0 0,-1 0 0 0 0,1 0 0 0 0,0 0 0 0 0,0 0 0 0 0,0 0 0 0 0,0 0 0 0 0,0-1 0 0 0,0 1 0 0 0,0 0 0 0 0,1 0 0 0 0,-1 0 0 0 0,0 0 0 0 0,1 0 0 0 0,0 0 0 0 0,0 0 0 0 0,-1-1 0 0 0,1 1 0 0 0,0 0 0 0 0,0 0 0 0 0,1-1 0 0 0,-1 1 0 0 0,0-1 0 0 0,0 1 0 0 0,1-1 0 0 0,-1 0 0 0 0,1 1 0 0 0,-1-1 0 0 0,1 0 0 0 0,0 0 0 0 0,-1 0 0 0 0,1 0 0 0 0,0 0 0 0 0,0-1 0 0 0,0 1 0 0 0,0 0 0 0 0,-1-1 0 0 0,1 1 0 0 0,0-1 0 0 0,0 0 0 0 0,0 0 0 0 0,0 0 0 0 0,0 0 0 0 0,0 0 0 0 0,0 0 0 0 0,1 0-19 0 0,59-6-1593 0 0,-24-9-4934 0 0,-24 7 872 0 0</inkml:trace>
  <inkml:trace contextRef="#ctx0" brushRef="#br0" timeOffset="4524.611">1438 906 1304 0 0,'0'0'8543'0'0,"2"7"-5532"0"0,32 160 1539 0 0,-32-168-4512 0 0,0 0 0 0 0,0 0 0 0 0,0 0 0 0 0,0 0 0 0 0,0 0 0 0 0,0 0 0 0 0,0-1 0 0 0,0 1-1 0 0,-1-1 1 0 0,1 1 0 0 0,0-1 0 0 0,-1 0 0 0 0,1 1 0 0 0,-1-1 0 0 0,0 0 0 0 0,0 0 0 0 0,0 0 0 0 0,0 0 0 0 0,0 0 0 0 0,0-1-1 0 0,0 1 1 0 0,0 0 0 0 0,-1 0 0 0 0,1 0 0 0 0,-1-1 0 0 0,0 1 0 0 0,0 0 0 0 0,0-1 0 0 0,0 1 0 0 0,0-2-38 0 0,24-81-638 0 0,-19 86 622 0 0,1 1-1 0 0,-1 0 1 0 0,0 0 0 0 0,0 0 0 0 0,0 1 0 0 0,-1 0 0 0 0,1 0 0 0 0,0 0 0 0 0,-1 0 0 0 0,0 1-1 0 0,0 0 1 0 0,0 0 0 0 0,0 0 0 0 0,-1 0 0 0 0,1 0 0 0 0,-1 1 0 0 0,0 0 0 0 0,-1-1 0 0 0,2 5 16 0 0,9 29 187 0 0,-14-38-8162 0 0,0-14 589 0 0</inkml:trace>
  <inkml:trace contextRef="#ctx0" brushRef="#br0" timeOffset="4973.118">1534 895 9009 0 0,'0'0'3036'0'0,"2"6"-2243"0"0,61 179 2945 0 0,-132-297-11453 0 0,54 91 7935 0 0,19 34 3676 0 0,17 51-1899 0 0,-17-19-4497 0 0,-4-44-1883 0 0,1-4-2524 0 0</inkml:trace>
  <inkml:trace contextRef="#ctx0" brushRef="#br0" timeOffset="5328.579">1785 876 12357 0 0,'0'0'1766'0'0,"1"6"-1364"0"0,16 156 2121 0 0,-17-161-2490 0 0,0 0 0 0 0,0 1 0 0 0,0-1 0 0 0,1 0 1 0 0,-1 0-1 0 0,1 1 0 0 0,-1-1 0 0 0,1 0 1 0 0,-1 0-1 0 0,1 0 0 0 0,0 0 0 0 0,0 0 0 0 0,-1 1 1 0 0,1-1-1 0 0,0-1 0 0 0,0 1 0 0 0,0 0 0 0 0,0 0 1 0 0,0 0-1 0 0,0 0 0 0 0,0-1 0 0 0,0 1 1 0 0,1-1-1 0 0,-1 1 0 0 0,0 0 0 0 0,0-1 0 0 0,0 0 1 0 0,1 1-1 0 0,-1-1 0 0 0,0 0 0 0 0,1 0 0 0 0,-1 0 1 0 0,0 0-1 0 0,1 0 0 0 0,-1 0 0 0 0,0 0 1 0 0,0 0-1 0 0,1 0 0 0 0,-1-1 0 0 0,0 1 0 0 0,0 0 1 0 0,1-1-1 0 0,-1 1 0 0 0,0-1 0 0 0,0 0 0 0 0,0 1 1 0 0,0-1-1 0 0,1 0 0 0 0,-1 1 0 0 0,0-1 1 0 0,-1 0-1 0 0,1 0 0 0 0,0 0 0 0 0,1-1-33 0 0,50-56 295 0 0,-30-20-3517 0 0,-24 115 3059 0 0,1 23 416 0 0,6-25-4389 0 0,-2-29 77 0 0,1-2-1134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04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12 3788 0 0,'0'0'7246'0'0,"0"0"-5313"0"0,0 0-1845 0 0,0 0 393 0 0,0 0-2 0 0,-7 7-190 0 0,-56 67-7 0 0,105-53 363 0 0,-28-17-547 0 0,0 0 0 0 0,0 0 0 0 0,-1 2 0 0 0,1 0 0 0 0,-1 0 0 0 0,-1 1-1 0 0,1 1 1 0 0,-1 0 0 0 0,-1 1 0 0 0,0 0 0 0 0,0 0 0 0 0,0 1 0 0 0,6 10-98 0 0,-16-19 17 0 0,0 1 1 0 0,0 0-1 0 0,0-1 1 0 0,0 1-1 0 0,0 0 1 0 0,-1 0 0 0 0,1 0-1 0 0,-1-1 1 0 0,0 1-1 0 0,1 0 1 0 0,-1 0 0 0 0,0 0-1 0 0,0 0 1 0 0,0 0-1 0 0,0 0 1 0 0,0 0-1 0 0,-1 0 1 0 0,1 0 0 0 0,-1-1-1 0 0,1 1 1 0 0,-1 0-1 0 0,0 0 1 0 0,1 0 0 0 0,-1-1-1 0 0,0 1 1 0 0,0 0-1 0 0,0-1 1 0 0,0 1-1 0 0,-1-1 1 0 0,1 1 0 0 0,0-1-1 0 0,-1 0 1 0 0,1 1-1 0 0,-1-1 1 0 0,1 0 0 0 0,-1 0-1 0 0,0 0 1 0 0,1 0-1 0 0,-1 0 1 0 0,0 0-1 0 0,0-1 1 0 0,1 1 0 0 0,-1-1-1 0 0,0 1 1 0 0,0-1-1 0 0,0 0-17 0 0,-90 20-65 0 0,52-24-1974 0 0,16-8-4359 0 0,9-7-2208 0 0</inkml:trace>
  <inkml:trace contextRef="#ctx0" brushRef="#br0" timeOffset="252.523">412 18 13301 0 0,'0'0'1848'0'0,"0"0"-1848"0"0,0 0-388 0 0,0 0 388 0 0,0 0 300 0 0,-53 4 456 0 0,12-4-324 0 0,-13 0-368 0 0,-7 0-64 0 0,12-4-1828 0 0,15-1-3924 0 0,7-8-2981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7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1 680 0 0,'0'0'13801'0'0,"0"0"-12705"0"0,0 0-1032 0 0,0 0-64 0 0,0 0 440 0 0,0 0 13 0 0,0 0-189 0 0,0 0-204 0 0,0 0-8 0 0,7 36-52 0 0,-7-30-817 0 0,0 0-819 0 0,0-2-3904 0 0,0-4-3349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2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12817 0 0,'0'0'496'0'0,"0"0"-1088"0"0,0 0 139 0 0,0 0 390 0 0,0 0 449 0 0,7 3 178 0 0,62 16 195 0 0,0-4 1 0 0,1-2-1 0 0,0-3 1 0 0,1-4-1 0 0,0-2 1 0 0,15-4-760 0 0,-121-31-1296 0 0,-43-14 117 0 0,84 50 1227 0 0,60 51 1046 0 0,-65-55-1076 0 0,1 1 1 0 0,-1-1 0 0 0,0 0 0 0 0,0 1 0 0 0,0-1 0 0 0,0 1 0 0 0,0-1 0 0 0,0 1 0 0 0,0 0 0 0 0,0-1 0 0 0,0 1 0 0 0,-1 0 0 0 0,1 0-1 0 0,-1-1 1 0 0,1 1 0 0 0,-1 0 0 0 0,0 0 0 0 0,1 0 0 0 0,-1 0 0 0 0,0-1 0 0 0,-1 1 0 0 0,1 0 0 0 0,0 0 0 0 0,0 0 0 0 0,-1 0 0 0 0,1-1-1 0 0,-1 1 1 0 0,1 0 0 0 0,-1 0 0 0 0,0-1 0 0 0,0 1 0 0 0,0 0 0 0 0,0-1 0 0 0,0 1 0 0 0,0-1 0 0 0,0 1 0 0 0,0-1 0 0 0,-1 0 0 0 0,1 1-1 0 0,-1-1 1 0 0,1 0 0 0 0,-1 0 0 0 0,0 0-19 0 0,-110 36 470 0 0,71-33-3190 0 0,3-3-3993 0 0,11-3-1516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4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53 4680 0 0,'0'0'6758'0'0,"1"9"-5157"0"0,-14 180 1978 0 0,15-167-4124 0 0,11-32-6639 0 0,-3-6-1449 0 0</inkml:trace>
  <inkml:trace contextRef="#ctx0" brushRef="#br0" timeOffset="249.44">218 5 12509 0 0,'0'0'2136'0'0,"0"0"-2136"0"0,0 0-1628 0 0,0 0 1628 0 0,0 0 396 0 0,-48 3 164 0 0,25-3-152 0 0,-4 1-144 0 0,0-1-148 0 0,1 0-116 0 0,-1-1-916 0 0,4-2-1488 0 0,6-1-3144 0 0</inkml:trace>
  <inkml:trace contextRef="#ctx0" brushRef="#br0" timeOffset="436.627">391 35 13845 0 0,'0'0'1244'0'0,"27"51"-1056"0"0,-19-24 328 0 0,-2 4-268 0 0,-3 2-56 0 0,-3 0 61 0 0,-4 0-105 0 0,-8-1-48 0 0,-2-2 0 0 0,-4-3-12 0 0,0-2-88 0 0,-4-2-160 0 0,0-6-973 0 0,1-4-903 0 0,5-5-3888 0 0,-5-8-1745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3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44 4000 0 0,'0'0'8967'0'0,"0"9"-7386"0"0,0 4-1512 0 0,1 3 153 0 0,0 0-1 0 0,-1-1 1 0 0,-1 1 0 0 0,-1 0-1 0 0,0-1 1 0 0,-1 0 0 0 0,0 1 0 0 0,-1-1-1 0 0,-1 0 1 0 0,-1-1 0 0 0,0 1 0 0 0,-3 3-222 0 0,6-12-179 0 0,7-9-7390 0 0,7-10-381 0 0</inkml:trace>
  <inkml:trace contextRef="#ctx0" brushRef="#br0" timeOffset="155.218">248 43 12569 0 0,'0'0'1476'0'0,"0"0"-1476"0"0,0 0-608 0 0,0 0 608 0 0,0 0 76 0 0,-41 1 328 0 0,20-1 16 0 0,-6 1-204 0 0,0 0-116 0 0,-4-1 4 0 0,4 1-104 0 0,0-1-748 0 0,6 0-976 0 0,7 0-1240 0 0,6 0-2345 0 0</inkml:trace>
  <inkml:trace contextRef="#ctx0" brushRef="#br0" timeOffset="324.897">311 175 8309 0 0,'0'0'752'0'0,"0"0"-752"0"0,0 0 0 0 0,0 0 440 0 0,-45 16 428 0 0,25-16 136 0 0,-5 0-156 0 0,-2 0-488 0 0,-2 0-220 0 0,0-2-140 0 0,3 0-996 0 0,-1-1-1312 0 0,10 0-2605 0 0</inkml:trace>
  <inkml:trace contextRef="#ctx0" brushRef="#br0" timeOffset="575.926">366 277 6917 0 0,'0'0'4540'0'0,"0"0"-4540"0"0,0 0-428 0 0,0 0 428 0 0,-38 17 952 0 0,14-17 100 0 0,-10 0-200 0 0,-9 0-372 0 0,-8-2-288 0 0,3 0-104 0 0,8 2-88 0 0,16-1-140 0 0,9 0-1296 0 0,4 0-1700 0 0,-1-6-4529 0 0</inkml:trace>
  <inkml:trace contextRef="#ctx0" brushRef="#br0" timeOffset="729.413">591 1 7097 0 0,'0'0'5669'0'0,"-7"7"-4903"0"0,-5 7-396 0 0,2 0 0 0 0,0 0 0 0 0,0 1 0 0 0,2 1 0 0 0,0-1 1 0 0,0 1-1 0 0,2 0 0 0 0,0 1 0 0 0,-3 14-370 0 0,4 88 813 0 0,28-68-1372 0 0,29-33-3401 0 0,-41-22-1610 0 0,6-8-2017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5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8521 0 0,'0'0'5811'0'0,"1"7"-4722"0"0,6 44-719 0 0,2 160 1154 0 0,-2-226-8512 0 0,4-5-1111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5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474 12 13489 0 0,'0'0'2088'0'0,"0"0"-1496"0"0,0 0-592 0 0,0 0-28 0 0,-65-12-208 0 0,16 12 236 0 0,-8 5 212 0 0,2 1-140 0 0,2 3-72 0 0,5-2 0 0 0,8-1 8 0 0,9-2-8 0 0,9-1-512 0 0,6-3-804 0 0,-1 0-1208 0 0,5 0-2608 0 0,3-3-1581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5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36 12745 0 0,'0'0'2528'0'0,"0"0"-2528"0"0,0 0-12 0 0,0 0-432 0 0,0 0 444 0 0,-50-6 68 0 0,28 3 236 0 0,-5 0-216 0 0,-4 2-80 0 0,0-2-16 0 0,0 1-768 0 0,1-2-1144 0 0,9 1-2888 0 0,3-8-2901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6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 13521 0 0,'0'0'1896'0'0,"0"0"-1896"0"0,0 0-1084 0 0,0 0 1084 0 0,-44 0 228 0 0,21 0-116 0 0,-5 2-112 0 0,-2-2 0 0 0,-1 0-1088 0 0,6 0-1888 0 0,-8-2-3493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6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0 5412 0 0,'0'0'11550'0'0,"0"0"-11550"0"0,0 0-160 0 0,-68 6-64 0 0,19-5 224 0 0,-7 2 0 0 0,3 0 0 0 0,7 0-821 0 0,11-3-1607 0 0,9 0-4364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3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14 9157 0 0,'0'0'4566'0'0,"0"0"-3203"0"0,0 0-1085 0 0,0 0 22 0 0,0 0-207 0 0,-8-3-71 0 0,5 1-45 0 0,-1 0 0 0 0,1 1 0 0 0,-1 0 0 0 0,0 0 0 0 0,0 0 0 0 0,0 0 0 0 0,0 0 0 0 0,0 1 0 0 0,0 0 0 0 0,0-1 0 0 0,0 2 0 0 0,0-1 0 0 0,1 0 0 0 0,-1 1 0 0 0,0 0 0 0 0,0 0 0 0 0,0 0 0 0 0,0 0 0 0 0,1 0 0 0 0,-1 1 0 0 0,0 0 0 0 0,1 0 0 0 0,-1 0 0 0 0,1 0 0 0 0,0 0 0 0 0,0 1 0 0 0,0-1 0 0 0,0 1 0 0 0,0 0 0 0 0,1 0 0 0 0,-1 0 0 0 0,1 0 0 0 0,-1 0 0 0 0,1 1 0 0 0,0-1 0 0 0,-1 4 23 0 0,5-2 57 0 0,-1 0-1 0 0,1 0 0 0 0,0 0 1 0 0,0 0-1 0 0,0 0 0 0 0,1 0 1 0 0,0 0-1 0 0,0-1 0 0 0,0 1 0 0 0,0-1 1 0 0,1 0-1 0 0,0 0 0 0 0,0-1 1 0 0,0 1-1 0 0,0-1 0 0 0,0 1 1 0 0,1-1-1 0 0,0-1 0 0 0,-1 1 1 0 0,1-1-1 0 0,5 2-56 0 0,13 12 926 0 0,35 37 550 0 0,-57-51-1467 0 0,0-1-1 0 0,0 0 1 0 0,0 1 0 0 0,-1-1 0 0 0,1 1-1 0 0,0-1 1 0 0,-1 0 0 0 0,1 1-1 0 0,-1-1 1 0 0,0 1 0 0 0,0 0-1 0 0,1-1 1 0 0,-1 1 0 0 0,0-1-1 0 0,0 1 1 0 0,0-1 0 0 0,0 1-1 0 0,-1-1 1 0 0,1 1 0 0 0,0-1-1 0 0,-1 1 1 0 0,1-1 0 0 0,-1 1-1 0 0,1-1 1 0 0,-1 1 0 0 0,0-1-1 0 0,0 0 1 0 0,1 1 0 0 0,-1-1-1 0 0,0 0 1 0 0,0 0 0 0 0,0 0-1 0 0,-1 1 1 0 0,1-1 0 0 0,0 0-1 0 0,0 0 1 0 0,0-1 0 0 0,-1 1-1 0 0,1 0 1 0 0,-1 0 0 0 0,1-1-1 0 0,0 1 1 0 0,-1-1 0 0 0,1 1-1 0 0,-1-1 1 0 0,1 1 0 0 0,-1-1-9 0 0,-96 22 173 0 0,34-30-4105 0 0,54-1-2058 0 0,8-9-3205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4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82 6293 0 0,'0'0'6247'0'0,"0"0"-4415"0"0,0 0-1617 0 0,0 0-135 0 0,0 0 14 0 0,0 0 168 0 0,0 0 136 0 0,6 3-120 0 0,-3-1-275 0 0,1 0 1 0 0,-1-1 0 0 0,0 1-1 0 0,0-1 1 0 0,1 1 0 0 0,-1-1-1 0 0,1 0 1 0 0,-1 0-1 0 0,1-1 1 0 0,-1 1 0 0 0,1-1-1 0 0,0 1 1 0 0,-1-1 0 0 0,1 0-1 0 0,0-1 1 0 0,-1 1-1 0 0,1 0 1 0 0,-1-1 0 0 0,1 0-1 0 0,-1 0 1 0 0,1 0 0 0 0,-1-1-1 0 0,1 1 1 0 0,-1-1-1 0 0,0 1 1 0 0,0-1 0 0 0,0 0-1 0 0,0 0 1 0 0,0-1 0 0 0,0 1-1 0 0,-1-1 1 0 0,1 1-1 0 0,-1-1 1 0 0,1 0 0 0 0,-1 0-1 0 0,0 0 1 0 0,0 0 0 0 0,-1 0-1 0 0,1 0 1 0 0,-1-1-1 0 0,1 1 1 0 0,-1-1 0 0 0,0 1-1 0 0,0-1 1 0 0,0 1 0 0 0,-1-1-1 0 0,1 1 1 0 0,-1-2-4 0 0,-1 4-17 0 0,1 0 0 0 0,-1 0 0 0 0,0 0 1 0 0,1 0-1 0 0,-1 0 0 0 0,0 0 0 0 0,0 0 0 0 0,0 0 1 0 0,1 0-1 0 0,-1 0 0 0 0,0 0 0 0 0,0 0 1 0 0,-1 1-1 0 0,1-1 0 0 0,0 0 0 0 0,0 1 0 0 0,0-1 1 0 0,0 1-1 0 0,0-1 0 0 0,-1 1 0 0 0,1 0 0 0 0,0-1 1 0 0,-1 1-1 0 0,1 0 0 0 0,0 0 0 0 0,0 0 1 0 0,-1 0-1 0 0,1 0 0 0 0,0 0 0 0 0,-1 0 0 0 0,1 0 1 0 0,0 1-1 0 0,0-1 0 0 0,-1 0 0 0 0,1 1 0 0 0,0-1 1 0 0,0 1-1 0 0,0 0 0 0 0,0-1 0 0 0,0 1 1 0 0,0 0-1 0 0,-1 0 0 0 0,2-1 0 0 0,-1 1 0 0 0,0 0 1 0 0,0 0-1 0 0,0 0 0 0 0,0 0 0 0 0,0 0 0 0 0,1 0 1 0 0,-1 0-1 0 0,1 1 0 0 0,-1-1 0 0 0,1 0 1 0 0,-1 0-1 0 0,1 0 0 0 0,-1 1 0 0 0,1-1 0 0 0,0 0 1 0 0,0 1-1 0 0,0-1 0 0 0,0 1 17 0 0,-3 1 9 0 0,0 1 0 0 0,1 0 0 0 0,-1 0 0 0 0,1 0 0 0 0,0 0 0 0 0,0 0 0 0 0,1 0 0 0 0,-1 0 0 0 0,1 1 0 0 0,0-1 0 0 0,0 1 0 0 0,0-1 0 0 0,1 1 0 0 0,0-1 0 0 0,0 1 0 0 0,0-1 0 0 0,0 1 0 0 0,1-1 0 0 0,-1 1 0 0 0,1-1 0 0 0,0 0 0 0 0,1 1 0 0 0,-1-1 0 0 0,1 0 0 0 0,-1 0 0 0 0,1 0 0 0 0,1 0 0 0 0,-1 0 0 0 0,1 0 0 0 0,-1 0 0 0 0,1-1 0 0 0,0 1 0 0 0,0-1 0 0 0,0 0 0 0 0,1 0 0 0 0,-1 0 0 0 0,1-1 0 0 0,0 1 0 0 0,0-1 0 0 0,0 0 0 0 0,0 0 0 0 0,0 0 0 0 0,0 0 0 0 0,0-1 0 0 0,1 0 0 0 0,-1 1 0 0 0,1-2 0 0 0,-1 1 0 0 0,2 0-9 0 0,24-8-6638 0 0,-10-3-801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8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52 9401 0 0,'0'0'6390'0'0,"0"0"-5426"0"0,0 0-1710 0 0,0 0 562 0 0,7 1 510 0 0,9 3-253 0 0,-1-2 0 0 0,0 1 0 0 0,1-2 0 0 0,0 0-1 0 0,-1-1 1 0 0,1-1 0 0 0,-1 0 0 0 0,1-1 0 0 0,-1-1 0 0 0,0 0 0 0 0,1-1 0 0 0,-2-1 0 0 0,15-5-73 0 0,-30 10-37 0 0,1-1 0 0 0,-1 1 0 0 0,0 0 0 0 0,1 0 0 0 0,-1 0 0 0 0,0 0 0 0 0,1 0 0 0 0,-1-1 0 0 0,1 1 0 0 0,-1 0 0 0 0,1-1 0 0 0,-1 1 0 0 0,0 0 0 0 0,1-1 0 0 0,-1 1 0 0 0,1-1 0 0 0,0 1 0 0 0,-1 0 0 0 0,1-1 0 0 0,-1 1 0 0 0,1-1 0 0 0,0 0 0 0 0,-1 1 0 0 0,1-1 0 0 0,0 1 0 0 0,-1-1 0 0 0,1 1 0 0 0,0-1 0 0 0,0 0 0 0 0,0 1 0 0 0,0-1 0 0 0,0 0 0 0 0,0 1 0 0 0,-1-1 0 0 0,2 0 0 0 0,-1 1 0 0 0,0-1 0 0 0,0 1 0 0 0,0-1 0 0 0,0 0 0 0 0,0 1 0 0 0,0-1 0 0 0,1 0 0 0 0,-1 1 0 0 0,0-1 0 0 0,0 1 1 0 0,1-1-1 0 0,-1 1 0 0 0,0-1 0 0 0,1 1 0 0 0,-1-1 0 0 0,1 1 0 0 0,-1-1 0 0 0,1 1 0 0 0,-1-1 0 0 0,1 1 0 0 0,-1 0 0 0 0,1-1 0 0 0,-1 1 0 0 0,1 0 0 0 0,-1-1 0 0 0,1 1 0 0 0,0 0 0 0 0,0 0 37 0 0,-55-6-1367 0 0,49 7 1385 0 0,0-1 0 0 0,1 1 1 0 0,-1 0-1 0 0,0 1 1 0 0,1-1-1 0 0,-1 1 0 0 0,1 0 1 0 0,-1 0-1 0 0,1 0 0 0 0,0 0 1 0 0,0 1-1 0 0,0 0 1 0 0,0 0-1 0 0,1 0 0 0 0,-1 0 1 0 0,1 0-1 0 0,0 1 1 0 0,-1 0-1 0 0,2-1 0 0 0,-1 1 1 0 0,0 0-1 0 0,1 0 1 0 0,0 1-1 0 0,0-1 0 0 0,0 1 1 0 0,0-1-1 0 0,1 1 0 0 0,0-1 1 0 0,-1 1-1 0 0,2 0 1 0 0,-1 2-19 0 0,4-4 116 0 0,0-1 0 0 0,1 1 0 0 0,-1-1 0 0 0,1 1 0 0 0,-1-1 1 0 0,1 0-1 0 0,0 0 0 0 0,0-1 0 0 0,0 1 0 0 0,0-1 1 0 0,0 0-1 0 0,0 0 0 0 0,0 0 0 0 0,1-1 0 0 0,-1 1 0 0 0,0-1 1 0 0,0 0-1 0 0,1 0 0 0 0,-1-1 0 0 0,3 0-116 0 0,0 1 53 0 0,-6 0-72 0 0,142-7 321 0 0,-85-11-7892 0 0,-41 8-250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5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28 11325 0 0,'0'0'1608'0'0,"0"0"-882"0"0,0 0-268 0 0,0 0-620 0 0,-8-5-139 0 0,5 3 263 0 0,1 0 0 0 0,-1-1 0 0 0,0 1 0 0 0,0 1 0 0 0,0-1 0 0 0,0 0 0 0 0,0 1 0 0 0,0-1 0 0 0,0 1 0 0 0,0 0 0 0 0,0 0 0 0 0,-1 0 0 0 0,1 1 0 0 0,0-1 0 0 0,-1 1 0 0 0,1 0 0 0 0,-1 0 0 0 0,1 0 0 0 0,0 0 0 0 0,-1 1 0 0 0,1-1 0 0 0,0 1 0 0 0,-1 0 0 0 0,1 0 0 0 0,0 0 0 0 0,0 0 0 0 0,0 0 0 0 0,0 1 0 0 0,0 0 0 0 0,0-1 0 0 0,0 1 0 0 0,0 0 0 0 0,1 1 0 0 0,-1-1 0 0 0,1 0 0 0 0,-1 1 0 0 0,1-1 0 0 0,0 1 38 0 0,2 2 38 0 0,1 0 1 0 0,0 0-1 0 0,1 0 0 0 0,-1 0 1 0 0,1-1-1 0 0,0 1 1 0 0,0-1-1 0 0,1 1 0 0 0,-1-1 1 0 0,1 0-1 0 0,0 0 1 0 0,0 0-1 0 0,0 0 0 0 0,1-1 1 0 0,-1 1-1 0 0,1-1 1 0 0,0 0-1 0 0,0 0 1 0 0,0 0-1 0 0,1-1 0 0 0,-1 1 1 0 0,0-1-1 0 0,1 0 1 0 0,0 0-1 0 0,-1-1 0 0 0,4 2-38 0 0,19 13 1361 0 0,-25-16-1320 0 0,0 0 0 0 0,0 0 0 0 0,-1 1 0 0 0,1-1 0 0 0,0 0 0 0 0,-1 1 0 0 0,1 0 0 0 0,0-1 0 0 0,-1 1 0 0 0,1 0 0 0 0,-1 0 0 0 0,1 0 0 0 0,-1 0 0 0 0,1 0 0 0 0,-1 0 0 0 0,0 0 0 0 0,0 1 0 0 0,0-1 0 0 0,1 0 0 0 0,-1 1 0 0 0,0-1 0 0 0,0 1 0 0 0,-1-1 0 0 0,1 1 0 0 0,0-1 0 0 0,0 1 0 0 0,-1 0 0 0 0,1-1 0 0 0,-1 1 0 0 0,0 0 0 0 0,1 0-1 0 0,-1-1 1 0 0,0 1 0 0 0,0 0 0 0 0,0 0 0 0 0,0-1 0 0 0,0 1 0 0 0,-1 0 0 0 0,1 0 0 0 0,0-1 0 0 0,-1 1 0 0 0,1 0 0 0 0,-1-1 0 0 0,0 1 0 0 0,0-1 0 0 0,1 1 0 0 0,-1 0 0 0 0,0-1 0 0 0,0 0 0 0 0,0 1 0 0 0,-1-1 0 0 0,1 0 0 0 0,0 1 0 0 0,0-1 0 0 0,-1 0 0 0 0,1 0 0 0 0,-1 0 0 0 0,1 0 0 0 0,-1 0 0 0 0,1-1 0 0 0,-1 1 0 0 0,1 0 0 0 0,-1-1 0 0 0,0 1 0 0 0,1-1 0 0 0,-2 1-41 0 0,-67 6 356 0 0,30-24-5754 0 0,33 10-673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5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4 12645 0 0,'0'0'1520'0'0,"0"0"-1053"0"0,0 0-634 0 0,0 0 51 0 0,-7-1 49 0 0,2 0-3 0 0,-1 0 0 0 0,1 1 0 0 0,-1 0 1 0 0,1-1-1 0 0,-1 2 0 0 0,1-1 0 0 0,0 1 0 0 0,-1 0 0 0 0,1 0 0 0 0,0 0 0 0 0,-1 1 1 0 0,1 0-1 0 0,0 0 0 0 0,0 0 0 0 0,0 1 0 0 0,0-1 0 0 0,1 1 0 0 0,-1 0 1 0 0,1 1 69 0 0,4-1 39 0 0,1-1 1 0 0,-1 1 0 0 0,1 0 0 0 0,0 0 0 0 0,0-1-1 0 0,0 1 1 0 0,0 0 0 0 0,1-1 0 0 0,-1 1-1 0 0,1-1 1 0 0,-1 0 0 0 0,1 1 0 0 0,0-1 0 0 0,0 0-1 0 0,0 0 1 0 0,0 0 0 0 0,0 0 0 0 0,0-1 0 0 0,1 1-1 0 0,-1 0 1 0 0,1-1 0 0 0,-1 0 0 0 0,1 0 0 0 0,-1 1-1 0 0,4-1-39 0 0,2 5 282 0 0,11 6 278 0 0,-9-6-327 0 0,0-1-1 0 0,-1 1 1 0 0,0 1 0 0 0,0 0 0 0 0,0 0 0 0 0,-1 1-1 0 0,0 0 1 0 0,0 0 0 0 0,-1 1 0 0 0,0 0-1 0 0,-1 0 1 0 0,0 1 0 0 0,2 4-233 0 0,-8-12 23 0 0,-1 1 1 0 0,1-1 0 0 0,-1 1-1 0 0,0-1 1 0 0,0 1-1 0 0,0-1 1 0 0,0 0-1 0 0,0 1 1 0 0,0-1-1 0 0,0 0 1 0 0,-1 0-1 0 0,1 0 1 0 0,-1 0-1 0 0,0 0 1 0 0,1 0-1 0 0,-1 0 1 0 0,0-1-1 0 0,0 1 1 0 0,0 0-1 0 0,0-1 1 0 0,-1 0-1 0 0,1 0 1 0 0,0 1 0 0 0,-1-1-1 0 0,1 0 1 0 0,0-1-1 0 0,-1 1 1 0 0,1 0-1 0 0,-1-1 1 0 0,1 0-1 0 0,-1 1 1 0 0,1-1-1 0 0,-1 0 1 0 0,0 0-1 0 0,1 0 1 0 0,-1-1-1 0 0,1 1 1 0 0,-1-1-1 0 0,1 1 1 0 0,-1-1-1 0 0,-1 0-23 0 0,-37-6-3011 0 0,33 1-1312 0 0,5-6-3272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5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12209 0 0,'0'0'2152'0'0,"0"0"-1732"0"0,18 47 208 0 0,-16-30 116 0 0,0 2-179 0 0,-2-2-189 0 0,-2-2-44 0 0,0-1-96 0 0,-2-2-84 0 0,0-3-28 0 0,-1-1-4 0 0,4-4-44 0 0,-2-2 12 0 0,3-2-88 0 0,0-1-300 0 0,0-5-280 0 0,0-1-1353 0 0,3-12-5895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5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15497 0 0,'0'0'1769'0'0,"0"0"-1769"0"0,0 0-124 0 0,0 0 112 0 0,0 0 12 0 0,0 0 224 0 0,0 0 212 0 0,0 0-436 0 0,0 0-632 0 0,0 0-277 0 0,6 6-291 0 0,-6-5-2656 0 0,1 0-2957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6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12345 0 0,'3'8'1726'0'0,"47"165"2247"0"0,-33-203-2023 0 0,-2-4-2803 0 0,-14 28 816 0 0,0 0-1 0 0,1 0 1 0 0,0 0 0 0 0,0 0 0 0 0,1 0 0 0 0,-1 1-1 0 0,1-1 1 0 0,0 1 0 0 0,1 0 0 0 0,-1 0 0 0 0,1 0-1 0 0,0 0 1 0 0,1 1 0 0 0,-1-1 0 0 0,1 1 0 0 0,-1 0-1 0 0,1 1 1 0 0,0-1 0 0 0,1 1 0 0 0,-1 0 0 0 0,1 0-1 0 0,1 0 38 0 0,-2 4-3 0 0,-1 1-1 0 0,1 0 0 0 0,-1 0 0 0 0,1 0 1 0 0,-1 1-1 0 0,0 0 0 0 0,0 0 1 0 0,0 0-1 0 0,0 0 0 0 0,-1 0 0 0 0,1 1 1 0 0,-1-1-1 0 0,0 1 0 0 0,0 0 1 0 0,0 0-1 0 0,0 0 0 0 0,-1 1 0 0 0,0-1 1 0 0,0 1-1 0 0,0-1 0 0 0,0 1 1 0 0,0 1 3 0 0,21 33 515 0 0,-18-36-432 0 0,1-1 0 0 0,-1-1 0 0 0,1 1 0 0 0,-1-1 0 0 0,1 0 0 0 0,-1 0 0 0 0,1-1 0 0 0,-1 1 0 0 0,1-1-1 0 0,0-1 1 0 0,-1 1 0 0 0,1-1 0 0 0,-1 0 0 0 0,1 0 0 0 0,-1 0 0 0 0,1-1 0 0 0,-1 0 0 0 0,0 0 0 0 0,0 0 0 0 0,5-3-83 0 0,-6 3-32 0 0,1 0 0 0 0,-1 0 0 0 0,1 0 0 0 0,-1-1 0 0 0,1 1 1 0 0,-1-1-1 0 0,0 0 0 0 0,0 0 0 0 0,-1-1 0 0 0,1 1 0 0 0,-1-1 1 0 0,1 0-1 0 0,-1 0 0 0 0,0 0 0 0 0,-1 0 0 0 0,1-1 0 0 0,-1 1 1 0 0,0-1-1 0 0,0 1 0 0 0,0-1 0 0 0,0 0 0 0 0,-1 0 0 0 0,0 1 1 0 0,0-1-1 0 0,0 0 0 0 0,-1 0 0 0 0,0-2 32 0 0,-36 30-1813 0 0,34-21 1832 0 0,0-1 1 0 0,0 1-1 0 0,0 0 1 0 0,1 0-1 0 0,-1 0 1 0 0,1 0 0 0 0,0 0-1 0 0,-1 1 1 0 0,1-1-1 0 0,0 0 1 0 0,0 1-1 0 0,1-1 1 0 0,-1 1-1 0 0,0-1 1 0 0,1 1 0 0 0,-1-1-1 0 0,1 1 1 0 0,0-1-1 0 0,0 1 1 0 0,0-1-1 0 0,0 1 1 0 0,1-1 0 0 0,-1 1-1 0 0,0-1 1 0 0,1 1-1 0 0,0-1 1 0 0,0 1-1 0 0,0-1 1 0 0,0 0-1 0 0,0 1 1 0 0,0-1 0 0 0,0 0-1 0 0,1 0 1 0 0,-1 0-1 0 0,1 0 1 0 0,-1 0-1 0 0,1 0 1 0 0,0 0 0 0 0,0-1-1 0 0,0 1 1 0 0,0-1-1 0 0,0 1 1 0 0,0-1-1 0 0,1 0 1 0 0,-1 0-1 0 0,0 0 1 0 0,1 0 0 0 0,-1 0-1 0 0,0 0 1 0 0,1-1-1 0 0,-1 1 1 0 0,1-1-1 0 0,-1 0 1 0 0,1 1 0 0 0,0-1-1 0 0,1-1-19 0 0,160 7-285 0 0,-129-12-3841 0 0,-1-2-3759 0 0,-19 3 5508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6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74 10797 0 0,'0'0'1839'0'0,"0"0"-1342"0"0,0 0-290 0 0,0 0 333 0 0,0 0-35 0 0,0 0-253 0 0,0 0-68 0 0,2-6 78 0 0,-1 4-270 0 0,0 0 1 0 0,-1 0-1 0 0,1 0 1 0 0,0 1-1 0 0,-1-1 1 0 0,0 0-1 0 0,1 0 1 0 0,-1 0-1 0 0,0 0 1 0 0,0 0-1 0 0,0 0 1 0 0,0 0-1 0 0,0 0 1 0 0,0 0-1 0 0,-1 0 1 0 0,1 1 0 0 0,-1-1-1 0 0,1 0 1 0 0,-1 0-1 0 0,0 0 1 0 0,0 0-1 0 0,0 1 1 0 0,0-1-1 0 0,0 0 1 0 0,0 1-1 0 0,0-1 1 0 0,0 1-1 0 0,0-1 1 0 0,-1 1-1 0 0,1 0 1 0 0,-1-1-1 0 0,1 1 1 0 0,-1 0-1 0 0,0 0 1 0 0,1 0-1 0 0,-1 0 1 0 0,0 0-1 0 0,0 1 1 0 0,0-1-1 0 0,1 1 1 0 0,-1-1-1 0 0,0 1 1 0 0,0-1-1 0 0,0 1 1 0 0,-1 0 7 0 0,-2-1 30 0 0,0 1-1 0 0,0 0 1 0 0,-1 0-1 0 0,1 0 1 0 0,0 1-1 0 0,0-1 1 0 0,0 1-1 0 0,0 1 1 0 0,0-1-1 0 0,0 1 1 0 0,0-1-1 0 0,0 2 1 0 0,0-1-1 0 0,1 0 1 0 0,-1 1-1 0 0,1 0 1 0 0,0 0-1 0 0,0 0 1 0 0,0 0-1 0 0,0 1 1 0 0,0 0 0 0 0,1 0-1 0 0,0 0 1 0 0,-1 0-1 0 0,2 0 1 0 0,-1 1-1 0 0,0-1 1 0 0,1 1-1 0 0,0 0 1 0 0,0-1-1 0 0,0 1 1 0 0,1 0-1 0 0,-1 0 1 0 0,1 0-1 0 0,0 1 1 0 0,1-1-1 0 0,-1 0 1 0 0,1 0-1 0 0,0 0 1 0 0,1 1-1 0 0,-1-1 1 0 0,1 0-1 0 0,0 2-29 0 0,2-4 43 0 0,-1 1-1 0 0,0-1 0 0 0,1 0 0 0 0,0 0 1 0 0,-1-1-1 0 0,1 1 0 0 0,0 0 0 0 0,1-1 1 0 0,-1 0-1 0 0,0 0 0 0 0,1 0 0 0 0,-1 0 1 0 0,1 0-1 0 0,0-1 0 0 0,-1 0 0 0 0,1 1 1 0 0,0-1-1 0 0,0-1 0 0 0,0 1 0 0 0,0 0 1 0 0,0-1-1 0 0,0 0 0 0 0,0 0 0 0 0,0 0 0 0 0,-1-1 1 0 0,1 1-1 0 0,0-1 0 0 0,0 0 0 0 0,0 0 1 0 0,0 0-1 0 0,-1-1 0 0 0,1 1 0 0 0,0-1 1 0 0,-1 0-1 0 0,1 0 0 0 0,-1 0 0 0 0,0 0 1 0 0,0-1-1 0 0,0 1 0 0 0,0-1 0 0 0,0 0 1 0 0,0 0-1 0 0,-1 0 0 0 0,0 0 0 0 0,2-3-42 0 0,-4 7-15 0 0,0 0 0 0 0,0 0 0 0 0,-1 0 0 0 0,1 0 0 0 0,0 0 0 0 0,0 0-1 0 0,0 0 1 0 0,0 0 0 0 0,0 0 0 0 0,0 0 0 0 0,0 0 0 0 0,1 0 0 0 0,-1 0 0 0 0,0 0-1 0 0,0 0 1 0 0,1 0 0 0 0,-1 0 0 0 0,1-1 0 0 0,-1 1 0 0 0,1 0 0 0 0,-1 0 0 0 0,1 0-1 0 0,0 0 1 0 0,-1-1 0 0 0,1 1 0 0 0,0 0 0 0 0,-1-1 0 0 0,1 1 0 0 0,0 0 0 0 0,0-1-1 0 0,0 1 1 0 0,-1-1 0 0 0,1 1 0 0 0,0-1 0 0 0,0 0 0 0 0,0 1 0 0 0,0-1-1 0 0,0 0 1 0 0,0 0 0 0 0,0 0 0 0 0,0 1 0 0 0,0-1 0 0 0,0 0 0 0 0,0 0 0 0 0,0-1-1 0 0,0 1 1 0 0,0 0 0 0 0,0 0 0 0 0,0 0 0 0 0,0-1 0 0 0,0 1 0 0 0,0 0 0 0 0,0-1-1 0 0,0 1 1 0 0,-1-1 0 0 0,1 1 0 0 0,0-1 0 0 0,0 1 0 0 0,0-1 0 0 0,-1 0 0 0 0,1 1-1 0 0,0-1 1 0 0,-1 0 0 0 0,1 1 0 0 0,0-1 0 0 0,-1 0 0 0 0,1 0 15 0 0,5 30 212 0 0,2 5-898 0 0,0-18-4096 0 0,-5-13-1545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4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14 14337 0 0,'0'0'678'0'0,"0"7"8"0"0,0 3-379 0 0,-2-3-191 0 0,1 0-1 0 0,0 1 1 0 0,0-1-1 0 0,1 0 0 0 0,0 0 1 0 0,0 0-1 0 0,0 1 1 0 0,1-1-1 0 0,0 0 1 0 0,1 0-1 0 0,0 0 0 0 0,0 0 1 0 0,0 0-1 0 0,1-1 1 0 0,0 1-1 0 0,0-1 0 0 0,0 1 1 0 0,1-1-1 0 0,0 0 1 0 0,0-1-1 0 0,1 1 0 0 0,0-1 1 0 0,0 1-1 0 0,0-1 1 0 0,0-1-1 0 0,1 1 0 0 0,5 2-115 0 0,-7-9 9 0 0,-1 0 0 0 0,1-1 0 0 0,-1 1 0 0 0,1-1 0 0 0,-1 0 0 0 0,0 0 0 0 0,0 0 0 0 0,0-1 0 0 0,0 1 0 0 0,-1-1 0 0 0,1 0 0 0 0,-1 1 0 0 0,0-1-1 0 0,0 0 1 0 0,-1 0 0 0 0,1 0 0 0 0,-1-1 0 0 0,0 1 0 0 0,0 0 0 0 0,0 0 0 0 0,0-1 0 0 0,-1 1 0 0 0,0-1 0 0 0,0 1 0 0 0,0 0 0 0 0,0-1 0 0 0,-1 1-1 0 0,0-1-8 0 0,-3-22-777 0 0,9 29-3119 0 0,5 9 901 0 0,-5-5-2734 0 0</inkml:trace>
  <inkml:trace contextRef="#ctx0" brushRef="#br0" timeOffset="340.025">456 11 4852 0 0,'0'0'7158'0'0,"0"0"-4969"0"0,0 0-1537 0 0,0 0 26 0 0,0 0-464 0 0,-7-2-152 0 0,2 0-19 0 0,0 0-1 0 0,0 1 0 0 0,0 0 1 0 0,0 0-1 0 0,0 0 0 0 0,0 1 0 0 0,0-1 1 0 0,-1 1-1 0 0,1 0 0 0 0,0 1 0 0 0,0-1 1 0 0,0 1-1 0 0,0 0 0 0 0,0 1 1 0 0,0-1-1 0 0,0 1 0 0 0,0 0 0 0 0,0 0 1 0 0,1 0-1 0 0,-1 1 0 0 0,1 0 0 0 0,0-1 1 0 0,0 2-1 0 0,0-1 0 0 0,-3 3-42 0 0,3-4 20 0 0,0 1 0 0 0,0 0-1 0 0,0 0 1 0 0,1 0 0 0 0,-1 0-1 0 0,1 1 1 0 0,0-1 0 0 0,0 1-1 0 0,0 0 1 0 0,0 0 0 0 0,1 0-1 0 0,0 0 1 0 0,0 1 0 0 0,0-1-1 0 0,0 0 1 0 0,0 1 0 0 0,1 0 0 0 0,0-1-1 0 0,0 1 1 0 0,0 0 0 0 0,1-1-1 0 0,-1 1 1 0 0,1 0 0 0 0,0 0-1 0 0,1 0 1 0 0,-1-1 0 0 0,1 1-1 0 0,0 0 1 0 0,0 0 0 0 0,0-1-1 0 0,1 1 1 0 0,0-1 0 0 0,0 1-1 0 0,0-1 1 0 0,0 0 0 0 0,1 0-1 0 0,-1 0 1 0 0,1 0 0 0 0,0 0 0 0 0,0-1-1 0 0,1 1 1 0 0,-1-1 0 0 0,1 0-1 0 0,-1 0 1 0 0,1 0 0 0 0,2 1-20 0 0,113 4 488 0 0,-44-35-6884 0 0,-58 11-1516 0 0</inkml:trace>
  <inkml:trace contextRef="#ctx0" brushRef="#br0" timeOffset="618.382">754 2 196 0 0,'0'0'11783'0'0,"0"0"-8920"0"0,-8 1-2902 0 0,1-1 112 0 0,1 1 1 0 0,0 0-1 0 0,0 0 0 0 0,0 1 0 0 0,1-1 0 0 0,-1 1 0 0 0,0 1 0 0 0,0-1 0 0 0,1 1 1 0 0,0 0-1 0 0,-1 0 0 0 0,1 1 0 0 0,0-1 0 0 0,1 1 0 0 0,-1 0 0 0 0,1 0 0 0 0,-1 1 0 0 0,1 0 1 0 0,1-1-1 0 0,-1 1 0 0 0,0 2-73 0 0,1-5 39 0 0,0 0 0 0 0,0 1 0 0 0,0-1 0 0 0,1 1 0 0 0,-1 0-1 0 0,1-1 1 0 0,0 1 0 0 0,0 0 0 0 0,0 1 0 0 0,0-1 0 0 0,0 0 0 0 0,0 0 0 0 0,1 1 0 0 0,0-1 0 0 0,0 1 0 0 0,0-1 0 0 0,0 1 0 0 0,0 0 0 0 0,1-1 0 0 0,0 1 0 0 0,0 0 0 0 0,0-1-1 0 0,0 1 1 0 0,0 0 0 0 0,1-1 0 0 0,-1 1 0 0 0,1 0 0 0 0,0-1 0 0 0,0 1 0 0 0,0-1 0 0 0,1 1 0 0 0,0-1 0 0 0,-1 0 0 0 0,1 0 0 0 0,0 0 0 0 0,0 0 0 0 0,1 0 0 0 0,-1 0-1 0 0,0 0 1 0 0,1 0 0 0 0,0-1 0 0 0,0 0 0 0 0,0 1 0 0 0,0-1 0 0 0,0 0 0 0 0,0-1 0 0 0,2 2-39 0 0,75-4 394 0 0,-31-17-5634 0 0,-39 12-990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0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11685 0 0,'1'9'2654'0'0,"15"303"812"0"0,-16-309-3644 0 0,0 12-330 0 0,6-14-4959 0 0,0-5-684 0 0</inkml:trace>
  <inkml:trace contextRef="#ctx0" brushRef="#br0" timeOffset="248.118">159 184 14145 0 0,'0'0'1564'0'0,"0"0"-1564"0"0,0 0-452 0 0,0 0 452 0 0,-50-6 60 0 0,28 5-8 0 0,-2-2-52 0 0,-2-1-516 0 0,8 2-2260 0 0,0-4-4893 0 0</inkml:trace>
  <inkml:trace contextRef="#ctx0" brushRef="#br0" timeOffset="1283.228">250 249 11265 0 0,'0'0'1703'0'0,"1"7"-1184"0"0,2 110 2207 0 0,-2-116-2695 0 0,0-1 1 0 0,1 1-1 0 0,-1-1 1 0 0,0 1-1 0 0,0-1 1 0 0,0 0-1 0 0,0 1 1 0 0,0-1-1 0 0,0 0 1 0 0,0 0 0 0 0,1 0-1 0 0,-1 0 1 0 0,0 0-1 0 0,0 0 1 0 0,0 0-1 0 0,0 0 1 0 0,0 0-1 0 0,1-1 1 0 0,-1 1-1 0 0,0 0 1 0 0,0-1-1 0 0,0 1 1 0 0,0-1-1 0 0,0 1 1 0 0,0-1-1 0 0,0 0 1 0 0,0 1-1 0 0,0-1 1 0 0,0 0-1 0 0,-1 0 1 0 0,1 1-1 0 0,0-1 1 0 0,0 0 0 0 0,-1 0-1 0 0,1 0 1 0 0,-1 0-1 0 0,1 0 1 0 0,0 0-1 0 0,-1 0 1 0 0,1-1-32 0 0,30-79-876 0 0,1 124 770 0 0,-2 53 1334 0 0,-28-95-1169 0 0,1-1 1 0 0,-1 0 0 0 0,1-1 0 0 0,-1 1 0 0 0,0 0-1 0 0,1-1 1 0 0,-1 1 0 0 0,0-1 0 0 0,1 0 0 0 0,-1 0-1 0 0,0 1 1 0 0,0-2 0 0 0,1 1 0 0 0,-1 0 0 0 0,0 0-1 0 0,0-1 1 0 0,-1 1 0 0 0,1-1 0 0 0,0 0 0 0 0,0 1-1 0 0,-1-1 1 0 0,1 0 0 0 0,-1 0 0 0 0,1 0 0 0 0,-1 0-1 0 0,0 0 1 0 0,0 0 0 0 0,0-1 0 0 0,0 0-60 0 0,40-110-315 0 0,-44 128-1940 0 0,2-14 2276 0 0,1-1 0 0 0,-1 1 0 0 0,1-1 1 0 0,0 1-1 0 0,-1-1 0 0 0,1 1 1 0 0,0-1-1 0 0,0 1 0 0 0,-1 0 1 0 0,1-1-1 0 0,0 1 0 0 0,0-1 1 0 0,0 1-1 0 0,0 0 0 0 0,0-1 1 0 0,0 1-1 0 0,0-1 0 0 0,0 1 1 0 0,0 0-1 0 0,0-1 0 0 0,0 1 0 0 0,0-1 1 0 0,0 1-1 0 0,0 0 0 0 0,1-1 1 0 0,-1 1-1 0 0,0-1 0 0 0,0 1 1 0 0,1-1-1 0 0,-1 1 0 0 0,0-1 1 0 0,1 1-1 0 0,-1-1 0 0 0,0 1 1 0 0,1-1-1 0 0,-1 1 0 0 0,1-1 1 0 0,-1 1-1 0 0,1-1 0 0 0,-1 0 0 0 0,1 1 1 0 0,-1-1-1 0 0,1 0 0 0 0,0 0 1 0 0,-1 0-1 0 0,1 1 0 0 0,-1-1 1 0 0,1 0-1 0 0,0 0 0 0 0,-1 0 1 0 0,1 0-1 0 0,-1 0 0 0 0,1 0 1 0 0,0 0-1 0 0,-1 0 0 0 0,1 0 1 0 0,-1 0-1 0 0,1 0 0 0 0,0 0 0 0 0,-1 0 1 0 0,1-1-1 0 0,-1 1 0 0 0,1 0 1 0 0,-1 0-1 0 0,1-1 0 0 0,0 1-21 0 0,70 4-902 0 0,-22 8 1670 0 0,-46-11-760 0 0,-1-1-1 0 0,1 0 1 0 0,0 0-1 0 0,-1 0 0 0 0,1 0 1 0 0,0-1-1 0 0,0 1 1 0 0,-1-1-1 0 0,1 1 1 0 0,-1-1-1 0 0,1 0 0 0 0,0 0 1 0 0,-1 0-1 0 0,0-1 1 0 0,1 1-1 0 0,-1-1 0 0 0,0 1 1 0 0,0-1-1 0 0,1 1 1 0 0,-1-1-1 0 0,-1 0 1 0 0,1 0-1 0 0,0 0 0 0 0,0-1 1 0 0,-1 1-1 0 0,1 0 1 0 0,-1 0-1 0 0,0-1 1 0 0,0 1-1 0 0,0-1 0 0 0,0 1 1 0 0,0-1-1 0 0,0 0 1 0 0,-1 1-1 0 0,1-1 0 0 0,-1 0 1 0 0,1 1-1 0 0,-1-1 1 0 0,0 0-8 0 0,-2 2-53 0 0,1 1-1 0 0,-1 0 1 0 0,1-1 0 0 0,-1 1 0 0 0,1 0 0 0 0,-1 0 0 0 0,1 0 0 0 0,-1 0 0 0 0,0 0-1 0 0,1 0 1 0 0,-1 1 0 0 0,1-1 0 0 0,-1 0 0 0 0,1 1 0 0 0,0-1 0 0 0,-1 1-1 0 0,1 0 1 0 0,-1-1 0 0 0,1 1 0 0 0,0 0 0 0 0,-1 0 0 0 0,1 0 0 0 0,0 0 0 0 0,0 0-1 0 0,0 0 1 0 0,0 0 0 0 0,0 0 0 0 0,0 0 0 0 0,0 1 0 0 0,0-1 0 0 0,0 0 0 0 0,1 1-1 0 0,-1-1 1 0 0,0 0 0 0 0,1 1 53 0 0,-4 1 43 0 0,1 1-1 0 0,-1-1 1 0 0,1 1-1 0 0,0 0 1 0 0,0-1-1 0 0,0 1 1 0 0,1 1-1 0 0,-1-1 1 0 0,1 0-1 0 0,0 1 1 0 0,1-1-1 0 0,-1 1 1 0 0,1-1-1 0 0,0 1 1 0 0,0 0-1 0 0,0 0 1 0 0,0 0-1 0 0,1-1 1 0 0,0 1-1 0 0,0 0 1 0 0,0 0-1 0 0,1 0 1 0 0,0 0-1 0 0,-1-1 1 0 0,2 1-1 0 0,-1 0 1 0 0,0-1-1 0 0,1 1 1 0 0,0-1-1 0 0,0 1 1 0 0,1-1-1 0 0,-1 0 1 0 0,1 0-1 0 0,0 0 1 0 0,0 0-1 0 0,0-1 1 0 0,0 1-1 0 0,1-1 1 0 0,-1 1-1 0 0,1-1 1 0 0,0-1-1 0 0,0 1 1 0 0,0 0-1 0 0,1-1 1 0 0,-1 0-1 0 0,0 0 1 0 0,1 0 0 0 0,0-1-1 0 0,0 1-42 0 0,1-2-25 0 0,0 0 1 0 0,0 0-1 0 0,0-1 0 0 0,0 1 1 0 0,-1-1-1 0 0,1-1 0 0 0,0 1 1 0 0,0-1-1 0 0,-1 0 1 0 0,0 0-1 0 0,1-1 0 0 0,-1 0 1 0 0,0 0-1 0 0,0 0 0 0 0,0 0 1 0 0,0-1-1 0 0,-1 0 0 0 0,0 0 1 0 0,0 0-1 0 0,0 0 0 0 0,0-1 1 0 0,0 0-1 0 0,-1 0 0 0 0,0 0 1 0 0,0 0-1 0 0,0 0 0 0 0,-1 0 1 0 0,1-1-1 0 0,-1 1 0 0 0,-1-1 1 0 0,1 0-1 0 0,-1 1 1 0 0,0-1-1 0 0,0 0 0 0 0,-1 0 1 0 0,0 0-1 0 0,0 0 0 0 0,0-1 25 0 0,-27 44-1583 0 0,23-30 1653 0 0,1-3-33 0 0,0 0 0 0 0,0 1 1 0 0,0-1-1 0 0,1 1 0 0 0,-1 0 0 0 0,1 0 1 0 0,0 0-1 0 0,1 0 0 0 0,-1 0 0 0 0,1 0 1 0 0,0 0-1 0 0,0 1 0 0 0,1-1 0 0 0,-1 0 1 0 0,1 0-1 0 0,0 1 0 0 0,1-1 1 0 0,0 3-38 0 0,1-7 51 0 0,0 1 0 0 0,0-1 0 0 0,1 0 0 0 0,-1 0 0 0 0,1 0 0 0 0,-1 0 0 0 0,1 0 0 0 0,-1 0 0 0 0,1-1 0 0 0,-1 0 0 0 0,1 1 1 0 0,0-1-1 0 0,-1 0 0 0 0,1 0 0 0 0,0 0 0 0 0,-1 0 0 0 0,1-1 0 0 0,-1 1 0 0 0,1-1 0 0 0,0 0 0 0 0,-1 1 0 0 0,1-1 1 0 0,-1 0-1 0 0,0-1 0 0 0,1 1 0 0 0,-1 0 0 0 0,0-1 0 0 0,0 1 0 0 0,0-1 0 0 0,0 0 0 0 0,0 1 0 0 0,0-1 0 0 0,0 0 0 0 0,0 0 1 0 0,-1 0-1 0 0,1-1 0 0 0,0-1-51 0 0,57-63-1228 0 0,-56 68 1207 0 0,-1 0 1 0 0,0-1-1 0 0,0 1 0 0 0,-1 1 0 0 0,1-1 0 0 0,0 0 0 0 0,0 0 0 0 0,0 1 0 0 0,-1-1 1 0 0,1 1-1 0 0,-1 0 0 0 0,1-1 0 0 0,-1 1 0 0 0,0 0 0 0 0,0 0 0 0 0,0 0 1 0 0,1 0-1 0 0,-2 0 0 0 0,1 0 0 0 0,0 0 0 0 0,0 0 0 0 0,-1 0 0 0 0,1 0 0 0 0,-1 0 1 0 0,0 1-1 0 0,1-1 0 0 0,-1 0 0 0 0,0 2 21 0 0,8 21 442 0 0,20-62-340 0 0,-26 35-86 0 0,0 0 0 0 0,0 0 1 0 0,0 0-1 0 0,0 1 1 0 0,0-1-1 0 0,0 1 1 0 0,1-1-1 0 0,-1 1 1 0 0,0 0-1 0 0,1 0 1 0 0,-1 0-1 0 0,1 0 0 0 0,-1 1 1 0 0,1-1-1 0 0,0 0 1 0 0,-1 1-1 0 0,1 0 1 0 0,0 0-1 0 0,-1 0 1 0 0,1 0-1 0 0,0 0 0 0 0,-1 0 1 0 0,1 1-1 0 0,0-1 1 0 0,-1 1-1 0 0,1 0 1 0 0,-1 0-1 0 0,1 0 1 0 0,-1 0-1 0 0,0 0 0 0 0,1 0 1 0 0,-1 1-1 0 0,0-1 1 0 0,0 1-1 0 0,0-1 1 0 0,0 1-1 0 0,0 0 1 0 0,0 0-1 0 0,0 0 0 0 0,-1 0 1 0 0,1 0-1 0 0,0 0 1 0 0,-1 1-1 0 0,0-1 1 0 0,0 0-1 0 0,0 1 1 0 0,0-1-1 0 0,0 1 0 0 0,0 0 1 0 0,-1-1-1 0 0,1 1 1 0 0,-1-1-1 0 0,1 1 1 0 0,-1 0-1 0 0,0-1 1 0 0,0 1-1 0 0,-1 1-16 0 0,1 66-2448 0 0,0-70 1867 0 0,-1 1-2020 0 0,2-4-2962 0 0,3-10-1693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0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9713 0 0,'0'0'4928'0'0,"0"0"-4054"0"0,1 6-1437 0 0,32 89 1987 0 0,15 100 443 0 0,-48-195-1916 0 0,1 0-1 0 0,-1 0 1 0 0,1 0 0 0 0,-1 0 0 0 0,0 0-1 0 0,1 0 1 0 0,-1 0 0 0 0,1 0-1 0 0,-1 0 1 0 0,1 0 0 0 0,-1 0 0 0 0,1 0-1 0 0,-1 0 1 0 0,1 0 0 0 0,-1 0 0 0 0,1 1-1 0 0,-1-1 1 0 0,1 0 0 0 0,-1 0-1 0 0,1 1 1 0 0,-1-1 0 0 0,0 0 0 0 0,1 0-1 0 0,-1 1 1 0 0,0-1 0 0 0,1 0 49 0 0,18-38-945 0 0,-17 36 972 0 0,0 0 1 0 0,0 0-1 0 0,0 1 1 0 0,1-1-1 0 0,-1 1 1 0 0,1-1 0 0 0,-1 1-1 0 0,1 0 1 0 0,-1 0-1 0 0,1 0 1 0 0,0 0-1 0 0,-1 1 1 0 0,1-1-1 0 0,0 1 1 0 0,0-1-1 0 0,-1 1 1 0 0,1 0-1 0 0,0 0 1 0 0,0 0 0 0 0,0 0-1 0 0,-1 1 1 0 0,1-1-1 0 0,0 1 1 0 0,0 0-1 0 0,-1 0 1 0 0,1 0-1 0 0,-1 0 1 0 0,1 0-1 0 0,-1 0 1 0 0,1 1-1 0 0,-1-1 1 0 0,0 1 0 0 0,0 0-1 0 0,1 0 1 0 0,-1 0-1 0 0,0 0 1 0 0,-1 0-1 0 0,1 0 1 0 0,0 0-1 0 0,-1 1 1 0 0,1-1-1 0 0,-1 0 1 0 0,0 1-1 0 0,1-1 1 0 0,-1 1 0 0 0,-1 0-1 0 0,1-1 1 0 0,0 1-1 0 0,-1 0 1 0 0,1 0-1 0 0,-1-1 1 0 0,0 1-1 0 0,0 0 1 0 0,0 0-1 0 0,0 0 1 0 0,0 1-28 0 0,-4 0-12 0 0,0 1 1 0 0,0-1-1 0 0,-1 0 1 0 0,1 0-1 0 0,-1-1 0 0 0,0 1 1 0 0,0-1-1 0 0,0 0 1 0 0,-1 0-1 0 0,1-1 1 0 0,0 0-1 0 0,-1 0 0 0 0,0 0 1 0 0,0 0-1 0 0,1-1 1 0 0,-1 0-1 0 0,0 0 0 0 0,0-1 1 0 0,0 0-1 0 0,0 0 1 0 0,0 0-1 0 0,0 0 1 0 0,0-1-1 0 0,0 0 0 0 0,1-1 1 0 0,-1 1-1 0 0,-4-2 12 0 0,7 2-231 0 0,-17-5-1756 0 0,8-1-2667 0 0,2-7-4556 0 0</inkml:trace>
  <inkml:trace contextRef="#ctx0" brushRef="#br0" timeOffset="340.182">344 278 10077 0 0,'0'0'1814'0'0,"0"0"-1260"0"0,0 0-168 0 0,0 0 186 0 0,3 7-19 0 0,-1-4-447 0 0,0 1-1 0 0,0 0 1 0 0,0-1 0 0 0,1 1 0 0 0,-1-1-1 0 0,1 0 1 0 0,0 0 0 0 0,0 0-1 0 0,0 0 1 0 0,0 0 0 0 0,0-1 0 0 0,0 1-1 0 0,1-1 1 0 0,0 0 0 0 0,-1 0 0 0 0,1 0-1 0 0,0-1 1 0 0,0 1 0 0 0,0-1-1 0 0,0 0 1 0 0,0 0 0 0 0,0 0 0 0 0,0-1-1 0 0,0 1 1 0 0,0-1 0 0 0,0 0 0 0 0,0 0-1 0 0,1-1 1 0 0,-1 1 0 0 0,0-1-1 0 0,0 0 1 0 0,0 0 0 0 0,3-1-106 0 0,-5 1-1 0 0,1 1 1 0 0,-1-1-1 0 0,0 0 1 0 0,1 0-1 0 0,-1 0 0 0 0,0 0 1 0 0,0 0-1 0 0,0 0 0 0 0,0-1 1 0 0,0 1-1 0 0,0-1 1 0 0,0 0-1 0 0,0 1 0 0 0,0-1 1 0 0,-1 0-1 0 0,1 0 1 0 0,-1 0-1 0 0,1 0 0 0 0,-1 0 1 0 0,0 0-1 0 0,0-1 1 0 0,0 1-1 0 0,0 0 0 0 0,0 0 1 0 0,0-1-1 0 0,-1 1 1 0 0,1-1-1 0 0,-1 1 0 0 0,0-1 1 0 0,0 1-1 0 0,0-1 0 0 0,0 1 1 0 0,0-1-1 0 0,0 1 1 0 0,-1 0-1 0 0,1-1 0 0 0,-1 1 1 0 0,1-1-1 0 0,-1 1 1 0 0,0 0-1 0 0,0-1 0 0 0,0 1 1 0 0,0 0-1 0 0,-1 0 1 0 0,0-2 0 0 0,-2 4-20 0 0,0 1 1 0 0,0-1 0 0 0,0 1 0 0 0,0-1 0 0 0,0 1 0 0 0,0 0-1 0 0,0 1 1 0 0,1-1 0 0 0,-1 1 0 0 0,0-1 0 0 0,1 1 0 0 0,0 0-1 0 0,-1 1 1 0 0,1-1 0 0 0,0 0 0 0 0,0 1 0 0 0,0 0 0 0 0,0 0-1 0 0,1 0 1 0 0,-1 0 0 0 0,1 0 0 0 0,-1 0 0 0 0,1 0 0 0 0,0 1-1 0 0,1 0 1 0 0,-1-1 0 0 0,1 1 0 0 0,-1 0 0 0 0,1-1 0 0 0,0 1-1 0 0,0 0 1 0 0,1 0 0 0 0,-1 0 0 0 0,1 0 0 0 0,0 0 0 0 0,0 0-1 0 0,0 0 1 0 0,1 0 0 0 0,-1 0 0 0 0,1 0 0 0 0,0 0 0 0 0,0 0-1 0 0,1 0 21 0 0,54 29 586 0 0,-12-33-6402 0 0,-25-7-3099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8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4940 0 0,'0'0'8239'0'0,"0"0"-6491"0"0,2 9-1440 0 0,22 208 2459 0 0,-12-135-3756 0 0,6-90-5117 0 0,-12 0-577 0 0</inkml:trace>
  <inkml:trace contextRef="#ctx0" brushRef="#br0" timeOffset="245.411">193 115 1788 0 0,'0'0'11373'0'0,"0"0"-10357"0"0,0 0-1016 0 0,0 0-140 0 0,0 0 140 0 0,-50 11 328 0 0,29-7-48 0 0,-1-1-140 0 0,-2 1-16 0 0,1-1-124 0 0,-1-3-1456 0 0,10 0-3500 0 0,0-4-3525 0 0</inkml:trace>
  <inkml:trace contextRef="#ctx0" brushRef="#br0" timeOffset="588.256">304 104 8385 0 0,'0'0'6040'0'0,"0"0"-5432"0"0,0 0-484 0 0,0 0 356 0 0,0 0-204 0 0,0 0-176 0 0,0 0-100 0 0,0 0-176 0 0,0 0-376 0 0,0 0-396 0 0,0-4-324 0 0,-1 6-1088 0 0,1 2-2664 0 0</inkml:trace>
  <inkml:trace contextRef="#ctx0" brushRef="#br0" timeOffset="400.39">286 238 11281 0 0,'0'0'1564'0'0,"0"0"-1436"0"0,13 38 332 0 0,-13-29 552 0 0,0-1-128 0 0,-3 0-40 0 0,1-3-179 0 0,1-2-241 0 0,-2 0-212 0 0,-1-2-52 0 0,3-1 28 0 0,-2 0-28 0 0,1 0 0 0 0,0-2-160 0 0,-4-5-432 0 0,2-4-1065 0 0,-1-2-1527 0 0,4 2-4260 0 0</inkml:trace>
  <inkml:trace contextRef="#ctx0" brushRef="#br0" timeOffset="945.118">445 240 4256 0 0,'0'0'2674'0'0,"0"0"-663"0"0,0 0-1180 0 0,0 0-270 0 0,0 0 161 0 0,0 0 95 0 0,0 0-182 0 0,0 0-163 0 0,0 0-74 0 0,-1 5 38 0 0,1-5-414 0 0,0-1-1 0 0,0 1 1 0 0,-1 0 0 0 0,1-1-1 0 0,0 1 1 0 0,-1 0 0 0 0,1-1-1 0 0,0 1 1 0 0,-1 0-1 0 0,1-1 1 0 0,-1 1 0 0 0,1 0-1 0 0,0-1 1 0 0,-1 1-1 0 0,1 0 1 0 0,-1 0 0 0 0,1 0-1 0 0,-1 0 1 0 0,1-1-1 0 0,-1 1 1 0 0,1 0 0 0 0,-1 0-1 0 0,1 0 1 0 0,-1 0-1 0 0,1 0 1 0 0,-1 0 0 0 0,1 0-22 0 0,0-1-13 0 0,-1 1 1 0 0,1-1-1 0 0,0 0 1 0 0,0 0 0 0 0,0 0-1 0 0,0 0 1 0 0,0 0-1 0 0,0 0 1 0 0,1 0 0 0 0,-1 0-1 0 0,0 1 1 0 0,0-1-1 0 0,1 0 1 0 0,-1 0 0 0 0,0 0-1 0 0,1 0 1 0 0,-1 1-1 0 0,1-1 1 0 0,-1 0 0 0 0,1 0-1 0 0,-1 1 1 0 0,1-1-1 0 0,0 0 1 0 0,-1 1-1 0 0,1-1 1 0 0,0 1 0 0 0,0-1-1 0 0,-1 1 1 0 0,1-1-1 0 0,0 1 1 0 0,0-1 0 0 0,0 1-1 0 0,-1 0 1 0 0,1-1-1 0 0,0 1 1 0 0,0 0 0 0 0,0 0-1 0 0,0 0 1 0 0,0 0-1 0 0,0 0 1 0 0,0 0 0 0 0,0 0-1 0 0,-1 0 1 0 0,1 0-1 0 0,0 0 1 0 0,0 0 0 0 0,0 1-1 0 0,0-1 1 0 0,0 0-1 0 0,0 1 1 0 0,-1-1-1 0 0,1 0 1 0 0,0 1 0 0 0,0-1-1 0 0,0 1 1 0 0,-1-1-1 0 0,1 1 1 0 0,0 0 0 0 0,-1-1-1 0 0,1 1 1 0 0,0 0 12 0 0,44 39 1378 0 0,-27 19-467 0 0,-6-122-1753 0 0,-11 63 860 0 0,-1-1-1 0 0,1 0 0 0 0,-1 0 1 0 0,1 0-1 0 0,0 1 0 0 0,-1-1 1 0 0,1 0-1 0 0,0 1 1 0 0,-1-1-1 0 0,1 1 0 0 0,0-1 1 0 0,0 1-1 0 0,0-1 0 0 0,-1 1 1 0 0,1-1-1 0 0,0 1 0 0 0,0 0 1 0 0,0-1-1 0 0,0 1 0 0 0,0 0 1 0 0,0 0-1 0 0,0 0 1 0 0,0 0-1 0 0,-1 0 0 0 0,1 0 1 0 0,0 0-1 0 0,0 0 0 0 0,0 0 1 0 0,0 0-1 0 0,0 0 0 0 0,0 1 1 0 0,0-1-1 0 0,0 0 0 0 0,0 1 1 0 0,-1-1-1 0 0,1 1 1 0 0,0-1-1 0 0,0 1 0 0 0,0-1 1 0 0,-1 1-1 0 0,1-1 0 0 0,0 1 1 0 0,-1 0-1 0 0,1-1 0 0 0,0 1 1 0 0,-1 0-1 0 0,1 0 0 0 0,-1-1 1 0 0,1 1-1 0 0,-1 0 1 0 0,0 0-1 0 0,1 0 0 0 0,-1 0 1 0 0,0 0-1 0 0,1 0 0 0 0,-1 0 1 0 0,0-1-1 0 0,0 1 0 0 0,0 0 1 0 0,0 0-1 0 0,0 0 0 0 0,0 0 1 0 0,0 0-1 0 0,0 0-17 0 0,10 65-81 0 0,16-114-3285 0 0,-26 47 3413 0 0,0-1 1 0 0,0 1 0 0 0,0 0 0 0 0,1-1 0 0 0,-1 1 0 0 0,0 0 0 0 0,1 0 0 0 0,-1-1 0 0 0,1 1 0 0 0,0 0 0 0 0,-1 0 0 0 0,1 0 0 0 0,0 0 0 0 0,-1-1 0 0 0,1 1 0 0 0,0 0 0 0 0,0 0 0 0 0,0 1 0 0 0,0-1 0 0 0,0 0 0 0 0,0 0 0 0 0,0 0 0 0 0,0 1 0 0 0,1-1 0 0 0,-1 0 0 0 0,0 1 0 0 0,0-1 0 0 0,1 1 0 0 0,-1 0 0 0 0,0-1 0 0 0,0 1 0 0 0,1 0 0 0 0,-1 0 0 0 0,0 0 0 0 0,1 0 0 0 0,-1 0-1 0 0,0 0 1 0 0,1 0 0 0 0,-1 0 0 0 0,0 0 0 0 0,1 1 0 0 0,-1-1 0 0 0,0 0 0 0 0,0 1 0 0 0,1 0 0 0 0,-1-1 0 0 0,0 1 0 0 0,0-1 0 0 0,0 1 0 0 0,0 0 0 0 0,0 0 0 0 0,0 0 0 0 0,0 0 0 0 0,0 0 0 0 0,0 0 0 0 0,0 0 0 0 0,0 0 0 0 0,-1 0 0 0 0,1 0-48 0 0,34 75 588 0 0,-31-60-1586 0 0,0-12-3665 0 0,-4-3-1201 0 0</inkml:trace>
  <inkml:trace contextRef="#ctx0" brushRef="#br0" timeOffset="1255.277">832 304 12149 0 0,'0'0'2011'0'0,"0"0"-1374"0"0,0 0-488 0 0,0 0-19 0 0,0 0-19 0 0,0 0 99 0 0,7 3 54 0 0,-4 1-192 0 0,1-1-1 0 0,0 0 0 0 0,1 0 0 0 0,-1 0 0 0 0,0-1 0 0 0,1 0 0 0 0,0 1 0 0 0,-1-1 0 0 0,1-1 1 0 0,0 1-1 0 0,0-1 0 0 0,0 0 0 0 0,0 0 0 0 0,0 0 0 0 0,0-1 0 0 0,0 0 0 0 0,1 0 0 0 0,-1 0 1 0 0,0 0-1 0 0,0-1 0 0 0,0 0 0 0 0,0 0 0 0 0,0 0 0 0 0,0-1 0 0 0,0 0 0 0 0,-1 0 0 0 0,1 0 1 0 0,-1 0-1 0 0,1-1 0 0 0,-1 0 0 0 0,0 0 0 0 0,0 0 0 0 0,0 0 0 0 0,0-1 0 0 0,0 1-71 0 0,-4 1-29 0 0,0 1 0 0 0,0 0 0 0 0,0 0 0 0 0,1-1 0 0 0,-2 1-1 0 0,1 0 1 0 0,0-1 0 0 0,0 1 0 0 0,0 0 0 0 0,-1 0 0 0 0,1-1-1 0 0,0 1 1 0 0,-1 0 0 0 0,1 0 0 0 0,-1 0 0 0 0,0-1 0 0 0,1 1-1 0 0,-1 0 1 0 0,0 0 0 0 0,1 0 0 0 0,-1 0 0 0 0,0 0 0 0 0,0 0 0 0 0,0 1-1 0 0,0-1 1 0 0,0 0 0 0 0,0 0 0 0 0,0 1 0 0 0,-1-1 0 0 0,1 0-1 0 0,0 1 1 0 0,0-1 0 0 0,0 1 0 0 0,-1 0 0 0 0,1-1 0 0 0,0 1-1 0 0,0 0 1 0 0,-1 0 0 0 0,1 0 0 0 0,0 0 0 0 0,-1 0 0 0 0,1 0-1 0 0,0 0 1 0 0,0 0 0 0 0,-1 0 0 0 0,1 1 0 0 0,0-1 0 0 0,0 0 0 0 0,-1 1-1 0 0,1-1 1 0 0,0 1 0 0 0,0 0 0 0 0,0-1 0 0 0,0 1 0 0 0,0 0-1 0 0,0 0 1 0 0,0-1 0 0 0,0 1 0 0 0,0 0 0 0 0,0 0 0 0 0,0 0-1 0 0,0 0 1 0 0,1 0 0 0 0,-1 1 0 0 0,0-1 0 0 0,1 0 0 0 0,-1 0 0 0 0,1 1 28 0 0,-3-1 22 0 0,1 0 0 0 0,0 1 0 0 0,0 0 0 0 0,0-1-1 0 0,0 1 1 0 0,0 0 0 0 0,0 0 0 0 0,0 0-1 0 0,1 1 1 0 0,-1-1 0 0 0,1 0 0 0 0,0 1-1 0 0,-1-1 1 0 0,1 0 0 0 0,0 1 0 0 0,0 0-1 0 0,1-1 1 0 0,-1 1 0 0 0,0-1 0 0 0,1 1-1 0 0,0 0 1 0 0,0 0 0 0 0,0-1 0 0 0,0 1 0 0 0,0 0-1 0 0,0-1 1 0 0,0 1 0 0 0,1 0 0 0 0,0-1-1 0 0,-1 1 1 0 0,1 0 0 0 0,0-1 0 0 0,0 1-1 0 0,1-1 1 0 0,-1 0 0 0 0,0 1 0 0 0,1-1-1 0 0,-1 0 1 0 0,1 0 0 0 0,0 0 0 0 0,0 0 0 0 0,0 0-1 0 0,0 0 1 0 0,0 0 0 0 0,0-1 0 0 0,0 1-1 0 0,1-1 1 0 0,-1 0 0 0 0,0 1 0 0 0,1-1-1 0 0,-1 0 1 0 0,1 0 0 0 0,-1-1 0 0 0,1 1-1 0 0,0 0 1 0 0,-1-1 0 0 0,2 0-21 0 0,94 20 27 0 0,-31-24-7518 0 0,-44-5-2040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8.8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1 116 7961 0 0,'0'0'7420'0'0,"0"0"-7116"0"0,27 45-304 0 0,-23-28 312 0 0,0 1 117 0 0,-4 0 71 0 0,0-4 36 0 0,0 1-164 0 0,0-3-112 0 0,-3-1-124 0 0,1 0-136 0 0,-1-4-344 0 0,1-2-436 0 0,0-3-349 0 0,0-2-447 0 0,2-4-1168 0 0,0-12-5309 0 0</inkml:trace>
  <inkml:trace contextRef="#ctx0" brushRef="#br0" timeOffset="1">90 1 15309 0 0,'0'0'1521'0'0,"0"0"-1521"0"0,0 0-765 0 0,0 0 461 0 0,0 0 292 0 0,0 0 0 0 0,0 0-392 0 0,0 0-984 0 0,0 0-2984 0 0,0 0-4589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17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4 6749 0 0,'0'0'5352'0'0,"1"7"-4033"0"0,11 68 264 0 0,-7-55-1304 0 0,-2 1 1 0 0,0-1-1 0 0,-1 1 0 0 0,-1 0 1 0 0,0 0-1 0 0,-2-1 0 0 0,-1 1 1 0 0,-2 10-280 0 0,4-28-174 0 0,-4 32-364 0 0,20-28-8107 0 0,-2-13 2244 0 0</inkml:trace>
  <inkml:trace contextRef="#ctx0" brushRef="#br0" timeOffset="246.626">222 187 10485 0 0,'0'0'2300'0'0,"0"0"-1332"0"0,0 0-80 0 0,0 0-888 0 0,0 0-76 0 0,-48-12 76 0 0,23 12 76 0 0,-3 0-68 0 0,-3 2-8 0 0,-3-1-292 0 0,4-1-1296 0 0,5 0-3864 0 0</inkml:trace>
  <inkml:trace contextRef="#ctx0" brushRef="#br0" timeOffset="600.703">311 1 12745 0 0,'0'0'2112'0'0,"6"9"-1474"0"0,0 0-503 0 0,-1 0 0 0 0,0 1 0 0 0,-1-1 0 0 0,0 1 0 0 0,-1 0 0 0 0,0 0 1 0 0,0 0-1 0 0,-1 1 0 0 0,0-1 0 0 0,-1 1 0 0 0,0-1 0 0 0,-1 1 0 0 0,0-1 0 0 0,0 1 1 0 0,-3 10-136 0 0,-41 76 40 0 0,54-130-2687 0 0,-9 29 2688 0 0,1 1 0 0 0,-1-1 0 0 0,0 1 0 0 0,1 0 0 0 0,0 0-1 0 0,0-1 1 0 0,0 1 0 0 0,0 0 0 0 0,0 1 0 0 0,1-1 0 0 0,-1 0-1 0 0,1 1 1 0 0,0-1 0 0 0,0 1 0 0 0,0 0 0 0 0,0 0 0 0 0,0 0-1 0 0,0 0 1 0 0,1 1 0 0 0,-1-1 0 0 0,0 1 0 0 0,1 0 0 0 0,-1 0-1 0 0,1 0 1 0 0,0 0 0 0 0,-1 1 0 0 0,1-1 0 0 0,0 1 0 0 0,-1 0-1 0 0,1 0 1 0 0,0 0 0 0 0,-1 1 0 0 0,1-1 0 0 0,-1 1 0 0 0,1 0-1 0 0,0 0 1 0 0,-1 0 0 0 0,0 1 0 0 0,1-1 0 0 0,-1 1 0 0 0,0 0-1 0 0,0 0 1 0 0,0 0 0 0 0,0 0 0 0 0,2 2-41 0 0,40 30 946 0 0,-42-29-901 0 0,0-1 0 0 0,1 0 0 0 0,-1 0 0 0 0,1 0 0 0 0,0-1 0 0 0,0 1 1 0 0,0-1-1 0 0,0 0 0 0 0,0 0 0 0 0,1 0 0 0 0,0-1 0 0 0,-1 1 0 0 0,1-1 0 0 0,0 0 0 0 0,0-1 0 0 0,0 1 0 0 0,1-1 0 0 0,-1 0 0 0 0,0 0 0 0 0,0-1 0 0 0,0 1 0 0 0,1-1 0 0 0,-1 0 0 0 0,0-1 0 0 0,1 1 0 0 0,-1-1 0 0 0,0 0 0 0 0,0-1 0 0 0,0 1 0 0 0,3-2-45 0 0,-6 2-38 0 0,0-1 0 0 0,0 1-1 0 0,-1 0 1 0 0,1-1 0 0 0,-1 1 0 0 0,1-1 0 0 0,-1 0 0 0 0,1 0 0 0 0,-1 1 0 0 0,0-1-1 0 0,0 0 1 0 0,0 0 0 0 0,0 0 0 0 0,0 0 0 0 0,0 0 0 0 0,-1 0 0 0 0,1-1 0 0 0,-1 1 0 0 0,1 0-1 0 0,-1 0 1 0 0,0 0 0 0 0,0-1 0 0 0,0 1 0 0 0,0 0 0 0 0,0 0 0 0 0,-1 0 0 0 0,1-1-1 0 0,0 1 1 0 0,-1 0 0 0 0,0 0 0 0 0,0 0 0 0 0,1 0 0 0 0,-1 0 0 0 0,0 0 0 0 0,-1 0 0 0 0,1 0-1 0 0,0 0 1 0 0,0 1 0 0 0,-1-1 0 0 0,1 0 0 0 0,-1 1 0 0 0,0-1 0 0 0,1 1 0 0 0,-1 0 0 0 0,0-1-1 0 0,0 1 1 0 0,-1 0 38 0 0,1 1 2 0 0,0 1-1 0 0,0 0 0 0 0,0 0 1 0 0,0 1-1 0 0,0-1 0 0 0,0 0 1 0 0,0 1-1 0 0,1-1 1 0 0,-1 1-1 0 0,0-1 0 0 0,1 1 1 0 0,0 0-1 0 0,-1-1 0 0 0,1 1 1 0 0,0 0-1 0 0,0 0 0 0 0,0 0 1 0 0,0 0-1 0 0,0 0 1 0 0,0 1-1 0 0,0-1 0 0 0,1 0 1 0 0,-1 0-1 0 0,1 0 0 0 0,0 1 1 0 0,0-1-1 0 0,0 0 0 0 0,0 0 1 0 0,0 1-1 0 0,0-1 1 0 0,0 0-1 0 0,1 0 0 0 0,-1 1 1 0 0,1-1-1 0 0,0 0 0 0 0,-1 0 1 0 0,1 0-1 0 0,0 0 0 0 0,0 0 1 0 0,1 0-1 0 0,-1 0 1 0 0,0 0-1 0 0,2 1-1 0 0,11 4 19 0 0,0-1-1 0 0,1-1 1 0 0,0-1 0 0 0,0 0 0 0 0,0 0 0 0 0,0-2-1 0 0,0 0 1 0 0,1 0 0 0 0,-1-2 0 0 0,1 0-1 0 0,-1-1 1 0 0,1 0 0 0 0,4-2-19 0 0,21-3-2077 0 0,-16-3-2610 0 0,-6-2-2118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3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778 421 12897 0 0,'0'0'3000'0'0,"0"0"-2621"0"0,0 0-113 0 0,0 0 432 0 0,0 0 325 0 0,0 0-336 0 0,1-5-451 0 0,0 4-274 0 0,1 0 0 0 0,-1-1-1 0 0,-1 1 1 0 0,1-1 0 0 0,0 0-1 0 0,0 1 1 0 0,0-1-1 0 0,-1 0 1 0 0,1 1 0 0 0,-1-1-1 0 0,0 0 1 0 0,1 0-1 0 0,-1 1 1 0 0,0-1 0 0 0,0 0-1 0 0,0 0 1 0 0,0 1 0 0 0,0-1-1 0 0,0 0 1 0 0,-1 0-1 0 0,1 1 1 0 0,-1-1 0 0 0,1 0-1 0 0,-1 0 1 0 0,1 1 0 0 0,-1-1-1 0 0,0 1 1 0 0,0-1-1 0 0,0 1 1 0 0,0-1 0 0 0,0 1-1 0 0,0-1 1 0 0,0 1 0 0 0,-1 0-1 0 0,1 0 1 0 0,0-1-1 0 0,-1 1 1 0 0,1 0 0 0 0,-1 0-1 0 0,1 1 1 0 0,-1-1-1 0 0,0 0 1 0 0,1 0 0 0 0,-1 1-1 0 0,0-1 1 0 0,1 1 0 0 0,-1-1-1 0 0,0 1 1 0 0,0 0-1 0 0,1 0 1 0 0,-1 0 0 0 0,0 0-1 0 0,0 0 1 0 0,0 0 0 0 0,1 0-1 0 0,-1 1 1 0 0,0-1-1 0 0,0 0 1 0 0,1 1 0 0 0,-1 0-1 0 0,0-1 1 0 0,0 2 38 0 0,1-2 40 0 0,-1 1-1 0 0,1 0 1 0 0,0 0 0 0 0,0 0-1 0 0,0 0 1 0 0,0 1 0 0 0,0-1-1 0 0,0 0 1 0 0,0 0 0 0 0,1 1-1 0 0,-1-1 1 0 0,0 0 0 0 0,1 1-1 0 0,-1-1 1 0 0,1 0 0 0 0,-1 1-1 0 0,1-1 1 0 0,0 1 0 0 0,0-1-1 0 0,0 1 1 0 0,-1-1 0 0 0,1 1-1 0 0,1-1 1 0 0,-1 1 0 0 0,0-1-1 0 0,0 1 1 0 0,0-1 0 0 0,1 1-1 0 0,-1-1 1 0 0,1 0 0 0 0,-1 1-1 0 0,1-1 1 0 0,0 0 0 0 0,-1 1-1 0 0,1-1 1 0 0,0 0 0 0 0,0 0-1 0 0,0 1 1 0 0,0-1 0 0 0,0 0-1 0 0,0 0 1 0 0,0 0 0 0 0,0 0-1 0 0,1-1 1 0 0,-1 1-40 0 0,2 3-3433 0 0,-6-4-4188 0 0,-6-4 83 0 0</inkml:trace>
  <inkml:trace contextRef="#ctx0" brushRef="#br0" timeOffset="-836.867">40 1 12209 0 0,'4'7'2085'0'0,"2"3"-1970"0"0,0-1 1 0 0,0 1-1 0 0,-2 0 0 0 0,1 1 1 0 0,-1-1-1 0 0,0 1 1 0 0,-1 0-1 0 0,-1 0 0 0 0,0 0 1 0 0,0 0-1 0 0,-1 0 0 0 0,0 0 1 0 0,-1 0-1 0 0,0 1 1 0 0,-1-1-1 0 0,0 0 0 0 0,-1 0 1 0 0,0 0-1 0 0,-1 0 0 0 0,0 0 1 0 0,-1 0-1 0 0,0-1 0 0 0,-1 0 1 0 0,0 0-1 0 0,0 0 1 0 0,-1 0-1 0 0,-3 3-115 0 0,-8-6-1788 0 0,13-19-3938 0 0,7-2-1389 0 0</inkml:trace>
  <inkml:trace contextRef="#ctx0" brushRef="#br0" timeOffset="-606.086">164 186 11429 0 0,'0'0'3684'0'0,"0"0"-3684"0"0,0 0-1128 0 0,0 0 1128 0 0,0 0 104 0 0,0 0 388 0 0,-49 12-36 0 0,28-16-140 0 0,-1-1-200 0 0,3-1-116 0 0,0-1-932 0 0,4-1-928 0 0,4 2-2096 0 0,3-5-2361 0 0</inkml:trace>
  <inkml:trace contextRef="#ctx0" brushRef="#br0" timeOffset="-280.987">284 220 12777 0 0,'0'0'1112'0'0,"1"8"-785"0"0,-4 121 1560 0 0,-1-117-705 0 0,6-35-2268 0 0,10-42-464 0 0,-12 64 1573 0 0,0 0 0 0 0,0 0 0 0 0,0-1 0 0 0,0 1 0 0 0,0 0-1 0 0,0 0 1 0 0,1-1 0 0 0,-1 1 0 0 0,0 0 0 0 0,0 0 0 0 0,1 0 0 0 0,-1-1-1 0 0,1 1 1 0 0,-1 0 0 0 0,1 0 0 0 0,0 0 0 0 0,-1 0 0 0 0,1 0-1 0 0,0 0 1 0 0,0 0 0 0 0,0 0 0 0 0,0 1 0 0 0,0-1 0 0 0,0 0 0 0 0,0 0-1 0 0,0 1 1 0 0,0-1 0 0 0,0 0 0 0 0,0 1 0 0 0,0-1 0 0 0,0 1 0 0 0,0 0-1 0 0,1-1 1 0 0,-1 1 0 0 0,0 0 0 0 0,0 0 0 0 0,0 0 0 0 0,1 0-1 0 0,-1 0 1 0 0,0 0 0 0 0,0 0 0 0 0,1 0 0 0 0,-1 0 0 0 0,0 0 0 0 0,0 1-1 0 0,0-1 1 0 0,1 0 0 0 0,-1 1 0 0 0,0-1 0 0 0,0 1 0 0 0,0 0 0 0 0,0-1-1 0 0,0 1 1 0 0,0 0 0 0 0,0 0 0 0 0,0-1 0 0 0,0 1 0 0 0,0 0-1 0 0,-1 0 1 0 0,1 0 0 0 0,0 0 0 0 0,0 0 0 0 0,-1 0 0 0 0,1 0 0 0 0,-1 1-1 0 0,1-1-22 0 0,33 78 1239 0 0,-34-78-1157 0 0,1 0 1 0 0,-1 1-1 0 0,1-1 1 0 0,-1 0-1 0 0,1 0 1 0 0,-1 0-1 0 0,1 1 1 0 0,0-1 0 0 0,0 0-1 0 0,0 0 1 0 0,-1 0-1 0 0,1 0 1 0 0,0 0-1 0 0,0 0 1 0 0,1-1-1 0 0,-1 1 1 0 0,0 0 0 0 0,0 0-1 0 0,0-1 1 0 0,0 1-1 0 0,1-1 1 0 0,-1 1-1 0 0,0-1 1 0 0,0 1-1 0 0,1-1 1 0 0,-1 0 0 0 0,0 0-1 0 0,1 0 1 0 0,-1 0-1 0 0,0 0 1 0 0,1 0-1 0 0,-1 0 1 0 0,0 0 0 0 0,1 0-1 0 0,-1 0 1 0 0,0-1-1 0 0,1 1 1 0 0,-1-1-1 0 0,0 1 1 0 0,0-1-1 0 0,1 1 1 0 0,-1-1 0 0 0,0 0-1 0 0,0 1 1 0 0,0-1-1 0 0,0 0 1 0 0,0 0-1 0 0,0 0 1 0 0,0 0-1 0 0,0 0 1 0 0,0-1-83 0 0,56-54-23 0 0,-10-33-1614 0 0,-34 119-10289 0 0,-5-11 6058 0 0</inkml:trace>
  <inkml:trace contextRef="#ctx0" brushRef="#br0" timeOffset="6686.996">747 394 4712 0 0,'0'0'714'0'0,"0"0"-396"0"0,0 0 41 0 0,0 0 191 0 0,0 0 123 0 0,0 0 174 0 0,0 0 92 0 0,0 0 27 0 0,0 0-20 0 0,21-10 3438 0 0,-18 6-4359 0 0,-1 0 0 0 0,0 0 1 0 0,-1 0-1 0 0,1 0 0 0 0,-1-1 0 0 0,1 1 0 0 0,-1 0 1 0 0,0 0-1 0 0,-1-1 0 0 0,1 1 0 0 0,-1-1 1 0 0,0 1-1 0 0,0-1 0 0 0,0 1 0 0 0,-1 0 0 0 0,1-1 1 0 0,-1 1-1 0 0,0 0 0 0 0,-1-1 0 0 0,1 1 0 0 0,-1 0 1 0 0,1 0-1 0 0,-1 0 0 0 0,-1 0 0 0 0,-1-3-25 0 0,0 7-45 0 0,1 1 0 0 0,-1-1-1 0 0,1 1 1 0 0,0 0 0 0 0,-1 0-1 0 0,1 1 1 0 0,0-1 0 0 0,0 1-1 0 0,0 0 1 0 0,0-1 0 0 0,0 1-1 0 0,0 1 1 0 0,0-1 0 0 0,1 0-1 0 0,-1 1 1 0 0,1-1 0 0 0,0 1-1 0 0,0 0 1 0 0,0 0 0 0 0,0-1 0 0 0,0 1-1 0 0,0 1 1 0 0,1-1 0 0 0,-1 0-1 0 0,1 0 1 0 0,0 1 0 0 0,0-1-1 0 0,1 0 1 0 0,-1 1 45 0 0,0-2 20 0 0,-1-1-1 0 0,1 1 1 0 0,0 0 0 0 0,0 0-1 0 0,0 0 1 0 0,0 0 0 0 0,0 0 0 0 0,1 0-1 0 0,-1 0 1 0 0,0 0 0 0 0,1 0-1 0 0,0 0 1 0 0,-1 0 0 0 0,1 1-1 0 0,0-1 1 0 0,0 0 0 0 0,0 0-1 0 0,1 0 1 0 0,-1 0 0 0 0,0 1 0 0 0,1-1-1 0 0,0 0 1 0 0,-1 0 0 0 0,1 0-1 0 0,0 0 1 0 0,0 0 0 0 0,0 0-1 0 0,0-1 1 0 0,0 1 0 0 0,1 0-1 0 0,-1 0 1 0 0,0-1 0 0 0,1 1 0 0 0,-1-1-1 0 0,1 1 1 0 0,0-1 0 0 0,0 0-1 0 0,-1 1 1 0 0,1-1 0 0 0,0 0-1 0 0,0 0 1 0 0,0 0 0 0 0,2 0-20 0 0,-3-1-1867 0 0,-1 0-2408 0 0,0 0-2014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27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2 109 13149 0 0,'0'0'1041'0'0,"0"0"-666"0"0,3 8-94 0 0,-3-6-277 0 0,2 1 77 0 0,0 1-1 0 0,0-1 0 0 0,-1 1 0 0 0,1 0 0 0 0,-1 0 0 0 0,0-1 1 0 0,0 1-1 0 0,0 0 0 0 0,-1 0 0 0 0,1 0 0 0 0,-1 0 0 0 0,0 0 1 0 0,0 0-1 0 0,0 0 0 0 0,-1 0 0 0 0,0 0 0 0 0,0 0 0 0 0,0 0 1 0 0,0 0-1 0 0,0 0 0 0 0,-1 0 0 0 0,1-1 0 0 0,-1 1 1 0 0,0-1-1 0 0,0 1 0 0 0,-2 1-80 0 0,4-55 353 0 0,69-65-1118 0 0,-22 95-2997 0 0,-38 22 348 0 0,-1 2-1929 0 0</inkml:trace>
  <inkml:trace contextRef="#ctx0" brushRef="#br0" timeOffset="263.74">246 133 13845 0 0,'0'0'2625'0'0,"0"0"-2571"0"0,2 8 86 0 0,-1-3-108 0 0,1-1 23 0 0,0 0 1 0 0,-1 0-1 0 0,0 0 0 0 0,0 1 0 0 0,0-1 0 0 0,0 1 0 0 0,-1-1 0 0 0,0 0 0 0 0,0 1 1 0 0,0-1-1 0 0,0 1 0 0 0,-1-1 0 0 0,0 1 0 0 0,1-1 0 0 0,-2 0 0 0 0,1 0 0 0 0,0 1 1 0 0,-1-1-1 0 0,-2 3-55 0 0,4-6 193 0 0,76-103-205 0 0,-66 90-488 0 0,24-28 1184 0 0,-13 41-9181 0 0,-17 6 2333 0 0</inkml:trace>
  <inkml:trace contextRef="#ctx0" brushRef="#br0" timeOffset="513.628">522 233 14025 0 0,'0'0'1584'0'0,"2"6"-1088"0"0,-2-5-486 0 0,1 4 87 0 0,0 0 1 0 0,0 0-1 0 0,0-1 1 0 0,0 1 0 0 0,-1 0-1 0 0,0 0 1 0 0,0 0-1 0 0,0 0 1 0 0,-1 0 0 0 0,1 0-1 0 0,-1 0 1 0 0,0 0-1 0 0,-1 0 1 0 0,1-1 0 0 0,-1 1-1 0 0,0-1 1 0 0,0 1-1 0 0,0-1 1 0 0,-2 2-98 0 0,3-18 266 0 0,7-22-4667 0 0,-1 18-522 0 0,3-6-2460 0 0</inkml:trace>
  <inkml:trace contextRef="#ctx0" brushRef="#br0" timeOffset="774.408">597 9 14113 0 0,'0'0'2337'0'0,"0"0"-1121"0"0,0 0 624 0 0,0 0-864 0 0,0 0-440 0 0,0 0-196 0 0,0 0-216 0 0,0 0-124 0 0,0 0-364 0 0,0 0-52 0 0,4-8-84 0 0,-4 8-408 0 0,0 0-444 0 0,0 1-1629 0 0,3 2-2455 0 0,4 4-865 0 0</inkml:trace>
  <inkml:trace contextRef="#ctx0" brushRef="#br0" timeOffset="960.616">695 161 1656 0 0,'0'0'6937'0'0,"0"0"-4863"0"0,1 8-1386 0 0,34 161 4513 0 0,-32-168-5135 0 0,0 0 1 0 0,-1-1 0 0 0,1 1 0 0 0,-1-1 0 0 0,1 0-1 0 0,-1 0 1 0 0,1 0 0 0 0,0 0 0 0 0,-1 0 0 0 0,1 0 0 0 0,-1-1-1 0 0,1 1 1 0 0,-1-1 0 0 0,1 0 0 0 0,-1 0 0 0 0,1 0 0 0 0,-1 0-1 0 0,1 0 1 0 0,-1 0 0 0 0,0-1 0 0 0,0 1 0 0 0,0-1-1 0 0,0 0 1 0 0,0 1 0 0 0,0-1 0 0 0,0 0 0 0 0,-1 0 0 0 0,1 0-1 0 0,-1 0 1 0 0,1-1 0 0 0,-1 1 0 0 0,0 0 0 0 0,0-1 0 0 0,0 1-1 0 0,0 0 1 0 0,0-1 0 0 0,0 0 0 0 0,-1 1-67 0 0,1 1-2 0 0,61-122-538 0 0,-62 140-9622 0 0,0-4 3555 0 0</inkml:trace>
  <inkml:trace contextRef="#ctx0" brushRef="#br0" timeOffset="1868.32">974 304 9037 0 0,'0'0'1295'0'0,"0"0"-1011"0"0,0 0-184 0 0,0 0-26 0 0,0 0-282 0 0,0 0-484 0 0,0 0 119 0 0,0 0 937 0 0,31-10 6555 0 0,35-35-6471 0 0,-65 44-479 0 0,0-1-1 0 0,0 1 1 0 0,0 0 0 0 0,0 0 0 0 0,0-1 0 0 0,0 1-1 0 0,0 0 1 0 0,-1-1 0 0 0,1 1 0 0 0,-1-1-1 0 0,1 1 1 0 0,-1-1 0 0 0,1 1 0 0 0,-1-1 0 0 0,0 1-1 0 0,1-1 1 0 0,-1 1 0 0 0,0-1 0 0 0,0 0-1 0 0,0 1 1 0 0,-1-1 0 0 0,1 1 0 0 0,0-1 0 0 0,0 1-1 0 0,-1-1 1 0 0,1 0 0 0 0,-1 1 0 0 0,0 0 0 0 0,1-1-1 0 0,-1 1 1 0 0,0-1 0 0 0,0 1 0 0 0,0 0-1 0 0,0-1 1 0 0,0 1 0 0 0,0 0 0 0 0,0 0 0 0 0,0 0-1 0 0,0 0 1 0 0,-1 0 0 0 0,1 0 0 0 0,0 0 0 0 0,-1 1-1 0 0,1-1 1 0 0,-1 0 0 0 0,1 1 0 0 0,-1-1-1 0 0,1 1 32 0 0,-2-2-13 0 0,0 1-1 0 0,1 0 0 0 0,-1 0 0 0 0,0 1 1 0 0,0-1-1 0 0,0 0 0 0 0,0 1 0 0 0,0 0 1 0 0,0 0-1 0 0,0 0 0 0 0,1 0 0 0 0,-1 0 0 0 0,0 0 1 0 0,0 1-1 0 0,0 0 0 0 0,0-1 0 0 0,0 1 1 0 0,1 0-1 0 0,-1 0 0 0 0,0 1 0 0 0,1-1 1 0 0,-1 1-1 0 0,1-1 0 0 0,-1 1 0 0 0,1 0 0 0 0,0-1 1 0 0,-1 1-1 0 0,1 1 0 0 0,0-1 0 0 0,0 0 1 0 0,1 0-1 0 0,-1 1 0 0 0,0-1 0 0 0,1 1 1 0 0,0-1-1 0 0,-1 1 0 0 0,1 0 0 0 0,0-1 1 0 0,0 1-1 0 0,1 0 0 0 0,-1 0 0 0 0,0 0 0 0 0,1 0 1 0 0,0 0-1 0 0,0 0 0 0 0,0 0 0 0 0,0 0 1 0 0,0-1-1 0 0,1 1 0 0 0,-1 0 0 0 0,1 0 1 0 0,-1 0-1 0 0,1 0 0 0 0,1 1 14 0 0,-1-2 15 0 0,1 0 0 0 0,-1 0 0 0 0,1 0 0 0 0,0 0-1 0 0,-1-1 1 0 0,1 1 0 0 0,0 0 0 0 0,0-1 0 0 0,0 0 0 0 0,0 1 0 0 0,0-1-1 0 0,1 0 1 0 0,-1 0 0 0 0,0 0 0 0 0,1 0 0 0 0,-1-1 0 0 0,0 1 0 0 0,1-1 0 0 0,-1 1-1 0 0,0-1 1 0 0,1 0 0 0 0,-1 0 0 0 0,1 0 0 0 0,-1 0 0 0 0,1 0 0 0 0,-1-1 0 0 0,0 1-1 0 0,1-1 1 0 0,-1 0 0 0 0,1 1 0 0 0,-1-1 0 0 0,0 0 0 0 0,0 0 0 0 0,0-1-1 0 0,0 1 1 0 0,0 0 0 0 0,0-1 0 0 0,0 1 0 0 0,0-1 0 0 0,0 1 0 0 0,0-1 0 0 0,-1 0-1 0 0,1 0-14 0 0,21 50 636 0 0,-22-46-563 0 0,-1 0 0 0 0,1 0 0 0 0,0 0 0 0 0,0 0 0 0 0,0 0-1 0 0,0 0 1 0 0,0-1 0 0 0,0 1 0 0 0,0 0 0 0 0,0-1 0 0 0,1 1-1 0 0,-1-1 1 0 0,1 1 0 0 0,-1-1 0 0 0,1 0 0 0 0,0 1-1 0 0,-1-1 1 0 0,1 0 0 0 0,0 0 0 0 0,0 0 0 0 0,0-1 0 0 0,0 1-1 0 0,0 0 1 0 0,0-1 0 0 0,0 1 0 0 0,0-1 0 0 0,0 1-1 0 0,0-1 1 0 0,0 0 0 0 0,0 0 0 0 0,0 0 0 0 0,0 0 0 0 0,0 0-1 0 0,0-1 1 0 0,0 1 0 0 0,0-1 0 0 0,0 1 0 0 0,0-1 0 0 0,0 0-1 0 0,0 0 1 0 0,0 0 0 0 0,-1 0 0 0 0,1 0 0 0 0,0 0-1 0 0,0 0 1 0 0,-1 0 0 0 0,1-1 0 0 0,-1 1 0 0 0,1-1-73 0 0,79-73 250 0 0,-75 66-291 0 0,0 0 0 0 0,-1 0 0 0 0,0-1 0 0 0,0 0 0 0 0,-1 0 0 0 0,-1 0 0 0 0,1 0 0 0 0,-2-1 1 0 0,1 1-1 0 0,-1-1 0 0 0,-1 1 0 0 0,0-1 0 0 0,-1 0 0 0 0,0 0 0 0 0,0 1 0 0 0,-1-1 0 0 0,-1 0 0 0 0,1 1 0 0 0,-2-2 41 0 0,1 11-43 0 0,1 0 0 0 0,-1 0 0 0 0,1 0 0 0 0,-1 0 0 0 0,0 1 0 0 0,1-1-1 0 0,-1 0 1 0 0,0 1 0 0 0,0 0 0 0 0,1-1 0 0 0,-1 1 0 0 0,0 0 0 0 0,0 0-1 0 0,0 0 1 0 0,1 0 0 0 0,-1 0 0 0 0,0 1 0 0 0,0-1 0 0 0,1 0 0 0 0,-1 1-1 0 0,0-1 1 0 0,0 1 0 0 0,1 0 0 0 0,-1 0 0 0 0,1-1 0 0 0,-1 1 0 0 0,1 0 0 0 0,-1 0-1 0 0,1 0 1 0 0,-1 1 0 0 0,1-1 0 0 0,0 0 0 0 0,0 0 0 0 0,0 1 0 0 0,-1-1-1 0 0,1 1 1 0 0,1-1 0 0 0,-1 1 0 0 0,0-1 0 0 0,0 1 0 0 0,0 0 0 0 0,1-1-1 0 0,-1 1 1 0 0,1 0 0 0 0,0 0 0 0 0,-1-1 0 0 0,1 1 0 0 0,0 0 0 0 0,0 0-1 0 0,0 0 1 0 0,0-1 0 0 0,0 1 0 0 0,1 0 0 0 0,-1 0 43 0 0,-5 9 67 0 0,1 1 0 0 0,0-1 1 0 0,1 1-1 0 0,0-1 0 0 0,1 1 0 0 0,0 0 0 0 0,1 0 1 0 0,0 0-1 0 0,1 0 0 0 0,0 0 0 0 0,1 0 0 0 0,0 0 1 0 0,1 0-1 0 0,1 0 0 0 0,-1 0 0 0 0,2-1 0 0 0,0 1 1 0 0,0-1-1 0 0,1 0 0 0 0,1 0 0 0 0,5 9-67 0 0,7-17 291 0 0,-7-11-3363 0 0,-6 4-454 0 0,5-3-3919 0 0</inkml:trace>
  <inkml:trace contextRef="#ctx0" brushRef="#br0" timeOffset="2115.086">1476 295 13421 0 0,'0'0'1320'0'0,"-1"-8"-888"0"0,2 6-475 0 0,-1-1 1 0 0,0 0 0 0 0,0 1 0 0 0,0-1 0 0 0,-1 0-1 0 0,1 1 1 0 0,0-1 0 0 0,-1 1 0 0 0,0-1-1 0 0,0 0 1 0 0,0 1 0 0 0,0-1 0 0 0,0 1-1 0 0,0 0 1 0 0,-1-1 0 0 0,1 1 0 0 0,-1 0-1 0 0,1 0 1 0 0,-1 0 0 0 0,0 0 0 0 0,0 0-1 0 0,0 1 1 0 0,0-1 0 0 0,0 0 0 0 0,0 1-1 0 0,-1-1 1 0 0,1 1 0 0 0,-3-1 42 0 0,6 70 497 0 0,36 62 1358 0 0,-83-141-2444 0 0,4-17-3380 0 0,24 13-1946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1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11 3544 0 0,'0'0'9397'0'0,"0"0"-8337"0"0,0 0-744 0 0,0 0-268 0 0,0 0 28 0 0,0 0 228 0 0,0 0 40 0 0,0 0 284 0 0,0 0-72 0 0,-54 4-255 0 0,33-4-153 0 0,-1 0-148 0 0,-1 0-312 0 0,2-4-861 0 0,2 0-1391 0 0,10-2-3360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2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7 13845 0 0,'0'0'320'0'0,"0"0"-320"0"0,0 0-228 0 0,-66-1 228 0 0,22-1 12 0 0,6 1-8 0 0,0 1-4 0 0,9 0-684 0 0,7 0-1444 0 0,2 0-2664 0 0,2-2-1557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2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6961 0 0,'0'0'3808'0'0,"0"0"-2929"0"0,5 8-219 0 0,67 129 3999 0 0,2 9-3430 0 0,-93-175-9069 0 0,-7-10 6437 0 0,4 6 3955 0 0,-26 78 2193 0 0,42-35-4439 0 0,-53 61 1 0 0,31-45-9608 0 0,28-27 1739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3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14337 0 0,'0'0'176'0'0,"0"0"-8"0"0,14 41-168 0 0,-9-23 252 0 0,-3 6 188 0 0,-2-3 48 0 0,0 1-68 0 0,-2-2-159 0 0,-4 0-121 0 0,2 0-68 0 0,1-4 28 0 0,2 1-84 0 0,-1-3-16 0 0,2 0-745 0 0,3-3-299 0 0,1-3-1304 0 0,12-3-5261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3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3 8977 0 0,'0'0'6456'0'0,"0"0"-6456"0"0,0 0-116 0 0,-55 12 116 0 0,20-12 304 0 0,-6-1-68 0 0,-11-3 184 0 0,0 1-231 0 0,9 2-185 0 0,12-2-4 0 0,10 3-769 0 0,4 0-683 0 0,-1 0-1396 0 0,4-2-2368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3.8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19 12377 0 0,'-6'1'620'0'0,"-22"1"-191"0"0,22-3-405 0 0,0 0 0 0 0,0 1 0 0 0,0 0-1 0 0,-1 0 1 0 0,1 1 0 0 0,0 0-1 0 0,0 0 1 0 0,0 0 0 0 0,0 0 0 0 0,0 1-1 0 0,0 0 1 0 0,1 0 0 0 0,-1 1-1 0 0,1 0 1 0 0,-1 0 0 0 0,1 0 0 0 0,0 1-1 0 0,0-1 1 0 0,0 1 0 0 0,1 0-1 0 0,-1 1 1 0 0,1-1 0 0 0,-2 3-24 0 0,7-1 48 0 0,0-1-1 0 0,0 0 1 0 0,1 0 0 0 0,0-1-1 0 0,0 1 1 0 0,0 0 0 0 0,0 0-1 0 0,1-1 1 0 0,-1 1 0 0 0,1-1-1 0 0,0 0 1 0 0,1 0-1 0 0,-1 0 1 0 0,1 0 0 0 0,0-1-1 0 0,0 1 1 0 0,0-1 0 0 0,0 0-1 0 0,0 0 1 0 0,1-1 0 0 0,0 1-48 0 0,10 9 277 0 0,2 2 56 0 0,-11-10-226 0 0,-1 0 1 0 0,1 0-1 0 0,-1 1 1 0 0,1-1-1 0 0,-1 1 0 0 0,-1 1 1 0 0,1-1-1 0 0,-1 1 0 0 0,0 0 1 0 0,0 0-1 0 0,0 0 0 0 0,-1 0 1 0 0,0 0-1 0 0,-1 1 1 0 0,1 1-108 0 0,-4-5 3 0 0,-1 0 1 0 0,0-1 0 0 0,-1 1-1 0 0,1-1 1 0 0,0 1 0 0 0,-1-1-1 0 0,1 0 1 0 0,-1 0 0 0 0,0 0-1 0 0,1 0 1 0 0,-1 0 0 0 0,0-1 0 0 0,0 1-1 0 0,0-1 1 0 0,-1 0 0 0 0,1 0-1 0 0,0 0 1 0 0,0 0 0 0 0,-1 0-1 0 0,1-1 1 0 0,0 0 0 0 0,-1 1-1 0 0,1-1 1 0 0,0-1 0 0 0,-1 1-1 0 0,1 0 1 0 0,0-1 0 0 0,-1 1 0 0 0,1-1-1 0 0,0 0 1 0 0,0 0 0 0 0,-2-2-4 0 0,5 3-7 0 0,-38-9-2004 0 0,16-5-4945 0 0,11-1-1330 0 0</inkml:trace>
  <inkml:trace contextRef="#ctx0" brushRef="#br0" timeOffset="246.258">356 70 11281 0 0,'0'0'5409'0'0,"0"0"-5409"0"0,0 0-557 0 0,0 0 281 0 0,0 0 276 0 0,-54-15 56 0 0,21 6-4 0 0,-11-1-52 0 0,6-2-1128 0 0,4 3-3800 0 0,3-5-4821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2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96 15381 0 0,'0'0'352'0'0,"0"0"-352"0"0,0 0-328 0 0,0 0 328 0 0,-54 0 264 0 0,30-4-100 0 0,-3-2-100 0 0,-2 0-64 0 0,2-1-592 0 0,4-2-964 0 0,5 1-2412 0 0,4-7-2649 0 0</inkml:trace>
  <inkml:trace contextRef="#ctx0" brushRef="#br0" timeOffset="155.546">198 5 13625 0 0,'0'0'0'0'0,"0"0"0"0"0,0 0 0 0 0,0 0 128 0 0,-49 16 368 0 0,25-16-116 0 0,-3 0-140 0 0,-3-3-240 0 0,4-1-356 0 0,0-4-1976 0 0,11 3-4252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9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6749 0 0,'0'0'7726'0'0,"0"0"-6238"0"0,0 0-1968 0 0,0 0 441 0 0,-8 2 250 0 0,6-1-106 0 0,0-1-179 0 0,-1 0 0 0 0,1 0 1 0 0,-1 0-1 0 0,1 0 0 0 0,-1 1 0 0 0,1-1 1 0 0,-1 1-1 0 0,1-1 0 0 0,0 1 0 0 0,-1 0 0 0 0,1 0 1 0 0,0 0-1 0 0,0 0 0 0 0,-1 1 0 0 0,1-1 1 0 0,0 0-1 0 0,0 1 0 0 0,1 0 0 0 0,-1-1 1 0 0,0 1-1 0 0,0 0 0 0 0,1 0 0 0 0,-1 0 0 0 0,1 0 1 0 0,0 0-1 0 0,-1 0 0 0 0,1 0 0 0 0,0 1 1 0 0,0-1-1 0 0,0 0 0 0 0,1 1 0 0 0,-1-1 0 0 0,1 0 1 0 0,-1 1-1 0 0,1-1 0 0 0,0 1 0 0 0,0-1 1 0 0,0 1-1 0 0,0-1 0 0 0,0 1 0 0 0,0-1 1 0 0,1 1-1 0 0,-1-1 0 0 0,1 0 0 0 0,0 1 0 0 0,0 1 74 0 0,146 86 4689 0 0,-148-88-4677 0 0,1 1 0 0 0,-1 0-1 0 0,-1 0 1 0 0,1 0 0 0 0,0-1 0 0 0,-1 1 0 0 0,1-1 0 0 0,-1 1-1 0 0,0-1 1 0 0,0 1 0 0 0,0-1 0 0 0,0 0 0 0 0,0 0 0 0 0,-1 0 0 0 0,1 0-1 0 0,0-1 1 0 0,-1 1 0 0 0,0 0 0 0 0,1-1 0 0 0,-1 0 0 0 0,0 0-1 0 0,1 0 1 0 0,-1 0 0 0 0,0 0 0 0 0,0 0 0 0 0,0-1 0 0 0,0 1 0 0 0,0-1-1 0 0,0 0 1 0 0,0 0 0 0 0,0 0 0 0 0,0 0 0 0 0,0-1 0 0 0,-1 0-12 0 0,0 2-237 0 0,-31-2-1623 0 0,12-8-5253 0 0,7-7-1135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32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0 12717 0 0,'0'0'1856'0'0,"0"0"-1856"0"0,0 0-380 0 0,0 42 380 0 0,1-19 872 0 0,3 0-180 0 0,1 3-184 0 0,-4-3-159 0 0,3 1-149 0 0,-1-1-88 0 0,1-2-24 0 0,-2-3-88 0 0,2 0-360 0 0,2-2-385 0 0,2-3-579 0 0,3-3-904 0 0,-2-3-2428 0 0,11-2-2061 0 0</inkml:trace>
  <inkml:trace contextRef="#ctx0" brushRef="#br0" timeOffset="167.654">537 331 12317 0 0,'0'0'828'0'0,"0"0"-828"0"0,0 0 0 0 0,-48 4 420 0 0,8-4 228 0 0,-13-3-76 0 0,-5 0-108 0 0,-1 1-120 0 0,2 0-220 0 0,8 2-116 0 0,4 0 4 0 0,9 0-12 0 0,10 0-616 0 0,4 0-664 0 0,6 0-556 0 0,1 0-1300 0 0,3 0-2601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41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27 4348 0 0,'0'0'1235'0'0,"0"0"865"0"0,0 0-569 0 0,-1-6-3 0 0,-3-15 196 0 0,8 26 87 0 0,16 65-885 0 0,-6-26-420 0 0,-2 1 1 0 0,-2 1 0 0 0,-2-1 0 0 0,-2 1-1 0 0,-1 28-506 0 0,38-165-980 0 0,-40 91 988 0 0,1 0 0 0 0,-1 0 0 0 0,0 0 0 0 0,1 0 0 0 0,-1 0 0 0 0,0 1 0 0 0,1-1 0 0 0,-1 1 0 0 0,0 0 0 0 0,1 0 0 0 0,-1 0 0 0 0,0 1 0 0 0,0-1 0 0 0,0 1 0 0 0,0-1-1 0 0,0 1 1 0 0,-1 0 0 0 0,1 0 0 0 0,0 1 0 0 0,-1-1 0 0 0,0 0 0 0 0,1 1 0 0 0,-1-1 0 0 0,0 1 0 0 0,0 0 0 0 0,-1 0 0 0 0,1 0 0 0 0,0 0 0 0 0,-1 1-8 0 0,5 4-44 0 0,-1 0 0 0 0,0 0 0 0 0,0 1 0 0 0,-1-1-1 0 0,0 1 1 0 0,-1 0 0 0 0,0 0 0 0 0,0 1 0 0 0,-1-1 0 0 0,0 0 0 0 0,-1 1 0 0 0,0 0 0 0 0,0-1 0 0 0,-1 1 0 0 0,0 1 43 0 0,0-7-1153 0 0,2-6-4309 0 0,1-5 35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3:42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99 154 1016 0 0,'0'0'776'0'0,"0"0"436"0"0,0 0 2480 0 0,0 0-1683 0 0,0 0-1046 0 0,0 0 137 0 0,0 0 35 0 0,0 0-205 0 0,0 0-159 0 0,28-9 1198 0 0,-27 5-1988 0 0,1 0-1 0 0,-1 0 0 0 0,0-1 0 0 0,0 1 0 0 0,-1 0 0 0 0,1 0 0 0 0,-1-1 1 0 0,0 1-1 0 0,0 0 0 0 0,0-1 0 0 0,-1 1 0 0 0,0 0 0 0 0,1-1 1 0 0,-2 1-1 0 0,1 0 0 0 0,0 0 0 0 0,-1 0 0 0 0,0 0 0 0 0,0 0 0 0 0,0 0 1 0 0,0 0-1 0 0,0 1 0 0 0,-1-1 0 0 0,0 1 0 0 0,0 0 0 0 0,0 0 1 0 0,0 0-1 0 0,0 0 0 0 0,-1 0 0 0 0,1 0 0 0 0,-1 1 0 0 0,0 0 0 0 0,1 0 1 0 0,-1 0-1 0 0,0 0 0 0 0,0 1 0 0 0,0-1 0 0 0,-1 1 0 0 0,1 0 20 0 0,0 3 11 0 0,0 0 0 0 0,1 0-1 0 0,0 0 1 0 0,-1 0-1 0 0,1 1 1 0 0,0-1-1 0 0,0 1 1 0 0,0 0 0 0 0,1 0-1 0 0,-1 0 1 0 0,1 0-1 0 0,-1 0 1 0 0,1 1 0 0 0,0-1-1 0 0,0 1 1 0 0,1 0-1 0 0,-1-1 1 0 0,1 1-1 0 0,0 0 1 0 0,0 0 0 0 0,0 0-1 0 0,0 0 1 0 0,1 0-1 0 0,-1 0 1 0 0,1 0-1 0 0,0 0 1 0 0,0 0 0 0 0,1 0-1 0 0,-1 0 1 0 0,1 0-1 0 0,1 2-10 0 0,-2-1 52 0 0,1 0 0 0 0,1 1 0 0 0,-1-1-1 0 0,1 0 1 0 0,0 0 0 0 0,0 0-1 0 0,0-1 1 0 0,1 1 0 0 0,0 0 0 0 0,0-1-1 0 0,0 0 1 0 0,0 1 0 0 0,1-1 0 0 0,-1-1-1 0 0,1 1 1 0 0,0 0 0 0 0,0-1-1 0 0,1 0 1 0 0,-1 0 0 0 0,1 0 0 0 0,-1-1-1 0 0,1 1 1 0 0,0-1 0 0 0,1 0-52 0 0,47-9-6794 0 0,-43 0 511 0 0</inkml:trace>
  <inkml:trace contextRef="#ctx0" brushRef="#br0" timeOffset="354.001">284 1 1644 0 0,'0'0'6829'0'0,"1"9"-5199"0"0,4 178 3656 0 0,-5-189-5253 0 0,0 0 0 0 0,1 1-1 0 0,-1-1 1 0 0,0 0-1 0 0,1 1 1 0 0,-1-1-1 0 0,1 0 1 0 0,0 1 0 0 0,-1-1-1 0 0,1 1 1 0 0,0-1-1 0 0,0 1 1 0 0,0-1 0 0 0,0 1-1 0 0,0 0 1 0 0,0 0-1 0 0,1-1 1 0 0,-1 1 0 0 0,0 0-1 0 0,0 0 1 0 0,1 0-1 0 0,-1 0 1 0 0,1 0-1 0 0,-1 1 1 0 0,1-1 0 0 0,0 0-1 0 0,-1 1 1 0 0,1-1-1 0 0,-1 1 1 0 0,1-1 0 0 0,0 1-1 0 0,0 0 1 0 0,-1 0-1 0 0,1 0 1 0 0,0 0-1 0 0,-1 0 1 0 0,1 0 0 0 0,0 0-1 0 0,-1 0 1 0 0,1 1-1 0 0,0-1 1 0 0,-1 1 0 0 0,1-1-1 0 0,0 1 1 0 0,-1 0-1 0 0,1 0 1 0 0,-1-1-1 0 0,1 1 1 0 0,-1 0 0 0 0,0 0-1 0 0,1 1 1 0 0,-1-1-1 0 0,0 0 1 0 0,0 0 0 0 0,0 1-1 0 0,0-1 1 0 0,0 0-1 0 0,0 1 1 0 0,0-1-1 0 0,0 1 1 0 0,0-1 0 0 0,-1 1-1 0 0,1 0 1 0 0,-1-1-1 0 0,1 1 1 0 0,-1 0-1 0 0,1-1 1 0 0,-1 1 0 0 0,0 0-1 0 0,0 0-32 0 0,21-110-756 0 0,-2 143-104 0 0,43 103 1372 0 0,-58-135-1663 0 0,-1-4-4554 0 0,-2-5-1597 0 0</inkml:trace>
  <inkml:trace contextRef="#ctx0" brushRef="#br0" timeOffset="604.711">575 116 6929 0 0,'0'0'3963'0'0,"4"7"-3161"0"0,-4-6-854 0 0,5 5 327 0 0,-1 1 0 0 0,1-1-1 0 0,-2 1 1 0 0,1 0 0 0 0,-1 1-1 0 0,0-1 1 0 0,-1 1 0 0 0,1-1-1 0 0,-1 1 1 0 0,-1 0 0 0 0,0-1-1 0 0,0 1 1 0 0,0 0-1 0 0,-1 0 1 0 0,-1 5-275 0 0,2-13 50 0 0,-1-1 0 0 0,0 1 1 0 0,0 0-1 0 0,0-1 0 0 0,1 1 0 0 0,-1-1 0 0 0,0 1 0 0 0,0-1 1 0 0,0 1-1 0 0,0-1 0 0 0,0 1 0 0 0,0-1 0 0 0,0 1 0 0 0,0-1 1 0 0,0 1-1 0 0,0 0 0 0 0,0-1 0 0 0,0 1 0 0 0,0-1 0 0 0,0 1 1 0 0,-1-1-1 0 0,1 1 0 0 0,0-1 0 0 0,0 1 0 0 0,0 0 0 0 0,-1-1 1 0 0,1 1-1 0 0,0-1 0 0 0,0 1 0 0 0,-1 0 0 0 0,1-1 0 0 0,0 1 1 0 0,-1 0-1 0 0,1-1 0 0 0,-1 1 0 0 0,1 0 0 0 0,0 0 1 0 0,-1-1-1 0 0,1 1 0 0 0,-1 0 0 0 0,1 0 0 0 0,-1 0 0 0 0,1 0 1 0 0,0-1-1 0 0,-1 1 0 0 0,1 0 0 0 0,-1 0 0 0 0,1 0 0 0 0,-1 0-50 0 0,6-12-161 0 0,1 1 0 0 0,0-1 1 0 0,1 1-1 0 0,1 1 0 0 0,-1-1 0 0 0,1 1 0 0 0,1 0 0 0 0,0 1 0 0 0,1 0 0 0 0,-1 1 0 0 0,2 0 0 0 0,-1 0 0 0 0,2 0 161 0 0,6 3-1357 0 0,-12 8-2769 0 0,-2 1-846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26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2142 52 3352 0 0,'0'0'1336'0'0,"0"0"1214"0"0,0 0-1906 0 0,-7 1 165 0 0,-293-7 4500 0 0,201-3-4676 0 0,-228-11 780 0 0,-983 4-617 0 0,1212 16-1558 0 0,98 0 524 0 0,0 0-363 0 0,3 0-3370 0 0,-1-1-1254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27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5625 0 0,'0'0'4720'0'0,"0"0"-2829"0"0,0 0-1861 0 0,3 8 300 0 0,136 296 3743 0 0,-146-314-9828 0 0,-41-83 5025 0 0,23 126 5147 0 0,-47 43-2972 0 0,72-76-1502 0 0,-24 23-626 0 0,10-7-6338 0 0,14-15-536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27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19 7245 0 0,'0'0'3884'0'0,"0"0"-3344"0"0,0 0 192 0 0,0 0 304 0 0,-51 2-276 0 0,32-2-404 0 0,1 0-244 0 0,1-2-112 0 0,-1 1-644 0 0,1-3-964 0 0,7 2-1224 0 0,0-10-3769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28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10 992 0 0,'0'0'7777'0'0,"0"0"-6057"0"0,0 0-1244 0 0,0 0-48 0 0,0 0-148 0 0,0 0 156 0 0,-39 2-36 0 0,16-2-224 0 0,0-1-176 0 0,-3-1-600 0 0,0-3-1252 0 0,8 2-4441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33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4626 183 5977 0 0,'0'0'3349'0'0,"0"0"-2739"0"0,0 0-1146 0 0,-8 0 315 0 0,-576-22 3586 0 0,18-38-490 0 0,-23 25-2875 0 0,121 19 578 0 0,-702 1 1252 0 0,717 21-972 0 0,-114-26-858 0 0,347 15-192 0 0,236-2-10527 0 0,0-2 2945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35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0 960 0 0,'0'0'324'0'0,"0"0"-115"0"0,0 0 649 0 0,0 0 2278 0 0,0 0-1274 0 0,0 0-897 0 0,0 0-233 0 0,0 0-78 0 0,0 0-42 0 0,-2 11 6084 0 0,-5 30-6632 0 0,-8 199 1948 0 0,16-236-2040 0 0,0 0 1 0 0,0 0 0 0 0,1-1-1 0 0,-1 1 1 0 0,1 0 0 0 0,-1-1-1 0 0,1 1 1 0 0,0-1-1 0 0,0 0 1 0 0,1 1 0 0 0,-1-1-1 0 0,1 0 1 0 0,-1-1 0 0 0,1 1-1 0 0,0 0 1 0 0,0-1-1 0 0,1 1 1 0 0,-1-1 0 0 0,0 0-1 0 0,1 0 1 0 0,-1-1 0 0 0,1 1-1 0 0,-1 0 1 0 0,1-1-1 0 0,0 0 1 0 0,0 0 0 0 0,0 0-1 0 0,0-1 1 0 0,-1 1 0 0 0,1-1-1 0 0,0 0 1 0 0,0 0 0 0 0,0 0-1 0 0,0-1 1 0 0,0 1-1 0 0,0-1 1 0 0,0 0 0 0 0,2-1 27 0 0,2-1-2885 0 0,-4-2-2577 0 0,-4-9-4007 0 0</inkml:trace>
  <inkml:trace contextRef="#ctx0" brushRef="#br0" timeOffset="248.315">204 198 11609 0 0,'0'0'2312'0'0,"0"0"-1816"0"0,0 0-304 0 0,0 0 72 0 0,-49-8-124 0 0,26 7-140 0 0,-2 0-64 0 0,-2 1-416 0 0,-1 0-1072 0 0,4 0-1212 0 0,-3-6-4321 0 0</inkml:trace>
  <inkml:trace contextRef="#ctx0" brushRef="#br0" timeOffset="496.015">516 323 3860 0 0,'0'0'7317'0'0,"0"0"-5973"0"0,0 0-1340 0 0,0 0 220 0 0,0 0 440 0 0,0 0-40 0 0,-41 5-344 0 0,18-6-200 0 0,-2-1-80 0 0,2-1-748 0 0,1-1-528 0 0,3-1-512 0 0,5 1-1348 0 0,6-10-3461 0 0</inkml:trace>
  <inkml:trace contextRef="#ctx0" brushRef="#br0" timeOffset="759.474">503 202 5581 0 0,'0'0'5584'0'0,"0"0"-4376"0"0,0 0-508 0 0,0 0 520 0 0,0 0-272 0 0,0 0-656 0 0,0 0-228 0 0,0 0-64 0 0,-49-7 0 0 0,25 7-116 0 0,-2 0-388 0 0,0 1-788 0 0,9-1-1744 0 0,-3-4-5777 0 0</inkml:trace>
  <inkml:trace contextRef="#ctx0" brushRef="#br0" timeOffset="1021.425">785 59 7717 0 0,'0'0'5693'0'0,"0"0"-4185"0"0,0 0-1281 0 0,0 0 133 0 0,0 0 88 0 0,0 0-246 0 0,0 0-571 0 0,0 0-245 0 0,9 4 257 0 0,4 2 433 0 0,0 1 1 0 0,0 0-1 0 0,-1 1 0 0 0,1 0 1 0 0,-2 1-1 0 0,1 1 1 0 0,-1 0-1 0 0,-1 0 1 0 0,0 1-1 0 0,0 0 0 0 0,5 9-76 0 0,-15-18 4 0 0,-1 1 0 0 0,1-1-1 0 0,-1 1 1 0 0,1-1-1 0 0,-1 0 1 0 0,0 1-1 0 0,0-1 1 0 0,0 0-1 0 0,-1 0 1 0 0,1 0-1 0 0,0 0 1 0 0,-1 0 0 0 0,1 0-1 0 0,-1 0 1 0 0,0 0-1 0 0,0-1 1 0 0,0 1-1 0 0,0-1 1 0 0,0 1-1 0 0,0-1 1 0 0,0 0-1 0 0,0 0 1 0 0,0 0 0 0 0,0 0-1 0 0,-1 0 1 0 0,1 0-1 0 0,0 0 1 0 0,-1-1-1 0 0,1 0 1 0 0,-1 1-1 0 0,1-1 1 0 0,-1 0-1 0 0,1 0 1 0 0,-1 0 0 0 0,1 0-1 0 0,0-1 1 0 0,-1 1-1 0 0,1-1 1 0 0,-1 1-1 0 0,1-1 1 0 0,0 0-1 0 0,-1 0 1 0 0,1 0-1 0 0,0 0 1 0 0,0 0 0 0 0,0 0-1 0 0,0-1-3 0 0,48 8-438 0 0,-43-6 479 0 0,-1 0 0 0 0,1 1 0 0 0,0-1 0 0 0,-1 1-1 0 0,1 0 1 0 0,-1 0 0 0 0,1 0 0 0 0,-1 0 0 0 0,1 1 0 0 0,-1-1 0 0 0,0 1-1 0 0,0-1 1 0 0,0 1 0 0 0,0 0 0 0 0,0 0 0 0 0,0 0 0 0 0,0 0 0 0 0,0 0-1 0 0,-1 0 1 0 0,1 0 0 0 0,-1 0 0 0 0,0 1 0 0 0,1-1 0 0 0,-1 1 0 0 0,0-1 0 0 0,-1 1-1 0 0,1-1 1 0 0,0 1 0 0 0,-1 0 0 0 0,1-1 0 0 0,-1 1 0 0 0,0 0 0 0 0,0-1-1 0 0,0 1 1 0 0,0 0 0 0 0,0-1 0 0 0,-1 1 0 0 0,1 0 0 0 0,-1-1 0 0 0,0 1 0 0 0,0-1-1 0 0,0 1 1 0 0,0-1 0 0 0,0 1 0 0 0,0-1 0 0 0,-1 0 0 0 0,1 1 0 0 0,-1-1-1 0 0,1 0 1 0 0,-1 0 0 0 0,0 0 0 0 0,0 0 0 0 0,0-1 0 0 0,0 1 0 0 0,-1 0-41 0 0,-81 22-225 0 0,54-25-2959 0 0,7-9-4041 0 0,10-4 227 0 0</inkml:trace>
  <inkml:trace contextRef="#ctx0" brushRef="#br0" timeOffset="1518.349">1141 216 4272 0 0,'0'0'4552'0'0,"0"0"-3320"0"0,0 0-703 0 0,0 0 330 0 0,0 0-55 0 0,0 0-100 0 0,0 0-101 0 0,0 0-189 0 0,0 0-191 0 0,-3 2 22 0 0,3-3-245 0 0,0 1 0 0 0,0 0 0 0 0,0-1 0 0 0,0 1 0 0 0,0-1 0 0 0,0 1 0 0 0,1 0 0 0 0,-1-1 0 0 0,0 1 0 0 0,0-1 0 0 0,0 1 0 0 0,0 0 0 0 0,0-1 0 0 0,0 1 0 0 0,-1-1 0 0 0,1 1 0 0 0,0 0 0 0 0,0-1 0 0 0,0 1 0 0 0,0-1 0 0 0,0 1 0 0 0,-1 0 0 0 0,1-1 0 0 0,0 1 0 0 0,0 0 0 0 0,0-1 0 0 0,-1 1 0 0 0,1 0 1 0 0,0 0-1 0 0,-1-1 0 0 0,1 1 0 0 0,0 0 0 0 0,-1 0 0 0 0,1-1 0 0 0,0 1 0 0 0,-1 0 0 0 0,1 0 0 0 0,0 0 0 0 0,-1-1 0 0 0,1 1 0 0 0,-1 0 0 0 0,1 0 0 0 0,0 0 0 0 0,-1 0 0 0 0,1 0 0 0 0,-1 0 0 0 0,1 0 0 0 0,0 0 0 0 0,-1 0 0 0 0,1 0 0 0 0,-1 0 0 0 0,1 0 0 0 0,0 0 0 0 0,-1 1 0 0 0,40-29-543 0 0,-34 28 641 0 0,-1 1 0 0 0,1 0 0 0 0,-1 0 0 0 0,0 0 1 0 0,1 0-1 0 0,-1 1 0 0 0,0 0 0 0 0,0 0 0 0 0,0 0 0 0 0,0 0 1 0 0,0 0-1 0 0,0 1 0 0 0,0 0 0 0 0,-1 0 0 0 0,0 0 1 0 0,1 0-1 0 0,-1 0 0 0 0,0 1 0 0 0,-1 0 0 0 0,1-1 0 0 0,-1 1 1 0 0,1 0-1 0 0,-1 0 0 0 0,0 0 0 0 0,0 0 0 0 0,-1 1 1 0 0,0-1-1 0 0,1 0 0 0 0,-1 1 0 0 0,-1-1 0 0 0,1 1 1 0 0,-1-1-1 0 0,1 1 0 0 0,-1 0 0 0 0,-1-1 0 0 0,1 1 0 0 0,-1-1 1 0 0,0 2-99 0 0,7-21-400 0 0,-6 13 383 0 0,0 0 1 0 0,0 0-1 0 0,0 0 0 0 0,0 0 0 0 0,0 0 0 0 0,0 0 0 0 0,1 0 0 0 0,-1 0 0 0 0,1 0 0 0 0,0 0 0 0 0,-1 0 1 0 0,1 1-1 0 0,0-1 0 0 0,0 0 0 0 0,0 0 0 0 0,0 1 0 0 0,1-1 0 0 0,-1 1 0 0 0,0-1 0 0 0,1 1 0 0 0,-1-1 1 0 0,1 1-1 0 0,-1 0 0 0 0,1 0 0 0 0,-1 0 0 0 0,1 0 0 0 0,0 0 0 0 0,0 0 0 0 0,0 0 0 0 0,-1 0 0 0 0,1 1 1 0 0,0-1-1 0 0,0 1 0 0 0,0-1 0 0 0,0 1 0 0 0,0 0 0 0 0,0 0 0 0 0,0 0 0 0 0,0 0 0 0 0,0 0 0 0 0,0 0 0 0 0,0 1 1 0 0,0-1-1 0 0,0 1 0 0 0,0-1 0 0 0,0 1 0 0 0,0 0 0 0 0,-1-1 0 0 0,2 2 17 0 0,0 0 49 0 0,0 1 0 0 0,0-1 0 0 0,0 1 0 0 0,-1 0 0 0 0,0 0 0 0 0,1 0 0 0 0,-1 0 0 0 0,0 0 0 0 0,0 0 0 0 0,-1 1 0 0 0,1-1 0 0 0,-1 1 0 0 0,1-1 0 0 0,-1 1 0 0 0,0 0 0 0 0,-1-1 0 0 0,1 1 0 0 0,-1 0 0 0 0,1 0 0 0 0,-1-1 0 0 0,0 1 0 0 0,0 0 0 0 0,-1 1-49 0 0,1-5 26 0 0,13-41-681 0 0,-13 40 664 0 0,1-1 1 0 0,0 1-1 0 0,0 0 0 0 0,-1-1 1 0 0,1 1-1 0 0,0 0 1 0 0,0-1-1 0 0,0 1 1 0 0,0 0-1 0 0,1 0 1 0 0,-1 0-1 0 0,0 0 1 0 0,0 0-1 0 0,1 0 1 0 0,-1 0-1 0 0,0 1 1 0 0,1-1-1 0 0,-1 0 1 0 0,1 1-1 0 0,-1-1 1 0 0,1 1-1 0 0,-1-1 1 0 0,1 1-1 0 0,0 0 1 0 0,-1 0-1 0 0,1-1 1 0 0,-1 1-1 0 0,1 0 1 0 0,0 1-1 0 0,-1-1 1 0 0,1 0-1 0 0,-1 0 1 0 0,1 1-1 0 0,-1-1 1 0 0,1 1-1 0 0,-1-1 1 0 0,1 1-1 0 0,-1 0 1 0 0,1-1-1 0 0,-1 1 0 0 0,0 0 1 0 0,1 0-1 0 0,-1 0 1 0 0,0 0-1 0 0,0 0 1 0 0,0 0-1 0 0,0 1 1 0 0,1 0-10 0 0,37 72 323 0 0,-39-69-477 0 0,-2 19 107 0 0,-9-16-4217 0 0,10-10-1066 0 0,1-9-2549 0 0</inkml:trace>
  <inkml:trace contextRef="#ctx0" brushRef="#br0" timeOffset="1766.158">1640 317 6901 0 0,'0'0'8528'0'0,"0"0"-7916"0"0,0 0-524 0 0,0 0 529 0 0,23 41 83 0 0,-23-34-132 0 0,0 0-36 0 0,0-1-200 0 0,0 1-148 0 0,0-1-96 0 0,-2 1-4 0 0,0-1-80 0 0,-3-1-4 0 0,4 0-428 0 0,0-3-512 0 0,-2-2-516 0 0,1 0-1653 0 0,4-16-4427 0 0</inkml:trace>
  <inkml:trace contextRef="#ctx0" brushRef="#br0" timeOffset="2014.738">1748 147 14793 0 0,'0'0'3057'0'0,"0"0"-2821"0"0,0 0-176 0 0,0 0 200 0 0,0 0-260 0 0,0 0-200 0 0,0 0-220 0 0,0 0-148 0 0,0 0-345 0 0,0 0-611 0 0,4 21-1600 0 0,-1-17-2968 0 0</inkml:trace>
  <inkml:trace contextRef="#ctx0" brushRef="#br0" timeOffset="2168.605">1968 367 6977 0 0,'0'0'5282'0'0,"1"6"-3922"0"0,-1-4-1482 0 0,1 1 251 0 0,0-1 1 0 0,0 1 0 0 0,0 0 0 0 0,-1 0-1 0 0,1 0 1 0 0,-1-1 0 0 0,1 1-1 0 0,-1 0 1 0 0,0 0 0 0 0,0 0-1 0 0,0 0 1 0 0,-1 0 0 0 0,1 0-1 0 0,-1-1 1 0 0,0 1 0 0 0,1 0 0 0 0,-1 0-1 0 0,0-1 1 0 0,-1 1 0 0 0,1 0-1 0 0,0-1 1 0 0,-1 1 0 0 0,1-1-1 0 0,-1 0 1 0 0,0 1 0 0 0,0-1 0 0 0,0 0-1 0 0,0 0 1 0 0,0 0 0 0 0,-3 1-130 0 0,11-34-594 0 0,-3 29 564 0 0,-1 0 0 0 0,1 0-1 0 0,0 0 1 0 0,-1 0 0 0 0,1 1 0 0 0,0-1 0 0 0,0 1 0 0 0,0-1 0 0 0,0 1 0 0 0,0 0 0 0 0,1 0 0 0 0,-1 1 0 0 0,0-1 0 0 0,0 0 0 0 0,1 1 0 0 0,-1 0 0 0 0,0 0 0 0 0,1 0 0 0 0,-1 0 0 0 0,0 1 0 0 0,0-1 0 0 0,1 1 0 0 0,-1 0 0 0 0,0 0 0 0 0,0 0 0 0 0,0 0 0 0 0,0 1 0 0 0,0-1 0 0 0,0 1 0 0 0,0-1 0 0 0,0 1 0 0 0,-1 0 0 0 0,1 0 0 0 0,-1 1 0 0 0,1-1 0 0 0,-1 0 0 0 0,0 1 0 0 0,0-1 0 0 0,0 1 0 0 0,0 0 0 0 0,-1 0 0 0 0,1 0 0 0 0,-1 0 0 0 0,1 0 0 0 0,-1 0 0 0 0,0 0 0 0 0,0 0 0 0 0,-1 0 0 0 0,1 1 0 0 0,0-1 0 0 0,-1 0 0 0 0,0 1 0 0 0,0-1 0 0 0,0 0 0 0 0,0 0 0 0 0,-1 1 30 0 0,0 3-3143 0 0,-3-5-3507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50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1 185 6473 0 0,'0'0'4068'0'0,"0"0"-2556"0"0,0 0-692 0 0,0 0-89 0 0,0 0-264 0 0,0 0-338 0 0,0 0 28 0 0,1 9 343 0 0,12 94 1229 0 0,0 141 73 0 0,-11-200-1710 0 0,4-33-2800 0 0,4-31-5438 0 0,-4-5 520 0 0</inkml:trace>
  <inkml:trace contextRef="#ctx0" brushRef="#br0" timeOffset="250.642">90 177 1280 0 0,'0'0'5625'0'0,"0"0"-2758"0"0,8-5-1561 0 0,-4 1-1136 0 0,0 0 0 0 0,0 1 0 0 0,1 0 0 0 0,0 0-1 0 0,0 0 1 0 0,0 0 0 0 0,0 1 0 0 0,0 0-1 0 0,0 0 1 0 0,0 0 0 0 0,1 1 0 0 0,-1 0 0 0 0,1 0-1 0 0,-1 0 1 0 0,1 1 0 0 0,-1 0 0 0 0,1 0 0 0 0,0 0-1 0 0,-1 0 1 0 0,1 1 0 0 0,-1 0 0 0 0,1 0 0 0 0,-1 1-1 0 0,2 0-169 0 0,79 75 938 0 0,-85-75-913 0 0,1 0 1 0 0,-1 1-1 0 0,1-1 1 0 0,-1 0 0 0 0,0 1-1 0 0,0-1 1 0 0,0 1-1 0 0,-1-1 1 0 0,1 1-1 0 0,0-1 1 0 0,-1 1 0 0 0,1-1-1 0 0,-1 1 1 0 0,0 0-1 0 0,0-1 1 0 0,0 1 0 0 0,-1 0-1 0 0,1-1 1 0 0,0 1-1 0 0,-1-1 1 0 0,0 1-1 0 0,1-1 1 0 0,-1 1 0 0 0,0-1-1 0 0,0 1 1 0 0,-1-1-1 0 0,1 0 1 0 0,0 1 0 0 0,-1-1-1 0 0,0 0 1 0 0,1 0-1 0 0,-1 0 1 0 0,0 0-1 0 0,0-1 1 0 0,0 1 0 0 0,0 0-1 0 0,0-1 1 0 0,0 1-1 0 0,-1-1 1 0 0,1 0 0 0 0,-1 0-26 0 0,-88 25 252 0 0,29-33-5884 0 0,41-5-784 0 0</inkml:trace>
  <inkml:trace contextRef="#ctx0" brushRef="#br0" timeOffset="525.971">629 1 4892 0 0,'0'0'7053'0'0,"0"0"-4746"0"0,0 0-1870 0 0,-5 9 579 0 0,-54 132 2715 0 0,-1 97-2307 0 0,59-232-1425 0 0,1 0 0 0 0,-1 1-1 0 0,1-1 1 0 0,0 0 0 0 0,1 1 0 0 0,-1-1 0 0 0,1 0 0 0 0,0 0 0 0 0,1 0 0 0 0,0 1-1 0 0,0-1 1 0 0,0-1 0 0 0,0 1 0 0 0,1 0 0 0 0,0-1 0 0 0,0 1 0 0 0,1-1-1 0 0,0 0 1 0 0,-1 0 0 0 0,2 0 0 0 0,3 4 1 0 0,53 6-6151 0 0,-48-19-1 0 0,1-6-2377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9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14 6413 0 0,'0'0'6002'0'0,"0"0"-3890"0"0,0 0-1628 0 0,0 0 66 0 0,0 0 60 0 0,0 0-899 0 0,-7-3-29 0 0,3 2 273 0 0,0-1 1 0 0,0 0-1 0 0,0 1 0 0 0,0 0 0 0 0,0 0 1 0 0,0 0-1 0 0,0 0 0 0 0,0 1 0 0 0,0 0 1 0 0,0 0-1 0 0,-1 0 0 0 0,1 0 0 0 0,0 0 0 0 0,0 1 1 0 0,0 0-1 0 0,0 0 0 0 0,0 0 0 0 0,0 0 1 0 0,0 1-1 0 0,0-1 0 0 0,1 1 0 0 0,-1 0 1 0 0,0 0-1 0 0,1 1 0 0 0,0-1 0 0 0,-1 1 1 0 0,1-1-1 0 0,0 1 0 0 0,0 0 0 0 0,0 1 45 0 0,4 0 72 0 0,0 0 1 0 0,0 0-1 0 0,1 0 0 0 0,-1 0 0 0 0,1-1 0 0 0,0 1 0 0 0,0 0 1 0 0,0-1-1 0 0,0 1 0 0 0,1-1 0 0 0,-1 0 0 0 0,1 0 0 0 0,0 0 1 0 0,0 0-1 0 0,0-1 0 0 0,1 1 0 0 0,-1-1 0 0 0,0 0 0 0 0,1 0 1 0 0,0 0-1 0 0,1 1-72 0 0,23 19 1161 0 0,-27-21-1143 0 0,0 0 0 0 0,0 0 0 0 0,0 0-1 0 0,0 1 1 0 0,-1-1 0 0 0,1 0 0 0 0,0 1 0 0 0,-1-1-1 0 0,1 1 1 0 0,0-1 0 0 0,-1 1 0 0 0,0-1 0 0 0,1 1-1 0 0,-1-1 1 0 0,0 1 0 0 0,0-1 0 0 0,0 1 0 0 0,0-1-1 0 0,0 1 1 0 0,0-1 0 0 0,0 1 0 0 0,-1-1-1 0 0,1 1 1 0 0,-1-1 0 0 0,1 1 0 0 0,-1-1 0 0 0,1 1-1 0 0,-1-1 1 0 0,0 0 0 0 0,0 1 0 0 0,1-1 0 0 0,-1 0-1 0 0,0 0 1 0 0,0 0 0 0 0,0 1 0 0 0,0-1 0 0 0,-1 0-1 0 0,1 0 1 0 0,0-1 0 0 0,0 1 0 0 0,-1 0 0 0 0,1 0-1 0 0,0-1 1 0 0,-1 1 0 0 0,1 0 0 0 0,-1-1 0 0 0,1 1-1 0 0,-1-1 1 0 0,1 0 0 0 0,-1 0 0 0 0,1 1 0 0 0,-2-1-18 0 0,-88 20-4537 0 0,63-21-2637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59.8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4376 0 0,'0'0'7032'0'0,"0"0"-5395"0"0,0 0-1481 0 0,0 0 174 0 0,6 6 209 0 0,15 22 44 0 0,-1 2 1 0 0,-1 0-1 0 0,-2 2 1 0 0,-1 0-1 0 0,-1 0 1 0 0,-2 1-1 0 0,-1 1 1 0 0,-2 0-1 0 0,0 8-583 0 0,-7-24-26 0 0,-1 0 0 0 0,-1 1 1 0 0,-1 0-1 0 0,-1-1 0 0 0,0 1 0 0 0,-1-1 0 0 0,-1 1 1 0 0,-1-1-1 0 0,-1 0 0 0 0,0 0 0 0 0,-1 0 0 0 0,-1-1 0 0 0,-1 0 1 0 0,0-1-1 0 0,-1 1 0 0 0,-1-2 0 0 0,-1 1 0 0 0,0-1 0 0 0,-1-1 1 0 0,0 0-1 0 0,-1-1 0 0 0,-7 6 26 0 0,20-19-76 0 0,-23 18-1429 0 0,7-14-6287 0 0,11-9-1444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58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1 219 704 0 0,'0'0'4817'0'0,"0"0"-457"0"0,0 0-2937 0 0,0 0-769 0 0,0 0 181 0 0,0 0 133 0 0,0 0 11 0 0,0 0-216 0 0,13-6-444 0 0,128 53 4 0 0,-133-43-253 0 0,-3-3-16 0 0,0 0 0 0 0,-1 1 0 0 0,1-1 0 0 0,-1 1 0 0 0,1 0 0 0 0,-1 1 0 0 0,0-1 0 0 0,0 1 0 0 0,0-1 0 0 0,0 1 0 0 0,0 0 0 0 0,-1 1 0 0 0,1-1 0 0 0,-1 1 0 0 0,0-1 0 0 0,0 1 0 0 0,0 0 0 0 0,-1 0 0 0 0,1 1 0 0 0,0 1-54 0 0,-5-4 2 0 0,0 0 0 0 0,0-1 0 0 0,0 1 0 0 0,0-1 0 0 0,0 1 0 0 0,0-1 0 0 0,0 0 0 0 0,-1 0 0 0 0,1 0 0 0 0,0 0 0 0 0,-1 0 0 0 0,1 0 0 0 0,-1-1 0 0 0,1 1 1 0 0,-1-1-1 0 0,1 0 0 0 0,-1 1 0 0 0,0-1 0 0 0,1 0 0 0 0,-1-1 0 0 0,1 1 0 0 0,-1 0 0 0 0,1-1 0 0 0,-1 0 0 0 0,1 1 0 0 0,-1-1 0 0 0,1 0 0 0 0,0 0 0 0 0,-1 0 0 0 0,1-1 0 0 0,0 1 0 0 0,0 0 0 0 0,-1-1-2 0 0,55 2-78 0 0,-50 0 114 0 0,1 1-1 0 0,-1-1 1 0 0,0 1 0 0 0,1 0-1 0 0,-1 0 1 0 0,0 0 0 0 0,0 0-1 0 0,1 0 1 0 0,-1 0-1 0 0,0 1 1 0 0,0-1 0 0 0,0 1-1 0 0,-1-1 1 0 0,1 1-1 0 0,0 0 1 0 0,-1 0 0 0 0,1 0-1 0 0,-1-1 1 0 0,1 2 0 0 0,-1-1-1 0 0,0 0 1 0 0,0 0-1 0 0,0 0 1 0 0,0 0 0 0 0,0 1-1 0 0,-1-1 1 0 0,1 1 0 0 0,-1-1-1 0 0,1 0 1 0 0,-1 1-1 0 0,0-1 1 0 0,0 1 0 0 0,0-1-1 0 0,0 1 1 0 0,0-1-1 0 0,-1 0 1 0 0,1 1 0 0 0,-1-1-1 0 0,1 1 1 0 0,-1-1 0 0 0,0 0-1 0 0,0 0 1 0 0,0 1-1 0 0,0-1 1 0 0,-1 0 0 0 0,1 0-1 0 0,-1 0 1 0 0,1 0-1 0 0,-1-1 1 0 0,1 1 0 0 0,-1 0-1 0 0,0-1 1 0 0,0 1 0 0 0,0-1-1 0 0,0 1 1 0 0,0-1-1 0 0,0 0 1 0 0,0 0 0 0 0,-1 0-1 0 0,1 0 1 0 0,0 0-1 0 0,-2 0-35 0 0,-84 22-222 0 0,30-29-5593 0 0,38-8-1851 0 0</inkml:trace>
  <inkml:trace contextRef="#ctx0" brushRef="#br0" timeOffset="607.254">313 36 6645 0 0,'0'0'5885'0'0,"0"0"-4415"0"0,0 0-1321 0 0,0 0 333 0 0,0 0 90 0 0,0 0-127 0 0,0 0-250 0 0,-23-19 393 0 0,23 19-598 0 0,0-1 0 0 0,1 0 1 0 0,-1 0-1 0 0,0 1 0 0 0,0-1 1 0 0,1 0-1 0 0,-1 0 0 0 0,0 1 0 0 0,1-1 1 0 0,-1 0-1 0 0,0 1 0 0 0,1-1 1 0 0,-1 0-1 0 0,1 1 0 0 0,-1-1 0 0 0,1 1 1 0 0,0-1-1 0 0,-1 1 0 0 0,1-1 1 0 0,-1 1-1 0 0,1-1 0 0 0,0 1 0 0 0,0-1 1 0 0,-1 1-1 0 0,1 0 0 0 0,0 0 1 0 0,0-1-1 0 0,-1 1 0 0 0,1 0 0 0 0,0 0 1 0 0,0 0-1 0 0,-1 0 0 0 0,1 0 1 0 0,0 0-1 0 0,0 0 0 0 0,0 0 1 0 0,-1 0-1 0 0,1 0 0 0 0,0 0 0 0 0,0 0 1 0 0,-1 1-1 0 0,1-1 0 0 0,0 0 1 0 0,0 1-1 0 0,-1-1 0 0 0,1 0 0 0 0,0 1 1 0 0,-1-1-1 0 0,1 1 0 0 0,0-1 1 0 0,-1 1-1 0 0,1-1 0 0 0,-1 1 0 0 0,1 0 1 0 0,-1-1-1 0 0,1 1 0 0 0,-1 0 1 0 0,1-1-1 0 0,-1 1 0 0 0,0 0 0 0 0,1-1 1 0 0,-1 1 9 0 0,48 36 439 0 0,-43-32-295 0 0,-1 1 0 0 0,1 0 0 0 0,-1 0 0 0 0,0 0-1 0 0,-1 0 1 0 0,1 1 0 0 0,-1-1 0 0 0,-1 1 0 0 0,1 0 0 0 0,-1 0 0 0 0,0 0 0 0 0,-1 0-1 0 0,0 0 1 0 0,0 1 0 0 0,0-1 0 0 0,-1 0 0 0 0,0 0 0 0 0,-1 1-144 0 0,1-19-314 0 0,-1 9 284 0 0,0-1 0 0 0,0 1 0 0 0,1 0 0 0 0,-1-1 0 0 0,1 1 0 0 0,0 0 0 0 0,-1-1 0 0 0,1 1 0 0 0,0-1 1 0 0,0 1-1 0 0,1-1 0 0 0,-1 1 0 0 0,0 0 0 0 0,1-1 0 0 0,-1 1 0 0 0,1 0 0 0 0,0-1 0 0 0,0 1 0 0 0,0 0 0 0 0,0 0 0 0 0,0 0 0 0 0,0 0 0 0 0,1 0 0 0 0,-1 0 0 0 0,1 0 0 0 0,-1 0 0 0 0,1 1 0 0 0,0-1 0 0 0,0 0 0 0 0,0 1 1 0 0,0 0-1 0 0,0-1 0 0 0,0 1 0 0 0,0 0 0 0 0,0 0 0 0 0,0 0 0 0 0,1 0 0 0 0,-1 0 0 0 0,0 1 0 0 0,1-1 0 0 0,-1 1 0 0 0,0-1 0 0 0,1 1 0 0 0,-1 0 0 0 0,1 0 0 0 0,1 0 30 0 0,-1 1 60 0 0,1 0 0 0 0,-1 0-1 0 0,1 0 1 0 0,-1 0 0 0 0,1 0 0 0 0,-1 0-1 0 0,1 1 1 0 0,-1 0 0 0 0,0 0 0 0 0,0 0-1 0 0,0 0 1 0 0,0 0 0 0 0,-1 1-1 0 0,1-1 1 0 0,0 1 0 0 0,-1-1 0 0 0,0 1-1 0 0,1 0 1 0 0,-1 0 0 0 0,0 0-1 0 0,-1 1 1 0 0,1-1 0 0 0,-1 0 0 0 0,1 1-1 0 0,-1-1 1 0 0,0 1 0 0 0,0-1 0 0 0,0 1-1 0 0,-1-1 1 0 0,1 1 0 0 0,-1 1-60 0 0,0-5 180 0 0,-3-47-219 0 0,3 46 35 0 0,0 0 0 0 0,-1 0 1 0 0,1 0-1 0 0,0 0 0 0 0,0 0 0 0 0,0 0 0 0 0,0 0 0 0 0,0 0 0 0 0,0 0 1 0 0,0 0-1 0 0,1 0 0 0 0,-1 0 0 0 0,0 0 0 0 0,0 0 0 0 0,1 1 1 0 0,-1-1-1 0 0,1 0 0 0 0,-1 0 0 0 0,1 0 0 0 0,-1 0 0 0 0,1 0 1 0 0,-1 1-1 0 0,1-1 0 0 0,0 0 0 0 0,-1 1 0 0 0,1-1 0 0 0,0 0 0 0 0,0 1 1 0 0,-1-1-1 0 0,1 1 0 0 0,0-1 0 0 0,0 1 0 0 0,0-1 0 0 0,0 1 1 0 0,0 0-1 0 0,0-1 0 0 0,0 1 0 0 0,0 0 0 0 0,0 0 0 0 0,0 0 1 0 0,0 0-1 0 0,0 0 0 0 0,0 0 0 0 0,0 0 0 0 0,0 0 0 0 0,0 0 0 0 0,-1 0 1 0 0,1 0-1 0 0,0 1 0 0 0,0-1 0 0 0,0 0 0 0 0,0 1 0 0 0,0-1 1 0 0,0 1-1 0 0,0-1 0 0 0,0 1 0 0 0,-1-1 0 0 0,1 1 0 0 0,0 0 0 0 0,0 0 5 0 0,46 44-236 0 0,-43-27 192 0 0,3 9-964 0 0,-2-20-10462 0 0,0-9 5294 0 0</inkml:trace>
  <inkml:trace contextRef="#ctx0" brushRef="#br0" timeOffset="887.353">760 146 9609 0 0,'0'0'3840'0'0,"0"0"-3536"0"0,0 0 92 0 0,0 0 400 0 0,0 0 172 0 0,0 0-75 0 0,0 0-233 0 0,27 41-228 0 0,-27-35-196 0 0,-3-1-112 0 0,1 0-12 0 0,0-1-52 0 0,0-1-60 0 0,-2 0-704 0 0,0-1-628 0 0,0-2-837 0 0,2 0-2411 0 0,-2-12-4181 0 0</inkml:trace>
  <inkml:trace contextRef="#ctx0" brushRef="#br0" timeOffset="1057.783">792 36 7765 0 0,'0'0'7280'0'0,"0"0"-6236"0"0,0 0-575 0 0,0 0 663 0 0,0 0 100 0 0,0 0-432 0 0,0 0-324 0 0,0 0-304 0 0,0 0-172 0 0,0 0-232 0 0,10-7 12 0 0,-10 7-468 0 0,0-1-272 0 0,0 1-304 0 0,0 0-873 0 0,0-2-1827 0 0,0 1-2393 0 0</inkml:trace>
  <inkml:trace contextRef="#ctx0" brushRef="#br0" timeOffset="1213.725">972 130 3980 0 0,'0'0'3576'0'0,"0"0"-1645"0"0,4 8-1000 0 0,-2-5-1129 0 0,0 0 436 0 0,1 0 0 0 0,-1 0-1 0 0,0 1 1 0 0,0-1 0 0 0,0 0 0 0 0,-1 1-1 0 0,1-1 1 0 0,-1 1 0 0 0,0 0-1 0 0,0 0 1 0 0,0-1 0 0 0,0 1 0 0 0,-1 0-1 0 0,1 0 1 0 0,-1 0 0 0 0,0 0 0 0 0,0-1-1 0 0,0 1 1 0 0,-1 0 0 0 0,0 0 0 0 0,1 0-1 0 0,-1-1 1 0 0,-1 1 0 0 0,1 0-1 0 0,-2 3-237 0 0,-3-56-1472 0 0,7 47 1507 0 0,1-1-1 0 0,0 0 1 0 0,-1 1-1 0 0,1-1 1 0 0,0 1-1 0 0,0-1 1 0 0,0 1-1 0 0,1 0 1 0 0,-1 0-1 0 0,1 0 1 0 0,-1 0-1 0 0,1 0 1 0 0,-1 1 0 0 0,1-1-1 0 0,0 1 1 0 0,0 0-1 0 0,0 0 1 0 0,0 0-1 0 0,0 0 1 0 0,0 0-1 0 0,0 1 1 0 0,0-1-1 0 0,0 1 1 0 0,0 0-1 0 0,0 0 1 0 0,0 0-1 0 0,1 0 1 0 0,-1 0-1 0 0,0 1 1 0 0,0 0-1 0 0,0-1 1 0 0,0 1-1 0 0,0 0 1 0 0,0 0-1 0 0,0 1 1 0 0,-1-1-1 0 0,1 1 1 0 0,0-1-1 0 0,-1 1 1 0 0,1 0-1 0 0,-1 0 1 0 0,1 0-1 0 0,-1 0 1 0 0,0 0-1 0 0,0 1 1 0 0,0-1-1 0 0,0 1 1 0 0,-1-1-1 0 0,1 1 1 0 0,-1 0-1 0 0,1 0 1 0 0,-1 0-1 0 0,0-1 1 0 0,0 1-1 0 0,0 0 1 0 0,0 1 0 0 0,-1-1-1 0 0,1 0 1 0 0,-1 1-35 0 0,-7 35-78 0 0,-1-28-2717 0 0,-2-11-3973 0 0,5-4-123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51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32 848 0 0,'0'0'7546'0'0,"0"0"-5052"0"0,0 0-1883 0 0,3 7 352 0 0,36 158 5684 0 0,-54-46-5898 0 0,15-89-3197 0 0,16-45-7512 0 0,-5-5 2510 0 0</inkml:trace>
  <inkml:trace contextRef="#ctx0" brushRef="#br0" timeOffset="250.011">452 42 6717 0 0,'0'0'5415'0'0,"0"0"-3558"0"0,0 0-1581 0 0,-8-1 18 0 0,-144-3 2579 0 0,-130-13-3472 0 0,272 11-2877 0 0,16 0-3354 0 0,11-2 303 0 0</inkml:trace>
  <inkml:trace contextRef="#ctx0" brushRef="#br0" timeOffset="5942.452">1084 26 312 0 0,'0'0'5612'0'0,"0"0"-4075"0"0,0 0-1553 0 0,0 0 208 0 0,0 0 126 0 0,0 0-6 0 0,0 0-87 0 0,0 0 1 0 0,0 0 213 0 0,0 0 274 0 0,0 0 146 0 0,0 0-4 0 0,0 0-83 0 0,0 0-131 0 0,0 0-124 0 0,0 0-99 0 0,0 0-97 0 0,0 0-81 0 0,0 0-74 0 0,0 0-62 0 0,-13 22-338 0 0,-14 0 507 0 0,0 0 0 0 0,-2-2 0 0 0,0-1 0 0 0,-1-2 0 0 0,-1-1 0 0 0,-1-1 0 0 0,-5 1-273 0 0,-2 2 96 0 0,-114 32-591 0 0,206-25 1541 0 0,244 122 1463 0 0,-295-146-2901 0 0,-2-1-5002 0 0,-5-3 315 0 0,-9-7-1500 0 0</inkml:trace>
  <inkml:trace contextRef="#ctx0" brushRef="#br0" timeOffset="6192.273">729 379 1068 0 0,'0'0'618'0'0,"0"0"1440"0"0,0 0-604 0 0,0 0-351 0 0,0 0 75 0 0,0 0 158 0 0,0 0-65 0 0,0 0-293 0 0,0 0-414 0 0,-4 1-328 0 0,3 0-210 0 0,0-1 0 0 0,0 1 0 0 0,0-1 0 0 0,1 1 0 0 0,-1-1 0 0 0,0 1 0 0 0,0-1 0 0 0,1 1 0 0 0,-1-1 0 0 0,0 1 0 0 0,1 0 0 0 0,-1-1 0 0 0,1 1 0 0 0,-1 0 0 0 0,1 0 0 0 0,-1-1 0 0 0,1 1 0 0 0,-1 0 0 0 0,1 0 0 0 0,0 0 0 0 0,0 0 0 0 0,-1 0 0 0 0,1 0 0 0 0,0-1 0 0 0,0 1 0 0 0,0 0 0 0 0,0 0 0 0 0,0 0 0 0 0,0 0 0 0 0,0 0 0 0 0,0 0 0 0 0,0 0 0 0 0,0 0 0 0 0,1-1 0 0 0,-1 1 0 0 0,0 0 0 0 0,1 0 0 0 0,-1 0 0 0 0,1 0 0 0 0,-1-1 0 0 0,1 1 0 0 0,-1 0 0 0 0,1 0 0 0 0,-1-1 0 0 0,1 1 0 0 0,0 0 0 0 0,-1-1 0 0 0,1 1 0 0 0,0-1 0 0 0,-1 1 0 0 0,1-1 0 0 0,0 1 0 0 0,0-1 0 0 0,0 1 0 0 0,0-1 0 0 0,-1 0-1 0 0,1 0 1 0 0,0 1 0 0 0,0-1 0 0 0,0 0 0 0 0,0 0 0 0 0,0 0 0 0 0,0 0 0 0 0,0 0 0 0 0,0 0 0 0 0,-1 0 0 0 0,1 0 0 0 0,0 0 0 0 0,0-1 0 0 0,0 1-26 0 0,177 102 4528 0 0,-172-93-5078 0 0,-4-7-5203 0 0,-2-2 5739 0 0,0 0-5655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04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3624 889 5641 0 0,'0'0'10745'0'0,"0"0"-10185"0"0,0 0-560 0 0,0 0-360 0 0,0 0 360 0 0,-51 4 148 0 0,27-7-36 0 0,-3 0-112 0 0,-3 2-12 0 0,-1 0-36 0 0,3-1-569 0 0,1-1-679 0 0,1 0-828 0 0,9 1-2540 0 0,0-10-1837 0 0</inkml:trace>
  <inkml:trace contextRef="#ctx0" brushRef="#br0" timeOffset="169.792">3545 754 4000 0 0,'0'0'8781'0'0,"0"0"-7141"0"0,0 0-1196 0 0,0 0-16 0 0,0 0-188 0 0,0 0-88 0 0,0 0-152 0 0,0 0 360 0 0,0 0-80 0 0,-75 6-203 0 0,20-6-77 0 0,-7 0-893 0 0,5-7-627 0 0,18-1-2548 0 0,11-5-5637 0 0</inkml:trace>
  <inkml:trace contextRef="#ctx0" brushRef="#br0" timeOffset="-917.734">2495 488 10045 0 0,'0'0'3637'0'0,"-1"6"-3150"0"0,-28 256 4456 0 0,29-257-4982 0 0,1-1 0 0 0,-1 0 0 0 0,1 0-1 0 0,0 1 1 0 0,0-1 0 0 0,0 0 0 0 0,0 0-1 0 0,1 0 1 0 0,0 0 0 0 0,-1 0 0 0 0,2-1 0 0 0,-1 1-1 0 0,0 0 1 0 0,1-1 0 0 0,-1 0 0 0 0,1 0-1 0 0,0 1 1 0 0,0-1 0 0 0,0-1 0 0 0,1 1 39 0 0,34 6-7693 0 0,-23-13 1074 0 0</inkml:trace>
  <inkml:trace contextRef="#ctx0" brushRef="#br0" timeOffset="-731.434">2595 671 1136 0 0,'0'0'10637'0'0,"0"0"-9413"0"0,-62-10-1224 0 0,30 7 0 0 0,-4-1 0 0 0,8 0-544 0 0,3 1-1140 0 0,8 1-1216 0 0,-10-5-3269 0 0</inkml:trace>
  <inkml:trace contextRef="#ctx0" brushRef="#br0" timeOffset="-574.399">2802 427 10153 0 0,'0'0'3172'0'0,"37"70"-2892"0"0,-20-26 12 0 0,1 5 404 0 0,-8-2 276 0 0,-3-9 137 0 0,-7 3-325 0 0,-7 0-288 0 0,-7-2-188 0 0,-1-6-160 0 0,-2-6-100 0 0,0-4-48 0 0,-2-5-668 0 0,-3 1-993 0 0,1-4-3171 0 0,-7-8-6105 0 0</inkml:trace>
  <inkml:trace contextRef="#ctx0" brushRef="#br0" timeOffset="-2114.673">1114 295 5641 0 0,'0'0'7398'0'0,"-4"9"-6070"0"0,-25 60 129 0 0,17-47-1105 0 0,0 2 0 0 0,2 0 0 0 0,1 0 0 0 0,1 0 0 0 0,1 1 1 0 0,1 0-1 0 0,1 1 0 0 0,1-1 0 0 0,2 1 0 0 0,0 0 0 0 0,2 18-352 0 0,2-39-14 0 0,0 1-1 0 0,0 0 1 0 0,0 0-1 0 0,1 0 1 0 0,-1-1 0 0 0,1 0-1 0 0,1 1 1 0 0,-1-1-1 0 0,1 0 1 0 0,0 0 0 0 0,0-1-1 0 0,0 1 1 0 0,0-1-1 0 0,1 0 1 0 0,0 0-1 0 0,0-1 1 0 0,0 1 0 0 0,0-1-1 0 0,1 0 15 0 0,43 11-6242 0 0,-36-16 478 0 0,4-8-1653 0 0</inkml:trace>
  <inkml:trace contextRef="#ctx0" brushRef="#br0" timeOffset="-1908.463">1448 530 11085 0 0,'0'0'2314'0'0,"2"9"-1500"0"0,-1 245 3621 0 0,4-256-12617 0 0,4-15-276 0 0</inkml:trace>
  <inkml:trace contextRef="#ctx0" brushRef="#br0" timeOffset="-1752.443">1638 466 9337 0 0,'0'0'6112'0'0,"0"0"-6112"0"0,0 0-896 0 0,0 0 896 0 0,-53 10 480 0 0,16-9 48 0 0,-14-1-64 0 0,2 1-172 0 0,0-1-244 0 0,12 0-48 0 0,10 0-832 0 0,6 0-420 0 0,7-2-324 0 0,-3-3-1344 0 0,4 1-3013 0 0</inkml:trace>
  <inkml:trace contextRef="#ctx0" brushRef="#br0" timeOffset="-1412.067">2131 555 6281 0 0,'0'0'8504'0'0,"-9"2"-7004"0"0,-65 8-982 0 0,50-8-542 0 0,1 1 0 0 0,0 0 0 0 0,0 2 0 0 0,0 1 0 0 0,0 0 0 0 0,1 2 0 0 0,0 1 1 0 0,-12 6 23 0 0,33-14-7 0 0,1-1 1 0 0,-1 1 0 0 0,0 0 0 0 0,0-1 0 0 0,1 1 0 0 0,-1-1-1 0 0,0 1 1 0 0,1 0 0 0 0,-1 0 0 0 0,1-1 0 0 0,-1 1 0 0 0,1 0-1 0 0,-1 0 1 0 0,1 0 0 0 0,-1 0 0 0 0,1-1 0 0 0,0 1 0 0 0,0 0-1 0 0,-1 0 1 0 0,1 0 0 0 0,0 0 0 0 0,0 0 0 0 0,0 0 0 0 0,0 0-1 0 0,0 0 1 0 0,0 0 0 0 0,0 0 0 0 0,0 0 0 0 0,0 0 0 0 0,1 0 0 0 0,-1-1-1 0 0,0 1 1 0 0,1 0 0 0 0,-1 0 0 0 0,0 0 0 0 0,1 0 0 0 0,-1 0-1 0 0,1-1 1 0 0,0 1 0 0 0,-1 0 0 0 0,1 0 0 0 0,-1-1 0 0 0,1 1-1 0 0,0-1 1 0 0,0 1 0 0 0,-1 0 0 0 0,1-1 0 0 0,0 1 0 0 0,0-1-1 0 0,0 0 1 0 0,0 1 0 0 0,-1-1 0 0 0,1 0 0 0 0,0 1 0 0 0,0-1-1 0 0,0 0 7 0 0,58 28 591 0 0,-53-25-578 0 0,177 71 754 0 0,-170-61-2159 0 0,-13-11-8632 0 0,-12-6 3803 0 0</inkml:trace>
  <inkml:trace contextRef="#ctx0" brushRef="#br0" timeOffset="-1167.01">1825 763 9169 0 0,'0'0'4884'0'0,"0"0"-4760"0"0,0 0-120 0 0,41 34 92 0 0,-16-24 184 0 0,2 0 400 0 0,4 0 76 0 0,0-2 25 0 0,0 3-397 0 0,-4-4-372 0 0,-5 0-12 0 0,-3-1-432 0 0,-2 0-889 0 0,-5-3-919 0 0,-2-3-2828 0 0,0-5-3041 0 0</inkml:trace>
  <inkml:trace contextRef="#ctx0" brushRef="#br0" timeOffset="-2625.966">582 490 380 0 0,'0'0'668'0'0,"0"0"-417"0"0,0 0-156 0 0,0 0 184 0 0,0 0 667 0 0,0 0 179 0 0,0 0-69 0 0,-16-9 6374 0 0,49 250-1754 0 0,-36-182-4679 0 0,1-29-2702 0 0,2-25-4719 0 0,12-24-1278 0 0</inkml:trace>
  <inkml:trace contextRef="#ctx0" brushRef="#br0" timeOffset="-2390.962">638 371 560 0 0,'0'0'8073'0'0,"0"0"-6434"0"0,0 0-1428 0 0,6 6 520 0 0,163 152 5076 0 0,-170-156-5778 0 0,0-1 0 0 0,0 1 0 0 0,0 0 1 0 0,0-1-1 0 0,0 1 0 0 0,0-1 0 0 0,0 0 0 0 0,-1 1 1 0 0,1-1-1 0 0,-1 0 0 0 0,1 0 0 0 0,-1 0 0 0 0,1 0 1 0 0,-1 0-1 0 0,1 0 0 0 0,-1 0 0 0 0,0 0 0 0 0,0-1 1 0 0,1 1-1 0 0,-1-1 0 0 0,0 1 0 0 0,0-1 0 0 0,0 0 1 0 0,0 0-1 0 0,1 1 0 0 0,-1-1 0 0 0,0-1 0 0 0,0 1 0 0 0,0 0 1 0 0,0 0-1 0 0,0-1 0 0 0,1 1 0 0 0,-1-1 0 0 0,-1 0-29 0 0,1 1-5 0 0,-3 1-170 0 0,-74-2-2255 0 0,28-9-6135 0 0,34 0 1727 0 0</inkml:trace>
  <inkml:trace contextRef="#ctx0" brushRef="#br0" timeOffset="830.016">4371 572 732 0 0,'0'0'11210'0'0,"0"7"-8527"0"0,-12 237 867 0 0,16-206-4212 0 0,14-23-6611 0 0,-4-14 217 0 0</inkml:trace>
  <inkml:trace contextRef="#ctx0" brushRef="#br0" timeOffset="1069.077">4754 811 3908 0 0,'0'0'11665'0'0,"0"0"-11273"0"0,0 0-392 0 0,0 0-580 0 0,0 0 580 0 0,-54 4 376 0 0,25-4-48 0 0,0-1-136 0 0,-5-1-148 0 0,2 2-44 0 0,-2 0-8 0 0,6 0-1088 0 0,2 0-1020 0 0,11-1-3560 0 0,4-8-1753 0 0</inkml:trace>
  <inkml:trace contextRef="#ctx0" brushRef="#br0" timeOffset="1412.769">5149 743 5869 0 0,'0'0'4728'0'0,"0"0"-3815"0"0,0 0-654 0 0,0 0 147 0 0,0 0-69 0 0,0 0-5 0 0,1 7 171 0 0,-1-5-445 0 0,0 0 1 0 0,1 0-1 0 0,0 0 1 0 0,-1 0-1 0 0,1 0 1 0 0,0 0 0 0 0,0-1-1 0 0,0 1 1 0 0,0 0-1 0 0,0 0 1 0 0,0-1 0 0 0,0 1-1 0 0,1 0 1 0 0,-1-1-1 0 0,1 0 1 0 0,-1 1 0 0 0,1-1-1 0 0,-1 0 1 0 0,1 1-1 0 0,0-1 1 0 0,0 0-1 0 0,0 0 1 0 0,-1-1 0 0 0,1 1-1 0 0,0 0 1 0 0,0-1-1 0 0,0 1 1 0 0,0-1 0 0 0,0 1-1 0 0,0-1 1 0 0,1 0-1 0 0,-1 0 1 0 0,0 0 0 0 0,0 0-1 0 0,0 0 1 0 0,0-1-1 0 0,0 1 1 0 0,0-1-1 0 0,2 0-58 0 0,1 2 44 0 0,0 0-1 0 0,0 0 0 0 0,0-1 1 0 0,1 0-1 0 0,-1 0 0 0 0,0 0 0 0 0,0-1 1 0 0,0 1-1 0 0,0-1 0 0 0,1 0 1 0 0,-1-1-1 0 0,0 1 0 0 0,-1-1 0 0 0,1 0 1 0 0,0-1-1 0 0,-1 1 0 0 0,1-1 1 0 0,-1 0-1 0 0,1 0 0 0 0,-1 0 0 0 0,0 0 1 0 0,-1-1-1 0 0,1 0 0 0 0,0 1 1 0 0,-1-1-1 0 0,0-1 0 0 0,1 0-43 0 0,-6 2-52 0 0,0 0-1 0 0,0 0 1 0 0,0 1 0 0 0,0-1-1 0 0,-1 0 1 0 0,1 1 0 0 0,-1 0-1 0 0,1 0 1 0 0,-1 0 0 0 0,0 0-1 0 0,0 0 1 0 0,0 0-1 0 0,0 1 1 0 0,0-1 0 0 0,0 1-1 0 0,-1 0 1 0 0,1 0 0 0 0,0 0-1 0 0,-1 0 1 0 0,1 1 0 0 0,0-1-1 0 0,-1 1 1 0 0,1 0-1 0 0,-1 0 1 0 0,1 0 0 0 0,0 0-1 0 0,-1 1 1 0 0,1 0 0 0 0,-1-1-1 0 0,1 1 1 0 0,0 0-1 0 0,0 1 1 0 0,-1-1 0 0 0,1 0-1 0 0,0 1 53 0 0,-5 3 66 0 0,0 0 0 0 0,0 0 0 0 0,1 1 0 0 0,0 0 0 0 0,0 0 0 0 0,1 1 0 0 0,-1 0 0 0 0,1 0 0 0 0,1 0-1 0 0,-1 1 1 0 0,1 0 0 0 0,1 0 0 0 0,0 0 0 0 0,0 0 0 0 0,0 1 0 0 0,1-1 0 0 0,0 1 0 0 0,1 0 0 0 0,0 0 0 0 0,0 0 0 0 0,0 6-67 0 0,5-10 122 0 0,-1-1-1 0 0,1 0 0 0 0,0-1 0 0 0,0 1 1 0 0,1 0-1 0 0,-1-1 0 0 0,0 0 0 0 0,1 0 0 0 0,0 0 1 0 0,0 0-1 0 0,0-1 0 0 0,0 1 0 0 0,0-1 1 0 0,1 0-1 0 0,-1 0 0 0 0,1-1 0 0 0,-1 1 0 0 0,1-1 1 0 0,0 0-1 0 0,-1 0 0 0 0,1-1 0 0 0,0 1 1 0 0,0-1-1 0 0,0 0 0 0 0,-1 0 0 0 0,1-1 0 0 0,1 1-120 0 0,1 0-72 0 0,13 2 129 0 0,-10 0-91 0 0,-1 0-1 0 0,2-1 1 0 0,-1 0 0 0 0,0-1 0 0 0,0 0 0 0 0,0 0 0 0 0,0-1 0 0 0,0-1 0 0 0,0 0 0 0 0,0 0 0 0 0,0-1 0 0 0,-1 0-1 0 0,1 0 1 0 0,2-3 34 0 0,0-7-2128 0 0,-9 0-3318 0 0,-3-2-1664 0 0</inkml:trace>
  <inkml:trace contextRef="#ctx0" brushRef="#br0" timeOffset="1659.196">5744 421 15441 0 0,'0'0'1044'0'0,"-8"0"-1159"0"0,-287-15 644 0 0,292 15-1170 0 0,-23-4-355 0 0,19-3-6613 0 0,13-2 700 0 0</inkml:trace>
  <inkml:trace contextRef="#ctx0" brushRef="#br0" timeOffset="2047.268">5911 284 12285 0 0,'2'9'1748'0'0,"14"39"-747"0"0,2-2 0 0 0,3 0 0 0 0,1-2 0 0 0,2 0 0 0 0,15 18-1001 0 0,-26-41 458 0 0,-2-3-2496 0 0,-28-40-1051 0 0,-57-103 1946 0 0,42 172 3616 0 0,-8-4-1152 0 0,-8 14-4194 0 0,46-52-190 0 0,2-1-2080 0 0</inkml:trace>
  <inkml:trace contextRef="#ctx0" brushRef="#br0" timeOffset="2293.354">6373 269 7325 0 0,'0'0'4933'0'0,"1"9"-3780"0"0,-6 296 3651 0 0,40-247-6119 0 0,9-44-6487 0 0,-32-14 2292 0 0</inkml:trace>
  <inkml:trace contextRef="#ctx0" brushRef="#br0" timeOffset="2544.279">6474 469 7129 0 0,'0'0'4756'0'0,"0"0"-4232"0"0,0 0-448 0 0,-50-16 220 0 0,16 15-16 0 0,-7-2-100 0 0,-8 1-4 0 0,-7 2-116 0 0,6 0-60 0 0,15-1-1728 0 0,11-2-3980 0 0</inkml:trace>
  <inkml:trace contextRef="#ctx0" brushRef="#br0" timeOffset="3041.147">6958 55 13745 0 0,'-1'9'803'0'0,"-25"498"2033"0"0,18-415-2572 0 0,-5 35-609 0 0,6 0 0 0 0,9 104 345 0 0,1-203 132 0 0,0-2-1022 0 0,-3-25-5821 0 0,-6-25 942 0 0</inkml:trace>
  <inkml:trace contextRef="#ctx0" brushRef="#br0" timeOffset="3953.189">6798 177 8265 0 0,'-9'-3'2485'0'0,"-32"-9"-2515"0"0,-2 1 0 0 0,0 3 0 0 0,0 1 0 0 0,0 3 0 0 0,-1 1 1 0 0,-12 2 29 0 0,-39-4 19 0 0,-310-24 108 0 0,-1417-65 2097 0 0,143 134-1844 0 0,399-7-502 0 0,189 27 712 0 0,987-46-692 0 0,119 51 415 0 0,6-20-146 0 0,-1 1 1 0 0,-3 1-1 0 0,-1 1 1 0 0,-3 0 0 0 0,-2 0-1 0 0,-2 2 1 0 0,-2-1-1 0 0,0 27-167 0 0,-6-59 262 0 0,-3 3-168 0 0,1-1 0 0 0,1 0-1 0 0,1 1 1 0 0,1-1-1 0 0,0 0 1 0 0,2 0 0 0 0,0 0-1 0 0,1 0 1 0 0,1 0 0 0 0,1-1-1 0 0,0 0 1 0 0,2-1 0 0 0,0 0-1 0 0,0 0 1 0 0,2 0-1 0 0,0-2 1 0 0,1 1 0 0 0,0-1-1 0 0,2-1 1 0 0,1 1-94 0 0,36 14 49 0 0,0-2 0 0 0,2-3 0 0 0,1-2 0 0 0,1-2 0 0 0,1-3 0 0 0,0-2 0 0 0,1-2 0 0 0,0-3 0 0 0,1-3 0 0 0,0-2 0 0 0,39-3-49 0 0,-82 0 14 0 0,1452 50 979 0 0,-1126-48-966 0 0,2553-20 577 0 0,-2017-2-1249 0 0,-855 21-4459 0 0,-16-1-670 0 0,1-1-2355 0 0</inkml:trace>
  <inkml:trace contextRef="#ctx0" brushRef="#br0" timeOffset="7175.413">6582 801 1552 0 0,'0'0'1304'0'0,"0"0"1334"0"0,0 0-2860 0 0,0 0 22 0 0,-10 7 801 0 0,-139 57 739 0 0,105-57-1232 0 0,0-1-1 0 0,-1-2 1 0 0,0-3-1 0 0,0-1 1 0 0,0-2-1 0 0,1-2 1 0 0,-23-6-108 0 0,37 3 39 0 0,0 0 0 0 0,1-2 0 0 0,0-1 1 0 0,0-1-1 0 0,1-2 0 0 0,1-1 0 0 0,-7-5-39 0 0,17 7 6 0 0,0-1 1 0 0,1 0-1 0 0,0-2 1 0 0,1 0-1 0 0,1 0 0 0 0,1-1 1 0 0,0-1-1 0 0,1-1 1 0 0,1 1-1 0 0,0-2 0 0 0,1 1 1 0 0,2-2-1 0 0,0 1 1 0 0,0-1-1 0 0,2 0 0 0 0,1-1 1 0 0,-3-15-7 0 0,7 26-39 0 0,0 1-1 0 0,1-1 1 0 0,0 1 0 0 0,0-1 0 0 0,1 0 0 0 0,1 1 0 0 0,-1 0 0 0 0,1-1-1 0 0,1 1 1 0 0,0 0 0 0 0,0 0 0 0 0,1 0 0 0 0,0 0 0 0 0,0 1 0 0 0,1 0-1 0 0,0 0 1 0 0,1 0 0 0 0,0 0 0 0 0,0 1 0 0 0,1 0 0 0 0,-1 0-1 0 0,1 1 1 0 0,1-1 0 0 0,-1 2 0 0 0,1-1 0 0 0,0 1 0 0 0,1 0 0 0 0,-1 1-1 0 0,1 0 1 0 0,0 0 0 0 0,0 1 0 0 0,3-1 39 0 0,31-8 4 0 0,0 1-1 0 0,0 1 1 0 0,1 3-1 0 0,0 2 1 0 0,0 2 0 0 0,0 1-1 0 0,1 3 1 0 0,-1 1-1 0 0,0 2 1 0 0,0 3 0 0 0,0 1-1 0 0,-1 2 1 0 0,0 2-1 0 0,-1 2 1 0 0,-1 1 0 0 0,0 3-1 0 0,-1 1 1 0 0,-1 2-1 0 0,-1 2 1 0 0,11 9-4 0 0,-41-28 43 0 0,1 1-1 0 0,-1 0 1 0 0,0 0-1 0 0,0 1 1 0 0,-1 0 0 0 0,1 1-1 0 0,-1-1 1 0 0,-1 1-1 0 0,1 1 1 0 0,-1-1 0 0 0,-1 1-1 0 0,1 0 1 0 0,-1 1-1 0 0,-1-1 1 0 0,1 1 0 0 0,-1 0-1 0 0,-1 0 1 0 0,0 0-1 0 0,0 1 1 0 0,-1-1 0 0 0,0 1-1 0 0,-1-1 1 0 0,0 1-1 0 0,0 0 1 0 0,-1-1 0 0 0,0 1-1 0 0,-1 0 1 0 0,0-1-1 0 0,-1 1 1 0 0,0-1 0 0 0,0 1-1 0 0,-1-1 1 0 0,0 0-1 0 0,0 0 1 0 0,-1 0 0 0 0,-1 0-1 0 0,0-1 1 0 0,0 1-1 0 0,-4 5-42 0 0,-15 9 117 0 0,-1-1-1 0 0,-1-1 0 0 0,0-1 0 0 0,-2-1 0 0 0,0-2 1 0 0,-1 0-1 0 0,-1-2 0 0 0,0-2 0 0 0,-1 0 0 0 0,0-2 1 0 0,-20 3-117 0 0,-124 13-2767 0 0,138-27-1794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13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44 10997 0 0,'0'0'3828'0'0,"0"0"-3308"0"0,0 0-508 0 0,0 0 100 0 0,0 0 452 0 0,-41-2 217 0 0,18-1-109 0 0,-10 0-336 0 0,0 2-276 0 0,-1 0-60 0 0,-1-1-8 0 0,8 2-40 0 0,-1 0-128 0 0,3-2-780 0 0,6 0-593 0 0,9-4-1027 0 0,3 0-2728 0 0,10-9-1961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13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24 10125 0 0,'0'0'2928'0'0,"0"0"-2088"0"0,0 0-472 0 0,0 0 64 0 0,0 0-68 0 0,0 0 140 0 0,-54-4 12 0 0,15 3-199 0 0,-9 0-221 0 0,1 0-96 0 0,12 1-4 0 0,10 0-209 0 0,6-2-1023 0 0,2-1-452 0 0,5 1-2288 0 0,0-7-3281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13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4 4012 0 0,'0'0'7525'0'0,"0"0"-5475"0"0,0 0-1731 0 0,0 0-98 0 0,0 0-87 0 0,0 0-91 0 0,0 0-40 0 0,0 0-298 0 0,6-2-274 0 0,-1 1 562 0 0,0 1 0 0 0,-1-1-1 0 0,1 1 1 0 0,0 0 0 0 0,0 1 0 0 0,0-1-1 0 0,-1 1 1 0 0,1 0 0 0 0,0 0 0 0 0,-1 0-1 0 0,1 1 1 0 0,-1-1 0 0 0,1 1-1 0 0,-1 0 1 0 0,0 1 0 0 0,0-1 0 0 0,0 1-1 0 0,0 0 1 0 0,0 0 0 0 0,3 3 7 0 0,-3-4 88 0 0,0-1 1 0 0,-1 2-1 0 0,1-1 1 0 0,-1 0-1 0 0,1 1 0 0 0,-1-1 1 0 0,0 1-1 0 0,0 0 1 0 0,0 0-1 0 0,0 0 1 0 0,-1 1-1 0 0,1-1 0 0 0,-1 1 1 0 0,0-1-1 0 0,0 1 1 0 0,0 0-1 0 0,-1 0 1 0 0,1 0-1 0 0,-1 0 1 0 0,0 0-1 0 0,0 0 0 0 0,0 0 1 0 0,0 0-1 0 0,-1 0 1 0 0,0 0-1 0 0,0 1 1 0 0,0-1-1 0 0,0 0 0 0 0,-1 0 1 0 0,0 0-1 0 0,1 0 1 0 0,-1 1-1 0 0,-1-1 1 0 0,1-1-1 0 0,-1 1 0 0 0,1 0 1 0 0,-1 0-1 0 0,0 0 1 0 0,-1-1-1 0 0,1 1 1 0 0,-3 2-89 0 0,-68 51 1183 0 0,16-15-2947 0 0,24-9-4424 0 0,26-22-1151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14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8825 0 0,'0'0'7853'0'0,"0"0"-7633"0"0,0 0-216 0 0,0 0 600 0 0,0 0 64 0 0,0 0-124 0 0,0 0-200 0 0,0 0-184 0 0,0 0-160 0 0,8 36-60 0 0,-4-31-236 0 0,0-1-1152 0 0,-3-1-1529 0 0,9-3-5047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4:28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1592 0 0,'0'0'6184'0'0,"0"0"-4278"0"0,0 0-1094 0 0,2 7 368 0 0,11 175 3732 0 0,-13-181-5036 0 0,-1 25-852 0 0,9-14-7788 0 0,1-12 2042 0 0</inkml:trace>
  <inkml:trace contextRef="#ctx0" brushRef="#br0" timeOffset="245.17">308 40 836 0 0,'0'0'8098'0'0,"0"0"-5398"0"0,0 0-1948 0 0,0 0-237 0 0,0 0-47 0 0,0 0-61 0 0,0 0-134 0 0,0 0-220 0 0,-6 2-173 0 0,5-2 130 0 0,0 0 0 0 0,-1 0 0 0 0,1 0 0 0 0,0 1-1 0 0,-1-1 1 0 0,1 1 0 0 0,0-1 0 0 0,0 1 0 0 0,-1-1 0 0 0,1 1 0 0 0,0 0 0 0 0,0-1 0 0 0,0 1-1 0 0,0 0 1 0 0,0 0 0 0 0,0 0 0 0 0,0 0 0 0 0,0 0 0 0 0,0 0 0 0 0,0 0 0 0 0,1 0 0 0 0,-1 0 0 0 0,0 0-1 0 0,1 1 1 0 0,-1-1 0 0 0,1 0 0 0 0,-1 0 0 0 0,1 1 0 0 0,0-1 0 0 0,-1 0 0 0 0,1 1 0 0 0,0-1-1 0 0,0 0 1 0 0,0 1 0 0 0,0-1 0 0 0,0 0 0 0 0,0 1 0 0 0,0-1 0 0 0,1 0 0 0 0,-1 1 0 0 0,0-1 0 0 0,1 0-1 0 0,-1 0 1 0 0,1 1 0 0 0,-1-1 0 0 0,1 0 0 0 0,0 0 0 0 0,0 0 0 0 0,-1 0 0 0 0,1 1 0 0 0,0-1 0 0 0,0-1-1 0 0,0 1 1 0 0,0 0 0 0 0,0 0 0 0 0,0 0 0 0 0,1 0-10 0 0,46 93 1011 0 0,-48-92-999 0 0,1 0 1 0 0,-1 0-1 0 0,1 0 0 0 0,-1 0 0 0 0,0 0 1 0 0,1 0-1 0 0,-1 0 0 0 0,0 0 0 0 0,0 0 1 0 0,-1 0-1 0 0,1 0 0 0 0,0 0 1 0 0,-1 0-1 0 0,1 0 0 0 0,-1 0 0 0 0,0 0 1 0 0,0 0-1 0 0,1 0 0 0 0,-1 0 0 0 0,-1 0 1 0 0,1 0-1 0 0,0-1 0 0 0,0 1 1 0 0,-1 0-1 0 0,1-1 0 0 0,0 1 0 0 0,-1-1 1 0 0,0 0-1 0 0,1 1 0 0 0,-1-1 0 0 0,0 0 1 0 0,0 0-1 0 0,1 0 0 0 0,-1 0 1 0 0,0 0-1 0 0,0-1 0 0 0,0 1 0 0 0,0-1 1 0 0,0 1-1 0 0,0-1 0 0 0,-1 0 1 0 0,1 1-1 0 0,0-1 0 0 0,0 0 0 0 0,0 0 1 0 0,0-1-1 0 0,0 1 0 0 0,-2-1-12 0 0,-18-2-3975 0 0,13-2-1035 0 0</inkml:trace>
  <inkml:trace contextRef="#ctx0" brushRef="#br0" timeOffset="496.9">515 35 3556 0 0,'0'0'9669'0'0,"0"0"-9301"0"0,0 0-204 0 0,0 0-164 0 0,0 0 584 0 0,-52-4-268 0 0,29 1-276 0 0,1 2-40 0 0,-5 1-776 0 0,2-2-908 0 0,6 2-2500 0 0,-2-8-3081 0 0</inkml:trace>
  <inkml:trace contextRef="#ctx0" brushRef="#br0" timeOffset="682.318">701 3 6341 0 0,'0'0'6916'0'0,"0"7"-5366"0"0,-1 5-1239 0 0,0-1 0 0 0,-1 1 0 0 0,0-1 0 0 0,-1 0 0 0 0,0 0 1 0 0,-1 0-1 0 0,0-1 0 0 0,-1 1 0 0 0,0-1 0 0 0,-1 0 0 0 0,0 0 0 0 0,-4 5-311 0 0,-29 31 257 0 0,-23 30-457 0 0,41-22-2894 0 0,21-52 2846 0 0,-1 6-3115 0 0,7-4-5021 0 0,5-8 4876 0 0</inkml:trace>
  <inkml:trace contextRef="#ctx0" brushRef="#br0" timeOffset="1145.616">778 146 1032 0 0,'0'0'8628'0'0,"0"0"-5622"0"0,1 7-2517 0 0,43 214 4445 0 0,-39-221-4758 0 0,-5-2-200 0 0,0 1 0 0 0,0-1 0 0 0,0 0 0 0 0,1 0 0 0 0,-1 1 0 0 0,0-1 0 0 0,1 0 0 0 0,-1 1 0 0 0,1-1 0 0 0,0 1 0 0 0,-1-1 0 0 0,1 1 0 0 0,0-1-1 0 0,0 1 1 0 0,0-1 0 0 0,0 1 0 0 0,0 0 0 0 0,0-1 0 0 0,0 1 0 0 0,1 0 0 0 0,-1 0 0 0 0,0 0 0 0 0,1 0 0 0 0,-1 0 0 0 0,1 0 0 0 0,-1 0 0 0 0,1 0 0 0 0,-1 1 0 0 0,1-1 0 0 0,0 1 0 0 0,-1-1 0 0 0,1 1 0 0 0,0 0 0 0 0,-1-1 0 0 0,1 1 0 0 0,0 0 0 0 0,-1 0 0 0 0,1 0 0 0 0,0 0 24 0 0,45 70 533 0 0,-45-29-8076 0 0,-2-43 2770 0 0</inkml:trace>
  <inkml:trace contextRef="#ctx0" brushRef="#br0" timeOffset="1392.869">1063 396 5897 0 0,'0'0'6466'0'0,"0"0"-4740"0"0,3 7-1277 0 0,-2-5-512 0 0,1 0 185 0 0,0 0-1 0 0,0 0 1 0 0,-1 1 0 0 0,1-1 0 0 0,-1 1-1 0 0,0-1 1 0 0,0 1 0 0 0,0-1-1 0 0,0 1 1 0 0,0 0 0 0 0,0 0 0 0 0,-1-1-1 0 0,1 1 1 0 0,-1 0 0 0 0,0 0 0 0 0,0 0-1 0 0,0 0 1 0 0,0 0 0 0 0,0-1 0 0 0,-1 1-1 0 0,1 0 1 0 0,-1 0 0 0 0,0 0 0 0 0,1-1-1 0 0,-2 1 1 0 0,1 0 0 0 0,0-1 0 0 0,0 1-1 0 0,-1-1 1 0 0,-1 2-122 0 0,9-28 1309 0 0,-3 19-1317 0 0,0 1 1 0 0,-1-1-1 0 0,1 1 0 0 0,1 0 1 0 0,-1 0-1 0 0,1 1 0 0 0,-1-1 1 0 0,1 1-1 0 0,0-1 1 0 0,1 1-1 0 0,-1 0 0 0 0,0 1 1 0 0,1-1-1 0 0,-1 1 0 0 0,1 0 1 0 0,0 0-1 0 0,0 0 1 0 0,0 1-1 0 0,0 0 0 0 0,2-1 8 0 0,44-2-5359 0 0,-31 3-2308 0 0</inkml:trace>
  <inkml:trace contextRef="#ctx0" brushRef="#br0" timeOffset="48711.28">151 393 352 0 0,'0'0'220'0'0,"0"0"-100"0"0,0 0-120 0 0,0 0-112 0 0,0 0 112 0 0,0 0 12 0 0,0 0-12 0 0,0 0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1.3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50 744 0 0,'0'0'1595'0'0,"0"0"3847"0"0,0 0-3071 0 0,0 0-1793 0 0,0 0-299 0 0,0 0 212 0 0,-8 0 201 0 0,-308-25 1601 0 0,315 25-2671 0 0,-19-4-349 0 0,17-6-6593 0 0,11-1 1260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50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43 3284 0 0,'0'0'1668'0'0,"0"0"791"0"0,0 0-1595 0 0,0 0 198 0 0,0 0 623 0 0,0 0 108 0 0,0 0-498 0 0,13-25 3092 0 0,-18 23-4464 0 0,0-1 1 0 0,0 1-1 0 0,-1 0 0 0 0,1 0 0 0 0,-1 0 1 0 0,1 1-1 0 0,-1 0 0 0 0,1 0 0 0 0,-1 0 1 0 0,0 1-1 0 0,1 0 0 0 0,-1 0 0 0 0,0 0 1 0 0,1 1-1 0 0,-1-1 0 0 0,0 1 0 0 0,-1 1 77 0 0,3-1-3 0 0,0 0 1 0 0,0 0-1 0 0,0 0 0 0 0,0 0 0 0 0,0 1 0 0 0,0 0 0 0 0,0 0 0 0 0,1 0 0 0 0,-1 0 1 0 0,1 0-1 0 0,-1 1 0 0 0,1 0 0 0 0,0-1 0 0 0,0 1 0 0 0,0 0 0 0 0,0 1 0 0 0,0-1 1 0 0,1 0-1 0 0,0 1 0 0 0,-1 0 0 0 0,1-1 0 0 0,1 1 0 0 0,-1 0 0 0 0,0 0 0 0 0,1 0 1 0 0,0 0-1 0 0,0 0 0 0 0,0 1 0 0 0,1-1 0 0 0,-1 0 0 0 0,1 0 0 0 0,0 0 1 0 0,0 1-1 0 0,0-1 0 0 0,1 0 0 0 0,0 1 3 0 0,3-2 51 0 0,-1 0 1 0 0,1-1-1 0 0,0 0 1 0 0,1 0-1 0 0,-1 0 1 0 0,0-1-1 0 0,1 1 1 0 0,-1-1-1 0 0,0 0 0 0 0,1 0 1 0 0,0-1-1 0 0,-1 1 1 0 0,1-1-1 0 0,-1 0 1 0 0,1 0-1 0 0,-1-1 1 0 0,1 1-1 0 0,-1-1 1 0 0,1 0-1 0 0,-1 0 0 0 0,1-1 1 0 0,-1 1-1 0 0,0-1 1 0 0,0 0-1 0 0,0 0 1 0 0,0 0-1 0 0,0-1 1 0 0,0 0-1 0 0,2-1-51 0 0,41-53-765 0 0,-31 89-611 0 0,-5 48 1481 0 0,3-68-4892 0 0,-5-13-662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1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9 1228 0 0,'0'0'8033'0'0,"0"0"-6481"0"0,0 0-948 0 0,0 0 792 0 0,0 0-8 0 0,0 0-804 0 0,0 0-256 0 0,-44 1-40 0 0,3-2-148 0 0,-10 0-132 0 0,6 1-4 0 0,8 0-4 0 0,12-1-1020 0 0,8-2-968 0 0,7 0-3816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3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6401 0 0,'0'0'4705'0'0,"0"0"-3064"0"0,0 0-1258 0 0,0 0-48 0 0,0 0-24 0 0,0 0-131 0 0,6 1-223 0 0,12 2 140 0 0,-1 1-1 0 0,0 0 1 0 0,-1 1-1 0 0,1 1 1 0 0,-1 1 0 0 0,0 0-1 0 0,0 1 1 0 0,-1 1-1 0 0,0 0 1 0 0,-1 1-1 0 0,0 0-96 0 0,-13-8 7 0 0,0 0 0 0 0,0 0 0 0 0,-1 0 0 0 0,1 0 0 0 0,-1 0 0 0 0,0 0 0 0 0,1 0 0 0 0,-1 0 0 0 0,0 0 0 0 0,0 1 0 0 0,0-1 1 0 0,-1 0-1 0 0,1 0 0 0 0,0 0 0 0 0,-1 0 0 0 0,1 0 0 0 0,-1 0 0 0 0,0 0 0 0 0,0-1 0 0 0,0 1 0 0 0,1 0 0 0 0,-2 0 0 0 0,1 0 0 0 0,0-1 0 0 0,0 1 0 0 0,-1 0 0 0 0,1-1 0 0 0,0 0 0 0 0,-1 1 0 0 0,0-1 0 0 0,1 0 0 0 0,-1 0 0 0 0,0 1 0 0 0,0-1 0 0 0,1-1 0 0 0,-1 1 0 0 0,0 0 0 0 0,0 0 0 0 0,0-1 0 0 0,0 1 0 0 0,0-1 0 0 0,0 1 0 0 0,0-1 0 0 0,0 0 0 0 0,0 0 0 0 0,0 0 0 0 0,-1 0 0 0 0,1 0 0 0 0,0-1 0 0 0,0 1 0 0 0,0-1 0 0 0,0 1 0 0 0,0-1 0 0 0,0 0 0 0 0,1 1 0 0 0,-1-1 0 0 0,0 0 0 0 0,0 0 0 0 0,0 0 0 0 0,0-1-7 0 0,57 10-357 0 0,-52-8 430 0 0,1 0 0 0 0,-1 1 0 0 0,1-1 1 0 0,-1 1-1 0 0,1 0 0 0 0,-1-1 1 0 0,0 2-1 0 0,1-1 0 0 0,-1 0 0 0 0,0 1 1 0 0,0-1-1 0 0,0 1 0 0 0,0 0 0 0 0,0 0 1 0 0,0 0-1 0 0,-1 1 0 0 0,1-1 0 0 0,-1 1 1 0 0,1-1-1 0 0,-1 1 0 0 0,0 0 0 0 0,0 0 1 0 0,0 0-1 0 0,-1 0 0 0 0,1 0 0 0 0,-1 0 1 0 0,1 0-1 0 0,-1 1 0 0 0,0-1 0 0 0,0 1 1 0 0,-1-1-1 0 0,1 0 0 0 0,-1 1 0 0 0,0-1 1 0 0,1 1-1 0 0,-2-1 0 0 0,1 1 1 0 0,0-1-1 0 0,-1 1 0 0 0,1-1 0 0 0,-1 1 1 0 0,0-1-1 0 0,0 0 0 0 0,0 1 0 0 0,-1-1 1 0 0,1 0-1 0 0,-1 0 0 0 0,0 0 0 0 0,-1 2-73 0 0,-5 0-30 0 0,-1 0 0 0 0,0 0-1 0 0,0-1 1 0 0,0 0-1 0 0,-1-1 1 0 0,1 1 0 0 0,-1-2-1 0 0,0 0 1 0 0,0 0-1 0 0,1-1 1 0 0,-1 0 0 0 0,0 0-1 0 0,0-1 1 0 0,0-1 0 0 0,0 1-1 0 0,0-2 1 0 0,0 1-1 0 0,0-1 1 0 0,-7-3 30 0 0,-6-18-3217 0 0,20 1-5015 0 0,7 4 1630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6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56 14573 0 0,'0'0'2365'0'0,"0"0"-2077"0"0,0 0-288 0 0,0 0-328 0 0,0 0 328 0 0,-36-7 112 0 0,13 1-112 0 0,-4-1-60 0 0,0 0-917 0 0,1-3-879 0 0,2 0-1228 0 0,10 2-2865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7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42 6705 0 0,'0'0'7620'0'0,"0"0"-6848"0"0,0 0-768 0 0,0 0-4 0 0,0 0-44 0 0,0 0 44 0 0,0 0 108 0 0,-71-7-108 0 0,9-3-88 0 0,6 0-1776 0 0,6-4-4580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6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7977 0 0,'0'0'4668'0'0,"6"8"-3501"0"0,54 152 3081 0 0,-59-149-4162 0 0,0 0 1 0 0,0 0 0 0 0,-1 0 0 0 0,-1 0 0 0 0,0 0-1 0 0,-1 0 1 0 0,0 0 0 0 0,0-1 0 0 0,-1 1-1 0 0,0-1 1 0 0,-1 1 0 0 0,0-1 0 0 0,-2 1-87 0 0,-1-62-1045 0 0,6 49 1031 0 0,1 0-1 0 0,0 0 1 0 0,0-1-1 0 0,0 1 1 0 0,1 0-1 0 0,-1 0 1 0 0,0 0-1 0 0,1 0 1 0 0,0 0-1 0 0,-1 0 1 0 0,1 0 0 0 0,0 0-1 0 0,0 0 1 0 0,0 0-1 0 0,0 0 1 0 0,0 1-1 0 0,1-1 1 0 0,-1 0-1 0 0,0 1 1 0 0,1-1-1 0 0,0 1 1 0 0,-1-1-1 0 0,1 1 1 0 0,0 0 0 0 0,-1-1-1 0 0,1 1 1 0 0,0 0-1 0 0,0 0 1 0 0,0 1-1 0 0,0-1 1 0 0,0 0-1 0 0,0 1 1 0 0,0-1-1 0 0,0 1 1 0 0,0-1 0 0 0,1 1-1 0 0,-1 0 1 0 0,0 0-1 0 0,0 0 1 0 0,0 0-1 0 0,0 1 1 0 0,0-1-1 0 0,0 0 1 0 0,1 1-1 0 0,-1-1 1 0 0,0 1 0 0 0,0 0-1 0 0,0 0 1 0 0,-1 0-1 0 0,3 1 15 0 0,79 77 1745 0 0,-74-27-615 0 0,-9-29-6423 0 0,0-14 102 0 0,0-13-836 0 0</inkml:trace>
  <inkml:trace contextRef="#ctx0" brushRef="#br0" timeOffset="238.148">386 307 4152 0 0,'0'0'6787'0'0,"0"0"-4919"0"0,6 6-1394 0 0,-4-4-383 0 0,0-1 0 0 0,1 1 0 0 0,-1-1-1 0 0,0 1 1 0 0,0 0 0 0 0,0 0 0 0 0,0 0 0 0 0,-1 0-1 0 0,1 0 1 0 0,-1 0 0 0 0,1 1 0 0 0,-1-1-1 0 0,1 0 1 0 0,-1 1 0 0 0,0-1 0 0 0,0 1 0 0 0,-1-1-1 0 0,1 1 1 0 0,0 0 0 0 0,-1-1 0 0 0,1 1 0 0 0,-1 0-1 0 0,0-1 1 0 0,0 1 0 0 0,0 0 0 0 0,0 0 0 0 0,-1-1-1 0 0,1 1 1 0 0,-1 0 0 0 0,0-1 0 0 0,1 1-1 0 0,-1-1 1 0 0,0 1 0 0 0,0-1 0 0 0,-1 1 0 0 0,1-1-1 0 0,-1 0 1 0 0,1 1 0 0 0,-1-1 0 0 0,0 0 0 0 0,0 1-91 0 0,14-32 818 0 0,-5 21-896 0 0,-1-1-1 0 0,1 1 0 0 0,0 1 0 0 0,1-1 0 0 0,0 1 1 0 0,0 0-1 0 0,0 1 0 0 0,1 0 0 0 0,0 0 0 0 0,0 1 1 0 0,1 0-1 0 0,-1 0 0 0 0,8-1 79 0 0,50 5-5973 0 0,-56 5 392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4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51 628 0 0,'0'0'1208'0'0,"0"0"430"0"0,0 0-921 0 0,0 0-727 0 0,0 0-113 0 0,0 0 10 0 0,0 0-40 0 0,0 0 45 0 0,-5-2 16 0 0,-17-12 476 0 0,22 14 44 0 0,0 0 86 0 0,0 0-46 0 0,33-15 3858 0 0,-30 6 1127 0 0,-10 18-4410 0 0,-10 23-818 0 0,6 1 187 0 0,0 1 0 0 0,3 0 0 0 0,0 0 0 0 0,2 1 0 0 0,2 0 0 0 0,1 0 0 0 0,2 0 0 0 0,2 0 0 0 0,1 1-412 0 0,-2-32-22 0 0,1 1-1 0 0,1-1 1 0 0,-1 0 0 0 0,1 0-1 0 0,-1 0 1 0 0,1 0-1 0 0,0 0 1 0 0,1 0 0 0 0,-1 0-1 0 0,1-1 1 0 0,0 1 0 0 0,-1-1-1 0 0,1 0 1 0 0,1 0-1 0 0,-1 0 1 0 0,0 0 0 0 0,1 0-1 0 0,0-1 1 0 0,-1 0-1 0 0,1 1 1 0 0,0-1 0 0 0,0-1-1 0 0,0 1 1 0 0,1-1-1 0 0,3 2 23 0 0,17-5-3904 0 0,0-13-3588 0 0,-9-5-693 0 0</inkml:trace>
  <inkml:trace contextRef="#ctx0" brushRef="#br0" timeOffset="216.548">389 37 10393 0 0,'0'0'4908'0'0,"0"0"-4908"0"0,26 37-12 0 0,-19-22 12 0 0,-2 1 640 0 0,-4 0-35 0 0,2-1-105 0 0,-3-1-164 0 0,0 1-124 0 0,-4 0-164 0 0,1-3-48 0 0,-1 0-260 0 0,-1-3-312 0 0,4-1-509 0 0,1-2-651 0 0,0-2-1144 0 0,0-3-2388 0 0,1-2-581 0 0</inkml:trace>
  <inkml:trace contextRef="#ctx0" brushRef="#br0" timeOffset="371.96">535 246 2644 0 0,'0'0'4605'0'0,"0"0"-2141"0"0,0 0-2076 0 0,0 0-208 0 0,0 0 764 0 0,0 0-8 0 0,0 0 88 0 0,-41 32-32 0 0,17-31-244 0 0,-5 1-320 0 0,-2-2-252 0 0,-9 0-88 0 0,5 0-88 0 0,0 0-140 0 0,-1-2-1224 0 0,18-1-1112 0 0,-10-5-5061 0 0</inkml:trace>
  <inkml:trace contextRef="#ctx0" brushRef="#br0" timeOffset="683.913">451 371 8413 0 0,'0'0'3973'0'0,"0"0"-3132"0"0,0 0-430 0 0,-7 7 40 0 0,-60 109 1563 0 0,65-113-1977 0 0,1 1-1 0 0,0-1 1 0 0,-1 1-1 0 0,1-1 1 0 0,1 1 0 0 0,-1 0-1 0 0,1 0 1 0 0,-1-1-1 0 0,1 1 1 0 0,0 0 0 0 0,0 0-1 0 0,1-1 1 0 0,-1 1-1 0 0,1 0 1 0 0,0-1-1 0 0,0 1 1 0 0,0 0 0 0 0,0-1-1 0 0,1 1 1 0 0,-1-1-1 0 0,1 0 1 0 0,0 1 0 0 0,0-1-1 0 0,0 0 1 0 0,1 0-1 0 0,-1 0 1 0 0,1-1 0 0 0,-1 1-1 0 0,1 0 1 0 0,0-1-1 0 0,0 0 1 0 0,0 0 0 0 0,0 0-1 0 0,1 0 1 0 0,-1 0-1 0 0,0-1 1 0 0,1 1-37 0 0,-1 0 29 0 0,1 0 1 0 0,-1-1 0 0 0,0 1-1 0 0,0-1 1 0 0,1 0-1 0 0,-1 0 1 0 0,1 0-1 0 0,-1 0 1 0 0,1-1-1 0 0,-1 1 1 0 0,1-1-1 0 0,0 0 1 0 0,-1 0-1 0 0,1 0 1 0 0,-1-1-1 0 0,1 1 1 0 0,-1-1 0 0 0,1 0-1 0 0,-1 0 1 0 0,1 0-1 0 0,-1 0 1 0 0,0-1-1 0 0,1 1 1 0 0,-1-1-1 0 0,0 0 1 0 0,0 0-1 0 0,0 0 1 0 0,-1 0-1 0 0,1-1 1 0 0,0 1-1 0 0,-1-1 1 0 0,0 0 0 0 0,1 1-1 0 0,-1-1 1 0 0,0 0-1 0 0,0 0 1 0 0,-1 0-1 0 0,1-1 1 0 0,-1 1-1 0 0,1 0 1 0 0,-1-1-1 0 0,0 1 1 0 0,0-1-1 0 0,-1 1 1 0 0,1-1 0 0 0,-1 1-1 0 0,1-3-29 0 0,-5 2-88 0 0,1 0-1 0 0,-1 0 1 0 0,1 1-1 0 0,-1 0 1 0 0,0-1-1 0 0,-1 1 1 0 0,1 1 0 0 0,0-1-1 0 0,-1 1 1 0 0,0 0-1 0 0,1 0 1 0 0,-1 0-1 0 0,0 0 1 0 0,0 1-1 0 0,0 0 1 0 0,0 0 0 0 0,0 0-1 0 0,0 1 1 0 0,0-1-1 0 0,0 1 1 0 0,-1 1-1 0 0,1-1 1 0 0,0 1 0 0 0,0 0-1 0 0,0 0 1 0 0,0 0-1 0 0,0 0 1 0 0,1 1-1 0 0,-1 0 1 0 0,0 0-1 0 0,1 1 1 0 0,-1-1 0 0 0,1 1-1 0 0,-4 3 89 0 0,-4 0-3495 0 0,0-2-3536 0 0</inkml:trace>
  <inkml:trace contextRef="#ctx0" brushRef="#br0" timeOffset="1043.326">805 582 10469 0 0,'0'0'2683'0'0,"0"0"-1842"0"0,0 0-639 0 0,0 0 163 0 0,0 0 90 0 0,0 0-164 0 0,0 0-24 0 0,0 0-95 0 0,4-2-111 0 0,-2 1-68 0 0,0-1 0 0 0,1 0 0 0 0,-1 0 0 0 0,0 0 0 0 0,0 0 0 0 0,0 0 0 0 0,-1-1 0 0 0,1 1 0 0 0,0-1 0 0 0,-1 1 0 0 0,0-1 0 0 0,1 1 0 0 0,-1-1 0 0 0,0 0 0 0 0,0 1-1 0 0,-1-1 1 0 0,1 0 0 0 0,0 0 0 0 0,-1 0 0 0 0,0 0 0 0 0,0 0 0 0 0,0 1 0 0 0,0-1 0 0 0,0 0 0 0 0,0 0 0 0 0,-1 0 0 0 0,0 0 0 0 0,1 0 0 0 0,-1 1 0 0 0,0-1 0 0 0,0 0 0 0 0,0 1 0 0 0,-1-1 0 0 0,1 1 0 0 0,-1-1 0 0 0,1 1 0 0 0,-1-1 0 0 0,0 1 0 0 0,0 0 0 0 0,0 0 0 0 0,0 0-1 0 0,0 0 1 0 0,-1 0 0 0 0,1 1 0 0 0,0-1 0 0 0,-1 1 0 0 0,0-1 0 0 0,1 1 0 0 0,-1 0 0 0 0,0 0 0 0 0,1 0 0 0 0,-3 0 7 0 0,1 2 30 0 0,-1 1 1 0 0,1 0-1 0 0,0 0 0 0 0,0 0 1 0 0,0 0-1 0 0,0 1 1 0 0,0 0-1 0 0,1 0 0 0 0,-1 0 1 0 0,1 0-1 0 0,0 0 0 0 0,0 0 1 0 0,0 1-1 0 0,0 0 0 0 0,0 0 1 0 0,1 0-1 0 0,0 0 0 0 0,0 0 1 0 0,0 0-1 0 0,0 0 1 0 0,0 4-31 0 0,1-6 23 0 0,0 0 1 0 0,0 0-1 0 0,0 1 1 0 0,0-1 0 0 0,1 0-1 0 0,-1 0 1 0 0,1 1 0 0 0,0-1-1 0 0,0 0 1 0 0,0 1 0 0 0,0-1-1 0 0,0 0 1 0 0,0 1 0 0 0,0-1-1 0 0,1 0 1 0 0,-1 1 0 0 0,1-1-1 0 0,0 0 1 0 0,0 0 0 0 0,-1 0-1 0 0,1 0 1 0 0,1 0 0 0 0,-1 0-1 0 0,0 0 1 0 0,0 0 0 0 0,1 0-1 0 0,-1 0 1 0 0,1 0 0 0 0,0-1-1 0 0,0 1 1 0 0,-1-1 0 0 0,1 1-1 0 0,0-1 1 0 0,0 0 0 0 0,0 0-1 0 0,0 0 1 0 0,0 0 0 0 0,1 0-1 0 0,-1 0 1 0 0,0-1 0 0 0,0 1-1 0 0,1-1 1 0 0,-1 1-24 0 0,82-1-54 0 0,-37-29-7761 0 0,-36 10 397 0 0</inkml:trace>
  <inkml:trace contextRef="#ctx0" brushRef="#br0" timeOffset="1292.62">1019 0 8897 0 0,'0'0'3730'0'0,"7"4"-3072"0"0,7 8-412 0 0,-1 0 1 0 0,0 1-1 0 0,-1 1 1 0 0,0 0 0 0 0,-1 1-1 0 0,-1 0 1 0 0,0 0-1 0 0,-1 1 1 0 0,-1 1 0 0 0,0-1-1 0 0,-1 1 1 0 0,-1 0-1 0 0,-1 1 1 0 0,0 0 0 0 0,-1 0-1 0 0,-1 0 1 0 0,-1 0-1 0 0,-1 0 1 0 0,0 0 0 0 0,-1 1-1 0 0,-1-1 1 0 0,-1 0-1 0 0,-1 3-246 0 0,-39 91-28 0 0,-1-47-4061 0 0,31-51-832 0 0,-2-7-2381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29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866 91 11573 0 0,'0'0'1940'0'0,"0"0"-1150"0"0,3 8-427 0 0,10 33 481 0 0,-2 0 1 0 0,-1 0-1 0 0,-2 1 0 0 0,-2 0 1 0 0,-2 0-1 0 0,-1 37-844 0 0,-1-54 450 0 0,0-40 649 0 0,-3 14-1110 0 0,1 0 0 0 0,-1 0 1 0 0,1 0-1 0 0,0 0 1 0 0,0 0-1 0 0,-1 0 0 0 0,1 0 1 0 0,0 0-1 0 0,0 0 1 0 0,0 0-1 0 0,0 0 0 0 0,0 0 1 0 0,0 0-1 0 0,0 0 0 0 0,0 0 1 0 0,1 0-1 0 0,-1 0 1 0 0,0 0-1 0 0,1 0 0 0 0,-1 0 1 0 0,0 0-1 0 0,1 0 1 0 0,-1 0-1 0 0,1 1 0 0 0,0-1 1 0 0,-1 0-1 0 0,1 0 1 0 0,0 0-1 0 0,-1 1 0 0 0,1-1 1 0 0,0 0-1 0 0,0 1 1 0 0,0-1-1 0 0,-1 1 0 0 0,1-1 1 0 0,0 1-1 0 0,0-1 0 0 0,0 1 1 0 0,0-1-1 0 0,0 1 1 0 0,0 0-1 0 0,0 0 0 0 0,0-1 1 0 0,0 1-1 0 0,0 0 1 0 0,0 0-1 0 0,0 0 0 0 0,0 0 1 0 0,0 0-1 0 0,0 1 1 0 0,0-1-1 0 0,0 0 0 0 0,0 0 1 0 0,0 1-1 0 0,0-1 1 0 0,0 0-1 0 0,0 1 0 0 0,0-1 1 0 0,0 1-1 0 0,0-1 0 0 0,0 1 1 0 0,-1 0-1 0 0,1-1 1 0 0,0 1-1 0 0,0 0 0 0 0,-1-1 1 0 0,1 1-1 0 0,0 0 1 0 0,-1 0 10 0 0,26-51 1052 0 0,-23 50-1103 0 0,0 1 0 0 0,0-1 1 0 0,1 1-1 0 0,-1-1 0 0 0,0 1 0 0 0,0 0 1 0 0,0 0-1 0 0,0 0 0 0 0,0 1 1 0 0,0-1-1 0 0,0 1 0 0 0,-1-1 1 0 0,1 1-1 0 0,0 0 0 0 0,-1 0 0 0 0,1 0 1 0 0,-1 0-1 0 0,0 1 0 0 0,0-1 1 0 0,0 1-1 0 0,0-1 0 0 0,0 1 1 0 0,0 0-1 0 0,-1 0 0 0 0,0 0 1 0 0,1 0 50 0 0,16 86-448 0 0,-19-57-5344 0 0,2-33 887 0 0,6-5-1797 0 0</inkml:trace>
  <inkml:trace contextRef="#ctx0" brushRef="#br0" timeOffset="246.433">1281 461 10921 0 0,'0'0'1874'0'0,"0"0"-1198"0"0,2 7-151 0 0,-1-5-406 0 0,0 1 1 0 0,0 0-1 0 0,0 0 0 0 0,0 0 0 0 0,0 0 1 0 0,-1-1-1 0 0,1 1 0 0 0,-1 0 1 0 0,1 0-1 0 0,-1 0 0 0 0,0 0 1 0 0,-1 0-1 0 0,1 0 0 0 0,0 0 0 0 0,-1 0 1 0 0,0 0-1 0 0,1 0 0 0 0,-1 0 1 0 0,0-1-1 0 0,0 1 0 0 0,-1 0 1 0 0,1 0-1 0 0,-1-1 0 0 0,1 1 1 0 0,-1-1-1 0 0,0 0 0 0 0,0 1 0 0 0,0-1 1 0 0,0 0-1 0 0,0 0 0 0 0,-1 0 1 0 0,0 0-120 0 0,15-25 1018 0 0,118-61-2237 0 0,-86 63-1152 0 0,-2-3-3413 0 0,-25 11-2594 0 0</inkml:trace>
  <inkml:trace contextRef="#ctx0" brushRef="#br0" timeOffset="-1021.286">133 442 5853 0 0,'0'0'5297'0'0,"0"0"-3927"0"0,0 0-1102 0 0,0 0-46 0 0,0 0 282 0 0,0 0-6 0 0,0 0-161 0 0,0 0-230 0 0,3 15-195 0 0,9-12-14 0 0,-5-3 212 0 0,-1 0 0 0 0,0 1 1 0 0,0 0-1 0 0,0 0 1 0 0,1 1-1 0 0,-1 0 1 0 0,-1 0-1 0 0,1 0 1 0 0,0 1-1 0 0,0-1 1 0 0,-1 1-1 0 0,0 1 0 0 0,1-1 1 0 0,-1 1-1 0 0,0 0 1 0 0,-1 0-1 0 0,1 0 1 0 0,-1 1-1 0 0,0 0 1 0 0,0 0-1 0 0,0 0 1 0 0,0 1-111 0 0,-6-1 64 0 0,0 1 1 0 0,0-1-1 0 0,0 0 1 0 0,0 0-1 0 0,-1 0 1 0 0,0-1-1 0 0,0 1 1 0 0,0-1-1 0 0,-1 0 1 0 0,0 1-1 0 0,1-1 1 0 0,-1-1 0 0 0,-1 1-1 0 0,1-1 1 0 0,0 1-1 0 0,-1-1 1 0 0,0-1-1 0 0,0 1 1 0 0,-3 1-65 0 0,-4 4 28 0 0,-39 35-226 0 0,109-34 1248 0 0,-24-8-1172 0 0,32-1-294 0 0,-23-9-8414 0 0,-23 0-392 0 0</inkml:trace>
  <inkml:trace contextRef="#ctx0" brushRef="#br0" timeOffset="-694.546">605 653 12177 0 0,'0'0'1724'0'0,"0"0"-1237"0"0,0 0-102 0 0,0 0 256 0 0,0 0 180 0 0,0 0 148 0 0,0 0-303 0 0,3 0-394 0 0,-6 0-313 0 0,1 0-1 0 0,-1-1 1 0 0,0 1 0 0 0,0-1 0 0 0,0 0 0 0 0,1 1 0 0 0,-1-2 0 0 0,1 1-1 0 0,-1 0 1 0 0,1 0 0 0 0,-1-1 0 0 0,1 1 0 0 0,-1-1 0 0 0,1 0 0 0 0,0 0-1 0 0,0 0 1 0 0,0 0 0 0 0,0 0 0 0 0,0 0 0 0 0,1 0 0 0 0,-1-1 0 0 0,1 1 0 0 0,-1-1-1 0 0,1 1 1 0 0,0-1 0 0 0,0 1 0 0 0,0-1 0 0 0,0 0 0 0 0,0 1 0 0 0,1-1-1 0 0,-1 0 1 0 0,1 0 0 0 0,0 0 0 0 0,0 0 0 0 0,0 1 0 0 0,0-1 0 0 0,0 0 0 0 0,1 0-1 0 0,-1 0 1 0 0,1 1 0 0 0,0-1 0 0 0,0 0 0 0 0,0 1 0 0 0,0-1 0 0 0,0 0-1 0 0,1 1 1 0 0,-1 0 0 0 0,1-1 0 0 0,-1 1 0 0 0,1 0 0 0 0,0 0 0 0 0,0-1-1 0 0,0 1 1 0 0,0 1 0 0 0,0-1 0 0 0,1 0 0 0 0,-1 1 0 0 0,0-1 0 0 0,1 1 0 0 0,-1-1-1 0 0,1 1 1 0 0,0 0 0 0 0,-1 0 0 0 0,1 1 0 0 0,0-1 0 0 0,1 0 41 0 0,-9 2 38 0 0,1 0 1 0 0,-1 1 0 0 0,1-1-1 0 0,0 1 1 0 0,0 0 0 0 0,0 0-1 0 0,0 1 1 0 0,0-1 0 0 0,0 1-1 0 0,1-1 1 0 0,-1 1 0 0 0,1 1-1 0 0,-1-1 1 0 0,1 0 0 0 0,0 1-1 0 0,1-1 1 0 0,-1 1-1 0 0,1 0 1 0 0,-1 0 0 0 0,1 0-1 0 0,0 0 1 0 0,1 0 0 0 0,-1 1-1 0 0,1-1 1 0 0,0 1 0 0 0,0-1-1 0 0,0 0 1 0 0,0 1 0 0 0,1 0-1 0 0,0-1 1 0 0,0 1 0 0 0,0-1-1 0 0,0 1 1 0 0,1-1 0 0 0,0 1-39 0 0,45 18-147 0 0,-13-24-3826 0 0,-18-2-1514 0 0</inkml:trace>
  <inkml:trace contextRef="#ctx0" brushRef="#br0" timeOffset="-1504.52">146 1 6413 0 0,'0'0'3969'0'0,"0"0"-2446"0"0,0 0-864 0 0,0 0-326 0 0,0 0-127 0 0,0 0 510 0 0,3 8 505 0 0,5 15-801 0 0,-1 0-1 0 0,-1 1 1 0 0,-1-1 0 0 0,-1 1 0 0 0,-1 0-1 0 0,-2 0 1 0 0,0 0 0 0 0,-2 12-420 0 0,1-32-306 0 0,-1 18-1544 0 0,6-11-3749 0 0,6-8-1748 0 0</inkml:trace>
  <inkml:trace contextRef="#ctx0" brushRef="#br0" timeOffset="-1348.651">396 320 11117 0 0,'0'0'3552'0'0,"0"0"-3552"0"0,0 0 0 0 0,-40 8 76 0 0,12-7 268 0 0,-11 0-144 0 0,-11-1-24 0 0,-2 2-64 0 0,3-1-108 0 0,9 1-4 0 0,16-1 0 0 0,3-1-616 0 0,3 0-1136 0 0,5-1-3632 0 0,-8-8-2445 0 0</inkml:trace>
  <inkml:trace contextRef="#ctx0" brushRef="#br0" timeOffset="8936.975">592 559 912 0 0,'0'0'351'0'0,"0"0"241"0"0,0 0 1308 0 0,0 0-181 0 0,0 0-974 0 0,0 0-386 0 0,0 0 32 0 0,0 0-15 0 0,0 0-89 0 0,1-4-46 0 0,0 3-171 0 0,-1 0 1 0 0,1 0 0 0 0,-1-1-1 0 0,1 1 1 0 0,-1 0-1 0 0,1 0 1 0 0,0 0 0 0 0,0 0-1 0 0,-1 0 1 0 0,1 0-1 0 0,0 0 1 0 0,0 0 0 0 0,0 0-1 0 0,0 1 1 0 0,0-1-1 0 0,0 0 1 0 0,1 1 0 0 0,-1-1-1 0 0,0 0 1 0 0,0 1 0 0 0,0-1-1 0 0,1 1 1 0 0,-1 0-1 0 0,0-1 1 0 0,0 1 0 0 0,1 0-1 0 0,-1 0 1 0 0,0 0-1 0 0,1 0 1 0 0,-1 0 0 0 0,0 0-1 0 0,0 0 1 0 0,1 1-1 0 0,-1-1 1 0 0,0 0 0 0 0,0 1-1 0 0,1-1 1 0 0,-1 1 0 0 0,0-1-1 0 0,0 1 1 0 0,0-1-1 0 0,0 1 1 0 0,0 0 0 0 0,0 0-1 0 0,0-1 1 0 0,0 1-1 0 0,0 0 1 0 0,0 0 0 0 0,0 0-1 0 0,0 0 1 0 0,0 0-1 0 0,-1 0 1 0 0,1 2-71 0 0,3 0 98 0 0,0 1-1 0 0,-1-1 1 0 0,0 1 0 0 0,0 0-1 0 0,0 0 1 0 0,-1 1 0 0 0,1-1-1 0 0,-1 0 1 0 0,0 1 0 0 0,0 0-1 0 0,0-1 1 0 0,-1 1 0 0 0,0 0-1 0 0,0 0 1 0 0,0 0 0 0 0,0 0-1 0 0,-1 0 1 0 0,0 0 0 0 0,0 0-1 0 0,0 0 1 0 0,-1 0 0 0 0,1 0-1 0 0,-2 2-97 0 0,-70 20 729 0 0,42-30-4783 0 0,18-3-5022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1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249 154 5473 0 0,'0'0'5144'0'0,"0"0"-2884"0"0,0 0-1964 0 0,0 0-132 0 0,-47-4 284 0 0,24 1-108 0 0,-1-1-252 0 0,-5 0-88 0 0,2 0-188 0 0,0 0-1472 0 0,7-1-2736 0 0,1-7-3573 0 0</inkml:trace>
  <inkml:trace contextRef="#ctx0" brushRef="#br0" timeOffset="1">236 19 6657 0 0,'0'0'6552'0'0,"0"0"-4724"0"0,0 0-872 0 0,0 0-163 0 0,0 0-793 0 0,0 0-12 0 0,-50-7-76 0 0,17 6 12 0 0,-10 0-681 0 0,1 0-1035 0 0,11-1-2652 0 0,-6-5-3621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0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7 3240 0 0,'0'0'3609'0'0,"0"0"-1651"0"0,0 0-621 0 0,0 0-87 0 0,0 0-6 0 0,0 0-46 0 0,0 0-331 0 0,-7 10-477 0 0,61 73 1228 0 0,-1-18-1137 0 0,82 133 67 0 0,-161-213-1856 0 0,-5-16-1097 0 0,-47-51-1603 0 0,34 26 4271 0 0,41 72 4473 0 0,-26 72-2582 0 0,-15-28-1106 0 0,3-2-5368 0 0,38-54-1601 0 0,5-7-2058 0 0</inkml:trace>
  <inkml:trace contextRef="#ctx0" brushRef="#br0" timeOffset="261.176">545 0 8113 0 0,'0'0'3964'0'0,"1"7"-2868"0"0,1 173 4863 0 0,-6-48-5427 0 0,28-81-1815 0 0,-6-42-2053 0 0,2-11-3756 0 0,-2-6-861 0 0</inkml:trace>
  <inkml:trace contextRef="#ctx0" brushRef="#br0" timeOffset="522.628">661 185 9265 0 0,'0'0'4276'0'0,"0"0"-3944"0"0,-41 0-192 0 0,20 0 0 0 0,-7 0 60 0 0,-3 2-136 0 0,0-1-64 0 0,5 1-1880 0 0,-9-2-4788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6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4924 0 0,'0'0'7544'0'0,"0"0"-5509"0"0,0 0-1749 0 0,8 6 182 0 0,57 100 2195 0 0,-60-90-2565 0 0,-1-1 1 0 0,-1 1 0 0 0,-1-1 0 0 0,0 1 0 0 0,0 0 0 0 0,-2 0-1 0 0,0 0 1 0 0,-1 0 0 0 0,0 0 0 0 0,-1-1 0 0 0,-1 1 0 0 0,-1 0-1 0 0,0-1 1 0 0,-1 0 0 0 0,-1 0 0 0 0,0 0 0 0 0,-1-1-1 0 0,-6 9-98 0 0,9-15-469 0 0,-28 45 221 0 0,4-29-8032 0 0,23-24 283 0 0</inkml:trace>
  <inkml:trace contextRef="#ctx0" brushRef="#br0" timeOffset="186.599">567 405 8009 0 0,'0'0'9437'0'0,"0"0"-8657"0"0,0 0-780 0 0,0 0-732 0 0,0 0 732 0 0,0 0 300 0 0,0 0-124 0 0,-58-2-176 0 0,33-2-1032 0 0,0-1-1093 0 0,5-3-1899 0 0,6 1-1989 0 0</inkml:trace>
  <inkml:trace contextRef="#ctx0" brushRef="#br0" timeOffset="434.405">511 294 2704 0 0,'0'0'10445'0'0,"0"0"-8337"0"0,0 0-988 0 0,39-11 313 0 0,-37 10-17 0 0,-2-1-548 0 0,-6 1-868 0 0,-7 1-208 0 0,-13-1 76 0 0,-11-1-40 0 0,-12-2-404 0 0,-5 0-312 0 0,2-3-716 0 0,12-3-1453 0 0,15 3-3899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3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9641 0 0,'0'0'2639'0'0,"0"0"-1907"0"0,1 6-160 0 0,-31 147 3900 0 0,29-142-4412 0 0,1-8-2679 0 0,0-2-5050 0 0,4-10 593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55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296 182 5396 0 0,'0'0'7406'0'0,"0"0"-5293"0"0,0 0-2081 0 0,0 0-144 0 0,0 0 130 0 0,0 0 406 0 0,-9 0 124 0 0,-168-4 140 0 0,101-8-4084 0 0,57 5-1493 0 0,5-7-3223 0 0</inkml:trace>
  <inkml:trace contextRef="#ctx0" brushRef="#br0" timeOffset="154.517">338 93 16141 0 0,'0'0'817'0'0,"0"0"-817"0"0,0 0-1281 0 0,-42 5 1281 0 0,18-5 292 0 0,-6 0-56 0 0,-1 0-132 0 0,-1 0-96 0 0,-2 0-8 0 0,6 0-404 0 0,-2-2-880 0 0,7-3-1688 0 0,6 2-3593 0 0</inkml:trace>
  <inkml:trace contextRef="#ctx0" brushRef="#br0" timeOffset="341.318">458 1 14053 0 0,'0'0'2068'0'0,"38"33"-2016"0"0,-25-11 241 0 0,-2 3 155 0 0,-4 4 48 0 0,-4-1 28 0 0,-6-1-120 0 0,-7 2-180 0 0,-4-3-100 0 0,-8 1-28 0 0,-5-5-96 0 0,-4-1-220 0 0,-3-5-596 0 0,1-4-488 0 0,11-8-2589 0 0,-8-5-7428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3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55 137 3556 0 0,'0'0'7626'0'0,"0"0"-5389"0"0,0 0-1888 0 0,0 0-72 0 0,0 0 129 0 0,0 0-28 0 0,-7 2-175 0 0,3-1-116 0 0,3-1-103 0 0,-1 0 1 0 0,1-1 0 0 0,-1 1-1 0 0,1 0 1 0 0,-1 0-1 0 0,1 0 1 0 0,0 0 0 0 0,-1 0-1 0 0,1 0 1 0 0,-1 0-1 0 0,1 0 1 0 0,-1 1-1 0 0,1-1 1 0 0,0 1 0 0 0,-1-1-1 0 0,1 1 1 0 0,0-1-1 0 0,-1 1 1 0 0,1 0 0 0 0,0 0-1 0 0,0-1 1 0 0,0 1-1 0 0,-1 0 1 0 0,1 0 0 0 0,0 0-1 0 0,0 0 1 0 0,1 0-1 0 0,-1 1 1 0 0,0-1 0 0 0,0 0-1 0 0,0 0 1 0 0,1 1-1 0 0,-1-1 1 0 0,1 0 0 0 0,-1 1-1 0 0,1-1 1 0 0,-1 0-1 0 0,1 1 1 0 0,0-1-1 0 0,0 1 1 0 0,0-1 0 0 0,0 1-1 0 0,0-1 1 0 0,0 0-1 0 0,0 1 1 0 0,0-1 0 0 0,0 1-1 0 0,1-1 1 0 0,-1 1-1 0 0,0-1 1 0 0,1 0 0 0 0,-1 1-1 0 0,1-1 1 0 0,0 0-1 0 0,0 0 1 0 0,0 1 15 0 0,39 26 169 0 0,45 49 1283 0 0,-84-75-1386 0 0,0 0 0 0 0,-1 0 0 0 0,1 0 0 0 0,-1 0-1 0 0,1 0 1 0 0,-1 0 0 0 0,0 0 0 0 0,0 0 0 0 0,0 1 0 0 0,0-1 0 0 0,0 0 0 0 0,-1 0 0 0 0,1 0 0 0 0,-1 0 0 0 0,1 0 0 0 0,-1 0 0 0 0,0 0 0 0 0,1 0 0 0 0,-1 0 0 0 0,0-1 0 0 0,0 1-1 0 0,-1 0 1 0 0,1 0 0 0 0,0-1 0 0 0,0 1 0 0 0,-1-1 0 0 0,1 1 0 0 0,-1-1 0 0 0,1 0 0 0 0,-1 1 0 0 0,0-1 0 0 0,0 0 0 0 0,1 0 0 0 0,-1 0 0 0 0,0 0 0 0 0,0-1 0 0 0,0 1-1 0 0,0 0 1 0 0,0-1 0 0 0,0 1 0 0 0,-2-1-66 0 0,-54 3-2347 0 0,48-9-415 0 0,1-9-2956 0 0</inkml:trace>
  <inkml:trace contextRef="#ctx0" brushRef="#br0" timeOffset="279.675">265 93 7417 0 0,'0'0'6032'0'0,"0"0"-4876"0"0,0 0-640 0 0,0 0-64 0 0,0 0-24 0 0,0 0 29 0 0,-50-1-233 0 0,24 1-224 0 0,-8 2-48 0 0,5 3-124 0 0,-2-1-1365 0 0,7-3-703 0 0,-3-1-4488 0 0</inkml:trace>
  <inkml:trace contextRef="#ctx0" brushRef="#br0" timeOffset="1133.142">380 19 6281 0 0,'0'0'6041'0'0,"0"0"-4559"0"0,8 7-1254 0 0,2 2 94 0 0,-1 0 0 0 0,0 1 0 0 0,-1 0 0 0 0,0 1 0 0 0,0 0 0 0 0,-1 0 1 0 0,0 0-1 0 0,-1 1 0 0 0,-1 0 0 0 0,0 0 0 0 0,0 0 0 0 0,0 4-322 0 0,-3-3 152 0 0,0 1 0 0 0,-1-1 1 0 0,-1 0-1 0 0,0 0 0 0 0,-1 0 0 0 0,0 0 1 0 0,-1 0-1 0 0,0 0 0 0 0,-1 0 0 0 0,-1 0 1 0 0,-4 11-153 0 0,-38 81-1896 0 0,30-70-120 0 0,9-21-2793 0 0,3-9-3022 0 0</inkml:trace>
  <inkml:trace contextRef="#ctx0" brushRef="#br0" timeOffset="1524.101">682 5 8689 0 0,'0'0'3535'0'0,"0"6"-2439"0"0,-13 131 3969 0 0,0 31-3742 0 0,13-163-1333 0 0,1-1-1 0 0,-1 1 0 0 0,1 0 0 0 0,0 0 0 0 0,0 0 0 0 0,0-1 0 0 0,1 1 0 0 0,0-1 0 0 0,0 1 1 0 0,0-1-1 0 0,0 0 0 0 0,1 1 0 0 0,-1-1 0 0 0,1 0 0 0 0,0-1 0 0 0,0 1 0 0 0,1 0 0 0 0,-1-1 0 0 0,1 0 1 0 0,0 0-1 0 0,3 3 11 0 0,40 6-5099 0 0,-35-14 439 0 0,0-11-2789 0 0</inkml:trace>
  <inkml:trace contextRef="#ctx0" brushRef="#br0" timeOffset="1783.569">976 1 7949 0 0,'0'0'5916'0'0,"0"0"-5688"0"0,0 0-76 0 0,37 48 380 0 0,-26-31 348 0 0,-5 1 65 0 0,-2 1-297 0 0,1 2-252 0 0,-5-3-136 0 0,0 2-232 0 0,0-1-28 0 0,-2-3-276 0 0,-1 0-244 0 0,2-3-509 0 0,-2-3-887 0 0,3-3-2208 0 0,3-7-3433 0 0</inkml:trace>
  <inkml:trace contextRef="#ctx0" brushRef="#br0" timeOffset="2037.423">1202 292 7353 0 0,'0'0'6732'0'0,"0"0"-6732"0"0,0 0 200 0 0,0 0-48 0 0,0 0 684 0 0,0 0 4 0 0,-48 20-171 0 0,17-17-297 0 0,0-1-260 0 0,-4 0-108 0 0,0 0-4 0 0,4 0-240 0 0,-5 0-965 0 0,5-2-727 0 0,7 0-2684 0 0,-3-6-3765 0 0</inkml:trace>
  <inkml:trace contextRef="#ctx0" brushRef="#br0" timeOffset="2298.324">955 477 8113 0 0,'0'0'3967'0'0,"0"0"-3076"0"0,0 0-606 0 0,0 0 345 0 0,0 0-170 0 0,0 0-295 0 0,0 0-67 0 0,0 0 72 0 0,32 5-410 0 0,-29-6 278 0 0,1 0 0 0 0,-1 0 0 0 0,1 1 0 0 0,-1-1 0 0 0,1 1-1 0 0,-1 0 1 0 0,1 0 0 0 0,-1 0 0 0 0,1 1 0 0 0,-1-1 0 0 0,1 1-1 0 0,-1 0 1 0 0,1-1 0 0 0,-1 2 0 0 0,0-1 0 0 0,1 0 0 0 0,-1 1 0 0 0,0-1-1 0 0,0 1 1 0 0,0 0 0 0 0,0 0 0 0 0,0 0 0 0 0,-1 1 0 0 0,1-1-1 0 0,-1 1 1 0 0,1-1 0 0 0,-1 1 0 0 0,0 0 0 0 0,0 0 0 0 0,0 0-1 0 0,0 0 1 0 0,-1 0 0 0 0,1 0 0 0 0,-1 0 0 0 0,0 1 0 0 0,1-1 0 0 0,-2 1-1 0 0,1-1 1 0 0,0 1 0 0 0,-1-1 0 0 0,0 1 0 0 0,1-1 0 0 0,-1 1-1 0 0,-1-1 1 0 0,1 1 0 0 0,0-1 0 0 0,-1 1 0 0 0,0-1 0 0 0,0 1-1 0 0,0-1 1 0 0,0 0 0 0 0,-1 1 0 0 0,1-1 0 0 0,-2 2-38 0 0,-93 83 640 0 0,153-77 1652 0 0,51-26-2109 0 0,-62 1-5769 0 0,-28 6-769 0 0</inkml:trace>
  <inkml:trace contextRef="#ctx0" brushRef="#br0" timeOffset="2529.474">1455 646 1264 0 0,'0'0'11134'0'0,"0"0"-7727"0"0,0 0-2800 0 0,0 0-45 0 0,0 0 219 0 0,0 0-208 0 0,0 0-264 0 0,0 0-117 0 0,0 0-94 0 0,4-4-66 0 0,-2 2-61 0 0,0 0 1 0 0,0 0-1 0 0,0 0 0 0 0,-1 0 0 0 0,1 0 1 0 0,0 0-1 0 0,-1 0 0 0 0,1-1 0 0 0,-1 1 1 0 0,0-1-1 0 0,0 1 0 0 0,0-1 0 0 0,0 1 1 0 0,0-1-1 0 0,-1 0 0 0 0,1 1 0 0 0,-1-1 0 0 0,0 0 1 0 0,0 1-1 0 0,0-1 0 0 0,0 0 0 0 0,0 0 1 0 0,0 1-1 0 0,-1-1 0 0 0,1 0 0 0 0,-1 1 1 0 0,0-1-1 0 0,0 1 0 0 0,0-1 0 0 0,0 1 1 0 0,0-1-1 0 0,0 1 0 0 0,-1-1 0 0 0,1 1 1 0 0,-1 0-1 0 0,0 0 0 0 0,0 0 0 0 0,0 0 1 0 0,0 0 28 0 0,0 0-11 0 0,-1 0 1 0 0,0 1 0 0 0,0-1-1 0 0,0 1 1 0 0,0 0 0 0 0,0-1 0 0 0,0 1-1 0 0,0 0 1 0 0,0 1 0 0 0,0-1-1 0 0,0 1 1 0 0,-1-1 0 0 0,1 1-1 0 0,0 0 1 0 0,0 0 0 0 0,-1 0 0 0 0,1 1-1 0 0,0-1 1 0 0,0 1 0 0 0,0 0-1 0 0,0 0 1 0 0,0 0 0 0 0,0 0-1 0 0,0 0 1 0 0,0 1 0 0 0,0-1 0 0 0,0 1-1 0 0,0 0 1 0 0,1 0 0 0 0,-1 0-1 0 0,1 0 1 0 0,0 0 0 0 0,-1 1-1 0 0,1-1 1 0 0,0 1 0 0 0,0-1 0 0 0,1 1-1 0 0,-1 0 1 0 0,0 0 0 0 0,1 0-1 0 0,0 0 1 0 0,-1 0 0 0 0,1 0-1 0 0,1 0 1 0 0,-1 0 0 0 0,0 0 0 0 0,1 0-1 0 0,-1 1 1 0 0,1-1 0 0 0,0 0-1 0 0,0 0 1 0 0,1 1 0 0 0,-1-1-1 0 0,0 0 1 0 0,1 0 0 0 0,0 0 0 0 0,0 1-1 0 0,0-1 1 0 0,0 0 0 0 0,1 0 10 0 0,-1 0 27 0 0,0-1 1 0 0,0 0 0 0 0,1 1-1 0 0,-1-1 1 0 0,0 0 0 0 0,1 0-1 0 0,0 0 1 0 0,-1 0 0 0 0,1 0 0 0 0,0 0-1 0 0,0 0 1 0 0,0-1 0 0 0,1 1-1 0 0,-1-1 1 0 0,0 0 0 0 0,0 1-1 0 0,1-1 1 0 0,-1 0 0 0 0,1 0 0 0 0,-1-1-1 0 0,1 1 1 0 0,-1 0 0 0 0,1-1-1 0 0,-1 1 1 0 0,1-1 0 0 0,0 0-1 0 0,1 0-27 0 0,22-2-2762 0 0,-4-8-4348 0 0,-4-6-985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3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50 3420 0 0,'0'0'4895'0'0,"0"0"-2887"0"0,0 0-886 0 0,0 0-23 0 0,0 0-113 0 0,0 0-435 0 0,0 0-355 0 0,0 0 323 0 0,2 8 157 0 0,1 193 1402 0 0,0-183-3125 0 0,9-19-4026 0 0,-1-9-2189 0 0</inkml:trace>
  <inkml:trace contextRef="#ctx0" brushRef="#br0" timeOffset="1162.195">72 8 2552 0 0,'0'0'2092'0'0,"0"0"357"0"0,0 0-1455 0 0,0 0-595 0 0,0 0 187 0 0,0 0 280 0 0,0 0 97 0 0,0 0-259 0 0,0 0-329 0 0,-3-3-168 0 0,2 3-149 0 0,0-1 1 0 0,0 0-1 0 0,-1 1 0 0 0,1-1 1 0 0,0 1-1 0 0,0-1 0 0 0,-1 1 1 0 0,1 0-1 0 0,0 0 0 0 0,0 0 1 0 0,-1-1-1 0 0,1 1 0 0 0,0 0 1 0 0,-1 1-1 0 0,1-1 0 0 0,0 0 1 0 0,-1 0-1 0 0,1 0 0 0 0,0 1 0 0 0,0-1 1 0 0,-1 1-1 0 0,1-1 0 0 0,0 1 1 0 0,0-1-1 0 0,0 1 0 0 0,0 0 1 0 0,0 0-1 0 0,0-1 0 0 0,0 1 1 0 0,0 0-1 0 0,0 0 0 0 0,0 0 1 0 0,0 0-1 0 0,0 0 0 0 0,1 0 1 0 0,-1 0-1 0 0,0 0 0 0 0,1 1 1 0 0,-1-1-1 0 0,1 0 0 0 0,-1 0 0 0 0,1 0 1 0 0,-1 1-1 0 0,1-1 0 0 0,0 0 1 0 0,0 1-1 0 0,0-1 0 0 0,0 1-58 0 0,-21 74 1183 0 0,20-54-917 0 0,0 0 0 0 0,2 0-1 0 0,1 0 1 0 0,1 0-1 0 0,0-1 1 0 0,2 1-1 0 0,0-1 1 0 0,2 0-1 0 0,1 2-265 0 0,-6-15-120 0 0,2 0 0 0 0,-1-1 0 0 0,1 1 0 0 0,0-1-1 0 0,0 1 1 0 0,1-1 0 0 0,0 0 0 0 0,0-1 0 0 0,0 1-1 0 0,1-1 1 0 0,0 0 0 0 0,1-1 0 0 0,-1 0 0 0 0,1 1 0 0 0,0-2-1 0 0,0 1 1 0 0,1-1 0 0 0,-1 0 0 0 0,1-1 0 0 0,0 0-1 0 0,0 0 1 0 0,0-1 0 0 0,0 0 0 0 0,7 1 120 0 0,-1-3-4308 0 0,4-4-2595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8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 6413 0 0,'0'0'4351'0'0,"0"0"-3082"0"0,0 0-1096 0 0,0 0 192 0 0,8-5 176 0 0,-1 1-459 0 0,0 1-1 0 0,0-1 1 0 0,0 1-1 0 0,0 1 1 0 0,0 0 0 0 0,1 0-1 0 0,-1 0 1 0 0,1 1 0 0 0,-1 0-1 0 0,1 0 1 0 0,0 1 0 0 0,-1 0-1 0 0,1 0 1 0 0,0 1 0 0 0,-1 0-1 0 0,1 0 1 0 0,5 2-82 0 0,-12-2 8 0 0,2-1 62 0 0,1 0 1 0 0,-1 0-1 0 0,1 0 0 0 0,-1 1 1 0 0,0 0-1 0 0,1-1 0 0 0,-1 2 1 0 0,1-1-1 0 0,-1 0 0 0 0,0 0 1 0 0,0 1-1 0 0,0 0 0 0 0,0 0 1 0 0,0 0-1 0 0,0 0 0 0 0,-1 0 1 0 0,1 0-1 0 0,0 1 0 0 0,-1-1 1 0 0,0 1-1 0 0,0 0 0 0 0,0-1 1 0 0,0 1-1 0 0,0 0 0 0 0,0 0 1 0 0,-1 1-1 0 0,1 0-70 0 0,-6-1-11 0 0,0 0 1 0 0,0 0-1 0 0,-1-1 1 0 0,1 1-1 0 0,-1-1 1 0 0,1 0-1 0 0,-1 0 1 0 0,0-1-1 0 0,0 1 1 0 0,0-1-1 0 0,0 0 1 0 0,0 0-1 0 0,0-1 0 0 0,0 1 1 0 0,0-1-1 0 0,0 0 1 0 0,0-1-1 0 0,0 1 1 0 0,-3-2 10 0 0,-4 2-370 0 0,64 36 656 0 0,-50-34-231 0 0,1-1 0 0 0,-1 0 0 0 0,0 1 0 0 0,1-1 0 0 0,-1 1 0 0 0,0 0-1 0 0,0 0 1 0 0,0-1 0 0 0,0 1 0 0 0,0 1 0 0 0,0-1 0 0 0,-1 0 0 0 0,1 0 0 0 0,-1 1 0 0 0,1-1 0 0 0,-1 1 0 0 0,0-1 0 0 0,0 1 0 0 0,0 0 0 0 0,0-1 0 0 0,-1 1 0 0 0,1 0 0 0 0,-1 0 0 0 0,0-1 0 0 0,1 1 0 0 0,-1 0-1 0 0,0 0 1 0 0,-1-1 0 0 0,1 1 0 0 0,0 0 0 0 0,-1 0 0 0 0,0-1 0 0 0,0 1 0 0 0,1 0 0 0 0,-1-1 0 0 0,-1 1 0 0 0,1-1 0 0 0,0 1 0 0 0,-1-1 0 0 0,1 0 0 0 0,-1 1 0 0 0,0-1 0 0 0,0 0 0 0 0,0 0 0 0 0,0 0 0 0 0,0 0 0 0 0,0-1-1 0 0,0 1 1 0 0,0 0 0 0 0,-1-1 0 0 0,1 0 0 0 0,-1 1 0 0 0,1-1 0 0 0,-1 0 0 0 0,-2 0-55 0 0,2 1-8 0 0,-1-1 0 0 0,1 1 0 0 0,-1-1 0 0 0,0 0 0 0 0,1 0 0 0 0,-1 0 0 0 0,0-1-1 0 0,0 0 1 0 0,0 1 0 0 0,1-1 0 0 0,-1 0 0 0 0,0-1 0 0 0,0 1 0 0 0,0-1 0 0 0,1 0 0 0 0,-1 0 0 0 0,0 0 0 0 0,1 0 0 0 0,-1 0-1 0 0,1-1 1 0 0,-1 0 0 0 0,1 1 0 0 0,0-2 0 0 0,-1 1 0 0 0,1 0 0 0 0,0 0 0 0 0,1-1 0 0 0,-1 0 0 0 0,0 1 0 0 0,1-1 0 0 0,-1 0-1 0 0,1 0 1 0 0,0-1 0 0 0,0 1 0 0 0,0 0 0 0 0,1-1 0 0 0,-1 1 0 0 0,1-1 0 0 0,-1 1 0 0 0,1-1 0 0 0,1 0 0 0 0,-1 0 0 0 0,0 1-1 0 0,1-1 1 0 0,0 0 0 0 0,0 0 0 0 0,0 0 0 0 0,0 1 0 0 0,1-1 8 0 0,11-9-2550 0 0,6 21-7599 0 0,-11-2 4571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8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428 1 4272 0 0,'0'0'4435'0'0,"0"0"-2232"0"0,0 0-1227 0 0,0 0 133 0 0,0 0 249 0 0,0 0-552 0 0,0 0-474 0 0,0 0-53 0 0,-10 1 24 0 0,-389 67-657 0 0,383-67-3785 0 0,13-1-868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9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 10981 0 0,'0'0'2002'0'0,"0"0"-1364"0"0,-8 3-90 0 0,-1 1-228 0 0,-79 37 761 0 0,85-40-1084 0 0,1 0 1 0 0,0 1 0 0 0,-1-1 0 0 0,1 1 0 0 0,0 0 0 0 0,-1-1-1 0 0,1 1 1 0 0,0 0 0 0 0,0 0 0 0 0,1 1 0 0 0,-1-1-1 0 0,0 0 1 0 0,1 1 0 0 0,-1-1 0 0 0,1 0 0 0 0,0 1-1 0 0,0 0 1 0 0,0-1 0 0 0,0 1 0 0 0,0 0 0 0 0,1-1 0 0 0,-1 1-1 0 0,1 0 1 0 0,-1 0 0 0 0,1 0 0 0 0,0 0 0 0 0,0-1-1 0 0,1 1 1 0 0,-1 0 0 0 0,0 0 0 0 0,1 0 0 0 0,0-1-1 0 0,0 3 3 0 0,5 0 108 0 0,-1-1-1 0 0,1 0 0 0 0,0 0 1 0 0,0 0-1 0 0,0-1 0 0 0,0 0 0 0 0,1 0 1 0 0,-1-1-1 0 0,1 0 0 0 0,-1 0 1 0 0,1 0-1 0 0,0-1 0 0 0,0 0 0 0 0,0 0 1 0 0,0-1-1 0 0,0 0 0 0 0,0 0 1 0 0,0 0-1 0 0,0-1 0 0 0,0 0 0 0 0,-1-1 1 0 0,1 0-108 0 0,-5 2-32 0 0,1 0-1 0 0,-1-1 1 0 0,0 1 0 0 0,0-1 0 0 0,0 0 0 0 0,0 0 0 0 0,0 0 0 0 0,-1 0 0 0 0,1 0 0 0 0,0 0 0 0 0,0-1 0 0 0,-1 1 0 0 0,1 0-1 0 0,0-1 1 0 0,-1 1 0 0 0,0-1 0 0 0,1 0 0 0 0,-1 0 0 0 0,0 1 0 0 0,0-1 0 0 0,0 0 0 0 0,0 0 0 0 0,0 0 0 0 0,0 0-1 0 0,-1 0 1 0 0,1 0 0 0 0,0 0 0 0 0,-1 0 0 0 0,0-1 0 0 0,0 1 0 0 0,1 0 0 0 0,-1 0 32 0 0,16 155 1347 0 0,-3-136-2920 0 0,1-9-4141 0 0,2-8-1185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9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17 7313 0 0,'0'0'10381'0'0,"0"0"-9481"0"0,0 0-900 0 0,0 0-368 0 0,0 0 368 0 0,0 0 208 0 0,-49 5-84 0 0,19-5-124 0 0,1 0-580 0 0,-2 0-736 0 0,1-4-1133 0 0,12 1-2687 0 0,-1-11-2781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9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9 7977 0 0,'0'0'7216'0'0,"0"0"-6056"0"0,0 0-1011 0 0,0 0 799 0 0,0 0 188 0 0,0 0-900 0 0,0 0-236 0 0,0 0 8 0 0,-45 0-8 0 0,14 0-456 0 0,-2 0-448 0 0,2-1-761 0 0,6 1-2487 0 0,2-8-4253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49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137 160 1852 0 0,'0'0'10323'0'0,"0"0"-6987"0"0,0 0-2902 0 0,0 0-241 0 0,6 1 349 0 0,-3 0-527 0 0,-1 0 1 0 0,0 0 0 0 0,1 0-1 0 0,-1 0 1 0 0,1-1 0 0 0,-1 1-1 0 0,1-1 1 0 0,-1 0 0 0 0,1 0-1 0 0,0 0 1 0 0,-1 0 0 0 0,1 0-1 0 0,-1 0 1 0 0,1-1 0 0 0,-1 1-1 0 0,1-1 1 0 0,-1 0 0 0 0,1 0 0 0 0,-1 0-1 0 0,0 0 1 0 0,1 0 0 0 0,-1 0-1 0 0,0 0 1 0 0,0-1 0 0 0,0 1-1 0 0,0-1 1 0 0,0 0 0 0 0,0 0-1 0 0,-1 0 1 0 0,1 1 0 0 0,0-2-1 0 0,-1 1 1 0 0,1 0 0 0 0,-1 0-1 0 0,0 0 1 0 0,0-1 0 0 0,0 1-1 0 0,0 0 1 0 0,0-1 0 0 0,-1 1 0 0 0,1-1-1 0 0,-1 1 1 0 0,1-1 0 0 0,-1 0-16 0 0,0-2 7 0 0,-1 0 1 0 0,0 0 0 0 0,0 0-1 0 0,0 0 1 0 0,-1 0-1 0 0,1 0 1 0 0,-1 0 0 0 0,0 0-1 0 0,-1 1 1 0 0,1-1 0 0 0,-1 1-1 0 0,0 0 1 0 0,0 0 0 0 0,0 0-1 0 0,0 0 1 0 0,-1 0 0 0 0,0 1-1 0 0,0 0 1 0 0,0-1 0 0 0,0 1-1 0 0,0 1 1 0 0,-1-1 0 0 0,1 1-1 0 0,-1-1 1 0 0,1 1-1 0 0,-1 1 1 0 0,0-1 0 0 0,0 1-1 0 0,0-1 1 0 0,0 1 0 0 0,0 1-1 0 0,0-1 1 0 0,0 1 0 0 0,0 0-1 0 0,0 0 1 0 0,-1 0 0 0 0,1 1-1 0 0,0 0 1 0 0,0 0 0 0 0,0 0-1 0 0,0 1 1 0 0,1-1-1 0 0,-1 1 1 0 0,0 0 0 0 0,1 1-1 0 0,-1-1 1 0 0,1 1 0 0 0,0 0-1 0 0,0 0 1 0 0,0 0 0 0 0,-2 2-8 0 0,3-2 4 0 0,1 0 1 0 0,-1-1 0 0 0,1 1 0 0 0,0 0 0 0 0,0 0 0 0 0,0 1 0 0 0,0-1-1 0 0,0 0 1 0 0,1 1 0 0 0,-1-1 0 0 0,1 1 0 0 0,0-1 0 0 0,0 1 0 0 0,0 0-1 0 0,1-1 1 0 0,-1 1 0 0 0,1 0 0 0 0,0 0 0 0 0,0-1 0 0 0,0 1 0 0 0,1 0-1 0 0,-1-1 1 0 0,1 1 0 0 0,0 0 0 0 0,0-1 0 0 0,0 1 0 0 0,0-1 0 0 0,1 1-1 0 0,-1-1 1 0 0,1 1 0 0 0,0-1 0 0 0,0 0 0 0 0,0 0 0 0 0,1 0 0 0 0,-1 0-1 0 0,1-1 1 0 0,-1 1 0 0 0,1 0 0 0 0,0-1 0 0 0,0 0 0 0 0,0 0 0 0 0,1 1-5 0 0,67 19-7278 0 0,-35-23-2464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0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1 231 13625 0 0,'0'0'5909'0'0,"0"0"-5909"0"0,0 0-456 0 0,0 0 456 0 0,0 0 404 0 0,0 0-168 0 0,0 0-236 0 0,0 0-52 0 0,0 0-8 0 0,0 0 48 0 0,1 8-492 0 0,-1-8-628 0 0,0 0-993 0 0,3-3-2715 0 0,4-10-5293 0 0</inkml:trace>
  <inkml:trace contextRef="#ctx0" brushRef="#br0" timeOffset="247.9">64 9 14605 0 0,'0'0'1815'0'0,"0"0"-1285"0"0,0 0-458 0 0,0 0 23 0 0,0 0-128 0 0,8-4-243 0 0,125 0-1081 0 0,-126 4 1440 0 0,0 1 0 0 0,-1 0 0 0 0,1 0 0 0 0,-1 0 0 0 0,1 1 1 0 0,-1 0-1 0 0,0 1 0 0 0,0-1 0 0 0,0 1 0 0 0,0 0 0 0 0,0 1 0 0 0,-1-1 1 0 0,0 1-1 0 0,1 0 0 0 0,-1 0 0 0 0,-1 1 0 0 0,1 0 0 0 0,0 0 0 0 0,-1 0 0 0 0,0 0 1 0 0,-1 0-1 0 0,1 1 0 0 0,-1 0 0 0 0,0 0 0 0 0,0 0 0 0 0,-1 0 0 0 0,1 0 1 0 0,-2 0-1 0 0,1 1 0 0 0,-1-1 0 0 0,1 1 0 0 0,-2-1 0 0 0,1 1 0 0 0,-1-1 1 0 0,0 1-1 0 0,0 0 0 0 0,-1-1 0 0 0,0 1 0 0 0,-1 1-83 0 0,-50 146 739 0 0,58-142-2876 0 0,7-11-2923 0 0,2-4-1334 0 0</inkml:trace>
  <inkml:trace contextRef="#ctx0" brushRef="#br0" timeOffset="418.655">492 254 7161 0 0,'0'0'8880'0'0,"0"0"-8471"0"0,0 0-409 0 0,0 0 0 0 0,-47-5 448 0 0,22 0 0 0 0,-3 1-312 0 0,-3 0-136 0 0,1 0-536 0 0,3 1-1097 0 0,9 1-1199 0 0,1-5-4829 0 0</inkml:trace>
  <inkml:trace contextRef="#ctx0" brushRef="#br0" timeOffset="652.986">718 142 8249 0 0,'0'0'6173'0'0,"0"0"-4313"0"0,0 0-1727 0 0,0 0-197 0 0,0 0-8 0 0,0 0-19 0 0,0 0 10 0 0,-5 7-29 0 0,3-3 103 0 0,-1 0 0 0 0,1 0-1 0 0,0 0 1 0 0,0 1-1 0 0,0-1 1 0 0,0 1-1 0 0,1 0 1 0 0,0-1 0 0 0,0 1-1 0 0,0 0 1 0 0,1 0-1 0 0,-1 0 1 0 0,1 0-1 0 0,0-1 1 0 0,1 1 0 0 0,-1 0-1 0 0,1 0 1 0 0,0 0-1 0 0,0-1 1 0 0,0 1-1 0 0,1 0 8 0 0,81 162 2801 0 0,-82-165-2787 0 0,0 0 0 0 0,-1 0-1 0 0,1 0 1 0 0,-1 0 0 0 0,0 1-1 0 0,0-1 1 0 0,0 0-1 0 0,0 0 1 0 0,0 0 0 0 0,0 1-1 0 0,0-1 1 0 0,-1 0 0 0 0,1 0-1 0 0,-1 0 1 0 0,0 0-1 0 0,1 0 1 0 0,-1 0 0 0 0,0 0-1 0 0,0 0 1 0 0,0 0 0 0 0,-1 0-1 0 0,1 0 1 0 0,0 0-1 0 0,-1-1 1 0 0,1 1 0 0 0,-1-1-1 0 0,1 1 1 0 0,-1-1 0 0 0,0 1-1 0 0,0-1 1 0 0,0 0-1 0 0,0 0 1 0 0,0 0 0 0 0,0 0-1 0 0,0 0 1 0 0,0 0 0 0 0,0-1-1 0 0,0 1 1 0 0,0-1 0 0 0,0 1-1 0 0,0-1 1 0 0,-1 0-1 0 0,1 0 1 0 0,0 0 0 0 0,0 0-1 0 0,-1 0 1 0 0,1-1 0 0 0,0 1-1 0 0,0-1 1 0 0,-1 1-14 0 0,-60-14-1280 0 0,15-10-3605 0 0,31 9-1369 0 0</inkml:trace>
  <inkml:trace contextRef="#ctx0" brushRef="#br0" timeOffset="900.661">983 149 14101 0 0,'0'0'2633'0'0,"0"0"-2633"0"0,0 0-577 0 0,0 0 577 0 0,-44 5 605 0 0,3-11-245 0 0,-15-2-360 0 0,-5-1-300 0 0,3-7-1521 0 0,17 4-2639 0 0,10-5-5449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2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3300 0 0,'0'0'7321'0'0,"-1"6"-5651"0"0,-23 179 3472 0 0,20 6-3391 0 0,3-181-1793 0 0,1-1-1 0 0,1 1 1 0 0,0-1 0 0 0,0 1 0 0 0,1-1 0 0 0,0 1 0 0 0,0-1-1 0 0,1 0 1 0 0,1 0 0 0 0,-1 0 0 0 0,1 0 0 0 0,1-1 0 0 0,0 0-1 0 0,0 0 1 0 0,0 0 0 0 0,1 0 0 0 0,0-1 0 0 0,1 0 0 0 0,0 0-1 0 0,3 3 43 0 0,8-6-3643 0 0,-6-8-3158 0 0,-2-11-1095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51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162 178 4712 0 0,'0'0'7434'0'0,"0"0"-5977"0"0,0 0-1645 0 0,0 0 278 0 0,0 0 136 0 0,0 0 20 0 0,0 0-61 0 0,6 2 121 0 0,-53-76 18 0 0,46 73-305 0 0,0 0 0 0 0,-1 0-1 0 0,0 0 1 0 0,1 1-1 0 0,-1-1 1 0 0,1 0 0 0 0,-1 0-1 0 0,0 1 1 0 0,0-1 0 0 0,1 1-1 0 0,-1 0 1 0 0,0 0-1 0 0,0-1 1 0 0,1 1 0 0 0,-1 0-1 0 0,0 0 1 0 0,0 0-1 0 0,0 1 1 0 0,1-1 0 0 0,-1 0-1 0 0,0 1 1 0 0,1-1 0 0 0,-1 1-1 0 0,0 0 1 0 0,1-1-1 0 0,-1 1 1 0 0,0 0 0 0 0,1 0-1 0 0,-1 0 1 0 0,1 0 0 0 0,0 0-1 0 0,-1 1 1 0 0,1-1-1 0 0,0 0 1 0 0,0 1 0 0 0,0-1-1 0 0,0 0 1 0 0,0 1-1 0 0,0-1 1 0 0,0 1 0 0 0,0 0-1 0 0,0-1 1 0 0,1 1 0 0 0,-1 0-1 0 0,1-1 1 0 0,-1 1-1 0 0,1 2-18 0 0,-3-2 51 0 0,1 1 0 0 0,0 0-1 0 0,0 0 1 0 0,0 0 0 0 0,0 0-1 0 0,0 0 1 0 0,1 1-1 0 0,0-1 1 0 0,-1 0 0 0 0,1 1-1 0 0,0-1 1 0 0,1 1 0 0 0,-1-1-1 0 0,0 1 1 0 0,1 0 0 0 0,0-1-1 0 0,0 1 1 0 0,0-1-1 0 0,0 1 1 0 0,1 0 0 0 0,0-1-1 0 0,-1 1 1 0 0,1-1 0 0 0,0 1-1 0 0,1-1 1 0 0,-1 0-1 0 0,1 1 1 0 0,-1-1 0 0 0,1 0-1 0 0,0 0 1 0 0,0 0 0 0 0,0 0-1 0 0,1 0 1 0 0,-1-1 0 0 0,1 1-1 0 0,-1-1 1 0 0,1 1-1 0 0,0-1 1 0 0,0 0 0 0 0,0 0-1 0 0,0 0 1 0 0,0-1 0 0 0,1 1-1 0 0,-1-1 1 0 0,0 1-1 0 0,1-1 1 0 0,-1 0 0 0 0,1-1-1 0 0,-1 1 1 0 0,2-1-51 0 0,92-79-1545 0 0,-97 79 1559 0 0,1 0 0 0 0,0 0 1 0 0,0-1-1 0 0,0 1 0 0 0,0 0 0 0 0,0 0 0 0 0,0 0 0 0 0,0 0 0 0 0,0 0 0 0 0,0 1 1 0 0,0-1-1 0 0,0 0 0 0 0,0 0 0 0 0,0 1 0 0 0,0-1 0 0 0,-1 0 0 0 0,1 1 0 0 0,0-1 1 0 0,0 1-1 0 0,0-1 0 0 0,0 1 0 0 0,-1-1 0 0 0,1 1 0 0 0,0 0 0 0 0,-1-1 0 0 0,1 1 1 0 0,0 0-1 0 0,-1 0 0 0 0,1-1 0 0 0,-1 1 0 0 0,1 0 0 0 0,-1 0 0 0 0,0 0 0 0 0,1 0 1 0 0,-1 0-1 0 0,0-1 0 0 0,1 1 0 0 0,-1 0 0 0 0,0 0 0 0 0,0 0 0 0 0,0 0 1 0 0,0 0-1 0 0,0 0 0 0 0,0 0 0 0 0,0 0 0 0 0,0 0 0 0 0,0 0 0 0 0,-1 0 0 0 0,1 0 1 0 0,0 0-1 0 0,0 0 0 0 0,-1-1 0 0 0,1 1 0 0 0,-1 0 0 0 0,1 0 0 0 0,-1 0 0 0 0,1-1 1 0 0,-1 1-1 0 0,0 0-14 0 0,2 28-566 0 0,8-11-3824 0 0,-4-15-2057 0 0</inkml:trace>
  <inkml:trace contextRef="#ctx0" brushRef="#br0" timeOffset="250.87">468 0 14941 0 0,'0'0'2321'0'0,"0"0"-2321"0"0,6 57 0 0 0,-6-32 260 0 0,2 2 136 0 0,-2-1-36 0 0,0-1-64 0 0,0-1-100 0 0,0-1-84 0 0,0-4-28 0 0,0-3-84 0 0,0-2-132 0 0,0-3-240 0 0,0-5-308 0 0,0-2-400 0 0,2-4-441 0 0,1 0-1547 0 0,5-14-5645 0 0</inkml:trace>
  <inkml:trace contextRef="#ctx0" brushRef="#br0" timeOffset="500.752">600 40 8189 0 0,'0'0'7956'0'0,"0"0"-7760"0"0,24 49-47 0 0,-16-27 199 0 0,-3 2 252 0 0,-1 1 4 0 0,-4-2-108 0 0,0 1-152 0 0,0-1-184 0 0,-1-2-160 0 0,-2-2-176 0 0,-1-2-304 0 0,3-4-548 0 0,-2-3-289 0 0,3-6-1171 0 0,3-1-4300 0 0</inkml:trace>
  <inkml:trace contextRef="#ctx0" brushRef="#br0" timeOffset="746.358">926 130 11761 0 0,'0'0'4504'0'0,"0"0"-3501"0"0,0 0-1060 0 0,0 0 44 0 0,0 0-131 0 0,0 0-224 0 0,9-2-109 0 0,-5 2 513 0 0,1-1-1 0 0,0 1 1 0 0,-1 0-1 0 0,1 0 1 0 0,0 1-1 0 0,-1-1 1 0 0,1 1-1 0 0,-1 0 1 0 0,1 0-1 0 0,-1 0 1 0 0,1 1-1 0 0,-1 0 1 0 0,0 0-1 0 0,0 0 1 0 0,1 0-1 0 0,-2 1 1 0 0,1-1-1 0 0,0 1 1 0 0,0 0-1 0 0,-1 0 1 0 0,0 1-1 0 0,1-1 1 0 0,-1 1-1 0 0,-1-1 0 0 0,1 1 1 0 0,0 0-1 0 0,-1 0 1 0 0,1 2-36 0 0,-2-4 8 0 0,1 1-1 0 0,-1-1 1 0 0,0 0 0 0 0,-1 1 0 0 0,1-1-1 0 0,0 1 1 0 0,-1-1 0 0 0,1 1 0 0 0,-1 0-1 0 0,0-1 1 0 0,0 1 0 0 0,0-1-1 0 0,0 1 1 0 0,0 0 0 0 0,-1-1 0 0 0,1 1-1 0 0,-1-1 1 0 0,0 1 0 0 0,0-1 0 0 0,1 1-1 0 0,-2-1 1 0 0,1 0 0 0 0,0 1-1 0 0,0-1 1 0 0,-1 0 0 0 0,1 0 0 0 0,-1 0-1 0 0,0 0 1 0 0,1 0 0 0 0,-1 0 0 0 0,0 0-1 0 0,0-1 1 0 0,0 1 0 0 0,-1-1 0 0 0,1 0-1 0 0,0 1 1 0 0,-3 0-8 0 0,-39 5-4180 0 0,34-12-1813 0 0,5-7-1323 0 0</inkml:trace>
  <inkml:trace contextRef="#ctx0" brushRef="#br0" timeOffset="930.858">1162 106 15249 0 0,'0'0'1009'0'0,"0"0"-1383"0"0,-7 6 543 0 0,-60 80 1041 0 0,65-84-1292 0 0,1 0 0 0 0,0 0 0 0 0,-1 1-1 0 0,1-1 1 0 0,0 0 0 0 0,0 1-1 0 0,0-1 1 0 0,1 0 0 0 0,-1 1-1 0 0,0-1 1 0 0,1 1 0 0 0,0-1-1 0 0,0 1 1 0 0,-1 0 0 0 0,2-1 0 0 0,-1 1-1 0 0,0-1 1 0 0,0 1 0 0 0,1-1-1 0 0,-1 1 1 0 0,1-1 0 0 0,0 1-1 0 0,0-1 1 0 0,0 0 0 0 0,0 1-1 0 0,0-1 1 0 0,0 0 0 0 0,1 0 0 0 0,-1 0-1 0 0,1 0 1 0 0,-1 0 0 0 0,1 0-1 0 0,0 0 1 0 0,0 0 0 0 0,0-1-1 0 0,0 1 1 0 0,0-1 0 0 0,0 0-1 0 0,0 1 1 0 0,1-1 0 0 0,-1 0 0 0 0,0 0-1 0 0,1 0 1 0 0,0 0 82 0 0,11 3-5343 0 0,5-3-2900 0 0</inkml:trace>
  <inkml:trace contextRef="#ctx0" brushRef="#br0" timeOffset="1085.557">1338 378 15233 0 0,'0'0'3489'0'0,"0"0"-3489"0"0,0 0-840 0 0,0 0 840 0 0,-38 4 520 0 0,16-5 96 0 0,-11-4-272 0 0,-10 1-248 0 0,-11 0-96 0 0,0-3-180 0 0,9 5-520 0 0,11-2-352 0 0,15 3-673 0 0,7-1-2955 0 0,-2-5-3641 0 0</inkml:trace>
  <inkml:trace contextRef="#ctx0" brushRef="#br0" timeOffset="1336.86">1309 427 1880 0 0,'0'0'13057'0'0,"0"0"-12113"0"0,0 0-944 0 0,0 0-288 0 0,-19 37 288 0 0,-7-31 360 0 0,-15-3 36 0 0,-12-3-147 0 0,-4 0-249 0 0,3-3-481 0 0,13-3-1359 0 0,14-1-4672 0 0,6-4-1253 0 0</inkml:trace>
  <inkml:trace contextRef="#ctx0" brushRef="#br0" timeOffset="1645.845">1 491 13845 0 0,'0'0'2561'0'0,"0"0"-2291"0"0,6 7-62 0 0,98 156 1624 0 0,-101-163-1790 0 0,0 1-1 0 0,1-1 1 0 0,-1 0-1 0 0,0-1 1 0 0,0 1-1 0 0,0 0 1 0 0,1-1-1 0 0,-1 0 1 0 0,0 1-1 0 0,0-1 1 0 0,0 0-1 0 0,0-1 1 0 0,0 1-1 0 0,0-1 1 0 0,-1 1-1 0 0,1-1 1 0 0,0 0-1 0 0,-1 0 1 0 0,1 0-1 0 0,-1 0 1 0 0,0 0-1 0 0,0-1 1 0 0,1 1-1 0 0,-1-1 1 0 0,-1 1-1 0 0,1-1 1 0 0,0 0-1 0 0,-1 0 1 0 0,0 0-1 0 0,1-1-41 0 0,25-59-569 0 0,-10 18-2995 0 0,-10 45-2917 0 0,-3 4 794 0 0</inkml:trace>
  <inkml:trace contextRef="#ctx0" brushRef="#br0" timeOffset="1998.947">442 698 4164 0 0,'0'0'8020'0'0,"0"0"-5784"0"0,0 0-1899 0 0,0 0-12 0 0,0 0-13 0 0,0 0-33 0 0,0 0-153 0 0,0 0-266 0 0,1-6-99 0 0,-1 4 204 0 0,1 0-1 0 0,-1 0 1 0 0,0 0-1 0 0,0-1 1 0 0,0 1-1 0 0,-1 0 1 0 0,1 0-1 0 0,0 0 1 0 0,-1 0 0 0 0,1 0-1 0 0,-1 0 1 0 0,0-1-1 0 0,0 1 1 0 0,0 1-1 0 0,0-1 1 0 0,0 0-1 0 0,0 0 1 0 0,0 0 0 0 0,0 0-1 0 0,-1 1 1 0 0,1-1-1 0 0,-1 1 1 0 0,0-1-1 0 0,1 1 1 0 0,-1-1-1 0 0,0 1 1 0 0,0 0 0 0 0,1 0-1 0 0,-1 0 1 0 0,0 0-1 0 0,0 0 1 0 0,0 1-1 0 0,-1-1 1 0 0,1 0-1 0 0,0 1 1 0 0,-1 0 35 0 0,-14 62 1301 0 0,18-29-697 0 0,19-51-653 0 0,-19 17 42 0 0,0 0 1 0 0,-1 0-1 0 0,1 1 0 0 0,0-1 1 0 0,0 0-1 0 0,0 0 0 0 0,0 0 1 0 0,0 1-1 0 0,0-1 0 0 0,0 0 1 0 0,0 1-1 0 0,0-1 0 0 0,0 1 1 0 0,0-1-1 0 0,0 1 0 0 0,0-1 0 0 0,0 1 1 0 0,1 0-1 0 0,-1 0 0 0 0,0-1 1 0 0,0 1-1 0 0,0 0 0 0 0,1 0 1 0 0,-1 0-1 0 0,0 1 0 0 0,0-1 1 0 0,0 0-1 0 0,1 0 0 0 0,-1 0 1 0 0,0 1-1 0 0,0-1 0 0 0,0 1 1 0 0,0-1-1 0 0,0 1 0 0 0,0-1 0 0 0,0 1 1 0 0,0 0-1 0 0,0 0 0 0 0,0-1 1 0 0,0 1-1 0 0,0 0 0 0 0,0 0 1 0 0,-1 0-1 0 0,1 0 0 0 0,0 0 1 0 0,-1 0-1 0 0,1 0 0 0 0,0 0 1 0 0,-1 0-1 0 0,1 0 0 0 0,-1 0 0 0 0,0 1 7 0 0,35 59 618 0 0,-31-43-567 0 0,6 12-3395 0 0,-8-30-948 0 0,5-7-2641 0 0</inkml:trace>
  <inkml:trace contextRef="#ctx0" brushRef="#br0" timeOffset="2252.322">691 532 14173 0 0,'0'0'1964'0'0,"0"0"-1683"0"0,15 43-141 0 0,-13-22 568 0 0,2 4-52 0 0,-3 3-100 0 0,2 1-172 0 0,-3-1-176 0 0,0-1-72 0 0,0 0-76 0 0,-3-4-60 0 0,2-2-332 0 0,1-4-208 0 0,0-6-412 0 0,0-4-197 0 0,4-7-1303 0 0,0 0-3344 0 0,9-14-2249 0 0</inkml:trace>
  <inkml:trace contextRef="#ctx0" brushRef="#br0" timeOffset="2501.341">859 651 2812 0 0,'0'0'9815'0'0,"0"0"-7380"0"0,3 8-2228 0 0,43 173 2730 0 0,-47-182-2952 0 0,1-1 0 0 0,0 0 0 0 0,-1 1 0 0 0,1-1 0 0 0,0 1 0 0 0,0-1 0 0 0,0 0 0 0 0,0 1 0 0 0,0-1 0 0 0,1 0 0 0 0,-1 1 0 0 0,0-1 0 0 0,1 1 0 0 0,-1-1 0 0 0,1 1 0 0 0,-1-1 0 0 0,1 1 0 0 0,0-1 0 0 0,0 1 0 0 0,0-1 0 0 0,0 1-1 0 0,0 0 1 0 0,0 0 0 0 0,0-1 0 0 0,0 1 0 0 0,0 0 0 0 0,0 0 0 0 0,1 0 0 0 0,-1 0 0 0 0,0 0 0 0 0,1 1 0 0 0,-1-1 0 0 0,1 0 0 0 0,-1 1 0 0 0,1-1 0 0 0,-1 1 0 0 0,1-1 0 0 0,0 1 0 0 0,-1 0 0 0 0,1 0 0 0 0,-1-1 0 0 0,1 1 0 0 0,0 0 0 0 0,-1 0 0 0 0,1 1 0 0 0,0-1 0 0 0,-1 0-1 0 0,1 1 1 0 0,-1-1 0 0 0,1 0 0 0 0,-1 1 0 0 0,1 0 0 0 0,-1-1 0 0 0,1 1 0 0 0,-1 0 0 0 0,1 0 0 0 0,-1 0 0 0 0,0 0 0 0 0,0 0 0 0 0,1 0 0 0 0,-1 0 0 0 0,0 0 0 0 0,0 1 0 0 0,0-1 0 0 0,0 0 0 0 0,0 1 0 0 0,-1-1 0 0 0,1 1 0 0 0,0-1 0 0 0,0 1 15 0 0,12-102-934 0 0,8 163 2303 0 0,13 91-1914 0 0,-25-144-1571 0 0,-1-10-5897 0 0,0-7 1098 0 0</inkml:trace>
  <inkml:trace contextRef="#ctx0" brushRef="#br0" timeOffset="2982.866">1185 775 13269 0 0,'4'6'1860'0'0,"-4"-5"-1864"0"0,57 68 1727 0 0,-57-67-1713 0 0,1-1 0 0 0,1 1 1 0 0,-1-1-1 0 0,0 0 0 0 0,0 0 1 0 0,0 0-1 0 0,1 0 0 0 0,-1 0 1 0 0,0 0-1 0 0,1 0 0 0 0,-1 0 1 0 0,1 0-1 0 0,-1 0 0 0 0,1-1 1 0 0,0 1-1 0 0,-1-1 0 0 0,1 1 1 0 0,0-1-1 0 0,-1 0 0 0 0,1 0 1 0 0,0 0-1 0 0,-1 1 0 0 0,1-2 1 0 0,0 1-1 0 0,-1 0 0 0 0,1 0 1 0 0,0 0-1 0 0,-1-1 0 0 0,1 1 1 0 0,0-1-1 0 0,-1 1 0 0 0,1-1 1 0 0,-1 0-1 0 0,1 0 0 0 0,-1 0 0 0 0,1 1 1 0 0,-1-1-1 0 0,0-1 0 0 0,1 1 1 0 0,-1 0-1 0 0,0 0 0 0 0,0 0 1 0 0,0-1-1 0 0,0 1 0 0 0,0 0 1 0 0,0-1-1 0 0,0 1 0 0 0,0-1 1 0 0,-1 1-1 0 0,1-1 0 0 0,-1 0 1 0 0,1 1-1 0 0,-1-1 0 0 0,1 0 1 0 0,-1 0-11 0 0,2 0-91 0 0,-1-2 1 0 0,0 1 0 0 0,0 0 0 0 0,0 0 0 0 0,0 0-1 0 0,0 0 1 0 0,0-1 0 0 0,-1 1 0 0 0,0 0 0 0 0,0-1 0 0 0,0 1-1 0 0,0 0 1 0 0,0-1 0 0 0,0 1 0 0 0,-1 0 0 0 0,0-1-1 0 0,0 1 1 0 0,0 0 0 0 0,0 0 0 0 0,0 0 0 0 0,0 0-1 0 0,-1 0 1 0 0,0 0 0 0 0,1 0 0 0 0,-1 0 0 0 0,0 1 0 0 0,-1-1-1 0 0,1 1 1 0 0,0-1 0 0 0,-2 0 90 0 0,-9 78 1070 0 0,13-71-1033 0 0,0 0-1 0 0,0 0 1 0 0,0 0 0 0 0,0-1-1 0 0,1 1 1 0 0,-1 0 0 0 0,1 0-1 0 0,0 0 1 0 0,0-1 0 0 0,0 1-1 0 0,1 0 1 0 0,-1-1 0 0 0,1 1-1 0 0,0-1 1 0 0,0 0 0 0 0,0 0 0 0 0,1 0-1 0 0,-1 0 1 0 0,1 0 0 0 0,0 0-1 0 0,-1 0 1 0 0,1-1 0 0 0,0 1-1 0 0,0-1 1 0 0,1 0 0 0 0,-1 0-1 0 0,1 0 1 0 0,-1-1 0 0 0,1 1-1 0 0,-1-1 1 0 0,1 0 0 0 0,0 0-1 0 0,-1 0 1 0 0,1 0 0 0 0,0 0-1 0 0,0-1 1 0 0,0 0 0 0 0,0 0-1 0 0,-1 0 1 0 0,1 0 0 0 0,0-1-1 0 0,0 1 1 0 0,0-1 0 0 0,0 0-1 0 0,-1 0 1 0 0,3-2-37 0 0,36-50-1706 0 0,-42 50 1710 0 0,1 0-1 0 0,-1 0 1 0 0,1 1 0 0 0,0-1-1 0 0,0 0 1 0 0,0 1-1 0 0,0-1 1 0 0,0 1-1 0 0,1-1 1 0 0,-1 1-1 0 0,1-1 1 0 0,0 1 0 0 0,-1 0-1 0 0,1 0 1 0 0,0 0-1 0 0,0 0 1 0 0,0 0-1 0 0,1 1 1 0 0,-1-1-1 0 0,0 0 1 0 0,1 1 0 0 0,-1 0-1 0 0,1-1 1 0 0,-1 1-1 0 0,1 0 1 0 0,0 1-1 0 0,0-1 1 0 0,-1 0-1 0 0,1 1 1 0 0,0-1 0 0 0,0 1-1 0 0,0 0 1 0 0,-1 0-1 0 0,1 0 1 0 0,0 0-1 0 0,0 1 1 0 0,0-1 0 0 0,-1 1-1 0 0,1 0 1 0 0,0-1-1 0 0,-1 1 1 0 0,1 0-1 0 0,0 1 1 0 0,-1-1-1 0 0,0 0 1 0 0,1 1 0 0 0,-1-1-1 0 0,1 2-3 0 0,4 3 161 0 0,1-1 1 0 0,-2 2-1 0 0,1-1 0 0 0,-1 1 0 0 0,0 0 0 0 0,-1 1 0 0 0,1-1 1 0 0,-1 1-1 0 0,-1 0 0 0 0,0 0 0 0 0,0 1 0 0 0,0-1 1 0 0,-1 1-1 0 0,0 0 0 0 0,-1 0 0 0 0,0 0 0 0 0,-1 0 1 0 0,1 0-1 0 0,-2 0 0 0 0,1 0 0 0 0,-2 8-161 0 0,0-13 11 0 0,-1-1 0 0 0,0 0 0 0 0,0 1 0 0 0,0-1 0 0 0,0 0 0 0 0,-1 0 0 0 0,1 0 0 0 0,-1-1-1 0 0,0 1 1 0 0,1 0 0 0 0,-1-1 0 0 0,-1 0 0 0 0,1 0 0 0 0,0 0 0 0 0,0 0 0 0 0,-1 0 0 0 0,1-1 0 0 0,-1 1 0 0 0,0-1 0 0 0,1 0 0 0 0,-1 0 0 0 0,0 0-1 0 0,0-1 1 0 0,1 1 0 0 0,-1-1 0 0 0,0 0 0 0 0,-1 0-11 0 0,-67-10-4625 0 0,45-8-3205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3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0 9413 0 0,'0'0'6152'0'0,"-8"4"-4993"0"0,-52 15-953 0 0,44-15-220 0 0,-1 0 1 0 0,1 0-1 0 0,0 2 1 0 0,1 0-1 0 0,-1 1 1 0 0,1 1 0 0 0,0 0-1 0 0,1 1 1 0 0,0 0-1 0 0,1 1 1 0 0,-1 1-1 0 0,2 0 1 0 0,0 0 0 0 0,-7 10 13 0 0,18-20-10 0 0,0 0 1 0 0,0 1 0 0 0,0-1 0 0 0,0 0-1 0 0,0 1 1 0 0,0-1 0 0 0,1 1 0 0 0,-1-1-1 0 0,1 1 1 0 0,-1-1 0 0 0,1 1 0 0 0,-1 0-1 0 0,1-1 1 0 0,0 1 0 0 0,0-1 0 0 0,0 1-1 0 0,0 0 1 0 0,0-1 0 0 0,0 1 0 0 0,0 0-1 0 0,0-1 1 0 0,1 1 0 0 0,-1-1 0 0 0,1 1-1 0 0,-1-1 1 0 0,1 1 0 0 0,0-1 0 0 0,-1 1-1 0 0,1-1 1 0 0,0 1 0 0 0,0-1 0 0 0,0 0-1 0 0,0 0 1 0 0,0 1 0 0 0,0-1 0 0 0,0 0-1 0 0,1 0 1 0 0,-1 0 0 0 0,0 0 0 0 0,1 0-1 0 0,-1 0 1 0 0,1-1 0 0 0,-1 1 0 0 0,1 0-1 0 0,1 0 10 0 0,81 19 793 0 0,-70-18-643 0 0,55 7 518 0 0,7 2-974 0 0,-27-2-9691 0 0,-56-11 2364 0 0</inkml:trace>
  <inkml:trace contextRef="#ctx0" brushRef="#br0" timeOffset="249.596">2 318 9925 0 0,'0'0'4336'0'0,"0"0"-4084"0"0,36 16-160 0 0,-13-12 800 0 0,6 0 329 0 0,2-1-549 0 0,2 1-348 0 0,-3 0-288 0 0,-2 2-36 0 0,-7 0-124 0 0,-4 1-1084 0 0,-6-2-785 0 0,-4-2-2579 0 0,-3-3-5041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2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59 9593 0 0,'0'0'5638'0'0,"3"8"-4471"0"0,3 10-925 0 0,-1 0 1 0 0,0 0-1 0 0,-2 1 0 0 0,0 0 0 0 0,-1-1 0 0 0,-1 1 1 0 0,-1 0-1 0 0,-1 0 0 0 0,0 0 0 0 0,-1 0 0 0 0,-2 2-242 0 0,4 16-452 0 0,3-30-7023 0 0,5-15 1913 0 0</inkml:trace>
  <inkml:trace contextRef="#ctx0" brushRef="#br0" timeOffset="280.554">483 0 208 0 0,'0'0'14985'0'0,"0"0"-13640"0"0,0 0-1345 0 0,0 0 0 0 0,-74 3 140 0 0,21 1 256 0 0,-6 1-172 0 0,1 2-48 0 0,5 0-168 0 0,9 1-8 0 0,0-2-12 0 0,12 0-572 0 0,6 0-361 0 0,8-3-463 0 0,5-2-1104 0 0,5 1-3560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1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29 9169 0 0,'0'0'4032'0'0,"0"0"-3163"0"0,1 10-258 0 0,46 287 4162 0 0,-41-235-6773 0 0,-2-65-3534 0 0,-3-3 383 0 0</inkml:trace>
  <inkml:trace contextRef="#ctx0" brushRef="#br0" timeOffset="245.907">0 14 1720 0 0,'0'0'6852'0'0,"0"0"-4534"0"0,7-3-1774 0 0,5 0-219 0 0,-1 1-1 0 0,1 0 1 0 0,0 0-1 0 0,0 1 0 0 0,0 0 1 0 0,1 1-1 0 0,-1 1 1 0 0,0 0-1 0 0,0 0 0 0 0,0 2 1 0 0,-1-1-1 0 0,1 1 1 0 0,0 1-1 0 0,-1 0 0 0 0,0 1 1 0 0,0 0-1 0 0,0 0 1 0 0,-1 1-1 0 0,0 1 0 0 0,7 5-324 0 0,-15-11 17 0 0,-1 1-1 0 0,1-1 1 0 0,-1 0-1 0 0,0 1 1 0 0,0-1-1 0 0,0 1 1 0 0,0-1 0 0 0,0 1-1 0 0,0 0 1 0 0,0-1-1 0 0,0 1 1 0 0,0 0-1 0 0,-1 0 1 0 0,1-1-1 0 0,-1 1 1 0 0,0 0-1 0 0,1 0 1 0 0,-1 0-1 0 0,0 0 1 0 0,0 0-1 0 0,0 0 1 0 0,0-1-1 0 0,0 1 1 0 0,-1 0-1 0 0,1 0 1 0 0,-1 0 0 0 0,1 0-1 0 0,-1-1 1 0 0,0 1-1 0 0,1 0 1 0 0,-1 0-1 0 0,0-1 1 0 0,0 1-1 0 0,0-1 1 0 0,0 1-1 0 0,0-1 1 0 0,-1 1-1 0 0,1-1 1 0 0,0 0-1 0 0,-1 1 1 0 0,1-1-1 0 0,-1 0 1 0 0,1 0-1 0 0,-1 0 1 0 0,0 0 0 0 0,1 0-1 0 0,-1-1 1 0 0,-1 1-17 0 0,-88 27-2187 0 0,83-27 1686 0 0,-16 0-2275 0 0,6-3-1941 0 0,-7-7-3738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5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13537 0 0,'0'0'2156'0'0,"8"6"-2060"0"0,3 5 26 0 0,0 1 0 0 0,0 0-1 0 0,-1 0 1 0 0,-1 1-1 0 0,0 0 1 0 0,-1 1-1 0 0,0 0 1 0 0,-1 0 0 0 0,-1 1-1 0 0,0 0 1 0 0,-1 0-1 0 0,-1 0 1 0 0,0 0-1 0 0,-1 1 1 0 0,0 0 0 0 0,-2 0-1 0 0,0 0 1 0 0,0-1-1 0 0,-2 1 1 0 0,0 0-1 0 0,-1 0 1 0 0,0 0-1 0 0,-1-1 1 0 0,-1 2-122 0 0,-94 189-2176 0 0,88-195-1106 0 0,-2-1-3378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6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21 17342 0 0,'0'0'792'0'0,"0"0"-792"0"0,0 0-1040 0 0,-45-2 1040 0 0,18-2 0 0 0,-1 1 0 0 0,-3-1-1105 0 0,0 0-2087 0 0,8 0-4201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6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0 8221 0 0,'0'0'8225'0'0,"0"0"-7317"0"0,0 0-908 0 0,0 0-112 0 0,0 0 112 0 0,0 0 420 0 0,-37 12-96 0 0,-10-8-324 0 0,-12 1-508 0 0,-9-5-1121 0 0,16 0-1603 0 0,7-5-5989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7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3360 0 0,'0'0'6421'0'0,"0"0"-3664"0"0,0 0-2246 0 0,0 0-130 0 0,0 0 294 0 0,6 7 2 0 0,-2 0-557 0 0,0-1 0 0 0,1 0 0 0 0,0 0 0 0 0,0-1 1 0 0,1 1-1 0 0,-1-1 0 0 0,1 0 0 0 0,0-1 0 0 0,0 0 0 0 0,1 0 0 0 0,0 0 0 0 0,-1 0 0 0 0,1-1 1 0 0,0 0-1 0 0,1-1 0 0 0,-1 0 0 0 0,0 0 0 0 0,1 0 0 0 0,-1-1 0 0 0,1 0 0 0 0,1 0-120 0 0,-7-1-10 0 0,0 1 0 0 0,0-1 1 0 0,-1 0-1 0 0,1 1 0 0 0,0-1 0 0 0,0 0 0 0 0,0 0 0 0 0,-1 0 0 0 0,1-1 0 0 0,0 1 0 0 0,0 0 0 0 0,-1-1 0 0 0,1 1 0 0 0,0-1 1 0 0,0 1-1 0 0,-1-1 0 0 0,1 0 0 0 0,-1 0 0 0 0,1 0 0 0 0,-1 0 0 0 0,1 0 0 0 0,-1 0 0 0 0,1 0 0 0 0,-1 0 0 0 0,0 0 1 0 0,0-1-1 0 0,0 1 0 0 0,1-1 0 0 0,-1 1 0 0 0,-1-1 0 0 0,1 1 0 0 0,0-1 0 0 0,0 1 0 0 0,0-1 0 0 0,-1 0 0 0 0,1 0 1 0 0,-1 1-1 0 0,0-1 0 0 0,1 0 0 0 0,-1 0 0 0 0,0 1 0 0 0,0-1 0 0 0,0 0 0 0 0,0 0 0 0 0,0 0 0 0 0,-1 1 0 0 0,1-1 0 0 0,0 0 1 0 0,-1 0-1 0 0,1 1 0 0 0,-1-1 0 0 0,0 0 0 0 0,0 1 0 0 0,1-1 0 0 0,-1 1 0 0 0,0-1 0 0 0,0 1 0 0 0,-1-1 0 0 0,1 1 1 0 0,-1-1 9 0 0,-2 1 20 0 0,-1 1 1 0 0,0 0-1 0 0,1 0 1 0 0,-1 0-1 0 0,0 0 1 0 0,0 1-1 0 0,1 0 1 0 0,-1 0 0 0 0,0 0-1 0 0,1 0 1 0 0,0 1-1 0 0,-1 0 1 0 0,1 0-1 0 0,0 0 1 0 0,0 0-1 0 0,0 1 1 0 0,0 0 0 0 0,0 0-1 0 0,0 0 1 0 0,1 0-1 0 0,-1 0 1 0 0,1 1-1 0 0,0-1 1 0 0,0 1 0 0 0,0 0-1 0 0,1 0 1 0 0,0 0-1 0 0,-1 0 1 0 0,1 0-1 0 0,1 1 1 0 0,-1-1-1 0 0,0 1 1 0 0,1-1 0 0 0,0 1-1 0 0,0 0 1 0 0,1-1-1 0 0,-1 1 1 0 0,1 0-1 0 0,0 0 1 0 0,0-1-1 0 0,1 1 1 0 0,-1 0 0 0 0,2 3-21 0 0,2-4 101 0 0,0 0 0 0 0,1 0 1 0 0,0 0-1 0 0,0-1 1 0 0,0 0-1 0 0,0 0 1 0 0,0 0-1 0 0,0-1 1 0 0,1 1-1 0 0,-1-1 0 0 0,1-1 1 0 0,0 1-1 0 0,0-1 1 0 0,0 0-1 0 0,-1 0 1 0 0,1-1-1 0 0,0 1 0 0 0,0-1 1 0 0,0-1-1 0 0,0 1 1 0 0,4-2-102 0 0,4 3 65 0 0,2 0-440 0 0,110-2 1677 0 0,-84-6-3261 0 0,-3-7-3465 0 0,-22 5-2100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7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8553 0 0,'0'0'5440'0'0,"0"0"-4276"0"0,1 6-964 0 0,17 293 3700 0 0,-14-266-4511 0 0,9-17-2920 0 0,6-10-2499 0 0</inkml:trace>
  <inkml:trace contextRef="#ctx0" brushRef="#br0" timeOffset="156.876">512 272 10981 0 0,'0'0'6537'0'0,"0"0"-6537"0"0,-39 1-1044 0 0,2-2 1044 0 0,-11-1 384 0 0,-6 2-156 0 0,2 0-168 0 0,6 0-60 0 0,10 3-861 0 0,7 1-1031 0 0,10-2-1136 0 0,-2-3-3537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5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7325 0 0,'0'0'3735'0'0,"0"0"-2875"0"0,0 0-594 0 0,0 0 321 0 0,0 0-105 0 0,0 0-317 0 0,0 0-174 0 0,-13 7 51 0 0,82-1 470 0 0,-67-6-478 0 0,0 0 0 0 0,0 1-1 0 0,0-1 1 0 0,0 0 0 0 0,0 1-1 0 0,0 0 1 0 0,0-1 0 0 0,0 1-1 0 0,-1 0 1 0 0,1 0 0 0 0,0 0 0 0 0,0 0-1 0 0,-1 0 1 0 0,1 0 0 0 0,-1 1-1 0 0,1-1 1 0 0,-1 0 0 0 0,1 1-1 0 0,-1-1 1 0 0,0 1 0 0 0,0 0-1 0 0,0-1 1 0 0,0 1 0 0 0,0 0-1 0 0,0 0 1 0 0,0-1 0 0 0,0 1 0 0 0,-1 0-1 0 0,1 0 1 0 0,-1 0 0 0 0,0 0-1 0 0,1 0 1 0 0,-1 0 0 0 0,0 0-1 0 0,0 0 1 0 0,0 0 0 0 0,0 0-1 0 0,-1 0 1 0 0,1 0 0 0 0,0 0 0 0 0,-1 1-34 0 0,-45 80 1397 0 0,25-51-1321 0 0,20-30-52 0 0,1-1 0 0 0,-1 0 0 0 0,1 0 0 0 0,0 0 0 0 0,0 0-1 0 0,-1 1 1 0 0,1-1 0 0 0,0 0 0 0 0,0 0 0 0 0,0 1 0 0 0,0-1 0 0 0,0 0-1 0 0,0 0 1 0 0,1 0 0 0 0,-1 1 0 0 0,0-1 0 0 0,1 0 0 0 0,-1 0 0 0 0,0 0 0 0 0,1 0-1 0 0,0 0 1 0 0,-1 0 0 0 0,1 0 0 0 0,0 0 0 0 0,-1 0 0 0 0,1 0 0 0 0,0 0 0 0 0,0 0-1 0 0,0 0 1 0 0,0 0 0 0 0,0-1 0 0 0,0 1 0 0 0,0 0 0 0 0,0-1 0 0 0,0 1-1 0 0,0 0 1 0 0,0-1 0 0 0,0 0 0 0 0,0 1 0 0 0,1-1 0 0 0,-1 0 0 0 0,0 1 0 0 0,0-1-1 0 0,0 0 1 0 0,1 0 0 0 0,-1 0 0 0 0,0 0 0 0 0,0 0 0 0 0,0 0 0 0 0,1-1-1 0 0,-1 1 1 0 0,0 0 0 0 0,0-1 0 0 0,0 1 0 0 0,1-1 0 0 0,-1 1 0 0 0,0-1 0 0 0,0 1-24 0 0,82-12 893 0 0,-67 9-1139 0 0,33-9-738 0 0,-18-1-7617 0 0,-12 1-558 0 0</inkml:trace>
  <inkml:trace contextRef="#ctx0" brushRef="#br0" timeOffset="307.287">502 178 8373 0 0,'0'0'5249'0'0,"0"0"-4066"0"0,0 0-595 0 0,0 0 348 0 0,0 0-196 0 0,0 0-410 0 0,0 0-244 0 0,0 0-69 0 0,25-23-504 0 0,-24 20 426 0 0,-1-1 0 0 0,0 0 0 0 0,0 0 1 0 0,-1 0-1 0 0,1 0 0 0 0,-1 0 0 0 0,0 1 0 0 0,1-1 0 0 0,-2 0 1 0 0,1 0-1 0 0,0 1 0 0 0,-1-1 0 0 0,0 1 0 0 0,0-1 0 0 0,0 1 1 0 0,0 0-1 0 0,0 0 0 0 0,-1 0 0 0 0,1 0 0 0 0,-1 0 0 0 0,0 1 1 0 0,0-1-1 0 0,0 1 0 0 0,0-1 0 0 0,0 1 0 0 0,-1 0 0 0 0,1 0 1 0 0,-1 1-1 0 0,1-1 0 0 0,-1 1 0 0 0,0 0 0 0 0,1 0 0 0 0,-1 0 1 0 0,0 0-1 0 0,0 0 0 0 0,0 1 0 0 0,1 0 0 0 0,-1 0 0 0 0,0 0 1 0 0,0 0-1 0 0,0 1 0 0 0,0-1 0 0 0,0 1 0 0 0,1 0 0 0 0,-1 0 1 0 0,0 1-1 0 0,1-1 0 0 0,-1 1 0 0 0,1-1 0 0 0,-3 3 61 0 0,3-3 22 0 0,0 0-1 0 0,0 1 0 0 0,0-1 1 0 0,1 1-1 0 0,-1-1 0 0 0,0 1 1 0 0,1 0-1 0 0,0 0 0 0 0,-1 0 1 0 0,1 1-1 0 0,0-1 0 0 0,0 1 1 0 0,0-1-1 0 0,0 1 0 0 0,1-1 1 0 0,-1 1-1 0 0,1 0 1 0 0,-1 0-1 0 0,1 0 0 0 0,0 0 1 0 0,0 0-1 0 0,0 0 0 0 0,1 0 1 0 0,-1 0-1 0 0,1 0 0 0 0,0 0 1 0 0,0 0-1 0 0,0 1 0 0 0,0-1 1 0 0,0 0-1 0 0,1 0 0 0 0,-1 0 1 0 0,1 0-1 0 0,0 0 0 0 0,0 0 1 0 0,0 0-1 0 0,0 0 0 0 0,1 0 1 0 0,-1 0-1 0 0,1-1 1 0 0,-1 1-1 0 0,1 0 0 0 0,0-1 1 0 0,0 1-1 0 0,0-1 0 0 0,1 0 1 0 0,-1 0-1 0 0,0 0 0 0 0,1 0 1 0 0,0 0-1 0 0,-1 0 0 0 0,1-1 1 0 0,0 0-1 0 0,0 1 0 0 0,0-1 1 0 0,0 0-1 0 0,1 0-21 0 0,0 0-303 0 0,28-3-5726 0 0,-11-6-2325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4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1 12077 0 0,'0'0'1464'0'0,"0"0"-1262"0"0,1 7 241 0 0,16 265 3969 0 0,-17-262-4731 0 0,3 27-1378 0 0,9-18-5084 0 0,3-14-616 0 0</inkml:trace>
  <inkml:trace contextRef="#ctx0" brushRef="#br0" timeOffset="153.763">434 375 6765 0 0,'0'0'8888'0'0,"0"0"-8888"0"0,0 0-136 0 0,-46 10 136 0 0,12-9 652 0 0,-11 1-299 0 0,-8 1-229 0 0,0 1-80 0 0,3 1-44 0 0,7-1-12 0 0,12-1-52 0 0,2 0-517 0 0,11-1-955 0 0,7-2-1516 0 0,-9-2-5505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50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7097 0 0,'0'0'7624'0'0,"0"0"-6892"0"0,35 49-544 0 0,-26-25 593 0 0,-4 2 31 0 0,-3 1-144 0 0,-2 0-136 0 0,-2 1-176 0 0,-2-2-168 0 0,-2-2-128 0 0,2-4-60 0 0,0-3-296 0 0,1-6-320 0 0,2-4-364 0 0,1-4-301 0 0,4-4-1551 0 0,0-4-3224 0 0,10-15-921 0 0</inkml:trace>
  <inkml:trace contextRef="#ctx0" brushRef="#br0" timeOffset="266.705">157 82 12853 0 0,'0'0'2864'0'0,"0"0"-2864"0"0,0 0-376 0 0,0 0 212 0 0,-42-1 76 0 0,21 5 88 0 0,-2-1-12 0 0,2 3-48 0 0,1-3-1424 0 0,5 0-4488 0 0,1-3-1589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9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348 188 12837 0 0,'0'0'6893'0'0,"0"0"-6893"0"0,0 0-664 0 0,0 0 172 0 0,0 0 492 0 0,0 0 332 0 0,-45 5-112 0 0,19-7-120 0 0,-2 2-100 0 0,-1-1-4 0 0,-1-1-156 0 0,0-2-380 0 0,4 1-428 0 0,4-4-1449 0 0,8 0-4151 0 0,9-13-2001 0 0</inkml:trace>
  <inkml:trace contextRef="#ctx0" brushRef="#br0" timeOffset="1">386 52 13093 0 0,'0'0'3176'0'0,"0"0"-3063"0"0,0 0-113 0 0,0 0-89 0 0,-46-8 85 0 0,9 3 4 0 0,-15 0-12 0 0,-3 0 0 0 0,2 1-120 0 0,7 0-984 0 0,6-2-1004 0 0,11 1-2788 0 0,2-5-3081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6:00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33 12237 0 0,'0'0'3617'0'0,"0"0"-3195"0"0,0 0-264 0 0,0 0 73 0 0,6 6-56 0 0,68 37 574 0 0,-72-42-772 0 0,0 0 0 0 0,-1 0-1 0 0,1 0 1 0 0,0 0 0 0 0,0 0 0 0 0,0 0 0 0 0,0 0-1 0 0,-1-1 1 0 0,1 1 0 0 0,0-1 0 0 0,0 0 0 0 0,0 1-1 0 0,0-1 1 0 0,0 0 0 0 0,0 0 0 0 0,0 0 0 0 0,0 0-1 0 0,0 0 1 0 0,0-1 0 0 0,0 1 0 0 0,0-1 0 0 0,0 1-1 0 0,0-1 1 0 0,0 0 0 0 0,0 0 0 0 0,0 0 0 0 0,0 0 0 0 0,-1 0-1 0 0,1 0 1 0 0,0 0 0 0 0,-1 0 0 0 0,1-1 0 0 0,-1 1-1 0 0,0-1 1 0 0,1 1 0 0 0,-1-1 0 0 0,0 1 0 0 0,0-1-1 0 0,0 0 1 0 0,0 0 0 0 0,0 1 0 0 0,0-1 0 0 0,0 0-1 0 0,-1 0 1 0 0,1 0 0 0 0,-1 0 0 0 0,1-2 23 0 0,-3 1-30 0 0,1 0 0 0 0,-1 0-1 0 0,1 0 1 0 0,-1 0 0 0 0,0 0 0 0 0,0 0 0 0 0,0 1 0 0 0,-1-1-1 0 0,1 1 1 0 0,-1-1 0 0 0,1 1 0 0 0,-1 0 0 0 0,0 0 0 0 0,0 0 0 0 0,0 0-1 0 0,0 1 1 0 0,0-1 0 0 0,0 1 0 0 0,0 0 0 0 0,-1 0 0 0 0,1 0-1 0 0,0 0 1 0 0,-1 0 0 0 0,1 1 0 0 0,-1 0 0 0 0,1-1 0 0 0,-1 1 0 0 0,1 0-1 0 0,0 1 1 0 0,-1-1 0 0 0,1 1 0 0 0,-1-1 0 0 0,1 1 0 0 0,0 0-1 0 0,-1 0 1 0 0,1 1 0 0 0,0-1 0 0 0,0 1 0 0 0,0 0 0 0 0,0-1 0 0 0,0 1-1 0 0,0 0 1 0 0,1 1 0 0 0,-2 0 30 0 0,1-1 70 0 0,-1 1 1 0 0,1-1-1 0 0,-1 1 0 0 0,1 0 1 0 0,0 0-1 0 0,0 1 0 0 0,0-1 1 0 0,0 1-1 0 0,1-1 0 0 0,0 1 1 0 0,-1 0-1 0 0,1 0 0 0 0,1 0 1 0 0,-1 0-1 0 0,0 0 0 0 0,1 0 1 0 0,0 1-1 0 0,0-1 0 0 0,0 0 1 0 0,1 1-1 0 0,-1-1 0 0 0,1 1 1 0 0,0-1-1 0 0,1 1 0 0 0,-1-1 1 0 0,1 0-1 0 0,-1 1 0 0 0,1-1 0 0 0,1 0 1 0 0,-1 0-1 0 0,1 1 0 0 0,-1-1 1 0 0,1 0-1 0 0,0 0 0 0 0,0-1 1 0 0,1 1-1 0 0,-1 0 0 0 0,1-1 1 0 0,0 1-1 0 0,0-1 0 0 0,0 0 1 0 0,1 0-1 0 0,-1 0 0 0 0,0-1 1 0 0,1 1-1 0 0,1 0-70 0 0,130 33 1249 0 0,-42-33-4285 0 0,-81-6-1128 0 0,-1-3-2948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6:00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328 107 6585 0 0,'0'0'8420'0'0,"0"0"-7568"0"0,0 0-852 0 0,0 0 0 0 0,-43 4 380 0 0,12-4-27 0 0,-10-4-193 0 0,0 1-84 0 0,6 1-68 0 0,4-1 0 0 0,4 0-8 0 0,2 0-773 0 0,-2-2-687 0 0,10 0-1708 0 0,7-7-6701 0 0</inkml:trace>
  <inkml:trace contextRef="#ctx0" brushRef="#br0" timeOffset="356.477">563 168 5717 0 0,'0'0'6646'0'0,"0"0"-4941"0"0,0 0-1365 0 0,0 0 415 0 0,0 0-85 0 0,0 0-307 0 0,0 0-189 0 0,0 0-128 0 0,6 0 1 0 0,-2-1-60 0 0,-1 1 1 0 0,0-1-1 0 0,0 1 1 0 0,1-1-1 0 0,-1 0 1 0 0,0 0-1 0 0,0-1 1 0 0,0 1-1 0 0,0-1 1 0 0,0 1-1 0 0,0-1 1 0 0,0 0-1 0 0,-1 0 1 0 0,1 0-1 0 0,-1-1 1 0 0,1 1 0 0 0,-1 0-1 0 0,0-1 1 0 0,0 0-1 0 0,0 1 1 0 0,0-1-1 0 0,0 0 1 0 0,-1 0-1 0 0,1 0 1 0 0,-1 0-1 0 0,0 0 1 0 0,0-1-1 0 0,0 1 1 0 0,0 0-1 0 0,0-4 13 0 0,-1 4-9 0 0,1-1 0 0 0,-1 1 0 0 0,0-1 0 0 0,1 1 0 0 0,-1 0 0 0 0,-1-1 0 0 0,1 1 1 0 0,-1-1-1 0 0,1 1 0 0 0,-1 0 0 0 0,0-1 0 0 0,0 1 0 0 0,0 0 0 0 0,-1 0 0 0 0,1-1 0 0 0,-1 1 0 0 0,0 0 0 0 0,0 1 0 0 0,0-1 0 0 0,0 0 0 0 0,0 0 0 0 0,0 1 0 0 0,-1 0 0 0 0,0-1 0 0 0,1 1 0 0 0,-1 0 1 0 0,0 0-1 0 0,0 0 0 0 0,0 1 0 0 0,0-1 0 0 0,0 1 0 0 0,0-1 0 0 0,-1 1 0 0 0,1 0 0 0 0,0 1 0 0 0,-1-1 0 0 0,1 0 0 0 0,-1 1 0 0 0,1 0 0 0 0,0 0 0 0 0,-1 0 0 0 0,1 0 0 0 0,-1 0 0 0 0,1 1 0 0 0,-1-1 0 0 0,1 1 1 0 0,0 0-1 0 0,-1 0 0 0 0,1 1 0 0 0,0-1 0 0 0,0 0 0 0 0,0 1 0 0 0,0 0 0 0 0,0 0 0 0 0,0 0 0 0 0,1 0 0 0 0,-1 0 0 0 0,0 1 0 0 0,1-1 0 0 0,0 1 0 0 0,0-1 0 0 0,0 1 0 0 0,0 0 0 0 0,0 0 9 0 0,-2 4 91 0 0,2 0-1 0 0,-1 0 0 0 0,1 0 0 0 0,0 0 0 0 0,0 0 1 0 0,1 0-1 0 0,0 0 0 0 0,0 1 0 0 0,1-1 0 0 0,0 1 1 0 0,0-1-1 0 0,1 0 0 0 0,-1 0 0 0 0,2 1 0 0 0,-1-1 1 0 0,2 2-91 0 0,39 22-6371 0 0,-26-30-301 0 0</inkml:trace>
  <inkml:trace contextRef="#ctx0" brushRef="#br0" timeOffset="608.526">803 193 10637 0 0,'0'0'7037'0'0,"0"0"-6913"0"0,0 0 100 0 0,0 0-224 0 0,0 0 520 0 0,0 0-212 0 0,0 0-308 0 0,0 0-52 0 0,0 0-132 0 0,0 0 172 0 0,-3 9-628 0 0,2-7-504 0 0,-2-2-717 0 0,2 0-2851 0 0,1-6-3561 0 0</inkml:trace>
  <inkml:trace contextRef="#ctx0" brushRef="#br0" timeOffset="855.555">899 0 11281 0 0,'0'0'4668'0'0,"0"0"-3583"0"0,0 0-883 0 0,0 0 95 0 0,0 0 127 0 0,0 0-215 0 0,0 0-345 0 0,0 0-45 0 0,8 2 117 0 0,28 6 178 0 0,-28-8-112 0 0,-1 0 1 0 0,1 0 0 0 0,-1 1-1 0 0,1 0 1 0 0,-1 1 0 0 0,0 0-1 0 0,0 0 1 0 0,1 0 0 0 0,-1 1 0 0 0,-1 0-1 0 0,1 0 1 0 0,0 1 0 0 0,-1 0-1 0 0,0 0 1 0 0,1 0 0 0 0,-2 1 0 0 0,1 0-1 0 0,-1 0 1 0 0,1 1 0 0 0,-1-1-1 0 0,-1 1 1 0 0,1 0 0 0 0,-1 0-1 0 0,0 1 1 0 0,-1-1 0 0 0,1 1 0 0 0,-1 0-1 0 0,-1 0 1 0 0,2 3-3 0 0,-33 127 1267 0 0,5-66-2291 0 0,24-65-976 0 0,1-5-5254 0 0,5-5 196 0 0</inkml:trace>
  <inkml:trace contextRef="#ctx0" brushRef="#br0" timeOffset="1104.735">1187 226 3160 0 0,'0'0'11001'0'0,"0"0"-10725"0"0,0 0-276 0 0,-37-7 0 0 0,16 4 280 0 0,-2-1-192 0 0,-2 2-88 0 0,1-1-480 0 0,-1 1-1728 0 0,6-1-4224 0 0</inkml:trace>
  <inkml:trace contextRef="#ctx0" brushRef="#br0" timeOffset="1274.398">1413 86 12645 0 0,'0'0'1708'0'0,"0"0"-1614"0"0,0 0 96 0 0,-7 2-52 0 0,4-2-139 0 0,1 1 1 0 0,-1 0 0 0 0,1-1 0 0 0,-1 1 0 0 0,1 0-1 0 0,0 0 1 0 0,-1 1 0 0 0,1-1 0 0 0,0 0-1 0 0,0 1 1 0 0,0-1 0 0 0,0 1 0 0 0,0 0-1 0 0,0 0 1 0 0,0-1 0 0 0,0 1 0 0 0,1 0-1 0 0,-1 1 1 0 0,1-1 0 0 0,0 0 0 0 0,-1 0-1 0 0,1 1 1 0 0,0-1 0 0 0,0 1 0 0 0,1-1 0 0 0,-1 1-1 0 0,0-1 1 0 0,1 1 0 0 0,-1-1 0 0 0,1 1-1 0 0,0-1 1 0 0,0 1 0 0 0,0 0 0 0 0,0-1-1 0 0,1 1 1 0 0,-1-1 0 0 0,1 1 0 0 0,-1 0-1 0 0,1-1 1 0 0,0 0 0 0 0,0 1 0 0 0,0-1-1 0 0,0 1 1 0 0,1-1 0 0 0,0 1 0 0 0,26 40 829 0 0,27 79 1250 0 0,-56-119-2090 0 0,0 1 0 0 0,-1-1 0 0 0,1 0 0 0 0,-1 1-1 0 0,0-1 1 0 0,0 0 0 0 0,0 0 0 0 0,0 0 0 0 0,0 0 0 0 0,-1 0 0 0 0,0-1 0 0 0,1 1 0 0 0,-1-1 0 0 0,0 0 0 0 0,0 1 0 0 0,0-1 0 0 0,0-1 0 0 0,-1 1 0 0 0,1 0 0 0 0,0-1 0 0 0,-1 0 0 0 0,1 0 0 0 0,-1 0 0 0 0,0 0 0 0 0,1 0 0 0 0,-1-1 0 0 0,0 1 0 0 0,1-1 0 0 0,-1 0 0 0 0,0 0 0 0 0,1-1 0 0 0,-1 1 0 0 0,0-1 0 0 0,1 1 0 0 0,-1-1 0 0 0,0-1 11 0 0,-46-22-9554 0 0,39 2 1833 0 0</inkml:trace>
  <inkml:trace contextRef="#ctx0" brushRef="#br0" timeOffset="1536.488">1621 112 17226 0 0,'0'0'1460'0'0,"0"0"-1460"0"0,0 0-496 0 0,-43 2 496 0 0,6-4 236 0 0,-15-1-236 0 0,-9-2-520 0 0,3-3-1341 0 0,16-1-4163 0 0,8-2-3877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9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11309 0 0,'0'0'4958'0'0,"1"7"-4205"0"0,56 248 1414 0 0,-51-208-2609 0 0,9-22-5811 0 0,-1-19-42 0 0</inkml:trace>
  <inkml:trace contextRef="#ctx0" brushRef="#br0" timeOffset="260.674">496 344 16113 0 0,'0'0'3081'0'0,"0"0"-3081"0"0,0 0-864 0 0,0 0 864 0 0,-51-5 88 0 0,18 0-16 0 0,-8-1-72 0 0,1 1-8 0 0,3 1-4 0 0,6 3-260 0 0,6-1-668 0 0,-2 0-1105 0 0,6 0-3355 0 0,3-8-4225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5:58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342 177 2508 0 0,'0'0'13697'0'0,"0"0"-12532"0"0,0 0-1165 0 0,0 0-548 0 0,0 0 548 0 0,-49 1 360 0 0,24-3-136 0 0,-8 0-140 0 0,-11-1-84 0 0,5 3-48 0 0,2-1 32 0 0,8 1-32 0 0,6 0-52 0 0,5 0-372 0 0,-5-1-821 0 0,10-4-1091 0 0,5 1-3668 0 0</inkml:trace>
  <inkml:trace contextRef="#ctx0" brushRef="#br0" timeOffset="375.539">548 0 7233 0 0,'0'0'7771'0'0,"5"8"-6049"0"0,106 253 1132 0 0,-89-239-4117 0 0,-29-43-7684 0 0,-15-8 7102 0 0,-11-17 3126 0 0,24 15 7000 0 0,-32 73-7119 0 0,-16 7-455 0 0,14-12-2185 0 0,15-14-4850 0 0,23-20-1322 0 0</inkml:trace>
  <inkml:trace contextRef="#ctx0" brushRef="#br0" timeOffset="592.118">979 44 13789 0 0,'0'0'3570'0'0,"1"7"-2897"0"0,-60 288 807 0 0,67-262-2924 0 0,10-20-4410 0 0,0-12-563 0 0</inkml:trace>
  <inkml:trace contextRef="#ctx0" brushRef="#br0" timeOffset="838.328">1051 224 5917 0 0,'0'0'8672'0'0,"-40"-5"-8268"0"0,2 3-404 0 0,-14 0-72 0 0,-5 2 72 0 0,7 0-12 0 0,7 4 12 0 0,16-1-884 0 0,12 1-3396 0 0,-6-2-4281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6:13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67 7525 0 0,'0'0'4941'0'0,"0"0"-3491"0"0,0 0-1131 0 0,0 0 250 0 0,0 0 164 0 0,0 0-97 0 0,0 0-254 0 0,0 0-359 0 0,-1-15 1623 0 0,2 19-1611 0 0,-1 0 0 0 0,1 0 0 0 0,-1 0 0 0 0,0-1 1 0 0,0 1-1 0 0,0 0 0 0 0,0 0 0 0 0,-1 0 0 0 0,0 0 1 0 0,0-1-1 0 0,0 1 0 0 0,0 0 0 0 0,0-1 0 0 0,-1 1 1 0 0,0-1-1 0 0,1 1 0 0 0,-1-1 0 0 0,0 0 0 0 0,-1 0 1 0 0,1 0-1 0 0,-1 0 0 0 0,1 0 0 0 0,-1 0 0 0 0,0-1 1 0 0,0 1-1 0 0,0-1 0 0 0,0 0 0 0 0,-1 0 0 0 0,0 0-35 0 0,2-1 54 0 0,91-1-1892 0 0,-76 5 1895 0 0,-1 0 0 0 0,-1 0 0 0 0,1 2 0 0 0,-1-1 0 0 0,0 1 0 0 0,0 1 1 0 0,-1 0-1 0 0,0 0 0 0 0,0 1 0 0 0,-1 0 0 0 0,0 1 0 0 0,-1 0 0 0 0,5 7-57 0 0,-12-15 33 0 0,0 0 0 0 0,0 0 0 0 0,0 0 0 0 0,-1 0 0 0 0,1-1-1 0 0,-1 1 1 0 0,1 0 0 0 0,-1 0 0 0 0,0 0 0 0 0,0 0 0 0 0,0 0 0 0 0,0 0 0 0 0,0 0-1 0 0,0 0 1 0 0,0 0 0 0 0,-1 0 0 0 0,1 0 0 0 0,-1 0 0 0 0,1 0 0 0 0,-1 0-1 0 0,0 0 1 0 0,0 0 0 0 0,0 0 0 0 0,0-1 0 0 0,0 1 0 0 0,0 0 0 0 0,0-1-1 0 0,0 1 1 0 0,-1-1 0 0 0,1 1 0 0 0,-1-1 0 0 0,1 0 0 0 0,-1 0 0 0 0,0 1-1 0 0,1-1 1 0 0,-1 0 0 0 0,0-1 0 0 0,0 1 0 0 0,0 0 0 0 0,1 0 0 0 0,-1-1-1 0 0,0 1 1 0 0,0-1 0 0 0,0 1 0 0 0,0-1 0 0 0,0 0 0 0 0,0 0 0 0 0,0 0-1 0 0,0 0 1 0 0,-1 0-33 0 0,-107-2-533 0 0,66-14-2597 0 0,24-10-6075 0 0,19 6 2228 0 0</inkml:trace>
  <inkml:trace contextRef="#ctx0" brushRef="#br0" timeOffset="249.323">306 44 6413 0 0,'0'0'6304'0'0,"0"0"-5132"0"0,0 0-1056 0 0,0 0 364 0 0,0 0 452 0 0,0 0-228 0 0,0 0-235 0 0,0 0-21 0 0,0 0-172 0 0,-63-11-212 0 0,32 6-64 0 0,0 1-60 0 0,1 0-977 0 0,3 2-399 0 0,4-3-880 0 0,9 3-2960 0 0,6-8-1977 0 0</inkml:trace>
  <inkml:trace contextRef="#ctx0" brushRef="#br0" timeOffset="560.988">564 102 5336 0 0,'0'0'5918'0'0,"0"0"-4512"0"0,0 0-1139 0 0,0 0 215 0 0,0 0-62 0 0,0 0-82 0 0,0 0-90 0 0,0-7-313 0 0,79 63 701 0 0,-72-49-510 0 0,-2-4-36 0 0,-1 0 0 0 0,0 0 0 0 0,0 0 0 0 0,-1 0 0 0 0,1 1 0 0 0,-1 0 0 0 0,1 0 0 0 0,-1 0 0 0 0,0 0 0 0 0,-1 0 0 0 0,1 1 0 0 0,-1-1 0 0 0,0 1 0 0 0,0-1 1 0 0,0 1-1 0 0,0 0 0 0 0,-1 0 0 0 0,0 0 0 0 0,0 0 0 0 0,0 0 0 0 0,-1 2-90 0 0,-3-5 29 0 0,-1 1-1 0 0,1-1 1 0 0,-1 0 0 0 0,0 0 0 0 0,1-1-1 0 0,-1 1 1 0 0,0-1 0 0 0,0 1-1 0 0,0-1 1 0 0,0 0 0 0 0,0-1 0 0 0,-1 1-1 0 0,1-1 1 0 0,0 0 0 0 0,0 0 0 0 0,0 0-1 0 0,0-1 1 0 0,0 1 0 0 0,-1-1-1 0 0,1 0 1 0 0,0 0 0 0 0,0 0 0 0 0,0-1-29 0 0,13 8-9 0 0,1 0 1 0 0,-1 0 0 0 0,0 1 0 0 0,0 1-1 0 0,-1-1 1 0 0,0 1 0 0 0,0 1 0 0 0,-1-1-1 0 0,0 1 1 0 0,-1 1 0 0 0,0-1 0 0 0,0 1-1 0 0,0 1 9 0 0,-6-9 34 0 0,1 0-1 0 0,0 0 1 0 0,0 0-1 0 0,-1 0 0 0 0,1 0 1 0 0,-1 0-1 0 0,0 0 1 0 0,1 0-1 0 0,-1 0 0 0 0,0 0 1 0 0,0 0-1 0 0,0 0 1 0 0,-1 0-1 0 0,1 0 0 0 0,0 0 1 0 0,-1 0-1 0 0,1 0 1 0 0,-1 0-1 0 0,0 0 0 0 0,0 0 1 0 0,0 0-1 0 0,0 0 1 0 0,0 0-1 0 0,0-1 1 0 0,0 1-1 0 0,0 0 0 0 0,-1-1 1 0 0,1 1-1 0 0,-1-1 1 0 0,1 1-1 0 0,-1-1 0 0 0,0 0 1 0 0,1 0-1 0 0,-1 0 1 0 0,0 0-1 0 0,0 0 0 0 0,0 0 1 0 0,0 0-1 0 0,0 0 1 0 0,0-1-1 0 0,0 1 1 0 0,0-1-1 0 0,0 0 0 0 0,0 1 1 0 0,0-1-1 0 0,0 0 1 0 0,0 0-1 0 0,0 0 0 0 0,0-1 1 0 0,0 1-1 0 0,-1-1-33 0 0,-112-7 188 0 0,112 8-293 0 0,-61-15-1126 0 0,23-1-4645 0 0,22 2-3124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6:12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138 164 7857 0 0,'0'0'6502'0'0,"0"0"-5408"0"0,0 0-586 0 0,0 0-4 0 0,0 0-241 0 0,0 0-99 0 0,16-3 810 0 0,-13 0-1019 0 0,-1 0 1 0 0,1 0 0 0 0,-1 0 0 0 0,0-1-1 0 0,0 1 1 0 0,-1 0 0 0 0,1-1 0 0 0,0 1-1 0 0,-1-1 1 0 0,0 0 0 0 0,0 1 0 0 0,0-1-1 0 0,-1 0 1 0 0,1 0 0 0 0,-1 1 0 0 0,0-1-1 0 0,0 0 1 0 0,0 0 0 0 0,0 0 0 0 0,-1 0-1 0 0,1 1 1 0 0,-1-1 0 0 0,0 0 0 0 0,0 1-1 0 0,-1-1 1 0 0,1 1 0 0 0,-1-1 0 0 0,0 1-1 0 0,0-1 1 0 0,0 1 0 0 0,0 0 0 0 0,0 0-1 0 0,-1 0 1 0 0,0-1 44 0 0,2 2 4 0 0,-1-1 0 0 0,1 1 0 0 0,-1-1 0 0 0,0 1 0 0 0,0 0 0 0 0,0-1 0 0 0,0 1 0 0 0,0 0 0 0 0,-1 0 0 0 0,1 0 0 0 0,0 1 0 0 0,-1-1 0 0 0,1 1 0 0 0,-1-1 0 0 0,0 1 0 0 0,0 0 0 0 0,1 0 0 0 0,-1 0 0 0 0,0 0 0 0 0,0 0 0 0 0,0 1 0 0 0,0 0 0 0 0,0-1 0 0 0,0 1 0 0 0,0 0 0 0 0,0 0 0 0 0,0 1 0 0 0,0-1 0 0 0,0 0 0 0 0,0 1 0 0 0,0 0 0 0 0,1 0 0 0 0,-1 0 0 0 0,0 0 0 0 0,0 0 0 0 0,1 1 0 0 0,-1-1 0 0 0,1 1 0 0 0,-1-1 0 0 0,1 1 1 0 0,-1 0-1 0 0,1 0 0 0 0,-1 2-4 0 0,-1 0 35 0 0,0-1 1 0 0,0 1 0 0 0,1 1 0 0 0,0-1 0 0 0,0 1 0 0 0,0-1 0 0 0,0 1 0 0 0,1 0 0 0 0,0 0 0 0 0,0 0 0 0 0,0 0 0 0 0,0 0 0 0 0,1 0-1 0 0,0 1 1 0 0,0-1 0 0 0,1 0 0 0 0,-1 1 0 0 0,1-1 0 0 0,0 1 0 0 0,0-1 0 0 0,1 0 0 0 0,0 1 0 0 0,0-1 0 0 0,0 0 0 0 0,1 0 0 0 0,-1 1-1 0 0,1-1 1 0 0,1 0-36 0 0,52 42-2834 0 0,-21-36-5026 0 0,-12-11 1015 0 0</inkml:trace>
  <inkml:trace contextRef="#ctx0" brushRef="#br0" timeOffset="247.849">334 244 14605 0 0,'0'0'2389'0'0,"0"0"-2389"0"0,0 0 0 0 0,0 0 420 0 0,0 0 188 0 0,0 0-348 0 0,0 0-100 0 0,0 0-116 0 0,0 0-44 0 0,0 0-332 0 0,-23 13-348 0 0,19-9-441 0 0,2-1-659 0 0,0-1-1448 0 0,2 0-3417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3:16:11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456 1 7293 0 0,'0'0'3953'0'0,"0"0"-2463"0"0,0 0-1212 0 0,0 0-28 0 0,0 0 469 0 0,-3 6 129 0 0,0 1-723 0 0,-1-1 0 0 0,-1 1-1 0 0,1-1 1 0 0,-1 0 0 0 0,0-1 0 0 0,-1 1-1 0 0,1-1 1 0 0,-1 0 0 0 0,0 0-1 0 0,0-1 1 0 0,-1 0 0 0 0,1 0 0 0 0,-1 0-1 0 0,0-1 1 0 0,0 0 0 0 0,0 0-1 0 0,-1-1 1 0 0,1 0 0 0 0,-1 0 0 0 0,1 0-1 0 0,-1-1 1 0 0,1-1 0 0 0,-1 1-1 0 0,-7-1-124 0 0,-1 0 13 0 0,0-1 0 0 0,-1 0-1 0 0,1-1 1 0 0,0-1-1 0 0,0 0 1 0 0,0-1 0 0 0,0-1-1 0 0,1 0 1 0 0,0-1-1 0 0,0-1 1 0 0,-12-7-13 0 0,-17-13-77 0 0,32 71-983 0 0,-19 50-3138 0 0,31-88-197 0 0,4-4-1598 0 0</inkml:trace>
  <inkml:trace contextRef="#ctx0" brushRef="#br0" timeOffset="265.295">367 229 11101 0 0,'0'0'2580'0'0,"0"0"-1951"0"0,0 0-231 0 0,0 0 264 0 0,0 0-55 0 0,-7 6-128 0 0,-78 26 257 0 0,-151-54-1016 0 0,234 24 253 0 0,0-1 1 0 0,0 1 0 0 0,0 0 0 0 0,0 0 0 0 0,0-1 0 0 0,0 1 0 0 0,1 0-1 0 0,-1 1 1 0 0,1-1 0 0 0,0 0 0 0 0,0 0 0 0 0,-1 0 0 0 0,1 1 0 0 0,1-1-1 0 0,-1 1 1 0 0,0-1 0 0 0,1 1 0 0 0,-1-1 0 0 0,1 1 0 0 0,-1-1 0 0 0,1 1-1 0 0,0-1 1 0 0,0 1 0 0 0,1-1 0 0 0,-1 1 0 0 0,1 2 26 0 0,8 20-5197 0 0,0-20-265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1:0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4393 73 2000 0 0,'0'0'837'0'0,"0"0"436"0"0,0 0-396 0 0,0 0-672 0 0,-6-1-4 0 0,-337-45 4888 0 0,-184 20-3964 0 0,-912 52-568 0 0,215 3 620 0 0,386-26-267 0 0,822 6-2305 0 0,35 6-3752 0 0,4-10 446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1:20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7 123 5064 0 0,'0'0'3749'0'0,"0"0"-2143"0"0,0 0-509 0 0,0 0-421 0 0,0 0-522 0 0,0 0-49 0 0,4 7 134 0 0,89 168 2500 0 0,-79-150-3865 0 0,-14-32-7653 0 0,-6-5 4447 0 0</inkml:trace>
  <inkml:trace contextRef="#ctx0" brushRef="#br0" timeOffset="172.306">69 229 60 0 0,'0'0'2856'0'0,"0"0"-155"0"0,0 0-493 0 0,0 0-908 0 0,0 0-876 0 0,0 0 300 0 0,0 0 168 0 0,0 0-148 0 0,0 0-296 0 0,-37 43-204 0 0,28-32-140 0 0,2 3-28 0 0,2-2 8 0 0,-1 0-84 0 0,3-2-1064 0 0,2-1-1076 0 0,1-3-2769 0 0</inkml:trace>
  <inkml:trace contextRef="#ctx0" brushRef="#br0" timeOffset="483.198">303 253 12357 0 0,'0'0'1580'0'0,"0"0"-1880"0"0,0 0-38 0 0,0 0 290 0 0,0 0 60 0 0,0 0 66 0 0,0 0 94 0 0,4 4-37 0 0,-3-2-141 0 0,1 0-1 0 0,-1 0 1 0 0,1-1 0 0 0,-1 1-1 0 0,1-1 1 0 0,0 0 0 0 0,0 1 0 0 0,0-1-1 0 0,0 0 1 0 0,0 0 0 0 0,0 0-1 0 0,0 0 1 0 0,0-1 0 0 0,0 1-1 0 0,1-1 1 0 0,-1 1 0 0 0,0-1 0 0 0,0 0-1 0 0,1 1 1 0 0,-1-1 0 0 0,0-1-1 0 0,0 1 1 0 0,1 0 0 0 0,-1 0 0 0 0,0-1-1 0 0,0 1 1 0 0,1-1 0 0 0,-1 0-1 0 0,0 1 1 0 0,0-1 0 0 0,0 0-1 0 0,0-1 1 0 0,0 1 0 0 0,0 0 0 0 0,-1 0-1 0 0,1-1 1 0 0,0 1 0 0 0,0-1-1 0 0,-1 1 1 0 0,1-1 0 0 0,-1 0 0 0 0,0 0-1 0 0,2-1 7 0 0,-3 1-3 0 0,0 1 1 0 0,0-1-1 0 0,1 1 0 0 0,-1-1 1 0 0,0 1-1 0 0,0-1 0 0 0,-1 1 0 0 0,1-1 1 0 0,0 1-1 0 0,0-1 0 0 0,-1 1 0 0 0,1-1 1 0 0,-1 1-1 0 0,1 0 0 0 0,-1-1 0 0 0,0 1 1 0 0,1 0-1 0 0,-1-1 0 0 0,0 1 0 0 0,0 0 1 0 0,0 0-1 0 0,0 0 0 0 0,0 0 0 0 0,0 0 1 0 0,0 0-1 0 0,-1 0 0 0 0,1 0 0 0 0,0 0 1 0 0,0 0-1 0 0,-1 1 0 0 0,1-1 0 0 0,0 1 1 0 0,-1-1-1 0 0,1 1 0 0 0,-1-1 0 0 0,1 1 1 0 0,-1 0-1 0 0,1-1 0 0 0,-1 1 0 0 0,1 0 1 0 0,-1 0-1 0 0,1 0 0 0 0,-1 1 0 0 0,1-1 1 0 0,-1 0-1 0 0,1 0 0 0 0,0 1 0 0 0,-1-1 1 0 0,1 1-1 0 0,-1-1 0 0 0,1 1 0 0 0,0 0 1 0 0,-1-1-1 0 0,1 1 0 0 0,0 0 1 0 0,0 0-1 0 0,0 0 0 0 0,-1 0 0 0 0,1 0 1 0 0,0 0-1 0 0,0 0 0 0 0,1 0 0 0 0,-1 1 1 0 0,0-1-1 0 0,0 0 0 0 0,0 1 0 0 0,1-1 1 0 0,-1 2 2 0 0,-2-1 71 0 0,1 1 1 0 0,0 0-1 0 0,0 0 1 0 0,0 0-1 0 0,0 1 1 0 0,1-1-1 0 0,-1 0 1 0 0,1 1-1 0 0,0-1 1 0 0,-1 1-1 0 0,2-1 1 0 0,-1 1-1 0 0,0 0 1 0 0,1-1-1 0 0,0 1 1 0 0,0 0 0 0 0,0-1-1 0 0,0 1 1 0 0,0 0-1 0 0,1-1 1 0 0,0 1-1 0 0,-1-1 1 0 0,1 1-1 0 0,1-1 1 0 0,-1 1-1 0 0,0-1 1 0 0,1 1-1 0 0,0-1 1 0 0,0 0-1 0 0,0 0 1 0 0,0 0-1 0 0,0 0 1 0 0,1 0-1 0 0,-1-1 1 0 0,1 1 0 0 0,0-1-1 0 0,-1 1 1 0 0,1-1-1 0 0,1 0-71 0 0,61 10-162 0 0,-25-24-7885 0 0,-30 1 1016 0 0</inkml:trace>
  <inkml:trace contextRef="#ctx0" brushRef="#br0" timeOffset="729.063">589 116 13937 0 0,'0'0'1668'0'0,"0"0"-1568"0"0,0 0 124 0 0,0 0 156 0 0,0 0 45 0 0,0 0-61 0 0,-39-4-140 0 0,23 2-224 0 0,-5 1 0 0 0,3 0-16 0 0,-1 0-456 0 0,2 0-293 0 0,1 0-303 0 0,6-1-492 0 0,4-2-1004 0 0,2 1-3509 0 0</inkml:trace>
  <inkml:trace contextRef="#ctx0" brushRef="#br0" timeOffset="1004.174">743 0 13517 0 0,'0'0'448'0'0,"2"7"18"0"0,55 160 2187 0 0,-50-180-11085 0 0,-14-22 6267 0 0,7 34 2344 0 0,0 0-1 0 0,-1 0 0 0 0,1 0 1 0 0,-1 0-1 0 0,1 0 1 0 0,-1 0-1 0 0,1 0 0 0 0,-1 0 1 0 0,1 0-1 0 0,-1 0 1 0 0,0 0-1 0 0,1 1 0 0 0,-1-1 1 0 0,0 0-1 0 0,0 1 0 0 0,0-1 1 0 0,0 0-1 0 0,0 1 1 0 0,1-1-1 0 0,-1 1 0 0 0,0-1 1 0 0,0 1-1 0 0,0-1 1 0 0,0 1-1 0 0,0 0 0 0 0,-1 0 1 0 0,1-1-1 0 0,0 1 0 0 0,0 0 1 0 0,0 0-1 0 0,0 0 1 0 0,0 0-1 0 0,0 0 0 0 0,0 0 1 0 0,0 1-1 0 0,0-1 1 0 0,0 0-1 0 0,0 0 0 0 0,0 1 1 0 0,0-1-1 0 0,0 1 0 0 0,0-1 1 0 0,0 1-1 0 0,0-1 1 0 0,0 1-1 0 0,0 0 0 0 0,0-1 1 0 0,0 1-1 0 0,1 0 1 0 0,-1 0-1 0 0,0-1 0 0 0,1 1 1 0 0,-1 0-1 0 0,0 0 1 0 0,1 0-1 0 0,-1 1-178 0 0,-16 10-670 0 0,7-6 599 0 0,-19 12-184 0 0,20-1-4519 0 0,8-13-440 0 0</inkml:trace>
  <inkml:trace contextRef="#ctx0" brushRef="#br0" timeOffset="1249.942">1025 26 15017 0 0,'0'0'440'0'0,"0"0"-440"0"0,0 0 0 0 0,0 46 364 0 0,0-27-12 0 0,0 0-35 0 0,0 1-41 0 0,0 1-116 0 0,-1 1-48 0 0,1-3-76 0 0,0-1-36 0 0,0-3-272 0 0,0-1-409 0 0,4-5-563 0 0,2-2-904 0 0,-2-4-2260 0 0,7-6-3301 0 0</inkml:trace>
  <inkml:trace contextRef="#ctx0" brushRef="#br0" timeOffset="1500.908">1080 106 7885 0 0,'0'0'8100'0'0,"0"0"-8100"0"0,-48-8-88 0 0,10 6-20 0 0,1 2 104 0 0,1 0-132 0 0,6 0-2216 0 0,12 0-3292 0 0,-8-2-2009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9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15429 0 0,'0'0'1693'0'0,"20"38"-1557"0"0,-16-17 12 0 0,-1 2 300 0 0,-1 2-104 0 0,0-1-48 0 0,-2-1-96 0 0,-2-1-104 0 0,-2-1-96 0 0,0-3-144 0 0,3-1-204 0 0,-2-5-132 0 0,3-3-340 0 0,0-2-337 0 0,3-7-1091 0 0,1 0-2344 0 0,7-7-3821 0 0</inkml:trace>
  <inkml:trace contextRef="#ctx0" brushRef="#br0" timeOffset="168.653">114 125 8189 0 0,'0'0'7940'0'0,"0"0"-7940"0"0,0 0-840 0 0,0 0 640 0 0,0 0 200 0 0,-41 2 264 0 0,22-1-264 0 0,0-1-368 0 0,3 0-1804 0 0,-2-1-5237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1:18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65 2696 0 0,'0'0'888'0'0,"0"0"2095"0"0,0 0-1885 0 0,0 0-837 0 0,0 0 95 0 0,0 0 172 0 0,0 0 21 0 0,0 0 44 0 0,8 2 11 0 0,-1 0-368 0 0,-1 0-68 0 0,0 1 0 0 0,0-1 0 0 0,1 0-1 0 0,-1-1 1 0 0,0 0 0 0 0,1 0 0 0 0,-1 0 0 0 0,1 0 0 0 0,-1-1 0 0 0,1 0 0 0 0,-1-1 0 0 0,0 1 0 0 0,1-1-1 0 0,-1-1 1 0 0,1 1 0 0 0,-1-1 0 0 0,0 0 0 0 0,0 0 0 0 0,0-1-168 0 0,-6 0-24 0 0,-1 1 0 0 0,1 0 0 0 0,-1-1 0 0 0,0 1 0 0 0,0 0 0 0 0,0-1-1 0 0,0 1 1 0 0,0 0 0 0 0,0 0 0 0 0,-1 0 0 0 0,1 0 0 0 0,-1 0 0 0 0,1 0 0 0 0,-1 0 0 0 0,0 1 0 0 0,0-1 0 0 0,0 1 0 0 0,0-1 0 0 0,0 1 0 0 0,0 0 0 0 0,0-1-1 0 0,0 1 1 0 0,0 0 0 0 0,-1 0 0 0 0,1 1 0 0 0,0-1 0 0 0,-1 0 0 0 0,1 1 0 0 0,-1-1 0 0 0,1 1 24 0 0,-1-1 8 0 0,1 0-33 0 0,1-1 0 0 0,-1 0-1 0 0,1 1 1 0 0,-1-1 0 0 0,0 1 0 0 0,0 0 0 0 0,0 0 0 0 0,1-1 0 0 0,-1 1 0 0 0,0 0 0 0 0,-1 1 0 0 0,1-1 0 0 0,0 0 0 0 0,0 1 0 0 0,0-1 0 0 0,0 1 0 0 0,-1-1 0 0 0,1 1-1 0 0,0 0 1 0 0,0 0 0 0 0,0 0 0 0 0,-1 0 0 0 0,1 1 0 0 0,0-1 0 0 0,0 1 0 0 0,0-1 0 0 0,-1 1 0 0 0,1 0 0 0 0,0 0 0 0 0,0-1 0 0 0,0 2 0 0 0,0-1 0 0 0,0 0 0 0 0,1 0-1 0 0,-1 1 1 0 0,0-1 0 0 0,0 0 0 0 0,1 1 0 0 0,-1 0 0 0 0,1-1 0 0 0,0 1 0 0 0,-1 0 0 0 0,1 0 0 0 0,0 0 0 0 0,0 0 0 0 0,0 0 0 0 0,0 0 0 0 0,0 0 0 0 0,1 0 0 0 0,-1 0-1 0 0,1 1 1 0 0,-1-1 25 0 0,32 204 1697 0 0,-29-198-2448 0 0,1-3-3123 0 0,-1-2-1290 0 0</inkml:trace>
  <inkml:trace contextRef="#ctx0" brushRef="#br0" timeOffset="249.25">121 222 40 0 0,'0'0'10909'0'0,"0"0"-9369"0"0,0 0-1396 0 0,0 0-136 0 0,0 0 436 0 0,0 0-84 0 0,0 0-144 0 0,-48-1-128 0 0,34 2-88 0 0,0 0-12 0 0,-1-1-780 0 0,3 2-708 0 0,0-2-1624 0 0,7 0-2589 0 0</inkml:trace>
  <inkml:trace contextRef="#ctx0" brushRef="#br0" timeOffset="511.963">215 48 9713 0 0,'0'0'1991'0'0,"0"0"-936"0"0,0 0-593 0 0,0 0-294 0 0,0 0 9 0 0,0 0 266 0 0,0 9 145 0 0,-3 22-66 0 0,0-16-421 0 0,0 0 1 0 0,2 0 0 0 0,0 1-1 0 0,1-1 1 0 0,0 1 0 0 0,1-1 0 0 0,1 1-1 0 0,0-1 1 0 0,1 0 0 0 0,1 0-1 0 0,1 0 1 0 0,0-1 0 0 0,1 3-102 0 0,31 13-1232 0 0,-5-29-7159 0 0,-18-6 1573 0 0</inkml:trace>
  <inkml:trace contextRef="#ctx0" brushRef="#br0" timeOffset="809.603">489 92 300 0 0,'0'0'733'0'0,"0"0"-265"0"0,0 0 370 0 0,0 0 556 0 0,0 0-73 0 0,0 0 148 0 0,0 0 120 0 0,0 0-264 0 0,0 0-619 0 0,-9-12-430 0 0,7 66 2168 0 0,1-44-2404 0 0,0-1 0 0 0,1 1 0 0 0,1-1 0 0 0,0 1 0 0 0,0-1 0 0 0,0 1 0 0 0,1-1 1 0 0,1 0-1 0 0,0 0 0 0 0,0 0 0 0 0,1 0 0 0 0,0 0 0 0 0,0-1 0 0 0,1 1 0 0 0,0-1 1 0 0,2 1-41 0 0,6-4-3709 0 0,-8-5-779 0 0</inkml:trace>
  <inkml:trace contextRef="#ctx0" brushRef="#br0" timeOffset="1075.144">567 164 8797 0 0,'0'0'684'0'0,"0"0"-336"0"0,0 0-332 0 0,-50-1 640 0 0,35 1-308 0 0,-2 0-252 0 0,3 0-96 0 0,-2 0-1316 0 0,8 1-1136 0 0,-2-1-3205 0 0</inkml:trace>
  <inkml:trace contextRef="#ctx0" brushRef="#br0" timeOffset="1326.068">631 75 9201 0 0,'0'0'955'0'0,"4"7"-341"0"0,0 2-318 0 0,0 0 1 0 0,0 0 0 0 0,-1 0 0 0 0,0 1-1 0 0,0-1 1 0 0,-1 1 0 0 0,-1 0 0 0 0,0 0-1 0 0,0 0 1 0 0,-1 0 0 0 0,0 0 0 0 0,0 0-1 0 0,-1 0 1 0 0,-1-1 0 0 0,0 1 0 0 0,0 2-297 0 0,-66 88-1728 0 0,62-97-1073 0 0,0-2-2587 0 0</inkml:trace>
  <inkml:trace contextRef="#ctx0" brushRef="#br0" timeOffset="1327.068">949 313 12257 0 0,'0'0'2416'0'0,"0"0"-1960"0"0,0 0-204 0 0,0 0 188 0 0,0 0 4 0 0,0 0-195 0 0,-49-6-237 0 0,29 4-12 0 0,-1-1-529 0 0,2 1-627 0 0,2 0-904 0 0,7-2-2984 0 0,2-4-2693 0 0</inkml:trace>
  <inkml:trace contextRef="#ctx0" brushRef="#br0" timeOffset="1573.968">948 202 12077 0 0,'0'0'1356'0'0,"0"0"-1356"0"0,0 0 0 0 0,0 0 316 0 0,-44-7 80 0 0,25 6-120 0 0,-2-1-212 0 0,-1 2-64 0 0,-1 0-636 0 0,3 0-1280 0 0,5 0-3048 0 0,1-2-2005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1:13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379 121 3080 0 0,'0'0'476'0'0,"0"0"880"0"0,0 0-250 0 0,0 0-546 0 0,0 0-137 0 0,0 0-3 0 0,0 0 12 0 0,0 0-38 0 0,-3-8-195 0 0,6 539 3785 0 0,-5-278-2775 0 0,10-1 0 0 0,39 228-1209 0 0,-42-435 57 0 0,-3-14 125 0 0,0-1 0 0 0,-2 0 0 0 0,-1 1 0 0 0,-2-1 0 0 0,0 0 1 0 0,-3 0-1 0 0,0 0 0 0 0,-2-1 0 0 0,-1 0 0 0 0,-11 25-182 0 0,16-45-147 0 0,-23 78 212 0 0,34-34-5215 0 0,0-45 469 0 0,5-4-2132 0 0</inkml:trace>
  <inkml:trace contextRef="#ctx0" brushRef="#br0" timeOffset="776.472">4163 2483 664 0 0,'0'0'5653'0'0,"0"0"-4092"0"0,0 0-1416 0 0,0 0 31 0 0,-7-4 292 0 0,-29-8-54 0 0,0 2 0 0 0,-1 1-1 0 0,0 2 1 0 0,-1 2 0 0 0,1 1 0 0 0,-1 2 0 0 0,0 2 0 0 0,0 1 0 0 0,0 2-1 0 0,-1 2-413 0 0,1-3 135 0 0,-1322 23 1193 0 0,735-21-941 0 0,-559-46 1405 0 0,931 40-2715 0 0,216 2-576 0 0,23-1-1764 0 0,5-4-3239 0 0</inkml:trace>
  <inkml:trace contextRef="#ctx0" brushRef="#br0" timeOffset="1862.878">4514 2696 1880 0 0,'0'0'5126'0'0,"0"0"-3264"0"0,0 0-1191 0 0,0 0 174 0 0,0 0 224 0 0,0 0-212 0 0,0 8-699 0 0,1 33 554 0 0,-18 153 583 0 0,26-217-7260 0 0,-4 12 763 0 0</inkml:trace>
  <inkml:trace contextRef="#ctx0" brushRef="#br0" timeOffset="2610.099">4540 2684 560 0 0,'0'0'600'0'0,"0"0"-244"0"0,0 0 30 0 0,0 0 144 0 0,0 0 692 0 0,-2-6 90 0 0,-7-29-249 0 0,2 23 2436 0 0,6 12-2801 0 0,4 39-140 0 0,-4 196 1558 0 0,1-233-2095 0 0,0 0 0 0 0,0 0 1 0 0,0 1-1 0 0,0-1 0 0 0,1 0 1 0 0,-1 0-1 0 0,1 0 0 0 0,-1 0 1 0 0,1 0-1 0 0,0 0 0 0 0,-1 0 0 0 0,1 0 1 0 0,0 0-1 0 0,0 0 0 0 0,1 0 1 0 0,-1 0-1 0 0,0 0 0 0 0,1-1 1 0 0,-1 1-1 0 0,1-1 0 0 0,-1 1 1 0 0,1-1-1 0 0,0 1 0 0 0,0-1 0 0 0,-1 0 1 0 0,1 0-1 0 0,0 0 0 0 0,0 0 1 0 0,0 0-1 0 0,0 0 0 0 0,0-1 1 0 0,1 1-1 0 0,-1-1 0 0 0,0 1 0 0 0,0-1 1 0 0,0 0-1 0 0,0 0 0 0 0,1 0 1 0 0,-1 0-1 0 0,0 0 0 0 0,0 0 1 0 0,0-1-1 0 0,2 0-21 0 0,12-18-5660 0 0,-12 11-40 0 0</inkml:trace>
  <inkml:trace contextRef="#ctx0" brushRef="#br0" timeOffset="2860.589">4631 2786 4376 0 0,'0'0'6633'0'0,"0"0"-5693"0"0,0 0-760 0 0,-38-5 472 0 0,19-1 496 0 0,-3 1-732 0 0,1 0-416 0 0,-1 2-1208 0 0,1-1-712 0 0,6 1-1224 0 0,-2-2-4289 0 0</inkml:trace>
  <inkml:trace contextRef="#ctx0" brushRef="#br0" timeOffset="9997.508">578 0 2740 0 0,'0'0'350'0'0,"0"0"646"0"0,0 0-38 0 0,0 0-259 0 0,0 0 117 0 0,0 0 14 0 0,2 6-161 0 0,117 441 3953 0 0,-94-383-4277 0 0,1-1 0 0 0,4-1 0 0 0,2-1 0 0 0,3-2 1 0 0,2-1-1 0 0,3-2 0 0 0,2-2 0 0 0,16 12-345 0 0,244 232 1669 0 0,-164-189-1162 0 0,5-7-1 0 0,3-5 1 0 0,77 32-507 0 0,-109-73 89 0 0,3-6-1 0 0,1-5 0 0 0,2-5 0 0 0,2-5 0 0 0,9-4-88 0 0,-71-15 31 0 0,163 40 84 0 0,1-9-1 0 0,132 6-114 0 0,244-17 671 0 0,-323-33-288 0 0,-276-3-545 0 0,2-1-635 0 0,-3-3-5800 0 0,0-1 269 0 0</inkml:trace>
  <inkml:trace contextRef="#ctx0" brushRef="#br0" timeOffset="10824.666">4348 2425 10889 0 0,'0'0'1644'0'0,"0"0"-1644"0"0,0 0-588 0 0,-52-9 392 0 0,19-1 148 0 0,-11-1-416 0 0,4-1-1408 0 0,6 2-2757 0 0</inkml:trace>
  <inkml:trace contextRef="#ctx0" brushRef="#br0" timeOffset="15992.716">4068 2939 212 0 0,'0'0'317'0'0,"0"0"-50"0"0,0 0-66 0 0,0 0-181 0 0,0 0-118 0 0,0 0 33 0 0,0 0 40 0 0,5-3-21 0 0,149-58 3665 0 0,-139 51-3565 0 0,0 0 1 0 0,-2-1-1 0 0,1 0 0 0 0,-1-1 1 0 0,-1 0-1 0 0,0-1 1 0 0,-1-1-1 0 0,0 0 1 0 0,-1 0-1 0 0,-1-1 0 0 0,0 0 1 0 0,-1-1-1 0 0,-1 1 1 0 0,0-2-1 0 0,-1 1 1 0 0,-1-1-1 0 0,-1 0 0 0 0,0 0 1 0 0,-1-1-55 0 0,7-43-128 0 0,-2 0 0 0 0,-4-1 0 0 0,-2 0 0 0 0,-5-45 128 0 0,3 79 27 0 0,-1 1-1 0 0,-2 0 0 0 0,-1 0 1 0 0,-1 0-1 0 0,-1 0 0 0 0,-2 0 1 0 0,0 1-1 0 0,-2 1 0 0 0,0-1 1 0 0,-2 2-1 0 0,-1 0 0 0 0,-1 0 1 0 0,-1 1-1 0 0,-1 1 0 0 0,-1 0 1 0 0,-1 1-1 0 0,0 1 0 0 0,-2 1 1 0 0,0 1-1 0 0,-5-3-26 0 0,-2-1-31 0 0,-1 2 1 0 0,-1 0-1 0 0,0 2 0 0 0,-2 1 0 0 0,0 2 0 0 0,0 0 0 0 0,-1 3 1 0 0,-1 0-1 0 0,-17-2 31 0 0,-21-3-555 0 0,-226-30 143 0 0,280 46 430 0 0,1 2 0 0 0,-1 0 0 0 0,1 1 0 0 0,0 0 0 0 0,-1 1 0 0 0,1 1 0 0 0,1 1 0 0 0,-1 0 0 0 0,1 1 0 0 0,0 1 0 0 0,0 0 0 0 0,0 1 0 0 0,1 0 0 0 0,0 2 0 0 0,1-1 0 0 0,-12 12-18 0 0,-166 175 23 0 0,178-174 133 0 0,0 1-1 0 0,1 0 0 0 0,1 1 0 0 0,2 0 0 0 0,0 0 0 0 0,2 1 0 0 0,0 1 0 0 0,2-1 1 0 0,-1 10-156 0 0,-20 77-58 0 0,22-85 105 0 0,0 1 0 0 0,2 0-1 0 0,1 0 1 0 0,1 1 0 0 0,2-1-1 0 0,0 0 1 0 0,2 0 0 0 0,1-1 0 0 0,2 2-47 0 0,1 21-73 0 0,-1-23 299 0 0,1 0 0 0 0,1-1 0 0 0,1 1 0 0 0,1-2 0 0 0,1 0 0 0 0,2 0 0 0 0,0-1 0 0 0,2-1 0 0 0,0 0 0 0 0,2-1 0 0 0,0-1 0 0 0,2-1 0 0 0,0-1 0 0 0,1 0 0 0 0,1-2 0 0 0,0 0 0 0 0,2-1 0 0 0,-1-2 0 0 0,2 0 0 0 0,1-2-226 0 0,-26-11 1 0 0,36 23 70 0 0,2-1 0 0 0,0-2 0 0 0,1-2 0 0 0,1-1 0 0 0,1-2-1 0 0,1-2 1 0 0,0-2 0 0 0,0-1 0 0 0,2-3-71 0 0,19 1-3168 0 0,-45-4 176 0 0</inkml:trace>
  <inkml:trace contextRef="#ctx0" brushRef="#br0" timeOffset="24924.38">3620 900 248 0 0,'0'0'1019'0'0,"0"0"-250"0"0,0 0 917 0 0,0 0-560 0 0,0 0-527 0 0,0 0-324 0 0,0 0-202 0 0,4 28 713 0 0,-25 281 2357 0 0,20-216-3006 0 0,41-141-8439 0 0,-35 39 7545 0 0,2 1-45 0 0</inkml:trace>
  <inkml:trace contextRef="#ctx0" brushRef="#br0" timeOffset="25170.535">3664 1248 636 0 0,'0'0'1200'0'0,"0"0"323"0"0,0 0-276 0 0,0 0-765 0 0,1 8 140 0 0,-7 107 1730 0 0,6-112-2274 0 0,-1 1 0 0 0,1-1 0 0 0,-1 0-1 0 0,0 0 1 0 0,1 0 0 0 0,-1 0 0 0 0,-1 0-1 0 0,1 0 1 0 0,0 0 0 0 0,-1 0 0 0 0,1 0-1 0 0,-1-1 1 0 0,0 1 0 0 0,0-1 0 0 0,0 1-1 0 0,0-1 1 0 0,0 0 0 0 0,-1 0 0 0 0,1 0-1 0 0,-1 0 1 0 0,0 0 0 0 0,1 0 0 0 0,-1-1-1 0 0,0 1 1 0 0,0-1 0 0 0,0 0 0 0 0,0 0-1 0 0,0 0 1 0 0,0 0 0 0 0,0 0 0 0 0,0-1-1 0 0,0 1 1 0 0,-1-1 0 0 0,1 0 0 0 0,0 0-1 0 0,0 0 1 0 0,0-1-78 0 0,-2-2 94 0 0,1 0-1 0 0,0 0 1 0 0,1 0-1 0 0,-1-1 1 0 0,0 0-1 0 0,1 0 1 0 0,0 0-1 0 0,0 0 1 0 0,0 0-1 0 0,1-1 1 0 0,-1 1-1 0 0,1-1 1 0 0,0 0-1 0 0,0 0 1 0 0,1 0 0 0 0,0 0-1 0 0,-1-4-93 0 0,-3-5 46 0 0,1 3-591 0 0,-7-17 1351 0 0,8 24-8272 0 0,3 8 3528 0 0</inkml:trace>
  <inkml:trace contextRef="#ctx0" brushRef="#br0" timeOffset="28297.434">1807 2707 652 0 0,'0'0'1022'0'0,"6"-3"648"0"0,100-86 2369 0 0,-83 51-3999 0 0,-1-2 0 0 0,-2 0 0 0 0,-2-2 0 0 0,-1 0 1 0 0,-3-1-1 0 0,7-34-40 0 0,-18 68 83 0 0,25-108-97 0 0,-5 0 1 0 0,-6-1-1 0 0,-4-1 0 0 0,-6-1 0 0 0,-5 0 0 0 0,-10-66 14 0 0,6 126-23 0 0,-3 1 0 0 0,-2 0 1 0 0,-3 1-1 0 0,-3-1 0 0 0,-2 2 0 0 0,-2 0 0 0 0,-3 1 1 0 0,-3 1-1 0 0,-2 1 0 0 0,-2 1 0 0 0,-2 1 0 0 0,-3 2 0 0 0,-2 1 1 0 0,-2 2-1 0 0,-2 1 0 0 0,-2 2 0 0 0,-1 2 0 0 0,-3 1 1 0 0,-1 3-1 0 0,-2 1 0 0 0,-2 3 0 0 0,-1 2 0 0 0,-24-11 23 0 0,40 27-34 0 0,-1 1 0 0 0,0 2 0 0 0,-1 1-1 0 0,0 2 1 0 0,-1 1 0 0 0,0 2-1 0 0,0 2 1 0 0,-1 1 0 0 0,1 2 0 0 0,-1 2-1 0 0,0 1 1 0 0,1 2 0 0 0,-1 1 0 0 0,1 2-1 0 0,-32 10 35 0 0,31-4-9 0 0,0 1-1 0 0,1 2 0 0 0,0 1 0 0 0,1 2 1 0 0,2 2-1 0 0,0 1 0 0 0,1 1 0 0 0,1 2 1 0 0,1 1-1 0 0,1 2 0 0 0,1 1 0 0 0,2 1 1 0 0,1 1-1 0 0,1 2 0 0 0,-4 8 10 0 0,-11 26 15 0 0,2 2 0 0 0,3 2 0 0 0,4 1 0 0 0,2 1 0 0 0,4 2-1 0 0,3 1 1 0 0,3 0 0 0 0,4 1 0 0 0,3 1 0 0 0,-2 66-15 0 0,14-98 177 0 0,1 0 1 0 0,2 0-1 0 0,3 0 1 0 0,1 0-1 0 0,2-1 1 0 0,3 0-1 0 0,1 0 1 0 0,2-2-1 0 0,2 0 1 0 0,1 0-1 0 0,3-2 1 0 0,1 0-1 0 0,15 18-177 0 0,17 14 562 0 0,2-2-1 0 0,4-2 1 0 0,3-4-1 0 0,2-2 0 0 0,3-3 1 0 0,35 22-562 0 0,-77-57 83 0 0,0-1-1 0 0,2-1 1 0 0,0-2 0 0 0,1 0 0 0 0,1-2 0 0 0,1-2-1 0 0,1 0 1 0 0,0-2 0 0 0,1-2 0 0 0,0 0 0 0 0,1-3 0 0 0,0-1-1 0 0,0-1 1 0 0,1-2 0 0 0,0-1 0 0 0,0-2 0 0 0,0-1-1 0 0,0-2 1 0 0,1-2-83 0 0,132-40-6406 0 0,-138 34 3682 0 0,-15 4-19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07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9473 0 0,'0'0'3444'0'0,"0"0"-2870"0"0,2 10-263 0 0,5 30 248 0 0,-1 1 1 0 0,-3 0-1 0 0,-1-1 1 0 0,-1 1-1 0 0,-3 0 1 0 0,-2 9-560 0 0,8-40-2501 0 0,6-15-3393 0 0,2-7-1366 0 0</inkml:trace>
  <inkml:trace contextRef="#ctx0" brushRef="#br0" timeOffset="261.958">198 184 12229 0 0,'0'0'2192'0'0,"0"0"-2192"0"0,0 0-200 0 0,0 0 200 0 0,-57-13 36 0 0,35 10 28 0 0,-5-1 0 0 0,1 3-64 0 0,4-1-864 0 0,1 1-1144 0 0,9 1-2464 0 0,1-4-2569 0 0</inkml:trace>
  <inkml:trace contextRef="#ctx0" brushRef="#br0" timeOffset="444.807">251 330 12585 0 0,'0'0'1780'0'0,"0"0"-1424"0"0,0 0 236 0 0,2 37-124 0 0,-4-32-92 0 0,-1-1-23 0 0,2-1 23 0 0,-2-3-104 0 0,3 2-124 0 0,-1-1-60 0 0,1-1 0 0 0,0 0-88 0 0,0 0-52 0 0,0 0-532 0 0,1-3-293 0 0,2 0-599 0 0,3-9-6184 0 0</inkml:trace>
  <inkml:trace contextRef="#ctx0" brushRef="#br0" timeOffset="445.807">292 191 7553 0 0,'0'0'7376'0'0,"0"0"-7376"0"0,0 0-140 0 0,0 0-708 0 0,0 0-32 0 0,0 0-836 0 0,0 0-688 0 0,0 0 92 0 0,0 0-2613 0 0</inkml:trace>
  <inkml:trace contextRef="#ctx0" brushRef="#br0" timeOffset="956.19">378 348 3664 0 0,'0'0'4773'0'0,"0"0"-2684"0"0,0 0-1481 0 0,0 0-63 0 0,0 0 233 0 0,0 0-87 0 0,0 0-249 0 0,0 0-180 0 0,0 0-126 0 0,2 4-51 0 0,3 8-206 0 0,-4-11 1246 0 0,4-18-1143 0 0,-4 16-4 0 0,-1 0 1 0 0,1 0 0 0 0,-1 0-1 0 0,1 0 1 0 0,-1 1 0 0 0,1-1-1 0 0,-1 0 1 0 0,1 0 0 0 0,0 1-1 0 0,-1-1 1 0 0,1 0 0 0 0,0 1-1 0 0,0-1 1 0 0,-1 1 0 0 0,1-1-1 0 0,0 1 1 0 0,0-1 0 0 0,0 1-1 0 0,0-1 1 0 0,0 1 0 0 0,0 0-1 0 0,0 0 1 0 0,0-1 0 0 0,-1 1-1 0 0,1 0 1 0 0,0 0 0 0 0,0 0-1 0 0,0 0 1 0 0,0 0 0 0 0,0 0-1 0 0,0 0 1 0 0,0 0 0 0 0,0 1-1 0 0,0-1 1 0 0,0 0 0 0 0,0 1-1 0 0,0-1 1 0 0,0 0 0 0 0,0 1-1 0 0,-1-1 1 0 0,1 1 0 0 0,0 0-1 0 0,0-1 1 0 0,0 1 0 0 0,-1-1-1 0 0,1 1 1 0 0,0 0 0 0 0,-1 0-1 0 0,1-1 1 0 0,-1 1 0 0 0,1 0-1 0 0,-1 0 1 0 0,1 0 0 0 0,-1 0-1 0 0,1 0 22 0 0,31 48 532 0 0,-31-14 341 0 0,2-57-1045 0 0,-3 21 173 0 0,0-1 0 0 0,1 1 0 0 0,-1-1 0 0 0,0 1 0 0 0,1-1 0 0 0,-1 1 0 0 0,0-1 0 0 0,1 1 1 0 0,0-1-1 0 0,-1 1 0 0 0,1 0 0 0 0,0-1 0 0 0,0 1 0 0 0,0 0 0 0 0,0-1 0 0 0,0 1 0 0 0,0 0 0 0 0,0 0 0 0 0,0 0 0 0 0,0 0 0 0 0,1 0 0 0 0,-1 0 0 0 0,0 1 0 0 0,1-1 0 0 0,-1 0 0 0 0,1 1 1 0 0,-1-1-1 0 0,0 1 0 0 0,1-1 0 0 0,-1 1 0 0 0,1-1 0 0 0,0 1 0 0 0,-1 0 0 0 0,1 0 0 0 0,-1 0 0 0 0,1 0 0 0 0,-1 0 0 0 0,1 0 0 0 0,-1 1 0 0 0,1-1 0 0 0,-1 0 0 0 0,1 1 0 0 0,-1-1 0 0 0,1 1 1 0 0,-1-1-1 0 0,1 1 0 0 0,-1 0 0 0 0,0 0 0 0 0,1 0 0 0 0,-1 0 0 0 0,0 0 0 0 0,0 0 0 0 0,0 0 0 0 0,0 0 0 0 0,0 0 0 0 0,0 0 0 0 0,0 0 0 0 0,0 1 0 0 0,0-1 0 0 0,0 0 0 0 0,-1 1 0 0 0,1-1 0 0 0,0 1 1 0 0,-1-1-1 0 0,0 1 0 0 0,1-1 0 0 0,-1 2-1 0 0,2 5 140 0 0,7-3-434 0 0,2-26-340 0 0,-11 21 651 0 0,0 1-1 0 0,0 0 1 0 0,0 0 0 0 0,0-1-1 0 0,0 1 1 0 0,0 0-1 0 0,0 0 1 0 0,1 0-1 0 0,-1-1 1 0 0,0 1-1 0 0,0 0 1 0 0,1-1 0 0 0,-1 1-1 0 0,0 0 1 0 0,1-1-1 0 0,-1 1 1 0 0,1 0-1 0 0,-1-1 1 0 0,1 1-1 0 0,-1-1 1 0 0,1 1 0 0 0,-1 0-1 0 0,1-1 1 0 0,0 0-1 0 0,-1 1 1 0 0,1-1-1 0 0,0 1 1 0 0,-1-1-1 0 0,1 0 1 0 0,0 1 0 0 0,0-1-1 0 0,-1 0 1 0 0,1 0-1 0 0,0 0 1 0 0,0 0-1 0 0,-1 1 1 0 0,1-1-1 0 0,0 0 1 0 0,0 0 0 0 0,-1 0-1 0 0,1-1 1 0 0,0 1-1 0 0,0 0 1 0 0,0 0-1 0 0,-1 0 1 0 0,1 0 0 0 0,0-1-1 0 0,-1 1 1 0 0,1 0-1 0 0,0-1 1 0 0,-1 1-1 0 0,1-1 1 0 0,0 1-1 0 0,-1-1 1 0 0,1 1 0 0 0,-1-1-1 0 0,1 1 1 0 0,0-1-1 0 0,-1 1 1 0 0,0-1-1 0 0,1 0 1 0 0,-1 1-1 0 0,1-1 1 0 0,-1 0 0 0 0,0 1-1 0 0,1-1 1 0 0,-1 0-1 0 0,0 0 1 0 0,0 1-1 0 0,0-1-16 0 0,10 62-4039 0 0,-9-59-311 0 0,4-1-1633 0 0</inkml:trace>
  <inkml:trace contextRef="#ctx0" brushRef="#br0" timeOffset="1239.021">745 447 11417 0 0,'0'0'3142'0'0,"0"0"-2880"0"0,0 0-291 0 0,0 0 250 0 0,0 0 184 0 0,7 5 53 0 0,-6-3-430 0 0,0 0 1 0 0,0 0-1 0 0,1 0 1 0 0,-1 0-1 0 0,1 0 0 0 0,0-1 1 0 0,-1 1-1 0 0,1 0 0 0 0,0-1 1 0 0,0 0-1 0 0,0 1 0 0 0,0-1 1 0 0,0 0-1 0 0,0 0 1 0 0,0 0-1 0 0,0 0 0 0 0,1 0 1 0 0,-1-1-1 0 0,0 1 0 0 0,1-1 1 0 0,-1 1-1 0 0,0-1 0 0 0,1 0 1 0 0,-1 0-1 0 0,0 0 0 0 0,1 0 1 0 0,-1-1-1 0 0,0 1 1 0 0,1 0-1 0 0,-1-1 0 0 0,0 0 1 0 0,1 1-1 0 0,-1-1 0 0 0,0 0 1 0 0,0 0-1 0 0,0 0 0 0 0,0-1 1 0 0,0 1-1 0 0,0 0 1 0 0,0-1-1 0 0,0 0 0 0 0,-1 1 1 0 0,1-1-1 0 0,-1 0 0 0 0,1 0 1 0 0,-1 1-1 0 0,0-1 0 0 0,1-1 1 0 0,-1 1-1 0 0,0 0 1 0 0,0 0-1 0 0,0 0 0 0 0,-1 0 1 0 0,1-2-29 0 0,-1 5-22 0 0,0-1 0 0 0,0 1 0 0 0,0-1 0 0 0,0 1 0 0 0,0-1 1 0 0,0 1-1 0 0,0-1 0 0 0,0 1 0 0 0,0-1 0 0 0,0 0 1 0 0,0 1-1 0 0,-1-1 0 0 0,1 1 0 0 0,0-1 0 0 0,0 1 0 0 0,-1-1 1 0 0,1 1-1 0 0,0-1 0 0 0,-1 0 0 0 0,1 1 0 0 0,0-1 0 0 0,-1 0 1 0 0,1 1-1 0 0,0-1 0 0 0,-1 0 0 0 0,1 1 0 0 0,-1-1 1 0 0,1 0-1 0 0,-1 0 0 0 0,1 0 0 0 0,-1 1 0 0 0,1-1 0 0 0,-1 0 1 0 0,1 0-1 0 0,0 0 0 0 0,-1 0 0 0 0,1 0 0 0 0,-1 0 0 0 0,1 0 1 0 0,-1 0-1 0 0,1 0 0 0 0,-1 0 0 0 0,1 0 0 0 0,-1 0 1 0 0,1 0-1 0 0,-1-1 0 0 0,1 1 0 0 0,-1 0 0 0 0,1 0 0 0 0,-1 0 1 0 0,1-1-1 0 0,-1 1 0 0 0,1 0 0 0 0,0-1 0 0 0,-1 1 0 0 0,1 0 1 0 0,0-1-1 0 0,-1 1 0 0 0,1 0 0 0 0,0-1 0 0 0,-1 1 1 0 0,1-1-1 0 0,0 1 0 0 0,0 0 0 0 0,-1-1 0 0 0,1 1 0 0 0,0-1 22 0 0,0 5 29 0 0,1 0-1 0 0,-1 1 1 0 0,1-1-1 0 0,0 0 1 0 0,0 0-1 0 0,1 0 1 0 0,-1 0-1 0 0,1 0 1 0 0,0 0-1 0 0,0-1 0 0 0,0 1 1 0 0,0-1-1 0 0,1 1 1 0 0,0-1-1 0 0,-1 0 1 0 0,1 0-1 0 0,0 0 1 0 0,0 0-1 0 0,1 0 0 0 0,-1-1 1 0 0,1 1-1 0 0,-1-1 1 0 0,1 0-1 0 0,0 0 1 0 0,0-1-1 0 0,2 2-28 0 0,66 24-3890 0 0,-49-20-1784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21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2218 81 664 0 0,'0'0'3582'0'0,"0"0"-2225"0"0,0 0-1050 0 0,0 0-225 0 0,0 0 134 0 0,-7-1 169 0 0,-312-27 4780 0 0,-153-8-1808 0 0,-170 21-3357 0 0,177 16-1205 0 0,153 0-3111 0 0,321-1-706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24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1 796 0 0,'0'0'7473'0'0,"0"0"-4974"0"0,0 0-1223 0 0,0 0-14 0 0,0 0-220 0 0,0 0-285 0 0,-2 14-187 0 0,-38 269 1215 0 0,41-278-1785 0 0,1 0-1 0 0,-1 0 0 0 0,1 0 0 0 0,0 0 1 0 0,0 0-1 0 0,1-1 0 0 0,-1 1 0 0 0,1 0 1 0 0,0-1-1 0 0,1 0 0 0 0,-1 0 0 0 0,0 0 1 0 0,1 0-1 0 0,0 0 0 0 0,0-1 1 0 0,0 0-1 0 0,1 0 0 0 0,-1 0 0 0 0,1 0 1 0 0,-1-1-1 0 0,1 1 0 0 0,0-1 0 0 0,0 0 1 0 0,0-1-1 0 0,0 1 0 0 0,1-1 1 0 0,-1 0-1 0 0,0-1 0 0 0,0 1 0 0 0,1-1 1 0 0,3 0 0 0 0,3-10-2001 0 0,-13-6-4792 0 0,1 16 6202 0 0,-2-22-7382 0 0</inkml:trace>
  <inkml:trace contextRef="#ctx0" brushRef="#br0" timeOffset="261.949">218 184 3452 0 0,'0'0'10265'0'0,"0"0"-9669"0"0,0 0-408 0 0,0 0-188 0 0,-48 0 544 0 0,28 0-92 0 0,-4 0-288 0 0,2 0-112 0 0,-1 0-52 0 0,0 0-468 0 0,2 0-580 0 0,6 1-632 0 0,2-1-2220 0 0,5 0-2081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26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41 1812 0 0,'0'0'7966'0'0,"0"0"-5232"0"0,0 0-1681 0 0,0 0-87 0 0,0 0-94 0 0,0 0-168 0 0,0 0-155 0 0,-6-1-145 0 0,-138-16-882 0 0,130 12-1651 0 0,10-3-4338 0 0,7-2-471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26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7 3860 0 0,'0'0'5705'0'0,"0"0"-3489"0"0,0 0-1064 0 0,0 0-452 0 0,0 0 76 0 0,0 0-484 0 0,0 0 72 0 0,0 0 52 0 0,-42-6-140 0 0,19 6-188 0 0,1 0-88 0 0,-1 0-4 0 0,2 0-712 0 0,2 0-600 0 0,3 0-1436 0 0,6-1-2969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26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5440 0 0,'0'0'4044'0'0,"0"0"-2402"0"0,0 0-1255 0 0,0 0-296 0 0,0 0 303 0 0,0 0 88 0 0,-7 3-161 0 0,-59 49-33 0 0,64-51-272 0 0,1 0 1 0 0,0 0-1 0 0,0 0 1 0 0,0 0-1 0 0,0 0 1 0 0,-1 0-1 0 0,1 1 1 0 0,1-1-1 0 0,-1 0 1 0 0,0 1-1 0 0,0-1 1 0 0,0 0 0 0 0,1 1-1 0 0,-1-1 1 0 0,1 1-1 0 0,-1-1 1 0 0,1 1-1 0 0,0-1 1 0 0,-1 1-1 0 0,1 0 1 0 0,0-1-1 0 0,0 1 1 0 0,0-1-1 0 0,0 1 1 0 0,0 0-1 0 0,1-1 1 0 0,-1 1-1 0 0,0-1 1 0 0,1 1-1 0 0,-1-1 1 0 0,1 1 0 0 0,0-1-1 0 0,-1 1 1 0 0,1-1-1 0 0,0 0 1 0 0,0 1-1 0 0,0-1 1 0 0,0 0-1 0 0,0 0 1 0 0,0 0-1 0 0,0 1 1 0 0,0-1-1 0 0,1 0 1 0 0,-1-1-1 0 0,0 1 1 0 0,1 0-1 0 0,-1 0 1 0 0,0 0 0 0 0,1-1-1 0 0,-1 1 1 0 0,1-1-1 0 0,-1 1 1 0 0,1-1-1 0 0,-1 0 1 0 0,1 1-1 0 0,0-1 1 0 0,-1 0-1 0 0,2 0-16 0 0,137 14 1230 0 0,-131-64-3429 0 0,-14 36 2441 0 0,9 47 907 0 0,1 145 1420 0 0,-3-169-3844 0 0,4-6-3020 0 0,4-5-2497 0 0</inkml:trace>
  <inkml:trace contextRef="#ctx0" brushRef="#br0" timeOffset="152.952">365 241 8945 0 0,'0'0'7260'0'0,"0"0"-7260"0"0,0 0-76 0 0,0 0 76 0 0,0 0 204 0 0,0 0 161 0 0,0 0-365 0 0,0 0 0 0 0,0 0-52 0 0,0 0-601 0 0,-1 16-555 0 0,1-14-1132 0 0,0-1-2724 0 0,0-3-2317 0 0</inkml:trace>
  <inkml:trace contextRef="#ctx0" brushRef="#br0" timeOffset="433.188">499 67 9653 0 0,'0'0'4519'0'0,"0"0"-3616"0"0,0 0-1359 0 0,0 0-98 0 0,0 0 124 0 0,0 0 224 0 0,0 0 158 0 0,-1 7 156 0 0,0-3-85 0 0,0-1 1 0 0,0 1-1 0 0,1 0 0 0 0,0-1 1 0 0,-1 1-1 0 0,1-1 0 0 0,0 1 0 0 0,1 0 1 0 0,-1-1-1 0 0,1 1 0 0 0,0-1 0 0 0,0 1 1 0 0,0-1-1 0 0,0 1 0 0 0,0-1 0 0 0,1 0 1 0 0,-1 1-1 0 0,1-1 0 0 0,0 0 0 0 0,0 0 1 0 0,0 0-1 0 0,1 0 0 0 0,-1-1 0 0 0,1 1 1 0 0,1 1-24 0 0,21 20 223 0 0,34 56 1154 0 0,-60-78-1345 0 0,1 0-1 0 0,-1 0 0 0 0,0 0 0 0 0,1-1 0 0 0,-1 1 0 0 0,0 0 0 0 0,0 0 0 0 0,0 0 0 0 0,0-1 0 0 0,0 1 0 0 0,-1-1 0 0 0,1 1 1 0 0,0-1-1 0 0,-1 1 0 0 0,1-1 0 0 0,-1 0 0 0 0,0 0 0 0 0,1 1 0 0 0,-1-1 0 0 0,0 0 0 0 0,1-1 0 0 0,-1 1 0 0 0,0 0 0 0 0,0 0 1 0 0,0-1-1 0 0,0 1 0 0 0,0-1 0 0 0,0 0 0 0 0,0 0 0 0 0,0 1 0 0 0,0-1 0 0 0,0 0 0 0 0,0-1 0 0 0,0 1 0 0 0,0 0 1 0 0,-1-1-32 0 0,-45-9-2268 0 0,38 0-467 0 0,1 1-2360 0 0</inkml:trace>
  <inkml:trace contextRef="#ctx0" brushRef="#br0" timeOffset="681.57">655 51 6857 0 0,'0'0'6976'0'0,"0"0"-6480"0"0,0 0-496 0 0,0 0-252 0 0,0 0 252 0 0,0 0 88 0 0,-51-3-24 0 0,28 2-64 0 0,2 1-424 0 0,-1 0-1212 0 0,3 0-2356 0 0,-1-1-1921 0 0</inkml:trace>
  <inkml:trace contextRef="#ctx0" brushRef="#br0" timeOffset="1149.004">773 239 5989 0 0,'0'0'4456'0'0,"0"0"-3252"0"0,0 0-981 0 0,0 0-91 0 0,0 0 270 0 0,0 0 107 0 0,0 0 67 0 0,0 0-246 0 0,-5-3-551 0 0,4 2 195 0 0,0 1-1 0 0,-1-1 1 0 0,1 1-1 0 0,0-1 1 0 0,0 1 0 0 0,-1-1-1 0 0,1 0 1 0 0,0 0 0 0 0,0 0-1 0 0,0 1 1 0 0,0-1 0 0 0,0 0-1 0 0,0 0 1 0 0,0 0 0 0 0,0 0-1 0 0,0-1 1 0 0,1 1-1 0 0,-1 0 1 0 0,0 0 0 0 0,1 0-1 0 0,-1-1 1 0 0,1 1 0 0 0,-1 0-1 0 0,1-1 1 0 0,0 1 0 0 0,0 0-1 0 0,-1-1 1 0 0,1 1 0 0 0,0 0-1 0 0,0-1 1 0 0,0 1-1 0 0,0-1 1 0 0,1 1 0 0 0,-1 0-1 0 0,0-1 1 0 0,0 1 0 0 0,1 0-1 0 0,-1 0 1 0 0,1-1 0 0 0,-1 1-1 0 0,1 0 1 0 0,0 0 0 0 0,0-1-1 0 0,-1 1 1 0 0,1 0-1 0 0,0 0 1 0 0,0 0 0 0 0,0 0-1 0 0,0 0 1 0 0,0 0 0 0 0,0 1-1 0 0,0-1 1 0 0,0 0 0 0 0,1 0-1 0 0,-1 1 1 0 0,0-1 0 0 0,0 1-1 0 0,1-1 1 0 0,-1 1-1 0 0,1-1 27 0 0,2 2 99 0 0,1 1-1 0 0,-1-1 0 0 0,-1 1 0 0 0,1 0 0 0 0,0 0 0 0 0,0 0 0 0 0,-1 1 1 0 0,1-1-1 0 0,-1 1 0 0 0,0 0 0 0 0,0 0 0 0 0,0 0 0 0 0,0 0 0 0 0,0 0 0 0 0,-1 1 1 0 0,1-1-1 0 0,-1 1 0 0 0,0 0 0 0 0,0 0 0 0 0,0 0 0 0 0,-1 0 0 0 0,1 0 1 0 0,-1 0-1 0 0,0 0 0 0 0,0 0 0 0 0,-1 1 0 0 0,1-1 0 0 0,-1 0 0 0 0,0 0 0 0 0,0 1 1 0 0,0-1-1 0 0,-1 2-98 0 0,1-6 211 0 0,0 0 174 0 0,17-41-1045 0 0,-16 39 670 0 0,0 0 0 0 0,0 1 0 0 0,1-1-1 0 0,-1 0 1 0 0,0 0 0 0 0,1 1-1 0 0,-1-1 1 0 0,1 1 0 0 0,0-1 0 0 0,-1 1-1 0 0,1 0 1 0 0,0-1 0 0 0,0 1 0 0 0,0 0-1 0 0,0 0 1 0 0,0 0 0 0 0,0 1 0 0 0,0-1-1 0 0,0 0 1 0 0,0 1 0 0 0,0 0-1 0 0,1-1 1 0 0,-1 1 0 0 0,0 0 0 0 0,0 0-1 0 0,0 0 1 0 0,1 0 0 0 0,-1 0 0 0 0,0 1-1 0 0,0-1 1 0 0,0 1 0 0 0,0-1-1 0 0,0 1 1 0 0,1 0 0 0 0,-1 0 0 0 0,-1 0-1 0 0,1 0 1 0 0,0 0 0 0 0,0 0 0 0 0,0 1-1 0 0,0-1 1 0 0,-1 1 0 0 0,1-1-1 0 0,-1 1 1 0 0,1 0 0 0 0,-1-1 0 0 0,0 1-1 0 0,0 0 1 0 0,1 0 0 0 0,-1 0 0 0 0,0 0-1 0 0,-1 0 1 0 0,1 0 0 0 0,0 1-10 0 0,-2 29 766 0 0,1-48-771 0 0,0 14 0 0 0,-1 1 1 0 0,1-1 0 0 0,0 0 0 0 0,0 0-1 0 0,0 1 1 0 0,0-1 0 0 0,0 0 0 0 0,1 0-1 0 0,-1 1 1 0 0,0-1 0 0 0,1 0 0 0 0,-1 1-1 0 0,1-1 1 0 0,-1 1 0 0 0,1-1 0 0 0,0 0-1 0 0,0 1 1 0 0,0 0 0 0 0,0-1 0 0 0,0 1 0 0 0,0-1-1 0 0,0 1 1 0 0,0 0 0 0 0,1 0 0 0 0,-1 0-1 0 0,0 0 1 0 0,1 0 0 0 0,-1 0 0 0 0,1 0-1 0 0,-1 0 1 0 0,1 0 0 0 0,-1 1 0 0 0,1-1-1 0 0,0 1 1 0 0,-1-1 0 0 0,1 1 0 0 0,0 0 0 0 0,-1-1-1 0 0,1 1 1 0 0,0 0 0 0 0,0 0 0 0 0,-1 0-1 0 0,1 0 1 0 0,0 1 0 0 0,-1-1 0 0 0,1 0-1 0 0,0 1 1 0 0,-1-1 0 0 0,1 1 0 0 0,0-1-1 0 0,-1 1 1 0 0,1 0 0 0 0,-1 0 0 0 0,1 0 0 0 0,-1 0-1 0 0,0 0 1 0 0,1 0 0 0 0,-1 0 0 0 0,0 0-1 0 0,0 1 1 0 0,0-1 0 0 0,1 0 0 0 0,-2 1-1 0 0,1-1 1 0 0,1 2 4 0 0,9 63-784 0 0,-6-66-7115 0 0,4-3 1420 0 0</inkml:trace>
  <inkml:trace contextRef="#ctx0" brushRef="#br0" timeOffset="1398.181">1172 293 11065 0 0,'0'0'4064'0'0,"0"0"-4064"0"0,0 0 12 0 0,0 0 240 0 0,0 0 212 0 0,0 0-108 0 0,0 0-31 0 0,0 0-49 0 0,0 0-76 0 0,0 0-76 0 0,-17 21-124 0 0,15-21-761 0 0,0-1-751 0 0,2-3-2828 0 0,2-8-5889 0 0</inkml:trace>
  <inkml:trace contextRef="#ctx0" brushRef="#br0" timeOffset="1646.131">1250 161 10637 0 0,'0'0'6225'0'0,"0"0"-5949"0"0,0 0-276 0 0,0 0 0 0 0,0 0 64 0 0,0 0 8 0 0,0 0-72 0 0,0 0-312 0 0,0 0-12 0 0,0 0-657 0 0,-10 9-711 0 0,7-5-2560 0 0,2 0-1265 0 0</inkml:trace>
  <inkml:trace contextRef="#ctx0" brushRef="#br0" timeOffset="1801.972">1374 346 5625 0 0,'0'0'7348'0'0,"0"0"-5824"0"0,0 0-1048 0 0,0 0-6 0 0,0 0-88 0 0,0 0-100 0 0,0 0-107 0 0,-4-2-58 0 0,3 1-143 0 0,0 1-1 0 0,0 0 1 0 0,0-1 0 0 0,0 1 0 0 0,0-1 0 0 0,1 1-1 0 0,-1-1 1 0 0,0 0 0 0 0,0 1 0 0 0,0-1-1 0 0,1 0 1 0 0,-1 0 0 0 0,0 1 0 0 0,1-1 0 0 0,-1 0-1 0 0,0 0 1 0 0,1 0 0 0 0,-1 0 0 0 0,1 0-1 0 0,0 0 1 0 0,-1 0 0 0 0,1 0 0 0 0,0 0 0 0 0,-1 0-1 0 0,1 0 1 0 0,0 0 0 0 0,0 0 0 0 0,0 0-1 0 0,0 0 1 0 0,0 0 0 0 0,0 0 0 0 0,0 0 0 0 0,1 0-1 0 0,-1-1 1 0 0,0 1 0 0 0,0 0 0 0 0,1 0-1 0 0,-1 1 1 0 0,1-1 0 0 0,-1 0 0 0 0,1 0 0 0 0,-1 0-1 0 0,1 0 1 0 0,0 0 0 0 0,-1 0 0 0 0,1 1-1 0 0,0-1 1 0 0,0 0 0 0 0,-1 0 0 0 0,1 1 0 0 0,0-1-1 0 0,0 1 1 0 0,0-1 0 0 0,0 1 0 0 0,0-1-1 0 0,0 1 1 0 0,0-1 0 0 0,0 1 0 0 0,0 0 0 0 0,0 0-1 0 0,0 0 1 0 0,0-1 0 0 0,0 1 0 0 0,0 0-1 0 0,0 0 1 0 0,0 0 0 0 0,1 1 26 0 0,4 0 78 0 0,-1 1 1 0 0,0 0-1 0 0,1 0 0 0 0,-1 0 1 0 0,0 1-1 0 0,0 0 0 0 0,-1 0 0 0 0,1 0 1 0 0,-1 0-1 0 0,1 1 0 0 0,-1 0 1 0 0,0 0-1 0 0,0 0 0 0 0,-1 0 1 0 0,1 0-1 0 0,-1 1 0 0 0,0 0 1 0 0,0 0-1 0 0,0 0 0 0 0,-1 0 0 0 0,0 0 1 0 0,0 0-1 0 0,0 1 0 0 0,-1-1 1 0 0,0 0-1 0 0,0 1 0 0 0,0 0 1 0 0,0-1-1 0 0,-1 4-78 0 0,-7-1-731 0 0,4-12-5908 0 0,0-8-2656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29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0 193 5424 0 0,'0'0'4295'0'0,"0"0"-2648"0"0,0 0-519 0 0,0 0 122 0 0,0 0-36 0 0,0 0-450 0 0,0 0-552 0 0,0 0 66 0 0,2 8 388 0 0,7 32-338 0 0,-1-1 0 0 0,-3 1 0 0 0,-1 0 0 0 0,-2 1 0 0 0,-1-1 0 0 0,-3 7-328 0 0,15-30-1951 0 0,7-37-5630 0 0,-15 9 1267 0 0</inkml:trace>
  <inkml:trace contextRef="#ctx0" brushRef="#br0" timeOffset="247.551">5 166 7021 0 0,'0'0'4463'0'0,"0"0"-3270"0"0,8-1-1064 0 0,-6 1-148 0 0,9-3 190 0 0,-1 1 0 0 0,1 0 0 0 0,0 1 0 0 0,0 0 0 0 0,0 1 0 0 0,-1 0 0 0 0,1 1 1 0 0,0 0-1 0 0,0 1 0 0 0,0 0 0 0 0,-1 0 0 0 0,1 1 0 0 0,-1 1 0 0 0,0 0 0 0 0,0 0 1 0 0,0 1-1 0 0,0 0 0 0 0,3 4-171 0 0,-12-5 10 0 0,-1 0-1 0 0,-1 0 1 0 0,1 0 0 0 0,0 0 0 0 0,-1 0 0 0 0,0 0 0 0 0,0 0 0 0 0,0 0-1 0 0,0 0 1 0 0,-1-1 0 0 0,0 1 0 0 0,1 0 0 0 0,-1-1 0 0 0,-1 1 0 0 0,1-1-1 0 0,0 0 1 0 0,-1 1 0 0 0,0-1 0 0 0,0 0 0 0 0,1-1 0 0 0,-2 1 0 0 0,1-1-1 0 0,0 1 1 0 0,-1-1 0 0 0,1 0 0 0 0,-1 0 0 0 0,1 0 0 0 0,-1-1 0 0 0,0 1-1 0 0,0-1 1 0 0,0 0 0 0 0,0 0 0 0 0,0 0 0 0 0,0 0 0 0 0,0-1-1 0 0,-4 0-9 0 0,6 1-247 0 0,-25 1-1905 0 0,10-5-3345 0 0,6-5-1732 0 0</inkml:trace>
  <inkml:trace contextRef="#ctx0" brushRef="#br0" timeOffset="481.692">446 0 5380 0 0,'0'0'6997'0'0,"0"0"-5193"0"0,-4 7-1481 0 0,-11 24 33 0 0,2 1 0 0 0,1 1 0 0 0,2 0 0 0 0,1 1 0 0 0,1 0-1 0 0,2 0 1 0 0,2 0 0 0 0,1 1 0 0 0,1 0 0 0 0,2-1 0 0 0,5 32-356 0 0,-6-62-44 0 0,0 1 0 0 0,1 0 1 0 0,0 0-1 0 0,0 0 0 0 0,1-1 0 0 0,-1 1 0 0 0,1 0 1 0 0,0 0-1 0 0,1-1 0 0 0,-1 1 0 0 0,1-1 1 0 0,-1 1-1 0 0,1-1 0 0 0,1 0 0 0 0,-1 1 0 0 0,1-1 1 0 0,-1 0-1 0 0,1-1 0 0 0,0 1 0 0 0,1 0 0 0 0,-1-1 1 0 0,0 0-1 0 0,1 0 0 0 0,0 0 0 0 0,0 0 0 0 0,0 0 1 0 0,0-1-1 0 0,4 2 44 0 0,1-5-2711 0 0,0-5-3866 0 0</inkml:trace>
  <inkml:trace contextRef="#ctx0" brushRef="#br0" timeOffset="1711.251">755 195 1252 0 0,'0'0'8506'0'0,"0"0"-5906"0"0,0 0-2232 0 0,0 0-177 0 0,2 7 358 0 0,18 121 2993 0 0,-42 5-3286 0 0,22-142-5740 0 0,2 0-924 0 0</inkml:trace>
  <inkml:trace contextRef="#ctx0" brushRef="#br0" timeOffset="1962.328">948 140 6625 0 0,'0'0'6732'0'0,"0"0"-4784"0"0,0 0-1748 0 0,-9 0 34 0 0,-341 3 294 0 0,336-4-1174 0 0,14-2-6028 0 0,12 3 1379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33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2568 0 0,'0'0'2530'0'0,"0"0"845"0"0,0 0-1806 0 0,0 0-376 0 0,0 0-98 0 0,0 0-350 0 0,0 0-445 0 0,0 0-108 0 0,6 6 118 0 0,20 17 122 0 0,-8-5-273 0 0,2 0 0 0 0,-1-1-1 0 0,2-1 1 0 0,0 0-1 0 0,1-2 1 0 0,1-1 0 0 0,0 0-1 0 0,0-2 1 0 0,1-1 0 0 0,1-1-1 0 0,0 0 1 0 0,12 1-159 0 0,-118 1 493 0 0,56 6-362 0 0,1 1 0 0 0,1 1 0 0 0,1 1 0 0 0,1 1 0 0 0,0 1 0 0 0,2 0 1 0 0,-8 13-132 0 0,23-26-1032 0 0,4-6-1642 0 0,2-3-3474 0 0,6-4-1562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48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 6565 0 0,'0'0'8964'0'0,"0"0"-8964"0"0,0 0-556 0 0,0 0 556 0 0,0 50 164 0 0,-5-34 392 0 0,-4-1 12 0 0,-3 2-167 0 0,-1-1-165 0 0,-5-1-188 0 0,1-1-48 0 0,-2 0-260 0 0,1-4-205 0 0,1-3-179 0 0,3-4-580 0 0,1-3-1096 0 0,5 0-2616 0 0,4-10-2161 0 0</inkml:trace>
  <inkml:trace contextRef="#ctx0" brushRef="#br0" timeOffset="246.05">1 9 5641 0 0,'0'0'5414'0'0,"4"7"-3507"0"0,126 202 1454 0 0,-129-208-3366 0 0,7 7-2084 0 0,0-8-3106 0 0,2-8-2519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36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36 14909 0 0,'0'0'2273'0'0,"0"0"-2273"0"0,0 0-148 0 0,0 0 148 0 0,0 0 336 0 0,-38-6 36 0 0,20 3 12 0 0,-1 2-224 0 0,-2-1-160 0 0,-1 2-88 0 0,1 0 84 0 0,1 0-192 0 0,1 0-660 0 0,7-4-701 0 0,3 0-3107 0 0,6-11-4605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37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44 15193 0 0,'0'0'2281'0'0,"0"0"-2281"0"0,0 0-472 0 0,-40 0 472 0 0,18-4 112 0 0,-5-1-112 0 0,-3 0-24 0 0,-1-4-1193 0 0,7 4-2667 0 0,-9-10-5093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58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5551 38 8173 0 0,'0'0'3636'0'0,"0"10"-4312"0"0,55 445 3842 0 0,-5 153-471 0 0,-43-567-2797 0 0,-12-65-2828 0 0,-3-8-828 0 0,1 1-1118 0 0</inkml:trace>
  <inkml:trace contextRef="#ctx0" brushRef="#br0" timeOffset="526.566">5408 89 11625 0 0,'-9'-3'475'0'0,"-48"-9"-760"0"0,-2 2-1 0 0,1 3 1 0 0,-1 2 0 0 0,-59 3 285 0 0,1-2 33 0 0,-227-15 1405 0 0,-97-7 1364 0 0,-399 30-2802 0 0,-61 47 763 0 0,299-42-1013 0 0,-866 53-913 0 0,1363-62 1034 0 0,-1 0-4562 0 0,85 1 49 0 0</inkml:trace>
  <inkml:trace contextRef="#ctx0" brushRef="#br0" timeOffset="-5684.616">486 624 8265 0 0,'0'0'4807'0'0,"2"9"-3996"0"0,2 5-660 0 0,0-2-61 0 0,0 0 1 0 0,0 0-1 0 0,-1 1 0 0 0,-1-1 1 0 0,0 1-1 0 0,-1 0 1 0 0,0 0-1 0 0,-1 0 1 0 0,0-1-1 0 0,-1 1 1 0 0,-1 0-1 0 0,0 0 1 0 0,-1-1-1 0 0,0 1 1 0 0,-1-1-1 0 0,0 0 0 0 0,-1 0-90 0 0,5-17-4732 0 0,0-1-1607 0 0</inkml:trace>
  <inkml:trace contextRef="#ctx0" brushRef="#br0" timeOffset="-5419.57">530 549 3040 0 0,'0'0'5883'0'0,"0"0"-4524"0"0,6 1-1189 0 0,1 0 23 0 0,-1-1 0 0 0,0 1-1 0 0,1 1 1 0 0,-1-1 0 0 0,0 1 0 0 0,0 0-1 0 0,0 0 1 0 0,0 1 0 0 0,0 0-1 0 0,0 0 1 0 0,-1 1 0 0 0,1-1 0 0 0,-1 1-1 0 0,0 0 1 0 0,0 0 0 0 0,-1 1-1 0 0,1-1 1 0 0,-1 1 0 0 0,0 0 0 0 0,0 1-1 0 0,0-1 1 0 0,-1 1 0 0 0,3 5-193 0 0,-8-8 26 0 0,1 0 0 0 0,0 0 0 0 0,-1 0 0 0 0,1 0 0 0 0,-1 0 0 0 0,0 0 0 0 0,0 0 0 0 0,0 0 1 0 0,-1-1-1 0 0,1 1 0 0 0,0-1 0 0 0,-1 0 0 0 0,0 1 0 0 0,0-1 0 0 0,1-1 0 0 0,-1 1 0 0 0,0 0 0 0 0,0-1 0 0 0,-1 1 1 0 0,1-1-1 0 0,0 0 0 0 0,0 0 0 0 0,-1 0 0 0 0,1 0 0 0 0,-1-1 0 0 0,1 0 0 0 0,0 1 0 0 0,-1-1 0 0 0,-2-1-26 0 0,-35 3-4849 0 0,30-4-1283 0 0</inkml:trace>
  <inkml:trace contextRef="#ctx0" brushRef="#br0" timeOffset="-5171.391">855 423 10137 0 0,'0'0'1554'0'0,"0"0"-565"0"0,0 0-383 0 0,0 0-410 0 0,-3 8 515 0 0,-26 67 905 0 0,20-58-1510 0 0,1 1 0 0 0,1 0-1 0 0,1 1 1 0 0,0 0 0 0 0,2 0-1 0 0,0 0 1 0 0,1 1 0 0 0,1-1 0 0 0,0 1-1 0 0,2 2-105 0 0,1-17 45 0 0,1 1 0 0 0,0-1 0 0 0,0 1 0 0 0,1-1 0 0 0,-1 0 0 0 0,1 0 0 0 0,0 0-1 0 0,1 0 1 0 0,-1 0 0 0 0,1-1 0 0 0,0 1 0 0 0,0-1 0 0 0,0 0 0 0 0,1-1 0 0 0,-1 1 0 0 0,1-1 0 0 0,0 1-1 0 0,0-1 1 0 0,0-1 0 0 0,1 1 0 0 0,-1-1 0 0 0,0 0 0 0 0,2 0-45 0 0,48 11-8033 0 0,-49-13-149 0 0</inkml:trace>
  <inkml:trace contextRef="#ctx0" brushRef="#br0" timeOffset="-4783.688">1233 528 10797 0 0,'0'0'1797'0'0,"0"0"-1418"0"0,2 7 155 0 0,2 7-275 0 0,-1 1 0 0 0,0-1 0 0 0,0 1 0 0 0,-2-1 1 0 0,0 1-1 0 0,0 0 0 0 0,-2 0 0 0 0,0-1 1 0 0,0 1-1 0 0,-4 13-259 0 0,1-17-424 0 0,5-11-3306 0 0,2-6 1119 0 0,1-2-3167 0 0</inkml:trace>
  <inkml:trace contextRef="#ctx0" brushRef="#br0" timeOffset="-4520.409">1375 479 6553 0 0,'0'0'6596'0'0,"0"0"-5932"0"0,0 0-664 0 0,0 0 0 0 0,-53-5 344 0 0,13 5 236 0 0,3 0-152 0 0,2 0-136 0 0,4 1-204 0 0,8 2-88 0 0,-3 0-984 0 0,-1 0-616 0 0,6-1-1448 0 0,7-2-4281 0 0</inkml:trace>
  <inkml:trace contextRef="#ctx0" brushRef="#br0" timeOffset="-3943.456">1849 486 9501 0 0,'0'0'2173'0'0,"0"0"-2361"0"0,0 0-250 0 0,-8 3 868 0 0,-208 64 534 0 0,257-34-651 0 0,126 68 2807 0 0,-165-88-4648 0 0,-20-9-4228 0 0,-2-5-1151 0 0</inkml:trace>
  <inkml:trace contextRef="#ctx0" brushRef="#br0" timeOffset="-3774.002">1583 665 548 0 0,'0'0'10756'0'0,"0"0"-8513"0"0,6 4-2085 0 0,135 59 3224 0 0,-126-49-2954 0 0,-3-1-2814 0 0,-7-10-6076 0 0,-2-3 1795 0 0</inkml:trace>
  <inkml:trace contextRef="#ctx0" brushRef="#br0" timeOffset="-3248.332">2206 406 10965 0 0,'0'0'1275'0'0,"1"9"-1374"0"0,1 249 3673 0 0,17-217-3835 0 0,-4-36-2138 0 0,3-7-3299 0 0,-2-6-1659 0 0</inkml:trace>
  <inkml:trace contextRef="#ctx0" brushRef="#br0" timeOffset="-2983.066">2305 550 184 0 0,'0'0'13489'0'0,"0"0"-13261"0"0,-37-3-228 0 0,12 2-140 0 0,1 0 100 0 0,-3 1 28 0 0,2 0-104 0 0,5 0-816 0 0,3 1-1664 0 0,4 0-3121 0 0</inkml:trace>
  <inkml:trace contextRef="#ctx0" brushRef="#br0" timeOffset="-2719.172">2491 434 14113 0 0,'6'7'1302'0'0,"2"2"-1243"0"0,0 0 1 0 0,0 0 0 0 0,-1 1 0 0 0,0 1-1 0 0,-1-1 1 0 0,0 1 0 0 0,-1 0 0 0 0,0 0-1 0 0,-1 0 1 0 0,0 1 0 0 0,-1 0-1 0 0,0-1 1 0 0,-1 1 0 0 0,0 1 0 0 0,-1-1-1 0 0,0 0 1 0 0,-1 0 0 0 0,0 0 0 0 0,-1 0-1 0 0,0 0 1 0 0,-1 0 0 0 0,-1 0-1 0 0,0 0 1 0 0,-2 6-60 0 0,-59 75-3 0 0,25-65-3460 0 0,32-26-2028 0 0,5-4-2400 0 0</inkml:trace>
  <inkml:trace contextRef="#ctx0" brushRef="#br0" timeOffset="-2718.172">2930 793 15177 0 0,'0'0'2937'0'0,"0"0"-2937"0"0,0 0-544 0 0,0 0 48 0 0,0 0 496 0 0,-45 2 0 0 0,22-4-124 0 0,-1-1-336 0 0,0-1-537 0 0,3 1-1295 0 0,7 1-2760 0 0,6-7-2745 0 0</inkml:trace>
  <inkml:trace contextRef="#ctx0" brushRef="#br0" timeOffset="-2453.032">2961 690 12897 0 0,'0'0'2308'0'0,"0"0"-1856"0"0,0 0 88 0 0,0 0-540 0 0,0 0-428 0 0,0 0 228 0 0,-56-21 200 0 0,25 15-4 0 0,-2 2-72 0 0,-1 0-1060 0 0,2 1-1352 0 0,9 1-3540 0 0</inkml:trace>
  <inkml:trace contextRef="#ctx0" brushRef="#br0" timeOffset="-2093.02">3360 451 5016 0 0,'0'0'6714'0'0,"0"0"-4545"0"0,0 0-1359 0 0,0 0-369 0 0,0 0-558 0 0,3 9 527 0 0,37 216 1619 0 0,-40-224-2142 0 0,8 39-798 0 0,13-23-7818 0 0,-2-16 1010 0 0</inkml:trace>
  <inkml:trace contextRef="#ctx0" brushRef="#br0" timeOffset="-1848.266">3798 683 14397 0 0,'0'0'3013'0'0,"0"0"-3013"0"0,0 0-1517 0 0,0 0 1517 0 0,-40 4 12 0 0,13-4 264 0 0,-4 0-168 0 0,-4 0-108 0 0,1 0-4 0 0,0 0-852 0 0,3 0-1008 0 0,10 0-3268 0 0,3 0-3289 0 0</inkml:trace>
  <inkml:trace contextRef="#ctx0" brushRef="#br0" timeOffset="-1553.153">4023 636 13449 0 0,'0'0'766'0'0,"0"0"-1676"0"0,0 0 368 0 0,0 0 541 0 0,0 0 198 0 0,0 0 112 0 0,0 0 88 0 0,2 6 21 0 0,-1-3-359 0 0,1-1 0 0 0,-1 1 0 0 0,1-1 0 0 0,-1 1 0 0 0,1-1 1 0 0,0 1-1 0 0,0-1 0 0 0,0 0 0 0 0,0 0 0 0 0,0 0 1 0 0,1 0-1 0 0,-1 0 0 0 0,1 0 0 0 0,-1-1 0 0 0,1 1 0 0 0,0-1 1 0 0,-1 0-1 0 0,1 0 0 0 0,0 0 0 0 0,0 0 0 0 0,0 0 0 0 0,0 0 1 0 0,0-1-1 0 0,0 0 0 0 0,0 1 0 0 0,0-1 0 0 0,0 0 0 0 0,0-1 1 0 0,0 1-1 0 0,0 0 0 0 0,0-1 0 0 0,3 0-59 0 0,-1 1-26 0 0,0 0 0 0 0,0 0 0 0 0,0 0 0 0 0,1 0 0 0 0,-1-1 0 0 0,0 0 0 0 0,0 0 0 0 0,0 0 0 0 0,0-1 0 0 0,0 1 0 0 0,0-1 0 0 0,-1-1 0 0 0,1 1 0 0 0,-1-1-1 0 0,1 1 1 0 0,-1-1 0 0 0,0 0 0 0 0,0-1 0 0 0,0 1 0 0 0,0-1 0 0 0,-1 0 0 0 0,1 0 0 0 0,-1 0 0 0 0,0 0 0 0 0,0 0 0 0 0,-1-1 0 0 0,1 1 0 0 0,-1-1 0 0 0,0 0 0 0 0,0 0 0 0 0,-1 0 0 0 0,1 0 0 0 0,-1-2 26 0 0,-1 5-31 0 0,0 1 0 0 0,-1-1 0 0 0,1 1 0 0 0,0-1 0 0 0,-1 1 1 0 0,1 0-1 0 0,-1-1 0 0 0,0 1 0 0 0,1 0 0 0 0,-1-1 0 0 0,0 1 0 0 0,0 0 0 0 0,0 0 1 0 0,0 0-1 0 0,0-1 0 0 0,0 1 0 0 0,0 0 0 0 0,-1 1 0 0 0,1-1 0 0 0,0 0 1 0 0,0 0-1 0 0,-1 0 0 0 0,1 1 0 0 0,0-1 0 0 0,-1 1 0 0 0,1-1 0 0 0,-1 1 1 0 0,1-1-1 0 0,-1 1 0 0 0,1 0 0 0 0,-1 0 0 0 0,1 0 0 0 0,-1 0 0 0 0,1 0 1 0 0,-1 0-1 0 0,1 0 0 0 0,-1 0 0 0 0,1 1 0 0 0,-1-1 0 0 0,1 0 0 0 0,-1 1 0 0 0,1-1 1 0 0,0 1-1 0 0,-1 0 0 0 0,0 0 31 0 0,-60 35 359 0 0,58-33-304 0 0,0 0 0 0 0,0 0-1 0 0,1 0 1 0 0,-1 0-1 0 0,1 0 1 0 0,0 1 0 0 0,0-1-1 0 0,0 1 1 0 0,0 0 0 0 0,1 0-1 0 0,-1 0 1 0 0,1 0 0 0 0,0 0-1 0 0,1 1 1 0 0,-1-1-1 0 0,1 1 1 0 0,0-1 0 0 0,0 1-1 0 0,0-1 1 0 0,0 1 0 0 0,1 0-1 0 0,0 0 1 0 0,0-1 0 0 0,0 1-1 0 0,0 0 1 0 0,1-1 0 0 0,0 1-1 0 0,0-1 1 0 0,0 1-1 0 0,1 0 1 0 0,-1-1 0 0 0,1 0-1 0 0,0 0 1 0 0,0 1 0 0 0,1-1-1 0 0,-1 0 1 0 0,1-1 0 0 0,0 1-1 0 0,3 3-54 0 0,9-1 66 0 0,0 0-1 0 0,1-1 1 0 0,0 0-1 0 0,0-2 1 0 0,0 0-1 0 0,0 0 1 0 0,1-2-1 0 0,-1 0 1 0 0,0-1-1 0 0,1 0 1 0 0,13-3-66 0 0,-4-5-1801 0 0,-13-5-6038 0 0,-8 0 540 0 0</inkml:trace>
  <inkml:trace contextRef="#ctx0" brushRef="#br0" timeOffset="-1290.994">4656 372 12977 0 0,'0'0'1096'0'0,"0"0"-1096"0"0,0 0-496 0 0,0 0 496 0 0,0 0 436 0 0,0 0 208 0 0,-50-7 76 0 0,28 5-232 0 0,-4 1-160 0 0,-1-1-188 0 0,1 2-128 0 0,-3 0-12 0 0,3 0-376 0 0,0 0-504 0 0,5 0-148 0 0,3 0-500 0 0,5 0-2564 0 0,7-5-2337 0 0</inkml:trace>
  <inkml:trace contextRef="#ctx0" brushRef="#br0" timeOffset="-901.96">4788 244 12201 0 0,'0'0'1036'0'0,"0"0"-714"0"0,0 0-217 0 0,0 0 77 0 0,5 9 592 0 0,124 208 2018 0 0,-130-219-12997 0 0,-12-21 5101 0 0,-4-7 4727 0 0,1 7 4356 0 0,-3 30 5658 0 0,-33 29-9397 0 0,34-24 344 0 0,5-3-854 0 0,-12 8-799 0 0,9-5-3315 0 0,11-8-1739 0 0</inkml:trace>
  <inkml:trace contextRef="#ctx0" brushRef="#br0" timeOffset="-635.297">5187 231 4092 0 0,'0'0'9828'0'0,"1"9"-8473"0"0,-16 223 584 0 0,19-142-3015 0 0,28-70-5658 0 0,-13-20 674 0 0</inkml:trace>
  <inkml:trace contextRef="#ctx0" brushRef="#br0" timeOffset="-371.021">5285 423 11445 0 0,'0'0'3120'0'0,"0"0"-3120"0"0,-52-3-12 0 0,26 3 12 0 0,-5 0 0 0 0,3 0-724 0 0,-2 0-2116 0 0,11 0-2761 0 0</inkml:trace>
  <inkml:trace contextRef="#ctx0" brushRef="#br0" timeOffset="1087.991">1 196 10737 0 0,'0'0'-519'0'0,"0"0"-351"0"0,0 0 542 0 0,1 8 798 0 0,53 455 3820 0 0,-54-457-4257 0 0,-2 48 131 0 0,2 1 0 0 0,3-1 0 0 0,2 0 0 0 0,3 0 0 0 0,2 0 0 0 0,14 43-164 0 0,-8-48 191 0 0,-13-32-139 0 0,2 0-1 0 0,0 0 1 0 0,0 0 0 0 0,2-1-1 0 0,0 1 1 0 0,1-2-1 0 0,1 1 1 0 0,0-1 0 0 0,1 0-1 0 0,0-1 1 0 0,2 0 0 0 0,-1-1-1 0 0,2 0 1 0 0,2 1-52 0 0,2-7 89 0 0,1-1 0 0 0,-1 0 0 0 0,1-2 1 0 0,1 0-1 0 0,-1-1 0 0 0,0-1 0 0 0,1 0 1 0 0,-1-1-1 0 0,1-2 0 0 0,-1 1 0 0 0,18-5-89 0 0,7 3 92 0 0,1299-115 1458 0 0,575 24-385 0 0,-1627 76-1238 0 0,142-3 172 0 0,-284 13 133 0 0,-146 7-603 0 0,30-3 1056 0 0,-24-1-2908 0 0,-7-1-3643 0 0,-9-7-5484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4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1280 0 0,'0'0'11054'0'0,"0"0"-8046"0"0,0 0-3101 0 0,0 0 165 0 0,-3 8 128 0 0,-3 17-71 0 0,0-1 1 0 0,2 1-1 0 0,1 0 1 0 0,2 0-1 0 0,0 0 1 0 0,1 0-1 0 0,1 0 1 0 0,2 0-1 0 0,0 0 1 0 0,5 13-130 0 0,-7-34-9 0 0,0 0 1 0 0,0-1 0 0 0,0 1 0 0 0,0 0 0 0 0,1-1 0 0 0,0 1 0 0 0,0-1 0 0 0,0 0 0 0 0,0 0 0 0 0,0 1 0 0 0,0-1-1 0 0,1-1 1 0 0,0 1 0 0 0,-1 0 0 0 0,1 0 0 0 0,0-1 0 0 0,1 0 0 0 0,-1 0 0 0 0,0 0 0 0 0,0 0 0 0 0,1 0 8 0 0,33-2-5392 0 0,-26-4-826 0 0</inkml:trace>
  <inkml:trace contextRef="#ctx0" brushRef="#br0" timeOffset="219.56">154 186 4528 0 0,'0'0'8309'0'0,"0"0"-7953"0"0,-42 0-356 0 0,18 0 0 0 0,-6 0-8 0 0,6 2-644 0 0,-10-4-5520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34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67 151 3312 0 0,'0'0'7489'0'0,"0"0"-5720"0"0,0 0-1641 0 0,0 0 388 0 0,-5 8 129 0 0,-56 113 401 0 0,64-119-1000 0 0,-1 0 0 0 0,1 1 1 0 0,0-1-1 0 0,0 0 0 0 0,0-1 1 0 0,1 1-1 0 0,-1-1 0 0 0,0 1 1 0 0,1-1-1 0 0,-1 0 0 0 0,1 0 1 0 0,-1 0-1 0 0,1-1 0 0 0,-1 1 1 0 0,1-1-1 0 0,0 0 0 0 0,-1 0 0 0 0,1 0 1 0 0,-1 0-1 0 0,1-1 0 0 0,0 0 1 0 0,1 0-47 0 0,2 1 13 0 0,83-18 577 0 0,-88 17-609 0 0,0 1 1 0 0,-1-1-1 0 0,1 1 1 0 0,-1-1-1 0 0,1 0 1 0 0,-1 0-1 0 0,0 1 1 0 0,1-1-1 0 0,-1 0 1 0 0,0 0-1 0 0,0 0 1 0 0,1-1-1 0 0,-1 1 1 0 0,0 0-1 0 0,0 0 1 0 0,0-1-1 0 0,0 1 1 0 0,-1 0-1 0 0,1-1 1 0 0,0 1-1 0 0,0-1 1 0 0,-1 1-1 0 0,1-1 1 0 0,-1 0-1 0 0,0 1 1 0 0,1-1-1 0 0,-1 1 1 0 0,0-1-1 0 0,0 0 1 0 0,0 1-1 0 0,0-1 1 0 0,0 1-1 0 0,0-1 1 0 0,-1 0-1 0 0,1 1 1 0 0,0-1-1 0 0,-1 1 1 0 0,1-1-1 0 0,-1 1 1 0 0,0-1-1 0 0,1 1 1 0 0,-1-1-1 0 0,0 1 1 0 0,0 0-1 0 0,0-1 1 0 0,0 1-1 0 0,0 0 1 0 0,0 0-1 0 0,0 0 1 0 0,-1-1-1 0 0,1 1 1 0 0,0 1-1 0 0,-1-2 19 0 0,11 75 669 0 0,-14 76 835 0 0,12-135-2835 0 0,7-14-4065 0 0,-1-6-1944 0 0</inkml:trace>
  <inkml:trace contextRef="#ctx0" brushRef="#br0" timeOffset="172.027">393 404 12089 0 0,'0'0'3368'0'0,"0"0"-3368"0"0,0 0 0 0 0,0 0 300 0 0,0 0 116 0 0,0 0-135 0 0,0 0-97 0 0,0 0-84 0 0,0 0-36 0 0,0 0-64 0 0,-4 29-589 0 0,4-27-367 0 0,-2-2-540 0 0,2 1-2624 0 0,0-4-3133 0 0</inkml:trace>
  <inkml:trace contextRef="#ctx0" brushRef="#br0" timeOffset="435.672">619 236 8645 0 0,'0'0'5088'0'0,"0"0"-3524"0"0,0 0-1292 0 0,0 0-256 0 0,-7-3-121 0 0,6 2 93 0 0,0 0-1 0 0,0 0 0 0 0,0 0 1 0 0,0 0-1 0 0,-1 0 1 0 0,1 0-1 0 0,0 0 1 0 0,-1 1-1 0 0,1-1 1 0 0,-1 1-1 0 0,1-1 0 0 0,0 1 1 0 0,-1-1-1 0 0,1 1 1 0 0,-1 0-1 0 0,1 0 1 0 0,-1 0-1 0 0,0 0 1 0 0,1 0-1 0 0,-1 0 1 0 0,1 0-1 0 0,-1 0 0 0 0,1 1 1 0 0,-1-1-1 0 0,1 0 1 0 0,-1 1-1 0 0,1-1 1 0 0,0 1-1 0 0,-1 0 1 0 0,1 0-1 0 0,0-1 0 0 0,-1 1 1 0 0,1 0-1 0 0,0 0 1 0 0,0 0-1 0 0,0 0 1 0 0,0 0-1 0 0,0 1 1 0 0,0-1-1 0 0,0 0 1 0 0,0 0-1 0 0,0 1 0 0 0,1-1 1 0 0,-1 0-1 0 0,0 1 1 0 0,1-1-1 0 0,-1 1 1 0 0,1-1-1 0 0,0 1 1 0 0,-1-1-1 0 0,1 1 0 0 0,0-1 1 0 0,0 1-1 0 0,0-1 1 0 0,0 1-1 0 0,0-1 1 0 0,0 1 12 0 0,2 4 54 0 0,0 0 0 0 0,0-1 1 0 0,1 1-1 0 0,0-1 0 0 0,0 0 0 0 0,0 0 1 0 0,1 0-1 0 0,-1 0 0 0 0,1-1 0 0 0,0 1 1 0 0,0-1-1 0 0,1 0 0 0 0,-1 0 1 0 0,1-1-1 0 0,0 1 0 0 0,3 1-54 0 0,19 17 552 0 0,-26-21-528 0 0,1-1 0 0 0,0 1-1 0 0,0 0 1 0 0,-1 0 0 0 0,1 0-1 0 0,0 0 1 0 0,-1 0-1 0 0,1 1 1 0 0,-1-1 0 0 0,1 0-1 0 0,-1 1 1 0 0,0-1 0 0 0,1 1-1 0 0,-1-1 1 0 0,0 1-1 0 0,0 0 1 0 0,0-1 0 0 0,0 1-1 0 0,-1 0 1 0 0,1 0 0 0 0,0 0-1 0 0,-1-1 1 0 0,1 1-1 0 0,-1 0 1 0 0,0 0 0 0 0,0 0-1 0 0,0 0 1 0 0,0 0-1 0 0,0 0 1 0 0,0 0 0 0 0,0 0-1 0 0,0 0 1 0 0,-1 0 0 0 0,1 0-1 0 0,-1 0 1 0 0,1-1-1 0 0,-1 1 1 0 0,0 0 0 0 0,0 0-1 0 0,0 0 1 0 0,0-1 0 0 0,0 1-1 0 0,0-1 1 0 0,0 1-1 0 0,-1-1 1 0 0,1 1 0 0 0,0-1-1 0 0,-1 0 1 0 0,0 1-1 0 0,1-1 1 0 0,-1 0 0 0 0,1 0-1 0 0,-1 0 1 0 0,-1 0-24 0 0,-62 6-230 0 0,43-12-2327 0 0,6-6-3504 0 0,7-6-2412 0 0</inkml:trace>
  <inkml:trace contextRef="#ctx0" brushRef="#br0" timeOffset="591.572">819 211 9881 0 0,'0'0'6533'0'0,"0"0"-6321"0"0,0 0-212 0 0,0 0-172 0 0,0 0 172 0 0,-49-5 248 0 0,26 5-204 0 0,-2-2-44 0 0,1 2-312 0 0,-2 0-721 0 0,4 0-967 0 0,3 0-3228 0 0,7-1-2917 0 0</inkml:trace>
  <inkml:trace contextRef="#ctx0" brushRef="#br0" timeOffset="1445.667">912 31 928 0 0,'0'0'7999'0'0,"0"0"-4814"0"0,0 0-2739 0 0,0 0 73 0 0,0 0 305 0 0,0 0-14 0 0,0 0-229 0 0,-8-28 751 0 0,10 28-1374 0 0,-1-1 1 0 0,1 1 0 0 0,-1 0 0 0 0,1-1 0 0 0,0 1 0 0 0,-1 0 0 0 0,1 0 0 0 0,-1 0 0 0 0,1 0 0 0 0,0 0 0 0 0,-1 0 0 0 0,1 1 0 0 0,0-1 0 0 0,-1 1 0 0 0,1-1 0 0 0,-1 1 0 0 0,1-1-1 0 0,-1 1 1 0 0,1 0 0 0 0,-1 0 0 0 0,0-1 0 0 0,1 1 0 0 0,-1 0 0 0 0,0 1 0 0 0,0-1 0 0 0,1 0 0 0 0,-1 0 0 0 0,0 0 0 0 0,0 1 0 0 0,0-1 0 0 0,-1 0 0 0 0,1 1 0 0 0,0-1-1 0 0,0 1 42 0 0,0-1 80 0 0,6 6 45 0 0,-1-1 0 0 0,0 1 0 0 0,-1 0 0 0 0,1 0 0 0 0,-1 1 0 0 0,-1-1 0 0 0,1 1-1 0 0,-1 0 1 0 0,-1 0 0 0 0,0 1 0 0 0,0-1 0 0 0,0 1 0 0 0,-1-1 0 0 0,0 1 0 0 0,-1 0 0 0 0,0 3-125 0 0,-2-14-25 0 0,0-1-1 0 0,0 0 1 0 0,0 1-1 0 0,0-1 1 0 0,0 0-1 0 0,1 1 1 0 0,-1-1-1 0 0,1 0 1 0 0,0 0-1 0 0,0 0 1 0 0,0 0-1 0 0,0 1 1 0 0,0-1-1 0 0,0 0 1 0 0,1 0-1 0 0,0 0 1 0 0,-1 1-1 0 0,1-1 1 0 0,0 0-1 0 0,0 1 1 0 0,1-1-1 0 0,-1 1 1 0 0,0-1-1 0 0,1 1 0 0 0,0-1 1 0 0,-1 1-1 0 0,1 0 1 0 0,0 0-1 0 0,0 0 1 0 0,0 0-1 0 0,1 0 1 0 0,-1 1-1 0 0,0-1 1 0 0,1 1-1 0 0,-1-1 1 0 0,1 1-1 0 0,-1 0 1 0 0,1 0-1 0 0,-1 0 1 0 0,1 0-1 0 0,0 0 1 0 0,0 1-1 0 0,0-1 1 0 0,-1 1-1 0 0,1 0 1 0 0,0-1-1 0 0,0 2 1 0 0,0-1-1 0 0,0 0 1 0 0,-1 0-1 0 0,1 1 1 0 0,0 0-1 0 0,2 0 26 0 0,-3 0 47 0 0,1 0 0 0 0,0 0 0 0 0,-1 1 0 0 0,1-1 0 0 0,-1 1 0 0 0,1 0 0 0 0,-1 0 1 0 0,0 0-1 0 0,0 0 0 0 0,0 0 0 0 0,0 0 0 0 0,0 0 0 0 0,0 1 0 0 0,-1-1 0 0 0,1 1 0 0 0,-1-1 0 0 0,1 1 0 0 0,-1-1 0 0 0,0 1 0 0 0,0 0 0 0 0,0 0 0 0 0,-1 0 0 0 0,1 0 0 0 0,0-1 0 0 0,-1 1 0 0 0,0 0 1 0 0,0 0-1 0 0,0 0-47 0 0,0-7 471 0 0,-1 1-503 0 0,1 0 0 0 0,-1 1-1 0 0,1-1 1 0 0,-1 0-1 0 0,1 0 1 0 0,0 0 0 0 0,0 0-1 0 0,1 1 1 0 0,-1-1-1 0 0,1 0 1 0 0,-1 0-1 0 0,1 1 1 0 0,0-1 0 0 0,0 0-1 0 0,0 1 1 0 0,0-1-1 0 0,0 0 1 0 0,1 1-1 0 0,-1 0 1 0 0,1-1 0 0 0,-1 1-1 0 0,1 0 1 0 0,0 0-1 0 0,0 0 1 0 0,0 0 0 0 0,0 0-1 0 0,1 0 1 0 0,-1 1-1 0 0,0-1 1 0 0,2 0 32 0 0,-1 4-29 0 0,0 0 0 0 0,0 0 0 0 0,-1 1 0 0 0,0-1 0 0 0,1 1 0 0 0,-1-1 0 0 0,0 1 0 0 0,0 0 0 0 0,0 0 0 0 0,-1 0 0 0 0,1 0 0 0 0,-1 0 0 0 0,1 0 0 0 0,-1 1 0 0 0,0-1 0 0 0,0 0 0 0 0,-1 1 0 0 0,1-1 0 0 0,-1 1 0 0 0,0-1 0 0 0,0 0 0 0 0,0 1 0 0 0,0-1 0 0 0,0 1 0 0 0,-1-1 0 0 0,1 1 0 0 0,-1 0 29 0 0,1 1-468 0 0,3 1-5476 0 0,-1-4 312 0 0</inkml:trace>
  <inkml:trace contextRef="#ctx0" brushRef="#br0" timeOffset="1693.667">1334 148 7081 0 0,'0'0'8184'0'0,"0"0"-7596"0"0,0 0-400 0 0,0 0-188 0 0,0 0 445 0 0,0 0-97 0 0,0 0-48 0 0,0 0-64 0 0,0 0-76 0 0,0 0-72 0 0,-3 21 12 0 0,2-21-100 0 0,-2 0-436 0 0,3 0-729 0 0,-4 0-775 0 0,4-3-3564 0 0,0-8-3169 0 0</inkml:trace>
  <inkml:trace contextRef="#ctx0" brushRef="#br0" timeOffset="1942.62">1379 17 14497 0 0,'0'0'2157'0'0,"0"0"-1961"0"0,0 0-192 0 0,0 0 284 0 0,0 0-180 0 0,0 0-108 0 0,0 0-236 0 0,0 0-757 0 0,0 0-1471 0 0,0 0-652 0 0,1 11-1909 0 0</inkml:trace>
  <inkml:trace contextRef="#ctx0" brushRef="#br0" timeOffset="2190.685">1503 175 6705 0 0,'0'0'5025'0'0,"0"0"-3754"0"0,2 7-1030 0 0,0-4-109 0 0,-1-1-1 0 0,0 1 1 0 0,0 0 0 0 0,0 0-1 0 0,0 0 1 0 0,0 0 0 0 0,-1-1 0 0 0,1 1-1 0 0,-1 0 1 0 0,0 0 0 0 0,0 0-1 0 0,0 0 1 0 0,0 0 0 0 0,0 0 0 0 0,-1 0-1 0 0,0 0 1 0 0,1 0 0 0 0,-1 0-1 0 0,0 0 1 0 0,0 0 0 0 0,0-1-1 0 0,-2 3-131 0 0,12-43-574 0 0,-7 36 595 0 0,0 0-1 0 0,0 1 1 0 0,0-1-1 0 0,1 0 1 0 0,-1 1-1 0 0,1 0 0 0 0,-1 0 1 0 0,1-1-1 0 0,-1 1 1 0 0,1 1-1 0 0,0-1 1 0 0,0 0-1 0 0,-1 1 1 0 0,1-1-1 0 0,0 1 0 0 0,0 0 1 0 0,0 0-1 0 0,-1 0 1 0 0,1 0-1 0 0,0 1 1 0 0,0-1-1 0 0,0 1 1 0 0,-1-1-1 0 0,1 1 0 0 0,0 0 1 0 0,-1 0-1 0 0,1 0 1 0 0,-1 1-1 0 0,1-1 1 0 0,-1 1-1 0 0,0-1 0 0 0,1 1 1 0 0,-1 0-1 0 0,0 0 1 0 0,0 0-1 0 0,0 0 1 0 0,0 0-1 0 0,-1 0 1 0 0,1 0-1 0 0,0 1 0 0 0,-1-1 1 0 0,0 1-1 0 0,0-1 1 0 0,1 1-1 0 0,-1 0 1 0 0,-1-1-1 0 0,1 1 0 0 0,0 0 1 0 0,-1-1-1 0 0,1 1 1 0 0,-1 0-1 0 0,0 0 1 0 0,0 0-1 0 0,0-1 1 0 0,0 1-1 0 0,-1 0 0 0 0,1 0 1 0 0,-1 2-21 0 0,-7 3-351 0 0,2-7-3749 0 0,5-1-1459 0 0</inkml:trace>
  <inkml:trace contextRef="#ctx0" brushRef="#br0" timeOffset="2347.605">1907 107 7097 0 0,'0'0'6030'0'0,"6"6"-4511"0"0,4 5-1399 0 0,0 0 0 0 0,-1 1 1 0 0,0 0-1 0 0,-1 1 0 0 0,0-1 0 0 0,-1 2 1 0 0,-1-1-1 0 0,0 1 0 0 0,-1 0 0 0 0,0 0 0 0 0,-1 0 1 0 0,-1 1-1 0 0,0 0 0 0 0,-1 0 0 0 0,0-1 1 0 0,-2 1-1 0 0,1 0 0 0 0,-2 0 0 0 0,0 0 1 0 0,-1 0-1 0 0,0 0 0 0 0,-1-1 0 0 0,-1 1 0 0 0,0-1 1 0 0,-1 0-1 0 0,-1 0 0 0 0,0 0 0 0 0,-1-1 1 0 0,0 0-1 0 0,-1 0 0 0 0,-3 2-120 0 0,-69 84-143 0 0,18-43-3753 0 0,42-45-1339 0 0,-1-9-3708 0 0</inkml:trace>
  <inkml:trace contextRef="#ctx0" brushRef="#br0" timeOffset="29735.029">1272 638 5092 0 0,'0'0'5348'0'0,"0"0"-3904"0"0,0 0-914 0 0,-7 7 209 0 0,-21 12-456 0 0,-1-1 0 0 0,-1-2 0 0 0,-1-1-1 0 0,0-1 1 0 0,-1-2 0 0 0,-1-1 0 0 0,1-1 0 0 0,-2-2-1 0 0,1-2 1 0 0,-1-1 0 0 0,0-1 0 0 0,-25-1-283 0 0,-14 4 115 0 0,0-3-1 0 0,0-3 1 0 0,0-3 0 0 0,0-4 0 0 0,0-3-1 0 0,1-2 1 0 0,1-4 0 0 0,-9-6-115 0 0,24-20 149 0 0,73 20-3324 0 0,-9 19 149 0 0,-1 2-1781 0 0,5 0-1327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7.9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 7585 0 0,'0'0'4324'0'0,"0"0"-3638"0"0,0 0-312 0 0,-2 6 419 0 0,-10 37-322 0 0,2 0 0 0 0,2 0 0 0 0,1 1 0 0 0,3 0-1 0 0,1 0 1 0 0,3 0 0 0 0,3 28-471 0 0,26-3 99 0 0,-8-57-2761 0 0,5-13-4015 0 0,-2-8-1141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8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63 9673 0 0,'0'0'6195'0'0,"0"0"-5241"0"0,0 0-1391 0 0,0 0 212 0 0,0 0 260 0 0,0 0 233 0 0,0 0 200 0 0,7 3-10 0 0,-1-1-483 0 0,-1 0 0 0 0,0 0 1 0 0,0-1-1 0 0,1 0 0 0 0,-1 0 1 0 0,1 0-1 0 0,-1-1 0 0 0,1 0 0 0 0,0 0 1 0 0,-1 0-1 0 0,1-1 0 0 0,-1 1 0 0 0,1-1 1 0 0,-1-1-1 0 0,0 1 0 0 0,1-1 0 0 0,-1 0 1 0 0,0 0-1 0 0,0 0 0 0 0,0-1 1 0 0,0 0-1 0 0,-1 0 0 0 0,1 0 0 0 0,-1 0 1 0 0,0-1-1 0 0,0 0 0 0 0,0 0 0 0 0,0 0 1 0 0,0 0-1 0 0,-1-1 0 0 0,0 1 1 0 0,2-4 24 0 0,-6 7-16 0 0,0 0 1 0 0,0 0 0 0 0,0 0 0 0 0,0 1-1 0 0,0-1 1 0 0,0 0 0 0 0,0 0 0 0 0,0 1-1 0 0,0-1 1 0 0,0 1 0 0 0,-1-1 0 0 0,1 1-1 0 0,0-1 1 0 0,0 1 0 0 0,-1 0-1 0 0,1-1 1 0 0,0 1 0 0 0,0 0 0 0 0,-1 0-1 0 0,1 0 1 0 0,0 0 0 0 0,-1 0 0 0 0,1 0-1 0 0,0 1 1 0 0,0-1 0 0 0,-1 0 0 0 0,1 1-1 0 0,0-1 1 0 0,0 0 0 0 0,-1 1 0 0 0,1 0-1 0 0,0-1 1 0 0,0 1 0 0 0,0 0 0 0 0,0 0-1 0 0,0-1 1 0 0,0 1 0 0 0,0 0 0 0 0,0 0-1 0 0,0 0 1 0 0,1 0 0 0 0,-1 0 0 0 0,0 0-1 0 0,1 0 1 0 0,-1 1 0 0 0,0-1 0 0 0,1 0-1 0 0,-1 0 16 0 0,-5 7 52 0 0,0-1 0 0 0,1 2 0 0 0,-1-1 0 0 0,1 0 0 0 0,1 1 0 0 0,0 0 0 0 0,0 0 0 0 0,1 0 0 0 0,0 1 0 0 0,0-1 0 0 0,1 1 0 0 0,0-1 0 0 0,0 11-52 0 0,6-16 68 0 0,0 1 0 0 0,0-1 0 0 0,1 0 0 0 0,0 0 1 0 0,-1 0-1 0 0,1 0 0 0 0,0-1 0 0 0,1 0 0 0 0,-1 0 0 0 0,1 0 1 0 0,-1-1-1 0 0,1 0 0 0 0,0 0 0 0 0,0 0 0 0 0,0-1 0 0 0,0 0 0 0 0,0 0 1 0 0,0-1-1 0 0,0 1 0 0 0,0-1 0 0 0,0 0 0 0 0,0-1 0 0 0,5 0-68 0 0,-11 1-4 0 0,2 0-102 0 0,54-1-1821 0 0,-20-9-4906 0 0,-18-1-1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11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1 448 12045 0 0,'0'0'917'0'0,"0"0"-891"0"0,0 0 167 0 0,0 0 193 0 0,0 0 38 0 0,0 0-142 0 0,8 5-82 0 0,2 0-99 0 0,0 0-1 0 0,-1-1 0 0 0,2 0 1 0 0,-1 0-1 0 0,0-1 1 0 0,1-1-1 0 0,0 0 0 0 0,-1 0 1 0 0,1-1-1 0 0,0 0 0 0 0,0-1 1 0 0,0 0-1 0 0,0-1 0 0 0,-1 0 1 0 0,6-1-101 0 0,-12 1 0 0 0,-1 1 0 0 0,1 0-1 0 0,0-1 1 0 0,0 0 0 0 0,-1 0 0 0 0,1 0 0 0 0,0 0 0 0 0,-1-1 0 0 0,1 1 0 0 0,-1-1-1 0 0,0 0 1 0 0,1 0 0 0 0,-1 0 0 0 0,0 0 0 0 0,0-1 0 0 0,0 1 0 0 0,-1-1-1 0 0,1 0 1 0 0,-1 0 0 0 0,1 0 0 0 0,-1 0 0 0 0,0 0 0 0 0,0 0 0 0 0,0-1 0 0 0,-1 1-1 0 0,2-3 1 0 0,-7 3-79 0 0,1 0 0 0 0,-1 1 0 0 0,0 0-1 0 0,0 0 1 0 0,0 0 0 0 0,0 0 0 0 0,0 0-1 0 0,0 1 1 0 0,0 0 0 0 0,-1 0-1 0 0,1 0 1 0 0,0 0 0 0 0,-1 1 0 0 0,1-1-1 0 0,0 1 1 0 0,-1 0 0 0 0,1 1-1 0 0,-1-1 1 0 0,1 1 0 0 0,0 0 0 0 0,-1 0 79 0 0,-1 0 30 0 0,-1 0 0 0 0,1 1 0 0 0,0 0 0 0 0,-1 0 0 0 0,1 0 0 0 0,0 1 1 0 0,0 0-1 0 0,1 0 0 0 0,-1 1 0 0 0,1 0 0 0 0,-1-1 0 0 0,1 2 0 0 0,0-1 1 0 0,1 1-1 0 0,-1-1 0 0 0,1 1 0 0 0,0 1 0 0 0,0-1 0 0 0,0 0 0 0 0,1 1 1 0 0,0 0-1 0 0,0 0 0 0 0,0 0 0 0 0,1 0 0 0 0,0 0 0 0 0,0 1 0 0 0,1-1 1 0 0,0 1-1 0 0,-1 4-30 0 0,5-7 152 0 0,1 1 0 0 0,0 0 0 0 0,-1-1 0 0 0,2 0 0 0 0,-1 0 0 0 0,0 0 0 0 0,1-1 0 0 0,0 1 0 0 0,-1-1 0 0 0,1 0 0 0 0,1 0 0 0 0,-1-1 0 0 0,0 0 0 0 0,1 0 0 0 0,-1 0 0 0 0,1 0 0 0 0,-1-1 0 0 0,1 0-1 0 0,0 0 1 0 0,0 0 0 0 0,-1-1 0 0 0,1 0 0 0 0,0 0 0 0 0,0-1 0 0 0,1 0-152 0 0,7 2-833 0 0,65-1 2575 0 0,-55-6-5414 0 0,-6-7-5424 0 0,-14 7 1971 0 0</inkml:trace>
  <inkml:trace contextRef="#ctx0" brushRef="#br0" timeOffset="245.518">660 160 15509 0 0,'0'0'1941'0'0,"0"0"-1941"0"0,0 0-188 0 0,0 0 188 0 0,-50-4 384 0 0,24 1-96 0 0,-4-1-104 0 0,-2 3-184 0 0,1-2-12 0 0,0 0 4 0 0,1 2 8 0 0,6-2-224 0 0,1 2-208 0 0,4-1-204 0 0,4-1-409 0 0,7 1-1115 0 0,4-1-3296 0 0,7-6-2689 0 0</inkml:trace>
  <inkml:trace contextRef="#ctx0" brushRef="#br0" timeOffset="617.643">807 0 12865 0 0,'0'0'1752'0'0,"3"8"-1736"0"0,138 261 3315 0 0,-102-220-4451 0 0,-48-79-9145 0 0,-3 9 8819 0 0,-17-28-1172 0 0,7 22 9370 0 0,4 41-1773 0 0,3-3-4179 0 0,-49 22 828 0 0,-26 16-3388 0 0,89-49 1515 0 0,-5 5-880 0 0,7-1-2657 0 0,4-3-2184 0 0</inkml:trace>
  <inkml:trace contextRef="#ctx0" brushRef="#br0" timeOffset="869.087">1299 50 12417 0 0,'0'0'2502'0'0,"0"10"-2114"0"0,-35 250 1305 0 0,52-218-1659 0 0,-3-33-2520 0 0,2-5-3546 0 0,4-4-2424 0 0</inkml:trace>
  <inkml:trace contextRef="#ctx0" brushRef="#br0" timeOffset="1117.361">1354 265 5489 0 0,'0'0'10056'0'0,"-71"-11"-9580"0"0,25 7-476 0 0,-1 0-236 0 0,16 2-1748 0 0,5-1-5420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10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202 123 8341 0 0,'0'0'9469'0'0,"0"0"-8485"0"0,0 0-984 0 0,0 0 0 0 0,0 0 88 0 0,0 0-28 0 0,-54-9-60 0 0,37 6-8 0 0,-1 1-88 0 0,-3 0-264 0 0,5 2-32 0 0,-1-3-180 0 0,5 2-112 0 0,2-1-357 0 0,6-2-879 0 0,2 2-1116 0 0,5-6-3857 0 0</inkml:trace>
  <inkml:trace contextRef="#ctx0" brushRef="#br0" timeOffset="251.029">205 28 11221 0 0,'0'0'4572'0'0,"0"0"-4336"0"0,0 0-16 0 0,0 0-220 0 0,-47-6 437 0 0,25 4-225 0 0,-2 0-136 0 0,-2-1-76 0 0,1 2-292 0 0,5-2-577 0 0,2 0-491 0 0,5-1-1424 0 0,3 1-3308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9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 17066 0 0,'0'0'768'0'0,"0"7"-1040"0"0,-40 219 1054 0 0,40-224-954 0 0,0-1-1 0 0,0 1 0 0 0,0 0 0 0 0,0 0 1 0 0,0 0-1 0 0,0 0 0 0 0,1 0 0 0 0,-1 0 1 0 0,1 0-1 0 0,-1-1 0 0 0,1 1 0 0 0,0 0 1 0 0,-1 0-1 0 0,1-1 0 0 0,0 1 1 0 0,0 0-1 0 0,1-1 0 0 0,-1 1 0 0 0,0-1 1 0 0,0 0-1 0 0,1 1 0 0 0,-1-1 0 0 0,1 0 1 0 0,-1 0-1 0 0,1 1 0 0 0,-1-1 0 0 0,1-1 1 0 0,0 1-1 0 0,-1 0 0 0 0,1 0 0 0 0,0-1 1 0 0,0 1-1 0 0,0-1 0 0 0,0 1 1 0 0,-1-1-1 0 0,2 0 173 0 0,6 1-6285 0 0</inkml:trace>
  <inkml:trace contextRef="#ctx0" brushRef="#br0" timeOffset="247.602">211 183 15173 0 0,'0'0'864'0'0,"0"0"-864"0"0,-45-3 0 0 0,18 0 52 0 0,-1 1-52 0 0,-3 0-340 0 0,1-2-704 0 0,8 3-1556 0 0,-5-5-4885 0 0</inkml:trace>
  <inkml:trace contextRef="#ctx0" brushRef="#br0" timeOffset="402.159">396 155 15193 0 0,'8'9'101'0'0,"0"1"0"0"0,-1 0-1 0 0,0 0 1 0 0,-1 1-1 0 0,0 0 1 0 0,-1 0-1 0 0,0 1 1 0 0,0-1 0 0 0,-1 1-1 0 0,-1 0 1 0 0,0 0-1 0 0,-1 0 1 0 0,0 1 0 0 0,-1-1-1 0 0,0 0 1 0 0,-1 1-1 0 0,0-1 1 0 0,-1 1 0 0 0,-1-1-1 0 0,0 0 1 0 0,0 0-1 0 0,-1 0 1 0 0,-1 0-1 0 0,0 0 1 0 0,-1 0 0 0 0,0-1-1 0 0,-1 0 1 0 0,0 0-1 0 0,0-1 1 0 0,-7 9-101 0 0,-84 65-387 0 0,20-48-5911 0 0,51-29-3076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57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487 171 5565 0 0,'0'0'6331'0'0,"0"0"-3964"0"0,0 0-1822 0 0,3 7-397 0 0,5 10 114 0 0,0 0 1 0 0,-2 0-1 0 0,1 1 0 0 0,-2 0 1 0 0,-1 0-1 0 0,0 1 0 0 0,-1-1 1 0 0,-1 1-1 0 0,0 0 0 0 0,-2-1 1 0 0,0 1-1 0 0,-1 0 0 0 0,-1-1 1 0 0,-1 1-1 0 0,-1 1-262 0 0,0-9-313 0 0,5-14-4444 0 0,1-1 3828 0 0,3-7-6070 0 0</inkml:trace>
  <inkml:trace contextRef="#ctx0" brushRef="#br0" timeOffset="261.029">765 178 4364 0 0,'0'0'8905'0'0,"0"0"-7721"0"0,0 0-808 0 0,0 0-324 0 0,0 0-52 0 0,0 0 0 0 0,-40-8 176 0 0,22 7 264 0 0,-5 1-188 0 0,1-1-188 0 0,-4 1-60 0 0,2-1-4 0 0,2 0-844 0 0,0-1-780 0 0,8 0-2364 0 0,2-6-3073 0 0</inkml:trace>
  <inkml:trace contextRef="#ctx0" brushRef="#br0" timeOffset="528.779">769 244 1696 0 0,'0'0'4641'0'0,"0"0"-2201"0"0,0 0-2168 0 0,0 0 840 0 0,0 0-52 0 0,0 0-264 0 0,-36 38-144 0 0,21-35 24 0 0,-6-1-128 0 0,0 1-256 0 0,-2-1-228 0 0,0-1-64 0 0,2 0-1248 0 0,7-1-1604 0 0,4 0-4021 0 0</inkml:trace>
  <inkml:trace contextRef="#ctx0" brushRef="#br0" timeOffset="529.779">1000 0 13105 0 0,'0'0'2456'0'0,"0"0"-2456"0"0,0 0-1048 0 0,0 0 1048 0 0,0 0 292 0 0,0 0 12 0 0,0 0-40 0 0,-46 31-76 0 0,30-24-188 0 0,5 0-616 0 0,-1-3-1264 0 0,4-1-4812 0 0</inkml:trace>
  <inkml:trace contextRef="#ctx0" brushRef="#br0" timeOffset="793.929">1100 89 11789 0 0,'0'0'1951'0'0,"-5"8"-1204"0"0,-4 7-298 0 0,-3 1-231 0 0,0 0 1 0 0,2 1 0 0 0,0 0 0 0 0,0 1 0 0 0,2 0 0 0 0,1 1 0 0 0,0-1-1 0 0,1 1 1 0 0,1 1 0 0 0,0-1 0 0 0,2 1 0 0 0,0 0 0 0 0,2-1 0 0 0,0 14-219 0 0,33 10 149 0 0,2-33-5646 0 0,-25-10-1562 0 0</inkml:trace>
  <inkml:trace contextRef="#ctx0" brushRef="#br0" timeOffset="1040.31">1151 314 10785 0 0,'0'0'3540'0'0,"0"0"-2665"0"0,0 0-572 0 0,0 0-211 0 0,0 0-224 0 0,7 0-66 0 0,-2 0 256 0 0,1 1-1 0 0,0-1 0 0 0,-1 1 0 0 0,1 1 0 0 0,0-1 0 0 0,-1 1 0 0 0,0-1 0 0 0,1 2 0 0 0,-1-1 0 0 0,0 0 1 0 0,0 1-1 0 0,0 0 0 0 0,0 0 0 0 0,-1 1 0 0 0,1-1 0 0 0,-1 1 0 0 0,0 0 0 0 0,0 0 0 0 0,0 1 1 0 0,-1-1-1 0 0,1 1 0 0 0,-1 0 0 0 0,0-1 0 0 0,-1 1 0 0 0,1 1 0 0 0,-1-1 0 0 0,0 0 0 0 0,0 1 1 0 0,0-1-1 0 0,-1 1 0 0 0,0-1 0 0 0,0 5-57 0 0,-43 23 587 0 0,5-35-4354 0 0,29-3-1233 0 0,7-5-2981 0 0</inkml:trace>
  <inkml:trace contextRef="#ctx0" brushRef="#br0" timeOffset="1211.091">1329 293 3332 0 0,'0'0'8242'0'0,"0"0"-6928"0"0,-2 8-934 0 0,-18 142 2936 0 0,36-135-4072 0 0,-2-17-3732 0 0,-7-2-1712 0 0</inkml:trace>
  <inkml:trace contextRef="#ctx0" brushRef="#br0" timeOffset="1396.072">1505 223 2644 0 0,'0'0'7965'0'0,"0"0"-5217"0"0,5 7-2302 0 0,1 0-310 0 0,0 0 0 0 0,0 0-1 0 0,-1 0 1 0 0,0 0 0 0 0,0 1-1 0 0,-1 0 1 0 0,0 0 0 0 0,0 0 0 0 0,-1 0-1 0 0,0 1 1 0 0,0 0 0 0 0,-1-1-1 0 0,0 1 1 0 0,-1 0 0 0 0,0 0 0 0 0,0 0-1 0 0,-1 0 1 0 0,0 0 0 0 0,-1 0-1 0 0,0 0 1 0 0,0 0 0 0 0,-1 0 0 0 0,0-1-1 0 0,0 1 1 0 0,-1 0 0 0 0,0-1-1 0 0,-1 0 1 0 0,0 0 0 0 0,0 0-1 0 0,-1 0 1 0 0,0-1 0 0 0,0 1 0 0 0,-1-1-1 0 0,1 0 1 0 0,-2-1 0 0 0,1 0-1 0 0,-1 1-135 0 0,-43 12-1295 0 0,14-17-3377 0 0,18-7-3281 0 0</inkml:trace>
  <inkml:trace contextRef="#ctx0" brushRef="#br0" timeOffset="-116376.346">1644 731 340 0 0,'0'0'2738'0'0,"0"0"-1824"0"0,0 0-867 0 0,0 0-200 0 0,0 0-12 0 0,0 0 382 0 0,2 6 42 0 0,-2-4-206 0 0,1 0-1 0 0,-1 0 0 0 0,0 1 1 0 0,0-1-1 0 0,0 0 1 0 0,0 0-1 0 0,0 1 1 0 0,0-1-1 0 0,-1 0 1 0 0,1 0-1 0 0,-1 1 1 0 0,1-1-1 0 0,-1 0 1 0 0,0 0-1 0 0,0 0 1 0 0,0 0-1 0 0,0 0 1 0 0,0 0-1 0 0,-1 0 1 0 0,1 0-1 0 0,0-1 1 0 0,-1 1-1 0 0,0 0 0 0 0,1-1 1 0 0,-1 1-1 0 0,0-1 1 0 0,0 0-1 0 0,0 1 1 0 0,0-1-1 0 0,0 0 1 0 0,0 0-1 0 0,0 0 1 0 0,0-1-1 0 0,0 1 1 0 0,0 0-1 0 0,-1-1-52 0 0,-4 5 54 0 0,-32 17 151 0 0,0-2 1 0 0,-2-2-1 0 0,0-2 0 0 0,-1-1 1 0 0,0-2-1 0 0,-1-2 1 0 0,0-2-1 0 0,-1-2 0 0 0,0-2 1 0 0,0-2-1 0 0,0-1 1 0 0,0-3-1 0 0,-1-1 0 0 0,1-3 1 0 0,1-1-1 0 0,-1-2 1 0 0,-17-7-206 0 0,-62-16 450 0 0,1-4 1 0 0,2-6-1 0 0,-10-10-450 0 0,-185-93 305 0 0,315 144-259 0 0,0 0-1 0 0,1-1 0 0 0,-1 1 0 0 0,0 0 0 0 0,1 0 1 0 0,-1 0-1 0 0,0-1 0 0 0,1 1 0 0 0,-1 0 1 0 0,0-1-1 0 0,1 1 0 0 0,-1 0 0 0 0,0-1 0 0 0,0 1 1 0 0,1 0-1 0 0,-1-1 0 0 0,0 1 0 0 0,0-1 0 0 0,0 1 1 0 0,0 0-1 0 0,1-1 0 0 0,-1 1 0 0 0,0-1 1 0 0,0 1-1 0 0,0 0 0 0 0,0-1 0 0 0,0 1 0 0 0,0-1 1 0 0,0 1-1 0 0,0-1 0 0 0,0 1 0 0 0,0 0 0 0 0,-1-1 1 0 0,1 1-1 0 0,0-1 0 0 0,0 1 0 0 0,0 0 1 0 0,0-1-1 0 0,-1 1 0 0 0,1 0 0 0 0,0-1 0 0 0,0 1 1 0 0,-1 0-1 0 0,1-1 0 0 0,0 1 0 0 0,0 0 0 0 0,-1-1 1 0 0,1 1-1 0 0,-1 0-45 0 0,26 0-1015 0 0,-7 3-3278 0 0,-9 1 917 0 0,2 3-1208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8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258 175 14881 0 0,'0'0'4245'0'0,"0"0"-4245"0"0,0 0-368 0 0,0 0 204 0 0,-53-15 156 0 0,26 11-68 0 0,0-1 60 0 0,-1 2-144 0 0,1-1-184 0 0,0 2-92 0 0,2-2-172 0 0,6 2-545 0 0,5-1-819 0 0,3 0-2404 0 0,11-6-3137 0 0</inkml:trace>
  <inkml:trace contextRef="#ctx0" brushRef="#br0" timeOffset="247.921">447 0 14277 0 0,'6'9'1319'0'0,"105"181"867"0"0,-115-203-5776 0 0,-13-27 853 0 0,12 17 4985 0 0,5 23-1391 0 0,-24 28 646 0 0,-29 2-477 0 0,-2 0-1338 0 0,26-5-3055 0 0,28-21-865 0 0,7-3-2718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8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13845 0 0,'0'0'2258'0'0,"0"0"-2410"0"0,0 0 413 0 0,1 9 209 0 0,8 183 598 0 0,5-154-1707 0 0,8-24-4542 0 0,-6-13-1525 0 0</inkml:trace>
  <inkml:trace contextRef="#ctx0" brushRef="#br0" timeOffset="264.432">397 169 15693 0 0,'0'0'1365'0'0,"0"0"-1365"0"0,0 0 0 0 0,-51-2 264 0 0,22 1-92 0 0,-2-1-164 0 0,0-1-8 0 0,2 3-520 0 0,3 0-449 0 0,0-1-531 0 0,12 1-2708 0 0,3-3-2433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4:06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92 142 912 0 0,'0'0'207'0'0,"0"0"-85"0"0,0 0 96 0 0,0 0 99 0 0,0 0 131 0 0,0 0 58 0 0,0 0-20 0 0,0 0-116 0 0,-3 16 318 0 0,2-16-4167 0 0,5-16 2684 0 0</inkml:trace>
  <inkml:trace contextRef="#ctx0" brushRef="#br0" timeOffset="908.431">20 1 11057 0 0,'0'0'1738'0'0,"0"0"-757"0"0,0 0-718 0 0,0 0 318 0 0,2 9 108 0 0,-7 137 920 0 0,2-137-2016 0 0,-10 49 1296 0 0,33-33-7198 0 0,-6-24-1938 0 0</inkml:trace>
  <inkml:trace contextRef="#ctx0" brushRef="#br0" timeOffset="1079.619">438 198 12837 0 0,'0'0'5473'0'0,"0"0"-5473"0"0,0 0-284 0 0,0 0 284 0 0,0 0 456 0 0,-53-5-120 0 0,31 3-324 0 0,-1 0-12 0 0,-2 2-124 0 0,2 0-260 0 0,1 0-272 0 0,1 2-236 0 0,5 2-693 0 0,3-1-2251 0 0,6-3-2517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05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7759 205 8625 0 0,'0'0'4968'0'0,"0"0"-4415"0"0,-2 7-493 0 0,-1 2 137 0 0,-1-1-108 0 0,1 0 1 0 0,1 1-1 0 0,-1-1 0 0 0,1 1 1 0 0,1-1-1 0 0,0 1 0 0 0,0 0 1 0 0,0 0-1 0 0,1 0 1 0 0,0-1-1 0 0,1 1 0 0 0,0 0 1 0 0,1 0-1 0 0,0-1 0 0 0,1 4-89 0 0,-3-11-4 0 0,1 0 0 0 0,-1 0-1 0 0,1 0 1 0 0,-1 0-1 0 0,1 0 1 0 0,0-1-1 0 0,0 1 1 0 0,-1 0-1 0 0,1 0 1 0 0,0-1-1 0 0,0 1 1 0 0,0 0-1 0 0,0-1 1 0 0,-1 1 0 0 0,1-1-1 0 0,0 1 1 0 0,0-1-1 0 0,0 1 1 0 0,0-1-1 0 0,1 0 1 0 0,-1 0-1 0 0,0 1 1 0 0,0-1-1 0 0,0 0 1 0 0,0 0-1 0 0,0 0 1 0 0,0 0 0 0 0,0 0-1 0 0,0-1 1 0 0,0 1-1 0 0,0 0 1 0 0,0 0-1 0 0,0-1 1 0 0,0 1-1 0 0,0 0 1 0 0,0-1-1 0 0,0 1 1 0 0,0-1 0 0 0,0 1-1 0 0,0-1 1 0 0,0 0-1 0 0,0 1 1 0 0,-1-1-1 0 0,1 0 1 0 0,0 0-1 0 0,0 0 1 0 0,-1 1-1 0 0,1-1 1 0 0,-1 0-1 0 0,1 0 1 0 0,-1 0 0 0 0,1 0-1 0 0,-1 0 1 0 0,1 0-1 0 0,-1 0 1 0 0,0 0-1 0 0,0 0 1 0 0,1 0-1 0 0,-1-1 5 0 0,0 0-6 0 0,1 1-1 0 0,-1 0 1 0 0,1-1-1 0 0,-1 1 1 0 0,1 0 0 0 0,-1 0-1 0 0,1 0 1 0 0,0-1-1 0 0,0 1 1 0 0,0 0-1 0 0,0 0 1 0 0,-1 0-1 0 0,2 0 1 0 0,-1 0-1 0 0,0 0 1 0 0,0 1-1 0 0,0-1 1 0 0,0 0-1 0 0,0 1 1 0 0,1-1-1 0 0,-1 0 1 0 0,0 1 0 0 0,0-1-1 0 0,1 1 1 0 0,-1 0-1 0 0,0-1 1 0 0,1 1-1 0 0,-1 0 1 0 0,1 0-1 0 0,-1 0 1 0 0,0 0-1 0 0,1 0 1 0 0,-1 0-1 0 0,0 1 1 0 0,1-1-1 0 0,-1 0 1 0 0,1 1 0 0 0,-1-1-1 0 0,1 1 7 0 0,16 15 72 0 0,-18-14-9 0 0,1 0 0 0 0,0 0 0 0 0,0 0 0 0 0,1 0 0 0 0,-1-1-1 0 0,0 1 1 0 0,0 0 0 0 0,1 0 0 0 0,-1-1 0 0 0,1 1 0 0 0,0-1 0 0 0,-1 1 0 0 0,1-1-1 0 0,0 0 1 0 0,0 0 0 0 0,0 0 0 0 0,0 0 0 0 0,0 0 0 0 0,0 0 0 0 0,0 0 0 0 0,0 0-1 0 0,0-1 1 0 0,1 1 0 0 0,-1-1 0 0 0,0 0 0 0 0,0 0 0 0 0,0 0 0 0 0,1 0 0 0 0,-1 0-1 0 0,0 0 1 0 0,0 0 0 0 0,0-1 0 0 0,1 1 0 0 0,-1-1 0 0 0,0 0 0 0 0,0 1 0 0 0,0-1-1 0 0,0 0 1 0 0,0 0 0 0 0,0-1 0 0 0,0 1 0 0 0,-1 0 0 0 0,1 0 0 0 0,0-1 0 0 0,-1 1-1 0 0,1-1 1 0 0,-1 0 0 0 0,1 1 0 0 0,0-3-63 0 0,0-3-60 0 0,-1 0 0 0 0,0 0 0 0 0,0 0 0 0 0,-1 0 0 0 0,0-1 1 0 0,0 1-1 0 0,0 0 0 0 0,-1-1 0 0 0,0 1 0 0 0,-1 0 0 0 0,0 0 0 0 0,0 0 0 0 0,0 0 0 0 0,-1 1 0 0 0,0-1 0 0 0,0 0 0 0 0,-1 1 1 0 0,1 0-1 0 0,-1 0 0 0 0,-1 0 0 0 0,-1-1 60 0 0,-6-14-1190 0 0,8 24-6179 0 0,6 3 3961 0 0</inkml:trace>
  <inkml:trace contextRef="#ctx0" brushRef="#br0" timeOffset="546.344">8154 360 2284 0 0,'0'0'1631'0'0,"0"0"2608"0"0,0 0-1749 0 0,0 0-1404 0 0,0 0-266 0 0,0 0-57 0 0,0 0-180 0 0,0 0-242 0 0,0 0-103 0 0,20-11 0 0 0,-21 12-273 0 0,-1 0 0 0 0,1 0 0 0 0,-1 1 0 0 0,1-1 0 0 0,-1 0 0 0 0,1 0 0 0 0,-1-1-1 0 0,0 1 1 0 0,1 0 0 0 0,-1 0 0 0 0,0-1 0 0 0,1 1 0 0 0,-1-1 0 0 0,0 0 0 0 0,0 1-1 0 0,0-1 1 0 0,0 0 0 0 0,1 0 0 0 0,-1 0 0 0 0,0 0 0 0 0,0-1 0 0 0,0 1 0 0 0,1 0 0 0 0,-1-1-1 0 0,0 1 1 0 0,0-1 0 0 0,1 0 0 0 0,-1 1 0 0 0,0-1 0 0 0,1 0 0 0 0,-1 0 0 0 0,1 0-1 0 0,-1 0 1 0 0,1 0 0 0 0,-1-1 0 0 0,1 1 0 0 0,0 0 0 0 0,0-1 0 0 0,0 1 0 0 0,0-1 0 0 0,0 1-1 0 0,0-1 1 0 0,0 1 0 0 0,0-1 0 0 0,0 0 0 0 0,1 1 0 0 0,-1-1 0 0 0,1 0 0 0 0,-1 0-1 0 0,1 0 1 0 0,0 1 0 0 0,-1-1 0 0 0,1 0 0 0 0,0 0 0 0 0,0 0 0 0 0,1 0 0 0 0,-1 1-1 0 0,0-1 1 0 0,0 0 0 0 0,1 0 0 0 0,-1 0 0 0 0,1 1 0 0 0,0-1 0 0 0,0-1 35 0 0,-16 69 551 0 0,15-65-516 0 0,-1 0 0 0 0,1 0-1 0 0,-1 1 1 0 0,1-1 0 0 0,0 0 0 0 0,-1 1 0 0 0,1-1 0 0 0,0 0 0 0 0,0 0-1 0 0,0 1 1 0 0,0-1 0 0 0,0 0 0 0 0,0 1 0 0 0,1-1 0 0 0,-1 0 0 0 0,0 1-1 0 0,1-1 1 0 0,-1 0 0 0 0,1 0 0 0 0,-1 0 0 0 0,1 1 0 0 0,-1-1 0 0 0,1 0-1 0 0,0 0 1 0 0,0 0 0 0 0,0 0 0 0 0,-1 0 0 0 0,1 0 0 0 0,0 0 0 0 0,0 0-1 0 0,0-1 1 0 0,0 1 0 0 0,1 0 0 0 0,-1-1 0 0 0,0 1 0 0 0,0 0 0 0 0,0-1-1 0 0,0 1 1 0 0,1-1 0 0 0,-1 0 0 0 0,0 1 0 0 0,1-1 0 0 0,-1 0 0 0 0,0 0-1 0 0,0 0 1 0 0,1 0 0 0 0,-1 0 0 0 0,0 0-35 0 0,29-28-735 0 0,-30 29 735 0 0,0 0 1 0 0,0-1-1 0 0,1 1 1 0 0,-1 0-1 0 0,0 0 1 0 0,0 0-1 0 0,0 0 1 0 0,1 0-1 0 0,-1 0 1 0 0,0 0-1 0 0,1-1 1 0 0,-1 1-1 0 0,1 0 1 0 0,-1 0 0 0 0,1-1-1 0 0,0 1 1 0 0,-1 0-1 0 0,1-1 1 0 0,0 1-1 0 0,-1 0 1 0 0,1-1-1 0 0,0 1 1 0 0,0-1-1 0 0,-1 1 1 0 0,1-1-1 0 0,0 0 1 0 0,0 1-1 0 0,0-1 1 0 0,0 0-1 0 0,-1 1 1 0 0,1-1-1 0 0,0 0 1 0 0,0 0-1 0 0,0 0 1 0 0,0 0-1 0 0,0 0 1 0 0,0 0-1 0 0,0 0 1 0 0,0 0-1 0 0,0 0 1 0 0,0 0 0 0 0,-1-1-1 0 0,1 1 1 0 0,0 0-1 0 0,0-1 1 0 0,0 1-1 0 0,0 0 1 0 0,-1-1-1 0 0,1 1 1 0 0,0-1-1 0 0,0 1 1 0 0,-1-1-1 0 0,1 0 1 0 0,0 1-1 0 0,-1-1 1 0 0,1 0-1 0 0,0 1 1 0 0,-1-1-1 0 0,1 0 1 0 0,-1 0-1 0 0,0 0 1 0 0,1 1-1 0 0,-1-1 1 0 0,0 0-1 0 0,1 0 1 0 0,-1 0-1 0 0,0 0 1 0 0,0 0-1 0 0,9 29 499 0 0,7 17-2904 0 0,-13-44-1720 0 0,2-1-2450 0 0</inkml:trace>
  <inkml:trace contextRef="#ctx0" brushRef="#br0" timeOffset="811.127">8354 414 12625 0 0,'0'0'844'0'0,"0"0"-384"0"0,0 0-232 0 0,0 0 632 0 0,0 0-92 0 0,0 0-75 0 0,0 0-221 0 0,0 0-220 0 0,0 0-156 0 0,-13 37-20 0 0,12-33-64 0 0,1-2-12 0 0,-2-1-324 0 0,2 2-741 0 0,0-3-347 0 0,0 0-1508 0 0,3-3-4249 0 0</inkml:trace>
  <inkml:trace contextRef="#ctx0" brushRef="#br0" timeOffset="1061.624">8398 193 12389 0 0,'0'0'2440'0'0,"0"0"-1984"0"0,0 0-380 0 0,0 0 124 0 0,0 0 100 0 0,0 0-300 0 0,0 0-136 0 0,0 0-140 0 0,0 0-344 0 0,0 0-1220 0 0,-10-4-3184 0 0,11 4-2685 0 0</inkml:trace>
  <inkml:trace contextRef="#ctx0" brushRef="#br0" timeOffset="1062.624">8543 247 6037 0 0,'0'0'5844'0'0,"3"8"-4292"0"0,14 164 2253 0 0,-24-131-3585 0 0,6-37-3408 0 0,1-3-3365 0 0,2-16-1128 0 0</inkml:trace>
  <inkml:trace contextRef="#ctx0" brushRef="#br0" timeOffset="1231.174">8628 350 12953 0 0,'0'0'1504'0'0,"0"0"-1504"0"0,0 0-700 0 0,0 0 700 0 0,-40 5 88 0 0,22-5-88 0 0,1 0-456 0 0,4 0-1836 0 0,3 0-2972 0 0</inkml:trace>
  <inkml:trace contextRef="#ctx0" brushRef="#br0" timeOffset="1525.622">8753 458 7553 0 0,'0'0'5413'0'0,"0"0"-3888"0"0,0 0-994 0 0,0 0-74 0 0,0 6-66 0 0,-3 17-67 0 0,3-23-330 0 0,0-1 0 0 0,0 1 0 0 0,0 0 0 0 0,0-1 0 0 0,0 1 0 0 0,0-1 0 0 0,-1 1 0 0 0,1-1 0 0 0,0 1 0 0 0,0 0 0 0 0,0-1 0 0 0,0 1 0 0 0,0-1 0 0 0,-1 1 0 0 0,1 0 0 0 0,0-1 0 0 0,0 1 0 0 0,0-1 0 0 0,-1 1 0 0 0,1 0-1 0 0,0 0 1 0 0,-1-1 0 0 0,1 1 0 0 0,0 0 0 0 0,-1-1 0 0 0,1 1 0 0 0,0 0 0 0 0,-1 0 0 0 0,1 0 0 0 0,-1-1 0 0 0,1 1 0 0 0,0 0 0 0 0,-1 0 0 0 0,1 0 0 0 0,-1 0 0 0 0,1 0 0 0 0,-1 0 0 0 0,1 0 0 0 0,0 0 0 0 0,-1 0 0 0 0,1 0 0 0 0,-1 0 0 0 0,1 0 0 0 0,-1 0 0 0 0,1 0 0 0 0,0 0 0 0 0,-1 0 0 0 0,1 0 0 0 0,-1 1 0 0 0,1-1 0 0 0,0 0-1 0 0,-1 0 1 0 0,1 0 0 0 0,0 1 0 0 0,-1-1 0 0 0,1 0 0 0 0,0 1 0 0 0,-1-1 0 0 0,1 0 0 0 0,0 1 0 0 0,-1-1 0 0 0,1 0 0 0 0,0 1 0 0 0,0-1 6 0 0,13-15-1404 0 0,-5 21 3395 0 0,-8-6-1318 0 0,0 0-7 0 0,0 0-148 0 0,0 0-224 0 0,0 0-197 0 0,0 0-168 0 0,0 0-96 0 0,0 19-343 0 0,0-17-3881 0 0,0-3-4791 0 0,0-19 4860 0 0</inkml:trace>
  <inkml:trace contextRef="#ctx0" brushRef="#br0" timeOffset="1712.286">8829 366 11969 0 0,'0'0'2232'0'0,"0"0"-1636"0"0,0 0-180 0 0,0 0 152 0 0,0 0-320 0 0,0 0-184 0 0,0 0-64 0 0,0 0-4 0 0,0 0-8 0 0,-22-37-480 0 0,22 37-972 0 0,4 0-2800 0 0,5-4-4025 0 0</inkml:trace>
  <inkml:trace contextRef="#ctx0" brushRef="#br0" timeOffset="2238.868">8971 451 11957 0 0,'0'0'1850'0'0,"0"0"-1251"0"0,0 7-239 0 0,-5 61 599 0 0,5-68-1021 0 0,23-25-2293 0 0,9 4 1568 0 0,-29 22 925 0 0,-1 0 1 0 0,1 0 0 0 0,-1 1-1 0 0,1-1 1 0 0,-1 1-1 0 0,1 0 1 0 0,-1 0 0 0 0,0 0-1 0 0,0 0 1 0 0,0 0 0 0 0,0 0-1 0 0,0 0 1 0 0,-1 1-1 0 0,1-1 1 0 0,-1 1 0 0 0,1-1-1 0 0,-1 1 1 0 0,0 0 0 0 0,0-1-1 0 0,0 1 1 0 0,0 0-1 0 0,-1 0 1 0 0,1 0 0 0 0,-1 0-1 0 0,1 0 1 0 0,-1 0 0 0 0,0-1-1 0 0,0 2-138 0 0,0-4 218 0 0,20-41 228 0 0,26 69-944 0 0,-32-13 639 0 0,-1 1 1 0 0,-1 1 0 0 0,-1 0-1 0 0,0 1 1 0 0,-1 0 0 0 0,-1 0-1 0 0,-1 1 1 0 0,-1 0 0 0 0,0 1 0 0 0,-2-1-1 0 0,0 1 1 0 0,-1 0 0 0 0,-1 1-142 0 0,-2-18 9 0 0,-1-1 0 0 0,0 0 0 0 0,0 0 1 0 0,0 1-1 0 0,0-1 0 0 0,-1 0 0 0 0,1 0 1 0 0,-1 1-1 0 0,1-1 0 0 0,-1 0 0 0 0,0 0 1 0 0,0 0-1 0 0,1 0 0 0 0,-2 0 0 0 0,1 0 0 0 0,0 0 1 0 0,0 0-1 0 0,-1-1 0 0 0,1 1 0 0 0,-1 0 1 0 0,1-1-1 0 0,-1 1 0 0 0,0-1 0 0 0,1 1 1 0 0,-1-1-1 0 0,0 0 0 0 0,0 0 0 0 0,0 0 1 0 0,0 0-1 0 0,0 0 0 0 0,0 0 0 0 0,0-1 1 0 0,-1 1-1 0 0,1-1 0 0 0,0 1 0 0 0,0-1 0 0 0,0 0 1 0 0,-1 0-1 0 0,1 0 0 0 0,0 0 0 0 0,0 0 1 0 0,-2 0-10 0 0,-88-36 442 0 0,88 31-486 0 0,0 1 0 0 0,0-1 0 0 0,1 0-1 0 0,-1 0 1 0 0,1 0 0 0 0,0 0 0 0 0,1 0 0 0 0,0-1-1 0 0,0 1 1 0 0,0-1 0 0 0,0 0 0 0 0,1 1-1 0 0,0-1 1 0 0,0 0 0 0 0,0 0 0 0 0,1 0-1 0 0,0 0 1 0 0,0 0 0 0 0,0 0 0 0 0,1 0 0 0 0,0 1-1 0 0,0-1 1 0 0,1 0 0 0 0,0 0 0 0 0,0 1-1 0 0,0-1 1 0 0,0 1 0 0 0,1 0 0 0 0,0-1-1 0 0,0 1 1 0 0,0 0 0 0 0,1 1 0 0 0,0-1-1 0 0,0 1 1 0 0,0-1 0 0 0,0 1 0 0 0,1 1 0 0 0,-1-1-1 0 0,1 0 1 0 0,0 1 0 0 0,0 0 0 0 0,0 0-1 0 0,1 1 1 0 0,-1-1 0 0 0,1 1 0 0 0,-1 1-1 0 0,1-1 1 0 0,0 1 0 0 0,0-1 0 0 0,0 2-1 0 0,-1-1 1 0 0,1 1 0 0 0,0 0 0 0 0,0 0 0 0 0,1 0 44 0 0,22 0-3032 0 0,-6 1-3327 0 0</inkml:trace>
  <inkml:trace contextRef="#ctx0" brushRef="#br0" timeOffset="-980.737">6921 244 3544 0 0,'0'0'6883'0'0,"0"0"-4603"0"0,0 0-1790 0 0,-1 6-206 0 0,-18 195 2338 0 0,20-183-3879 0 0,9-46-7622 0 0,-6 5 2912 0 0</inkml:trace>
  <inkml:trace contextRef="#ctx0" brushRef="#br0" timeOffset="-731.321">7024 178 2752 0 0,'0'0'5845'0'0,"0"0"-3527"0"0,6-4-917 0 0,21-13 38 0 0,-31 13 2026 0 0,-41 0-3086 0 0,-87 7 465 0 0,62-1-1444 0 0,0-1-3342 0 0,65-2-618 0 0,5-3-2493 0 0</inkml:trace>
  <inkml:trace contextRef="#ctx0" brushRef="#br0" timeOffset="-453.555">7465 233 4620 0 0,'0'0'5021'0'0,"0"0"-3065"0"0,0 0-1599 0 0,1 7-39 0 0,0-3-237 0 0,-1 0 1 0 0,1 0 0 0 0,-1 0-1 0 0,0 0 1 0 0,0 0-1 0 0,-1 0 1 0 0,1 0 0 0 0,-1-1-1 0 0,0 1 1 0 0,0 0-1 0 0,0 0 1 0 0,-1 0 0 0 0,1-1-1 0 0,-1 1 1 0 0,0-1-1 0 0,0 1 1 0 0,0-1 0 0 0,0 0-1 0 0,-1 0 1 0 0,1 0-1 0 0,-1 0 1 0 0,0 0 0 0 0,0-1-1 0 0,0 1 1 0 0,0-1-1 0 0,0 1 1 0 0,0-1 0 0 0,-3 1-82 0 0,0-1 32 0 0,-1 1 0 0 0,0-1 1 0 0,-1 0-1 0 0,1 0 1 0 0,0-1-1 0 0,0 0 1 0 0,-1 0-1 0 0,1-1 0 0 0,0 0 1 0 0,-1 0-1 0 0,1 0 1 0 0,-1-1-1 0 0,1 0 0 0 0,0-1 1 0 0,0 0-1 0 0,0 0 1 0 0,0 0-1 0 0,0-1 0 0 0,0 0 1 0 0,1-1-1 0 0,-1 1 1 0 0,1-1-1 0 0,0 0 1 0 0,-5-5-33 0 0,-14-4-26 0 0,21 14 24 0 0,-1 0 0 0 0,1 1 0 0 0,-1 0 0 0 0,1 0 0 0 0,0 1 0 0 0,0-1 0 0 0,0 1 0 0 0,0 0 0 0 0,0 0 0 0 0,0 0-1 0 0,1 0 1 0 0,0 1 0 0 0,-1 0 0 0 0,1-1 0 0 0,1 1 0 0 0,-1 0 0 0 0,0 1 0 0 0,1-1 0 0 0,0 0 0 0 0,0 1 0 0 0,0-1 0 0 0,1 1 0 0 0,-1-1 0 0 0,1 1 0 0 0,0 0 0 0 0,1 0 0 0 0,-1-1 0 0 0,1 1 0 0 0,0 4 2 0 0,4 18-1519 0 0,10-14-5684 0 0,1-12 675 0 0</inkml:trace>
  <inkml:trace contextRef="#ctx0" brushRef="#br0" timeOffset="77984.745">2156 1102 10709 0 0,'0'0'6097'0'0,"0"0"-6097"0"0,0 0-312 0 0,0 0-685 0 0,0 0 997 0 0,0 0-4 0 0,-40 2-308 0 0,23-5-600 0 0,3-2-1216 0 0,2 2-3260 0 0</inkml:trace>
  <inkml:trace contextRef="#ctx0" brushRef="#br0" timeOffset="78141.815">2187 1002 13225 0 0,'0'0'3813'0'0,"0"0"-3813"0"0,0 0-300 0 0,0 0-56 0 0,0 0 356 0 0,-47-5 76 0 0,23 4-76 0 0,-1-1-8 0 0,-3 1-677 0 0,-2 1-651 0 0,8-3-2892 0 0,-9-2-3813 0 0</inkml:trace>
  <inkml:trace contextRef="#ctx0" brushRef="#br0" timeOffset="78717.097">2801 606 6261 0 0,'0'0'8033'0'0,"0"0"-6582"0"0,0 0-2435 0 0,0 9 1008 0 0,5 236 1374 0 0,-5-244-1462 0 0,3 22-2020 0 0,6-10-3532 0 0,6-7-1559 0 0</inkml:trace>
  <inkml:trace contextRef="#ctx0" brushRef="#br0" timeOffset="78980.541">3125 995 7505 0 0,'0'0'6074'0'0,"-8"2"-4962"0"0,-216-2 932 0 0,90-9-1803 0 0,23 12 225 0 0,57-2-1377 0 0,-2 0-4458 0 0,48-1-337 0 0</inkml:trace>
  <inkml:trace contextRef="#ctx0" brushRef="#br0" timeOffset="79137.086">2805 1119 6537 0 0,'0'0'5097'0'0,"2"8"-3958"0"0,95 321 3365 0 0,-94-317-6722 0 0,-12-36-4468 0 0,5 12 2569 0 0</inkml:trace>
  <inkml:trace contextRef="#ctx0" brushRef="#br0" timeOffset="79322.702">2840 1300 1152 0 0,'0'0'2531'0'0,"0"0"2780"0"0,0 0-2029 0 0,0 0-1734 0 0,0 0-1127 0 0,0 0-255 0 0,0 0-14 0 0,-7 2 296 0 0,-132 69 1700 0 0,81-32-10323 0 0,57-39 7974 0 0,-3 3-8286 0 0</inkml:trace>
  <inkml:trace contextRef="#ctx0" brushRef="#br0" timeOffset="76302.122">614 761 1528 0 0,'0'0'3868'0'0,"0"0"-1478"0"0,0 0 78 0 0,0 0-1232 0 0,0 0-1047 0 0,1 7 177 0 0,2 13-31 0 0,0-1-1 0 0,-2 1 1 0 0,0 0 0 0 0,-2-1 0 0 0,0 1-1 0 0,-1 0 1 0 0,-1-1 0 0 0,0 0-1 0 0,-2 1 1 0 0,0-1 0 0 0,-6 13-335 0 0,14-33-6872 0 0,9-11 705 0 0</inkml:trace>
  <inkml:trace contextRef="#ctx0" brushRef="#br0" timeOffset="76551.158">847 724 6989 0 0,'0'0'6768'0'0,"0"0"-6132"0"0,0 0-636 0 0,0 0 0 0 0,0 0 304 0 0,-46-12 400 0 0,24 10-112 0 0,-4 2-151 0 0,-2 0-277 0 0,-1 0-164 0 0,0 4-12 0 0,3 0 0 0 0,0 1-329 0 0,4-2-391 0 0,5 0-312 0 0,4-1-484 0 0,7-2-1404 0 0,5 1-2097 0 0</inkml:trace>
  <inkml:trace contextRef="#ctx0" brushRef="#br0" timeOffset="76831.472">887 832 6949 0 0,'0'0'312'0'0,"0"0"-4"0"0,0 0 188 0 0,0 0 1136 0 0,-40 15 44 0 0,17-12-468 0 0,-4-1-328 0 0,-1-1-360 0 0,0 0-380 0 0,0 2-140 0 0,5-1-292 0 0,0 0-844 0 0,5 1-1524 0 0,7-3-3393 0 0</inkml:trace>
  <inkml:trace contextRef="#ctx0" brushRef="#br0" timeOffset="77096.316">971 957 13477 0 0,'0'0'0'0'0,"0"0"104"0"0,0 0-104 0 0,0 0 724 0 0,-55 5 84 0 0,26-4-316 0 0,1 2 8 0 0,-4 0-308 0 0,1 1-192 0 0,1 2 0 0 0,2 0-768 0 0,0-2-368 0 0,9 0-1132 0 0,4-4-3348 0 0</inkml:trace>
  <inkml:trace contextRef="#ctx0" brushRef="#br0" timeOffset="77343.547">1184 649 13669 0 0,'0'0'1371'0'0,"-3"6"-1968"0"0,-7 24 945 0 0,0 0-1 0 0,2 0 1 0 0,2 1 0 0 0,0-1 0 0 0,2 2 0 0 0,2-1 0 0 0,0 0 0 0 0,3 0 0 0 0,1 17-348 0 0,0-42 22 0 0,-1 0 1 0 0,1 0 0 0 0,0 0 0 0 0,0 0-1 0 0,1-1 1 0 0,0 1 0 0 0,0-1 0 0 0,0 1-1 0 0,0-1 1 0 0,1 0 0 0 0,0-1 0 0 0,0 1-1 0 0,0 0 1 0 0,1-1 0 0 0,0 0 0 0 0,3 2-23 0 0,36-6-6994 0 0,-31-11 562 0 0</inkml:trace>
  <inkml:trace contextRef="#ctx0" brushRef="#br0" timeOffset="77344.547">1436 787 4864 0 0,'0'0'9181'0'0,"1"7"-8121"0"0,-17 161 644 0 0,20-138-2877 0 0,17-34-6840 0 0,-7-8 390 0 0</inkml:trace>
  <inkml:trace contextRef="#ctx0" brushRef="#br0" timeOffset="77499.475">1576 788 6869 0 0,'0'0'8028'0'0,"0"0"-8028"0"0,0 0-208 0 0,0 0 208 0 0,-47-11 464 0 0,25 9-8 0 0,-6-1-156 0 0,1 2-116 0 0,0 1-184 0 0,3 0-8 0 0,-3 0-256 0 0,2 1-744 0 0,2 1-512 0 0,5-1-1576 0 0,4-1-3029 0 0</inkml:trace>
  <inkml:trace contextRef="#ctx0" brushRef="#br0" timeOffset="77719.004">1687 694 6565 0 0,'0'0'7687'0'0,"7"9"-6770"0"0,3 5-742 0 0,0 2 0 0 0,-1-1 1 0 0,0 1-1 0 0,-1 0 0 0 0,-1 1 1 0 0,-1 0-1 0 0,-1 0 1 0 0,0 0-1 0 0,-1 1 0 0 0,0-1 1 0 0,-2 1-176 0 0,-2 0 25 0 0,-1-1 0 0 0,-1 0 0 0 0,0 0 0 0 0,-2 0 0 0 0,0 0 0 0 0,0-1 0 0 0,-2 1 0 0 0,0-1 0 0 0,-1-1 0 0 0,0 1 0 0 0,-4 3-25 0 0,-39 53-4907 0 0,46-69-492 0 0,4-6-1668 0 0</inkml:trace>
  <inkml:trace contextRef="#ctx0" brushRef="#br0" timeOffset="80941.756">3419 375 1528 0 0,'0'0'8634'0'0,"1"12"-7930"0"0,48 494 2172 0 0,-91 45-1482 0 0,40-540-1205 0 0,-2 30-1267 0 0,12-56-5727 0 0,0-14-45 0 0</inkml:trace>
  <inkml:trace contextRef="#ctx0" brushRef="#br0" timeOffset="81611.534">3139 336 9189 0 0,'-148'-35'457'0'0,"-2"7"0"0"0,0 7 0 0 0,-151-2-457 0 0,193 15 443 0 0,-652-21 794 0 0,-38 35-1237 0 0,162 1 299 0 0,634-8-304 0 0,-1 0 0 0 0,0 0 1 0 0,1 0-1 0 0,-1 1 0 0 0,0-1 0 0 0,1 1 0 0 0,-1 0 0 0 0,0 0 0 0 0,0 0 0 0 0,0 0 1 0 0,1 0-1 0 0,-1 0 0 0 0,0 1 0 0 0,1 0 0 0 0,-1-1 0 0 0,0 1 0 0 0,1 0 0 0 0,-1 0 1 0 0,1 0-1 0 0,-1 1 0 0 0,1-1 0 0 0,0 1 0 0 0,-1-1 0 0 0,1 1 0 0 0,0 0 0 0 0,0 0 1 0 0,0 0-1 0 0,0 0 0 0 0,1 0 0 0 0,-1 0 0 0 0,0 0 0 0 0,1 1 0 0 0,0-1 0 0 0,-1 1 0 0 0,1-1 1 0 0,0 1-1 0 0,0-1 0 0 0,0 1 0 0 0,1 0 0 0 0,-1-1 0 0 0,1 1 0 0 0,-1 0 0 0 0,1 0 1 0 0,0-1-1 0 0,0 1 0 0 0,0 0 0 0 0,1 0 0 0 0,-1 0 5 0 0,130 464 484 0 0,-95-277-523 0 0,-12-56 794 0 0,5-1-1 0 0,33 88-754 0 0,-53-199 67 0 0,1-1-1 0 0,0 0 0 0 0,2 0 1 0 0,0-1-1 0 0,1-1 0 0 0,1 0 1 0 0,1 0-1 0 0,1-2 0 0 0,0 0 0 0 0,2 0 1 0 0,-1-2-1 0 0,2 0 0 0 0,0 0 1 0 0,1-2-1 0 0,9 4-66 0 0,40 14 274 0 0,1-4 0 0 0,2-3 0 0 0,1-3 0 0 0,0-3 0 0 0,2-4 0 0 0,0-2 0 0 0,0-4 0 0 0,0-3 0 0 0,1-3 0 0 0,0-4 0 0 0,9-3-274 0 0,-57 5 30 0 0,1349-39 926 0 0,-963 22-821 0 0,-380 4-437 0 0,-28-11-7516 0 0,-11 4-2203 0 0</inkml:trace>
  <inkml:trace contextRef="#ctx0" brushRef="#br0" timeOffset="115187.315">3443 1 5501 0 0,'0'0'4631'0'0,"0"0"-2923"0"0,0 0-906 0 0,0 0 301 0 0,0 0-69 0 0,0 0-239 0 0,0 0-310 0 0,-56 78 808 0 0,52-72-1413 0 0,-61 76 371 0 0,35-50-3071 0 0,29-32 580 0 0,2-1-2127 0 0,3-6-1589 0 0</inkml:trace>
  <inkml:trace contextRef="#ctx0" brushRef="#br0" timeOffset="115356.852">3379 20 4256 0 0,'0'0'3933'0'0,"0"0"-1977"0"0,13 39-1000 0 0,-9-22 300 0 0,0 6-348 0 0,-1-1-104 0 0,0-2-260 0 0,1 0-316 0 0,-4-1-140 0 0,4-3-88 0 0,-2 0-192 0 0,1-2-212 0 0,2-4-92 0 0,4-2-280 0 0,-1-2-516 0 0,5-3-1484 0 0,-6-2-2049 0 0</inkml:trace>
  <inkml:trace contextRef="#ctx0" brushRef="#br0" timeOffset="115544.569">3540 153 11089 0 0,'0'0'1644'0'0,"0"0"-1632"0"0,-35-9 308 0 0,8 5 316 0 0,-13-2-24 0 0,-9 2-168 0 0,-5 1-80 0 0,1-1-364 0 0,3-2-592 0 0,12 1-2100 0 0,10-5-5437 0 0</inkml:trace>
  <inkml:trace contextRef="#ctx0" brushRef="#br0" timeOffset="118326.149">3419 1501 1632 0 0,'0'0'1762'0'0,"0"0"450"0"0,0 0-549 0 0,0 0-818 0 0,0 0-174 0 0,0 0 42 0 0,0 0 46 0 0,0 0-16 0 0,-17 4-155 0 0,17 199 2188 0 0,0-200-3056 0 0,1 12 760 0 0,7-11-5598 0 0,1-4-1040 0 0</inkml:trace>
  <inkml:trace contextRef="#ctx0" brushRef="#br0" timeOffset="123422.796">3434 365 3512 0 0,'0'0'652'0'0,"0"0"-115"0"0,0 0-292 0 0,0 0 137 0 0,0 0 1034 0 0,0 0-371 0 0,0 0-380 0 0,0 0-196 0 0,0 0-129 0 0,0 0-20 0 0,-4-1 6 0 0,-144-9 2921 0 0,-31-56-2777 0 0,206 87-6326 0 0,-15-12 1793 0 0,-1-2 884 0 0</inkml:trace>
  <inkml:trace contextRef="#ctx0" brushRef="#br0" timeOffset="134674.453">3431 1682 1656 0 0,'0'0'4591'0'0,"0"0"-2372"0"0,0 0-1512 0 0,0 0-292 0 0,0 0 173 0 0,0 0 143 0 0,0 0 30 0 0,0 0-90 0 0,-42 37 1869 0 0,39-32-2508 0 0,3-3 13 0 0,-1 0 0 0 0,1 0 0 0 0,-1 0 0 0 0,0 0 0 0 0,0 0 0 0 0,0 0 1 0 0,0 0-1 0 0,-1 0 0 0 0,1-1 0 0 0,0 1 0 0 0,-1-1 0 0 0,1 1 0 0 0,-1-1 0 0 0,0 1 0 0 0,1-1 1 0 0,-1 0-1 0 0,0 0 0 0 0,0 0 0 0 0,0 0 0 0 0,0 0 0 0 0,0 0 0 0 0,0 0 0 0 0,0 0 0 0 0,0-1 1 0 0,0 1-1 0 0,0-1 0 0 0,0 0 0 0 0,0 0 0 0 0,0 0 0 0 0,-1 0 0 0 0,1 0 0 0 0,0 0 0 0 0,0 0-44 0 0,-85 3 204 0 0,50-3-6274 0 0,37-1-967 0 0</inkml:trace>
  <inkml:trace contextRef="#ctx0" brushRef="#br0" timeOffset="134891.383">3268 1773 3204 0 0,'0'0'4'0'0,"0"0"1908"0"0,0 0-843 0 0,0 0-821 0 0,41 4-196 0 0,-29-4-52 0 0,2 0-900 0 0,-1 0-729 0 0,-4 0-431 0 0</inkml:trace>
  <inkml:trace contextRef="#ctx0" brushRef="#br0" timeOffset="150356.334">3949 1143 5228 0 0,'0'0'1047'0'0,"0"0"841"0"0,0 0-294 0 0,1 8-492 0 0,12 52 1010 0 0,-8-42-1825 0 0,0 0 1 0 0,-1 0-1 0 0,-1 0 1 0 0,-1 0 0 0 0,-1 1-1 0 0,0-1 1 0 0,-2 1-1 0 0,0-1 1 0 0,-2 14-288 0 0,0-25-289 0 0,2-14-5996 0 0,1-1 48 0 0</inkml:trace>
  <inkml:trace contextRef="#ctx0" brushRef="#br0" timeOffset="150655.998">3976 1120 8109 0 0,'0'0'1230'0'0,"0"0"-757"0"0,7 0-63 0 0,79 25 3116 0 0,-84-24-3478 0 0,0 0 1 0 0,-1 0 0 0 0,1 0 0 0 0,-1 0-1 0 0,1 0 1 0 0,-1 1 0 0 0,1-1 0 0 0,-1 0 0 0 0,0 1-1 0 0,0-1 1 0 0,1 1 0 0 0,-1-1 0 0 0,0 1 0 0 0,0 0-1 0 0,-1-1 1 0 0,1 1 0 0 0,0 0 0 0 0,-1 0 0 0 0,1-1-1 0 0,-1 1 1 0 0,1 0 0 0 0,-1 0 0 0 0,0 0-1 0 0,0 0 1 0 0,1 0 0 0 0,-2 0 0 0 0,1 0 0 0 0,0-1-1 0 0,0 1 1 0 0,-1 0 0 0 0,1 0 0 0 0,0 0 0 0 0,-1 0-1 0 0,0-1 1 0 0,0 1 0 0 0,1 0 0 0 0,-1 0-1 0 0,0-1 1 0 0,0 1 0 0 0,0-1 0 0 0,-1 1 0 0 0,1-1-1 0 0,0 1 1 0 0,-1-1 0 0 0,1 0 0 0 0,0 0 0 0 0,-1 1-1 0 0,0-1 1 0 0,0 0-49 0 0,-74 35 407 0 0,41-30-3205 0 0,65 2 2818 0 0,100 37 2050 0 0,-60 9-4332 0 0,-68-51-1113 0 0,1-3-3549 0 0</inkml:trace>
  <inkml:trace contextRef="#ctx0" brushRef="#br0" timeOffset="151028.172">4264 1286 8553 0 0,'0'0'4192'0'0,"0"0"-3174"0"0,0 0-594 0 0,0 0-30 0 0,0 0-143 0 0,0 0-95 0 0,6 3 6 0 0,-4-1-154 0 0,0-1-1 0 0,0 1 1 0 0,-1-1-1 0 0,1 0 1 0 0,0 1 0 0 0,0-1-1 0 0,0 0 1 0 0,0 0 0 0 0,1 0-1 0 0,-1-1 1 0 0,0 1-1 0 0,0 0 1 0 0,1-1 0 0 0,-1 1-1 0 0,0-1 1 0 0,0 0-1 0 0,1 0 1 0 0,-1 0 0 0 0,0 0-1 0 0,1 0 1 0 0,-1-1-1 0 0,0 1 1 0 0,1 0 0 0 0,-1-1-1 0 0,0 0 1 0 0,0 0 0 0 0,0 1-1 0 0,0-1 1 0 0,0-1-1 0 0,0 1 1 0 0,0 0 0 0 0,0 0-1 0 0,0-1 1 0 0,0 1-1 0 0,0-1 1 0 0,-1 0 0 0 0,1 1-1 0 0,-1-1 1 0 0,1 0-1 0 0,-1 0 1 0 0,0 0 0 0 0,0 0-1 0 0,0 0 1 0 0,0 0 0 0 0,0 0-1 0 0,0 0 1 0 0,0-1-1 0 0,-1 1 1 0 0,1 0 0 0 0,-1 0-1 0 0,0-1 1 0 0,1 1-1 0 0,-1-1-7 0 0,-1 2-19 0 0,1-1 0 0 0,-1 1-1 0 0,1 0 1 0 0,-1-1-1 0 0,0 1 1 0 0,0-1-1 0 0,1 1 1 0 0,-1 0 0 0 0,0 0-1 0 0,0-1 1 0 0,0 1-1 0 0,0 0 1 0 0,-1 0-1 0 0,1 0 1 0 0,0 0 0 0 0,0 0-1 0 0,-1 0 1 0 0,1 1-1 0 0,0-1 1 0 0,-1 0-1 0 0,1 1 1 0 0,-1-1 0 0 0,1 1-1 0 0,-1-1 1 0 0,1 1-1 0 0,-1 0 1 0 0,1 0-1 0 0,-1-1 1 0 0,1 1 0 0 0,-1 0-1 0 0,0 0 1 0 0,1 1-1 0 0,-1-1 1 0 0,1 0-1 0 0,-1 0 1 0 0,1 1 0 0 0,-1-1-1 0 0,1 1 1 0 0,-1 0-1 0 0,1-1 1 0 0,0 1-1 0 0,-1 0 1 0 0,1 0 0 0 0,0-1-1 0 0,-1 1 1 0 0,1 0-1 0 0,0 0 1 0 0,0 1-1 0 0,0-1 1 0 0,0 0 0 0 0,0 0-1 0 0,0 0 1 0 0,0 1-1 0 0,1-1 1 0 0,-1 0-1 0 0,0 1 1 0 0,1-1 0 0 0,-1 1-1 0 0,1-1 1 0 0,-1 1-1 0 0,1-1 1 0 0,0 1-1 0 0,-1-1 1 0 0,1 2 19 0 0,-2 1 49 0 0,1 1 1 0 0,-1-1-1 0 0,1 0 1 0 0,0 1-1 0 0,0-1 1 0 0,0 0-1 0 0,1 1 1 0 0,-1-1-1 0 0,1 1 0 0 0,0 0 1 0 0,0-1-1 0 0,1 1 1 0 0,-1-1-1 0 0,1 0 1 0 0,0 1-1 0 0,1-1 1 0 0,-1 1-1 0 0,1-1 0 0 0,-1 0 1 0 0,1 0-1 0 0,0 0 1 0 0,1 0-1 0 0,-1 0 1 0 0,1-1-1 0 0,0 1 1 0 0,0-1-1 0 0,0 1 0 0 0,0-1 1 0 0,0 0-1 0 0,1 0 1 0 0,-1-1-1 0 0,1 1 1 0 0,0-1-1 0 0,0 1 1 0 0,0-1-1 0 0,0 0 0 0 0,0-1 1 0 0,1 1-1 0 0,-1-1 1 0 0,0 0-1 0 0,1 0 1 0 0,-1 0-1 0 0,1-1 1 0 0,1 1-50 0 0,58-13-903 0 0,-32-18-6485 0 0,-27 20 1885 0 0</inkml:trace>
  <inkml:trace contextRef="#ctx0" brushRef="#br0" timeOffset="151341.996">4509 1249 10161 0 0,'0'0'867'0'0,"0"0"-507"0"0,4 6 335 0 0,32 158 3472 0 0,-14-266-6143 0 0,-22 101 1998 0 0,0-1 1 0 0,0 1-1 0 0,0-1 1 0 0,1 0-1 0 0,-1 1 1 0 0,0-1-1 0 0,1 1 1 0 0,-1-1-1 0 0,1 1 1 0 0,-1-1-1 0 0,1 1 1 0 0,0-1-1 0 0,0 1 0 0 0,0 0 1 0 0,0-1-1 0 0,0 1 1 0 0,0 0-1 0 0,0 0 1 0 0,0-1-1 0 0,0 1 1 0 0,0 0-1 0 0,1 0 1 0 0,-1 0-1 0 0,0 1 1 0 0,1-1-1 0 0,-1 0 1 0 0,1 0-1 0 0,-1 1 0 0 0,1-1 1 0 0,-1 1-1 0 0,1-1 1 0 0,-1 1-1 0 0,1 0 1 0 0,0 0-1 0 0,-1 0 1 0 0,1-1-1 0 0,-1 1 1 0 0,1 1-1 0 0,0-1 1 0 0,-1 0-1 0 0,1 0 0 0 0,-1 1 1 0 0,1-1-1 0 0,-1 1 1 0 0,1-1-1 0 0,-1 1 1 0 0,1-1-1 0 0,-1 1 1 0 0,1 0-1 0 0,-1 0 1 0 0,0 0-1 0 0,1 0 1 0 0,-1 0-1 0 0,0 0 1 0 0,1 1-24 0 0,55 74 465 0 0,-55-19-76 0 0,-3-31-3126 0 0,1-26-642 0 0,0 0-2519 0 0</inkml:trace>
  <inkml:trace contextRef="#ctx0" brushRef="#br0" timeOffset="152073.274">4838 1314 11549 0 0,'0'0'824'0'0,"0"0"-457"0"0,0 0 433 0 0,2 7 26 0 0,-1-4-791 0 0,-1 1 24 0 0,0 0 0 0 0,0-1 0 0 0,0 1 0 0 0,1 0 0 0 0,0-1 0 0 0,0 1 0 0 0,0-1 0 0 0,0 1 0 0 0,0-1-1 0 0,1 1 1 0 0,-1-1 0 0 0,1 0 0 0 0,0 0 0 0 0,0 0 0 0 0,0 0 0 0 0,0 0 0 0 0,1 0 0 0 0,-1 0 0 0 0,1-1 0 0 0,0 1 0 0 0,0-1 0 0 0,0 0 0 0 0,0 0 0 0 0,0 0-1 0 0,0 0 1 0 0,0 0 0 0 0,1-1 0 0 0,-1 0 0 0 0,1 1 0 0 0,-1-1 0 0 0,1 0 0 0 0,-1-1 0 0 0,1 1 0 0 0,0-1 0 0 0,-1 1 0 0 0,1-1 0 0 0,0 0 0 0 0,-1-1 0 0 0,3 1-59 0 0,-2-2-28 0 0,-1 1 0 0 0,1-1 1 0 0,0 0-1 0 0,-1 0 1 0 0,1 0-1 0 0,-1 0 1 0 0,0 0-1 0 0,0-1 1 0 0,0 0-1 0 0,0 1 1 0 0,0-1-1 0 0,-1 0 0 0 0,1-1 1 0 0,-1 1-1 0 0,0 0 1 0 0,0-1-1 0 0,0 1 1 0 0,0-1-1 0 0,-1 1 1 0 0,1-1-1 0 0,-1 0 1 0 0,0 0-1 0 0,0 0 0 0 0,0 0 1 0 0,-1 0-1 0 0,1 0 1 0 0,-1 0-1 0 0,0 0 1 0 0,0 0-1 0 0,0 0 1 0 0,-1 0-1 0 0,0 0 1 0 0,1 1-1 0 0,-1-1 0 0 0,-1-2 28 0 0,0 6-15 0 0,0 1-1 0 0,0-1 1 0 0,0 1-1 0 0,1 0 1 0 0,-1 0-1 0 0,0 0 1 0 0,1 0 0 0 0,-1 0-1 0 0,1 0 1 0 0,-1 0-1 0 0,1 1 1 0 0,0-1-1 0 0,-1 0 1 0 0,1 1-1 0 0,0-1 1 0 0,0 1-1 0 0,0-1 1 0 0,0 1-1 0 0,0 0 1 0 0,1 0-1 0 0,-1-1 1 0 0,0 1-1 0 0,1 0 1 0 0,-1 0-1 0 0,1 0 1 0 0,-1-1-1 0 0,1 1 1 0 0,0 0-1 0 0,0 0 1 0 0,0 0 15 0 0,-4 85 408 0 0,4-86-374 0 0,0 1 0 0 0,0 0 1 0 0,0-1-1 0 0,1 1 0 0 0,-1-1 0 0 0,0 1 0 0 0,1 0 0 0 0,-1-1 0 0 0,1 1 1 0 0,0-1-1 0 0,-1 1 0 0 0,1-1 0 0 0,0 0 0 0 0,0 1 0 0 0,0-1 0 0 0,0 0 1 0 0,0 0-1 0 0,0 1 0 0 0,0-1 0 0 0,1 0 0 0 0,-1 0 0 0 0,0 0 0 0 0,1 0 1 0 0,-1-1-1 0 0,1 1 0 0 0,-1 0 0 0 0,1-1 0 0 0,-1 1 0 0 0,1-1 0 0 0,-1 1 0 0 0,1-1 1 0 0,-1 0-1 0 0,1 1 0 0 0,0-1 0 0 0,-1 0 0 0 0,1 0 0 0 0,-1 0 0 0 0,1 0 1 0 0,0-1-1 0 0,-1 1 0 0 0,1 0 0 0 0,-1-1 0 0 0,1 1 0 0 0,0-1 0 0 0,-1 1 1 0 0,1-1-1 0 0,-1 0 0 0 0,0 1 0 0 0,1-1 0 0 0,-1 0 0 0 0,1-1-34 0 0,52-81-1717 0 0,-52 82 1728 0 0,1 1 0 0 0,-1 0 0 0 0,0-1 1 0 0,0 1-1 0 0,1 1 0 0 0,-1-1 0 0 0,0 0 1 0 0,0 0-1 0 0,1 1 0 0 0,-1-1 0 0 0,0 1 0 0 0,0 0 1 0 0,0 0-1 0 0,0 0 0 0 0,0 0 0 0 0,0 0 1 0 0,0 0-1 0 0,0 0 0 0 0,0 1 0 0 0,0-1 1 0 0,0 0-1 0 0,-1 1 0 0 0,1 0 0 0 0,-1-1 0 0 0,1 1 1 0 0,-1 0-1 0 0,0 0 0 0 0,0 0 0 0 0,0 0 1 0 0,0 0-1 0 0,1 2-11 0 0,14 23 293 0 0,-14-23-211 0 0,-1 1-1 0 0,1-1 1 0 0,0 0-1 0 0,-1 0 1 0 0,2 0 0 0 0,-1 0-1 0 0,0 0 1 0 0,1 0-1 0 0,0-1 1 0 0,0 0 0 0 0,0 1-1 0 0,0-1 1 0 0,1 0-1 0 0,-1 0 1 0 0,1 0-1 0 0,0-1 1 0 0,-1 0 0 0 0,1 1-1 0 0,1-1 1 0 0,-1 0-1 0 0,0-1 1 0 0,0 1 0 0 0,1-1-1 0 0,-1 0 1 0 0,0 0-1 0 0,1 0 1 0 0,4 0-82 0 0,-5-5 25 0 0,1-1 1 0 0,0 1-1 0 0,-1 0 1 0 0,0-1-1 0 0,0 0 1 0 0,0 0-1 0 0,-1 0 0 0 0,1-1 1 0 0,-1 1-1 0 0,-1-1 1 0 0,1 0-1 0 0,-1 0 0 0 0,0 1 1 0 0,0-2-1 0 0,0 1 1 0 0,-1 0-1 0 0,0 0 1 0 0,-1 0-1 0 0,1-1 0 0 0,-1 1 1 0 0,0 0-1 0 0,-1 0 1 0 0,1-1-1 0 0,-2-1-25 0 0,18 80-1848 0 0,-9-45 1962 0 0,-6-25-71 0 0,0 0 0 0 0,0 0-1 0 0,1 0 1 0 0,-1-1 0 0 0,0 1 0 0 0,1 0 0 0 0,-1-1 0 0 0,1 1-1 0 0,-1-1 1 0 0,1 0 0 0 0,-1 1 0 0 0,1-1 0 0 0,0 0 0 0 0,0 0-1 0 0,0 0 1 0 0,0 0 0 0 0,0-1 0 0 0,0 1 0 0 0,0 0 0 0 0,0-1-1 0 0,0 1 1 0 0,0-1 0 0 0,0 0 0 0 0,0 0 0 0 0,0 0 0 0 0,0 0-1 0 0,0 0 1 0 0,0 0 0 0 0,0 0 0 0 0,1-1 0 0 0,-1 1 0 0 0,0-1-1 0 0,0 0 1 0 0,0 1 0 0 0,-1-1 0 0 0,1 0 0 0 0,0 0 0 0 0,0 0-1 0 0,0 0 1 0 0,-1-1 0 0 0,1 1 0 0 0,0 0 0 0 0,-1-1 0 0 0,1 1-1 0 0,-1-1 1 0 0,0 0 0 0 0,1 1 0 0 0,-1-1 0 0 0,0 0 0 0 0,0 0 0 0 0,0 0-1 0 0,0 1 1 0 0,-1-1 0 0 0,1 0 0 0 0,0 0 0 0 0,-1 0 0 0 0,1-1-1 0 0,-1 1 1 0 0,0 0 0 0 0,0 0 0 0 0,0-2-43 0 0,-22-98-1193 0 0,-21 48-3959 0 0,41 57-2383 0 0,2 2 3123 0 0</inkml:trace>
  <inkml:trace contextRef="#ctx0" brushRef="#br0" timeOffset="152718.153">5646 1431 5356 0 0,'0'0'1585'0'0,"0"0"-831"0"0,0 0 90 0 0,0 0 273 0 0,0 0-113 0 0,0 0-188 0 0,0 0-212 0 0,0 0-189 0 0,0 0-107 0 0,6 1-19 0 0,-5-1-255 0 0,0 1 0 0 0,0-1 0 0 0,0 0 1 0 0,0 1-1 0 0,1-1 0 0 0,-1 0 0 0 0,0 0 0 0 0,0 1 0 0 0,1-1 1 0 0,-1 0-1 0 0,0 0 0 0 0,0-1 0 0 0,0 1 0 0 0,1 0 1 0 0,-1 0-1 0 0,0-1 0 0 0,0 1 0 0 0,0 0 0 0 0,1-1 0 0 0,-1 1 1 0 0,0-1-1 0 0,0 1 0 0 0,0-1 0 0 0,0 0 0 0 0,0 0 1 0 0,0 1-1 0 0,0-1 0 0 0,0 0 0 0 0,0 0 0 0 0,-1 0 0 0 0,1 0 1 0 0,0 0-1 0 0,-1 0 0 0 0,1 0 0 0 0,0 0 0 0 0,-1 0 1 0 0,1 0-1 0 0,-1-1 0 0 0,1 1 0 0 0,-1 0 0 0 0,0 0 0 0 0,0 0 1 0 0,0-1-1 0 0,1 1 0 0 0,-1 0 0 0 0,0 0 0 0 0,0-1 1 0 0,0 1-1 0 0,-1 0 0 0 0,1 0 0 0 0,0 0 0 0 0,0-1 0 0 0,-1 1 1 0 0,1 0-1 0 0,-1 0 0 0 0,1 0 0 0 0,-1 0 0 0 0,1 0 1 0 0,-1 0-1 0 0,0 0 0 0 0,0 0 0 0 0,1 0 0 0 0,-1 0 0 0 0,-1-1-34 0 0,2 4-14 0 0,0-1-1 0 0,0 1 1 0 0,0 0-1 0 0,0-1 1 0 0,0 1-1 0 0,0-1 1 0 0,0 1-1 0 0,-1 0 1 0 0,1-1-1 0 0,-1 1 1 0 0,1-1-1 0 0,-1 1 1 0 0,0-1 0 0 0,0 1-1 0 0,1-1 1 0 0,-1 0-1 0 0,0 1 1 0 0,0-1-1 0 0,0 0 1 0 0,-1 0-1 0 0,1 0 1 0 0,0 0-1 0 0,0 1 1 0 0,-1-2-1 0 0,1 1 1 0 0,0 0-1 0 0,-1 0 1 0 0,1 0-1 0 0,-1-1 1 0 0,1 1-1 0 0,-1-1 1 0 0,1 1-1 0 0,-1-1 1 0 0,0 1-1 0 0,1-1 1 0 0,-1 0-1 0 0,1 0 1 0 0,-1 0-1 0 0,0 0 1 0 0,1 0-1 0 0,-1 0 1 0 0,0 0-1 0 0,1-1 1 0 0,-1 1-1 0 0,1-1 1 0 0,-1 1-1 0 0,1-1 1 0 0,-1 1-1 0 0,1-1 1 0 0,-1 0-1 0 0,1 0 1 0 0,-1 0-1 0 0,1 0 1 0 0,0 0-1 0 0,0 0 1 0 0,-1 0-1 0 0,1 0 1 0 0,0 0-1 0 0,0-1 1 0 0,0 1-1 0 0,0 0 1 0 0,1-1-1 0 0,-1 1 1 0 0,0-1-1 0 0,0 1 1 0 0,1-1-1 0 0,-1 1 1 0 0,1-1 14 0 0,7 66 548 0 0,-7-63-508 0 0,0 0 1 0 0,0 0-1 0 0,0 0 1 0 0,0 0 0 0 0,0 0-1 0 0,0 0 1 0 0,1 0-1 0 0,-1 0 1 0 0,0 0-1 0 0,1 0 1 0 0,-1 0-1 0 0,1 0 1 0 0,-1 0 0 0 0,1-1-1 0 0,0 1 1 0 0,-1 0-1 0 0,1 0 1 0 0,0 0-1 0 0,-1-1 1 0 0,1 1 0 0 0,0 0-1 0 0,0-1 1 0 0,0 1-1 0 0,0-1 1 0 0,0 1-1 0 0,-1-1 1 0 0,1 1-1 0 0,0-1 1 0 0,0 0 0 0 0,0 1-1 0 0,0-1 1 0 0,0 0-1 0 0,0 0 1 0 0,1 0-1 0 0,-1 0 1 0 0,0 0-1 0 0,0 0 1 0 0,0 0 0 0 0,0 0-1 0 0,0 0 1 0 0,0 0-1 0 0,0-1 1 0 0,0 1-1 0 0,0 0 1 0 0,0-1 0 0 0,0 1-1 0 0,0 0 1 0 0,0-1-1 0 0,-1 1 1 0 0,1-1-1 0 0,0 0 1 0 0,0 1-1 0 0,0-1 1 0 0,-1 0 0 0 0,1 0-1 0 0,0 1 1 0 0,-1-1-1 0 0,2-1-40 0 0,14-20 332 0 0,-16 21-356 0 0,0 0 0 0 0,0 0-1 0 0,0 0 1 0 0,0-1 0 0 0,0 1 0 0 0,1 0 0 0 0,-1 0 0 0 0,0 0 0 0 0,1 0-1 0 0,-1 0 1 0 0,1 0 0 0 0,-1 0 0 0 0,1 0 0 0 0,0 0 0 0 0,-1 0 0 0 0,1 1-1 0 0,0-1 1 0 0,0 0 0 0 0,-1 0 0 0 0,1 0 0 0 0,0 1 0 0 0,0-1 0 0 0,0 1 0 0 0,0-1-1 0 0,0 0 1 0 0,0 1 0 0 0,0 0 0 0 0,0-1 0 0 0,0 1 0 0 0,0-1 0 0 0,0 1-1 0 0,0 0 1 0 0,0 0 0 0 0,0 0 0 0 0,1 0 0 0 0,-1 0 0 0 0,0 0 0 0 0,0 0-1 0 0,0 0 1 0 0,0 0 0 0 0,0 0 0 0 0,0 1 0 0 0,0-1 0 0 0,0 0 0 0 0,0 1 0 0 0,0-1-1 0 0,0 1 1 0 0,0-1 0 0 0,0 1 0 0 0,0 0 0 0 0,0-1 0 0 0,0 1 0 0 0,0 0-1 0 0,0-1 1 0 0,-1 1 0 0 0,1 0 0 0 0,0 0 0 0 0,-1 0 0 0 0,1 0 0 0 0,0 0-1 0 0,-1 0 25 0 0,2 3 80 0 0,0-1 0 0 0,0 0-1 0 0,0 1 1 0 0,0-1-1 0 0,1 0 1 0 0,-1 0 0 0 0,1 0-1 0 0,0-1 1 0 0,0 1-1 0 0,0-1 1 0 0,0 1-1 0 0,0-1 1 0 0,1 0 0 0 0,-1 0-1 0 0,1 0 1 0 0,-1-1-1 0 0,1 1 1 0 0,0-1-1 0 0,0 0 1 0 0,-1 0 0 0 0,1 0-1 0 0,0-1 1 0 0,0 1-1 0 0,0-1 1 0 0,0 0 0 0 0,0 0-1 0 0,0 0 1 0 0,0-1-1 0 0,0 1 1 0 0,-1-1-1 0 0,1 0 1 0 0,0 0 0 0 0,0 0-1 0 0,-1-1 1 0 0,1 1-1 0 0,-1-1 1 0 0,1 0-1 0 0,-1 0 1 0 0,1 0 0 0 0,-1-1-1 0 0,0 1 1 0 0,0-1-80 0 0,4-2-30 0 0,0-1 1 0 0,-1 0-1 0 0,1 0 1 0 0,-1-1-1 0 0,-1 0 1 0 0,1 0-1 0 0,-1 0 1 0 0,0 0-1 0 0,-1-1 1 0 0,0 0-1 0 0,0 0 1 0 0,0 0-1 0 0,-1-1 0 0 0,0 1 1 0 0,-1-1-1 0 0,0 0 1 0 0,-1 1-1 0 0,1-1 1 0 0,-2 0-1 0 0,1 0 1 0 0,-1 0-1 0 0,-1 0 1 0 0,1 0-1 0 0,-1 0 1 0 0,-1 1-1 0 0,0-1 1 0 0,0 0-1 0 0,-1 1 1 0 0,0-1 29 0 0,3 8-25 0 0,0 0 0 0 0,0 0-1 0 0,0 0 1 0 0,-1-1 0 0 0,1 1 0 0 0,0 0 0 0 0,0 0 0 0 0,-1 0 0 0 0,1 0 0 0 0,-1 0 0 0 0,1 0 0 0 0,-1 0-1 0 0,1 0 1 0 0,-1 0 0 0 0,0 1 0 0 0,0-1 0 0 0,1 0 0 0 0,-1 0 0 0 0,0 0 0 0 0,0 1 0 0 0,0-1 0 0 0,0 0-1 0 0,0 1 1 0 0,0-1 0 0 0,0 1 0 0 0,0-1 0 0 0,0 1 0 0 0,0-1 0 0 0,0 1 0 0 0,0 0 0 0 0,0 0 0 0 0,0-1-1 0 0,0 1 1 0 0,0 0 0 0 0,0 0 0 0 0,0 0 0 0 0,-1 0 0 0 0,1 0 0 0 0,0 1 0 0 0,0-1 0 0 0,0 0 0 0 0,0 0-1 0 0,0 1 1 0 0,0-1 0 0 0,0 1 0 0 0,0-1 0 0 0,0 1 0 0 0,0-1 0 0 0,0 1 0 0 0,0-1 0 0 0,0 1 0 0 0,0 0-1 0 0,1 0 1 0 0,-1-1 0 0 0,0 1 0 0 0,0 0 0 0 0,1 0 0 0 0,-1 0 0 0 0,0 0 0 0 0,1 0 0 0 0,-1 0 25 0 0,-34 63-429 0 0,33-60 450 0 0,0 1 1 0 0,1 0 0 0 0,-1-1-1 0 0,1 1 1 0 0,0 0 0 0 0,0 0 0 0 0,0 0-1 0 0,1 0 1 0 0,-1 0 0 0 0,1-1 0 0 0,1 1-1 0 0,-1 0 1 0 0,1 0 0 0 0,0 0 0 0 0,0 0-1 0 0,0 0 1 0 0,0 0 0 0 0,1-1 0 0 0,0 1-1 0 0,0-1 1 0 0,0 1 0 0 0,1-1 0 0 0,-1 0-1 0 0,1 0 1 0 0,0 0 0 0 0,0 0 0 0 0,1 0-1 0 0,-1-1 1 0 0,1 1 0 0 0,0-1 0 0 0,-1 0-1 0 0,1 0 1 0 0,1-1 0 0 0,-1 1-1 0 0,0-1 1 0 0,1 0 0 0 0,-1 0 0 0 0,1 0-1 0 0,0-1 1 0 0,0 1 0 0 0,1-1-22 0 0,60 11-1870 0 0,-21-15-6356 0 0,-21-3 851 0 0</inkml:trace>
  <inkml:trace contextRef="#ctx0" brushRef="#br0" timeOffset="153119.18">6548 1112 4620 0 0,'0'0'2270'0'0,"0"0"-481"0"0,0 0-65 0 0,0 0-253 0 0,0 0-464 0 0,-3 6-212 0 0,0 7-576 0 0,0 1 0 0 0,1-1 0 0 0,1 1 0 0 0,0 0 0 0 0,1-1 0 0 0,0 1 0 0 0,1 0 0 0 0,0-1-1 0 0,1 1 1 0 0,1-1 0 0 0,0 1 0 0 0,4 6-219 0 0,8 67 409 0 0,-14 54 73 0 0,7-188-8468 0 0,-5 27 2306 0 0</inkml:trace>
  <inkml:trace contextRef="#ctx0" brushRef="#br0" timeOffset="153368.995">6626 1095 9581 0 0,'0'0'2854'0'0,"0"0"-1592"0"0,0 0-797 0 0,6-2-270 0 0,-3 1-165 0 0,1 0 1 0 0,-1 1-1 0 0,0 0 0 0 0,0-1 0 0 0,0 1 0 0 0,1 0 0 0 0,-1 1 0 0 0,0-1 1 0 0,0 0-1 0 0,0 1 0 0 0,1 0 0 0 0,-1 0 0 0 0,0 0 0 0 0,0 0 0 0 0,0 0 1 0 0,0 1-1 0 0,-1-1 0 0 0,1 1 0 0 0,0 0 0 0 0,0 0 0 0 0,-1 0 0 0 0,0 0 1 0 0,1 0-1 0 0,-1 0 0 0 0,0 1 0 0 0,0-1 0 0 0,0 1 0 0 0,0 0 0 0 0,1 2-30 0 0,-1-4-2 0 0,0 1 0 0 0,-1 0 0 0 0,1-1-1 0 0,0 1 1 0 0,-1 0 0 0 0,0 0-1 0 0,1 0 1 0 0,-1 0 0 0 0,0 1-1 0 0,0-1 1 0 0,0 0 0 0 0,0 0 0 0 0,0 1-1 0 0,-1-1 1 0 0,1 0 0 0 0,-1 1-1 0 0,1-1 1 0 0,-1 1 0 0 0,0-1-1 0 0,0 0 1 0 0,0 1 0 0 0,0-1 0 0 0,0 1-1 0 0,-1-1 1 0 0,1 1 0 0 0,-1-1-1 0 0,0 0 1 0 0,1 1 0 0 0,-1-1-1 0 0,0 0 1 0 0,0 0 0 0 0,-1 0 0 0 0,1 0-1 0 0,0 0 1 0 0,-1 0 0 0 0,1 0-1 0 0,-1 0 1 0 0,0 0 0 0 0,1-1 0 0 0,-1 1-1 0 0,0 0 1 0 0,0-1 0 0 0,0 0-1 0 0,0 1 1 0 0,-1-1 0 0 0,1 0-1 0 0,0 0 1 0 0,0 0 0 0 0,-1-1 0 0 0,1 1-1 0 0,0 0 1 0 0,-1-1 0 0 0,1 0-1 0 0,-1 1 1 0 0,1-1 0 0 0,0 0-1 0 0,-1 0 1 0 0,1-1 0 0 0,-1 1 0 0 0,1 0-1 0 0,-1-1 1 0 0,1 1 0 0 0,-2-2 2 0 0,-34 0-4303 0 0,25-2-1417 0 0</inkml:trace>
  <inkml:trace contextRef="#ctx0" brushRef="#br0" timeOffset="153619.937">6834 1344 7841 0 0,'0'0'5107'0'0,"0"0"-3828"0"0,2 7-1089 0 0,-1-5-144 0 0,0 0 0 0 0,0 1 0 0 0,-1-1 0 0 0,1 0 0 0 0,-1 1 0 0 0,1-1 0 0 0,-1 1 0 0 0,0-1 0 0 0,0 1 1 0 0,0-1-1 0 0,-1 1 0 0 0,1-1 0 0 0,0 0 0 0 0,-1 1 0 0 0,0-1 0 0 0,1 0 0 0 0,-1 1 0 0 0,0-1 0 0 0,0 0 0 0 0,0 0 1 0 0,-1 0-1 0 0,1 1 0 0 0,-1-1 0 0 0,1-1 0 0 0,-1 1 0 0 0,1 0 0 0 0,-1 0 0 0 0,0-1 0 0 0,0 1 0 0 0,0-1 0 0 0,0 1 1 0 0,0-1-1 0 0,0 0 0 0 0,0 0 0 0 0,0 0 0 0 0,-1 0 0 0 0,1 0 0 0 0,0 0 0 0 0,-1 0 0 0 0,1-1 0 0 0,-1 0 0 0 0,1 1 0 0 0,-1-1 1 0 0,1 0-1 0 0,0 0 0 0 0,-1 0 0 0 0,-2-1-46 0 0,4-1-53 0 0,-1-1 0 0 0,1 1 0 0 0,0 0 0 0 0,0-1 0 0 0,0 0 0 0 0,0 1 0 0 0,0-1 0 0 0,1 0 1 0 0,-1 1-1 0 0,1-1 0 0 0,-1 0 0 0 0,1 0 0 0 0,0 0 0 0 0,0 1 0 0 0,0-1 0 0 0,1 0 0 0 0,-1 0 0 0 0,1 1 0 0 0,-1-1 0 0 0,1 0 1 0 0,0 1-1 0 0,0-1 0 0 0,0 0 0 0 0,1 1 0 0 0,-1 0 0 0 0,0-1 0 0 0,1 1 0 0 0,0 0 0 0 0,-1-1 0 0 0,1 1 0 0 0,0 0 0 0 0,0 0 53 0 0,3-4-32 0 0,0 1 0 0 0,1-1-1 0 0,-1 1 1 0 0,1 0-1 0 0,0 0 1 0 0,0 1 0 0 0,1 0-1 0 0,-1 0 1 0 0,1 0 0 0 0,0 1-1 0 0,0 0 1 0 0,0 0-1 0 0,0 1 1 0 0,0 0 0 0 0,1 0-1 0 0,-1 1 1 0 0,1 0 0 0 0,-1 0-1 0 0,6 1 33 0 0,39 36-7063 0 0,-46-22-84 0 0</inkml:trace>
  <inkml:trace contextRef="#ctx0" brushRef="#br0" timeOffset="153895.702">7067 1440 15133 0 0,'0'0'1616'0'0,"0"0"-1279"0"0,0 0-285 0 0,0 0 49 0 0,0 0-56 0 0,0 0-13 0 0,6 0-2 0 0,-4 0-59 0 0,1 0 0 0 0,-1 1 1 0 0,0-1-1 0 0,0 0 0 0 0,0 0 1 0 0,1 0-1 0 0,-1 0 0 0 0,0-1 1 0 0,0 1-1 0 0,0 0 0 0 0,0-1 1 0 0,0 0-1 0 0,0 1 0 0 0,0-1 1 0 0,0 0-1 0 0,0 0 0 0 0,0 0 1 0 0,0 0-1 0 0,0-1 0 0 0,0 1 1 0 0,-1 0-1 0 0,1-1 0 0 0,-1 0 1 0 0,1 1-1 0 0,-1-1 0 0 0,1 0 1 0 0,-1 1-1 0 0,0-1 0 0 0,0 0 1 0 0,0 0-1 0 0,0 0 0 0 0,0 0 1 0 0,0 0-1 0 0,-1 0 0 0 0,1 0 1 0 0,-1 0-1 0 0,1-1 0 0 0,-1 1 0 0 0,0 0 1 0 0,0 0-1 0 0,0 0 0 0 0,0 0 1 0 0,0-1-1 0 0,0 1 0 0 0,-1 0 1 0 0,1 0-1 0 0,-1 0 0 0 0,1 0 1 0 0,-1 0-1 0 0,0 0 0 0 0,-1-2 29 0 0,0 2-10 0 0,-1 0-1 0 0,1 0 1 0 0,-1 1 0 0 0,0-1-1 0 0,0 1 1 0 0,0-1-1 0 0,0 1 1 0 0,0 0-1 0 0,0 0 1 0 0,0 0-1 0 0,0 0 1 0 0,-1 1-1 0 0,1 0 1 0 0,0-1-1 0 0,0 1 1 0 0,0 0-1 0 0,-1 0 1 0 0,1 1-1 0 0,0-1 1 0 0,0 1-1 0 0,0 0 1 0 0,-1-1-1 0 0,1 1 1 0 0,0 1-1 0 0,0-1 1 0 0,0 0-1 0 0,1 1 1 0 0,-1-1 0 0 0,0 1-1 0 0,0 0 1 0 0,1 0-1 0 0,-1 0 1 0 0,1 0-1 0 0,0 1 1 0 0,0-1-1 0 0,0 1 1 0 0,0-1-1 0 0,0 1 1 0 0,0 0-1 0 0,0-1 1 0 0,1 1-1 0 0,0 0 1 0 0,-1 0-1 0 0,1 0 1 0 0,0 0-1 0 0,1 1 1 0 0,-1-1-1 0 0,0 0 1 0 0,1 0-1 0 0,0 0 1 0 0,0 1-1 0 0,0-1 1 0 0,0 0 0 0 0,0 0-1 0 0,1 0 1 0 0,-1 1-1 0 0,2 2 11 0 0,21 15-1185 0 0,-1-21-5794 0 0,-7-3 1293 0 0</inkml:trace>
  <inkml:trace contextRef="#ctx0" brushRef="#br0" timeOffset="154161.548">7434 1332 8597 0 0,'0'0'2298'0'0,"0"0"-1360"0"0,0 0-533 0 0,0 0-7 0 0,0 0-61 0 0,0 0 49 0 0,0 0 167 0 0,-7-4 13 0 0,6 4-564 0 0,0-2 10 0 0,-1 0 1 0 0,0 1-1 0 0,0 0 1 0 0,0-1-1 0 0,0 1 1 0 0,0 0 0 0 0,0 0-1 0 0,0 0 1 0 0,0 0-1 0 0,0 1 1 0 0,-1-1-1 0 0,1 1 1 0 0,0-1-1 0 0,0 1 1 0 0,-1 0-1 0 0,1-1 1 0 0,0 1-1 0 0,-1 0 1 0 0,1 1-1 0 0,0-1 1 0 0,-1 0-1 0 0,1 1 1 0 0,0-1-1 0 0,0 1 1 0 0,0 0-1 0 0,-1 0 1 0 0,1 0-1 0 0,0 0 1 0 0,0 0-1 0 0,0 0 1 0 0,0 0-1 0 0,0 1 1 0 0,1-1-1 0 0,-1 1 1 0 0,0-1-1 0 0,1 1 1 0 0,-1 0-1 0 0,0 1-12 0 0,-47 81-18 0 0,48-82 55 0 0,1 0-1 0 0,-1 0 1 0 0,1 0 0 0 0,-1 0-1 0 0,1 0 1 0 0,0 0 0 0 0,0 0 0 0 0,0 0-1 0 0,0 0 1 0 0,0 0 0 0 0,0 0-1 0 0,1 1 1 0 0,-1-1 0 0 0,1 0-1 0 0,-1 0 1 0 0,1 0 0 0 0,0 0-1 0 0,0-1 1 0 0,0 1 0 0 0,0 0 0 0 0,0 0-1 0 0,0 0 1 0 0,1-1 0 0 0,-1 1-1 0 0,0 0 1 0 0,1-1 0 0 0,-1 0-1 0 0,1 1 1 0 0,0-1 0 0 0,-1 0 0 0 0,1 0-1 0 0,0 0 1 0 0,0 0 0 0 0,0 0-1 0 0,0 0 1 0 0,0 0 0 0 0,0-1-1 0 0,0 1 1 0 0,0-1 0 0 0,0 1-1 0 0,0-1 1 0 0,0 0 0 0 0,0 0-37 0 0,3 2 36 0 0,0-1 0 0 0,0-1 1 0 0,0 1-1 0 0,0-1 0 0 0,0 0 0 0 0,0 0 0 0 0,0 0 1 0 0,0-1-1 0 0,0 0 0 0 0,0 0 0 0 0,0 0 1 0 0,0-1-1 0 0,0 1 0 0 0,0-1 0 0 0,-1 0 0 0 0,1 0 1 0 0,-1-1-1 0 0,0 0 0 0 0,5-2-36 0 0,9-10-4212 0 0,0-3-4067 0 0,-13 13 4859 0 0</inkml:trace>
  <inkml:trace contextRef="#ctx0" brushRef="#br0" timeOffset="154456.707">7499 1419 416 0 0,'0'0'3240'0'0,"0"0"-168"0"0,0 0-476 0 0,0 0-561 0 0,0 0-429 0 0,0 0-510 0 0,0 0-883 0 0,47-10 2406 0 0,-45 10-2616 0 0,0 0 0 0 0,0 0 0 0 0,0-1 1 0 0,0 1-1 0 0,0-1 0 0 0,0 1 0 0 0,-1-1 0 0 0,1 1 1 0 0,0-1-1 0 0,0 0 0 0 0,-1 0 0 0 0,1 0 0 0 0,-1 0 1 0 0,1 0-1 0 0,-1 0 0 0 0,1 0 0 0 0,-1-1 0 0 0,0 1 1 0 0,1-1-1 0 0,-1 1 0 0 0,0-1 0 0 0,0 1 0 0 0,0-1 0 0 0,0 1 1 0 0,0-1-1 0 0,0 0 0 0 0,-1 0 0 0 0,1 1 0 0 0,-1-1 1 0 0,1 0-1 0 0,-1 0 0 0 0,0 0 0 0 0,1 0 0 0 0,-1 0 1 0 0,0 1-1 0 0,0-1 0 0 0,0 0 0 0 0,-1 0 0 0 0,1 0 1 0 0,0 0-1 0 0,-1 0 0 0 0,1 0-3 0 0,-30 41-1520 0 0,-6 36 1992 0 0,107-62-197 0 0,-18-24-1362 0 0,-35-1-5493 0 0,-17 10 1961 0 0</inkml:trace>
  <inkml:trace contextRef="#ctx0" brushRef="#br0" timeOffset="154737.01">7797 1389 6369 0 0,'0'0'1854'0'0,"0"0"-1107"0"0,0 0-163 0 0,0 0 455 0 0,0 0 141 0 0,0 0-266 0 0,0 0-456 0 0,0 0-278 0 0,-2-5-254 0 0,2 5 62 0 0,0-1-1 0 0,0 0 1 0 0,-1 0-1 0 0,1 0 1 0 0,0 0-1 0 0,0 0 1 0 0,0 0 0 0 0,-1 0-1 0 0,1 0 1 0 0,-1 0-1 0 0,1 1 1 0 0,-1-1 0 0 0,1 0-1 0 0,-1 0 1 0 0,1 0-1 0 0,-1 1 1 0 0,0-1-1 0 0,1 0 1 0 0,-1 1 0 0 0,0-1-1 0 0,1 0 1 0 0,-1 1-1 0 0,0-1 1 0 0,0 1-1 0 0,0-1 1 0 0,0 1 0 0 0,0 0-1 0 0,1-1 1 0 0,-1 1-1 0 0,0 0 1 0 0,0 0 0 0 0,0-1-1 0 0,0 1 1 0 0,0 0-1 0 0,0 0 1 0 0,0 0-1 0 0,0 0 1 0 0,0 0 0 0 0,0 1-1 0 0,0-1 1 0 0,0 0-1 0 0,0 0 1 0 0,0 0-1 0 0,0 1 13 0 0,34 62 1451 0 0,10 7-178 0 0,-42-68-1256 0 0,-1-1 0 0 0,1 1 0 0 0,-1 0 0 0 0,0-1 0 0 0,0 1 0 0 0,1-1 0 0 0,-1 1 0 0 0,0 0 0 0 0,-1-1 0 0 0,1 1-1 0 0,0-1 1 0 0,0 1 0 0 0,-1 0 0 0 0,1-1 0 0 0,-1 1 0 0 0,1-1 0 0 0,-1 1 0 0 0,1-1 0 0 0,-1 0 0 0 0,0 1-1 0 0,0-1 1 0 0,0 0 0 0 0,0 1 0 0 0,0-1 0 0 0,0 0 0 0 0,0 0 0 0 0,0 0 0 0 0,-1 0 0 0 0,1 0 0 0 0,0 0 0 0 0,-1 0-1 0 0,1 0 1 0 0,0 0 0 0 0,-1-1 0 0 0,1 1 0 0 0,-1-1 0 0 0,1 1 0 0 0,-1-1 0 0 0,0 0 0 0 0,1 1 0 0 0,-1-1-1 0 0,1 0 1 0 0,-1 0 0 0 0,0 0 0 0 0,1 0 0 0 0,-1 0 0 0 0,1 0 0 0 0,-1-1 0 0 0,0 1-17 0 0,-28-1-503 0 0,11-7-3547 0 0,12 2-1473 0 0</inkml:trace>
  <inkml:trace contextRef="#ctx0" brushRef="#br0" timeOffset="155000.979">8042 1368 11849 0 0,'0'0'1359'0'0,"-6"-2"-1232"0"0,-49-8-341 0 0,54 9 211 0 0,0 1 0 0 0,0 0 0 0 0,1-1 1 0 0,-1 1-1 0 0,0 0 0 0 0,0 0 0 0 0,0-1 0 0 0,0 1 0 0 0,0 0 0 0 0,0 0 1 0 0,1 0-1 0 0,-1 0 0 0 0,0 0 0 0 0,0 0 0 0 0,0 0 0 0 0,0 0 0 0 0,0 1 1 0 0,0-1-1 0 0,0 0 0 0 0,1 1 0 0 0,-1-1 0 0 0,0 0 0 0 0,0 1 0 0 0,0-1 1 0 0,1 1-1 0 0,-1-1 0 0 0,0 1 0 0 0,1-1 0 0 0,-1 1 0 0 0,0 0 0 0 0,1-1 0 0 0,-1 1 1 0 0,1 0-1 0 0,-1-1 0 0 0,1 1 0 0 0,-1 0 0 0 0,1 0 0 0 0,-1 0 0 0 0,1 0 1 0 0,0-1-1 0 0,-1 1 0 0 0,1 0 0 0 0,0 0 0 0 0,0 0 0 0 0,0 0 0 0 0,0 0 1 0 0,0 0-1 0 0,0-1 0 0 0,0 1 0 0 0,0 0 0 0 0,0 0 0 0 0,0 0 0 0 0,0 0 1 0 0,1 0-1 0 0,-1 0 0 0 0,0 0 0 0 0,1-1 0 0 0,-1 1 0 0 0,0 0 0 0 0,1 0 1 0 0,-1-1-1 0 0,1 1 0 0 0,-1 0 0 0 0,1 0 0 0 0,0-1 0 0 0,-1 1 0 0 0,1-1 1 0 0,0 1 2 0 0,38 36 1468 0 0,-36-35-1396 0 0,1 1-1 0 0,0-1 0 0 0,-1 0 0 0 0,1 1 0 0 0,-1 0 0 0 0,0 0 0 0 0,0 0 0 0 0,0 0 1 0 0,0 1-1 0 0,-1-1 0 0 0,1 1 0 0 0,-1-1 0 0 0,0 1 0 0 0,0 0 0 0 0,0 0 0 0 0,-1 0 1 0 0,1 0-1 0 0,-1 0 0 0 0,0 0 0 0 0,0 0 0 0 0,-1 0 0 0 0,1 4-71 0 0,-3-5 0 0 0,0 0-1 0 0,0 0 0 0 0,0 0 1 0 0,-1-1-1 0 0,1 1 1 0 0,-1-1-1 0 0,0 0 1 0 0,0 0-1 0 0,1 0 0 0 0,-1 0 1 0 0,-1 0-1 0 0,1-1 1 0 0,0 1-1 0 0,0-1 1 0 0,-1 0-1 0 0,1 0 0 0 0,0 0 1 0 0,-1 0-1 0 0,1-1 1 0 0,-1 1-1 0 0,1-1 1 0 0,-1 0-1 0 0,1 0 0 0 0,-1 0 1 0 0,1-1-1 0 0,-1 1 1 0 0,-2-1 0 0 0,-29-13-8536 0 0,30 3 1643 0 0</inkml:trace>
  <inkml:trace contextRef="#ctx0" brushRef="#br0" timeOffset="155763.06">8131 1455 11957 0 0,'0'0'2128'0'0,"0"0"-1950"0"0,3 6-158 0 0,0 1-78 0 0,-2-4 120 0 0,0-1 0 0 0,0 1-1 0 0,0 0 1 0 0,0-1 0 0 0,1 1 0 0 0,-1 0 0 0 0,1-1-1 0 0,0 0 1 0 0,-1 1 0 0 0,1-1 0 0 0,0 0-1 0 0,0 0 1 0 0,1 0 0 0 0,-1 0 0 0 0,0 0 0 0 0,1-1-1 0 0,-1 1 1 0 0,1-1 0 0 0,-1 1 0 0 0,1-1-1 0 0,0 0 1 0 0,0 0 0 0 0,-1 0 0 0 0,1 0-1 0 0,0-1 1 0 0,0 1 0 0 0,0-1 0 0 0,0 0-62 0 0,1 1 9 0 0,0-1-1 0 0,-1 1 1 0 0,1-1 0 0 0,0 0 0 0 0,0 0-1 0 0,0 0 1 0 0,-1-1 0 0 0,1 1 0 0 0,0-1 0 0 0,-1 0-1 0 0,1 0 1 0 0,0 0 0 0 0,-1 0 0 0 0,1-1 0 0 0,-1 0-1 0 0,0 1 1 0 0,0-1 0 0 0,1-1 0 0 0,-1 1-1 0 0,0 0 1 0 0,-1-1 0 0 0,1 1 0 0 0,0-1 0 0 0,-1 0-1 0 0,1 0 1 0 0,-1 0 0 0 0,0 0 0 0 0,0 0-1 0 0,0 0 1 0 0,-1-1 0 0 0,1 1 0 0 0,-1-1 0 0 0,0 1-1 0 0,1-1 1 0 0,-2 0 0 0 0,1 1 0 0 0,0-1-1 0 0,-1 0 1 0 0,0 0 0 0 0,0 1 0 0 0,0-1-9 0 0,-2 2-29 0 0,0 1 1 0 0,0-1-1 0 0,-1 1 0 0 0,1 0 1 0 0,0 0-1 0 0,-1 0 1 0 0,1 0-1 0 0,-1 0 0 0 0,0 0 1 0 0,1 1-1 0 0,-1 0 1 0 0,1-1-1 0 0,-1 1 0 0 0,0 0 1 0 0,1 0-1 0 0,-1 0 1 0 0,0 1-1 0 0,1-1 0 0 0,-1 0 1 0 0,0 1-1 0 0,1 0 1 0 0,-1 0-1 0 0,1 0 0 0 0,-1 0 1 0 0,1 0-1 0 0,0 0 1 0 0,-1 1-1 0 0,1-1 0 0 0,0 1 1 0 0,0-1-1 0 0,0 1 1 0 0,0 0-1 0 0,0 0 0 0 0,0 0 1 0 0,1 0-1 0 0,-1 0 1 0 0,1 0-1 0 0,-1 1 0 0 0,1-1 1 0 0,0 0-1 0 0,0 1 1 0 0,0-1-1 0 0,0 1 0 0 0,0-1 1 0 0,1 1-1 0 0,-1 0 1 0 0,1-1-1 0 0,-1 2 29 0 0,0 0 61 0 0,1-1 0 0 0,-1 1 0 0 0,1-1 0 0 0,-1 1 0 0 0,1 0 0 0 0,0-1 0 0 0,0 1 0 0 0,1 0 0 0 0,-1-1 0 0 0,1 1 0 0 0,-1-1 0 0 0,1 1 0 0 0,1-1 0 0 0,-1 1 0 0 0,0-1 0 0 0,1 0 0 0 0,-1 1 0 0 0,1-1 0 0 0,0 0 0 0 0,0 0 0 0 0,1 0 0 0 0,-1-1 0 0 0,0 1 0 0 0,1 0 0 0 0,0-1 0 0 0,-1 1 0 0 0,1-1 0 0 0,0 0 0 0 0,0 0 0 0 0,1 0 0 0 0,-1-1 0 0 0,0 1 0 0 0,0-1 0 0 0,1 0 0 0 0,-1 1 0 0 0,1-2 0 0 0,-1 1 1 0 0,1 0-1 0 0,0-1 0 0 0,-1 1 0 0 0,1-1 0 0 0,0 0 0 0 0,-1 0 0 0 0,1-1 0 0 0,0 1 0 0 0,-1-1 0 0 0,1 0-61 0 0,13-10-2918 0 0,8-18-10376 0 0,-11 12 9646 0 0,0 2 8014 0 0,63-34-685 0 0,-9 8 2654 0 0,-69 40-6321 0 0,1 0 1 0 0,-1 1-1 0 0,1-1 1 0 0,-1 0-1 0 0,0 1 1 0 0,1-1-1 0 0,-1 0 1 0 0,0 1-1 0 0,1-1 1 0 0,-1 1-1 0 0,0-1 1 0 0,1 1-1 0 0,-1-1 1 0 0,0 1-1 0 0,0 0 1 0 0,0-1-1 0 0,0 1 1 0 0,0 0-1 0 0,1-1 1 0 0,-1 1-1 0 0,0 0 1 0 0,0 0-1 0 0,0 0 1 0 0,0 0-1 0 0,0 0 1 0 0,0 0-1 0 0,0 0 1 0 0,1 0-1 0 0,-1 1 0 0 0,0-1 1 0 0,0 0-1 0 0,0 0 1 0 0,0 1-1 0 0,0-1 1 0 0,1 1-1 0 0,-1-1 1 0 0,0 0-1 0 0,0 1 1 0 0,1 0-1 0 0,-1-1 1 0 0,0 1-1 0 0,1-1 1 0 0,-1 1-1 0 0,0 0 1 0 0,1-1-1 0 0,-1 1 1 0 0,1 0-1 0 0,-1 0 1 0 0,1-1-1 0 0,-1 1 1 0 0,1 0-1 0 0,0 0 1 0 0,0 0-1 0 0,-1 0 1 0 0,1 0-1 0 0,0 0-14 0 0,25 61 847 0 0,-23-60-826 0 0,0 0 0 0 0,0 0 0 0 0,0 0 0 0 0,0 0 0 0 0,-1 1-1 0 0,1-1 1 0 0,0 0 0 0 0,-1 1 0 0 0,0 0 0 0 0,0-1 0 0 0,1 1 0 0 0,-2 0 0 0 0,1-1 0 0 0,0 1 0 0 0,0 0 0 0 0,-1 0 0 0 0,0 0 0 0 0,1 0 0 0 0,-1 0 0 0 0,0 0-1 0 0,-1 0 1 0 0,1-1 0 0 0,0 1 0 0 0,-1 0 0 0 0,0 0 0 0 0,1 0 0 0 0,-1-1 0 0 0,-1 2-21 0 0,-49 20-219 0 0,13-25-6816 0 0,21-4-287 0 0</inkml:trace>
  <inkml:trace contextRef="#ctx0" brushRef="#br0" timeOffset="156230.203">8597 1749 4376 0 0,'0'0'5630'0'0,"0"0"-4473"0"0,-7 0-997 0 0,-340-13 3787 0 0,332 12-3869 0 0,-1096-49 1235 0 0,723 16-31 0 0,-267 17-1282 0 0,-820 68 663 0 0,1065-25-1037 0 0,415-32-7521 0 0,4 0-222 0 0</inkml:trace>
  <inkml:trace contextRef="#ctx0" brushRef="#br0" timeOffset="156711.047">3767 1249 11117 0 0,'0'0'1141'0'0,"0"0"-1097"0"0,0 0 28 0 0,-6 4 92 0 0,4-3-110 0 0,0 0-1 0 0,0 1 1 0 0,0-1-1 0 0,1 1 0 0 0,-1 0 1 0 0,0 0-1 0 0,1-1 0 0 0,-1 1 1 0 0,1 0-1 0 0,0 0 0 0 0,0 1 1 0 0,-1-1-1 0 0,1 0 0 0 0,1 0 1 0 0,-1 0-1 0 0,0 1 0 0 0,1-1 1 0 0,-1 0-1 0 0,1 1 1 0 0,-1-1-1 0 0,1 1 0 0 0,0-1 1 0 0,0 0-1 0 0,0 1 0 0 0,1-1 1 0 0,-1 1-1 0 0,0-1 0 0 0,1 0 1 0 0,0 1-1 0 0,-1-1 0 0 0,1 0 1 0 0,0 0-1 0 0,0 1 0 0 0,0-1 1 0 0,1 0-1 0 0,-1 0 1 0 0,0 0-1 0 0,1 0 0 0 0,-1 0 1 0 0,1-1-1 0 0,0 1 0 0 0,0 0 1 0 0,0-1-1 0 0,-1 1 0 0 0,1-1 1 0 0,1 0-54 0 0,-2 0 85 0 0,0 0 0 0 0,0 0 0 0 0,0-1 0 0 0,0 1 1 0 0,0 0-1 0 0,0-1 0 0 0,0 1 0 0 0,1-1 0 0 0,-1 1 0 0 0,0-1 1 0 0,0 0-1 0 0,0 0 0 0 0,1 1 0 0 0,-1-1 0 0 0,0 0 0 0 0,0 0 1 0 0,1 0-1 0 0,-1 0 0 0 0,0 0 0 0 0,0-1 0 0 0,1 1 0 0 0,-1 0 1 0 0,0-1-1 0 0,0 1 0 0 0,1 0 0 0 0,-1-1 0 0 0,0 1 0 0 0,0-1 1 0 0,0 0-1 0 0,0 1 0 0 0,0-1 0 0 0,0 0 0 0 0,0 0 0 0 0,0 0 1 0 0,0 0-1 0 0,0 0 0 0 0,-1 0 0 0 0,1 0 0 0 0,0 0 0 0 0,-1 0 1 0 0,1 0-1 0 0,0 0 0 0 0,-1 0 0 0 0,1 0 0 0 0,-1 0 1 0 0,0-1-1 0 0,1 1 0 0 0,-1 0 0 0 0,0 0 0 0 0,0-1 0 0 0,0 1 1 0 0,0 0-1 0 0,0 0 0 0 0,0-1 0 0 0,0 1 0 0 0,0 0-85 0 0,0 0-81 0 0,0-1 0 0 0,0 1 0 0 0,0 0-1 0 0,0 0 1 0 0,0-1 0 0 0,-1 1 0 0 0,1 0-1 0 0,0 0 1 0 0,-1 0 0 0 0,1 0 0 0 0,0-1-1 0 0,-1 1 1 0 0,1 0 0 0 0,-1 0 0 0 0,0 0-1 0 0,1 0 1 0 0,-1 0 0 0 0,0 0 0 0 0,0 0 0 0 0,0 0-1 0 0,0 1 1 0 0,1-1 0 0 0,-1 0 0 0 0,0 0-1 0 0,0 1 1 0 0,-1-1 0 0 0,1 0 0 0 0,0 1-1 0 0,0-1 1 0 0,0 1 0 0 0,0 0 0 0 0,0-1-1 0 0,-1 1 1 0 0,1 0 0 0 0,0 0 0 0 0,0 0 0 0 0,0 0-1 0 0,-1 0 1 0 0,1 0 0 0 0,0 0 81 0 0,-5 3-6910 0 0,6 1-21 0 0</inkml:trace>
  <inkml:trace contextRef="#ctx0" brushRef="#br0" timeOffset="156991.903">3783 1442 12569 0 0,'0'0'787'0'0,"0"0"-353"0"0,0 0-191 0 0,0 0-19 0 0,-1 7 20 0 0,6 44 27 0 0,-5-50-212 0 0,0 0-1 0 0,0 0 1 0 0,0 0-1 0 0,0 0 1 0 0,1 0-1 0 0,-1 0 0 0 0,0 0 1 0 0,0 0-1 0 0,1 0 1 0 0,-1 0-1 0 0,1 0 0 0 0,-1 0 1 0 0,1 0-1 0 0,-1 0 1 0 0,1 0-1 0 0,0-1 0 0 0,-1 1 1 0 0,1 0-1 0 0,0 0 1 0 0,-1-1-1 0 0,1 1 0 0 0,0 0 1 0 0,0-1-1 0 0,0 1 1 0 0,0-1-1 0 0,0 1 1 0 0,0-1-1 0 0,0 0 0 0 0,0 1 1 0 0,0-1-1 0 0,0 0 1 0 0,0 1-1 0 0,0-1 0 0 0,0 0 1 0 0,0 0-1 0 0,0 0 1 0 0,0 0-1 0 0,0 0 0 0 0,0 0 1 0 0,0 0-1 0 0,0-1 1 0 0,0 1-1 0 0,0 0 0 0 0,0-1 1 0 0,0 1-1 0 0,0 0 1 0 0,0-1-1 0 0,0 1 1 0 0,0-1-1 0 0,-1 1 0 0 0,1-1 1 0 0,0 0-1 0 0,0 1 1 0 0,0-1-1 0 0,0-1-58 0 0,1 0 53 0 0,0 0 1 0 0,0 0-1 0 0,-1 0 1 0 0,1-1-1 0 0,-1 1 1 0 0,1-1-1 0 0,-1 1 1 0 0,0-1-1 0 0,0 1 0 0 0,0-1 1 0 0,0 0-1 0 0,0 1 1 0 0,-1-1-1 0 0,1 0 1 0 0,-1 0-1 0 0,0 0 0 0 0,1 0 1 0 0,-2 1-1 0 0,1-1 1 0 0,0 0-1 0 0,0 0 1 0 0,-1 0-1 0 0,0 0 1 0 0,1 1-1 0 0,-1-1 0 0 0,0 0 1 0 0,-1-1-54 0 0,-42-17-3056 0 0,37 23 941 0 0,3 3-3519 0 0,1 0-2741 0 0</inkml:trace>
  <inkml:trace contextRef="#ctx0" brushRef="#br0" timeOffset="243080.726">3567 1110 7261 0 0,'7'-61'0'0'0,"-7"9"-704"0"0,-3-6-88 0 0,-7 3-1437 0 0,2 14-563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27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4984 0 0,'0'0'5506'0'0,"0"0"-3387"0"0,0 0-1318 0 0,0 0-334 0 0,0 0-155 0 0,0 0-170 0 0,2 7 0 0 0,187 353 3273 0 0,-182-350-5632 0 0,-8-26-966 0 0,-9-29-1658 0 0,-19-23 3109 0 0,8 25 6166 0 0,12 49 299 0 0,-12 24-3959 0 0,11-16-89 0 0,-74 79 401 0 0,45-58-7733 0 0,38-34 1360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27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10 2644 0 0,'0'0'10461'0'0,"0"0"-9253"0"0,0 0-652 0 0,0 0-76 0 0,0 0 348 0 0,0 0-323 0 0,0 0-121 0 0,0 0-108 0 0,-48 6-276 0 0,21-5-164 0 0,-4-1-584 0 0,4 0-397 0 0,5-3-767 0 0,6 0-2440 0 0,5-8-2877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27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10 2764 0 0,'0'0'8665'0'0,"0"0"-7153"0"0,0 0-416 0 0,0 0-196 0 0,0 0-296 0 0,0 0-264 0 0,-38-5-180 0 0,13 3-148 0 0,-4 2-12 0 0,0 0-1100 0 0,6 0-1264 0 0,-8-3-4520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34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5064 0 0,'0'0'4854'0'0,"0"0"-3327"0"0,0 0-1285 0 0,0 0 246 0 0,0 0 272 0 0,0 0-10 0 0,0 0-302 0 0,0 0-304 0 0,2 18-170 0 0,70 20 865 0 0,-71-37-836 0 0,0 0 0 0 0,0 0 0 0 0,0 1 0 0 0,0-1 0 0 0,0 0 0 0 0,-1 0 0 0 0,1 0 0 0 0,0 1 0 0 0,-1-1 0 0 0,1 0 0 0 0,0 0 0 0 0,-1 1 0 0 0,0-1 0 0 0,1 1 0 0 0,-1-1 0 0 0,0 0 0 0 0,0 1 1 0 0,1-1-1 0 0,-1 1 0 0 0,0-1 0 0 0,-1 1 0 0 0,1-1 0 0 0,0 1 0 0 0,0-1 0 0 0,0 0 0 0 0,-1 1 0 0 0,1-1 0 0 0,-1 0 0 0 0,1 1 0 0 0,-1-1 0 0 0,0 0 0 0 0,1 1 0 0 0,-1-1 0 0 0,0 0 0 0 0,0 0 0 0 0,0 0 0 0 0,0 0 0 0 0,0 0 0 0 0,0 0 0 0 0,0 0 1 0 0,0 0-1 0 0,-1 0 0 0 0,1 0 0 0 0,0-1 0 0 0,0 1 0 0 0,-1-1 0 0 0,1 1 0 0 0,0-1 0 0 0,-1 1 0 0 0,1-1 0 0 0,-1 1 0 0 0,1-1 0 0 0,0 0 0 0 0,-1 0-3 0 0,4-1 50 0 0,0 1-1 0 0,0-1 1 0 0,0 1 0 0 0,1-1-1 0 0,-1 1 1 0 0,0 0 0 0 0,1 0-1 0 0,-1 0 1 0 0,0 0 0 0 0,0 1-1 0 0,1-1 1 0 0,-1 0 0 0 0,0 1-1 0 0,0 0 1 0 0,0-1 0 0 0,1 1-1 0 0,-1 0 1 0 0,0 0 0 0 0,0 0-1 0 0,0 0 1 0 0,0 1 0 0 0,-1-1 0 0 0,1 1-1 0 0,0-1 1 0 0,-1 1 0 0 0,1-1-1 0 0,0 1 1 0 0,-1 0 0 0 0,0 0-1 0 0,1 0 1 0 0,-1 0 0 0 0,0 0-1 0 0,0 0 1 0 0,0 0 0 0 0,-1 0-1 0 0,1 0 1 0 0,0 0 0 0 0,-1 1-1 0 0,1-1 1 0 0,-1 0 0 0 0,0 0-1 0 0,0 1 1 0 0,0-1 0 0 0,0 0-1 0 0,0 0 1 0 0,0 1 0 0 0,0-1-1 0 0,-1 0 1 0 0,1 0 0 0 0,-1 1-1 0 0,0-1 1 0 0,0 0 0 0 0,0 0-1 0 0,0 0 1 0 0,0 0 0 0 0,0 0-1 0 0,0 0 1 0 0,-2 1-50 0 0,-65 28 427 0 0,18-24-4630 0 0,30-8-1239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28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13 168 7737 0 0,'0'0'1240'0'0,"0"0"-692"0"0,0 0-290 0 0,0 0 229 0 0,0 0-131 0 0,0 0-364 0 0,0 0-24 0 0,-10 0 474 0 0,8 1-9040 0 0,2-1 6168 0 0</inkml:trace>
  <inkml:trace contextRef="#ctx0" brushRef="#br0" timeOffset="5408.034">341 0 5897 0 0,'0'0'5430'0'0,"0"0"-3856"0"0,0 0-1488 0 0,0 0-53 0 0,0 6 468 0 0,19 228 2309 0 0,-16-203-4758 0 0,7-13-4568 0 0,3-11 269 0 0</inkml:trace>
  <inkml:trace contextRef="#ctx0" brushRef="#br0" timeOffset="5669.999">547 352 11189 0 0,'0'0'2724'0'0,"0"0"-2368"0"0,0 0-344 0 0,0 0 548 0 0,-58 4 144 0 0,25-2-52 0 0,2 1-171 0 0,-3-1-245 0 0,-1 1-232 0 0,4 2-4 0 0,-3 0-8 0 0,3 1-4 0 0,0-1-64 0 0,1 0-841 0 0,5 1-623 0 0,5-1-1252 0 0,6-3-3244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50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46 9673 0 0,'0'0'4446'0'0,"0"0"-3339"0"0,0 0-708 0 0,0 0 235 0 0,0 0-92 0 0,0 0-106 0 0,0 0-43 0 0,0 0-50 0 0,0 0-48 0 0,-1 4 29 0 0,1-4-311 0 0,0-1 0 0 0,0 1 0 0 0,0 0 0 0 0,-1 0 0 0 0,1-1 0 0 0,0 1 0 0 0,0 0 0 0 0,-1 0 0 0 0,1-1 0 0 0,0 1 0 0 0,-1 0 0 0 0,1 0 0 0 0,0 0 0 0 0,-1 0 0 0 0,1-1 0 0 0,0 1 1 0 0,-1 0-1 0 0,1 0 0 0 0,0 0 0 0 0,-1 0 0 0 0,1 0 0 0 0,0 0 0 0 0,-1 0 0 0 0,1 0 0 0 0,0 0 0 0 0,-1 0 0 0 0,1 0-13 0 0,21-45-1274 0 0,-16 45 1236 0 0,-1-1-1 0 0,1 1 0 0 0,-1 0 1 0 0,1 0-1 0 0,-1 1 1 0 0,1 0-1 0 0,-1-1 0 0 0,1 1 1 0 0,-1 1-1 0 0,1-1 1 0 0,-1 1-1 0 0,0 0 0 0 0,0 0 1 0 0,0 0-1 0 0,0 0 1 0 0,0 1-1 0 0,0-1 0 0 0,-1 1 1 0 0,1 0-1 0 0,-1 0 1 0 0,0 1-1 0 0,0-1 0 0 0,0 1 1 0 0,0-1-1 0 0,0 1 1 0 0,-1 0-1 0 0,0 0 0 0 0,0 0 1 0 0,0 0-1 0 0,0 0 1 0 0,-1 1-1 0 0,1-1 0 0 0,-1 1 1 0 0,0-1-1 0 0,-1 1 1 0 0,1-1-1 0 0,-1 1 0 0 0,0-1 1 0 0,0 1-1 0 0,0 0 39 0 0,-4-1-4905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6689 0 0,'2'8'5952'0'0,"17"183"-3352"0"0,-4-201-4838 0 0,59-30 1755 0 0,-72 40 545 0 0,1 1-1 0 0,0-1 1 0 0,0 1-1 0 0,-1 0 0 0 0,1 0 1 0 0,0 0-1 0 0,-1 0 0 0 0,1 0 1 0 0,-1 1-1 0 0,1-1 0 0 0,-1 1 1 0 0,0 0-1 0 0,0 0 1 0 0,0 0-1 0 0,0 0 0 0 0,0 0 1 0 0,0 0-1 0 0,0 0 0 0 0,-1 0 1 0 0,1 1-1 0 0,-1-1 0 0 0,1 1 1 0 0,-1-1-1 0 0,0 1 1 0 0,0 0-1 0 0,0-1 0 0 0,-1 1 1 0 0,1 0-1 0 0,-1 0 0 0 0,1 0 1 0 0,-1-1-1 0 0,0 1 0 0 0,0 0 1 0 0,0 0-1 0 0,0 0 1 0 0,-1-1-1 0 0,1 1 0 0 0,-1 0 1 0 0,0 0-1 0 0,1-1 0 0 0,-1 1 1 0 0,-1 0-1 0 0,1-1 0 0 0,0 1 1 0 0,-1-1-1 0 0,1 1 1 0 0,-1-1-1 0 0,1 0 0 0 0,-1 0 1 0 0,0 0-1 0 0,0 0 0 0 0,0 0 1 0 0,0 0-1 0 0,-1 0 0 0 0,0 0-61 0 0,-72 25 104 0 0,22-29-4898 0 0,37-3-882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7:46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47 3024 0 0,'0'0'6044'0'0,"0"0"-3454"0"0,0 0-1260 0 0,0 0 91 0 0,-2-7-242 0 0,2 5-1149 0 0,-1-1-1 0 0,0 1 1 0 0,0 0-1 0 0,-1 0 1 0 0,1-1-1 0 0,-1 1 1 0 0,1 0-1 0 0,-1 0 1 0 0,1 0-1 0 0,-1 1 1 0 0,0-1-1 0 0,0 0 1 0 0,0 1 0 0 0,0-1-1 0 0,0 1 1 0 0,0 0-1 0 0,0-1 1 0 0,-1 1-1 0 0,1 0 1 0 0,0 0-1 0 0,-1 1 1 0 0,1-1-1 0 0,-1 0 1 0 0,1 1-1 0 0,-1 0 1 0 0,1-1-1 0 0,-1 1 1 0 0,1 0 0 0 0,-1 0-1 0 0,1 0 1 0 0,-1 1-1 0 0,1-1 1 0 0,-1 1-1 0 0,1-1 1 0 0,-1 1-1 0 0,1 0 1 0 0,-1 0-1 0 0,1 0 1 0 0,0 0-1 0 0,0 0 1 0 0,-1 1-30 0 0,-7 1-14 0 0,0 1 0 0 0,0 0 1 0 0,0 1-1 0 0,0 0 0 0 0,1 1 0 0 0,0-1 1 0 0,0 2-1 0 0,0 0 0 0 0,1 0 0 0 0,0 0 1 0 0,1 1-1 0 0,-1 0 0 0 0,1 0 1 0 0,1 1-1 0 0,0 0 0 0 0,0 0 0 0 0,1 1 1 0 0,0-1-1 0 0,0 1 0 0 0,1 0 0 0 0,1 1 1 0 0,-1-1-1 0 0,2 1 0 0 0,-1-1 0 0 0,2 1 1 0 0,-1 0-1 0 0,2 0 0 0 0,-1 0 14 0 0,5-7 89 0 0,0-1 0 0 0,1 0-1 0 0,-1 0 1 0 0,1 0 0 0 0,-1-1-1 0 0,1 1 1 0 0,0-1 0 0 0,0 0-1 0 0,0-1 1 0 0,0 1 0 0 0,0-1-1 0 0,0 0 1 0 0,0 0 0 0 0,1-1-1 0 0,-1 1 1 0 0,0-1 0 0 0,1 0-1 0 0,-1-1 1 0 0,0 1 0 0 0,0-1 0 0 0,1 0-1 0 0,-1 0 1 0 0,0-1-89 0 0,4 1-108 0 0,47-5-1360 0 0,-19-3-3942 0 0,-19 1-1454 0 0</inkml:trace>
  <inkml:trace contextRef="#ctx0" brushRef="#br0" timeOffset="420.768">380 243 11545 0 0,'0'0'1788'0'0,"0"0"-1206"0"0,0 0-194 0 0,0 0-194 0 0,7 0-163 0 0,54-15 419 0 0,-60 15-468 0 0,1 0 0 0 0,-1-1 0 0 0,1 1 1 0 0,-1-1-1 0 0,0 1 0 0 0,1-1 0 0 0,-1 0 1 0 0,0 0-1 0 0,1 1 0 0 0,-1-1 1 0 0,0 0-1 0 0,0 0 0 0 0,0 0 0 0 0,0 0 1 0 0,0 0-1 0 0,0-1 0 0 0,0 1 0 0 0,0 0 1 0 0,0 0-1 0 0,0-1 0 0 0,-1 1 0 0 0,1 0 1 0 0,0-1-1 0 0,-1 1 0 0 0,1-1 0 0 0,-1 1 1 0 0,0 0-1 0 0,1-1 0 0 0,-1 1 0 0 0,0-1 1 0 0,0 1-1 0 0,0-1 0 0 0,0 1 1 0 0,0-1-1 0 0,-1 1 0 0 0,1-1 0 0 0,0 1 1 0 0,-1-1-1 0 0,1 1 0 0 0,0-1 0 0 0,-1 1 1 0 0,0-1-1 0 0,1 1 0 0 0,-1 0 0 0 0,0 0 1 0 0,0-1-1 0 0,0 1 18 0 0,-1-1-22 0 0,0 0-1 0 0,0 1 1 0 0,-1-1-1 0 0,1 1 1 0 0,0 0-1 0 0,-1 0 1 0 0,1 0 0 0 0,-1 0-1 0 0,1 0 1 0 0,-1 0-1 0 0,1 1 1 0 0,-1-1 0 0 0,1 1-1 0 0,-1-1 1 0 0,0 1-1 0 0,1 0 1 0 0,-1 0-1 0 0,0 1 1 0 0,1-1 0 0 0,-1 0-1 0 0,0 1 1 0 0,1 0-1 0 0,-1-1 1 0 0,1 1 0 0 0,-1 0-1 0 0,1 0 1 0 0,0 1-1 0 0,-1-1 1 0 0,1 0-1 0 0,0 1 1 0 0,0-1 0 0 0,0 1-1 0 0,0 0 1 0 0,0 0-1 0 0,0 0 1 0 0,0 0 0 0 0,1 0-1 0 0,-1 0 1 0 0,1 0-1 0 0,-1 0 1 0 0,1 1-1 0 0,0-1 1 0 0,0 1 0 0 0,0-1-1 0 0,0 1 1 0 0,1-1-1 0 0,-1 1 1 0 0,0-1 0 0 0,1 1-1 0 0,0 0 1 0 0,0-1-1 0 0,0 1 1 0 0,0 1 22 0 0,0-2 30 0 0,0 1-1 0 0,0-1 1 0 0,0 0 0 0 0,0 0 0 0 0,0 0-1 0 0,1 0 1 0 0,-1 0 0 0 0,1 0 0 0 0,-1 0-1 0 0,1 0 1 0 0,0 0 0 0 0,0 0-1 0 0,0 0 1 0 0,0 0 0 0 0,0 0 0 0 0,0-1-1 0 0,0 1 1 0 0,1 0 0 0 0,-1-1 0 0 0,1 1-1 0 0,-1-1 1 0 0,1 0 0 0 0,0 1 0 0 0,-1-1-1 0 0,1 0 1 0 0,0 0 0 0 0,0 0 0 0 0,0 0-1 0 0,0 0 1 0 0,0-1 0 0 0,0 1 0 0 0,0 0-1 0 0,0-1 1 0 0,0 0 0 0 0,0 1 0 0 0,0-1-1 0 0,0 0 1 0 0,0 0 0 0 0,0 0 0 0 0,1 0-1 0 0,-1-1 1 0 0,0 1 0 0 0,0 0-1 0 0,0-1 1 0 0,0 0 0 0 0,0 1 0 0 0,0-1-1 0 0,0 0 1 0 0,0 0 0 0 0,-1 0 0 0 0,1 0-1 0 0,0 0 1 0 0,0-1 0 0 0,-1 1 0 0 0,1-1-1 0 0,0 0-29 0 0,68-59-1928 0 0,-66 63 2061 0 0,-1 0 0 0 0,-1 0-1 0 0,1 1 1 0 0,0-1 0 0 0,0 1-1 0 0,-1 0 1 0 0,0 0 0 0 0,1-1-1 0 0,-1 1 1 0 0,0 1 0 0 0,-1-1-1 0 0,1 0 1 0 0,0 0 0 0 0,-1 1-1 0 0,0-1 1 0 0,0 1 0 0 0,0-1-1 0 0,0 1 1 0 0,0 0 0 0 0,-1-1-1 0 0,0 3-132 0 0,7 17 245 0 0,-6-21-633 0 0,4 9-235 0 0,-2-8-6393 0 0,1-8-209 0 0</inkml:trace>
  <inkml:trace contextRef="#ctx0" brushRef="#br0" timeOffset="685.346">685 20 9533 0 0,'0'0'4344'0'0,"0"0"-3398"0"0,0 0-809 0 0,2 7 449 0 0,0 231 2663 0 0,12-188-4119 0 0,4-44-6323 0 0,-10-10-91 0 0</inkml:trace>
  <inkml:trace contextRef="#ctx0" brushRef="#br0" timeOffset="948.471">830 81 9097 0 0,'0'0'5484'0'0,"0"0"-5344"0"0,0 0 264 0 0,0 0 312 0 0,5 41-59 0 0,-5-24-269 0 0,-3-1-64 0 0,0 2-128 0 0,0 2-108 0 0,2 1-12 0 0,1 0-16 0 0,0-3-60 0 0,1 0-200 0 0,3-1-468 0 0,5-4-541 0 0,-1-2-471 0 0,-2-4-1048 0 0,0-2-2824 0 0</inkml:trace>
  <inkml:trace contextRef="#ctx0" brushRef="#br0" timeOffset="1449.299">1141 115 3420 0 0,'0'0'8214'0'0,"0"0"-5775"0"0,0 0-2129 0 0,-7 0-209 0 0,2-1-101 0 0,-1 0 1 0 0,1 1-1 0 0,0 0 0 0 0,0 0 1 0 0,-1 0-1 0 0,1 1 1 0 0,0 0-1 0 0,0 0 0 0 0,0 0 1 0 0,0 0-1 0 0,0 1 0 0 0,0 0 1 0 0,0 0-1 0 0,0 0 0 0 0,1 1 1 0 0,-1-1-1 0 0,1 1 1 0 0,-1 0-1 0 0,1 1 0 0 0,0-1 1 0 0,0 1-1 0 0,1 0 0 0 0,3-1 13 0 0,1 0 0 0 0,0 0 0 0 0,0 0 0 0 0,0 0-1 0 0,1 0 1 0 0,-1 0 0 0 0,1-1 0 0 0,-1 1 0 0 0,1 0 0 0 0,0-1 0 0 0,0 1 0 0 0,0-1 0 0 0,1 0-1 0 0,-1 0 1 0 0,0 0 0 0 0,1 0 0 0 0,0 0 0 0 0,-1 0 0 0 0,1-1 0 0 0,0 1 0 0 0,0-1 0 0 0,0 0 0 0 0,0 0-1 0 0,0 0 1 0 0,1 0-13 0 0,9 7 451 0 0,-11-7-408 0 0,0-1 0 0 0,0 0 0 0 0,0 1 0 0 0,0-1 0 0 0,0 1 0 0 0,0 0 0 0 0,-1 0 0 0 0,1 0 0 0 0,0 0 1 0 0,-1 0-1 0 0,1 0 0 0 0,0 0 0 0 0,-1 0 0 0 0,0 1 0 0 0,1-1 0 0 0,-1 0 0 0 0,0 1 0 0 0,1-1 0 0 0,-1 1 0 0 0,0 0 1 0 0,0-1-1 0 0,0 1 0 0 0,-1 0 0 0 0,1 0 0 0 0,0 0 0 0 0,-1-1 0 0 0,1 1 0 0 0,-1 0 0 0 0,1 0 0 0 0,-1 0 0 0 0,0 0 0 0 0,0 0 1 0 0,0 0-1 0 0,0 0 0 0 0,0 0 0 0 0,0 0 0 0 0,-1 0 0 0 0,1 0 0 0 0,-1-1 0 0 0,1 1 0 0 0,-1 0 0 0 0,0 0 0 0 0,0 0 0 0 0,0-1 1 0 0,0 1-1 0 0,0 0 0 0 0,0-1 0 0 0,0 1 0 0 0,0-1 0 0 0,-1 1 0 0 0,1-1 0 0 0,0 1 0 0 0,-1-1 0 0 0,1 0 0 0 0,-1 0 0 0 0,0 0 1 0 0,1 0-1 0 0,-1 0 0 0 0,0 0 0 0 0,0 0 0 0 0,1-1 0 0 0,-1 1 0 0 0,0-1 0 0 0,0 1 0 0 0,0-1 0 0 0,-1 0-43 0 0,-58 15-397 0 0,40-15-2202 0 0,4-6-3476 0 0,6-5-2826 0 0</inkml:trace>
  <inkml:trace contextRef="#ctx0" brushRef="#br0" timeOffset="1886.961">1481 117 5629 0 0,'0'0'4589'0'0,"0"0"-3064"0"0,0 0-910 0 0,0 0 317 0 0,0 0 83 0 0,0 0-453 0 0,0 0-290 0 0,0 0 215 0 0,-3 7 169 0 0,-12 23-375 0 0,-2 0 0 0 0,-1-1 0 0 0,-2-1 0 0 0,0-1 0 0 0,-2-1-1 0 0,-1-1 1 0 0,-1 0 0 0 0,-12 7-281 0 0,-41 48 62 0 0,-31 43-40 0 0,102-113-1166 0 0,15-8-6405 0 0,8-9-427 0 0</inkml:trace>
  <inkml:trace contextRef="#ctx0" brushRef="#br0" timeOffset="4030.879">1392 606 4120 0 0,'0'0'6688'0'0,"0"0"-4137"0"0,0 0-1581 0 0,0 0-32 0 0,0 0 116 0 0,0 0-243 0 0,0 0-333 0 0,0 0-312 0 0,4-3-736 0 0,2 7 588 0 0,0 1-1 0 0,0 0 1 0 0,0 1-1 0 0,0-1 1 0 0,-1 1-1 0 0,0 0 1 0 0,0 1 0 0 0,0-1-1 0 0,-1 1 1 0 0,0 0-1 0 0,0 0 1 0 0,-1 0-1 0 0,0 1 1 0 0,0-1-1 0 0,-1 1 1 0 0,0-1-1 0 0,0 1 1 0 0,-1 0-1 0 0,0 0 1 0 0,0 0 0 0 0,-1 0-1 0 0,0 0 1 0 0,-1 6-18 0 0,1-42-1369 0 0,-1 27 1357 0 0,0 0 0 0 0,1-1 0 0 0,-1 1 0 0 0,0-1 0 0 0,1 1 0 0 0,0-1 1 0 0,-1 1-1 0 0,1-1 0 0 0,0 1 0 0 0,-1-1 0 0 0,1 1 0 0 0,0-1 0 0 0,0 1 0 0 0,1-1 1 0 0,-1 0-1 0 0,0 1 0 0 0,0-1 0 0 0,1 1 0 0 0,-1-1 0 0 0,1 1 0 0 0,-1-1 1 0 0,1 1-1 0 0,0 0 0 0 0,-1-1 0 0 0,1 1 0 0 0,0 0 0 0 0,0-1 0 0 0,0 1 0 0 0,0 0 1 0 0,0 0-1 0 0,0 0 0 0 0,0 0 0 0 0,1 0 0 0 0,-1 0 0 0 0,0 0 0 0 0,1 0 0 0 0,-1 1 1 0 0,0-1-1 0 0,1 0 0 0 0,-1 1 0 0 0,1-1 0 0 0,-1 1 0 0 0,1-1 0 0 0,-1 1 1 0 0,1 0-1 0 0,-1 0 0 0 0,1 0 0 0 0,-1 0 0 0 0,1 0 0 0 0,0 0 0 0 0,-1 0 0 0 0,1 0 12 0 0,1 2 84 0 0,0-1-1 0 0,0 1 1 0 0,0 0-1 0 0,0 0 1 0 0,0 0-1 0 0,0 0 1 0 0,-1 0-1 0 0,1 0 1 0 0,-1 1-1 0 0,1-1 1 0 0,-1 1-1 0 0,0 0 1 0 0,0 0-1 0 0,0 0 1 0 0,-1 0-1 0 0,1 0 1 0 0,-1 0-1 0 0,1 0 1 0 0,-1 0-1 0 0,0 1 1 0 0,-1-1-1 0 0,1 0 0 0 0,0 1 1 0 0,-1-1-1 0 0,0 3-83 0 0,2-6-475 0 0,13-50-1438 0 0,-15 49 1939 0 0,0 0 0 0 0,1 0 1 0 0,-1-1-1 0 0,1 1 1 0 0,0 0-1 0 0,-1 0 1 0 0,1 0-1 0 0,0 0 1 0 0,0 0-1 0 0,0-1 1 0 0,0 2-1 0 0,0-1 0 0 0,0 0 1 0 0,0 0-1 0 0,0 0 1 0 0,0 0-1 0 0,0 1 1 0 0,1-1-1 0 0,-1 0 1 0 0,0 1-1 0 0,0-1 0 0 0,1 1 1 0 0,-1 0-1 0 0,0-1 1 0 0,1 1-1 0 0,-1 0 1 0 0,0 0-1 0 0,1 0 1 0 0,-1 0-1 0 0,0 0 1 0 0,1 0-1 0 0,-1 0 0 0 0,1 0 1 0 0,-1 0-1 0 0,0 1 1 0 0,1-1-1 0 0,-1 1 1 0 0,0-1-1 0 0,0 1 1 0 0,1-1-1 0 0,-1 1 1 0 0,0 0-1 0 0,0 0 0 0 0,0-1 1 0 0,0 1-1 0 0,0 0 1 0 0,0 0-1 0 0,0 0 1 0 0,0 0-1 0 0,0 0 1 0 0,0 0-1 0 0,-1 1 1 0 0,2 0-27 0 0,13 73 1047 0 0,-17-45-11371 0 0,2-32 3005 0 0</inkml:trace>
  <inkml:trace contextRef="#ctx0" brushRef="#br0" timeOffset="4278.239">1748 772 5793 0 0,'0'0'8828'0'0,"0"0"-7896"0"0,0 0-744 0 0,0 0 545 0 0,0 0 27 0 0,0 0-312 0 0,0 0-128 0 0,11 37-136 0 0,-14-32-60 0 0,2-1 0 0 0,-2-1-124 0 0,-1 0-268 0 0,2-1-388 0 0,2-2-477 0 0,-1-1-811 0 0,1-3-2176 0 0,0-8-5865 0 0</inkml:trace>
  <inkml:trace contextRef="#ctx0" brushRef="#br0" timeOffset="4513.361">1796 624 11849 0 0,'0'0'4693'0'0,"0"0"-4205"0"0,0 0-40 0 0,0 0 244 0 0,0 0-136 0 0,0 0-444 0 0,0 0-112 0 0,0 0-260 0 0,0 0-828 0 0,0 0 68 0 0,0 6-1037 0 0,-2-3-3167 0 0,2 0-3545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3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82 10225 0 0,'0'0'5096'0'0,"0"0"-5096"0"0,0 0-76 0 0,0 0 76 0 0,0 0 316 0 0,-37 4-88 0 0,19-4-228 0 0,-3 0-632 0 0,-2 0-608 0 0,5 0-840 0 0,1-2-1056 0 0,9 0-1813 0 0</inkml:trace>
  <inkml:trace contextRef="#ctx0" brushRef="#br0" timeOffset="1">139 11 4484 0 0,'0'0'5085'0'0,"0"0"-3281"0"0,0 0-176 0 0,0 0-40 0 0,0 0-228 0 0,0 0-1104 0 0,0 0-244 0 0,0 0-12 0 0,-44-11 0 0 0,22 13-64 0 0,-1 0-680 0 0,2 1-656 0 0,3-2-1452 0 0,8-1-3597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3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0 6473 0 0,'0'0'7726'0'0,"0"0"-6338"0"0,0 0-1922 0 0,0 0 586 0 0,-7 8 107 0 0,0 0-140 0 0,1-3-28 0 0,1 0-1 0 0,0 0 1 0 0,0 1 0 0 0,0-1-1 0 0,0 1 1 0 0,1 0 0 0 0,0 0-1 0 0,1 1 1 0 0,-1-1 0 0 0,1 1 0 0 0,1 0-1 0 0,-1 0 1 0 0,1 0 0 0 0,0 0-1 0 0,0 0 1 0 0,1 0 0 0 0,0 0-1 0 0,0 6 10 0 0,4-11 42 0 0,-1 0-1 0 0,1 0 0 0 0,-1 0 0 0 0,1 0 0 0 0,-1 0 0 0 0,1 0 0 0 0,0-1 0 0 0,0 0 1 0 0,0 1-1 0 0,0-1 0 0 0,0 0 0 0 0,0 0 0 0 0,0-1 0 0 0,1 1 0 0 0,-1-1 0 0 0,0 1 1 0 0,0-1-1 0 0,1 0 0 0 0,-1 0 0 0 0,0-1 0 0 0,0 1 0 0 0,0-1 0 0 0,1 1 0 0 0,-1-1 1 0 0,0 0-1 0 0,0 0 0 0 0,0 0 0 0 0,0-1 0 0 0,0 1 0 0 0,-1-1 0 0 0,1 0 0 0 0,0 0 1 0 0,-1 1-1 0 0,1-2 0 0 0,-1 1 0 0 0,1 0 0 0 0,-1 0 0 0 0,0-2-41 0 0,5-9-1143 0 0,-7 14 1145 0 0,0-1 0 0 0,1 1 0 0 0,-1 0 0 0 0,1-1 0 0 0,-1 1 0 0 0,1-1 0 0 0,-1 1-1 0 0,1-1 1 0 0,-1 1 0 0 0,1-1 0 0 0,0 1 0 0 0,-1-1 0 0 0,1 0 0 0 0,0 1 0 0 0,-1-1 0 0 0,1 0 0 0 0,0 0 0 0 0,-1 1 0 0 0,1-1 0 0 0,0 0-1 0 0,-1 0 1 0 0,1 0 0 0 0,0 0 0 0 0,0 0 0 0 0,-1 0 0 0 0,1 0 0 0 0,0 0 0 0 0,0 0 0 0 0,-1 0 0 0 0,1 0 0 0 0,0-1 0 0 0,-1 1 0 0 0,1 0-1 0 0,0 0 1 0 0,0-1 0 0 0,-1 1 0 0 0,1-1 0 0 0,-1 1 0 0 0,1 0 0 0 0,0-1 0 0 0,-1 1 0 0 0,1-1 0 0 0,-1 1 0 0 0,1-1 0 0 0,-1 0 0 0 0,1 1-1 0 0,-1-1 1 0 0,0 1 0 0 0,1-1 0 0 0,-1 0 0 0 0,0 1 0 0 0,1-1 0 0 0,-1 0 0 0 0,0 1 0 0 0,0-1 0 0 0,0-1-2 0 0,7 179 2007 0 0,1-160-3497 0 0,2-9-2951 0 0,1-7-1765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3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15429 0 0,'0'0'2573'0'0,"0"0"-2561"0"0,0 0 188 0 0,0 0-188 0 0,0 0 280 0 0,0 0-292 0 0,0 0-260 0 0,0 0-336 0 0,0 0-236 0 0,0 0-753 0 0,-6 8-1451 0 0,6-8-3304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4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14585 0 0,'0'0'2217'0'0,"0"0"-2081"0"0,0 0 500 0 0,0 0-156 0 0,0 0-220 0 0,12 38-24 0 0,-12-32-64 0 0,-4-1-24 0 0,1-2-88 0 0,2 1 4 0 0,-2-2-4 0 0,2-2-60 0 0,1 0-404 0 0,0 0-340 0 0,0 0-224 0 0,0-7-413 0 0,0 1-2823 0 0,0-11-6581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5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2600 0 0,'0'0'12933'0'0,"0"0"-11488"0"0,0 0-1197 0 0,0 0 308 0 0,0 0 296 0 0,0 0-468 0 0,0 0-384 0 0,0 0-224 0 0,0 0-192 0 0,0 0-688 0 0,2-2-185 0 0,-2 3-1099 0 0,0 0-2656 0 0,7 1-1913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5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27 5853 0 0,'0'0'6737'0'0,"0"0"-4852"0"0,1 6-1585 0 0,0-5-201 0 0,0 1 1 0 0,0 0-1 0 0,0 0 0 0 0,0-1 1 0 0,-1 1-1 0 0,1 0 1 0 0,-1 0-1 0 0,1 0 1 0 0,-1 0-1 0 0,0-1 0 0 0,0 1 1 0 0,0 0-1 0 0,0 0 1 0 0,0 0-1 0 0,0 0 1 0 0,0 0-1 0 0,-1 0 1 0 0,1 0-1 0 0,-1-1 0 0 0,1 1 1 0 0,-1 0-1 0 0,0 0 1 0 0,1-1-1 0 0,-1 1 1 0 0,0 0-1 0 0,0-1 1 0 0,-1 1-1 0 0,0 0-99 0 0,-8-62-765 0 0,10 59 750 0 0,0 0 1 0 0,0 0 0 0 0,0 0 0 0 0,1 0 0 0 0,-1 0 0 0 0,0 0 0 0 0,0 0 0 0 0,0 1 0 0 0,1-1 0 0 0,-1 0 0 0 0,1 0 0 0 0,-1 0 0 0 0,1 0 0 0 0,-1 0-1 0 0,1 0 1 0 0,-1 1 0 0 0,1-1 0 0 0,0 0 0 0 0,-1 0 0 0 0,1 1 0 0 0,0-1 0 0 0,-1 0 0 0 0,1 1 0 0 0,0-1 0 0 0,0 1 0 0 0,0-1 0 0 0,0 1 0 0 0,0-1 0 0 0,0 1-1 0 0,0 0 1 0 0,0 0 0 0 0,0-1 0 0 0,-1 1 0 0 0,1 0 0 0 0,0 0 0 0 0,0 0 0 0 0,0 0 0 0 0,0 0 0 0 0,0 0 0 0 0,0 0 0 0 0,0 0 0 0 0,0 0 0 0 0,0 1-1 0 0,0-1 1 0 0,0 0 0 0 0,0 1 0 0 0,0-1 0 0 0,0 1 0 0 0,0-1 0 0 0,0 1 0 0 0,0-1 0 0 0,-1 1 0 0 0,1-1 0 0 0,0 1 0 0 0,0 0 14 0 0,46 35 1315 0 0,-44-32-1308 0 0,0-1-1 0 0,-1 1 1 0 0,1 0 0 0 0,-1 0-1 0 0,0 0 1 0 0,0 0 0 0 0,0 1-1 0 0,-1-1 1 0 0,0 0 0 0 0,0 1-1 0 0,0-1 1 0 0,0 1 0 0 0,0-1-1 0 0,-1 1 1 0 0,0-1 0 0 0,0 1-1 0 0,0-1 1 0 0,-1 1 0 0 0,1 0-1 0 0,-1 0-6 0 0,-11 2-4687 0 0,3-11-2233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5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4956 0 0,'0'0'4730'0'0,"0"0"-3421"0"0,0 0-897 0 0,0 0 569 0 0,0 0 225 0 0,0 0-267 0 0,0 0-394 0 0,-4 4-512 0 0,2-1 7 0 0,1 1-1 0 0,0-1 0 0 0,0 1 0 0 0,0-1 1 0 0,0 1-1 0 0,1 0 0 0 0,-1-1 0 0 0,1 1 0 0 0,0 0 1 0 0,0-1-1 0 0,0 1 0 0 0,1 0 0 0 0,-1-1 1 0 0,1 1-1 0 0,0 0 0 0 0,0-1 0 0 0,0 1 1 0 0,0-1-1 0 0,1 1 0 0 0,-1-1 0 0 0,1 0 0 0 0,0 1 1 0 0,0-1-1 0 0,0 0 0 0 0,1 0 0 0 0,1 1-39 0 0,70 94 453 0 0,-28-38-513 0 0,-111-38 296 0 0,59-19-207 0 0,0 0-1 0 0,0 0 0 0 0,0 1 1 0 0,0-1-1 0 0,1 1 1 0 0,0 1-1 0 0,-1-1 0 0 0,1 1 1 0 0,1 0-1 0 0,-1 0 0 0 0,1 0 1 0 0,0 0-1 0 0,0 1 1 0 0,0 0-1 0 0,1 0 0 0 0,0 0 1 0 0,0 0-1 0 0,1 1 1 0 0,-1-1-1 0 0,2 1 0 0 0,-1-1 1 0 0,0 1-1 0 0,1 3-28 0 0,-5 159 946 0 0,6-162-940 0 0,20 113 439 0 0,-16-106-396 0 0,0 0 1 0 0,0 0-1 0 0,-1 1 0 0 0,-1-1 1 0 0,-1 1-1 0 0,0-1 0 0 0,0 1 1 0 0,-2 0-1 0 0,0-1 1 0 0,0 1-1 0 0,-2-1 0 0 0,1 1 1 0 0,-2-1-1 0 0,0 0 0 0 0,-1 0 1 0 0,-6 12-50 0 0,0-7-152 0 0,-10 16-336 0 0,4-15-3807 0 0,14-19-1697 0 0,3-4-2621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1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4700 0 0,'0'0'9185'0'0,"0"0"-6471"0"0,1 6-2329 0 0,26 235 1366 0 0,-23-224-2567 0 0,5-10-6060 0 0,-1-7-919 0 0</inkml:trace>
  <inkml:trace contextRef="#ctx0" brushRef="#br0" timeOffset="245.352">170 273 14985 0 0,'0'0'3005'0'0,"0"0"-3005"0"0,0 0-36 0 0,0 0 36 0 0,0 0 244 0 0,0 0-8 0 0,0 0-64 0 0,0 0-172 0 0,0 0-508 0 0,0 0-248 0 0,-11 13-849 0 0,15-13-2487 0 0,-1 0-2641 0 0</inkml:trace>
  <inkml:trace contextRef="#ctx0" brushRef="#br0" timeOffset="415.7">415 72 7717 0 0,'0'0'4931'0'0,"0"0"-3545"0"0,0 0-1201 0 0,0 0 245 0 0,0 0 241 0 0,0 0-231 0 0,-6 0-317 0 0,5 0-119 0 0,-1 0 0 0 0,1 0 0 0 0,0 0 0 0 0,-1 0 0 0 0,1 0 0 0 0,-1 0 0 0 0,1 1 0 0 0,-1-1 0 0 0,1 0 1 0 0,0 1-1 0 0,-1-1 0 0 0,1 1 0 0 0,0 0 0 0 0,0-1 0 0 0,-1 1 0 0 0,1 0 0 0 0,0 0 0 0 0,0 0 0 0 0,0 0 0 0 0,0 0 0 0 0,0 0 0 0 0,0 0 0 0 0,0 0 1 0 0,0 0-1 0 0,1 0 0 0 0,-1 0 0 0 0,0 1 0 0 0,1-1 0 0 0,-1 0 0 0 0,0 1 0 0 0,1-1 0 0 0,0 0 0 0 0,-1 1 0 0 0,1-1 0 0 0,0 1 0 0 0,0-1 0 0 0,0 0 1 0 0,0 1-1 0 0,0-1 0 0 0,0 1 0 0 0,0-1 0 0 0,0 1 0 0 0,0-1 0 0 0,1 0 0 0 0,-1 1 0 0 0,1-1 0 0 0,-1 0 0 0 0,1 1 0 0 0,0-1 0 0 0,-1 0 0 0 0,1 0 1 0 0,0 1-1 0 0,0-1 0 0 0,0 0 0 0 0,-1 0 0 0 0,2 0-4 0 0,43 72 1424 0 0,8 35-588 0 0,-53-105-825 0 0,0 0 1 0 0,-1 0-1 0 0,0 0 1 0 0,1 0-1 0 0,-1 0 0 0 0,0 0 1 0 0,-1 0-1 0 0,1 0 1 0 0,0-1-1 0 0,-1 1 1 0 0,1 0-1 0 0,-1-1 0 0 0,0 1 1 0 0,0-1-1 0 0,0 0 1 0 0,0 1-1 0 0,-1-1 0 0 0,1 0 1 0 0,0 0-1 0 0,-1-1 1 0 0,1 1-1 0 0,-1 0 0 0 0,0-1 1 0 0,0 0-1 0 0,0 1 1 0 0,1-1-1 0 0,-1 0 0 0 0,0-1 1 0 0,0 1-1 0 0,0 0 1 0 0,0-1-1 0 0,-1 0 0 0 0,1 1 1 0 0,0-1-1 0 0,0-1 1 0 0,0 1-1 0 0,0 0 1 0 0,0-1-1 0 0,-2 0-11 0 0,-43-17-5412 0 0,40 9-707 0 0</inkml:trace>
  <inkml:trace contextRef="#ctx0" brushRef="#br0" timeOffset="571.658">592 90 15409 0 0,'0'0'2501'0'0,"0"0"-2501"0"0,0 0 200 0 0,0 0-200 0 0,0 0 296 0 0,-55-10-176 0 0,31 8-120 0 0,-3 1-284 0 0,-3 1-536 0 0,2 0-457 0 0,-2 0-1463 0 0,11-1-3292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8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1252 0 0,'0'0'7894'0'0,"0"0"-5096"0"0,0 0-1782 0 0,0 0-143 0 0,0 0-337 0 0,0 0-238 0 0,-3 7 80 0 0,-84 144 1347 0 0,86-149-1717 0 0,1 0 0 0 0,-1 0-1 0 0,1 0 1 0 0,0 0-1 0 0,-1 0 1 0 0,1 0 0 0 0,0 0-1 0 0,0 0 1 0 0,0 0 0 0 0,1 0-1 0 0,-1 0 1 0 0,0 0 0 0 0,1 0-1 0 0,-1 0 1 0 0,1 0 0 0 0,0 0-1 0 0,0 0 1 0 0,0 0 0 0 0,0 0-1 0 0,0-1 1 0 0,0 1-1 0 0,0 0 1 0 0,0-1 0 0 0,1 1-1 0 0,-1-1 1 0 0,1 1 0 0 0,-1-1-1 0 0,1 0 1 0 0,-1 1 0 0 0,1-1-1 0 0,0 0 1 0 0,0 0 0 0 0,0 0-1 0 0,-1 0 1 0 0,1-1 0 0 0,0 1-1 0 0,0 0 1 0 0,0-1-1 0 0,0 0 1 0 0,0 1 0 0 0,0-1-1 0 0,1 0 1 0 0,-1 0 0 0 0,0 0-1 0 0,1 0-7 0 0,98 7 341 0 0,-100-7-341 0 0,0 1-37 0 0,1-1 0 0 0,-1 0 0 0 0,1 1 0 0 0,0-1 0 0 0,-1 0 0 0 0,1 0 0 0 0,0 0 0 0 0,-1 0 0 0 0,1 0 0 0 0,-1 0 0 0 0,1-1 0 0 0,0 1 0 0 0,-1 0 0 0 0,1-1 0 0 0,-1 1 0 0 0,1-1 0 0 0,-1 0 0 0 0,1 1 0 0 0,-1-1 0 0 0,1 0 0 0 0,-1 0 0 0 0,0 0 0 0 0,0 0 0 0 0,1 0 0 0 0,-1 0 0 0 0,0-1 0 0 0,0 1 0 0 0,0 0 0 0 0,0 0 0 0 0,0-1 0 0 0,0 1 0 0 0,-1-1 0 0 0,1 1 0 0 0,0-1 0 0 0,-1 1 0 0 0,1-1 0 0 0,-1 1 0 0 0,1-1 0 0 0,-1 0 0 0 0,0 1 0 0 0,0-1 0 0 0,0 0 0 0 0,0 1 0 0 0,0-1 0 0 0,0 1 0 0 0,0-1 0 0 0,0 0 0 0 0,-1 1 0 0 0,1-1-1 0 0,-1 1 1 0 0,1-1 0 0 0,-1 1 0 0 0,0-1 0 0 0,1 1 0 0 0,-1-1 0 0 0,0 1 0 0 0,0-1 0 0 0,0 1 0 0 0,0 0 0 0 0,0 0 0 0 0,0 0 0 0 0,-1-1 0 0 0,1 1 0 0 0,0 0 0 0 0,0 0 0 0 0,-1 1 0 0 0,-1-2 37 0 0,-10-19-1021 0 0,3 8 1703 0 0,18 36 684 0 0,-7 130 650 0 0,2-139-3462 0 0,4-7-3656 0 0,2-5-1804 0 0</inkml:trace>
  <inkml:trace contextRef="#ctx0" brushRef="#br0" timeOffset="249.872">315 328 14721 0 0,'0'0'2909'0'0,"0"0"-2909"0"0,0 0 112 0 0,0 0-112 0 0,0 0 172 0 0,0 0 16 0 0,0 0-76 0 0,0 0-112 0 0,0 0-64 0 0,0 0-656 0 0,-3 18-553 0 0,3-16-1039 0 0,0 2-2544 0 0,4-4-2585 0 0</inkml:trace>
  <inkml:trace contextRef="#ctx0" brushRef="#br0" timeOffset="499.696">543 157 3676 0 0,'0'0'8466'0'0,"-6"-2"-6121"0"0,6 3-2348 0 0,1 0-1 0 0,-1 0 1 0 0,1 0-1 0 0,-1 0 0 0 0,1 1 1 0 0,-1-1-1 0 0,0 0 1 0 0,0 0-1 0 0,0 0 1 0 0,0 0-1 0 0,0 0 0 0 0,0 0 1 0 0,0 1-1 0 0,0-1 1 0 0,0 0-1 0 0,0 0 1 0 0,0 0-1 0 0,-1 0 0 0 0,1 0 1 0 0,0 0-1 0 0,-1 0 1 0 0,1 0-1 0 0,-1 0 0 0 0,1 0 1 0 0,-1 0-1 0 0,0 0 1 0 0,1 0-1 0 0,-1 0 1 0 0,0 0-1 0 0,0 0 0 0 0,0-1 1 0 0,1 1-1 0 0,-1 0 1 0 0,0-1-1 0 0,0 1 1 0 0,0 0-1 0 0,0-1 0 0 0,0 1 1 0 0,0-1-1 0 0,0 0 1 0 0,0 1-1 0 0,-1-1 1 0 0,1 0-1 0 0,0 0 0 0 0,0 1 1 0 0,0-1-1 0 0,0 0 1 0 0,0 0-1 0 0,0 0 0 0 0,-1 0 1 0 0,1-1-1 0 0,0 1 1 0 0,0 0-1 0 0,0 0 1 0 0,0-1-1 0 0,0 1 0 0 0,0-1 1 0 0,0 1-1 0 0,0-1 1 0 0,0 1-1 0 0,0-1 1 0 0,0 1-1 0 0,-1-2 4 0 0,51 52 367 0 0,-43-46-257 0 0,0 1 0 0 0,-1-1 0 0 0,1 1 0 0 0,-1 0 0 0 0,0 1 0 0 0,0-1 0 0 0,0 1 0 0 0,-1 0 0 0 0,0 0 0 0 0,0 1 0 0 0,-1-1 0 0 0,1 1 0 0 0,-1 0 0 0 0,-1 0 0 0 0,1 0 0 0 0,-1 0 1 0 0,0 2-111 0 0,-3-6 35 0 0,0-1 1 0 0,1 1-1 0 0,-1 0 1 0 0,0-1-1 0 0,0 1 1 0 0,-1 0 0 0 0,1-1-1 0 0,0 1 1 0 0,-1-1-1 0 0,0 0 1 0 0,1 1-1 0 0,-1-1 1 0 0,0 0 0 0 0,0 0-1 0 0,0 0 1 0 0,-1 0-1 0 0,1-1 1 0 0,0 1 0 0 0,-1 0-1 0 0,1-1 1 0 0,-1 0-1 0 0,1 0 1 0 0,-1 0-1 0 0,0 0 1 0 0,1 0 0 0 0,-1 0-1 0 0,0 0 1 0 0,0-1-1 0 0,0 0 1 0 0,0 1 0 0 0,1-1-1 0 0,-1 0 1 0 0,0 0-1 0 0,-3-1-35 0 0,-34-6-2404 0 0,29-1-909 0 0,2-6-3154 0 0</inkml:trace>
  <inkml:trace contextRef="#ctx0" brushRef="#br0" timeOffset="750.028">752 130 9461 0 0,'0'0'5808'0'0,"0"0"-4968"0"0,0 0-840 0 0,0 0 0 0 0,0 0 264 0 0,-45-14-15 0 0,22 13-185 0 0,-2 0-64 0 0,-2 1-657 0 0,0 0-675 0 0,3 0-1036 0 0,5 0-3048 0 0,5-1-1497 0 0</inkml:trace>
  <inkml:trace contextRef="#ctx0" brushRef="#br0" timeOffset="923.668">922 9 9097 0 0,'-2'7'6648'0'0,"-10"40"-5036"0"0,4-20-1431 0 0,0 1 0 0 0,2 0 0 0 0,1 0 0 0 0,2 1 0 0 0,0-1 0 0 0,2 1 0 0 0,1-1 0 0 0,4 24-181 0 0,45 48 291 0 0,-13-77-5840 0 0,-28-24-332 0 0,3-8-1785 0 0</inkml:trace>
  <inkml:trace contextRef="#ctx0" brushRef="#br0" timeOffset="1082.057">1191 79 13537 0 0,'0'0'2881'0'0,"0"0"-2817"0"0,0 0 124 0 0,8 49 296 0 0,-8-32-112 0 0,0 1-124 0 0,0 1-36 0 0,-2-3-52 0 0,-3 3-36 0 0,1-2-112 0 0,0-1 64 0 0,3-2-76 0 0,-1-1-248 0 0,2-1-460 0 0,0-4-717 0 0,0-1-1563 0 0,3-7-4492 0 0</inkml:trace>
  <inkml:trace contextRef="#ctx0" brushRef="#br0" timeOffset="1253.694">1317 337 9109 0 0,'0'0'7873'0'0,"0"0"-7861"0"0,0 0 372 0 0,-40 0-384 0 0,17-4 396 0 0,-3-1-196 0 0,-3 0-152 0 0,-2 1-48 0 0,-2-1-8 0 0,2 4-424 0 0,-1-1-376 0 0,8 2-601 0 0,2 0-1359 0 0,6 0-2704 0 0,9 3-1653 0 0</inkml:trace>
  <inkml:trace contextRef="#ctx0" brushRef="#br0" timeOffset="1534.036">1197 450 11865 0 0,'0'0'2636'0'0,"0"0"-2020"0"0,0 0-454 0 0,0 0 470 0 0,0 0-41 0 0,0 0-249 0 0,0 0-178 0 0,0 0-87 0 0,-10 3-198 0 0,53 22-249 0 0,-37-21 474 0 0,0-2-58 0 0,-1 0 1 0 0,-1 0-1 0 0,1 1 0 0 0,0 0 1 0 0,-1 0-1 0 0,1 0 0 0 0,-1 0 1 0 0,0 1-1 0 0,0 0 0 0 0,0-1 1 0 0,0 2-1 0 0,-1-1 1 0 0,0 0-1 0 0,0 1 0 0 0,0-1 1 0 0,0 1-1 0 0,-1 0 0 0 0,2 3-46 0 0,-7-5-11 0 0,1-1-1 0 0,-1 1 1 0 0,0-1-1 0 0,0 0 1 0 0,0 0-1 0 0,0 0 0 0 0,0 0 1 0 0,0-1-1 0 0,0 1 1 0 0,-1-1-1 0 0,1 0 1 0 0,-1 0-1 0 0,1 0 1 0 0,-1 0-1 0 0,1-1 1 0 0,-1 1-1 0 0,1-1 0 0 0,-1 0 1 0 0,0 0-1 0 0,1 0 1 0 0,-1-1-1 0 0,1 1 1 0 0,-1-1-1 0 0,1 0 1 0 0,-2 0 11 0 0,13 4-508 0 0,-4-3 546 0 0,0 1 1 0 0,0-1 0 0 0,0 1-1 0 0,0 0 1 0 0,0 1 0 0 0,0-1-1 0 0,-1 0 1 0 0,1 1 0 0 0,-1 0-1 0 0,1 0 1 0 0,-1 0 0 0 0,1 0-1 0 0,-1 1 1 0 0,0-1 0 0 0,0 1-1 0 0,0 0 1 0 0,-1 0 0 0 0,1 0-1 0 0,-1 0 1 0 0,1 0 0 0 0,-1 1-1 0 0,0-1 1 0 0,0 1 0 0 0,-1-1-1 0 0,1 1 1 0 0,-1 0 0 0 0,1-1-1 0 0,-1 1 1 0 0,-1 0 0 0 0,1 0-1 0 0,0 0 1 0 0,-1 0 0 0 0,0 0-1 0 0,0 3-38 0 0,-4-4-56 0 0,-1 1 0 0 0,1-1 0 0 0,-1 0 0 0 0,0-1 0 0 0,0 1 0 0 0,0-1 0 0 0,-1 0 0 0 0,1 0 0 0 0,0 0 0 0 0,-1-1 0 0 0,1 0 0 0 0,-1 0 0 0 0,0 0 0 0 0,1-1 0 0 0,-1 1 0 0 0,0-1 0 0 0,1-1 0 0 0,-1 1 0 0 0,1-1 0 0 0,-1 0 0 0 0,0 0 0 0 0,1-1 0 0 0,0 0 0 0 0,-5-2 56 0 0,5 3-434 0 0,-23-14-6465 0 0,17 1-1354 0 0</inkml:trace>
  <inkml:trace contextRef="#ctx0" brushRef="#br0" timeOffset="1783.295">1548 78 9005 0 0,'0'0'6616'0'0,"7"7"-4661"0"0,1 5-1836 0 0,0 0 0 0 0,0 0-1 0 0,-1 0 1 0 0,0 1 0 0 0,-1 0 0 0 0,-1 1 0 0 0,0-1 0 0 0,-1 1 0 0 0,0 0 0 0 0,-1 0 0 0 0,0 0 0 0 0,-1 6-119 0 0,-2-8-97 0 0,0 0 0 0 0,-1 0-1 0 0,-1 0 1 0 0,0 0 0 0 0,0 0 0 0 0,-1 0 0 0 0,-1 0-1 0 0,0-1 1 0 0,0 1 0 0 0,-1-1 0 0 0,-1 0-1 0 0,0-1 1 0 0,0 1 0 0 0,-1-1 0 0 0,-1-1 0 0 0,1 1-1 0 0,-1-1 1 0 0,-1 0 0 0 0,0-1 0 0 0,0 0 0 0 0,-8 5 97 0 0,5-7-3339 0 0,5-6-2579 0 0,4-4-1787 0 0</inkml:trace>
  <inkml:trace contextRef="#ctx0" brushRef="#br0" timeOffset="2035.037">1881 432 10409 0 0,'0'0'7653'0'0,"0"0"-7653"0"0,0 0-432 0 0,0 0 432 0 0,0 0 100 0 0,-40 5-100 0 0,22-9-236 0 0,0-1-372 0 0,-3 0-613 0 0,5-2-1619 0 0,3 3-2516 0 0,6-6-2113 0 0</inkml:trace>
  <inkml:trace contextRef="#ctx0" brushRef="#br0" timeOffset="2203">1877 350 10785 0 0,'0'0'4716'0'0,"0"0"-4024"0"0,0 0-552 0 0,0 0 213 0 0,0 0-65 0 0,0 0 60 0 0,-51-9-176 0 0,21 5-172 0 0,-1-2-748 0 0,3 0-849 0 0,4 2-2287 0 0,0-10-4889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8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14633 0 0,'6'8'105'0'0,"2"2"-59"0"0,-1-1 0 0 0,0 2 0 0 0,0-1 0 0 0,-1 1 1 0 0,-1 0-1 0 0,0 0 0 0 0,0 0 0 0 0,-1 1 0 0 0,0 0 0 0 0,-1 0 0 0 0,-1 0 0 0 0,0 0 0 0 0,0 0 1 0 0,-1 1-1 0 0,-1-1 0 0 0,0 0 0 0 0,-1 1 0 0 0,0-1 0 0 0,-1 0 0 0 0,0 0 0 0 0,-1 0 0 0 0,0 0 1 0 0,-1 0-1 0 0,0-1 0 0 0,-4 8-46 0 0,5-14-214 0 0,-20 34-504 0 0,4-17-4772 0 0,14-18-559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7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207 120 14705 0 0,'0'0'1132'0'0,"0"0"-1132"0"0,0 0 0 0 0,-37-3 392 0 0,19-4-203 0 0,-3 0-189 0 0,2 0-61 0 0,-2 0-671 0 0,4 1-620 0 0,3-1-636 0 0,4 1-2744 0 0,6-5-1761 0 0</inkml:trace>
  <inkml:trace contextRef="#ctx0" brushRef="#br0" timeOffset="171.307">183 19 8657 0 0,'0'0'4000'0'0,"0"0"-3032"0"0,0 0-16 0 0,0 0 420 0 0,0 0-527 0 0,0 0-521 0 0,0 0-152 0 0,0 0 128 0 0,0 0-64 0 0,-38 6-224 0 0,14-6-12 0 0,-2-4-744 0 0,1 2-525 0 0,-2-4-879 0 0,9 3-2880 0 0,-6-7-3529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7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5156 0 0,'0'0'9411'0'0,"0"7"-6857"0"0,-43 264-883 0 0,55-248-2659 0 0,3-14-3829 0 0,-2-11-1461 0 0</inkml:trace>
  <inkml:trace contextRef="#ctx0" brushRef="#br0" timeOffset="154.69">150 171 14349 0 0,'0'0'1816'0'0,"0"0"-1760"0"0,-42 0-48 0 0,24-2 84 0 0,-2 2-92 0 0,0-1-704 0 0,3 0-180 0 0,3 0-868 0 0,3 1-2956 0 0,4-1-2345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6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3344 0 0,'0'0'2269'0'0,"0"0"395"0"0,0 0-1054 0 0,0 0-419 0 0,0 0 167 0 0,0 0-163 0 0,0 0-506 0 0,0 0-467 0 0,1 8 163 0 0,5 19 68 0 0,2-1 1 0 0,1 0 0 0 0,1 0-1 0 0,1-1 1 0 0,2 0 0 0 0,0-1-1 0 0,14 18-453 0 0,-1 3 147 0 0,-9-18 535 0 0,-6-7-4299 0 0,-33-37-6965 0 0,13 9 7110 0 0</inkml:trace>
  <inkml:trace contextRef="#ctx0" brushRef="#br0" timeOffset="170.987">147 218 2660 0 0,'0'0'5485'0'0,"0"0"-2225"0"0,0 0-1036 0 0,0 0-1092 0 0,0 0-616 0 0,0 0 148 0 0,0 0 29 0 0,-14 37-81 0 0,1-23-152 0 0,-1 0-176 0 0,-3 0-136 0 0,-1 0-48 0 0,0-2-100 0 0,1-1-632 0 0,4-1-364 0 0,0-3-677 0 0,6-2-3059 0 0,5-5-3601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6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328 160 9381 0 0,'0'0'7465'0'0,"0"0"-7113"0"0,0 0-268 0 0,0 0-84 0 0,-57-6 288 0 0,29 2-164 0 0,-3 1-120 0 0,-3 1-4 0 0,2 1-8 0 0,1 0 0 0 0,0 1-228 0 0,4-2-364 0 0,2 1-165 0 0,8 0-379 0 0,7-2-824 0 0,5 0-1040 0 0,5 1-1645 0 0</inkml:trace>
  <inkml:trace contextRef="#ctx0" brushRef="#br0" timeOffset="171.402">270 100 3756 0 0,'0'0'7961'0'0,"0"0"-6297"0"0,0 0-852 0 0,0 0 264 0 0,0 0-272 0 0,0 0-576 0 0,0 0-3 0 0,-54-17-85 0 0,23 13-140 0 0,-3 0-44 0 0,2 1-961 0 0,1-3-283 0 0,4 3-420 0 0,5-2-1444 0 0,9 0-3041 0 0</inkml:trace>
  <inkml:trace contextRef="#ctx0" brushRef="#br0" timeOffset="328.828">329 1 9561 0 0,'8'4'1326'0'0,"1"0"-974"0"0,-1 1-1 0 0,1 0 1 0 0,-1 1-1 0 0,0 0 1 0 0,0 0-1 0 0,-1 0 1 0 0,0 1 0 0 0,0 0-1 0 0,0 1 1 0 0,-1 0-1 0 0,0 0 1 0 0,-1 0-1 0 0,0 0 1 0 0,0 1 0 0 0,-1 0-1 0 0,0 0 1 0 0,0 0-1 0 0,-1 1 1 0 0,0-1-1 0 0,-1 1-351 0 0,-2-5 23 0 0,0 0 0 0 0,0 0 0 0 0,0 0 0 0 0,-1-1 0 0 0,0 1-1 0 0,0 0 1 0 0,0 0 0 0 0,0-1 0 0 0,-1 1 0 0 0,0 0 0 0 0,0-1 0 0 0,0 1-1 0 0,0-1 1 0 0,-1 0 0 0 0,1 0 0 0 0,-1 0 0 0 0,0 0 0 0 0,-3 1-23 0 0,-58 46-450 0 0,12-34-5296 0 0,31-16-1584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3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5 14173 0 0,'0'0'1498'0'0,"0"0"-1376"0"0,0 0-176 0 0,0 0 48 0 0,0 0-16 0 0,0 0-62 0 0,-5 7 16 0 0,3-5 68 0 0,0-1 0 0 0,1 1 0 0 0,-1 0 0 0 0,0 0-1 0 0,1 1 1 0 0,-1-1 0 0 0,1 0 0 0 0,0 0 0 0 0,0 1-1 0 0,0-1 1 0 0,0 1 0 0 0,0-1 0 0 0,1 1-1 0 0,-1-1 1 0 0,1 1 0 0 0,-1-1 0 0 0,1 1 0 0 0,0 0-1 0 0,0-1 1 0 0,0 1 0 0 0,0-1 0 0 0,1 1 0 0 0,-1 0-1 0 0,1-1 1 0 0,-1 1 0 0 0,1-1 0 0 0,0 1 0 0 0,0-1-1 0 0,0 0 1 0 0,0 1 0 0 0,1-1 0 0 0,-1 0-1 0 0,1 0 1 0 0,-1 0 0 0 0,1 0 0 0 0,0 0 0 0 0,0 0-1 0 0,0 1 1 0 0,84 79 1555 0 0,-86-80-1528 0 0,0-1 1 0 0,0 1 0 0 0,0 0 0 0 0,-1 0 0 0 0,1 0 0 0 0,-1-1 0 0 0,1 1 0 0 0,-1 0 0 0 0,0 0 0 0 0,0-1 0 0 0,0 1 0 0 0,0-1 0 0 0,0 1 0 0 0,0-1-1 0 0,0 1 1 0 0,0-1 0 0 0,-1 1 0 0 0,1-1 0 0 0,-1 0 0 0 0,1 0 0 0 0,-1 0 0 0 0,1 0 0 0 0,-1 0 0 0 0,1 0 0 0 0,-1 0 0 0 0,0-1 0 0 0,0 1 0 0 0,1 0 0 0 0,-1-1-1 0 0,0 0 1 0 0,0 1 0 0 0,0-1 0 0 0,1 0 0 0 0,-1 0 0 0 0,-1 0-28 0 0,-40 1-3586 0 0,36-6-837 0 0,2-8-3139 0 0</inkml:trace>
  <inkml:trace contextRef="#ctx0" brushRef="#br0" timeOffset="251.562">228 9 14585 0 0,'0'0'1805'0'0,"0"0"-1345"0"0,0 0 152 0 0,0 0-116 0 0,0 0-460 0 0,0 0-36 0 0,-51-9-112 0 0,26 9-608 0 0,2 0-509 0 0,-1 0-559 0 0,7 0-2704 0 0,0 0-2533 0 0</inkml:trace>
  <inkml:trace contextRef="#ctx0" brushRef="#br0" timeOffset="714.963">377 183 5701 0 0,'0'0'5870'0'0,"0"0"-4429"0"0,0 0-1260 0 0,0 0 345 0 0,0 0 26 0 0,0 0-69 0 0,0 0-68 0 0,0 0-75 0 0,-8-4 7 0 0,8 3-369 0 0,-1 0 0 0 0,1 0 0 0 0,0 0 0 0 0,0 0 0 0 0,0-1 0 0 0,0 1 0 0 0,0 0 0 0 0,0 0 0 0 0,1 0 0 0 0,-1 0 0 0 0,0 0 0 0 0,0 0 0 0 0,1 0 0 0 0,-1 0 1 0 0,1 0-1 0 0,-1 0 0 0 0,1 0 0 0 0,-1 0 0 0 0,1 0 0 0 0,0 0 0 0 0,-1 0 0 0 0,1 0 0 0 0,0 1 0 0 0,0-1 0 0 0,0 0 0 0 0,0 0 0 0 0,-1 1 0 0 0,1-1 0 0 0,0 1 0 0 0,0-1 0 0 0,0 1 0 0 0,0-1 0 0 0,0 1 0 0 0,1-1 0 0 0,-1 1 0 0 0,0 0 0 0 0,0 0 0 0 0,0 0 0 0 0,0-1 0 0 0,0 1 0 0 0,0 0 0 0 0,0 0 0 0 0,1 1 0 0 0,-1-1 0 0 0,0 0 0 0 0,0 0 0 0 0,0 0 0 0 0,0 1 0 0 0,0-1 0 0 0,0 1 0 0 0,0-1 0 0 0,0 1 1 0 0,0-1-1 0 0,0 1 0 0 0,0-1 0 0 0,0 1 0 0 0,0 0 22 0 0,54 43 865 0 0,-28 22 772 0 0,-27-65-1525 0 0,0-1 62 0 0,0 0 84 0 0,4-37 183 0 0,-3 35-442 0 0,0 1 1 0 0,0-1-1 0 0,0 1 0 0 0,0 0 1 0 0,0 0-1 0 0,0-1 1 0 0,0 1-1 0 0,1 0 0 0 0,-1 0 1 0 0,1 0-1 0 0,-1 0 0 0 0,0 1 1 0 0,1-1-1 0 0,-1 0 0 0 0,1 1 1 0 0,0-1-1 0 0,-1 0 1 0 0,1 1-1 0 0,-1 0 0 0 0,1-1 1 0 0,0 1-1 0 0,-1 0 0 0 0,1 0 1 0 0,0 0-1 0 0,-1 0 0 0 0,1 0 1 0 0,0 1-1 0 0,-1-1 1 0 0,1 0-1 0 0,0 1 0 0 0,-1-1 1 0 0,1 1-1 0 0,-1 0 0 0 0,1-1 1 0 0,-1 1-1 0 0,1 0 0 0 0,-1 0 1 0 0,1 0-1 0 0,-1 0 1 0 0,0 0-1 0 0,0 0 0 0 0,1 0 1 0 0,-1 1-1 0 0,0-1 0 0 0,0 0 1 0 0,0 1-1 0 0,0-1 0 0 0,-1 1 1 0 0,1-1-1 0 0,0 1 1 0 0,-1-1-1 0 0,1 1 0 0 0,-1-1 1 0 0,1 1-1 0 0,-1 0 0 0 0,0-1 1 0 0,1 1-1 0 0,-1 0 0 0 0,0-1 1 0 0,0 1-1 0 0,0 0 1 0 0,0-1-1 0 0,-1 1 0 0 0,1 0 1 0 0,-1 0 0 0 0,2-3 20 0 0,-1 1 0 0 0,0 0 0 0 0,0-1 0 0 0,1 1 0 0 0,-1 0 0 0 0,0 0 0 0 0,0-1 0 0 0,1 1 0 0 0,-1 0 0 0 0,0 0 0 0 0,1 0 0 0 0,-1 0 0 0 0,0-1 0 0 0,1 1 0 0 0,-1 0 0 0 0,0 0 0 0 0,1 0 0 0 0,-1 0 0 0 0,0 0 0 0 0,1 0 0 0 0,-1 0 0 0 0,1 0 0 0 0,-1 0 0 0 0,0 0 0 0 0,1 0 0 0 0,-1 0 0 0 0,0 0 1 0 0,1 0-1 0 0,-1 0 0 0 0,0 0-20 0 0,0-1-17 0 0,-1-1 1 0 0,1 1-1 0 0,0-1 1 0 0,-1 1 0 0 0,1-1-1 0 0,0 1 1 0 0,0-1-1 0 0,0 1 1 0 0,0-1-1 0 0,0 1 1 0 0,0-1 0 0 0,0 1-1 0 0,1-1 1 0 0,-1 1-1 0 0,0-1 1 0 0,1 1 0 0 0,-1 0-1 0 0,1-1 1 0 0,0 1-1 0 0,-1-1 1 0 0,1 1 0 0 0,0 0-1 0 0,0 0 1 0 0,0-1-1 0 0,0 1 1 0 0,0 0 0 0 0,0 0-1 0 0,0 0 1 0 0,0 0-1 0 0,1 0 1 0 0,-1 0 0 0 0,0 1-1 0 0,0-1 1 0 0,1 0-1 0 0,-1 1 1 0 0,1-1 0 0 0,-1 1-1 0 0,1-1 1 0 0,-1 1-1 0 0,1-1 1 0 0,-1 1 0 0 0,1 0-1 0 0,-1 0 1 0 0,1 0-1 0 0,-1 0 1 0 0,1 0-1 0 0,-1 0 1 0 0,1 0 0 0 0,-1 1-1 0 0,1-1 17 0 0,4 5 60 0 0,-1 0 0 0 0,0 0 0 0 0,0 0 0 0 0,0 1 0 0 0,-1 0 0 0 0,0 0 0 0 0,0 0 0 0 0,0 0 0 0 0,-1 0 0 0 0,0 1 0 0 0,0 0 0 0 0,-1-1 0 0 0,0 1 0 0 0,0 0 0 0 0,-1 0 0 0 0,1 7-60 0 0,5-9-1848 0 0,-1-5-2341 0 0,-2-3-1491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02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5 3304 0 0,'0'0'1012'0'0,"0"0"2525"0"0,0 0-1718 0 0,0 0-415 0 0,0 0-6 0 0,0 0 17 0 0,0 0-194 0 0,0 0-458 0 0,-13-4-457 0 0,8 46 503 0 0,-5 42 224 0 0,4-52-913 0 0,3 0 0 0 0,0 0-1 0 0,2 1 1 0 0,1-1 0 0 0,2 0 0 0 0,3 16-120 0 0,45 10-1554 0 0,-26-57-1560 0 0,0-18-3309 0 0,-14 0-230 0 0</inkml:trace>
  <inkml:trace contextRef="#ctx0" brushRef="#br0" timeOffset="249.47">147 241 6645 0 0,'0'0'6176'0'0,"0"0"-5116"0"0,0 0-616 0 0,0 0-180 0 0,-40 11 40 0 0,23-8-176 0 0,1 1-128 0 0,-3 2 0 0 0,2-2-12 0 0,2 2-1524 0 0,-1-2-2420 0 0,9-2-1321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6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12973 0 0,'0'0'4937'0'0,"0"0"-4937"0"0,0 0-60 0 0,0 0 60 0 0,0 0 332 0 0,0 0-48 0 0,0 0-36 0 0,0 0-124 0 0,0 0-124 0 0,0 0-52 0 0,-12 20-416 0 0,10-18-548 0 0,0 0-661 0 0,2-2-2299 0 0,0 0-1876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9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5244 0 0,'0'0'7877'0'0,"0"0"-5406"0"0,0 0-2184 0 0,0 0-37 0 0,0 0 90 0 0,0 0-222 0 0,0 0-49 0 0,0 0 135 0 0,7 7 4 0 0,-1 0-154 0 0,1-1-1 0 0,-1 0 1 0 0,2 0-1 0 0,-1-1 1 0 0,0 0-1 0 0,1 0 1 0 0,0-1-1 0 0,0 0 1 0 0,1 0-1 0 0,-1-1 1 0 0,1 0-1 0 0,0-1 1 0 0,-1 0-1 0 0,1 0 1 0 0,0-1-1 0 0,5 1-53 0 0,-11-1 7 0 0,0-1 0 0 0,0 1 0 0 0,-1 0-1 0 0,1-1 1 0 0,0 0 0 0 0,0 1 0 0 0,0-1-1 0 0,0 0 1 0 0,0 0 0 0 0,-1-1 0 0 0,1 1-1 0 0,0-1 1 0 0,0 1 0 0 0,0-1 0 0 0,-1 0 0 0 0,1 0-1 0 0,0 0 1 0 0,-1 0 0 0 0,1-1 0 0 0,-1 1-1 0 0,1-1 1 0 0,-1 1 0 0 0,0-1 0 0 0,0 0-1 0 0,0 0 1 0 0,0 0 0 0 0,0 0 0 0 0,0 0 0 0 0,0-1-1 0 0,-1 1 1 0 0,1 0 0 0 0,-1-1 0 0 0,1 0-1 0 0,-1-1-6 0 0,-3 1-85 0 0,-1 1-1 0 0,-1-1 0 0 0,1 1 0 0 0,0-1 0 0 0,-1 1 1 0 0,1 0-1 0 0,-1 0 0 0 0,1 1 0 0 0,-1-1 0 0 0,0 1 1 0 0,0-1-1 0 0,0 1 0 0 0,0 1 0 0 0,0-1 0 0 0,0 0 1 0 0,0 1-1 0 0,0 0 0 0 0,0 0 0 0 0,0 0 0 0 0,0 0 1 0 0,0 1-1 0 0,0 0 0 0 0,0 0 0 0 0,0 0 0 0 0,0 0 1 0 0,0 0-1 0 0,1 1 0 0 0,-1 0 0 0 0,0 0 86 0 0,-1 2 71 0 0,0 0 0 0 0,0 0-1 0 0,1 0 1 0 0,-1 1 0 0 0,1 0 0 0 0,0 0-1 0 0,1 0 1 0 0,-1 1 0 0 0,1-1 0 0 0,0 1-1 0 0,0 0 1 0 0,1 0 0 0 0,-1 0 0 0 0,1 0-1 0 0,1 0 1 0 0,-1 0 0 0 0,1 0 0 0 0,0 1-1 0 0,0-1 1 0 0,1 1 0 0 0,0-1 0 0 0,0 0-1 0 0,1 1 1 0 0,0 3-71 0 0,4-6 104 0 0,0 0-1 0 0,0 0 0 0 0,0 0 0 0 0,0-1 1 0 0,1 0-1 0 0,-1 0 0 0 0,1-1 0 0 0,0 0 1 0 0,-1 0-1 0 0,1 0 0 0 0,0 0 0 0 0,0-1 1 0 0,1 0-1 0 0,-1 0 0 0 0,0-1 0 0 0,0 0 1 0 0,0 0-1 0 0,0 0 0 0 0,1-1 0 0 0,-1 0 1 0 0,0 0-1 0 0,1-1-103 0 0,-6 2 4 0 0,91-33-350 0 0,-78 17-3619 0 0,-6-3-3794 0 0,-6 7 189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0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26 14705 0 0,'0'0'4137'0'0,"0"0"-3953"0"0,0 0-184 0 0,0 0-24 0 0,0 0 24 0 0,0 0 148 0 0,-57-8-76 0 0,32 7-72 0 0,-2 1-48 0 0,0 0-16 0 0,3 0-132 0 0,2 0-148 0 0,2 0-100 0 0,6 0-288 0 0,5-4-797 0 0,4 2-1523 0 0,5-9-4036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0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8553 0 0,'0'0'7082'0'0,"5"7"-5280"0"0,0 1-1722 0 0,0 0 1 0 0,-1 1 0 0 0,0 0-1 0 0,0 0 1 0 0,-1 0-1 0 0,0 0 1 0 0,-1 1-1 0 0,0-1 1 0 0,0 1-1 0 0,-1-1 1 0 0,-1 1-1 0 0,1 0 1 0 0,-1-1-1 0 0,-1 1 1 0 0,0 0-81 0 0,0 2-221 0 0,0 12 534 0 0,-1-15-9300 0 0,8-15 405 0 0</inkml:trace>
  <inkml:trace contextRef="#ctx0" brushRef="#br0" timeOffset="248.838">219 244 15293 0 0,'0'0'2329'0'0,"0"0"-2329"0"0,0 0 0 0 0,0 0 200 0 0,0 0 44 0 0,0 0 68 0 0,0 0-116 0 0,0 0-196 0 0,0 0-320 0 0,0 0-152 0 0,-24 8-360 0 0,17-10-461 0 0,4 0-795 0 0,1 0-988 0 0,-3 1-1844 0 0,5-7-653 0 0</inkml:trace>
  <inkml:trace contextRef="#ctx0" brushRef="#br0" timeOffset="405.565">382 62 1188 0 0,'0'0'7362'0'0,"0"0"-4368"0"0,0 0-2450 0 0,0 0-400 0 0,-7-1 30 0 0,6 1-153 0 0,-1 0-1 0 0,1 0 1 0 0,0 0 0 0 0,0 0-1 0 0,-1 0 1 0 0,1 0 0 0 0,0 0-1 0 0,0 0 1 0 0,-1 0 0 0 0,1 0-1 0 0,0 1 1 0 0,0-1 0 0 0,-1 1 0 0 0,1-1-1 0 0,0 1 1 0 0,0-1 0 0 0,0 1-1 0 0,0-1 1 0 0,0 1 0 0 0,0 0-1 0 0,0 0 1 0 0,0 0 0 0 0,0 0 0 0 0,0-1-1 0 0,0 1 1 0 0,1 0 0 0 0,-1 0-1 0 0,0 1 1 0 0,1-1 0 0 0,-1 0-1 0 0,0 0 1 0 0,1 0 0 0 0,-1 0 0 0 0,1 1-1 0 0,0-1 1 0 0,-1 0 0 0 0,1 0-1 0 0,0 0 1 0 0,0 1 0 0 0,0-1-1 0 0,0 0 1 0 0,0 1 0 0 0,0-1-1 0 0,0 0 1 0 0,0 0 0 0 0,1 1 0 0 0,-1-1-1 0 0,0 0 1 0 0,1 0 0 0 0,-1 0-1 0 0,1 1 1 0 0,0-1 0 0 0,-1 0-1 0 0,1 0 1 0 0,0 0 0 0 0,-1 0 0 0 0,1 0-1 0 0,0 0 1 0 0,0 0 0 0 0,0 0-1 0 0,0-1 1 0 0,0 1 0 0 0,0 0-1 0 0,0 0 1 0 0,0-1 0 0 0,0 1 0 0 0,0-1-1 0 0,1 1 1 0 0,-1-1 0 0 0,1 1-21 0 0,115 105 4193 0 0,-116-105-4187 0 0,0 0 1 0 0,0 0 0 0 0,0 0 0 0 0,0 1 0 0 0,0-1-1 0 0,-1 0 1 0 0,1 1 0 0 0,0-1 0 0 0,-1 0 0 0 0,1 1-1 0 0,-1-1 1 0 0,1 1 0 0 0,-1-1 0 0 0,0 1 0 0 0,0-1-1 0 0,1 1 1 0 0,-1-1 0 0 0,0 1 0 0 0,0-1 0 0 0,-1 1-1 0 0,1-1 1 0 0,0 1 0 0 0,0-1 0 0 0,-1 1 0 0 0,1-1-1 0 0,-1 0 1 0 0,1 1 0 0 0,-1-1 0 0 0,0 0 0 0 0,1 1-1 0 0,-1-1 1 0 0,0 0 0 0 0,0 0 0 0 0,0 1 0 0 0,0-1-1 0 0,0 0 1 0 0,0 0 0 0 0,0 0 0 0 0,0 0 0 0 0,-1 0-1 0 0,1-1 1 0 0,0 1 0 0 0,0 0 0 0 0,-1-1 0 0 0,1 1-1 0 0,-1 0 1 0 0,1-1 0 0 0,-1 0 0 0 0,1 1 0 0 0,0-1-1 0 0,-1 0 1 0 0,1 0 0 0 0,-1 0 0 0 0,0 0-7 0 0,-85 2-1927 0 0,83-4 1453 0 0,-18-10-5881 0 0,16-3-1376 0 0</inkml:trace>
  <inkml:trace contextRef="#ctx0" brushRef="#br0" timeOffset="560.148">650 59 9321 0 0,'0'0'7353'0'0,"0"0"-7253"0"0,-37-5 100 0 0,16 1-200 0 0,-6-1 0 0 0,0 2-16 0 0,-1 0-761 0 0,-2 0-191 0 0,2 3-1304 0 0,7 0-2572 0 0,-6 0-1889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8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19 12793 0 0,'0'0'2576'0'0,"0"0"-2576"0"0,0 0-896 0 0,0 0 388 0 0,0 0 508 0 0,0 0 0 0 0,-41-1-100 0 0,23-3-1024 0 0,4 0-2740 0 0,-3-5-3061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9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174 136 9973 0 0,'0'0'8253'0'0,"0"0"-8169"0"0,0 0-84 0 0,0 0 0 0 0,0 0 12 0 0,0 0 188 0 0,-47-10-144 0 0,29 5-56 0 0,-2 1-444 0 0,2-3-276 0 0,1 0-349 0 0,7-2-1295 0 0,1-1-1796 0 0,5 3-1357 0 0</inkml:trace>
  <inkml:trace contextRef="#ctx0" brushRef="#br0" timeOffset="154.092">209 18 11745 0 0,'0'0'4356'0'0,"0"0"-4063"0"0,0 0 31 0 0,0 0-212 0 0,0 0 224 0 0,0 0 100 0 0,-45 8-152 0 0,22-8-284 0 0,-4 0-544 0 0,-2-4-697 0 0,-2-2-1299 0 0,8 2-3624 0 0,-8-7-1233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8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83 11537 0 0,'0'0'4326'0'0,"0"0"-3388"0"0,0 0-830 0 0,1 6 275 0 0,-13 109 767 0 0,8-123-7000 0 0,4-4-1418 0 0</inkml:trace>
  <inkml:trace contextRef="#ctx0" brushRef="#br0" timeOffset="248.053">74 0 10125 0 0,'0'0'6112'0'0,"0"0"-5535"0"0,0 0-465 0 0,0 0 684 0 0,0 0-128 0 0,0 0-372 0 0,0 0-296 0 0,0 0-156 0 0,0 0-240 0 0,0 0 48 0 0,2 11-332 0 0,-2-2-777 0 0,0-1-1115 0 0,4 1-2012 0 0,0-2-1341 0 0</inkml:trace>
  <inkml:trace contextRef="#ctx0" brushRef="#br0" timeOffset="497.113">218 130 10057 0 0,'0'0'2576'0'0,"0"0"-1339"0"0,2 7-366 0 0,0-3-787 0 0,-1-1 54 0 0,1 1 1 0 0,-1-1 0 0 0,0 0 0 0 0,0 1 0 0 0,0-1-1 0 0,-1 1 1 0 0,1-1 0 0 0,-1 1 0 0 0,1-1 0 0 0,-1 1-1 0 0,0 0 1 0 0,-1-1 0 0 0,1 1 0 0 0,-1-1 0 0 0,1 1-1 0 0,-1-1 1 0 0,0 1 0 0 0,-1-1 0 0 0,1 0 0 0 0,0 0 0 0 0,-1 1-1 0 0,-1 1-138 0 0,-1-56-560 0 0,4 50 536 0 0,0 0 0 0 0,0-1 0 0 0,0 1-1 0 0,1 0 1 0 0,-1-1 0 0 0,0 1 0 0 0,0 0 0 0 0,1 0-1 0 0,-1-1 1 0 0,1 1 0 0 0,-1 0 0 0 0,1 0-1 0 0,-1-1 1 0 0,1 1 0 0 0,0 0 0 0 0,0 0 0 0 0,-1 0-1 0 0,1 0 1 0 0,0 0 0 0 0,0 0 0 0 0,0 0-1 0 0,0 0 1 0 0,0 1 0 0 0,0-1 0 0 0,1 0 0 0 0,-1 0-1 0 0,0 1 1 0 0,0-1 0 0 0,0 1 0 0 0,1-1-1 0 0,-1 1 1 0 0,0 0 0 0 0,1-1 0 0 0,-1 1 0 0 0,0 0-1 0 0,1 0 1 0 0,-1 0 0 0 0,0 0 0 0 0,1 0 0 0 0,-1 0-1 0 0,0 0 1 0 0,0 1 0 0 0,1-1 0 0 0,-1 0-1 0 0,0 1 1 0 0,1-1 0 0 0,-1 1 0 0 0,0-1 0 0 0,0 1-1 0 0,0 0 1 0 0,0-1 0 0 0,1 1 0 0 0,-1 0-1 0 0,0 1 25 0 0,56 51 1935 0 0,-51 17-3648 0 0,-7-70-669 0 0,2-1-2567 0 0,0-2-2224 0 0</inkml:trace>
  <inkml:trace contextRef="#ctx0" brushRef="#br0" timeOffset="655.122">541 55 6917 0 0,'0'0'5486'0'0,"7"4"-3745"0"0,3 5-1542 0 0,1 0 0 0 0,-2 0 0 0 0,1 1 0 0 0,-2 0 0 0 0,1 1 0 0 0,-1 0 0 0 0,-1 0 0 0 0,0 1 0 0 0,0 0 0 0 0,-2 0 0 0 0,1 0 0 0 0,-1 1 0 0 0,-1 0 0 0 0,0 0 0 0 0,-1 0 0 0 0,-1 0 0 0 0,0 1 0 0 0,0-1 0 0 0,-2 1 0 0 0,1-1 0 0 0,-2 1 0 0 0,0-1 0 0 0,-1 5-199 0 0,1 0-14 0 0,-2 0 1 0 0,0 0 0 0 0,-1 0-1 0 0,0 0 1 0 0,-2-1-1 0 0,0 0 1 0 0,-1 0-1 0 0,0 0 1 0 0,-2-1-1 0 0,0 0 1 0 0,0 0 0 0 0,-2-1-1 0 0,0-1 1 0 0,-1 0-1 0 0,0 0 1 0 0,-1-1-1 0 0,-8 7 14 0 0,-14-2-1363 0 0,13-18-6807 0 0,20-6-129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7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31 205 10949 0 0,'0'0'4076'0'0,"0"0"-3326"0"0,0 0-741 0 0,0 0-102 0 0,0 0-38 0 0,-4 7 39 0 0,4-7 92 0 0,-2 2 6 0 0,1 0 0 0 0,-1 1-1 0 0,1-1 1 0 0,0 0-1 0 0,0 0 1 0 0,0 1 0 0 0,0-1-1 0 0,0 0 1 0 0,0 1 0 0 0,1-1-1 0 0,-1 1 1 0 0,1-1 0 0 0,-1 1-1 0 0,1-1 1 0 0,0 1 0 0 0,0-1-1 0 0,0 1 1 0 0,1 0 0 0 0,-1-1-1 0 0,0 1 1 0 0,1-1 0 0 0,0 1-1 0 0,0-1 1 0 0,0 0 0 0 0,0 1-1 0 0,0-1 1 0 0,0 0 0 0 0,0 0-1 0 0,1 0 1 0 0,-1 1-1 0 0,1-1 1 0 0,-1-1 0 0 0,3 3-6 0 0,17 17 719 0 0,-19-20-691 0 0,1 0 0 0 0,-1 0 1 0 0,1 0-1 0 0,-1 0 0 0 0,0 1 1 0 0,0-1-1 0 0,0 1 0 0 0,0-1 1 0 0,0 1-1 0 0,0 0 0 0 0,0 0 1 0 0,0 0-1 0 0,0 0 0 0 0,-1 0 0 0 0,1 0 1 0 0,-1 0-1 0 0,0 0 0 0 0,0 1 1 0 0,0-1-1 0 0,0 1 0 0 0,0-1 1 0 0,0 1-1 0 0,0-1 0 0 0,-1 1 1 0 0,1-1-1 0 0,-1 1 0 0 0,0-1 0 0 0,0 1 1 0 0,0 0-1 0 0,0-1 0 0 0,0 1 1 0 0,-1-1-1 0 0,1 1 0 0 0,-1 0 1 0 0,1-1-1 0 0,-1 1 0 0 0,0-1 1 0 0,0 0-1 0 0,0 1 0 0 0,-1-1 1 0 0,1 0-1 0 0,0 1 0 0 0,-1-1 0 0 0,0 0 1 0 0,1 0-1 0 0,-1 0 0 0 0,0-1 1 0 0,0 1-1 0 0,-1 1-28 0 0,-36 12-567 0 0,26-15-2120 0 0,2-5-3465 0 0,3-6-2203 0 0</inkml:trace>
  <inkml:trace contextRef="#ctx0" brushRef="#br0" timeOffset="155.873">220 169 15617 0 0,'0'0'2113'0'0,"0"0"-1669"0"0,0 0-392 0 0,0 0 144 0 0,0 0-84 0 0,-56-7-64 0 0,32 7-48 0 0,0 0-384 0 0,-3 0-508 0 0,3 2-409 0 0,3-2-1047 0 0,4 0-3300 0 0,6-5-2361 0 0</inkml:trace>
  <inkml:trace contextRef="#ctx0" brushRef="#br0" timeOffset="589.968">307 2 8221 0 0,'0'0'6680'0'0,"0"0"-5185"0"0,0 0-1138 0 0,0 0 149 0 0,0 0-57 0 0,0 0-215 0 0,-10-2-1568 0 0,45 8-341 0 0,-31-4 1787 0 0,0 0 0 0 0,0 0 0 0 0,0 1 1 0 0,0-1-1 0 0,-1 1 0 0 0,1 0 0 0 0,-1 0 0 0 0,0 0 0 0 0,1 0 0 0 0,-1 0 0 0 0,-1 1 0 0 0,1 0 0 0 0,-1-1 0 0 0,1 1 0 0 0,-1 0 0 0 0,0 0 0 0 0,0 1 0 0 0,-1-1 0 0 0,1 0 0 0 0,-1 0 0 0 0,0 1 0 0 0,0 1-112 0 0,-1-6 214 0 0,0 0 92 0 0,0-37-2236 0 0,3 36 1980 0 0,0 0-1 0 0,-1-1 1 0 0,1 1 0 0 0,0 0-1 0 0,0 0 1 0 0,0 1 0 0 0,0-1-1 0 0,0 1 1 0 0,0-1 0 0 0,0 1-1 0 0,0 0 1 0 0,0 0-1 0 0,0 1 1 0 0,0-1 0 0 0,0 0-1 0 0,0 1 1 0 0,0 0 0 0 0,0 0-1 0 0,0 0 1 0 0,0 0 0 0 0,0 0-1 0 0,-1 0 1 0 0,1 1 0 0 0,0 0-1 0 0,-1-1 1 0 0,1 1-1 0 0,-1 0 1 0 0,0 0 0 0 0,0 0-1 0 0,1 0 1 0 0,-1 1 0 0 0,-1-1-1 0 0,1 1 1 0 0,0-1 0 0 0,-1 1-1 0 0,1-1 1 0 0,-1 1 0 0 0,0 0-1 0 0,0 0 1 0 0,0 0-1 0 0,0 0 1 0 0,0 0 0 0 0,-1 0-1 0 0,1 0 1 0 0,-1 0 0 0 0,0 0-50 0 0,0-5 180 0 0,-1 0-196 0 0,1 1-1 0 0,-1 0 1 0 0,0-1-1 0 0,0 1 1 0 0,1-1-1 0 0,-1 1 1 0 0,1-1-1 0 0,-1 0 0 0 0,1 1 1 0 0,0-1-1 0 0,-1 1 1 0 0,1-1-1 0 0,0 0 1 0 0,0 1-1 0 0,0-1 1 0 0,0 1-1 0 0,1-1 1 0 0,-1 0-1 0 0,0 1 1 0 0,1-1-1 0 0,-1 1 1 0 0,1-1-1 0 0,-1 1 1 0 0,1-1-1 0 0,0 1 1 0 0,0-1-1 0 0,-1 1 1 0 0,1 0-1 0 0,0-1 0 0 0,0 1 1 0 0,0 0-1 0 0,1 0 1 0 0,-1 0-1 0 0,0 0 1 0 0,0 0-1 0 0,1 0 1 0 0,-1 0-1 0 0,0 0 1 0 0,1 0-1 0 0,-1 1 1 0 0,1-1-1 0 0,-1 0 1 0 0,1 1-1 0 0,-1-1 1 0 0,1 1-1 0 0,0 0 1 0 0,-1 0-1 0 0,1 0 1 0 0,-1-1-1 0 0,1 1 1 0 0,0 0-1 0 0,1 1 17 0 0,24 64 131 0 0,-29-38-4336 0 0,-1-25-928 0 0,2-2-2617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6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 4852 0 0,'0'0'5821'0'0,"0"0"-3635"0"0,0 0-1601 0 0,0 0-282 0 0,0 0-35 0 0,0 0 48 0 0,0 0 254 0 0,0 0 72 0 0,-4 7-168 0 0,-99 121 263 0 0,103-127-736 0 0,0 0 0 0 0,0 1 0 0 0,0-1 0 0 0,-1 0 0 0 0,1 1 0 0 0,1-1 1 0 0,-1 0-1 0 0,0 1 0 0 0,0-1 0 0 0,0 0 0 0 0,1 1 0 0 0,-1-1 0 0 0,0 0 0 0 0,1 0 0 0 0,0 0 0 0 0,-1 1 0 0 0,1-1 0 0 0,0 0 0 0 0,-1 0 0 0 0,1 0 0 0 0,0 0 0 0 0,0 0 0 0 0,0 0 0 0 0,0 0 0 0 0,0 0 0 0 0,0 0 0 0 0,0-1 0 0 0,0 1 1 0 0,0 0-1 0 0,0-1 0 0 0,1 1 0 0 0,-1 0 0 0 0,0-1 0 0 0,0 0 0 0 0,1 1 0 0 0,-1-1 0 0 0,0 0 0 0 0,0 0 0 0 0,1 1 0 0 0,-1-1 0 0 0,0 0 0 0 0,1 0 0 0 0,-1-1 0 0 0,0 1 0 0 0,1 0 0 0 0,-1 0 0 0 0,1-1-1 0 0,76 0 236 0 0,-74 1-243 0 0,58-24-715 0 0,-58 11-3265 0 0,-5-6-3650 0 0,-1 10 2951 0 0</inkml:trace>
  <inkml:trace contextRef="#ctx0" brushRef="#br0" timeOffset="246.431">203 90 732 0 0,'0'0'5960'0'0,"0"0"-2676"0"0,0 0-1362 0 0,5 8-358 0 0,-1-3-1357 0 0,-1 1 1 0 0,1 0-1 0 0,-1 0 0 0 0,0 0 1 0 0,-1 0-1 0 0,0 0 1 0 0,0 0-1 0 0,0 1 0 0 0,-1-1 1 0 0,1 1-1 0 0,-2-1 1 0 0,1 1-1 0 0,-1 0 0 0 0,0-1 1 0 0,0 1-1 0 0,-1 0 0 0 0,1-1 1 0 0,-2 1-1 0 0,1-1 1 0 0,-1 1-1 0 0,0 1-207 0 0,-8 23 103 0 0,8-23-9336 0 0,9-11 706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14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0 231 9321 0 0,'0'0'3724'0'0,"0"0"-2580"0"0,0 0-675 0 0,3 8 100 0 0,4 6-477 0 0,-1 1 0 0 0,0 0 0 0 0,-1 0-1 0 0,-1 1 1 0 0,-1-1 0 0 0,0 1 0 0 0,-1-1 0 0 0,0 1 0 0 0,-1 0 0 0 0,-1 0 0 0 0,-1 0 0 0 0,0 0 0 0 0,-1 0 0 0 0,-1-1 0 0 0,0 1 0 0 0,-1-1 0 0 0,-1 0 0 0 0,-1 0 0 0 0,-2 5-92 0 0,6-31-9633 0 0,2-8 2292 0 0</inkml:trace>
  <inkml:trace contextRef="#ctx0" brushRef="#br0" timeOffset="172.958">102 175 7749 0 0,'6'-1'4780'0'0,"-1"-1"-4646"0"0,1 1 1 0 0,-1 0-1 0 0,0 1 0 0 0,1-1 0 0 0,-1 1 0 0 0,1 0 0 0 0,-1 0 1 0 0,0 1-1 0 0,1-1 0 0 0,-1 1 0 0 0,0 0 0 0 0,1 1 1 0 0,-1-1-1 0 0,0 1 0 0 0,0 0 0 0 0,0 1 0 0 0,0-1 1 0 0,-1 1-1 0 0,1 0 0 0 0,-1 0 0 0 0,1 0 0 0 0,-1 1 0 0 0,0-1 1 0 0,0 1-1 0 0,-1 0 0 0 0,1 0 0 0 0,-1 1 0 0 0,0-1 1 0 0,0 1-1 0 0,0-1 0 0 0,-1 1 0 0 0,1 0 0 0 0,-1 0 1 0 0,0 0-1 0 0,-1 0 0 0 0,1 1 0 0 0,-1-1 0 0 0,0 1-134 0 0,-3-2-12 0 0,0 1-1 0 0,-1-1 0 0 0,1 0 1 0 0,-1 1-1 0 0,0-1 1 0 0,0-1-1 0 0,0 1 0 0 0,-1 0 1 0 0,1-1-1 0 0,-1 1 1 0 0,0-1-1 0 0,0 0 0 0 0,0-1 1 0 0,0 1-1 0 0,-1 0 0 0 0,1-1 1 0 0,-1 0-1 0 0,0 0 1 0 0,1-1-1 0 0,-1 1 0 0 0,0-1 1 0 0,0 0-1 0 0,0 0 13 0 0,-43 6-5258 0 0,30-8-981 0 0</inkml:trace>
  <inkml:trace contextRef="#ctx0" brushRef="#br0" timeOffset="440.945">433 0 10125 0 0,'0'0'3831'0'0,"0"0"-2957"0"0,-6 9-339 0 0,-62 155 1166 0 0,63-149-1665 0 0,1 0 1 0 0,0 0-1 0 0,1 1 1 0 0,1-1-1 0 0,0 1 1 0 0,1 0 0 0 0,1 0-1 0 0,0-1 1 0 0,2 1-1 0 0,-1 0 1 0 0,2-1-1 0 0,0 1 1 0 0,1-1 0 0 0,1 0-1 0 0,0 0 1 0 0,1 0-1 0 0,0-1 1 0 0,1 0-1 0 0,1 0 1 0 0,3 5-37 0 0,21-1-1193 0 0,-9-27-8136 0 0,-11-9 2054 0 0</inkml:trace>
  <inkml:trace contextRef="#ctx0" brushRef="#br0" timeOffset="704.082">710 198 8705 0 0,'0'0'6240'0'0,"0"0"-4908"0"0,3 9-1135 0 0,2 5-61 0 0,0 2 0 0 0,-2-1 0 0 0,0 0 0 0 0,0 1 0 0 0,-2-1 0 0 0,0 1 1 0 0,0 0-1 0 0,-2 0 0 0 0,0-1 0 0 0,-1 2-136 0 0,-6 50-603 0 0,23-84-7845 0 0,-4-6-232 0 0</inkml:trace>
  <inkml:trace contextRef="#ctx0" brushRef="#br0" timeOffset="860.837">924 147 9309 0 0,'0'0'7221'0'0,"0"0"-6957"0"0,-51 2-264 0 0,13-1 0 0 0,-11 0 288 0 0,5 2-104 0 0,8-2-108 0 0,10 0-68 0 0,6 0-8 0 0,-1 1-748 0 0,-3-2-245 0 0,0 3-347 0 0,9-2-1148 0 0,2-1-2724 0 0,13-2-1357 0 0</inkml:trace>
  <inkml:trace contextRef="#ctx0" brushRef="#br0" timeOffset="1110.5">937 53 6717 0 0,'0'0'7093'0'0,"0"0"-5367"0"0,3 7-1409 0 0,4 8-208 0 0,1-1-1 0 0,1-1 0 0 0,0 1 0 0 0,1-2 1 0 0,0 1-1 0 0,1-1 0 0 0,1-1 0 0 0,-1 0 1 0 0,2 0-1 0 0,0-2 0 0 0,0 1 0 0 0,0-2 1 0 0,1 0-1 0 0,1 0 0 0 0,-1-1 0 0 0,1-1 1 0 0,0 0-1 0 0,1-1 0 0 0,-1-1 0 0 0,7 1-108 0 0,-65 36-707 0 0,-154 170 1314 0 0,182-191-1612 0 0,8-6-4805 0 0,7-12 256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1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37 16950 0 0,'0'0'2188'0'0,"0"0"-2148"0"0,0 0-40 0 0,0 0-40 0 0,0 0 40 0 0,-51-8 16 0 0,24 4-16 0 0,-1 1-4 0 0,-3 1-84 0 0,-3 2 40 0 0,4 0-296 0 0,1 0-336 0 0,6-1-452 0 0,6-2-1321 0 0,7 0-3015 0 0,7-10-3389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2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26 16053 0 0,'0'0'2381'0'0,"0"0"-2381"0"0,0 0-492 0 0,-42 0 492 0 0,2 0 220 0 0,-13-4-60 0 0,-8 0-160 0 0,3 0-556 0 0,7 0-861 0 0,18 1-2787 0 0,1-4-4449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6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1132 27 10757 0 0,'-11'0'3848'0'0,"-598"-10"-705"0"0,120 23-2640 0 0,467-18-752 0 0,34 0-413 0 0,38-2-965 0 0,76-2-3889 0 0,-65 6-393 0 0</inkml:trace>
  <inkml:trace contextRef="#ctx0" brushRef="#br0" timeOffset="250.729">893 99 8413 0 0,'0'0'5242'0'0,"-10"1"-3862"0"0,-421-23 2073 0 0,149 28-4051 0 0,281-6 428 0 0,-7 2-885 0 0,7 3-5519 0 0,2-5 343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6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30 9369 0 0,'0'0'2414'0'0,"0"0"-1736"0"0,0 0-447 0 0,0 0 15 0 0,0 0 214 0 0,0 0-140 0 0,0 0-128 0 0,0 0-51 0 0,1-4-83 0 0,0 2-42 0 0,-1 1 0 0 0,1-1 0 0 0,0 1 0 0 0,-1-1 0 0 0,1 1 0 0 0,0 0 0 0 0,0-1 0 0 0,0 1 0 0 0,0 0 0 0 0,0 0 0 0 0,1 0 0 0 0,-1 0 0 0 0,0 0 0 0 0,0 0 0 0 0,1 0 0 0 0,-1 0 0 0 0,0 0 0 0 0,1 0 0 0 0,-1 1 0 0 0,1-1 0 0 0,-1 1 0 0 0,1-1 0 0 0,0 1 0 0 0,-1 0 0 0 0,1-1 0 0 0,-1 1 0 0 0,1 0 0 0 0,0 0 0 0 0,-1 0 0 0 0,1 0 0 0 0,-1 1 0 0 0,1-1 0 0 0,0 0 0 0 0,-1 0 0 0 0,1 1 0 0 0,-1-1 0 0 0,1 1 0 0 0,-1 0 0 0 0,1-1 0 0 0,-1 1 0 0 0,0 0 0 0 0,1 0 0 0 0,-1 0 0 0 0,0 0 0 0 0,0 0 0 0 0,1 0 0 0 0,-1 0 0 0 0,0 1-16 0 0,2 0 57 0 0,0 1 0 0 0,0-1 0 0 0,0 0 0 0 0,-1 1 0 0 0,1 0 0 0 0,-1 0 0 0 0,0-1-1 0 0,1 1 1 0 0,-1 1 0 0 0,-1-1 0 0 0,1 0 0 0 0,0 0 0 0 0,-1 1 0 0 0,0-1 0 0 0,0 1-1 0 0,0-1 1 0 0,0 1 0 0 0,0-1 0 0 0,-1 1 0 0 0,1 0 0 0 0,-1-1 0 0 0,0 1 0 0 0,0 0 0 0 0,-1-1-1 0 0,1 1 1 0 0,-1 0 0 0 0,0-1 0 0 0,0 1 0 0 0,0-1 0 0 0,0 1 0 0 0,0-1 0 0 0,-1 1-57 0 0,-75 94 1711 0 0,48-67-1932 0 0,30-29 231 0 0,0 0-1 0 0,1 0 0 0 0,-1 0 1 0 0,1 0-1 0 0,0 0 1 0 0,-1 0-1 0 0,1 0 0 0 0,0-1 1 0 0,0 1-1 0 0,0 0 0 0 0,0-1 1 0 0,0 0-1 0 0,1 1 0 0 0,-1-1 1 0 0,0 0-1 0 0,1 0 1 0 0,-1-1-1 0 0,1 1 0 0 0,-1 0 1 0 0,1-1-1 0 0,-1 1 0 0 0,1-1 1 0 0,-1 0-1 0 0,1 0 1 0 0,-1 0-1 0 0,1 0 0 0 0,-1 0 1 0 0,1-1-1 0 0,-1 1 0 0 0,1-1 1 0 0,-1 0-1 0 0,1 0-9 0 0,11 3-39 0 0,112 15-812 0 0,-125-23-8572 0 0,-1-5 1252 0 0</inkml:trace>
  <inkml:trace contextRef="#ctx0" brushRef="#br0" timeOffset="390.306">381 54 10077 0 0,'0'0'3504'0'0,"0"0"-2631"0"0,0 0-740 0 0,0 0-10 0 0,0 0 151 0 0,0 0-126 0 0,0 0-161 0 0,-4-3 137 0 0,2 2-127 0 0,2 1 7 0 0,1-1 0 0 0,-1 1 0 0 0,0 0 0 0 0,0 0 0 0 0,0-1 1 0 0,1 1-1 0 0,-1 0 0 0 0,0 0 0 0 0,0-1 0 0 0,0 1 0 0 0,0 0 1 0 0,1-1-1 0 0,-1 1 0 0 0,0 0 0 0 0,0-1 0 0 0,0 1 0 0 0,0 0 1 0 0,0-1-1 0 0,0 1 0 0 0,0 0 0 0 0,0-1 0 0 0,0 1 0 0 0,0 0 1 0 0,0-1-1 0 0,0 1 0 0 0,0 0 0 0 0,0-1 0 0 0,0 1 0 0 0,-1 0 0 0 0,1-1 1 0 0,0 1-1 0 0,0 0 0 0 0,0 0 0 0 0,0-1 0 0 0,-1 1 0 0 0,1 0 1 0 0,0-1-1 0 0,0 1 0 0 0,0 0 0 0 0,-1 0 0 0 0,1 0 0 0 0,0-1 1 0 0,-1 1-1 0 0,1 0-4 0 0,6 1 61 0 0,-1 0 0 0 0,1 1 0 0 0,-1-1 1 0 0,1 1-1 0 0,-1 0 0 0 0,0 1 0 0 0,1-1 1 0 0,-1 1-1 0 0,-1 0 0 0 0,1 0 0 0 0,0 1 0 0 0,-1-1 1 0 0,0 1-1 0 0,0 0 0 0 0,0 0 0 0 0,0 1 1 0 0,0-1-1 0 0,-1 1 0 0 0,0 0 0 0 0,0 0 0 0 0,0 0 1 0 0,-1 0-1 0 0,0 0 0 0 0,0 1 0 0 0,0-1 0 0 0,0 1 1 0 0,-1-1-1 0 0,0 1 0 0 0,0-1 0 0 0,0 1 1 0 0,-1 0-1 0 0,0 0 0 0 0,0-1 0 0 0,-1 1 0 0 0,1 0 1 0 0,-1-1-1 0 0,-1 1 0 0 0,1 0 0 0 0,-1-1 1 0 0,0 0-1 0 0,0 1 0 0 0,0-1 0 0 0,-1 0 0 0 0,1 0 1 0 0,-2 1-62 0 0,-122 102 387 0 0,176-109 581 0 0,133-31-2050 0 0,-171 34-1619 0 0,-2 3-4413 0 0,-5 0-738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8:25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108 185 1316 0 0,'0'0'1260'0'0,"0"0"2396"0"0,0 0-856 0 0,0 0-1063 0 0,0 0-260 0 0,0 0-108 0 0,0 0-109 0 0,0 0-194 0 0,26 10 1769 0 0,-23-11-2822 0 0,1 0 0 0 0,-1 0 0 0 0,1 0 0 0 0,-1-1 0 0 0,0 1 0 0 0,1-1 0 0 0,-1 0-1 0 0,0 0 1 0 0,0 0 0 0 0,0 0 0 0 0,-1 0 0 0 0,1 0 0 0 0,0-1 0 0 0,-1 0 0 0 0,1 1 0 0 0,-1-1-1 0 0,0 0 1 0 0,0 0 0 0 0,0 0 0 0 0,-1-1 0 0 0,1 1 0 0 0,-1 0 0 0 0,1-1 0 0 0,-1 1 0 0 0,0 0-1 0 0,-1-1 1 0 0,1 0 0 0 0,0 1 0 0 0,-1-1 0 0 0,0 1 0 0 0,0-1 0 0 0,0 0 0 0 0,0 1 0 0 0,-1-1-1 0 0,1 1 1 0 0,-1-1 0 0 0,0 1 0 0 0,0-1 0 0 0,0 1 0 0 0,-1-1 0 0 0,1 1 0 0 0,-1 0 0 0 0,0 0-1 0 0,0 0 1 0 0,0 0 0 0 0,0 0 0 0 0,0 0 0 0 0,-1 0 0 0 0,1 1 0 0 0,-1-1 0 0 0,0 1-1 0 0,-1-1-12 0 0,2-1-44 0 0,1 1 0 0 0,-1 0-1 0 0,0 0 1 0 0,-1 1-1 0 0,1-1 1 0 0,0 0-1 0 0,-1 1 1 0 0,0-1-1 0 0,1 1 1 0 0,-1 0-1 0 0,0 0 1 0 0,0 0-1 0 0,0 0 1 0 0,0 1 0 0 0,-1-1-1 0 0,1 1 1 0 0,0 0-1 0 0,-1 0 1 0 0,1 0-1 0 0,-1 0 1 0 0,1 0-1 0 0,-1 1 1 0 0,1 0-1 0 0,-1 0 1 0 0,1 0 0 0 0,-1 0-1 0 0,1 0 1 0 0,-1 1-1 0 0,1-1 1 0 0,-1 1-1 0 0,1 0 1 0 0,-1 0-1 0 0,1 0 1 0 0,0 1-1 0 0,-1-1 1 0 0,1 1 0 0 0,0 0-1 0 0,0 0 1 0 0,0 0-1 0 0,0 0 1 0 0,1 0-1 0 0,-1 1 1 0 0,1-1-1 0 0,-1 1 1 0 0,1 0-1 0 0,0-1 1 0 0,0 1-1 0 0,0 0 1 0 0,0 1 0 0 0,0-1 44 0 0,-1 6 39 0 0,0-1 1 0 0,0 1-1 0 0,0 0 1 0 0,1 0 0 0 0,1 0-1 0 0,-1 0 1 0 0,1 1 0 0 0,1-1-1 0 0,0 0 1 0 0,0 0-1 0 0,1 1 1 0 0,0-1 0 0 0,1 0-1 0 0,0 0 1 0 0,0 0 0 0 0,1 0-1 0 0,0-1 1 0 0,0 1 0 0 0,4 5-40 0 0,63 26-2078 0 0,-61-41-2141 0 0,-1-3-3245 0 0</inkml:trace>
  <inkml:trace contextRef="#ctx0" brushRef="#br0" timeOffset="171.969">313 194 6949 0 0,'0'0'8672'0'0,"0"0"-7655"0"0,0 0-929 0 0,0 0 548 0 0,0 0 56 0 0,0 0-396 0 0,0 0-296 0 0,0 0-68 0 0,0 0 68 0 0,0 0 0 0 0,3 11-384 0 0,-3-8-560 0 0,0 0-865 0 0,0-1-2055 0 0,5-2-2585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8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35 13717 0 0,'0'0'1616'0'0,"0"0"-1288"0"0,0 0 228 0 0,0 0 221 0 0,0 0-777 0 0,0 0-68 0 0,0 0 68 0 0,-37-14 0 0 0,10 8-148 0 0,-7 2-973 0 0,2-2-1231 0 0,9 1-4640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1:53:02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2526 266 732 0 0,'0'0'1539'0'0,"0"0"1308"0"0,0 0-1796 0 0,0 0-393 0 0,0 0 320 0 0,0 0 250 0 0,0 0-312 0 0,0 0-371 0 0,0 0 45 0 0,-6-3 117 0 0,-14-4-403 0 0,0 1 0 0 0,0 2 0 0 0,-1 0-1 0 0,1 1 1 0 0,-1 1 0 0 0,0 0 0 0 0,0 2 0 0 0,1 1-1 0 0,-15 2-303 0 0,-25-2 174 0 0,-1081-24 2083 0 0,310 15-2133 0 0,801 12-193 0 0,7-1-2414 0 0,9-3-5335 0 0,21 0 1108 0 0</inkml:trace>
  <inkml:trace contextRef="#ctx0" brushRef="#br0" timeOffset="10818.789">2262 511 10981 0 0,'0'0'2209'0'0,"0"0"-1390"0"0,0 0-663 0 0,0 0-114 0 0,0 0 44 0 0,0 0-39 0 0,0 0-62 0 0,9 3-43 0 0,4 2 244 0 0,0-1 0 0 0,-1 2 1 0 0,1 0-1 0 0,-1 0 0 0 0,0 1 0 0 0,0 1 0 0 0,-1 0 0 0 0,0 1 0 0 0,-1 0 0 0 0,10 10-186 0 0,-21-17-18 0 0,0 1-1 0 0,0-1 1 0 0,0 0-1 0 0,0 1 1 0 0,-1-1-1 0 0,1 0 1 0 0,0 0-1 0 0,-1 0 1 0 0,0 0 0 0 0,1 0-1 0 0,-1 0 1 0 0,0-1-1 0 0,0 1 1 0 0,0-1-1 0 0,0 1 1 0 0,0-1-1 0 0,0 1 1 0 0,-1-1-1 0 0,1 0 1 0 0,0 0 0 0 0,-1 0-1 0 0,1-1 1 0 0,-1 1-1 0 0,1 0 1 0 0,-1-1-1 0 0,1 0 1 0 0,-1 1-1 0 0,1-1 1 0 0,-1 0-1 0 0,1 0 1 0 0,-1-1 0 0 0,1 1-1 0 0,-1 0 1 0 0,1-1-1 0 0,-1 0 1 0 0,1 1-1 0 0,0-1 1 0 0,-1 0-1 0 0,1 0 1 0 0,0-1-1 0 0,-2 0 19 0 0,45 5-1586 0 0,41 68 3865 0 0,-80-69-2244 0 0,-1 0 0 0 0,0 0-1 0 0,0 0 1 0 0,0 0-1 0 0,-1-1 1 0 0,1 1 0 0 0,0 1-1 0 0,-1-1 1 0 0,1 0-1 0 0,-1 0 1 0 0,0 0 0 0 0,1 0-1 0 0,-1 0 1 0 0,0 0-1 0 0,0 0 1 0 0,-1 0 0 0 0,1 1-1 0 0,0-1 1 0 0,-1 0-1 0 0,1 0 1 0 0,-1 0 0 0 0,0 0-1 0 0,1 0 1 0 0,-1 0-1 0 0,0 0 1 0 0,0-1 0 0 0,-1 1-1 0 0,1 0 1 0 0,0 0-1 0 0,0-1 1 0 0,-1 1-1 0 0,1-1 1 0 0,-1 1 0 0 0,0-1-1 0 0,1 0 1 0 0,-1 0-1 0 0,0 1 1 0 0,0-1 0 0 0,0 0-1 0 0,1 0 1 0 0,-1-1-1 0 0,0 1 1 0 0,0 0 0 0 0,-1-1-1 0 0,1 1 1 0 0,0-1-1 0 0,0 0 1 0 0,0 1 0 0 0,-2-1-35 0 0,-66 9-233 0 0,28-19-6000 0 0,35 1-1009 0 0</inkml:trace>
  <inkml:trace contextRef="#ctx0" brushRef="#br0" timeOffset="11404.801">2709 658 6309 0 0,'0'0'5288'0'0,"0"0"-3980"0"0,0 0-1224 0 0,0 0 160 0 0,0 0 46 0 0,0 0-2 0 0,0 0-114 0 0,-2-6-136 0 0,1 5-46 0 0,0 0-1 0 0,1 0 1 0 0,-1 0-1 0 0,0 0 1 0 0,0 0-1 0 0,1-1 1 0 0,-1 1-1 0 0,1 0 1 0 0,-1 0-1 0 0,1 0 1 0 0,-1-1-1 0 0,1 1 1 0 0,0 0-1 0 0,0 0 1 0 0,-1-1-1 0 0,1 1 1 0 0,0 0-1 0 0,0-1 1 0 0,1 1-1 0 0,-1 0 1 0 0,0-1-1 0 0,0 1 1 0 0,0 0-1 0 0,1 0 1 0 0,-1-1-1 0 0,1 1 1 0 0,-1 0-1 0 0,1 0 1 0 0,-1 0-1 0 0,1 0 1 0 0,0 0-1 0 0,0 0 1 0 0,-1 0-1 0 0,1 0 0 0 0,0 0 1 0 0,0 0-1 0 0,0 0 1 0 0,0 0-1 0 0,0 0 1 0 0,0 1-1 0 0,0-1 1 0 0,0 0-1 0 0,1 1 1 0 0,-1-1-1 0 0,0 1 1 0 0,0-1-1 0 0,0 1 1 0 0,1 0-1 0 0,-1-1 1 0 0,0 1-1 0 0,1 0 1 0 0,-1 0-1 0 0,0 0 1 0 0,0 0-1 0 0,1 0 1 0 0,-1 0-1 0 0,0 0 1 0 0,1 1-1 0 0,-1-1 1 0 0,0 0-1 0 0,0 1 1 0 0,0-1-1 0 0,1 1 9 0 0,5 4 138 0 0,0 1-1 0 0,0-1 1 0 0,-1 1-1 0 0,0 1 1 0 0,0-1-1 0 0,0 1 1 0 0,-1 0-1 0 0,0 0 0 0 0,-1 1 1 0 0,1-1-1 0 0,-1 1 1 0 0,-1 0-1 0 0,0 0 1 0 0,0 0-1 0 0,0 1 1 0 0,-1-1-1 0 0,0 1 1 0 0,-1-1-1 0 0,0 1 1 0 0,0 0-1 0 0,-1 0 1 0 0,-1 6-138 0 0,-4-12 713 0 0,6-30-1264 0 0,-1 25 553 0 0,0-1-1 0 0,0 1 1 0 0,0 0 0 0 0,0-1 0 0 0,0 1 0 0 0,1 0 0 0 0,-1-1 0 0 0,1 1 0 0 0,0 0 0 0 0,-1 0 0 0 0,1-1 0 0 0,0 1 0 0 0,1 0 0 0 0,-1 0 0 0 0,0 0 0 0 0,0 0 0 0 0,1 0 0 0 0,-1 1 0 0 0,1-1 0 0 0,0 0 0 0 0,-1 1 0 0 0,1-1 0 0 0,0 1 0 0 0,0-1 0 0 0,0 1 0 0 0,0 0 0 0 0,0 0 0 0 0,1 0 0 0 0,-1 0 0 0 0,0 0 0 0 0,0 1 0 0 0,1-1 0 0 0,-1 0 0 0 0,0 1 0 0 0,1 0 0 0 0,-1 0 0 0 0,0 0 0 0 0,1 0 0 0 0,-1 0 0 0 0,0 0 0 0 0,1 0 0 0 0,-1 1 0 0 0,0-1 0 0 0,1 1 0 0 0,-1 0 0 0 0,0-1 0 0 0,0 1-1 0 0,0 0 1 0 0,1 1 0 0 0,-1-1 0 0 0,0 0 0 0 0,-1 0 0 0 0,1 1 0 0 0,0-1 0 0 0,0 1 0 0 0,-1 0 0 0 0,1 0 0 0 0,0-1 0 0 0,-1 1 0 0 0,0 0 0 0 0,1 0 0 0 0,-1 0 0 0 0,1 2-2 0 0,5 31 1405 0 0,-7-37-1428 0 0,-1 0 0 0 0,1-1 0 0 0,0 1 0 0 0,0-1 1 0 0,0 1-1 0 0,0-1 0 0 0,0 1 0 0 0,1-1 0 0 0,-1 1 0 0 0,1 0 0 0 0,0-1 0 0 0,0 1 0 0 0,0 0 0 0 0,0-1 1 0 0,0 1-1 0 0,0 0 0 0 0,0 0 0 0 0,1 0 0 0 0,-1 0 0 0 0,1 0 0 0 0,-1 0 0 0 0,1 1 0 0 0,0-1 1 0 0,0 0-1 0 0,0 1 0 0 0,0 0 0 0 0,0-1 0 0 0,0 1 0 0 0,0 0 0 0 0,0 0 0 0 0,1 0 0 0 0,-1 0 1 0 0,0 0-1 0 0,1 1 0 0 0,-1-1 0 0 0,0 1 0 0 0,1-1 0 0 0,-1 1 0 0 0,1 0 0 0 0,-1 0 0 0 0,1 0 0 0 0,-1 0 1 0 0,1 1-1 0 0,-1-1 0 0 0,0 0 0 0 0,1 1 0 0 0,-1 0 0 0 0,0 0 0 0 0,1 0 0 0 0,-1 0 0 0 0,0 0 1 0 0,0 0-1 0 0,0 0 0 0 0,0 1 0 0 0,0-1 0 0 0,0 1 0 0 0,0-1 0 0 0,0 1 0 0 0,-1 0 0 0 0,1 0 0 0 0,0 0 1 0 0,0 1 22 0 0,15 76-780 0 0,-17-66-947 0 0,0-12-2779 0 0,4 0-2601 0 0</inkml:trace>
  <inkml:trace contextRef="#ctx0" brushRef="#br0" timeOffset="11561.516">3183 771 14457 0 0,'0'0'2289'0'0,"0"0"-2289"0"0,0 0 4 0 0,0 0 260 0 0,0 0 60 0 0,0 0-188 0 0,0 0 12 0 0,0 0-36 0 0,0 0-24 0 0,0 0-28 0 0,0 33 28 0 0,-2-33-88 0 0,2 0-664 0 0,0 0-501 0 0,0-2-611 0 0,0 1-2376 0 0,4-8-3601 0 0</inkml:trace>
  <inkml:trace contextRef="#ctx0" brushRef="#br0" timeOffset="11716.786">3237 638 14909 0 0,'0'0'1677'0'0,"0"0"-1677"0"0,0 0 0 0 0,0 0-237 0 0,0 0 93 0 0,0 0-168 0 0,0 0-568 0 0,0 0-644 0 0,0 0-2432 0 0,0 0-2053 0 0</inkml:trace>
  <inkml:trace contextRef="#ctx0" brushRef="#br0" timeOffset="11970.118">3367 827 4892 0 0,'0'0'7359'0'0,"2"6"-5329"0"0,-2 56 251 0 0,5-112-1897 0 0,-4 49-391 0 0,0-1-1 0 0,0 0 1 0 0,0 0-1 0 0,1 1 1 0 0,-1-1-1 0 0,1 1 0 0 0,-1-1 1 0 0,1 1-1 0 0,-1 0 1 0 0,1-1-1 0 0,0 1 1 0 0,0 0-1 0 0,0 0 1 0 0,0 0-1 0 0,-1 0 1 0 0,1 1-1 0 0,0-1 1 0 0,0 0-1 0 0,1 1 1 0 0,-1 0-1 0 0,0-1 0 0 0,0 1 1 0 0,0 0-1 0 0,0 0 1 0 0,0 0-1 0 0,0 0 1 0 0,0 1-1 0 0,0-1 1 0 0,0 0-1 0 0,1 1 1 0 0,-1 0-1 0 0,0-1 1 0 0,-1 1-1 0 0,1 0 0 0 0,0 0 1 0 0,0 0-1 0 0,0 0 1 0 0,0 0-1 0 0,-1 1 1 0 0,1-1-1 0 0,-1 0 1 0 0,1 1-1 0 0,-1-1 1 0 0,1 1-1 0 0,0 1 8 0 0,1-1 7 0 0,1 1 0 0 0,-1 0 0 0 0,0 0 0 0 0,0 1 0 0 0,0-1 0 0 0,-1 0 0 0 0,1 1 0 0 0,-1 0 0 0 0,0 0 0 0 0,0 0 0 0 0,0 0 0 0 0,0 0 0 0 0,-1 0 0 0 0,0 0 0 0 0,0 0 0 0 0,0 1 0 0 0,0-1 0 0 0,0 0 0 0 0,-1 1 0 0 0,0-1 0 0 0,0 0 0 0 0,0 4-7 0 0,-3-3-2002 0 0,0-5-2992 0 0</inkml:trace>
  <inkml:trace contextRef="#ctx0" brushRef="#br0" timeOffset="434.731">576 480 2856 0 0,'0'0'5746'0'0,"0"0"-4010"0"0,0 0-1402 0 0,0 0-120 0 0,2 9 589 0 0,13 179 2357 0 0,-14-172-4112 0 0,10-25-4783 0 0,0-5-975 0 0</inkml:trace>
  <inkml:trace contextRef="#ctx0" brushRef="#br0" timeOffset="602.559">761 447 1148 0 0,'0'0'9905'0'0,"0"0"-8289"0"0,0 0-1244 0 0,0 0 84 0 0,0 0 448 0 0,-44 0-44 0 0,23 0-296 0 0,1 0-300 0 0,-2 0-200 0 0,1 2-56 0 0,-1-1-8 0 0,4-1-160 0 0,1 1-608 0 0,6 1-484 0 0,2-1-1240 0 0,2-1-2508 0 0,7 0-1489 0 0</inkml:trace>
  <inkml:trace contextRef="#ctx0" brushRef="#br0" timeOffset="758.538">827 596 3588 0 0,'0'0'2577'0'0,"0"0"371"0"0,0 0-1744 0 0,0 0 264 0 0,0 0 244 0 0,-49 8-264 0 0,28-8-544 0 0,-2-2-496 0 0,-2 0-308 0 0,2 1-100 0 0,2-1-72 0 0,5 2-560 0 0,4 0-540 0 0,3 0-1136 0 0,5 0-2716 0 0,8 0-2125 0 0</inkml:trace>
  <inkml:trace contextRef="#ctx0" brushRef="#br0" timeOffset="927.581">872 691 4592 0 0,'0'0'3885'0'0,"0"0"-2229"0"0,0 0-20 0 0,-49 12-64 0 0,26-10-200 0 0,-2-2-592 0 0,1 2-400 0 0,0-2-280 0 0,2 2-100 0 0,2-1-464 0 0,0 1-624 0 0,6-1-924 0 0,5-1-3324 0 0,8-1-1737 0 0</inkml:trace>
  <inkml:trace contextRef="#ctx0" brushRef="#br0" timeOffset="9496.683">1087 365 1280 0 0,'0'0'5033'0'0,"0"0"-2557"0"0,0 0-954 0 0,0 0-172 0 0,0 0-174 0 0,0 0-446 0 0,-2 5-471 0 0,-11 33 281 0 0,1 0 0 0 0,1 0 0 0 0,3 1 0 0 0,1 1 0 0 0,2 0 0 0 0,1 6-540 0 0,4-42-45 0 0,0 0 0 0 0,0 0-1 0 0,0-1 1 0 0,1 1 0 0 0,-1 0 0 0 0,1 0-1 0 0,0-1 1 0 0,0 1 0 0 0,1-1 0 0 0,-1 1-1 0 0,1-1 1 0 0,-1 1 0 0 0,1-1 0 0 0,0 0 0 0 0,1 0-1 0 0,-1 0 1 0 0,0 0 0 0 0,1 0 0 0 0,0 0-1 0 0,-1-1 1 0 0,1 1 0 0 0,0-1 0 0 0,0 0-1 0 0,1 0 1 0 0,-1 0 0 0 0,0 0 0 0 0,1-1-1 0 0,-1 1 1 0 0,1-1 0 0 0,2 1 45 0 0,6-9-4465 0 0,-7 0-1238 0 0</inkml:trace>
  <inkml:trace contextRef="#ctx0" brushRef="#br0" timeOffset="9744.186">1317 498 8009 0 0,'0'0'5444'0'0,"4"8"-4190"0"0,2 8-979 0 0,-1-1-1 0 0,-1 1 1 0 0,0 0 0 0 0,-1 0-1 0 0,-1 1 1 0 0,0-1-1 0 0,-1 0 1 0 0,-1 1-1 0 0,-1-1 1 0 0,0 2-275 0 0,1 16 167 0 0,4-23-2774 0 0,5-24-5468 0 0,-2-2 1137 0 0</inkml:trace>
  <inkml:trace contextRef="#ctx0" brushRef="#br0" timeOffset="9995.184">1427 489 5308 0 0,'0'0'7009'0'0,"0"0"-5505"0"0,0 0-452 0 0,0 0-836 0 0,0 0-56 0 0,0 0 268 0 0,-40-7 116 0 0,19 7-167 0 0,-1 1-289 0 0,-1 1-88 0 0,1 0-48 0 0,-1 0-593 0 0,2 1-263 0 0,2-1-452 0 0,1-2-1192 0 0,7 0-1880 0 0,0-6-2333 0 0</inkml:trace>
  <inkml:trace contextRef="#ctx0" brushRef="#br0" timeOffset="10148.961">1531 386 5216 0 0,'0'0'6576'0'0,"0"0"-4635"0"0,6 7-1700 0 0,94 166 2367 0 0,-96-165-2554 0 0,-1 1-1 0 0,0 0 1 0 0,-1 0-1 0 0,0 0 1 0 0,0 0-1 0 0,-1 0 0 0 0,0 0 1 0 0,-1 1-1 0 0,0-1 1 0 0,0 0-1 0 0,-1 0 1 0 0,0 0-1 0 0,-1 1 1 0 0,0-1-1 0 0,0 0 1 0 0,-1-1-1 0 0,0 1 1 0 0,0 0-1 0 0,-1-1 0 0 0,0 0 1 0 0,-3 4-54 0 0,-41 40-227 0 0,20-36-3193 0 0,24-16-1414 0 0,1-4-3426 0 0</inkml:trace>
  <inkml:trace contextRef="#ctx0" brushRef="#br0" timeOffset="10337.37">1970 719 10045 0 0,'0'0'6529'0'0,"0"0"-6145"0"0,0 0-384 0 0,0 0-36 0 0,0 0 36 0 0,-44-11 12 0 0,27 8 32 0 0,2-1-44 0 0,-1 0-176 0 0,5 2-593 0 0,-2 0-199 0 0,6-2-744 0 0,5 1-2172 0 0,2 1-1061 0 0</inkml:trace>
  <inkml:trace contextRef="#ctx0" brushRef="#br0" timeOffset="10586.753">2014 621 8141 0 0,'0'0'4056'0'0,"0"0"-2792"0"0,0 0-312 0 0,0 0-408 0 0,0 0-280 0 0,0 0 140 0 0,-42-10 136 0 0,22 7-147 0 0,-3 1-309 0 0,-2 0-84 0 0,2 2-393 0 0,2 0-783 0 0,6-1-1312 0 0,2-2-4777 0 0</inkml:trace>
  <inkml:trace contextRef="#ctx0" brushRef="#br0" timeOffset="75533.231">3556 1191 3192 0 0,'0'0'618'0'0,"0"0"-540"0"0,0 0-236 0 0,0 0 106 0 0,0 0 280 0 0,2 14 1022 0 0,-9-11-1022 0 0,1 0 0 0 0,-1 0 1 0 0,1 0-1 0 0,-1-1 1 0 0,0 0-1 0 0,0 0 0 0 0,0 0 1 0 0,0-1-1 0 0,0 0 0 0 0,-1-1 1 0 0,1 0-1 0 0,0 0 0 0 0,0 0 1 0 0,0-1-1 0 0,-1 0 0 0 0,1 0 1 0 0,0-1-1 0 0,0 0 0 0 0,1 0 1 0 0,-1-1-1 0 0,0 0 0 0 0,1 0 1 0 0,-1 0-1 0 0,1-1 0 0 0,-4-3-228 0 0,-32-9-112 0 0,32 12 117 0 0,-1 0 0 0 0,0 1 1 0 0,1 0-1 0 0,-2 1 0 0 0,1 0 0 0 0,0 0 0 0 0,0 1 0 0 0,-1 1 0 0 0,1 0 0 0 0,0 0 0 0 0,0 2 0 0 0,-1-1 0 0 0,1 1 0 0 0,0 1 1 0 0,0 0-1 0 0,0 0 0 0 0,1 1 0 0 0,-1 0 0 0 0,1 1 0 0 0,0 1 0 0 0,0-1 0 0 0,1 1 0 0 0,0 1 0 0 0,0 0 0 0 0,0 0 0 0 0,1 1 1 0 0,0 0-1 0 0,0 0 0 0 0,0 2-5 0 0,-11-12 2399 0 0,-26-24-3139 0 0,30 17 887 0 0,-18-8-187 0 0,-1 1 0 0 0,-1 3 0 0 0,0 0-1 0 0,-1 2 1 0 0,0 2 0 0 0,-32-4 40 0 0,-42 1 255 0 0,0 4 0 0 0,-1 6 1 0 0,-4 4-256 0 0,-3-1 162 0 0,-726-10 1070 0 0,236-7 362 0 0,599 17-1484 0 0,-1-1 1 0 0,1-1-1 0 0,0 1 1 0 0,0-1-1 0 0,0-1 0 0 0,0 0 1 0 0,0 0-1 0 0,1-1 1 0 0,-1 0-1 0 0,1-1 1 0 0,-1 0-1 0 0,1 0 0 0 0,0 0 1 0 0,1-1-1 0 0,-1-1 1 0 0,1 1-1 0 0,0-1 1 0 0,0 0-1 0 0,1-1 1 0 0,-1 1-1 0 0,2-1 0 0 0,-4-4-110 0 0,11 8-1336 0 0,6 3-3380 0 0,-8 0 4516 0 0,20 3-8152 0 0</inkml:trace>
  <inkml:trace contextRef="#ctx0" brushRef="#br0" timeOffset="184458.714">9463 2179 7493 0 0,'0'0'3256'0'0,"0"0"-2857"0"0,-7 1-643 0 0,-93 6 747 0 0,0-5-1 0 0,0-4 1 0 0,-23-7-503 0 0,-48 0 1082 0 0,-1981-60 467 0 0,-847 65-2249 0 0,2968 5-25 0 0,-16 1-1223 0 0,16-6-3179 0 0,13-3-1416 0 0</inkml:trace>
  <inkml:trace contextRef="#ctx0" brushRef="#br0" timeOffset="185146.75">4037 1207 340 0 0,'0'0'2119'0'0,"0"0"2106"0"0,0 0-2393 0 0,0 0-782 0 0,0 0-416 0 0,0 0-378 0 0,0 0 69 0 0,5 9 270 0 0,27 135 1602 0 0,-46 115-568 0 0,15-260-1611 0 0,0 0 0 0 0,0 0 0 0 0,0 1 0 0 0,0-1 0 0 0,0 0 0 0 0,0 1 0 0 0,0-1 0 0 0,0 1 1 0 0,1-1-1 0 0,-1 1 0 0 0,0-1 0 0 0,0 1 0 0 0,0 0 0 0 0,1 0 0 0 0,-1 0 0 0 0,0 0 0 0 0,0 0 0 0 0,1 0 0 0 0,-1 0 0 0 0,0 0 0 0 0,0 0 0 0 0,1 0 0 0 0,-1 1 0 0 0,0-1 0 0 0,0 0 0 0 0,0 1 0 0 0,0-1 0 0 0,1 1 1 0 0,-1 0-1 0 0,0-1 0 0 0,0 1 0 0 0,0 0 0 0 0,0 0 0 0 0,0-1 0 0 0,-1 1 0 0 0,1 0 0 0 0,0 0 0 0 0,0 0 0 0 0,0 0 0 0 0,-1 0 0 0 0,1 0 0 0 0,0 0 0 0 0,-1 0 0 0 0,1 1 0 0 0,-1-1 0 0 0,0 0 0 0 0,1 0 1 0 0,-1 0-1 0 0,0 1 0 0 0,0-1 0 0 0,0 0 0 0 0,1 0 0 0 0,-1 1 0 0 0,0-1 0 0 0,-1 0 0 0 0,1 0 0 0 0,0 0 0 0 0,0 1 0 0 0,-1-1 0 0 0,1 0 0 0 0,0 0 0 0 0,-1 0 0 0 0,1 1 0 0 0,-1-1 0 0 0,1 0 0 0 0,-1 0 0 0 0,0 0-17 0 0,9-18-202 0 0,-8 17 191 0 0,0 1 0 0 0,1 0 0 0 0,-1-1 0 0 0,0 1 0 0 0,0-1 0 0 0,1 1 0 0 0,-1-1 0 0 0,0 1 1 0 0,0-1-1 0 0,1 0 0 0 0,-1 1 0 0 0,0-1 0 0 0,1 1 0 0 0,-1-1 0 0 0,1 0 0 0 0,-1 1 0 0 0,1-1 0 0 0,-1 0 0 0 0,0 1 0 0 0,1-1 0 0 0,-1 0 0 0 0,1 0 0 0 0,-1 1 0 0 0,1-1 0 0 0,0 0 0 0 0,-1 0 0 0 0,1 0 0 0 0,-1 0 0 0 0,1 0 0 0 0,-1 0 0 0 0,1 0 0 0 0,-1 0 0 0 0,1 0 0 0 0,0 0 1 0 0,-1 0-1 0 0,1 0 0 0 0,-1 0 0 0 0,1 0 0 0 0,-1 0 0 0 0,1-1 0 0 0,-1 1 0 0 0,1 0 0 0 0,-1 0 0 0 0,1-1 0 0 0,-1 1 0 0 0,1 0 0 0 0,-1-1 0 0 0,0 1 0 0 0,1 0 0 0 0,-1-1 0 0 0,1 1 0 0 0,-1-1 0 0 0,0 1 0 0 0,1-1 0 0 0,-1 1 0 0 0,0-1 0 0 0,0 1 0 0 0,1-1 10 0 0,17 83 428 0 0,-18-81-401 0 0,0 1 0 0 0,1 0 1 0 0,-1 0-1 0 0,0 0 0 0 0,0 0 0 0 0,0-1 0 0 0,0 1 0 0 0,-1 0 1 0 0,1 0-1 0 0,0 0 0 0 0,-1 0 0 0 0,1-1 0 0 0,-1 1 0 0 0,0 0 0 0 0,1-1 1 0 0,-1 1-1 0 0,0 0 0 0 0,0-1 0 0 0,0 1 0 0 0,0-1 0 0 0,-1 1 1 0 0,1-1-1 0 0,0 0 0 0 0,0 0 0 0 0,-1 1 0 0 0,1-1 0 0 0,-1 0 1 0 0,1 0-1 0 0,-1 0 0 0 0,0 0 0 0 0,1-1 0 0 0,-1 1 0 0 0,0 0 1 0 0,1-1-1 0 0,-1 1 0 0 0,0-1 0 0 0,0 0 0 0 0,0 1 0 0 0,0-1 0 0 0,1 0 1 0 0,-1 0-1 0 0,0 0 0 0 0,0 0-27 0 0,-34-31-1027 0 0,22 3-4039 0 0,10 17-201 0 0</inkml:trace>
  <inkml:trace contextRef="#ctx0" brushRef="#br0" timeOffset="186081.051">4122 2042 2200 0 0,'0'0'92'0'0,"0"0"-172"0"0,0 0 80 0 0,0 0-220 0 0,0 0-904 0 0</inkml:trace>
  <inkml:trace contextRef="#ctx0" brushRef="#br0" timeOffset="186297.505">4194 2082 964 0 0,'0'0'1032'0'0,"0"0"6045"0"0,0 0-6613 0 0,0 0-464 0 0,0 0-168 0 0,0 0 168 0 0,0 0-76 0 0,0 0-924 0 0,0 0-1064 0 0,0 0-2669 0 0</inkml:trace>
  <inkml:trace contextRef="#ctx0" brushRef="#br0" timeOffset="186452.794">4273 2110 1800 0 0,'0'0'7925'0'0,"0"0"-7037"0"0,0 0-888 0 0,0 0-36 0 0,0 0-212 0 0,0 0-88 0 0,0 0-748 0 0,0 0-592 0 0,0 0-2793 0 0</inkml:trace>
  <inkml:trace contextRef="#ctx0" brushRef="#br0" timeOffset="186623.824">4407 2101 8681 0 0,'0'0'2496'0'0,"0"0"-2496"0"0,0 0-52 0 0,0 0-656 0 0,0 0-264 0 0,0 0-284 0 0,0 0-860 0 0,0 0-2541 0 0</inkml:trace>
  <inkml:trace contextRef="#ctx0" brushRef="#br0" timeOffset="187196.216">4219 2015 620 0 0,'0'0'900'0'0,"0"0"-900"0"0,0 0-128 0 0,0 0-644 0 0</inkml:trace>
  <inkml:trace contextRef="#ctx0" brushRef="#br0" timeOffset="188766.864">4219 2015 644 0 0,'-2'0'349'0'0,"-7"13"6351"0"0,11-16-2219 0 0,-1-10-5231 0 0,-3-52-2219 0 0,17-137 5831 0 0,-14 200-2790 0 0,0 1 0 0 0,-1-1 0 0 0,1 0-1 0 0,0 1 1 0 0,0-1 0 0 0,0 0 0 0 0,0 1 0 0 0,0-1 0 0 0,0 1 0 0 0,1 0 0 0 0,-1-1-1 0 0,0 1 1 0 0,1 0 0 0 0,-1 0 0 0 0,1 0 0 0 0,-1 0 0 0 0,1 0 0 0 0,0 0-1 0 0,-1 0 1 0 0,1 0 0 0 0,0 1 0 0 0,0-1 0 0 0,-1 1 0 0 0,1-1 0 0 0,0 1-1 0 0,0 0 1 0 0,0-1 0 0 0,0 1 0 0 0,0 0 0 0 0,-1 0 0 0 0,1 1 0 0 0,0-1-1 0 0,0 0 1 0 0,0 1 0 0 0,0-1 0 0 0,-1 1 0 0 0,1-1 0 0 0,0 1 0 0 0,0 0-1 0 0,-1 0 1 0 0,1 0-72 0 0,59-4 625 0 0,-52-4-688 0 0,1 0-1 0 0,-2-1 1 0 0,1 0-1 0 0,-1-1 1 0 0,-1 0 0 0 0,0 0-1 0 0,0-1 1 0 0,0 1-1 0 0,-1-2 1 0 0,-1 1 0 0 0,3-7 63 0 0,42-62 115 0 0,-48 76-89 0 0,1 1 0 0 0,-1 0 1 0 0,1 0-1 0 0,-1 0 0 0 0,1 1 0 0 0,0-1 0 0 0,-1 1 0 0 0,1-1 1 0 0,0 1-1 0 0,0 0 0 0 0,0 0 0 0 0,0 0 0 0 0,0 0 1 0 0,1 1-1 0 0,-1-1 0 0 0,0 1 0 0 0,0 0 0 0 0,0 0 0 0 0,1 0 1 0 0,-1 0-1 0 0,0 1 0 0 0,0-1 0 0 0,0 1 0 0 0,0 0 1 0 0,0 0-1 0 0,0 0 0 0 0,1 0-26 0 0,38 5 746 0 0,15-78-577 0 0,-41 44-275 0 0,-14 20 120 0 0,1 0 0 0 0,0 1 1 0 0,0-1-1 0 0,1 1 0 0 0,0 0 0 0 0,0 0 1 0 0,1 0-1 0 0,0 0 0 0 0,0 1 0 0 0,0 0 0 0 0,1 0 1 0 0,0 0-1 0 0,0 1 0 0 0,1 0 0 0 0,-1 0 1 0 0,1 1-1 0 0,0-1 0 0 0,0 1 0 0 0,1 1 1 0 0,-1 0-1 0 0,1 0 0 0 0,0 0 0 0 0,0 1 0 0 0,0 0 1 0 0,0 0-1 0 0,0 1 0 0 0,1 0-14 0 0,20 11-173 0 0,-26-9 196 0 0,-1 0-1 0 0,0 0 0 0 0,0 0 1 0 0,0 0-1 0 0,0 0 1 0 0,1 0-1 0 0,-1-1 1 0 0,0 1-1 0 0,1-1 1 0 0,-1 1-1 0 0,1-1 1 0 0,-1 0-1 0 0,0 0 1 0 0,1 0-1 0 0,-1-1 1 0 0,1 1-1 0 0,-1 0 1 0 0,0-1-1 0 0,1 1 1 0 0,-1-1-1 0 0,0 0 1 0 0,0 0-1 0 0,1 0 1 0 0,-1 0-1 0 0,0 0 1 0 0,0-1-1 0 0,0 1 1 0 0,0-1-1 0 0,0 1 1 0 0,-1-1-1 0 0,1 1 1 0 0,0-1-1 0 0,-1 0 1 0 0,1 0-1 0 0,-1-1-22 0 0,20-26 10 0 0,-20 27-19 0 0,0-1 0 0 0,0 1 1 0 0,0-1-1 0 0,0 1 0 0 0,1 0 0 0 0,-1-1 0 0 0,1 1 0 0 0,-1 0 0 0 0,1 0 0 0 0,0 0 0 0 0,0 0 1 0 0,0 1-1 0 0,0-1 0 0 0,0 0 0 0 0,0 1 0 0 0,0-1 0 0 0,1 1 0 0 0,-1 0 0 0 0,1 0 0 0 0,-1 0 1 0 0,1 0-1 0 0,-1 0 0 0 0,1 1 0 0 0,-1-1 0 0 0,1 1 0 0 0,0-1 0 0 0,-1 1 0 0 0,1 0 0 0 0,0 0 1 0 0,-1 0-1 0 0,1 1 0 0 0,0-1 0 0 0,-1 0 0 0 0,1 1 0 0 0,-1 0 0 0 0,1 0 0 0 0,-1 0 0 0 0,1 0 1 0 0,-1 0 8 0 0,19 7-104 0 0,-12-3 107 0 0,-1-1 0 0 0,1 0 0 0 0,0-1 1 0 0,1 0-1 0 0,-1 0 0 0 0,1-1 0 0 0,-1 0 1 0 0,1-1-1 0 0,-1 0 0 0 0,1 0 0 0 0,0-1 1 0 0,-1 0-1 0 0,1-1 0 0 0,0 0 0 0 0,-1-1 1 0 0,1 1-1 0 0,-1-2 0 0 0,1 0 0 0 0,1-1-2 0 0,244-148-181 0 0,-250 151 178 0 0,0 0-1 0 0,1 0 1 0 0,-1 1 0 0 0,1 0-1 0 0,-1 0 1 0 0,1 0 0 0 0,-1 1-1 0 0,1 0 1 0 0,-1 0 0 0 0,1 0-1 0 0,-1 0 1 0 0,0 1 0 0 0,0 0-1 0 0,0 0 1 0 0,0 1 0 0 0,0-1-1 0 0,0 1 1 0 0,-1 0 0 0 0,1 0-1 0 0,-1 1 1 0 0,0-1-1 0 0,0 1 1 0 0,0 0 0 0 0,0 0-1 0 0,-1 1 1 0 0,1-1 0 0 0,-1 1-1 0 0,0-1 1 0 0,-1 1 0 0 0,1 0-1 0 0,-1 0 1 0 0,0 0 0 0 0,0 0-1 0 0,0 1 1 0 0,-1-1 0 0 0,0 0-1 0 0,0 1 1 0 0,0-1 0 0 0,-1 3 2 0 0,11 18 124 0 0,39-51 1192 0 0,-47 21-1339 0 0,1 0 0 0 0,0 0 1 0 0,0 1-1 0 0,1-1 0 0 0,-1 1 0 0 0,1 0 1 0 0,0 0-1 0 0,0 1 0 0 0,0 0 0 0 0,0-1 1 0 0,0 2-1 0 0,0-1 0 0 0,1 0 0 0 0,-1 1 1 0 0,0 0-1 0 0,1 1 0 0 0,-1-1 0 0 0,1 1 1 0 0,-1 0-1 0 0,1 0 0 0 0,-1 1 0 0 0,1-1 1 0 0,-1 1-1 0 0,1 1 0 0 0,-1-1 0 0 0,0 1 1 0 0,0 0-1 0 0,0 0 0 0 0,0 0 0 0 0,0 1 1 0 0,0-1-1 0 0,0 1 0 0 0,-1 0 0 0 0,1 1 1 0 0,-1-1-1 0 0,0 1 0 0 0,0 0 0 0 0,-1 0 0 0 0,3 3 24 0 0,25 27-198 0 0,-28-29 228 0 0,-1 0 0 0 0,1 0 0 0 0,0 0 0 0 0,1-1 0 0 0,-1 0 0 0 0,1 1-1 0 0,-1-1 1 0 0,1-1 0 0 0,0 1 0 0 0,1 0 0 0 0,-1-1 0 0 0,1 0 0 0 0,-1 0-1 0 0,1 0 1 0 0,0-1 0 0 0,0 0 0 0 0,0 0 0 0 0,1 0 0 0 0,-1 0 0 0 0,0-1 0 0 0,1 0-1 0 0,-1 0 1 0 0,1 0 0 0 0,-1-1 0 0 0,1 0 0 0 0,-1 0 0 0 0,1 0 0 0 0,-1 0 0 0 0,1-1-1 0 0,-1 0 1 0 0,0-1 0 0 0,1 1 0 0 0,-1-1 0 0 0,3-1-31 0 0,-4 4-54 0 0,-1 0 1 0 0,0 1-1 0 0,1-1 1 0 0,-1 1-1 0 0,0 0 1 0 0,1 0-1 0 0,-1 0 0 0 0,0 0 1 0 0,-1 0-1 0 0,1 1 1 0 0,0-1-1 0 0,-1 1 1 0 0,1 0-1 0 0,-1 0 1 0 0,0 0-1 0 0,0 0 0 0 0,0 0 1 0 0,0 1-1 0 0,0-1 1 0 0,-1 0-1 0 0,0 1 1 0 0,1-1-1 0 0,-1 1 1 0 0,-1-1-1 0 0,1 1 0 0 0,0 0 1 0 0,-1 2 53 0 0,8 14 69 0 0,7 16-137 0 0,-15-31 39 0 0,1 0 0 0 0,1 0 0 0 0,-1 0 0 0 0,1 0 0 0 0,0-1 0 0 0,0 1 0 0 0,0 0 0 0 0,0-1 0 0 0,1 0 0 0 0,0 1 0 0 0,0-1 0 0 0,0 0 0 0 0,1 0 0 0 0,-1-1 0 0 0,1 1 0 0 0,0-1 0 0 0,0 0 0 0 0,0 0 0 0 0,0 0 0 0 0,1 0 0 0 0,-1-1 0 0 0,1 0 0 0 0,-1 0 0 0 0,1 0 0 0 0,0 0 0 0 0,0-1 0 0 0,2 1 29 0 0,2-1-5 0 0,0 2 0 0 0,-1-1 0 0 0,1 1-1 0 0,-1 0 1 0 0,1 0 0 0 0,-1 1 0 0 0,0 0 0 0 0,0 1-1 0 0,-1 0 1 0 0,1 0 0 0 0,-1 1 0 0 0,0-1-1 0 0,-1 2 1 0 0,0-1 0 0 0,1 1 0 0 0,-2 0-1 0 0,4 4 6 0 0,31 31 11 0 0,72-5-547 0 0,-17 100 760 0 0,-40-119-3235 0 0,-8-10 2768 0 0,8 61 2739 0 0,-47-33-6248 0 0,-5-34-3588 0 0,2-2 4231 0 0</inkml:trace>
  <inkml:trace contextRef="#ctx0" brushRef="#br0" timeOffset="188940.62">6968 1997 328 0 0,'0'0'924'0'0,"0"0"-756"0"0,0 0-168 0 0,0 0-4 0 0,0 0-400 0 0</inkml:trace>
  <inkml:trace contextRef="#ctx0" brushRef="#br0" timeOffset="193655.015">6891 2118 380 0 0,'0'0'1857'0'0,"0"0"1665"0"0,0 0-2004 0 0,0 0-1134 0 0,0 0-94 0 0,0 0 132 0 0,8 4 175 0 0,-4-1-371 0 0,1-1 0 0 0,0 0 0 0 0,0 0 0 0 0,0 0 0 0 0,0 0 0 0 0,0-1 0 0 0,0 0 0 0 0,1 0 0 0 0,-1 0 0 0 0,0-1 0 0 0,1 0 0 0 0,-1 0 0 0 0,0 0 0 0 0,1-1 0 0 0,-1 1 0 0 0,0-1 1 0 0,1-1-1 0 0,-1 1 0 0 0,3-2-226 0 0,136-8 433 0 0,-194-9-504 0 0,-24 11-235 0 0,107 29 609 0 0,109 11 2002 0 0,-142-31-2295 0 0,-39-5-38 0 0,-81 3-217 0 0,305 16 1680 0 0,-296-21-1152 0 0,263 19-329 0 0,-296-10-382 0 0,187 11 682 0 0,92-3-68 0 0,-288-13-177 0 0,153 3 112 0 0,0 0 47 0 0,36 0 6 0 0,60 8-286 0 0,-104-1-6988 0 0,9-8-2243 0 0,8-4 8076 0 0</inkml:trace>
  <inkml:trace contextRef="#ctx0" brushRef="#br0" timeOffset="199145.227">7291 2167 952 0 0,'0'0'881'0'0,"0"0"-137"0"0,0 0 26 0 0,0 0 997 0 0,0 0-249 0 0,6-1-1043 0 0,16-2-346 0 0,22-3 1092 0 0,-20-1 2659 0 0,-55-4-2694 0 0,-91 0-1561 0 0,192 1 6 0 0,-10 12-4980 0 0,-49-1 303 0 0</inkml:trace>
  <inkml:trace contextRef="#ctx0" brushRef="#br0" timeOffset="199691.617">7615 1570 4452 0 0,'0'0'446'0'0,"0"0"1361"0"0,0 0-368 0 0,0 0-458 0 0,0 0 53 0 0,0 0 57 0 0,0 0-48 0 0,0 0-397 0 0,-12 1-623 0 0,11 59 674 0 0,12 294 177 0 0,-15-331-691 0 0,2-12-350 0 0,10-28-1520 0 0,23-39-15 0 0,-31 56 1722 0 0,0-1 1 0 0,0 0-1 0 0,0 0 1 0 0,1 0-1 0 0,-1 0 1 0 0,1 0 0 0 0,-1 1-1 0 0,0-1 1 0 0,1 0-1 0 0,-1 0 1 0 0,1 1-1 0 0,0-1 1 0 0,-1 0 0 0 0,1 1-1 0 0,0-1 1 0 0,-1 0-1 0 0,1 1 1 0 0,0-1 0 0 0,0 1-1 0 0,-1 0 1 0 0,1-1-1 0 0,0 1 1 0 0,0-1-1 0 0,0 1 1 0 0,0 0 0 0 0,-1 0-1 0 0,1-1 1 0 0,0 1-1 0 0,0 0 1 0 0,0 0-1 0 0,0 0 1 0 0,0 0 0 0 0,0 0-1 0 0,0 0 1 0 0,0 0-1 0 0,-1 1 1 0 0,1-1-1 0 0,0 0 1 0 0,0 0 0 0 0,0 1-1 0 0,0-1 1 0 0,0 0-1 0 0,-1 1 1 0 0,1-1-1 0 0,0 1 1 0 0,0-1 0 0 0,-1 1-1 0 0,1 0 1 0 0,0-1-1 0 0,-1 1 1 0 0,1-1-1 0 0,-1 1 1 0 0,1 0 0 0 0,0 0-1 0 0,-1-1 1 0 0,0 1-1 0 0,1 0 1 0 0,-1 0 0 0 0,1 0-1 0 0,-1 0 1 0 0,0-1-1 0 0,0 1 1 0 0,1 1-21 0 0,-1 2 84 0 0,0 0 0 0 0,1-1 0 0 0,-1 1 0 0 0,0 0 0 0 0,-1 0 0 0 0,1 0 0 0 0,-1 0 0 0 0,0 0 0 0 0,0 0 0 0 0,0-1 0 0 0,0 1 0 0 0,-1 0 0 0 0,1-1 0 0 0,-1 1 0 0 0,0-1 0 0 0,0 0 0 0 0,-1 1 0 0 0,1-1 0 0 0,0 0 0 0 0,-1 0 0 0 0,0-1 0 0 0,0 1 0 0 0,0 0 0 0 0,0-1 0 0 0,0 0 0 0 0,0 0 0 0 0,-1 0 0 0 0,1 0 0 0 0,-1 0 0 0 0,1-1 0 0 0,-1 1 0 0 0,0-1 0 0 0,0 0 0 0 0,1 0 0 0 0,-1-1 0 0 0,0 1 0 0 0,0-1 0 0 0,0 0 0 0 0,0 0 0 0 0,0 0 0 0 0,0 0 0 0 0,0-1 0 0 0,1 1 0 0 0,-1-1 0 0 0,0 0 0 0 0,0 0 0 0 0,1-1 0 0 0,-1 1 0 0 0,-2-2-84 0 0,-37-19-4739 0 0,31 12-517 0 0</inkml:trace>
  <inkml:trace contextRef="#ctx0" brushRef="#br0" timeOffset="203046.966">7828 2102 3180 0 0,'0'0'209'0'0,"0"0"-81"0"0,0 0 367 0 0,0 0 1323 0 0,0 0 13 0 0,0 0-692 0 0,0 0-585 0 0,0 0-430 0 0,0 0 71 0 0,0 0 357 0 0,-9-37 1165 0 0,10 34-1702 0 0,-1 0 0 0 0,1 0 0 0 0,-1-1 0 0 0,1 1 0 0 0,0 0 0 0 0,0 0 0 0 0,1 0 0 0 0,-1 1 0 0 0,0-1 1 0 0,1 0-1 0 0,0 0 0 0 0,0 1 0 0 0,-1-1 0 0 0,2 1 0 0 0,-1-1 0 0 0,0 1 0 0 0,0 0 0 0 0,1 0 0 0 0,-1 0 0 0 0,1 0 0 0 0,0 1 0 0 0,-1-1 1 0 0,1 1-1 0 0,0-1 0 0 0,0 1 0 0 0,0 0 0 0 0,0 0 0 0 0,0 0 0 0 0,0 1 0 0 0,0-1 0 0 0,0 1 0 0 0,1-1 0 0 0,-1 1 0 0 0,0 0 0 0 0,0 0 0 0 0,0 1 1 0 0,2-1-16 0 0,34-11 463 0 0,76-90-1301 0 0,-110 92 893 0 0,1 1 0 0 0,0 0 1 0 0,0 0-1 0 0,1 1 0 0 0,0 0 0 0 0,0 0 0 0 0,1 0 0 0 0,0 1 0 0 0,0 0 0 0 0,0 1 1 0 0,1 0-1 0 0,0 0 0 0 0,0 1 0 0 0,0 0 0 0 0,0 0 0 0 0,1 1 0 0 0,-1 0 0 0 0,1 1 1 0 0,2 0-56 0 0,87 1 1024 0 0,-48-80 527 0 0,-41 70-1572 0 0,1 2 0 0 0,0-1 0 0 0,0 1 1 0 0,1 1-1 0 0,0 0 0 0 0,0 1 0 0 0,0 0 0 0 0,1 1 0 0 0,0 0 0 0 0,1 1 0 0 0,-1 1 0 0 0,1 0 0 0 0,0 1 0 0 0,0 0 1 0 0,0 1-1 0 0,1 0 0 0 0,11 1 21 0 0,134-38-180 0 0,-47-22-507 0 0,-91 46 767 0 0,1 2 1 0 0,0 0-1 0 0,1 2 0 0 0,0 0 0 0 0,1 2 0 0 0,0 0 1 0 0,0 2-1 0 0,1 1 0 0 0,24-3-80 0 0,126 26 731 0 0,-110 18-8198 0 0,-54-27 1715 0 0</inkml:trace>
  <inkml:trace contextRef="#ctx0" brushRef="#br0" timeOffset="203372.362">9544 1557 5064 0 0,'0'0'1459'0'0,"6"7"-664"0"0,85 144-1709 0 0,-51-89-1614 0 0,79 51 7200 0 0,-82-81-5059 0 0,23 47 1997 0 0,18 16-4417 0 0,-34-89 2972 0 0,-26-10-4356 0 0,-15 3 1253 0 0</inkml:trace>
  <inkml:trace contextRef="#ctx0" brushRef="#br0" timeOffset="203713.682">10263 2278 1564 0 0,'7'1'143'0'0,"170"23"20"0"0,-213-19 4187 0 0,-545-46-3532 0 0,482 29-4426 0 0,98 11 3064 0 0,1 1-698 0 0</inkml:trace>
  <inkml:trace contextRef="#ctx0" brushRef="#br0" timeOffset="205250.239">10424 2275 380 0 0,'0'0'952'0'0,"0"0"-600"0"0,0 0-300 0 0,0 0-52 0 0,0 0-156 0 0,0 0-132 0 0,0 0-1004 0 0</inkml:trace>
  <inkml:trace contextRef="#ctx0" brushRef="#br0" timeOffset="226477.163">8936 2563 1212 0 0,'713'-150'5074'0'0,"-649"133"-5105"0"0,-2-1 0 0 0,0-4 0 0 0,-2-2 1 0 0,-1-3-1 0 0,0-2 0 0 0,-3-3 0 0 0,0-2 0 0 0,32-28 31 0 0,-63 43 167 0 0,-1-2-1 0 0,-2 0 0 0 0,0-1 0 0 0,-1-1 0 0 0,-1-1 0 0 0,-1-1 0 0 0,-1-1 0 0 0,-2 0 0 0 0,0-2 1 0 0,-2 1-1 0 0,-1-2 0 0 0,-1 0 0 0 0,-2 0 0 0 0,-1-1 0 0 0,-1 0 0 0 0,-1-1 0 0 0,-2 0 0 0 0,1-30-166 0 0,-6 27 88 0 0,-2 0 0 0 0,-1 0-1 0 0,-1 0 1 0 0,-2 0-1 0 0,-2 1 1 0 0,0 0-1 0 0,-3 1 1 0 0,0 0-1 0 0,-3 0 1 0 0,0 1-1 0 0,-2 1 1 0 0,-1 1-1 0 0,-1 0 1 0 0,-2 1-1 0 0,-1 1 1 0 0,-1 1-1 0 0,-12-10-87 0 0,-27-25-170 0 0,-3 3 0 0 0,-3 3 0 0 0,-1 2 0 0 0,-3 4 0 0 0,-3 3 1 0 0,-26-11 169 0 0,-106-43-233 0 0,-5 9 0 0 0,-3 9 0 0 0,-4 10 0 0 0,-2 9 0 0 0,-219-32 233 0 0,104 33 397 0 0,-3 15-1 0 0,-1 14 1 0 0,-2 16-1 0 0,-192 19-396 0 0,121 33-60 0 0,2 19 0 0 0,-94 36 60 0 0,367-66-16 0 0,1 6 1 0 0,1 6-1 0 0,2 6 1 0 0,2 5-1 0 0,3 7 1 0 0,1 4-1 0 0,4 7 1 0 0,-87 60 15 0 0,173-100 21 0 0,2 2-1 0 0,1 1 1 0 0,1 1-1 0 0,1 2 1 0 0,2 1 0 0 0,1 2-1 0 0,2 1 1 0 0,1 1 0 0 0,2 1-1 0 0,2 1 1 0 0,1 0 0 0 0,2 2-1 0 0,1 1 1 0 0,3 0 0 0 0,1 1-1 0 0,2 1 1 0 0,2 0-1 0 0,2 0 1 0 0,2 1 0 0 0,1 0-1 0 0,3 0 1 0 0,2 0 0 0 0,1 0-1 0 0,2 0 1 0 0,3 0 0 0 0,1 0-1 0 0,4 9-20 0 0,7 0 141 0 0,1-1-1 0 0,3-1 1 0 0,2 0-1 0 0,2-2 1 0 0,3-1-1 0 0,1-1 1 0 0,2-2-1 0 0,3-1 1 0 0,1-2-1 0 0,2-1 0 0 0,2-2 1 0 0,1-2-1 0 0,2-1 1 0 0,2-3-1 0 0,1-1 1 0 0,39 19-141 0 0,53 13 120 0 0,3-6 1 0 0,3-6 0 0 0,1-6-1 0 0,3-7 1 0 0,1-6-1 0 0,1-6 1 0 0,2-8 0 0 0,0-6-1 0 0,16-6-120 0 0,356 7-111 0 0,0-24-1 0 0,120-33 112 0 0,-503 33-19 0 0,307-1-570 0 0,-256 26-3164 0 0,-136-3-1047 0 0,-42-8 1871 0 0</inkml:trace>
  <inkml:trace contextRef="#ctx0" brushRef="#br0" timeOffset="229157.384">4007 1210 4760 0 0,'0'0'1476'0'0,"0"0"916"0"0,0 0-1107 0 0,0 0-553 0 0,0 0-243 0 0,0 0-407 0 0,0 11-239 0 0,8 380 2537 0 0,0-355-2090 0 0,11-49-5670 0 0,-15 5 1507 0 0</inkml:trace>
  <inkml:trace contextRef="#ctx0" brushRef="#br0" timeOffset="229360.93">4240 1668 5368 0 0,'0'0'2151'0'0,"0"0"-1453"0"0,0 0-400 0 0,-3 6 272 0 0,1-2-443 0 0,0-1-1 0 0,0 0 1 0 0,0-1 0 0 0,-1 1 0 0 0,1 0 0 0 0,-1-1-1 0 0,1 1 1 0 0,-1-1 0 0 0,0 0 0 0 0,0 1 0 0 0,0-2-1 0 0,0 1 1 0 0,-1 0 0 0 0,1 0 0 0 0,0-1 0 0 0,-1 0-1 0 0,1 0 1 0 0,-1 0 0 0 0,1 0 0 0 0,-1 0-1 0 0,1-1 1 0 0,-1 0 0 0 0,0 0 0 0 0,1 0 0 0 0,-1 0-1 0 0,0 0 1 0 0,1-1 0 0 0,-1 1 0 0 0,0-1-127 0 0,-2 1-1 0 0,1-1 1 0 0,-1 0-1 0 0,1 0 1 0 0,-1 0-1 0 0,1-1 1 0 0,-1 0-1 0 0,1 0 1 0 0,0 0-1 0 0,0 0 0 0 0,0-1 1 0 0,0 0-1 0 0,0 0 1 0 0,1 0-1 0 0,-1-1 1 0 0,1 0-1 0 0,0 0 1 0 0,0 0-1 0 0,0 0 1 0 0,1 0-1 0 0,-1-1 0 0 0,1 0 1 0 0,-32-71-5325 0 0,33 71 2848 0 0,2 3-663 0 0</inkml:trace>
  <inkml:trace contextRef="#ctx0" brushRef="#br0" timeOffset="233552.813">4300 1883 444 0 0,'0'0'894'0'0,"0"0"-2"0"0,0 0-301 0 0,0 0 76 0 0,0 0 285 0 0,0 0 784 0 0,0 0-492 0 0,0 0-914 0 0,-29 1 41 0 0,32-88 1488 0 0,-10 32-1577 0 0,5 50-192 0 0,1 0 0 0 0,0 0 0 0 0,0 0 0 0 0,0-1 1 0 0,1 1-1 0 0,-1 0 0 0 0,1-1 0 0 0,1 1 0 0 0,-1 0 0 0 0,1-1 1 0 0,0 1-1 0 0,0 0 0 0 0,0 0 0 0 0,1-1 0 0 0,-1 1 1 0 0,1 0-1 0 0,1 1 0 0 0,-1-1 0 0 0,2-1-90 0 0,63-118-66 0 0,-58 102 10 0 0,1 0 1 0 0,1 1 0 0 0,1 1-1 0 0,1 0 1 0 0,0 1 0 0 0,2 0-1 0 0,0 1 1 0 0,1 0-1 0 0,12-8 56 0 0,228-163-888 0 0,-212 165 799 0 0,1 2-1 0 0,0 2 1 0 0,2 2-1 0 0,0 2 0 0 0,1 2 1 0 0,0 3-1 0 0,1 1 1 0 0,0 3-1 0 0,1 1 0 0 0,-1 3 1 0 0,1 2-1 0 0,0 2 1 0 0,5 3 89 0 0,8 5-141 0 0,0 4 1 0 0,0 2-1 0 0,-1 2 1 0 0,-1 4 0 0 0,-1 2-1 0 0,51 28 141 0 0,-12-8-59 0 0,-33-18 35 0 0,-1 3-1 0 0,-1 4 0 0 0,-2 1 1 0 0,-2 4-1 0 0,-1 2 1 0 0,27 25 24 0 0,-32-15 17 0 0,-3 2 0 0 0,-2 2 0 0 0,-3 2 0 0 0,-2 2 0 0 0,-2 2 0 0 0,-3 2 0 0 0,4 14-17 0 0,-37-64 41 0 0,0 0 0 0 0,0 0-1 0 0,-1 0 1 0 0,0 1 0 0 0,-1 0 0 0 0,0 0-1 0 0,-1 0 1 0 0,0 0 0 0 0,-1 1 0 0 0,-1-1 0 0 0,0 1-1 0 0,0-1 1 0 0,-2 1 0 0 0,1 0 0 0 0,-1-1-1 0 0,-1 1 1 0 0,-1-1 0 0 0,1 0 0 0 0,-2 0-1 0 0,0 0 1 0 0,0 0 0 0 0,-1 0 0 0 0,0-1 0 0 0,-1 0-1 0 0,-1 0 1 0 0,0-1 0 0 0,-2 3-41 0 0,-9 6 47 0 0,0 0 0 0 0,-2-1-1 0 0,-1-1 1 0 0,0-1 0 0 0,0-1 0 0 0,-2-1 0 0 0,0-1-1 0 0,0-1 1 0 0,-2-1 0 0 0,1-1 0 0 0,-1-1 0 0 0,0-1-1 0 0,-1-1 1 0 0,-26 3-47 0 0,-106 7-288 0 0,0-6 0 0 0,-1-8 0 0 0,0-7 0 0 0,-95-16 288 0 0,124 11 11 0 0,68 7 3 0 0,0-3-1 0 0,1-3 0 0 0,0-3 1 0 0,-39-12-14 0 0,-449-181-1959 0 0,531 197-178 0 0,2 1-876 0 0</inkml:trace>
  <inkml:trace contextRef="#ctx0" brushRef="#br0" timeOffset="234628.346">6900 2055 1812 0 0,'0'0'1288'0'0,"0"0"-458"0"0,0 0-215 0 0,0 0-104 0 0,0 0-80 0 0,0 0-189 0 0,0 0-122 0 0,0 0-32 0 0,7 1 22 0 0,31 8 245 0 0,1-2-1 0 0,0-2 1 0 0,0-1 0 0 0,1-2-1 0 0,-1-2 1 0 0,1-1 0 0 0,-1-2-1 0 0,19-5-354 0 0,24-20 448 0 0,-125-7-632 0 0,26 26 152 0 0,0 0 1 0 0,0 1-1 0 0,0 1 1 0 0,-1 1 0 0 0,0 0-1 0 0,0 1 1 0 0,-1 1 0 0 0,0 1-1 0 0,1 1 1 0 0,-1 0 0 0 0,0 1-1 0 0,0 2 1 0 0,0 0 0 0 0,0 0-1 0 0,-6 3 32 0 0,-100 48-2877 0 0,126-51 2923 0 0,0-1 0 0 0,-1 1 0 0 0,1-1 0 0 0,-1 1 0 0 0,1-1 0 0 0,0 1-1 0 0,-1-1 1 0 0,1 1 0 0 0,-1-1 0 0 0,1 1 0 0 0,-1 0 0 0 0,1-1 0 0 0,-1 1 0 0 0,0 0 0 0 0,1 0 0 0 0,-1-1 0 0 0,0 1 0 0 0,0 0 0 0 0,1 0 0 0 0,-1-1 0 0 0,0 1 0 0 0,0 0 0 0 0,0 0 0 0 0,0-1 0 0 0,0 1-1 0 0,0 0 1 0 0,0 0 0 0 0,0 0 0 0 0,0-1 0 0 0,0 1 0 0 0,-1 0 0 0 0,1 0 0 0 0,0-1 0 0 0,-1 1 0 0 0,1 0 0 0 0,0 0 0 0 0,-1-1 0 0 0,1 1 0 0 0,-1 0 0 0 0,1-1 0 0 0,-1 1 0 0 0,1-1 0 0 0,-1 1 0 0 0,1-1-1 0 0,-1 1 1 0 0,0 0-46 0 0,449 19 582 0 0,-513-43-1113 0 0,-222-28 373 0 0,162 50-2310 0 0,114 8 2232 0 0,32 5 605 0 0,35 9 351 0 0,164 28-370 0 0,-122-43 3039 0 0,-152-30-4539 0 0,-23 4-3374 0 0,56 15 2168 0 0</inkml:trace>
  <inkml:trace contextRef="#ctx0" brushRef="#br0" timeOffset="237116.096">7547 785 392 0 0,'0'0'117'0'0,"0"0"53"0"0,0 0 3 0 0,-1 8-42 0 0,-7 41 146 0 0,3 0 1 0 0,2 1 0 0 0,3 0-1 0 0,1 0 1 0 0,3-1-1 0 0,2 1 1 0 0,2 3-278 0 0,2 30-132 0 0,47 335-14 0 0,-21-179 2368 0 0,-10 2 0 0 0,-10 20-2222 0 0,-15-205 35 0 0,22 176-249 0 0,-16-225-3895 0 0,-7-7 2545 0 0</inkml:trace>
  <inkml:trace contextRef="#ctx0" brushRef="#br0" timeOffset="240519.958">7681 2159 3420 0 0,'0'0'300'0'0,"0"0"-300"0"0,0 0-208 0 0,0 0-652 0 0,0 0 64 0 0,0 0 184 0 0,0 0 364 0 0,0 0-52 0 0,0 0 152 0 0,0 0 148 0 0,0-41 144 0 0,-2 20 156 0 0,0-2-132 0 0,2-11-168 0 0,0-9-96 0 0,0 7-204 0 0</inkml:trace>
  <inkml:trace contextRef="#ctx0" brushRef="#br0" timeOffset="240769.722">7545 911 2600 0 0,'2'71'0'0'0,"-2"5"-156"0"0,2 18 76 0 0,-2 5 80 0 0,3 7 4 0 0,-3 2 64 0 0,1-1-68 0 0,2-7-1076 0 0,-2-26-284 0 0</inkml:trace>
  <inkml:trace contextRef="#ctx0" brushRef="#br0" timeOffset="241018.214">7593 2128 852 0 0,'0'0'704'0'0,"0"0"-116"0"0,0 0-328 0 0,0 0-116 0 0,0 0 152 0 0,0 0-296 0 0,0 0-80 0 0,8-37-100 0 0,-8 6 180 0 0,0-12 24 0 0,0-9 52 0 0,4-1-76 0 0,-2 10-68 0 0,2 11-296 0 0,-1 9-420 0 0,0 5-12 0 0,-1 4 124 0 0</inkml:trace>
  <inkml:trace contextRef="#ctx0" brushRef="#br0" timeOffset="241019.214">7667 1714 816 0 0,'0'0'600'0'0,"0"0"-196"0"0,12 49 132 0 0,-10-23-196 0 0,-2 2-212 0 0,0 1-128 0 0,-2-2-96 0 0,-3 0-560 0 0,3-3-332 0 0,-1-8-96 0 0</inkml:trace>
  <inkml:trace contextRef="#ctx0" brushRef="#br0" timeOffset="241266.542">7679 1917 108 0 0,'0'0'0'0'0,"0"0"-108"0"0</inkml:trace>
  <inkml:trace contextRef="#ctx0" brushRef="#br0" timeOffset="243102.201">7917 2202 1252 0 0,'0'0'564'0'0,"0"0"-114"0"0,0 0-140 0 0,0 0-162 0 0,0 0 123 0 0,0 0 134 0 0,0 0 38 0 0,0 0-83 0 0,-3 12-231 0 0,26 31-3816 0 0,46 7 7360 0 0,-59-44-3439 0 0,94 50-633 0 0,1-4 0 0 0,3-4 0 0 0,2-6-1 0 0,2-4 1 0 0,1-5 0 0 0,1-5 0 0 0,24-1 399 0 0,-56-12-1750 0 0</inkml:trace>
  <inkml:trace contextRef="#ctx0" brushRef="#br0" timeOffset="243351.787">9250 2679 216 0 0,'85'1'1096'0'0,"-2"-1"-272"0"0,-1 0-188 0 0,-1-1-20 0 0,-2-4-240 0 0,0 0-180 0 0,-2-2-156 0 0,-2-2-40 0 0,1-2-236 0 0,-5-2-364 0 0,-1 0-272 0 0,-3-2-264 0 0,-5 1-20 0 0</inkml:trace>
  <inkml:trace contextRef="#ctx0" brushRef="#br0" timeOffset="243352.787">10451 2541 320 0 0,'40'-7'408'0'0,"-12"3"-384"0"0,-4-2-24 0 0,-14 5-600 0 0</inkml:trace>
  <inkml:trace contextRef="#ctx0" brushRef="#br0" timeOffset="243353.787">10639 2507 580 0 0,'0'0'480'0'0,"0"0"-388"0"0,0 0-40 0 0,-55 7 132 0 0,14-2 100 0 0,-21-3-36 0 0,-12 0-12 0 0,-8-2-104 0 0,-6-3-68 0 0,-1-2 0 0 0,-9-1-64 0 0,-5 0 0 0 0,-7 1-624 0 0,27 0-432 0 0</inkml:trace>
  <inkml:trace contextRef="#ctx0" brushRef="#br0" timeOffset="243599.997">9029 2378 1448 0 0,'93'12'0'0'0,"-3"-1"-432"0"0,15 3-116 0 0,-38-4 80 0 0</inkml:trace>
  <inkml:trace contextRef="#ctx0" brushRef="#br0" timeOffset="291918.102">3389 1197 536 0 0,'0'0'834'0'0,"0"0"-471"0"0,8 1 58 0 0,126-15 2592 0 0,-90-5-2392 0 0,-31 14-485 0 0,1 0 1 0 0,-1-1-1 0 0,0-1 1 0 0,-1 0-1 0 0,0 0 1 0 0,0-1-1 0 0,-1-1 1 0 0,0 0-1 0 0,0-1 1 0 0,-1 0 0 0 0,0 0-1 0 0,-1-1-136 0 0,1-2 185 0 0,-1 0 0 0 0,-1 0-1 0 0,-1-1 1 0 0,0 0 0 0 0,0-1 0 0 0,-2 0 0 0 0,1 0-1 0 0,-2 0 1 0 0,0 0 0 0 0,-1 0 0 0 0,-1-1 0 0 0,0 0-1 0 0,-1 1 1 0 0,-1-2-185 0 0,-1-6-74 0 0,-2 1 0 0 0,0-1 0 0 0,-2 1 0 0 0,0 0 0 0 0,-2 0 0 0 0,0 1 0 0 0,-1 0 0 0 0,-2 0 0 0 0,0 1-1 0 0,-1 0 1 0 0,-1 1 0 0 0,0 0 0 0 0,-2 1 0 0 0,-8-9 74 0 0,-22-22-433 0 0,-2 3 0 0 0,-1 1-1 0 0,-3 3 1 0 0,-1 1 0 0 0,-2 3 0 0 0,-2 3 0 0 0,-1 2-1 0 0,-2 2 1 0 0,-1 3 0 0 0,-1 2 0 0 0,-6 1 433 0 0,-258-49 562 0 0,287 70-564 0 0,0 2 0 0 0,0 2 0 0 0,0 1 0 0 0,0 2 0 0 0,1 1 0 0 0,-1 2 0 0 0,1 2 1 0 0,0 1-1 0 0,1 2 0 0 0,0 1 0 0 0,-16 10 2 0 0,32-13-223 0 0,0 1 0 0 0,1 1 0 0 0,1 1 0 0 0,0 0 0 0 0,1 1 0 0 0,0 1 0 0 0,1 1 0 0 0,0 0 0 0 0,1 1 0 0 0,1 0 0 0 0,1 1 0 0 0,0 1 1 0 0,-5 12 222 0 0,10-16-17 0 0,1 1 0 0 0,1 0 1 0 0,1 0-1 0 0,0 1 0 0 0,1-1 1 0 0,0 1-1 0 0,2 0 0 0 0,-1 0 1 0 0,2 0-1 0 0,0 0 0 0 0,1 0 1 0 0,1-1-1 0 0,0 1 0 0 0,1 0 1 0 0,1-1-1 0 0,1 1 0 0 0,0-1 1 0 0,0-1-1 0 0,6 11 17 0 0,15 28 12 0 0,3-1 0 0 0,1-1 0 0 0,3-2 0 0 0,25 29-12 0 0,-34-44 247 0 0,1-1-1 0 0,1-1 1 0 0,2-1 0 0 0,1-2-1 0 0,1-1 1 0 0,2-1 0 0 0,1-1-1 0 0,0-2 1 0 0,2-2 0 0 0,1-1-1 0 0,6 1-246 0 0,18 1 550 0 0,1-3 0 0 0,1-2 0 0 0,1-3 0 0 0,0-3 0 0 0,1-3 0 0 0,0-2 0 0 0,0-3 0 0 0,1-3-550 0 0,-55-2-690 0 0,8 3 2370 0 0,-15 1-4147 0 0,-2 3-3565 0 0,-1-5 5559 0 0</inkml:trace>
  <inkml:trace contextRef="#ctx0" brushRef="#br0" timeOffset="342242.478">841 3330 4608 0 0,'0'0'3593'0'0,"0"0"-1903"0"0,0 0-781 0 0,0 0 31 0 0,0 0 1052 0 0,0 0-651 0 0,-4 3-935 0 0,1 3-367 0 0,1 0 0 0 0,0 0 0 0 0,0 0 0 0 0,0 0 0 0 0,1 0 0 0 0,0 1 0 0 0,0-1 0 0 0,0 0-1 0 0,1 1 1 0 0,0-1 0 0 0,0 1 0 0 0,1-1 0 0 0,0 0 0 0 0,0 1 0 0 0,0-1 0 0 0,1 0 0 0 0,0 0 0 0 0,0 0 0 0 0,1 2-39 0 0,7 48 103 0 0,-5 28 192 0 0,5-114-9697 0 0,-6 18 3627 0 0</inkml:trace>
  <inkml:trace contextRef="#ctx0" brushRef="#br0" timeOffset="342555.161">887 3357 7353 0 0,'0'0'1649'0'0,"0"0"-395"0"0,0 0-571 0 0,0 0-64 0 0,0 0 139 0 0,0 0 116 0 0,7 7-96 0 0,47 72 341 0 0,-51-76-1131 0 0,0 0 1 0 0,0 0-1 0 0,0-1 0 0 0,1 1 1 0 0,-1-1-1 0 0,1 0 1 0 0,-1 0-1 0 0,1-1 1 0 0,0 1-1 0 0,0-1 0 0 0,0 1 1 0 0,0-1-1 0 0,0 0 1 0 0,0-1-1 0 0,0 1 1 0 0,0-1-1 0 0,0 0 1 0 0,0 0-1 0 0,0 0 0 0 0,1 0 1 0 0,-1-1-1 0 0,0 0 1 0 0,0 1-1 0 0,0-1 1 0 0,0-1-1 0 0,0 1 0 0 0,-1-1 1 0 0,1 0-1 0 0,0 1 1 0 0,-1-2-1 0 0,1 1 1 0 0,-1 0-1 0 0,1-1 0 0 0,-1 1 1 0 0,0-1-1 0 0,0 0 1 0 0,0 0-1 0 0,-1 0 1 0 0,1-1-1 0 0,-1 1 0 0 0,0-1 1 0 0,0 1-1 0 0,0-1 1 0 0,0 0-1 0 0,0 0 12 0 0,15-13 40 0 0,-16 15-26 0 0,0 1-1 0 0,0 0 1 0 0,0 0-1 0 0,0-1 1 0 0,0 1-1 0 0,1 0 1 0 0,-1 0-1 0 0,0 0 1 0 0,1 0-1 0 0,-1 1 1 0 0,1-1-1 0 0,-1 0 1 0 0,1 0 0 0 0,-1 1-1 0 0,1-1 1 0 0,-1 1-1 0 0,1 0 1 0 0,-1-1-1 0 0,1 1 1 0 0,0 0-1 0 0,-1 0 1 0 0,1 0-1 0 0,0 0 1 0 0,-1 0-1 0 0,1 0 1 0 0,-1 1 0 0 0,1-1-1 0 0,0 0 1 0 0,-1 1-1 0 0,1-1 1 0 0,-1 1-1 0 0,1 0 1 0 0,-1-1-1 0 0,1 1 1 0 0,-1 0-1 0 0,0 0 1 0 0,1 0-1 0 0,-1 0 1 0 0,0 0 0 0 0,0 0-1 0 0,0 1 1 0 0,0-1-1 0 0,0 0 1 0 0,0 0-1 0 0,0 1 1 0 0,0-1-1 0 0,0 1 1 0 0,0-1-1 0 0,-1 1 1 0 0,1-1-1 0 0,-1 1 1 0 0,1-1 0 0 0,-1 2-14 0 0,20 88 765 0 0,-21-66-1138 0 0,8 58 1120 0 0,27-41-7440 0 0,-24-38-205 0 0</inkml:trace>
  <inkml:trace contextRef="#ctx0" brushRef="#br0" timeOffset="342947.65">1458 3604 10529 0 0,'0'0'924'0'0,"0"0"-625"0"0,0 0 211 0 0,7-1-84 0 0,-5 2-402 0 0,1-1-1 0 0,0 0 0 0 0,-1 0 1 0 0,1 0-1 0 0,-1 0 0 0 0,1-1 0 0 0,0 1 1 0 0,-1-1-1 0 0,1 1 0 0 0,-1-1 1 0 0,1 0-1 0 0,-1 0 0 0 0,0 0 0 0 0,1-1 1 0 0,-1 1-1 0 0,0 0 0 0 0,0-1 1 0 0,0 1-1 0 0,0-1 0 0 0,0 0 0 0 0,0 0 1 0 0,0 0-1 0 0,0 0 0 0 0,-1 0 1 0 0,1 0-1 0 0,-1 0 0 0 0,0 0 0 0 0,0-1 1 0 0,1 1-1 0 0,-1-1 0 0 0,-1 1 1 0 0,1 0-1 0 0,0-1 0 0 0,-1 0 0 0 0,1 1 1 0 0,-1-1-1 0 0,0 1 0 0 0,0-1 1 0 0,0 0-1 0 0,0 1 0 0 0,0-1 0 0 0,0 1 1 0 0,-1-1-1 0 0,1 0 0 0 0,-1 1 0 0 0,0-1 1 0 0,0 1-1 0 0,0 0 0 0 0,0-1 1 0 0,-1 0-24 0 0,0 1 2 0 0,0 0 0 0 0,0 1 0 0 0,-1-1 1 0 0,1 0-1 0 0,-1 1 0 0 0,1 0 0 0 0,-1-1 1 0 0,1 1-1 0 0,-1 0 0 0 0,0 0 0 0 0,0 1 1 0 0,0-1-1 0 0,1 0 0 0 0,-1 1 0 0 0,0 0 1 0 0,0 0-1 0 0,0 0 0 0 0,0 0 1 0 0,0 0-1 0 0,0 1 0 0 0,0-1 0 0 0,1 1 1 0 0,-1-1-1 0 0,0 1 0 0 0,0 0 0 0 0,1 0 1 0 0,-1 1-1 0 0,0-1 0 0 0,1 0 0 0 0,-1 1 1 0 0,1 0-1 0 0,0 0 0 0 0,0-1 0 0 0,-1 1 1 0 0,1 0-1 0 0,0 1 0 0 0,1-1 0 0 0,-1 0 1 0 0,0 0-1 0 0,1 1 0 0 0,-1-1 1 0 0,1 1-1 0 0,0 0 0 0 0,0-1 0 0 0,0 1 1 0 0,0 0-1 0 0,0 0 0 0 0,0-1 0 0 0,1 1 1 0 0,-1 0-1 0 0,1 0 0 0 0,0 0 0 0 0,0 0 1 0 0,0 0-1 0 0,0 0 0 0 0,1 0 0 0 0,-1-1 1 0 0,1 1-1 0 0,0 1-2 0 0,1-1 35 0 0,0-1-1 0 0,0 1 1 0 0,0-1 0 0 0,0 0 0 0 0,0 1-1 0 0,1-1 1 0 0,-1 0 0 0 0,1-1 0 0 0,-1 1-1 0 0,1 0 1 0 0,0-1 0 0 0,0 1 0 0 0,-1-1-1 0 0,1 0 1 0 0,0 0 0 0 0,0 0 0 0 0,1 0-1 0 0,-1-1 1 0 0,0 1 0 0 0,0-1-1 0 0,0 0 1 0 0,0 1 0 0 0,0-2 0 0 0,1 1-1 0 0,-1 0 1 0 0,0-1 0 0 0,0 1 0 0 0,0-1-1 0 0,0 0 1 0 0,0 0 0 0 0,0 0 0 0 0,0 0-1 0 0,0-1 1 0 0,-1 1 0 0 0,1-1 0 0 0,0 0-1 0 0,-1 1 1 0 0,3-3-35 0 0,-2 4 8 0 0,0 1 1 0 0,0 0-1 0 0,1 0 1 0 0,-1 1-1 0 0,0-1 0 0 0,0 0 1 0 0,-1 1-1 0 0,1 0 0 0 0,0 0 1 0 0,-1 0-1 0 0,1 0 1 0 0,-1 0-1 0 0,1 0 0 0 0,-1 1 1 0 0,0-1-1 0 0,0 1 0 0 0,0-1 1 0 0,0 1-1 0 0,0 0 1 0 0,-1 0-1 0 0,0 0 0 0 0,1 0 1 0 0,-1 0-1 0 0,0 0 0 0 0,0 0 1 0 0,0 1-1 0 0,-1-1 1 0 0,1 0-1 0 0,-1 0 0 0 0,0 1 1 0 0,0-1-1 0 0,0 1-8 0 0,3 5-131 0 0,-3-8-59 0 0,7 14 139 0 0,1-16-6588 0 0,-1-7 276 0 0</inkml:trace>
  <inkml:trace contextRef="#ctx0" brushRef="#br0" timeOffset="343195.571">1766 3597 9985 0 0,'0'0'2239'0'0,"0"0"-1138"0"0,0 0-463 0 0,6 8 170 0 0,-4-7-725 0 0,0 0-44 0 0,0 1 1 0 0,0-1-1 0 0,1 1 0 0 0,-1 0 0 0 0,0 0 1 0 0,0 0-1 0 0,-1 0 0 0 0,1 0 0 0 0,0 0 1 0 0,-1 0-1 0 0,1 1 0 0 0,-1-1 0 0 0,0 1 1 0 0,0-1-1 0 0,0 1 0 0 0,0-1 0 0 0,0 1 0 0 0,0 0 1 0 0,-1-1-1 0 0,1 1 0 0 0,-1 0 0 0 0,0-1 1 0 0,0 1-1 0 0,0 0 0 0 0,0 0 0 0 0,0-1 1 0 0,-1 1-1 0 0,1 0 0 0 0,-1-1 0 0 0,0 1 1 0 0,0 0-1 0 0,0-1 0 0 0,0 1 0 0 0,0-1 0 0 0,0 1-39 0 0,11-46 503 0 0,-9 42-618 0 0,84-93-1642 0 0,-38 76-5341 0 0,-39 18 1638 0 0</inkml:trace>
  <inkml:trace contextRef="#ctx0" brushRef="#br0" timeOffset="343444.5">2063 3379 11157 0 0,'0'0'999'0'0,"0"0"-332"0"0,6 9 305 0 0,38 141 1623 0 0,-61-26-2496 0 0,20-111-1902 0 0,7-11-4492 0 0,2-6 348 0 0</inkml:trace>
  <inkml:trace contextRef="#ctx0" brushRef="#br0" timeOffset="343613.666">2299 3531 8625 0 0,'0'0'3891'0'0,"0"0"-2450"0"0,0 0-1141 0 0,0 0-156 0 0,-7-2-7 0 0,3 1-160 0 0,0 0 0 0 0,1 0 0 0 0,-1 0 0 0 0,0 0 0 0 0,0 0 0 0 0,0 1 0 0 0,0 0 0 0 0,0 0 1 0 0,1 0-1 0 0,-1 0 0 0 0,0 1 0 0 0,0-1 0 0 0,0 1 0 0 0,0 0 0 0 0,1 0 0 0 0,-1 0 0 0 0,1 1 0 0 0,-1-1 0 0 0,1 1 0 0 0,-1 0 0 0 0,1 0 0 0 0,0 0 0 0 0,0 1 0 0 0,0-1 0 0 0,0 1 0 0 0,0-1 1 0 0,0 1-1 0 0,1 0 0 0 0,-1 0 0 0 0,1 0 0 0 0,0 1 0 0 0,0-1 0 0 0,0 0 0 0 0,0 1 0 0 0,1-1 0 0 0,-1 1 0 0 0,1 0 0 0 0,0-1 0 0 0,0 3 23 0 0,5 0-86 0 0,0 0 0 0 0,1 0 0 0 0,0-1 0 0 0,0 1-1 0 0,0-1 1 0 0,1-1 0 0 0,0 1 0 0 0,0-1 0 0 0,0 0 0 0 0,0 0-1 0 0,1-1 1 0 0,-1 1 0 0 0,1-1 0 0 0,0-1 0 0 0,0 0 0 0 0,0 0 0 0 0,0 0-1 0 0,0-1 1 0 0,1 0 0 0 0,-1 0 0 0 0,0 0 0 0 0,7-1 86 0 0,19 3-6163 0 0,-15-3 1186 0 0</inkml:trace>
  <inkml:trace contextRef="#ctx0" brushRef="#br0" timeOffset="343890.391">2529 3664 10785 0 0,'0'0'2056'0'0,"0"0"-1182"0"0,0 0-652 0 0,0 0 70 0 0,0 0 70 0 0,0 0-92 0 0,0 0 10 0 0,7 1-36 0 0,87-11 558 0 0,-92 10-804 0 0,-1 0-1 0 0,1-1 1 0 0,0 1-1 0 0,-1 0 1 0 0,1-1-1 0 0,-1 1 0 0 0,1-1 1 0 0,0 0-1 0 0,-1 1 1 0 0,1-1-1 0 0,-1 0 1 0 0,0 0-1 0 0,1 0 0 0 0,-1 0 1 0 0,0 0-1 0 0,1 0 1 0 0,-1-1-1 0 0,0 1 1 0 0,0 0-1 0 0,0-1 0 0 0,0 1 1 0 0,0 0-1 0 0,-1-1 1 0 0,1 1-1 0 0,0-1 1 0 0,-1 0-1 0 0,1 1 0 0 0,-1-1 1 0 0,1 1-1 0 0,-1-1 1 0 0,0 0-1 0 0,1 1 1 0 0,-1-1-1 0 0,0 0 0 0 0,0 0 1 0 0,0 1-1 0 0,-1-1 1 0 0,1 0-1 0 0,0 1 1 0 0,-1-1-1 0 0,1 1 0 0 0,-1-1 1 0 0,1 0-1 0 0,-1 1 1 0 0,0-1-1 0 0,0 1 1 0 0,1-1-1 0 0,-1 1 0 0 0,0 0 1 0 0,0-1-1 0 0,-1 1 1 0 0,1 0-1 0 0,0 0 1 0 0,0 0-1 0 0,-1 0 0 0 0,1 0 1 0 0,-2-1 2 0 0,1-1-13 0 0,0 1 0 0 0,0 0 0 0 0,0-1 0 0 0,0 1 0 0 0,-1 0 0 0 0,1 1 0 0 0,-1-1 0 0 0,1 0 0 0 0,-1 1 0 0 0,0-1 0 0 0,0 1 0 0 0,1 0 0 0 0,-1 0 0 0 0,0 0 0 0 0,0 0 0 0 0,0 0 0 0 0,0 1-1 0 0,0-1 1 0 0,-1 1 0 0 0,1 0 0 0 0,0 0 0 0 0,0 0 0 0 0,0 0 0 0 0,0 1 0 0 0,0-1 0 0 0,0 1 0 0 0,0 0 0 0 0,0 0 0 0 0,0 0 0 0 0,0 0 0 0 0,0 0 0 0 0,1 1 0 0 0,-1-1 0 0 0,0 1 0 0 0,1 0 0 0 0,-1 0 0 0 0,1 0 0 0 0,0 0 0 0 0,0 0 0 0 0,-1 0 0 0 0,1 1 0 0 0,1-1 0 0 0,-1 1 0 0 0,0 0 0 0 0,1-1 0 0 0,-1 1 0 0 0,1 0 0 0 0,0 0 0 0 0,0 0 0 0 0,0 0 0 0 0,0 0 0 0 0,0 0 0 0 0,1 0 0 0 0,-1 0 0 0 0,1 0 0 0 0,0 0 0 0 0,0 0 0 0 0,0 0 0 0 0,0 0 0 0 0,1 0 0 0 0,0 3 13 0 0,28 21-218 0 0,-1-23-4401 0 0,-18-4-755 0 0</inkml:trace>
  <inkml:trace contextRef="#ctx0" brushRef="#br0" timeOffset="344137.654">2771 3597 11461 0 0,'0'0'1029'0'0,"0"0"-377"0"0,6 8 51 0 0,62 111 2370 0 0,-67-119-3015 0 0,0 1-1 0 0,0 0 1 0 0,0 0 0 0 0,-1 0-1 0 0,1-1 1 0 0,0 1-1 0 0,1 0 1 0 0,-1-1-1 0 0,0 1 1 0 0,0-1 0 0 0,0 1-1 0 0,0-1 1 0 0,0 0-1 0 0,0 0 1 0 0,1 1-1 0 0,-1-1 1 0 0,0 0 0 0 0,0 0-1 0 0,0 0 1 0 0,1 0-1 0 0,-1 0 1 0 0,0 0-1 0 0,0 0 1 0 0,0-1 0 0 0,0 1-1 0 0,1 0 1 0 0,-1-1-1 0 0,0 1 1 0 0,0-1-1 0 0,0 1 1 0 0,0-1 0 0 0,0 1-1 0 0,0-1 1 0 0,0 0-1 0 0,0 0 1 0 0,0 1-1 0 0,0-1 1 0 0,-1 0 0 0 0,1 0-1 0 0,0 0 1 0 0,0 0-1 0 0,-1 0 1 0 0,1 0-1 0 0,0 0 1 0 0,-1 0 0 0 0,0 0-1 0 0,1-1-57 0 0,43-60-35 0 0,-38 53 105 0 0,29-63-526 0 0,-30 57-2815 0 0,0 0-3283 0 0,-7 22-1596 0 0</inkml:trace>
  <inkml:trace contextRef="#ctx0" brushRef="#br0" timeOffset="344716.387">3583 3372 12673 0 0,'0'0'995'0'0,"2"8"-1019"0"0,13 38 740 0 0,34 195 1362 0 0,-48-228-2132 0 0,-1 16 102 0 0,-12-35-5795 0 0,8-2-214 0 0</inkml:trace>
  <inkml:trace contextRef="#ctx0" brushRef="#br0" timeOffset="344949.922">3614 3334 9685 0 0,'0'0'1232'0'0,"8"0"-599"0"0,9 3-382 0 0,0 0 0 0 0,0 1 1 0 0,0 1-1 0 0,-1 0 1 0 0,0 2-1 0 0,0-1 0 0 0,0 2 1 0 0,-1 0-1 0 0,0 1 0 0 0,-1 1 1 0 0,0 0-1 0 0,0 0 0 0 0,-1 2 1 0 0,-1 0-1 0 0,0 0 0 0 0,0 1 1 0 0,6 10-252 0 0,-14-18 23 0 0,-1 0 0 0 0,1 0 0 0 0,-1 0 0 0 0,0 0 0 0 0,0 1 0 0 0,-1-1 0 0 0,1 1-1 0 0,-1 0 1 0 0,-1-1 0 0 0,1 1 0 0 0,-1 0 0 0 0,0 0 0 0 0,0 0 0 0 0,-1 0 0 0 0,1 1 0 0 0,-1-1 0 0 0,-1 0 0 0 0,1 0 0 0 0,-1 0 0 0 0,0 0 0 0 0,-1 0 0 0 0,1 0 0 0 0,-1-1 0 0 0,0 1 0 0 0,-1 0 0 0 0,1-1 0 0 0,-1 1 0 0 0,0-1 0 0 0,-1 0 0 0 0,1 0 0 0 0,-1 0 0 0 0,0-1-1 0 0,0 1 1 0 0,-1-1 0 0 0,1 0 0 0 0,-1 0 0 0 0,0 0 0 0 0,0-1 0 0 0,0 0 0 0 0,0 0 0 0 0,-1 0 0 0 0,1 0 0 0 0,-1-1 0 0 0,0 0 0 0 0,0 0 0 0 0,0-1 0 0 0,0 1 0 0 0,0-1-23 0 0,-51 7-1179 0 0,21-13-3699 0 0,21-4-1566 0 0</inkml:trace>
  <inkml:trace contextRef="#ctx0" brushRef="#br0" timeOffset="345258.711">4067 3641 12537 0 0,'0'0'893'0'0,"0"0"-966"0"0,0 0 163 0 0,0 0 150 0 0,0 0-49 0 0,7 0-104 0 0,-2 0-109 0 0,-1 1 9 0 0,0 0-1 0 0,1-1 0 0 0,-1 1 0 0 0,1-1 1 0 0,-1 0-1 0 0,1 0 0 0 0,-1 0 0 0 0,1-1 1 0 0,-1 1-1 0 0,0-1 0 0 0,1 0 0 0 0,-1 0 1 0 0,0-1-1 0 0,0 1 0 0 0,0-1 0 0 0,0 0 1 0 0,0 0-1 0 0,0-1 0 0 0,0 1 0 0 0,0-1 1 0 0,-1 0-1 0 0,0 1 0 0 0,1-2 0 0 0,-1 1 1 0 0,0 0-1 0 0,2-4 14 0 0,-6 5-3 0 0,-1 0 0 0 0,0 0-1 0 0,1 0 1 0 0,-1 0 0 0 0,0 1 0 0 0,0-1 0 0 0,0 1 0 0 0,0-1-1 0 0,0 1 1 0 0,0 0 0 0 0,0 0 0 0 0,-1-1 0 0 0,1 2 0 0 0,0-1-1 0 0,-1 0 1 0 0,1 0 0 0 0,0 1 0 0 0,-1-1 0 0 0,1 1 0 0 0,-1 0-1 0 0,1 0 1 0 0,-1 0 0 0 0,1 0 0 0 0,-1 0 0 0 0,1 0 0 0 0,-1 1-1 0 0,1-1 1 0 0,-1 1 0 0 0,1 0 0 0 0,0 0 0 0 0,-1 0 0 0 0,1 0-1 0 0,0 0 1 0 0,0 0 0 0 0,0 0 0 0 0,0 1 0 0 0,0-1 0 0 0,0 1-1 0 0,0 0 1 0 0,0 0 3 0 0,-1 0 67 0 0,0 0-1 0 0,1 0 0 0 0,-1 1 0 0 0,1-1 1 0 0,-1 1-1 0 0,1 0 0 0 0,0 0 1 0 0,0 0-1 0 0,0 0 0 0 0,1 0 0 0 0,-1 0 1 0 0,1 0-1 0 0,-1 1 0 0 0,1-1 1 0 0,0 0-1 0 0,1 1 0 0 0,-1-1 0 0 0,0 1 1 0 0,1-1-1 0 0,0 1 0 0 0,0-1 1 0 0,0 1-1 0 0,0 0 0 0 0,1-1 1 0 0,-1 1-1 0 0,1-1 0 0 0,0 0 0 0 0,0 1 1 0 0,0-1-1 0 0,0 1 0 0 0,1-1 1 0 0,-1 0-1 0 0,1 0 0 0 0,0 0 0 0 0,0 0 1 0 0,0 0-1 0 0,0 0 0 0 0,1-1 1 0 0,-1 1-1 0 0,1-1 0 0 0,-1 0 0 0 0,4 3-66 0 0,93 0-506 0 0,-35-24-6262 0 0,-50 13 2119 0 0</inkml:trace>
  <inkml:trace contextRef="#ctx0" brushRef="#br0" timeOffset="345616.617">4529 3577 3756 0 0,'0'0'4660'0'0,"0"0"-2612"0"0,0 0-688 0 0,0 0-156 0 0,0 0-291 0 0,0 0-437 0 0,0 0-139 0 0,0 0 11 0 0,0 0-47 0 0,-8-1-59 0 0,3 1-227 0 0,1 0 0 0 0,-1 0 0 0 0,1 1 0 0 0,0-1 1 0 0,-1 1-1 0 0,1 0 0 0 0,-1 0 0 0 0,1 1 0 0 0,0-1 1 0 0,0 1-1 0 0,0 0 0 0 0,0 0 0 0 0,0 0 0 0 0,0 1 0 0 0,1-1 1 0 0,-1 1-1 0 0,1 0 0 0 0,0 0 0 0 0,-1 0 0 0 0,1 0 0 0 0,1 1 1 0 0,-1-1-1 0 0,0 1 0 0 0,1 0 0 0 0,-1 1-15 0 0,1-4 22 0 0,-1 1 0 0 0,1 0 0 0 0,-1 0 0 0 0,1-1-1 0 0,0 2 1 0 0,0-1 0 0 0,0 0 0 0 0,0 0 0 0 0,1 1 0 0 0,-1-1-1 0 0,0 1 1 0 0,1-1 0 0 0,0 1 0 0 0,-1-1 0 0 0,1 1 0 0 0,0 0 0 0 0,1 0-1 0 0,-1 0 1 0 0,0 0 0 0 0,1-1 0 0 0,0 1 0 0 0,-1 0 0 0 0,1 0 0 0 0,0 0-1 0 0,1 0 1 0 0,-1 0 0 0 0,0 0 0 0 0,1 0 0 0 0,0 0 0 0 0,-1 0-1 0 0,1-1 1 0 0,0 1 0 0 0,1 0 0 0 0,-1 0 0 0 0,0-1 0 0 0,1 1 0 0 0,0-1-1 0 0,-1 0 1 0 0,1 1 0 0 0,0-1 0 0 0,0 0 0 0 0,0 0 0 0 0,0 0-1 0 0,1 0 1 0 0,-1 0 0 0 0,1-1 0 0 0,-1 1 0 0 0,3 0-22 0 0,6 1-3 0 0,1-1-1 0 0,-1 0 1 0 0,1-1 0 0 0,0 0-1 0 0,-1-1 1 0 0,1 0 0 0 0,0-1-1 0 0,-1 0 1 0 0,1-1 0 0 0,0 0-1 0 0,-1-1 1 0 0,0 0 0 0 0,0-1-1 0 0,0 0 1 0 0,0-1 0 0 0,-1 0-1 0 0,1-1 1 0 0,-1 0 0 0 0,0 0-1 0 0,-1-1 1 0 0,0-1 0 0 0,4-3 3 0 0,-10 12-23 0 0,-1 0 1 0 0,0 0-1 0 0,0 1 1 0 0,0 0-1 0 0,0-1 1 0 0,0 1-1 0 0,-1 0 1 0 0,1 0-1 0 0,0 0 1 0 0,-1 0 0 0 0,1 0-1 0 0,-1 0 1 0 0,0 0-1 0 0,0 1 1 0 0,0-1-1 0 0,0 0 1 0 0,0 1-1 0 0,0-1 1 0 0,-1 1-1 0 0,1-1 1 0 0,-1 0 0 0 0,0 1-1 0 0,0 0 1 0 0,0-1-1 0 0,0 3 23 0 0,41 63 801 0 0,-6-73-5204 0 0,-29-2-1177 0 0,-1-7-1676 0 0</inkml:trace>
  <inkml:trace contextRef="#ctx0" brushRef="#br0" timeOffset="345878.576">4793 3461 10757 0 0,'0'0'5216'0'0,"0"0"-4976"0"0,0 0-240 0 0,0 0-516 0 0,0 0 164 0 0,0 0-268 0 0,0 0-368 0 0,0 0-288 0 0,0 0-1080 0 0,0 0-2248 0 0,-1 17-897 0 0</inkml:trace>
  <inkml:trace contextRef="#ctx0" brushRef="#br0" timeOffset="346157.584">5023 3562 7141 0 0,'0'0'4589'0'0,"0"0"-3823"0"0,0 0-674 0 0,-7 2 46 0 0,4-2-129 0 0,0 0 1 0 0,0 1 0 0 0,-1-1-1 0 0,1 1 1 0 0,0-1-1 0 0,-1 1 1 0 0,1 0-1 0 0,0 0 1 0 0,0 1 0 0 0,0-1-1 0 0,0 1 1 0 0,0 0-1 0 0,1-1 1 0 0,-1 1 0 0 0,0 0-1 0 0,1 1 1 0 0,-1-1-1 0 0,1 0 1 0 0,0 1-1 0 0,0-1 1 0 0,0 1 0 0 0,0 0-1 0 0,0 0 1 0 0,0-1-1 0 0,1 1 1 0 0,0 0 0 0 0,-1 1-1 0 0,1-1 1 0 0,0 0-1 0 0,0 0 1 0 0,1 0-1 0 0,-1 1 1 0 0,1-1 0 0 0,0 0-1 0 0,-1 1 1 0 0,1-1-1 0 0,1 0 1 0 0,-1 1 0 0 0,0-1-1 0 0,1 0 1 0 0,0 0-1 0 0,0 1 1 0 0,1 1-10 0 0,19 18 1190 0 0,31 43 578 0 0,-52-64-1754 0 0,1-1 0 0 0,-1 1 0 0 0,0 0-1 0 0,0 0 1 0 0,1-1 0 0 0,-1 1-1 0 0,0 0 1 0 0,-1-1 0 0 0,1 1-1 0 0,0 0 1 0 0,0 0 0 0 0,-1-1-1 0 0,1 1 1 0 0,-1 0 0 0 0,1-1 0 0 0,-1 1-1 0 0,0-1 1 0 0,0 1 0 0 0,0-1-1 0 0,1 1 1 0 0,-1-1 0 0 0,-1 1-1 0 0,1-1 1 0 0,0 0 0 0 0,0 0-1 0 0,0 1 1 0 0,-1-1 0 0 0,1 0-1 0 0,-1 0 1 0 0,1 0 0 0 0,-1-1 0 0 0,1 1-1 0 0,-1 0 1 0 0,1 0 0 0 0,-1-1-1 0 0,0 1 1 0 0,1-1 0 0 0,-1 0-1 0 0,0 1 1 0 0,0-1 0 0 0,1 0-1 0 0,-1 0 1 0 0,0 0 0 0 0,-1 0-14 0 0,-30 4-435 0 0,12-7-4029 0 0,16-2-1715 0 0</inkml:trace>
  <inkml:trace contextRef="#ctx0" brushRef="#br0" timeOffset="346314.087">5190 3819 2904 0 0,'0'0'12053'0'0,"0"0"-10973"0"0,0 0-812 0 0,17 43-155 0 0,-22-32 87 0 0,-3-1-24 0 0,2-2-40 0 0,-2-2-24 0 0,-1 1-12 0 0,1-3-24 0 0,5-1 44 0 0,-4-1-120 0 0,6-2-500 0 0,-2-2-453 0 0,1-3-411 0 0,2-1-1440 0 0,2-10-6941 0 0</inkml:trace>
  <inkml:trace contextRef="#ctx0" brushRef="#br0" timeOffset="346315.087">5294 3585 15161 0 0,'0'0'1649'0'0,"0"0"-1649"0"0,0 0-64 0 0,0 0-477 0 0,0 0-843 0 0,0 0-864 0 0,0 0-276 0 0,0 0-2749 0 0</inkml:trace>
  <inkml:trace contextRef="#ctx0" brushRef="#br0" timeOffset="346578.496">5561 3783 10757 0 0,'0'0'1285'0'0,"0"0"-1058"0"0,-7-4-1 0 0,4 2-187 0 0,1 1 1 0 0,-1-1-1 0 0,1 0 0 0 0,-1 1 1 0 0,1 0-1 0 0,-1 0 0 0 0,0 0 1 0 0,0 0-1 0 0,0 0 0 0 0,1 0 1 0 0,-1 1-1 0 0,0-1 0 0 0,0 1 1 0 0,0 0-1 0 0,0 0 0 0 0,0 0 1 0 0,0 0-1 0 0,0 0 0 0 0,0 1 1 0 0,0-1-1 0 0,0 1 0 0 0,1 0 0 0 0,-1 0 1 0 0,0 0-1 0 0,0 0 0 0 0,1 0 1 0 0,-1 1-1 0 0,1-1 0 0 0,-1 1 1 0 0,1 0-1 0 0,0 0 0 0 0,-1 0 1 0 0,1 0-1 0 0,0 0 0 0 0,0 0 1 0 0,-1 2-40 0 0,-35 83 1351 0 0,37-85-1283 0 0,1 0-1 0 0,0 0 1 0 0,-1 0-1 0 0,1 0 1 0 0,0 0-1 0 0,0 0 1 0 0,0 0-1 0 0,0 0 1 0 0,1 0 0 0 0,-1 0-1 0 0,1 0 1 0 0,-1 0-1 0 0,1 0 1 0 0,-1-1-1 0 0,1 1 1 0 0,0 0-1 0 0,0 0 1 0 0,0 0 0 0 0,0-1-1 0 0,0 1 1 0 0,1-1-1 0 0,-1 1 1 0 0,0-1-1 0 0,1 1 1 0 0,-1-1-1 0 0,1 0 1 0 0,-1 0 0 0 0,1 1-1 0 0,0-1 1 0 0,0 0-1 0 0,-1-1 1 0 0,1 1-1 0 0,0 0 1 0 0,0 0-1 0 0,0-1 1 0 0,0 1-1 0 0,0-1 1 0 0,0 0 0 0 0,0 1-1 0 0,0-1 1 0 0,0 0-1 0 0,0 0 1 0 0,0 0-1 0 0,1-1-67 0 0,1 1 20 0 0,0 0 1 0 0,0 0-1 0 0,1-1 0 0 0,-1 1 0 0 0,0-1 0 0 0,0 0 0 0 0,0 0 0 0 0,0-1 0 0 0,0 1 0 0 0,0-1 0 0 0,0 0 1 0 0,-1 0-1 0 0,1 0 0 0 0,0-1 0 0 0,-1 1 0 0 0,0-1 0 0 0,0 0 0 0 0,0 0 0 0 0,0 0 0 0 0,0 0 0 0 0,0 0 0 0 0,-1-1 1 0 0,1 1-1 0 0,0-4-20 0 0,3-15-3501 0 0,-9-3-3362 0 0,0 14-1446 0 0</inkml:trace>
  <inkml:trace contextRef="#ctx0" brushRef="#br0" timeOffset="346892.503">5767 3862 12717 0 0,'0'0'1634'0'0,"0"0"-1056"0"0,0 7-118 0 0,-26 85 802 0 0,30-100-684 0 0,-3 4-584 0 0,1 0-1 0 0,0 0 1 0 0,-1 0 0 0 0,2 0-1 0 0,-1 0 1 0 0,0 0 0 0 0,1 1 0 0 0,-1-1-1 0 0,1 1 1 0 0,0 0 0 0 0,1-1-1 0 0,-1 1 1 0 0,0 1 0 0 0,1-1 0 0 0,-1 0-1 0 0,1 1 1 0 0,0 0 0 0 0,0 0-1 0 0,0 0 1 0 0,0 0 0 0 0,0 1-1 0 0,1-1 1 0 0,-1 1 0 0 0,0 0 0 0 0,1 1-1 0 0,-1-1 1 0 0,1 1 0 0 0,-1-1-1 0 0,0 1 1 0 0,1 1 0 0 0,-1-1-1 0 0,1 1 1 0 0,-1-1 0 0 0,2 2 6 0 0,1 2-18 0 0,1 0 0 0 0,-1 1 1 0 0,0 0-1 0 0,0 1 0 0 0,0-1 0 0 0,-1 1 1 0 0,0 0-1 0 0,0 1 0 0 0,0 0 1 0 0,-1 0-1 0 0,0 0 0 0 0,-1 0 0 0 0,1 1 1 0 0,-1-1-1 0 0,2 9 18 0 0,-5-8-2895 0 0,-4-4-2709 0 0,-1-4-750 0 0</inkml:trace>
  <inkml:trace contextRef="#ctx0" brushRef="#br0" timeOffset="347385.769">6543 3634 13521 0 0,'4'12'1632'0'0,"9"45"-1024"0"0,-1 0-1 0 0,-3 0 1 0 0,-3 1-1 0 0,-2 0 1 0 0,-3 25-608 0 0,0-63 165 0 0,0 2-816 0 0,-9-38-849 0 0,-7-43-4227 0 0,9 15-1211 0 0,2 4 3398 0 0</inkml:trace>
  <inkml:trace contextRef="#ctx0" brushRef="#br0" timeOffset="347633.308">6640 3590 3056 0 0,'7'-2'7494'0'0,"1"0"-7165"0"0,1 1 0 0 0,-1 0 0 0 0,0 0 0 0 0,1 1 1 0 0,-1 0-1 0 0,1 0 0 0 0,-1 1 0 0 0,0 0 0 0 0,1 1 0 0 0,-1-1 1 0 0,0 2-1 0 0,0-1 0 0 0,0 1 0 0 0,-1 0 0 0 0,3 2-329 0 0,-7-4 17 0 0,1-1-1 0 0,0 1 0 0 0,0 0 1 0 0,-1 1-1 0 0,1-1 0 0 0,0 1 1 0 0,-1 0-1 0 0,0 0 0 0 0,1 0 1 0 0,-1 0-1 0 0,0 0 0 0 0,0 1 1 0 0,0-1-1 0 0,0 1 0 0 0,-1 0 1 0 0,1 0-1 0 0,-1 0 0 0 0,0 0 1 0 0,1 0-1 0 0,-1 1 0 0 0,-1-1 1 0 0,1 0-1 0 0,0 1 0 0 0,-1 0 1 0 0,0-1-1 0 0,0 1 0 0 0,0 0 1 0 0,0 0-1 0 0,-1 0 0 0 0,1-1 1 0 0,-1 1-1 0 0,0 0 0 0 0,0 0 1 0 0,-1 0-1 0 0,1 0 0 0 0,-1 0 1 0 0,1-1-1 0 0,-1 1 0 0 0,-1 0 1 0 0,1 0-1 0 0,0-1 0 0 0,-1 1 1 0 0,0-1-1 0 0,0 1 0 0 0,0-1 1 0 0,0 0-1 0 0,0 0 0 0 0,-1 0 1 0 0,1 0-1 0 0,-1 0 0 0 0,0-1 1 0 0,0 1-1 0 0,-1 0-16 0 0,-71 13-1337 0 0,24-20-6527 0 0,35-1 792 0 0</inkml:trace>
  <inkml:trace contextRef="#ctx0" brushRef="#br0" timeOffset="347880.494">6944 3909 7777 0 0,'0'0'5576'0'0,"0"0"-4032"0"0,0 0-1350 0 0,0 0-12 0 0,0 0 27 0 0,0 0 34 0 0,-5 6 11 0 0,5-6-252 0 0,0 1 13 0 0,0 1 0 0 0,0-1 1 0 0,-1 0-1 0 0,1 0 0 0 0,-1 0 1 0 0,1 0-1 0 0,-1 1 0 0 0,1-1 1 0 0,-1 0-1 0 0,0 0 0 0 0,1 0 1 0 0,-1 0-1 0 0,0 0 0 0 0,0-1 1 0 0,0 1-1 0 0,0 0 1 0 0,0 0-1 0 0,0 0 0 0 0,0-1 1 0 0,0 1-1 0 0,0-1 0 0 0,0 1 1 0 0,0-1-1 0 0,0 1 0 0 0,0-1 1 0 0,-1 1-1 0 0,1-1 0 0 0,0 0 1 0 0,0 0-1 0 0,0 0 0 0 0,-1 1 1 0 0,1-1-1 0 0,0-1 1 0 0,0 1-1 0 0,-1 0 0 0 0,1 0 1 0 0,0 0-1 0 0,0-1 0 0 0,0 1 1 0 0,-1 0-1 0 0,1-1 0 0 0,0 1 1 0 0,0-1-1 0 0,0 1 0 0 0,0-1 1 0 0,0 0-1 0 0,0 1 1 0 0,0-1-1 0 0,0 0 0 0 0,0 0-15 0 0,2-4-64 0 0,0 0-1 0 0,0 0 1 0 0,1 0-1 0 0,-1 1 1 0 0,1-1 0 0 0,1 1-1 0 0,-1-1 1 0 0,0 1-1 0 0,1 0 1 0 0,0 0-1 0 0,0 0 1 0 0,0 0 0 0 0,1 0-1 0 0,-1 1 1 0 0,1 0-1 0 0,0-1 1 0 0,0 1-1 0 0,0 1 1 0 0,0-1-1 0 0,1 1 1 0 0,-1-1 0 0 0,1 1-1 0 0,-1 0 1 0 0,1 1-1 0 0,0-1 1 0 0,0 1-1 0 0,0 0 1 0 0,0 0 0 0 0,-1 1-1 0 0,1-1 1 0 0,0 1-1 0 0,0 0 1 0 0,0 1-1 0 0,2-1 65 0 0,62 27-1908 0 0,-39 14-5629 0 0,-25-29 2921 0 0</inkml:trace>
  <inkml:trace contextRef="#ctx0" brushRef="#br0" timeOffset="348145.583">7198 3989 6673 0 0,'0'0'2413'0'0,"0"0"-951"0"0,0 0-303 0 0,6 2-108 0 0,-5-1-1009 0 0,1 0 1 0 0,-1 0-1 0 0,0 0 1 0 0,1 0-1 0 0,-1-1 1 0 0,0 1-1 0 0,1 0 0 0 0,-1-1 1 0 0,1 1-1 0 0,0-1 1 0 0,-1 1-1 0 0,1-1 1 0 0,-1 0-1 0 0,1 0 1 0 0,0 1-1 0 0,-1-1 0 0 0,1 0 1 0 0,-1 0-1 0 0,1-1 1 0 0,0 1-1 0 0,-1 0 1 0 0,1-1-1 0 0,-1 1 1 0 0,1 0-1 0 0,-1-1 0 0 0,1 0 1 0 0,-1 1-1 0 0,1-1 1 0 0,-1 0-1 0 0,1 0 1 0 0,-1 0-1 0 0,0 0 1 0 0,0 0-1 0 0,1 0 1 0 0,-1 0-1 0 0,0 0 0 0 0,0-1 1 0 0,0 1-1 0 0,0 0 1 0 0,0-1-1 0 0,-1 1 1 0 0,1-1-1 0 0,0 1 1 0 0,-1-1-1 0 0,1 1 0 0 0,-1-1 1 0 0,1 1-1 0 0,-1-1 1 0 0,0 1-1 0 0,1-1 1 0 0,-1 0-1 0 0,0 1 1 0 0,0-1-1 0 0,0 0 0 0 0,-1 1 1 0 0,1-1-1 0 0,0 1 1 0 0,0-1-1 0 0,-1 1 1 0 0,1-1-43 0 0,-2-1-3 0 0,1 1 0 0 0,0 0 1 0 0,-1-1-1 0 0,0 1 0 0 0,1 0 1 0 0,-1 0-1 0 0,0 0 0 0 0,0 0 0 0 0,0 0 1 0 0,0 0-1 0 0,-1 1 0 0 0,1-1 1 0 0,0 1-1 0 0,-1-1 0 0 0,1 1 0 0 0,-1 0 1 0 0,1 0-1 0 0,-1 0 0 0 0,1 0 1 0 0,-1 1-1 0 0,0-1 0 0 0,0 1 1 0 0,1 0-1 0 0,-1-1 0 0 0,0 1 0 0 0,0 0 1 0 0,1 1-1 0 0,-1-1 0 0 0,0 0 1 0 0,0 1-1 0 0,1 0 0 0 0,-1-1 1 0 0,1 1-1 0 0,-1 0 0 0 0,0 0 0 0 0,1 1 1 0 0,0-1-1 0 0,-1 0 0 0 0,1 1 1 0 0,0-1-1 0 0,0 1 0 0 0,-1 0 1 0 0,1 0-1 0 0,1 0 0 0 0,-1 0 0 0 0,0 0 1 0 0,0 0-1 0 0,1 1 0 0 0,-1-1 1 0 0,1 0-1 0 0,0 1 0 0 0,0-1 0 0 0,0 1 1 0 0,0 0-1 0 0,0 1 3 0 0,-1-2 19 0 0,1 0-1 0 0,0-1 1 0 0,0 1 0 0 0,0 0-1 0 0,1-1 1 0 0,-1 1 0 0 0,0 0-1 0 0,1 0 1 0 0,-1 0 0 0 0,1-1-1 0 0,0 1 1 0 0,-1 0-1 0 0,1 0 1 0 0,0 0 0 0 0,0 0-1 0 0,0 0 1 0 0,0 0 0 0 0,1 0-1 0 0,-1 0 1 0 0,0-1 0 0 0,1 1-1 0 0,-1 0 1 0 0,1 0 0 0 0,0 0-1 0 0,0-1 1 0 0,0 1 0 0 0,0 0-1 0 0,0-1 1 0 0,0 1-1 0 0,0-1 1 0 0,0 1 0 0 0,0-1-1 0 0,1 1 1 0 0,-1-1 0 0 0,1 0-1 0 0,-1 0 1 0 0,1 0 0 0 0,-1 0-1 0 0,1 0 1 0 0,0 0 0 0 0,0 0-1 0 0,0 0-18 0 0,40 6-1599 0 0,4-12-4598 0 0,-21-2-234 0 0</inkml:trace>
  <inkml:trace contextRef="#ctx0" brushRef="#br0" timeOffset="348545.354">7586 3891 9081 0 0,'0'0'1295'0'0,"0"0"-503"0"0,0 0 44 0 0,0 0-198 0 0,1-7-233 0 0,0 5-410 0 0,0 1 30 0 0,-1 0 0 0 0,1 1-1 0 0,0-1 1 0 0,-1 0-1 0 0,1 0 1 0 0,-1 0-1 0 0,0 0 1 0 0,1 0-1 0 0,-1 0 1 0 0,0 0 0 0 0,1 1-1 0 0,-1-1 1 0 0,0 0-1 0 0,0 0 1 0 0,0 0-1 0 0,0 0 1 0 0,0 0-1 0 0,0 0 1 0 0,0 0-1 0 0,0 0 1 0 0,0 0 0 0 0,0 0-1 0 0,0 0 1 0 0,-1 0-1 0 0,1 0 1 0 0,0 0-1 0 0,-1 0 1 0 0,1 0-1 0 0,-1 0 1 0 0,1 0 0 0 0,-1 1-1 0 0,1-1 1 0 0,-1 0-1 0 0,0 0 1 0 0,1 1-1 0 0,-1-1 1 0 0,0 0-1 0 0,0 1 1 0 0,1-1-1 0 0,-1 1 1 0 0,0-1 0 0 0,0 1-1 0 0,0-1 1 0 0,0 1-1 0 0,0-1 1 0 0,0 1-1 0 0,0 0 1 0 0,0 0-1 0 0,0-1 1 0 0,0 1 0 0 0,0 0-1 0 0,0 0 1 0 0,0 0-1 0 0,0 0 1 0 0,0 0-1 0 0,0 0-24 0 0,-6 5 68 0 0,1-1 0 0 0,0 0 0 0 0,1 1 0 0 0,-1 0-1 0 0,1 1 1 0 0,0-1 0 0 0,0 1 0 0 0,0 0 0 0 0,1 0 0 0 0,0 0-1 0 0,0 1 1 0 0,1 0 0 0 0,0-1 0 0 0,0 1 0 0 0,0 0-1 0 0,1 1 1 0 0,0 1-68 0 0,-5 7 39 0 0,5-13-5 0 0,0-1 1 0 0,0 1-1 0 0,1-1 0 0 0,-1 1 0 0 0,1 0 0 0 0,-1 0 0 0 0,1 0 0 0 0,0 0 0 0 0,0 0 0 0 0,0 0 0 0 0,1 0 0 0 0,-1 0 0 0 0,1 0 0 0 0,-1 0 0 0 0,1 0 1 0 0,0 0-1 0 0,0 0 0 0 0,1 0 0 0 0,-1 0 0 0 0,0 0 0 0 0,1 0 0 0 0,0 0 0 0 0,0 0 0 0 0,0 0 0 0 0,0 0 0 0 0,0 0 0 0 0,1 0 0 0 0,-1-1 0 0 0,1 1 0 0 0,0 0 1 0 0,0-1-1 0 0,0 1 0 0 0,0-1 0 0 0,0 0 0 0 0,0 0 0 0 0,1 0 0 0 0,-1 0 0 0 0,1 0 0 0 0,-1-1 0 0 0,1 1 0 0 0,0-1 0 0 0,0 1 0 0 0,-1-1 0 0 0,1 0 1 0 0,0 0-1 0 0,0 0 0 0 0,0 0 0 0 0,0-1 0 0 0,1 0 0 0 0,-1 1 0 0 0,1-1-34 0 0,11 1-75 0 0,0 0-1 0 0,0-1 1 0 0,0 0 0 0 0,0-1-1 0 0,-1-1 1 0 0,1-1 0 0 0,0 0 0 0 0,-1 0-1 0 0,0-2 1 0 0,0 0 0 0 0,0 0-1 0 0,0-1 1 0 0,-1-1 0 0 0,2-2 75 0 0,-13 8-22 0 0,0 0 1 0 0,-1-1 0 0 0,1 1-1 0 0,-1-1 1 0 0,1 1-1 0 0,-1-1 1 0 0,0 0-1 0 0,0 1 1 0 0,0-1-1 0 0,0 0 1 0 0,0 0 0 0 0,0 0-1 0 0,0 0 1 0 0,-1 1-1 0 0,1-1 1 0 0,-1-1-1 0 0,1 1 1 0 0,-1 0-1 0 0,0 0 1 0 0,1 0 0 0 0,-1 0-1 0 0,0 0 1 0 0,-1 0-1 0 0,1 0 1 0 0,0 0-1 0 0,-1 0 1 0 0,1 0 0 0 0,-1 0-1 0 0,1 0 1 0 0,-1 0-1 0 0,0 0 1 0 0,0 0-1 0 0,0 0 1 0 0,0 1-1 0 0,0-1 1 0 0,0 0 0 0 0,-1 1-1 0 0,1-1 1 0 0,0 1-1 0 0,-1-1 1 0 0,0 1-1 0 0,1 0 1 0 0,-1-1-1 0 0,0 1 1 0 0,1 0 0 0 0,-1 0-1 0 0,0 0 1 0 0,0 0-1 0 0,0 1 1 0 0,0-1-1 0 0,0 0 1 0 0,0 1 0 0 0,0-1-1 0 0,0 1 1 0 0,0 0-1 0 0,0 0 1 0 0,0 0-1 0 0,0 0 1 0 0,0 0-1 0 0,0 0 1 0 0,0 1 0 0 0,0-1-1 0 0,0 0 1 0 0,-2 1 21 0 0,0 4 55 0 0,1-1-1 0 0,-1 0 1 0 0,0 1 0 0 0,1 0 0 0 0,0 0 0 0 0,0 0 0 0 0,1 0 0 0 0,-1 0-1 0 0,1 1 1 0 0,0-1 0 0 0,1 1 0 0 0,-1-1 0 0 0,1 1 0 0 0,0 0 0 0 0,1-1-1 0 0,-1 1 1 0 0,1 0 0 0 0,0 0 0 0 0,1-1 0 0 0,-1 1 0 0 0,1 0-55 0 0,-1-2 52 0 0,0 0 1 0 0,0-1-1 0 0,0 1 1 0 0,1 0-1 0 0,-1 0 1 0 0,1-1-1 0 0,0 1 1 0 0,0 0-1 0 0,0-1 1 0 0,1 1-1 0 0,-1-1 1 0 0,1 1-1 0 0,0-1 0 0 0,0 0 1 0 0,0 1-1 0 0,0-1 1 0 0,1 0-1 0 0,-1-1 1 0 0,1 1-1 0 0,0 0 1 0 0,0-1-1 0 0,0 1 1 0 0,0-1-1 0 0,0 0 1 0 0,0 0-1 0 0,1 0 1 0 0,-1-1-1 0 0,1 1 1 0 0,-1-1-1 0 0,1 0 1 0 0,-1 0-1 0 0,1 0 1 0 0,0 0-1 0 0,0-1 1 0 0,-1 1-1 0 0,1-1 0 0 0,0 0 1 0 0,3 0-53 0 0,72-13-1356 0 0,-14-23-5547 0 0,-51 23 1943 0 0</inkml:trace>
  <inkml:trace contextRef="#ctx0" brushRef="#br0" timeOffset="348795.45">8148 3945 11429 0 0,'0'0'1696'0'0,"0"0"-1000"0"0,0 0-412 0 0,0 0-100 0 0,-6-5-126 0 0,-24-13-94 0 0,28 18 32 0 0,0 1 0 0 0,-1-1 0 0 0,1 0 0 0 0,0 1 0 0 0,-1-1 0 0 0,1 1 0 0 0,0 0 0 0 0,0 0 0 0 0,-1 0 0 0 0,1 0 0 0 0,0 0 0 0 0,0 1 0 0 0,0-1 0 0 0,0 0 0 0 0,1 1 0 0 0,-1 0 0 0 0,0-1 0 0 0,1 1 0 0 0,-1 0 0 0 0,1 0 0 0 0,-1 0 0 0 0,1 0 0 0 0,0 0 0 0 0,0 0-1 0 0,0 0 1 0 0,0 0 0 0 0,0 1 0 0 0,0-1 0 0 0,1 0 0 0 0,-1 1 0 0 0,1-1 0 0 0,-1 0 0 0 0,1 1 0 0 0,0-1 0 0 0,0 1 0 0 0,0-1 0 0 0,0 0 0 0 0,1 1 0 0 0,-1-1 0 0 0,1 0 0 0 0,0 2 4 0 0,71 165 1882 0 0,-73-167-1896 0 0,0 0-1 0 0,0-1 0 0 0,0 1 1 0 0,0 0-1 0 0,0-1 0 0 0,0 1 1 0 0,-1-1-1 0 0,1 0 0 0 0,-1 1 1 0 0,1-1-1 0 0,-1 0 1 0 0,1 0-1 0 0,-1 0 0 0 0,0 0 1 0 0,0 0-1 0 0,1 0 0 0 0,-1-1 1 0 0,0 1-1 0 0,0 0 1 0 0,0-1-1 0 0,0 0 0 0 0,0 1 1 0 0,0-1-1 0 0,0 0 0 0 0,0 0 1 0 0,0 0-1 0 0,0 0 0 0 0,0 0 1 0 0,0-1-1 0 0,0 1 1 0 0,1-1-1 0 0,-1 1 0 0 0,0-1 1 0 0,0 0-1 0 0,-2 0 15 0 0,-17-18-7172 0 0,20 6 784 0 0</inkml:trace>
  <inkml:trace contextRef="#ctx0" brushRef="#br0" timeOffset="349057.477">8390 3961 13165 0 0,'0'0'1732'0'0,"0"0"-1320"0"0,0 0-610 0 0,0 0 60 0 0,0 0 67 0 0,-7 0 5 0 0,5-1 63 0 0,0 1 0 0 0,1-1 0 0 0,-1 1 0 0 0,1 0 0 0 0,-1-1 0 0 0,0 1 0 0 0,0 0 0 0 0,1 0 0 0 0,-1 0 0 0 0,0 0 0 0 0,1 0 0 0 0,-1 1 1 0 0,0-1-1 0 0,1 0 0 0 0,-1 1 0 0 0,0-1 0 0 0,1 1 0 0 0,-1 0 0 0 0,1-1 0 0 0,-1 1 0 0 0,1 0 0 0 0,-1 0 0 0 0,1 0 0 0 0,0 0 0 0 0,-1 0 0 0 0,1 0 0 0 0,0 0 0 0 0,0 1 0 0 0,0-1 0 0 0,0 0 0 0 0,0 1 0 0 0,0-1 0 0 0,0 1 0 0 0,0-1 0 0 0,1 1 0 0 0,-1-1 0 0 0,0 1 0 0 0,1 0 1 0 0,-1-1-1 0 0,1 1 0 0 0,0 0 0 0 0,0-1 0 0 0,0 1 0 0 0,0 0 0 0 0,0-1 0 0 0,0 1 0 0 0,0 0 0 0 0,0 0 0 0 0,0-1 0 0 0,1 1 0 0 0,-1 0 0 0 0,1 1 3 0 0,95 153 1703 0 0,-98-153-1729 0 0,-1-1 1 0 0,1 0 0 0 0,-1 0-1 0 0,0 0 1 0 0,0 0 0 0 0,0-1-1 0 0,0 1 1 0 0,0-1 0 0 0,0 1-1 0 0,0-1 1 0 0,0 0-1 0 0,-1 0 1 0 0,1-1 0 0 0,0 1-1 0 0,-1-1 1 0 0,1 1 0 0 0,0-1-1 0 0,-1 0 1 0 0,1 0 0 0 0,-1-1-1 0 0,1 1 1 0 0,0-1 0 0 0,-1 0-1 0 0,1 1 1 0 0,0-2-1 0 0,-2 1 26 0 0,-21-11-4593 0 0,19 8-618 0 0</inkml:trace>
  <inkml:trace contextRef="#ctx0" brushRef="#br0" timeOffset="349569.909">8529 4115 13193 0 0,'0'0'1058'0'0,"0"0"-716"0"0,7 7 147 0 0,-5-6-484 0 0,5 6 136 0 0,0 0-1 0 0,1 0 0 0 0,0-1 1 0 0,0 0-1 0 0,1 0 0 0 0,0-1 0 0 0,0 0 1 0 0,0-1-1 0 0,0 0 0 0 0,1 0 1 0 0,0-1-1 0 0,-1 0 0 0 0,1-1 1 0 0,1 0-141 0 0,-9-1-35 0 0,1 0 1 0 0,-1 0 0 0 0,0 0-1 0 0,1-1 1 0 0,-1 1 0 0 0,0-1-1 0 0,1 0 1 0 0,-1 1 0 0 0,1-1 0 0 0,-1 0-1 0 0,1-1 1 0 0,-1 1 0 0 0,0 0-1 0 0,1-1 1 0 0,-1 1 0 0 0,1-1 0 0 0,-1 0-1 0 0,0 1 1 0 0,0-1 0 0 0,1 0-1 0 0,-1-1 1 0 0,0 1 0 0 0,0 0-1 0 0,0-1 1 0 0,0 1 0 0 0,0-1 0 0 0,-1 1-1 0 0,1-1 1 0 0,0 0 0 0 0,-1 0-1 0 0,1 0 1 0 0,-1 0 0 0 0,0 0-1 0 0,1 0 1 0 0,-1 0 0 0 0,0 0 0 0 0,0-1-1 0 0,-1 1 1 0 0,1 0 0 0 0,0-1-1 0 0,-1 1 1 0 0,1 0 0 0 0,-1-1-1 0 0,0 1 1 0 0,0-1 0 0 0,0 1 0 0 0,0-1-1 0 0,0 1 1 0 0,-1 0 0 0 0,1-1-1 0 0,-1 1 1 0 0,1-1 0 0 0,-1 1-1 0 0,0 0 1 0 0,0 0 0 0 0,0-1 0 0 0,0 1-1 0 0,0 0 1 0 0,-1 0 0 0 0,1 0-1 0 0,-1-1 35 0 0,1 1 3 0 0,0 1 0 0 0,0-1 0 0 0,0 0 0 0 0,-1 1 0 0 0,1-1 0 0 0,0 1 0 0 0,0-1 0 0 0,-1 1 0 0 0,1 0 0 0 0,-1 0 0 0 0,1-1 0 0 0,-1 1 0 0 0,0 0 0 0 0,1 0 0 0 0,-1 0 0 0 0,0 1 0 0 0,0-1 0 0 0,1 0 0 0 0,-1 1 0 0 0,0-1 0 0 0,0 1 0 0 0,0 0 0 0 0,0-1 0 0 0,0 1 0 0 0,0 0 0 0 0,0 0 0 0 0,0 0 1 0 0,0 1-1 0 0,0-1 0 0 0,0 0 0 0 0,1 1 0 0 0,-1-1 0 0 0,0 1 0 0 0,0 0 0 0 0,0-1 0 0 0,0 1 0 0 0,1 0 0 0 0,-1 0 0 0 0,0 0 0 0 0,1 0 0 0 0,-1 1 0 0 0,1-1 0 0 0,-1 0 0 0 0,1 1 0 0 0,0-1 0 0 0,0 1 0 0 0,-1-1 0 0 0,1 1 0 0 0,0-1 0 0 0,0 1 0 0 0,1 0 0 0 0,-1 0 0 0 0,0 0-3 0 0,-2 1 55 0 0,1 1-1 0 0,0-1 1 0 0,0 1 0 0 0,0-1 0 0 0,0 1 0 0 0,1 0 0 0 0,0 0 0 0 0,-1 0 0 0 0,1 0 0 0 0,1-1-1 0 0,-1 2 1 0 0,0-1 0 0 0,1 0 0 0 0,0 0 0 0 0,0 0 0 0 0,0 0 0 0 0,1 0 0 0 0,-1 0 0 0 0,1 0-1 0 0,0 0 1 0 0,0 0 0 0 0,0-1 0 0 0,1 1 0 0 0,-1 0 0 0 0,3 3-55 0 0,0-3 69 0 0,-1 0 1 0 0,1 0 0 0 0,0-1-1 0 0,0 1 1 0 0,1-1-1 0 0,-1 0 1 0 0,1-1 0 0 0,0 1-1 0 0,-1-1 1 0 0,1 0-1 0 0,0 0 1 0 0,1 0 0 0 0,-1-1-1 0 0,0 1 1 0 0,0-1-1 0 0,0 0 1 0 0,1-1-1 0 0,-1 0 1 0 0,1 0 0 0 0,-1 0-1 0 0,0 0 1 0 0,1-1-1 0 0,-1 0 1 0 0,1 0-70 0 0,50-103-3994 0 0,-53 100 3785 0 0,0 1 0 0 0,1-1 0 0 0,-1 1 1 0 0,1 0-1 0 0,0 0 0 0 0,0 1 1 0 0,0-1-1 0 0,0 1 0 0 0,0-1 0 0 0,0 1 1 0 0,1 1-1 0 0,-1-1 0 0 0,1 1 0 0 0,0-1 1 0 0,-1 1-1 0 0,1 1 0 0 0,0-1 1 0 0,-1 1-1 0 0,1 0 0 0 0,0 0 0 0 0,1 0 209 0 0,1 1 177 0 0,1 0-1 0 0,-1 0 0 0 0,0 1 0 0 0,0-1 1 0 0,0 2-1 0 0,0-1 0 0 0,0 1 1 0 0,0 0-1 0 0,-1 1 0 0 0,1-1 0 0 0,-1 1 1 0 0,0 1-1 0 0,0-1 0 0 0,-1 1 1 0 0,1 0-1 0 0,-1 0 0 0 0,0 1 0 0 0,-1-1 1 0 0,1 1-1 0 0,-1 0 0 0 0,0 0 1 0 0,0 1-1 0 0,-1-1 0 0 0,0 1 0 0 0,0 0 1 0 0,-1 0-1 0 0,1 0 0 0 0,-2 0 1 0 0,1 0-1 0 0,-1 0 0 0 0,0 1 0 0 0,0-1 1 0 0,-1 2-177 0 0,-1-5 36 0 0,1-1 0 0 0,-1 1 0 0 0,0-1 0 0 0,-1 0 0 0 0,1 0 0 0 0,-1 1 0 0 0,1-1 0 0 0,-1 0-1 0 0,0 0 1 0 0,0-1 0 0 0,0 1 0 0 0,-1 0 0 0 0,1-1 0 0 0,0 1 0 0 0,-1-1 0 0 0,0 0 0 0 0,0 0 0 0 0,0 0 0 0 0,0 0 0 0 0,0 0 0 0 0,0-1 0 0 0,0 1 0 0 0,0-1 0 0 0,0 0 0 0 0,-1 0 0 0 0,1 0 0 0 0,-1 0 0 0 0,1-1 0 0 0,-1 1 0 0 0,1-1 0 0 0,-1 0 0 0 0,1 0 0 0 0,-2-1-36 0 0,-114-26-3573 0 0,105 16-3777 0 0,13 5 1957 0 0</inkml:trace>
  <inkml:trace contextRef="#ctx0" brushRef="#br0" timeOffset="349849.514">9393 3887 14397 0 0,'0'10'610'0'0,"-2"36"-370"0"0,-3 0-1 0 0,-1-1 0 0 0,-3 1 0 0 0,-1-2 0 0 0,-7 14-239 0 0,-18 86 280 0 0,33-135-249 0 0,0-3-39 0 0,-1 0 1 0 0,1 0-1 0 0,0 0 1 0 0,1 1 0 0 0,0-1-1 0 0,0 1 1 0 0,0-1-1 0 0,0 1 1 0 0,1-1-1 0 0,0 1 1 0 0,1 0-1 0 0,0-1 1 0 0,0 1-1 0 0,0-1 1 0 0,1 0 0 0 0,-1 1-1 0 0,2-1 1 0 0,-1 0-1 0 0,1 0 1 0 0,0 0-1 0 0,0 0 1 0 0,0-1-1 0 0,1 1 1 0 0,2 2 7 0 0,26-17-2904 0 0,-16-11-3220 0 0,-1-8-671 0 0</inkml:trace>
  <inkml:trace contextRef="#ctx0" brushRef="#br0" timeOffset="350654.475">9406 3810 964 0 0,'0'0'8349'0'0,"-9"-4"-6323"0"0,-295-99-1108 0 0,175 68-871 0 0,67 17-8 0 0,-368-107 308 0 0,-158-13-347 0 0,-328 7 2270 0 0,-820-7-2270 0 0,958 89 240 0 0,-2255-53 44 0 0,1823 97-5050 0 0,1174 3 5141 0 0,26 1-138 0 0,0-1 0 0 0,0 2 0 0 0,0-1 0 0 0,-1 2 0 0 0,1-1 0 0 0,0 1 0 0 0,0 1 0 0 0,0 0 0 0 0,0 0 0 0 0,0 1 0 0 0,0 0 0 0 0,1 1 0 0 0,-7 3-237 0 0,12-1 68 0 0,0 0 0 0 0,1 0 0 0 0,0 0 0 0 0,0 1 0 0 0,1-1 0 0 0,0 1 0 0 0,0 0 0 0 0,0 0 1 0 0,1-1-1 0 0,0 1 0 0 0,0 0 0 0 0,0 0 0 0 0,1 0 0 0 0,1 1 0 0 0,-1-1 0 0 0,1 0 0 0 0,0-1 0 0 0,2 7-68 0 0,-2 3 64 0 0,17 114 174 0 0,5-1-1 0 0,5-1 0 0 0,16 31-237 0 0,-35-126 151 0 0,0 0 0 0 0,2-1-1 0 0,2 0 1 0 0,0-1 0 0 0,3 0 0 0 0,0-1 0 0 0,2-1 0 0 0,1-1 0 0 0,1 0-1 0 0,2-2 1 0 0,0 0 0 0 0,2-1 0 0 0,1-2 0 0 0,0 0 0 0 0,19 10-151 0 0,23 2 44 0 0,2-3 0 0 0,1-4 1 0 0,1-2-1 0 0,1-4 0 0 0,1-2 1 0 0,1-4-1 0 0,1-3 0 0 0,0-4 1 0 0,0-3-1 0 0,44-2-44 0 0,1300 49-1047 0 0,-805-40 677 0 0,4052 278 2606 0 0,-4547-281-2322 0 0,36 5-476 0 0,1-7 0 0 0,93-10 562 0 0,-226-14-3059 0 0,-55-12-5051 0 0,-14 5 917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0:08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1096 4072 0 0,'0'0'3536'0'0,"0"0"-2415"0"0,-6-4-1153 0 0,-5-1 119 0 0,-19-13-156 0 0,11 4 2836 0 0,66 35-1991 0 0,20 20 419 0 0,13 7-434 0 0,-1 4 1 0 0,-3 3 0 0 0,58 55-762 0 0,-118-92 44 0 0,-1 1 0 0 0,-1 0 0 0 0,-1 1-1 0 0,0 0 1 0 0,-2 1 0 0 0,0 1 0 0 0,-1 0 0 0 0,2 10-44 0 0,-7-20 40 0 0,5-59 2707 0 0,84-103-3025 0 0,115-42 100 0 0,-112 120-2831 0 0,-94 70 2843 0 0,11-9-4600 0 0,-5-5-3573 0 0</inkml:trace>
  <inkml:trace contextRef="#ctx0" brushRef="#br0" timeOffset="451.338">636 674 1632 0 0,'0'0'7809'0'0,"0"0"-5548"0"0,0 0-2211 0 0,3 7 470 0 0,22 139 1651 0 0,-24-153-2089 0 0,1 0 0 0 0,0 1 0 0 0,0-1 1 0 0,0 1-1 0 0,1 0 0 0 0,0-1 0 0 0,1 1 1 0 0,-1 1-1 0 0,1-1 0 0 0,0 0 0 0 0,0 1 1 0 0,1 0-1 0 0,-1 0 0 0 0,1 0 0 0 0,0 1 1 0 0,1 0-1 0 0,-1 0 0 0 0,1 0 0 0 0,1-1-82 0 0,-2 4 33 0 0,-1 0 0 0 0,1 0 0 0 0,0 1 0 0 0,-1-1 0 0 0,1 1 0 0 0,0 0 0 0 0,-1 1 0 0 0,1-1 0 0 0,0 1 0 0 0,-1-1 0 0 0,1 1 0 0 0,-1 1 0 0 0,1-1 0 0 0,-1 1 0 0 0,1 0 0 0 0,-1 0 0 0 0,0 0 0 0 0,0 0 0 0 0,0 1 0 0 0,0-1 0 0 0,0 1 0 0 0,-1 0 0 0 0,1 1 0 0 0,-1-1 0 0 0,0 0 0 0 0,0 1 0 0 0,0 0 0 0 0,0 0 0 0 0,-1 0 0 0 0,1 0 0 0 0,-1 0 0 0 0,0 0 0 0 0,-1 0 0 0 0,1 1 0 0 0,-1-1 0 0 0,1 1 0 0 0,-1 2-33 0 0,-2 20-212 0 0,1 17-3547 0 0,2-36-807 0 0,7-5-2863 0 0</inkml:trace>
  <inkml:trace contextRef="#ctx0" brushRef="#br0" timeOffset="778.353">1100 858 9521 0 0,'0'0'3461'0'0,"0"0"-3022"0"0,0 0-331 0 0,0 0 142 0 0,0 0 58 0 0,0 0-2 0 0,22-4-877 0 0,-21 2 545 0 0,0-1 0 0 0,0 1-1 0 0,0 0 1 0 0,0-1 0 0 0,-1 1 0 0 0,1-1 0 0 0,-1 1 0 0 0,1-1-1 0 0,-1 1 1 0 0,0-1 0 0 0,0 0 0 0 0,0 1 0 0 0,-1-1 0 0 0,1 1-1 0 0,-1-1 1 0 0,1 1 0 0 0,-1-1 0 0 0,0 1 0 0 0,0 0 0 0 0,0-1-1 0 0,0 1 1 0 0,0 0 0 0 0,0 0 0 0 0,-1-1 0 0 0,1 1 0 0 0,-1 0-1 0 0,0 1 1 0 0,1-1 0 0 0,-1 0 0 0 0,0 0 0 0 0,0 1 0 0 0,0-1-1 0 0,0 1 1 0 0,-1-1 0 0 0,1 1 0 0 0,0 0 0 0 0,0 0 0 0 0,-1 0-1 0 0,1 0 1 0 0,-1 1 0 0 0,1-1 0 0 0,-1 1 0 0 0,1-1-1 0 0,-3 1 27 0 0,2 3 45 0 0,0 0-1 0 0,1 1 0 0 0,-1-1 0 0 0,1 1 0 0 0,-1 0 0 0 0,1 0 0 0 0,0 0 0 0 0,1 0 0 0 0,-1 0 0 0 0,1 0 0 0 0,-1 0 0 0 0,1 1 0 0 0,1-1 0 0 0,-1 1 0 0 0,0-1 0 0 0,1 0 0 0 0,0 1 0 0 0,0-1 0 0 0,1 1 0 0 0,-1-1 0 0 0,1 0 0 0 0,0 1-44 0 0,46 27 1649 0 0,-8-32-6383 0 0,-28-3-1044 0 0</inkml:trace>
  <inkml:trace contextRef="#ctx0" brushRef="#br0" timeOffset="1028.017">1427 691 10317 0 0,'0'0'3068'0'0,"0"0"-2928"0"0,0 0 252 0 0,27 48 332 0 0,-26-29 32 0 0,2-1-304 0 0,-3 2-164 0 0,-3 0-168 0 0,-1 0-120 0 0,0-2-44 0 0,1-1-136 0 0,3-3-220 0 0,0-1-532 0 0,3-3-824 0 0,8-3-1264 0 0,-2-4-2301 0 0</inkml:trace>
  <inkml:trace contextRef="#ctx0" brushRef="#br0" timeOffset="1274.467">1601 802 7797 0 0,'0'0'8589'0'0,"0"0"-8589"0"0,-48-6-357 0 0,21 5 357 0 0,-5 0 0 0 0,-4 1 0 0 0,5 0-840 0 0,0 0-668 0 0,9 0-2824 0 0,-5-7-4449 0 0</inkml:trace>
  <inkml:trace contextRef="#ctx0" brushRef="#br0" timeOffset="1526.024">1973 646 4396 0 0,'-6'0'8494'0'0,"-25"-1"-7392"0"0,20-1-1221 0 0,1 0 0 0 0,0 1 1 0 0,-1 1-1 0 0,1 0 1 0 0,-1 0-1 0 0,0 1 1 0 0,1 1-1 0 0,0-1 1 0 0,-1 2-1 0 0,1-1 0 0 0,0 2 1 0 0,0-1-1 0 0,1 1 1 0 0,-1 1-1 0 0,-1 0 119 0 0,11-3 10 0 0,0 1-1 0 0,0-1 1 0 0,0 0 0 0 0,1 0-1 0 0,-1 1 1 0 0,0-1 0 0 0,1 0-1 0 0,-1 0 1 0 0,1 0-1 0 0,0 1 1 0 0,0-1 0 0 0,0 0-1 0 0,0 0 1 0 0,0 0 0 0 0,0 0-1 0 0,0-1 1 0 0,1 1-1 0 0,-1 0 1 0 0,1 0 0 0 0,-1-1-1 0 0,1 1 1 0 0,0-1 0 0 0,-1 1-1 0 0,1-1 1 0 0,0 0-1 0 0,0 0 1 0 0,0 0 0 0 0,0 0-1 0 0,0 0 1 0 0,0 0 0 0 0,1-1-1 0 0,-1 1 1 0 0,0 0 0 0 0,0-1-1 0 0,0 0 1 0 0,2 0-10 0 0,2 3 201 0 0,4 2 110 0 0,60 41 1636 0 0,-69-45-1909 0 0,0 0 1 0 0,0 1-1 0 0,0-1 1 0 0,0 1-1 0 0,0-1 1 0 0,-1 1-1 0 0,1-1 1 0 0,0 1-1 0 0,-1 0 1 0 0,1-1-1 0 0,-1 1 1 0 0,0 0-1 0 0,1-1 1 0 0,-1 1-1 0 0,0 0 1 0 0,0-1-1 0 0,0 1 1 0 0,0 0-1 0 0,-1-1 1 0 0,1 1-1 0 0,0 0 1 0 0,-1 0-1 0 0,1-1 1 0 0,-1 1-1 0 0,1-1 1 0 0,-1 1-1 0 0,0-1 1 0 0,0 1-1 0 0,0-1 0 0 0,0 1 1 0 0,0-1-1 0 0,0 0 1 0 0,0 1-1 0 0,0-1 1 0 0,0 0-1 0 0,-1 0 1 0 0,1 0-1 0 0,0 0 1 0 0,-1 0-1 0 0,1 0 1 0 0,-1 0-1 0 0,1 0 1 0 0,-1-1-1 0 0,0 1 1 0 0,0 0-39 0 0,-50 25-205 0 0,33-21-2588 0 0,2-5-3903 0 0,8-5-361 0 0</inkml:trace>
  <inkml:trace contextRef="#ctx0" brushRef="#br0" timeOffset="1711.386">2158 871 5885 0 0,'0'0'7497'0'0,"0"0"-5871"0"0,0 0-1818 0 0,0 0-17 0 0,0 0 148 0 0,0 0 222 0 0,0 0 61 0 0,7 1-73 0 0,-3 0-165 0 0,1-1-1 0 0,-1 0 1 0 0,1 0-1 0 0,0 0 1 0 0,-1 0-1 0 0,1 0 1 0 0,-1-1-1 0 0,1 0 1 0 0,-1 0-1 0 0,1 0 1 0 0,-1-1-1 0 0,0 0 1 0 0,1 1-1 0 0,-1-1 1 0 0,0-1-1 0 0,0 1 1 0 0,-1-1-1 0 0,1 1 1 0 0,0-1-1 0 0,-1 0 1 0 0,1 0-1 0 0,-1-1 1 0 0,0 1-1 0 0,0-1 1 0 0,-1 1-1 0 0,1-1 1 0 0,-1 0-1 0 0,1 0 1 0 0,-1 0-1 0 0,-1-1 1 0 0,1 1-1 0 0,0 0 1 0 0,-1-1-1 0 0,0-1 17 0 0,-2 4-30 0 0,-1-1 0 0 0,0 1 0 0 0,0 0 0 0 0,0-1 1 0 0,-1 1-1 0 0,1 0 0 0 0,-1 0 0 0 0,1 0 0 0 0,-1 1 0 0 0,1-1 0 0 0,-1 1 0 0 0,0-1 0 0 0,0 1 0 0 0,0 0 0 0 0,1 0 0 0 0,-1 0 0 0 0,0 0 0 0 0,-1 1 0 0 0,1-1 0 0 0,0 1 0 0 0,0 0 0 0 0,0 0 0 0 0,0 0 0 0 0,0 0 0 0 0,0 0 0 0 0,0 1 0 0 0,0-1 1 0 0,0 1-1 0 0,0 0 0 0 0,0 0 0 0 0,0 0 0 0 0,0 0 0 0 0,0 1 0 0 0,1-1 0 0 0,-1 1 0 0 0,0 0 0 0 0,1 0 0 0 0,-1 0 0 0 0,1 0 0 0 0,0 0 0 0 0,0 0 0 0 0,0 0 0 0 0,0 1 0 0 0,0-1 0 0 0,-1 3 30 0 0,-15 66 79 0 0,26-39-3706 0 0,-5-25-2018 0 0</inkml:trace>
  <inkml:trace contextRef="#ctx0" brushRef="#br0" timeOffset="2161.974">3072 1115 2552 0 0,'-6'-1'8053'0'0,"-94"-20"-7084"0"0,0 5 1 0 0,-1 4-1 0 0,-1 5 1 0 0,-91 6-970 0 0,-413 42-422 0 0,597-40 366 0 0,-187 21-6404 0 0,155-17 2107 0 0</inkml:trace>
  <inkml:trace contextRef="#ctx0" brushRef="#br0" timeOffset="2500.881">516 1069 4440 0 0,'-8'-5'7106'0'0,"-184"-100"-5062"0"0,-96-62-7445 0 0,278 160 5583 0 0,-2 0-5335 0 0,7 1 1935 0 0</inkml:trace>
  <inkml:trace contextRef="#ctx0" brushRef="#br0" timeOffset="2951.695">90 560 888 0 0,'8'-8'4647'0'0,"57"-45"-4257"0"0,2 3 0 0 0,3 4-1 0 0,1 2 1 0 0,3 4 0 0 0,1 2 0 0 0,2 4 0 0 0,1 4-1 0 0,1 3 1 0 0,1 3 0 0 0,26-1-390 0 0,44-15 253 0 0,1 6 0 0 0,1 8 1 0 0,2 6-1 0 0,0 6 0 0 0,0 8 1 0 0,1 6-1 0 0,0 7 0 0 0,53 13-253 0 0,-141-10 210 0 0,0 3 1 0 0,0 2-1 0 0,-1 4 0 0 0,-1 2 1 0 0,-1 4-1 0 0,-2 2 1 0 0,0 3-1 0 0,-2 2 0 0 0,-1 3 1 0 0,-2 3-1 0 0,-1 2 0 0 0,-3 2 1 0 0,-1 3-1 0 0,-2 2 0 0 0,-3 2 1 0 0,28 37-211 0 0,-66-79 9 0 0,-1 2 1 0 0,0-1 0 0 0,0 1 0 0 0,-1 0 0 0 0,0 1-1 0 0,0 0 1 0 0,-1 0 0 0 0,-1 0 0 0 0,1 1-1 0 0,-2 0 1 0 0,0 0 0 0 0,0 0 0 0 0,-1 0 0 0 0,0 1-1 0 0,-1-1 1 0 0,0 1 0 0 0,-1 0 0 0 0,0 0-1 0 0,-1-1 1 0 0,0 1 0 0 0,-1 0 0 0 0,0 0 0 0 0,-1-1-1 0 0,0 1 1 0 0,-1-1 0 0 0,-1 1 0 0 0,0-1 0 0 0,0 0-1 0 0,-1 0 1 0 0,0-1 0 0 0,-1 0 0 0 0,0 0-1 0 0,-5 6-9 0 0,-11 4-149 0 0,-1-2 0 0 0,0-1-1 0 0,-2-1 1 0 0,0-1-1 0 0,0-1 1 0 0,-1-1-1 0 0,-1-2 1 0 0,-20 7 149 0 0,-66 15-4213 0 0,63-24-2934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0:29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1233 0 7461 0 0,'0'0'1273'0'0,"0"0"-1328"0"0,0 0-669 0 0,-9 0 534 0 0,-929 6 3954 0 0,873-4-3802 0 0,-65-1 221 0 0,45-6-3276 0 0,81 4 933 0 0,3-1-929 0 0</inkml:trace>
  <inkml:trace contextRef="#ctx0" brushRef="#br0" timeOffset="248.041">983 48 5717 0 0,'0'0'5368'0'0,"0"0"-5368"0"0,-62-5-592 0 0,-5 1 592 0 0,-17-2 104 0 0,-11 1-12 0 0,-1 2 8 0 0,6 2 108 0 0,1 1-92 0 0,2 4 0 0 0,6 1-116 0 0,6 1-336 0 0,9-2-1008 0 0,21 0-1212 0 0,5-4-2597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1:12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909 40 4532 0 0,'0'0'265'0'0,"-8"-2"-172"0"0,-202 6 1122 0 0,-452-36 826 0 0,635 25-2676 0 0,26 5-4195 0 0,22 1 2601 0 0</inkml:trace>
  <inkml:trace contextRef="#ctx0" brushRef="#br0" timeOffset="158.86">929 59 5396 0 0,'0'0'2953'0'0,"0"0"-2045"0"0,0 0-572 0 0,-39-7-204 0 0,-11 3-4 0 0,-26 2-40 0 0,-14-2 28 0 0,-12 3-116 0 0,-2 1-1404 0 0,9 0-740 0 0,28 0-2205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0:31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1843 6081 0 0,'0'0'3238'0'0,"0"0"-2954"0"0,0 0-583 0 0,7 4 209 0 0,5 4 294 0 0,-1-1-1 0 0,2 0 1 0 0,-1-1-1 0 0,1 0 1 0 0,-1-1-1 0 0,2-1 1 0 0,-1 0-1 0 0,0-1 1 0 0,1 0-1 0 0,9 0-203 0 0,-3-3 161 0 0,-1-1 1 0 0,1-2-1 0 0,-1 0 0 0 0,0-1 1 0 0,0 0-1 0 0,0-2 0 0 0,0 0 1 0 0,-1-1-1 0 0,0-1 0 0 0,0-1 1 0 0,-1 0-1 0 0,-1-2 0 0 0,1 0 1 0 0,-2 0-1 0 0,12-11-161 0 0,202-221-55 0 0,-205 214 124 0 0,375-438-2601 0 0,-283 342 2625 0 0,-52 48-69 0 0,4 2 0 0 0,3 4 1 0 0,3 3-1 0 0,2 3 0 0 0,4 3 0 0 0,2 4 0 0 0,3 3 1 0 0,16-3-25 0 0,-69 40 20 0 0,1 2 0 0 0,0 1 0 0 0,1 2 1 0 0,0 2-1 0 0,1 0 0 0 0,0 3 0 0 0,1 1 0 0 0,0 1 0 0 0,0 2 1 0 0,0 2-1 0 0,0 1 0 0 0,1 2 0 0 0,-1 1 0 0 0,0 2 1 0 0,0 1-1 0 0,-1 2 0 0 0,13 5-20 0 0,-3 8 24 0 0,-1 1 1 0 0,0 2-1 0 0,-2 2 0 0 0,-1 2 1 0 0,-1 2-1 0 0,-1 2 0 0 0,-2 1 1 0 0,-1 2-1 0 0,-1 1 0 0 0,11 17-24 0 0,49 70 163 0 0,-5 4-1 0 0,47 90-162 0 0,-28-42 153 0 0,-53-96 200 0 0,3-3-1 0 0,3-2 0 0 0,3-3 1 0 0,3-3-1 0 0,44 32-352 0 0,-74-65-90 0 0,43 33-4868 0 0,-62-53 62 0 0</inkml:trace>
  <inkml:trace contextRef="#ctx0" brushRef="#br0" timeOffset="401.918">5174 1993 1668 0 0,'0'0'5553'0'0,"0"0"-4000"0"0,0 0-1389 0 0,0 0-490 0 0,0 0-159 0 0,0 0 248 0 0,-11 2 137 0 0,-45 6 123 0 0,0-3 0 0 0,-1-2 0 0 0,1-3 0 0 0,-1-2 1 0 0,-42-8-24 0 0,-11 2-1 0 0,-1216-71 1027 0 0,-963 10 833 0 0,1597 64-2483 0 0,463 5-2575 0 0,158 0 288 0 0</inkml:trace>
  <inkml:trace contextRef="#ctx0" brushRef="#br0" timeOffset="16728.369">2245 1 3436 0 0,'0'0'1792'0'0,"0"0"-601"0"0,0 0-312 0 0,0 0 961 0 0,0 0-105 0 0,0 0-1007 0 0,0 0-943 0 0,5 23-97 0 0,-30 452 3066 0 0,52 191-1033 0 0,-7-107-1067 0 0,-32-493-204 0 0,4-34-1334 0 0,4 0-3931 0 0,4-29 10 0 0</inkml:trace>
  <inkml:trace contextRef="#ctx0" brushRef="#br0" timeOffset="17604.836">2069 2092 3116 0 0,'0'0'7477'0'0,"0"0"-6089"0"0,0 0-1388 0 0,0 0-692 0 0,0 0 692 0 0,0 0 396 0 0,12 44 196 0 0,-7-24-44 0 0,-1 0-292 0 0,-3 0-140 0 0,-1-2-112 0 0,0 1 48 0 0,0-2 24 0 0,-1-1-76 0 0,1 0-484 0 0,-3-2-952 0 0,3-3-1356 0 0,3-5-3361 0 0</inkml:trace>
  <inkml:trace contextRef="#ctx0" brushRef="#br0" timeOffset="17902.322">2252 2293 1332 0 0,'0'0'6861'0'0,"0"0"-4752"0"0,0 0-1679 0 0,0 0-74 0 0,0 0 169 0 0,0 0-43 0 0,7 3-63 0 0,88 17 815 0 0,-93-20-1240 0 0,0 0 0 0 0,0 1 0 0 0,0-1 0 0 0,0 0 0 0 0,0 0 0 0 0,0 0 0 0 0,0 0 0 0 0,0-1 0 0 0,0 1 0 0 0,1-1 0 0 0,-1 1 0 0 0,0-1 0 0 0,0 0 0 0 0,0 1 1 0 0,-1-1-1 0 0,1 0 0 0 0,0 0 0 0 0,0-1 0 0 0,0 1 0 0 0,-1 0 0 0 0,1 0 0 0 0,-1-1 0 0 0,1 1 0 0 0,-1-1 0 0 0,1 0 0 0 0,-1 1 0 0 0,0-1 0 0 0,0 0 0 0 0,0 0 0 0 0,0 0 0 0 0,0 1 0 0 0,0-1 0 0 0,0 0 0 0 0,-1 0 0 0 0,1 0 0 0 0,-1-1 0 0 0,0 1 1 0 0,1 0-1 0 0,-1 0 0 0 0,0 0 0 0 0,0 0 0 0 0,0 0 0 0 0,0 0 0 0 0,-1 0 0 0 0,1 0 0 0 0,-1 0 0 0 0,1-1 6 0 0,-2-3-58 0 0,1 1-1 0 0,-1 0 1 0 0,0 0 0 0 0,-1 0-1 0 0,1 0 1 0 0,-1 0 0 0 0,0 1 0 0 0,0-1-1 0 0,0 1 1 0 0,0 0 0 0 0,-1 0-1 0 0,0 0 1 0 0,0 0 0 0 0,0 1 0 0 0,0-1-1 0 0,-1 1 1 0 0,1 0 0 0 0,-1 0-1 0 0,0 1 59 0 0,3 1-1 0 0,0 0 0 0 0,0 0 0 0 0,0 0 0 0 0,0 1 0 0 0,0-1 0 0 0,0 1 0 0 0,0-1 0 0 0,0 1 0 0 0,0 0 0 0 0,0 0 0 0 0,0 0 0 0 0,0 0 0 0 0,0 0 0 0 0,0 0 0 0 0,0 1 0 0 0,0-1 0 0 0,-1 1 0 0 0,1-1 0 0 0,0 1 0 0 0,1 0 0 0 0,-1 0 0 0 0,0 0-1 0 0,0 0 1 0 0,0 0 0 0 0,0 0 0 0 0,1 0 0 0 0,-1 1 0 0 0,1-1 0 0 0,-1 1 0 0 0,1-1 0 0 0,-1 1 0 0 0,1-1 0 0 0,0 1 0 0 0,0 0 0 0 0,0 0 0 0 0,0-1 0 0 0,0 1 0 0 0,0 0 0 0 0,0 0 0 0 0,1 0 0 0 0,-1 0 0 0 0,1 0 0 0 0,-1 0 0 0 0,1 1 0 0 0,0-1 0 0 0,0 0 0 0 0,0 0-1 0 0,0 2 2 0 0,8 48-1066 0 0,20-26-4841 0 0,-8-20 1158 0 0</inkml:trace>
  <inkml:trace contextRef="#ctx0" brushRef="#br0" timeOffset="18166.905">2554 2374 3024 0 0,'0'0'6224'0'0,"0"0"-4181"0"0,0 0-1296 0 0,0 0 145 0 0,0 0 175 0 0,0 0-443 0 0,0 0-398 0 0,7-2-153 0 0,-3 2-129 0 0,0 0 0 0 0,-1-1 1 0 0,1 1-1 0 0,0-1 0 0 0,-1 0 0 0 0,1 0 1 0 0,-1 0-1 0 0,1 0 0 0 0,-1-1 0 0 0,0 0 0 0 0,1 1 1 0 0,-1-1-1 0 0,0 0 0 0 0,0-1 0 0 0,0 1 1 0 0,0 0-1 0 0,-1-1 0 0 0,1 0 0 0 0,-1 1 0 0 0,1-1 1 0 0,-1 0-1 0 0,0 0 0 0 0,0 0 0 0 0,0-1 1 0 0,-1 1-1 0 0,1 0 0 0 0,-1-1 0 0 0,1 1 0 0 0,-1-1 1 0 0,-1 0-1 0 0,1 1 0 0 0,0-1 0 0 0,-1 0 1 0 0,0 1-1 0 0,0-1 0 0 0,0 0 0 0 0,0 0 0 0 0,0 1 1 0 0,-1-1-1 0 0,1 0 0 0 0,-1 1 0 0 0,0-1 1 0 0,-1 1-1 0 0,1-1 0 0 0,0 1 0 0 0,-1 0 0 0 0,0-1 1 0 0,0 1-1 0 0,0 0 0 0 0,0 0 56 0 0,-1 2 10 0 0,1 0 0 0 0,-1 0-1 0 0,0 0 1 0 0,0 0 0 0 0,0 1 0 0 0,1-1-1 0 0,-1 1 1 0 0,0 0 0 0 0,0 0 0 0 0,0 0-1 0 0,0 0 1 0 0,1 0 0 0 0,-1 1 0 0 0,0-1 0 0 0,0 1-1 0 0,0 0 1 0 0,1 0 0 0 0,-1 0 0 0 0,0 0-1 0 0,1 0 1 0 0,-1 1 0 0 0,1-1 0 0 0,0 1-1 0 0,-1 0 1 0 0,1-1 0 0 0,0 1 0 0 0,0 0-1 0 0,0 0 1 0 0,0 1 0 0 0,0-1 0 0 0,1 0-1 0 0,-1 0 1 0 0,0 1 0 0 0,1-1 0 0 0,0 1 0 0 0,0 0-1 0 0,0-1 1 0 0,0 1 0 0 0,0 0 0 0 0,0 0-1 0 0,1-1 1 0 0,-1 4-10 0 0,12 41-4743 0 0,2-37 2176 0 0,-1-2-532 0 0</inkml:trace>
  <inkml:trace contextRef="#ctx0" brushRef="#br0" timeOffset="18945.757">4105 1369 7281 0 0,'0'0'3614'0'0,"0"0"-2565"0"0,3 8-2035 0 0,7 13 1007 0 0,0 0-1 0 0,-2 1 1 0 0,-1 0 0 0 0,0 0 0 0 0,-2 0 0 0 0,0 1 0 0 0,-2 0-1 0 0,0 0 1 0 0,-2 0 0 0 0,-1 0 0 0 0,0 1 0 0 0,-2-1 0 0 0,0 0-1 0 0,-2 0 1 0 0,0-1 0 0 0,-7 17-21 0 0,5-30 3294 0 0,8-28-3046 0 0,11-32-1330 0 0,22-96 2040 0 0,-16 197-1775 0 0,-18-28 861 0 0,-2-1 1 0 0,0 0 0 0 0,-1 1-1 0 0,-2-1 1 0 0,0 0-1 0 0,-1 0 1 0 0,-1-1-1 0 0,-3 7-44 0 0,-18 72-2582 0 0,24-80-86 0 0,3-6-1682 0 0</inkml:trace>
  <inkml:trace contextRef="#ctx0" brushRef="#br0" timeOffset="21206.496">3949 1746 4888 0 0,'0'0'1023'0'0,"0"0"132"0"0,0 0-408 0 0,0 0-386 0 0,8 0-290 0 0,199 73 629 0 0,470 105-2830 0 0,-659-173-625 0 0</inkml:trace>
  <inkml:trace contextRef="#ctx0" brushRef="#br0" timeOffset="21807.96">4057 2149 2372 0 0,'0'0'3734'0'0,"0"0"-2172"0"0,0 0-833 0 0,0 0-14 0 0,0 0 86 0 0,0 0 80 0 0,0 0-92 0 0,0 0-684 0 0,20 77 1120 0 0,-20-10-739 0 0,-1-31-5531 0 0,1-35 967 0 0</inkml:trace>
  <inkml:trace contextRef="#ctx0" brushRef="#br0" timeOffset="22165.751">4237 2177 5825 0 0,'0'0'5635'0'0,"0"0"-5034"0"0,0 0-1504 0 0,0 0 633 0 0,-7 5 186 0 0,5-3 33 0 0,-1-1 0 0 0,0 0 0 0 0,0 1 0 0 0,1 0 0 0 0,-1 0 0 0 0,1 0 0 0 0,-1 0 0 0 0,1 0 0 0 0,0 0 0 0 0,0 1 0 0 0,0-1 0 0 0,0 1 0 0 0,0-1 0 0 0,0 1 0 0 0,1 0 0 0 0,-1 0 0 0 0,1 0 0 0 0,0-1 0 0 0,0 1 0 0 0,0 0 0 0 0,0 1 0 0 0,1-1 0 0 0,-1 0 0 0 0,1 0 0 0 0,0 0 0 0 0,0 0-1 0 0,0 0 1 0 0,0 1 0 0 0,0-1 0 0 0,1 0 0 0 0,-1 0 0 0 0,1 0 0 0 0,0 0 0 0 0,0 0 0 0 0,0 0 0 0 0,0 0 0 0 0,1 0 0 0 0,-1 0 0 0 0,1-1 51 0 0,86 41 460 0 0,-86-43-436 0 0,-1 1 1 0 0,1-1-1 0 0,0 1 0 0 0,0-1 0 0 0,-1 0 0 0 0,1 1 0 0 0,0-1 1 0 0,0 0-1 0 0,0 0 0 0 0,-1 0 0 0 0,1-1 0 0 0,0 1 0 0 0,0 0 0 0 0,0-1 1 0 0,-1 1-1 0 0,1-1 0 0 0,0 0 0 0 0,-1 1 0 0 0,1-1 0 0 0,-1 0 1 0 0,1 0-1 0 0,0 0 0 0 0,-1 0 0 0 0,0 0 0 0 0,1 0 0 0 0,-1-1 1 0 0,0 1-1 0 0,0 0 0 0 0,1-1 0 0 0,-1 1 0 0 0,0-1 0 0 0,-1 1 0 0 0,1-1 1 0 0,0 1-1 0 0,0-1 0 0 0,-1 0 0 0 0,1 1 0 0 0,0-1 0 0 0,-1 0 1 0 0,0 0-1 0 0,1 1 0 0 0,-1-1 0 0 0,0 0 0 0 0,0 0 0 0 0,0 0 1 0 0,0 1-1 0 0,-1-1 0 0 0,1 0 0 0 0,0 0 0 0 0,-1 0 0 0 0,1 0-24 0 0,-36-54-3191 0 0,40 107 6302 0 0,-13 7-2150 0 0,1-2-4784 0 0,8-51 119 0 0</inkml:trace>
  <inkml:trace contextRef="#ctx0" brushRef="#br0" timeOffset="22443.862">4487 2432 7961 0 0,'0'0'2911'0'0,"0"0"-1517"0"0,0 0-851 0 0,0 0-137 0 0,0 0 80 0 0,0 0-121 0 0,0 0-65 0 0,0 0-241 0 0,6-4-98 0 0,-4 3-37 0 0,1-1 0 0 0,0 1 0 0 0,-1-1 0 0 0,0 0 0 0 0,1 1 0 0 0,-1-1 0 0 0,0 0 0 0 0,0 0 0 0 0,0-1 0 0 0,0 1 0 0 0,0 0 0 0 0,0-1 0 0 0,-1 1 0 0 0,1-1 0 0 0,-1 1 0 0 0,0-1 0 0 0,0 0 0 0 0,0 0 0 0 0,0 1 0 0 0,0-1 0 0 0,0 0 1 0 0,-1 0-1 0 0,0 0 0 0 0,1 0 0 0 0,-1 0 0 0 0,0 0 0 0 0,0 0 0 0 0,-1 0 0 0 0,1 0 0 0 0,-1 0 0 0 0,1 0 0 0 0,-1 1 0 0 0,0-1 0 0 0,0 0 0 0 0,0 0 0 0 0,0 1 0 0 0,-1-1 0 0 0,1 0 0 0 0,-1 1 0 0 0,1-1 0 0 0,-1 1 0 0 0,0 0 0 0 0,-1-1 76 0 0,0 2-50 0 0,0 2 1 0 0,0-1-1 0 0,1 0 0 0 0,-1 0 1 0 0,0 1-1 0 0,1 0 0 0 0,-1-1 1 0 0,0 1-1 0 0,1 0 1 0 0,-1 0-1 0 0,1 1 0 0 0,-1-1 1 0 0,1 0-1 0 0,0 1 0 0 0,-1 0 1 0 0,1-1-1 0 0,0 1 0 0 0,0 0 1 0 0,0 0-1 0 0,1 0 0 0 0,-1 0 1 0 0,0 0-1 0 0,1 1 0 0 0,-1-1 1 0 0,1 0-1 0 0,0 1 0 0 0,0-1 1 0 0,0 1-1 0 0,0 0 0 0 0,0-1 1 0 0,0 1-1 0 0,1 0 1 0 0,-1-1-1 0 0,1 1 0 0 0,0 0 1 0 0,0 0-1 0 0,0-1 0 0 0,0 1 1 0 0,0 0-1 0 0,1 0 0 0 0,-1-1 1 0 0,1 1-1 0 0,0 0 0 0 0,0-1 1 0 0,0 1-1 0 0,0-1 0 0 0,0 1 1 0 0,0-1-1 0 0,1 0 0 0 0,-1 1 1 0 0,2 0 49 0 0,8 0-1560 0 0,0 0-791 0 0</inkml:trace>
  <inkml:trace contextRef="#ctx0" brushRef="#br0" timeOffset="22707.464">4788 2310 6249 0 0,'0'0'5048'0'0,"0"0"-3688"0"0,0 0-1360 0 0,0 0 0 0 0,0 0-88 0 0,-39-1 88 0 0,21-1-16 0 0,-4-2-636 0 0,-4 0-712 0 0,4 0-1136 0 0,5-1-1965 0 0</inkml:trace>
  <inkml:trace contextRef="#ctx0" brushRef="#br0" timeOffset="22708.464">4686 2248 4224 0 0,'0'0'5777'0'0,"0"0"-4949"0"0,0 0-364 0 0,39 38-284 0 0,-34-21-136 0 0,-5-1-36 0 0,-3 1-16 0 0,-6 1-188 0 0,-3-2-976 0 0,5-3-992 0 0,-9-4-3153 0 0</inkml:trace>
  <inkml:trace contextRef="#ctx0" brushRef="#br0" timeOffset="23333.263">287 1174 4376 0 0,'0'0'1207'0'0,"0"0"1511"0"0,0 0-1409 0 0,1 11-1479 0 0,104 528 2382 0 0,-102-307-2103 0 0,-31-135-5772 0 0,22-82 937 0 0</inkml:trace>
  <inkml:trace contextRef="#ctx0" brushRef="#br0" timeOffset="37243.371">185 2189 536 0 0,'0'0'5337'0'0,"0"0"-3036"0"0,0 0-1111 0 0,0 0-4 0 0,0 0-418 0 0,0 0-637 0 0,0 0-453 0 0,17 6-83 0 0,-4 0 1 0 0,-4-4 446 0 0,-1 0 1 0 0,0 0-1 0 0,0 1 0 0 0,-1 0 0 0 0,1 1 1 0 0,0 0-1 0 0,-1 0 0 0 0,0 0 0 0 0,0 1 1 0 0,-1 0-1 0 0,1 0 0 0 0,-1 1 1 0 0,0 0-1 0 0,0 0 0 0 0,-1 0 0 0 0,0 1 1 0 0,0 0-1 0 0,0 0 0 0 0,-1 0 1 0 0,0 1-1 0 0,0-1 0 0 0,-1 1 0 0 0,0 0 1 0 0,-1 0-1 0 0,1 0 0 0 0,-2 0 0 0 0,1 0 1 0 0,0 7-43 0 0,-32 31 614 0 0,11-24-3016 0 0,19-21-831 0 0,0-1-1992 0 0</inkml:trace>
  <inkml:trace contextRef="#ctx0" brushRef="#br0" timeOffset="37526.558">424 2428 7353 0 0,'0'0'2568'0'0,"0"0"-2464"0"0,-61-20-52 0 0,33 13-104 0 0,-6-3-672 0 0,10 3-2420 0 0,-7-4-3013 0 0</inkml:trace>
  <inkml:trace contextRef="#ctx0" brushRef="#br0" timeOffset="37772.502">647 2493 6341 0 0,'0'0'4309'0'0,"0"0"-3300"0"0,0 0-957 0 0,0 0 32 0 0,6-3 89 0 0,-5 2-185 0 0,1 0-1 0 0,0 0 1 0 0,0 0-1 0 0,-1 0 1 0 0,1 0-1 0 0,-1 0 0 0 0,1 0 1 0 0,-1 0-1 0 0,0-1 1 0 0,1 1-1 0 0,-1 0 0 0 0,0-1 1 0 0,0 1-1 0 0,0-1 1 0 0,0 0-1 0 0,0 1 0 0 0,0-1 1 0 0,0 0-1 0 0,0 1 1 0 0,-1-1-1 0 0,1 0 1 0 0,-1 0-1 0 0,0 0 0 0 0,1 0 1 0 0,-1 0-1 0 0,0 0 1 0 0,0 1-1 0 0,0-1 0 0 0,0 0 1 0 0,0 0-1 0 0,-1 0 1 0 0,1 0-1 0 0,-1 0 1 0 0,1 0-1 0 0,-1 1 0 0 0,1-1 1 0 0,-1 0-1 0 0,0 0 1 0 0,0 1-1 0 0,0-1 0 0 0,0 1 1 0 0,0-1-1 0 0,0 1 1 0 0,-1-1-1 0 0,1 1 1 0 0,0 0-1 0 0,-1-1 0 0 0,0 1 13 0 0,-1-4-103 0 0,0 0-1 0 0,-1 1 0 0 0,0 0 1 0 0,0 0-1 0 0,0 0 0 0 0,0 0 1 0 0,-1 1-1 0 0,0 0 0 0 0,1-1 1 0 0,-1 2-1 0 0,0-1 0 0 0,-1 1 1 0 0,1-1-1 0 0,0 1 0 0 0,-1 1 1 0 0,1-1-1 0 0,-1 1 0 0 0,1 0 1 0 0,-1 0-1 0 0,0 1 0 0 0,1-1 0 0 0,-3 1 104 0 0,6 4 66 0 0,0-1 0 0 0,0 1-1 0 0,0-1 1 0 0,0 1 0 0 0,1 0-1 0 0,0 0 1 0 0,0 0 0 0 0,0 0-1 0 0,0 0 1 0 0,0 0 0 0 0,1 0-1 0 0,0 0 1 0 0,-1 0 0 0 0,2 0-1 0 0,-1 0 1 0 0,0 0 0 0 0,1 0-1 0 0,0 0 1 0 0,0 0 0 0 0,0-1-1 0 0,0 1 1 0 0,1 0 0 0 0,-1 0-1 0 0,1-1 1 0 0,2 4-66 0 0,23 31-514 0 0,-3-19-4011 0 0,-8-14-1161 0 0</inkml:trace>
  <inkml:trace contextRef="#ctx0" brushRef="#br0" timeOffset="55139.447">4539 1932 1828 0 0,'0'0'882'0'0,"0"0"-465"0"0,0 0-304 0 0,0 0-165 0 0,0 0-24 0 0,-6 2 2 0 0,-11 3 70 0 0,-1-1-1 0 0,0-1 1 0 0,0 0 0 0 0,0-1-1 0 0,-1-1 1 0 0,1-1-1 0 0,0-1 1 0 0,-1 0-1 0 0,1-1 1 0 0,0-1 0 0 0,0-1-1 0 0,1 0 1 0 0,-1-2-1 0 0,1 0 1 0 0,0-1-1 0 0,0 0 5 0 0,-264-150-186 0 0,222 118-293 0 0,1-2-1 0 0,2-3 1 0 0,2-3 0 0 0,2-2 0 0 0,-40-49 479 0 0,61 58-385 0 0</inkml:trace>
  <inkml:trace contextRef="#ctx0" brushRef="#br0" timeOffset="57034.291">2318 1852 5044 0 0,'0'0'677'0'0,"0"0"1324"0"0,0 0-785 0 0,0 0-611 0 0,0 0-266 0 0,-5-6-53 0 0,-20-19-108 0 0,23 25-202 0 0,0 0 0 0 0,0 0 0 0 0,1 0 0 0 0,-1 0 1 0 0,0 0-1 0 0,0 0 0 0 0,0 1 0 0 0,0-1 1 0 0,0 1-1 0 0,1-1 0 0 0,-1 1 0 0 0,0 0 0 0 0,0-1 1 0 0,1 1-1 0 0,-1 0 0 0 0,0 0 0 0 0,1 0 0 0 0,-1 0 1 0 0,1 1-1 0 0,-1-1 0 0 0,1 0 0 0 0,0 1 1 0 0,0-1-1 0 0,-1 1 0 0 0,1-1 0 0 0,0 1 0 0 0,0-1 1 0 0,1 1-1 0 0,-1 0 0 0 0,0 0 0 0 0,0-1 0 0 0,1 1 1 0 0,-1 0-1 0 0,1 0 0 0 0,0 0 0 0 0,-1 0 1 0 0,1 1 23 0 0,0-2 57 0 0,-1 1 1 0 0,1-1-1 0 0,0 1 1 0 0,0-1-1 0 0,0 1 1 0 0,0-1-1 0 0,0 0 1 0 0,0 1-1 0 0,0-1 1 0 0,0 1-1 0 0,0-1 1 0 0,1 1 0 0 0,-1-1-1 0 0,1 0 1 0 0,-1 1-1 0 0,1-1 1 0 0,-1 0-1 0 0,1 1 1 0 0,0-1-1 0 0,0 0 1 0 0,-1 0-1 0 0,1 0 1 0 0,0 0-1 0 0,0 1 1 0 0,0-1 0 0 0,0-1-1 0 0,1 1 1 0 0,-1 0-1 0 0,0 0 1 0 0,0 0-1 0 0,0-1 1 0 0,1 1-1 0 0,-1 0 1 0 0,0-1-1 0 0,1 1 1 0 0,-1-1-1 0 0,1 0 1 0 0,-1 1 0 0 0,0-1-1 0 0,1 0 1 0 0,-1 0-1 0 0,1 0 1 0 0,-1 0-1 0 0,1 0 1 0 0,-1 0-1 0 0,1 0 1 0 0,-1-1-1 0 0,0 1 1 0 0,1 0-1 0 0,-1-1 1 0 0,1 1 0 0 0,-1-1-1 0 0,0 0 1 0 0,0 1-1 0 0,1-1 1 0 0,-1 0-1 0 0,0 0 1 0 0,0 0-1 0 0,0 0 1 0 0,1 0-58 0 0,0-1 62 0 0,0 0 1 0 0,0 0-1 0 0,0 0 0 0 0,0 0 1 0 0,0 0-1 0 0,-1 0 0 0 0,1 0 1 0 0,-1-1-1 0 0,0 1 0 0 0,1-1 1 0 0,-1 1-1 0 0,0-1 0 0 0,0 1 1 0 0,-1-1-1 0 0,1 0 0 0 0,0 1 1 0 0,-1-1-1 0 0,0 0 0 0 0,0 1 1 0 0,1-1-1 0 0,-2 0 0 0 0,1 0 1 0 0,0 1-1 0 0,0-1 0 0 0,-1 0 1 0 0,0 1-1 0 0,1-1 0 0 0,-1 0 1 0 0,0 1-1 0 0,0-1 0 0 0,-1 1 1 0 0,1-1-1 0 0,0 1 0 0 0,-1 0-62 0 0,-1 1-81 0 0,-1 1 1 0 0,1 0-1 0 0,-1 0 0 0 0,1 0 0 0 0,0 0 0 0 0,-1 1 0 0 0,1 0 0 0 0,0-1 0 0 0,-1 1 1 0 0,1 0-1 0 0,0 1 0 0 0,0-1 0 0 0,0 0 0 0 0,0 1 0 0 0,0 0 0 0 0,0 0 0 0 0,1 0 0 0 0,-1 0 1 0 0,0 0-1 0 0,1 0 0 0 0,0 1 0 0 0,-1 0 81 0 0,2-2 31 0 0,0 0 0 0 0,0 1 0 0 0,1-1 0 0 0,-1 1 1 0 0,0-1-1 0 0,1 1 0 0 0,-1-1 0 0 0,1 1 0 0 0,-1 0 0 0 0,1-1 0 0 0,0 1 0 0 0,0-1 1 0 0,0 1-1 0 0,0 0 0 0 0,0-1 0 0 0,0 1 0 0 0,0 0 0 0 0,0-1 0 0 0,1 1 1 0 0,-1 0-1 0 0,1-1 0 0 0,-1 1 0 0 0,1-1 0 0 0,0 1 0 0 0,-1-1 0 0 0,1 1 1 0 0,0-1-1 0 0,0 0 0 0 0,0 1 0 0 0,0-1 0 0 0,0 0 0 0 0,0 0 0 0 0,1 1 0 0 0,-1-1 1 0 0,0 0-1 0 0,0 0 0 0 0,1-1 0 0 0,-1 1 0 0 0,1 0 0 0 0,-1 0 0 0 0,1-1 1 0 0,-1 1-1 0 0,1-1 0 0 0,0 1 0 0 0,-1-1 0 0 0,1 1 0 0 0,-1-1 0 0 0,1 0 0 0 0,0 0 1 0 0,-1 0-1 0 0,1 0 0 0 0,0 0 0 0 0,-1 0 0 0 0,1-1 0 0 0,0 1 0 0 0,-1 0 1 0 0,1-1-1 0 0,-1 0 0 0 0,1 1 0 0 0,-1-1 0 0 0,1 0 0 0 0,-1 1 0 0 0,2-2-31 0 0,-24-45 208 0 0,-1 38-1366 0 0,38 34 1554 0 0,-7-14-2361 0 0,-5-3-2701 0 0,-4-4-680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1:34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0 928 0 0,'0'0'64'0'0,"0"0"-64"0"0,0 0-420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1:50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2411 47 952 0 0,'0'0'5803'0'0,"0"0"-4545"0"0,-5-2-1275 0 0,-246-10 2317 0 0,150 15-1714 0 0,-778-39 2393 0 0,233 56-2102 0 0,119-18-336 0 0,525 3-7087 0 0,8-5 1869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2:00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1329 54 1396 0 0,'0'0'218'0'0,"0"0"530"0"0,0 0 1371 0 0,0 0-514 0 0,0 0-101 0 0,-8 1-223 0 0,-331-13 3051 0 0,160-4-3494 0 0,-536-7-182 0 0,700 21-2123 0 0,30 0-3189 0 0,-3 2-82 0 0</inkml:trace>
  <inkml:trace contextRef="#ctx0" brushRef="#br0" timeOffset="325.088">1214 100 3420 0 0,'0'0'1004'0'0,"-9"-1"934"0"0,-539-41 4633 0 0,380 44-5970 0 0,-84 6-34 0 0,43 0-314 0 0,182-8 204 0 0,42-5-3089 0 0,4 3-3262 0 0,-12 1 1197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2:02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1 704 0 0,'0'0'7026'0'0,"0"0"-4671"0"0,0 0-1466 0 0,0 0-33 0 0,0 0-44 0 0,0 0-68 0 0,0 0-390 0 0,-6 7-445 0 0,8 89 3446 0 0,8-168-4360 0 0,-9 71 973 0 0,-1-1-1 0 0,1 1 0 0 0,-1 0 1 0 0,1 0-1 0 0,-1-1 0 0 0,1 1 0 0 0,0 0 1 0 0,0 0-1 0 0,0 0 0 0 0,-1 0 1 0 0,1 0-1 0 0,0 0 0 0 0,0 0 1 0 0,0 1-1 0 0,0-1 0 0 0,0 0 1 0 0,1 0-1 0 0,-1 1 0 0 0,0-1 0 0 0,0 1 1 0 0,0-1-1 0 0,1 1 0 0 0,-1-1 1 0 0,0 1-1 0 0,1 0 0 0 0,-1 0 1 0 0,0 0-1 0 0,0-1 0 0 0,1 1 1 0 0,-1 0-1 0 0,0 1 0 0 0,1-1 0 0 0,-1 0 1 0 0,0 0-1 0 0,1 0 0 0 0,-1 1 1 0 0,0-1-1 0 0,0 1 0 0 0,1-1 1 0 0,-1 1-1 0 0,0 0 0 0 0,0-1 1 0 0,0 1-1 0 0,0 0 0 0 0,0 0 0 0 0,0-1 1 0 0,0 1-1 0 0,0 0 0 0 0,0 0 1 0 0,0 0-1 0 0,0 0 0 0 0,-1 1 33 0 0,22 57-217 0 0,-15-17-4431 0 0,-2-35 731 0 0</inkml:trace>
  <inkml:trace contextRef="#ctx0" brushRef="#br0" timeOffset="358.13">262 101 2996 0 0,'0'0'6040'0'0,"0"0"-3961"0"0,0 0-1580 0 0,0 0-257 0 0,0 0 20 0 0,0 0 209 0 0,0 0 42 0 0,8 4-70 0 0,10 4-294 0 0,1 0 1 0 0,-1-1-1 0 0,1-1 0 0 0,0-1 1 0 0,1-1-1 0 0,-1 0 1 0 0,1-2-1 0 0,0 0 1 0 0,-1-1-1 0 0,1-1 1 0 0,19-3-150 0 0,-37 3-22 0 0,-1 0 1 0 0,0 0-1 0 0,0 0 0 0 0,0-1 1 0 0,0 1-1 0 0,0-1 1 0 0,1 1-1 0 0,-1-1 1 0 0,0 1-1 0 0,0-1 0 0 0,0 0 1 0 0,0 1-1 0 0,0-1 1 0 0,-1 0-1 0 0,1 0 1 0 0,0 1-1 0 0,0-1 0 0 0,0 0 1 0 0,-1 0-1 0 0,1 0 1 0 0,0 0-1 0 0,-1 0 0 0 0,1 0 1 0 0,-1 0-1 0 0,1-1 1 0 0,-1 1-1 0 0,0 0 1 0 0,1 0-1 0 0,-1 0 0 0 0,0 0 1 0 0,0-1-1 0 0,0 1 1 0 0,0 0-1 0 0,0 0 1 0 0,0 0-1 0 0,0-1 0 0 0,0 1 1 0 0,0 0-1 0 0,-1 0 1 0 0,1 0-1 0 0,0 0 1 0 0,-1 0-1 0 0,1 0 0 0 0,-1-1 1 0 0,0 1-1 0 0,1 0 1 0 0,-1 0-1 0 0,0 0 0 0 0,1 1 1 0 0,-1-1-1 0 0,0 0 1 0 0,0 0-1 0 0,0 0 1 0 0,0 0-1 0 0,0 1 0 0 0,0-1 1 0 0,0 0-1 0 0,0 1 1 0 0,0-1-1 0 0,0 1 1 0 0,0-1-1 0 0,0 1 0 0 0,0 0 1 0 0,0 0-1 0 0,0-1 1 0 0,-1 1-1 0 0,1 0 1 0 0,0 0-1 0 0,-1 0 22 0 0,-12-14-487 0 0,43 41 644 0 0,-27-26-121 0 0,1 0 0 0 0,0 0 0 0 0,0 0 0 0 0,-1 1 0 0 0,1-1 0 0 0,-1 1 1 0 0,1 0-1 0 0,-1-1 0 0 0,0 1 0 0 0,1 0 0 0 0,-1 1 0 0 0,0-1 0 0 0,-1 0 1 0 0,1 1-1 0 0,0-1 0 0 0,0 1 0 0 0,-1-1 0 0 0,0 1 0 0 0,1 0 1 0 0,-1-1-1 0 0,0 1 0 0 0,-1 0 0 0 0,1 0 0 0 0,0 0 0 0 0,-1 0 0 0 0,1 0 1 0 0,-1 0-1 0 0,0 0 0 0 0,0 0 0 0 0,0 0 0 0 0,-1 0 0 0 0,1 0 0 0 0,-1 0 1 0 0,1 0-1 0 0,-1 0 0 0 0,0 0 0 0 0,0-1 0 0 0,0 1 0 0 0,-1 0 0 0 0,1-1 1 0 0,-1 1-1 0 0,1-1 0 0 0,-1 1 0 0 0,-2 1-36 0 0,-27 23 202 0 0,7-15-6421 0 0,15-12-636 0 0</inkml:trace>
  <inkml:trace contextRef="#ctx0" brushRef="#br0" timeOffset="774.735">959 76 11445 0 0,'0'0'2244'0'0,"0"0"-2428"0"0,0 0-108 0 0,0 0 627 0 0,-7 7 179 0 0,-56 45 19 0 0,6-30-3842 0 0,47-35-691 0 0,26-19 3294 0 0,-9 30 980 0 0,0 1 0 0 0,-1 0-1 0 0,1 1 1 0 0,0-1 0 0 0,-1 1 0 0 0,1 0 0 0 0,0 1-1 0 0,-1 0 1 0 0,1 0 0 0 0,0 1 0 0 0,-1-1 0 0 0,1 1 0 0 0,-1 1-1 0 0,0-1 1 0 0,0 1 0 0 0,0 0 0 0 0,0 0 0 0 0,0 1-1 0 0,-1 0 1 0 0,1 0 0 0 0,-1 0 0 0 0,0 1 0 0 0,-1-1 0 0 0,1 1-1 0 0,-1 1 1 0 0,0-1 0 0 0,0 0 0 0 0,0 1 0 0 0,2 5-274 0 0,2 2-93 0 0,-8-13 158 0 0,0-1 1 0 0,0 1-1 0 0,0-1 0 0 0,0 1 1 0 0,1-1-1 0 0,-1 1 1 0 0,0-1-1 0 0,0 1 0 0 0,1-1 1 0 0,-1 1-1 0 0,0-1 1 0 0,0 1-1 0 0,1-1 0 0 0,-1 1 1 0 0,1 0-1 0 0,-1-1 0 0 0,0 1 1 0 0,1 0-1 0 0,-1-1 1 0 0,1 1-1 0 0,-1 0 0 0 0,1 0 1 0 0,-1-1-1 0 0,0 1 1 0 0,1 0-1 0 0,-1 0 0 0 0,1 0 1 0 0,-1 0-1 0 0,1-1 1 0 0,0 1-1 0 0,-1 0 0 0 0,1 0 1 0 0,-1 0-1 0 0,1 0 0 0 0,-1 0 1 0 0,1 0-1 0 0,-1 0 1 0 0,1 1-1 0 0,-1-1 0 0 0,1 0 1 0 0,-1 0-1 0 0,1 0 1 0 0,-1 0-1 0 0,1 1 0 0 0,-1-1 1 0 0,1 0-1 0 0,-1 1 0 0 0,0-1 1 0 0,1 0-1 0 0,-1 1 1 0 0,1-1-1 0 0,-1 0 0 0 0,0 1 1 0 0,1-1-1 0 0,-1 1 1 0 0,0-1-1 0 0,1 0 0 0 0,-1 1 1 0 0,0 0-66 0 0,-4-75-1007 0 0,-23 31-5620 0 0,21 35 1211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2:39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8113 0 0,'0'0'1059'0'0,"0"0"-1086"0"0,0 0-411 0 0,0 0 82 0 0,0 0 166 0 0,0 0 304 0 0,3 7 178 0 0,8 10-94 0 0,0-1-1 0 0,1 0 1 0 0,0-1-1 0 0,1-1 1 0 0,1 0-1 0 0,0 0 1 0 0,1-1-1 0 0,1-1 1 0 0,0-1-1 0 0,0 0 1 0 0,1-1-1 0 0,9 3-197 0 0,-17-34 335 0 0,-8 22-359 0 0,-1-1 1 0 0,1 0-1 0 0,-1 1 0 0 0,1-1 0 0 0,0 1 1 0 0,-1-1-1 0 0,1 0 0 0 0,0 1 0 0 0,0-1 1 0 0,-1 0-1 0 0,1 0 0 0 0,0 0 0 0 0,0 0 1 0 0,-1 1-1 0 0,1-1 0 0 0,0 0 0 0 0,0 0 0 0 0,-1 0 1 0 0,1-1-1 0 0,0 1 0 0 0,0 0 0 0 0,0 0 1 0 0,-1 0-1 0 0,1 0 0 0 0,0-1 0 0 0,-1 1 1 0 0,1 0-1 0 0,0-1 0 0 0,-1 1 0 0 0,1-1 1 0 0,0 1-1 0 0,-1-1 0 0 0,1 1 0 0 0,-1-1 1 0 0,1 1-1 0 0,-1-1 0 0 0,1 1 0 0 0,-1-1 1 0 0,1 0-1 0 0,-1 1 0 0 0,1-1 0 0 0,-1 0 0 0 0,0 1 1 0 0,1-1-1 0 0,-1 0 0 0 0,0 0 0 0 0,0 1 1 0 0,0-1-1 0 0,0 0 0 0 0,0 0 0 0 0,1 1 1 0 0,-1-1-1 0 0,0 0 0 0 0,-1 0 0 0 0,1 1 1 0 0,0-1-1 0 0,0 0 0 0 0,0 0 0 0 0,0 1 1 0 0,-1-1-1 0 0,1 0 0 0 0,0 0 0 0 0,0 1 1 0 0,-1-1 23 0 0,3 2 30 0 0,0 0 1 0 0,1 0-1 0 0,-1 0 1 0 0,0 0-1 0 0,0 1 1 0 0,0-1-1 0 0,0 1 1 0 0,0-1-1 0 0,0 1 1 0 0,-1 0-1 0 0,1 0 1 0 0,-1 0-1 0 0,1 0 1 0 0,-1 0-1 0 0,0 0 1 0 0,1 0-1 0 0,-1 0 1 0 0,0 0-1 0 0,0 1 1 0 0,-1-1-1 0 0,1 1 1 0 0,0-1-1 0 0,-1 0 1 0 0,0 1 0 0 0,1-1-1 0 0,-1 1 1 0 0,0-1-1 0 0,0 1 1 0 0,0-1-1 0 0,-1 1 1 0 0,1-1-1 0 0,-1 0 1 0 0,1 1-1 0 0,-1-1 1 0 0,0 1-1 0 0,0-1 1 0 0,0 0-1 0 0,0 0 1 0 0,0 1-1 0 0,0-1 1 0 0,-1 0-1 0 0,1 0 1 0 0,-1 0-1 0 0,1-1 1 0 0,-1 1-1 0 0,0 0 1 0 0,0 0-1 0 0,0-1 1 0 0,0 0-1 0 0,0 1 1 0 0,0-1-1 0 0,0 0 1 0 0,0 0 0 0 0,0 0-1 0 0,-1 0 1 0 0,1 0-1 0 0,-2 0-30 0 0,-1 3-262 0 0,-18 9-863 0 0,5-5-3057 0 0,3-5-1740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5:23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21 1160 0 0,'0'0'9605'0'0,"0"0"-7641"0"0,0 0-764 0 0,0 0 100 0 0,0 0-292 0 0,0 0-431 0 0,0 0-577 0 0,0 0-24 0 0,0 0-128 0 0,0 0 28 0 0,-15-12 64 0 0,12 11-597 0 0,0-1-527 0 0,3-2-1508 0 0,0 2-3276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7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 11117 0 0,'0'0'3588'0'0,"-9"2"-3586"0"0,-7 1 39 0 0,-2-1-56 0 0,-1 1 1 0 0,1 1-1 0 0,0 1 1 0 0,0 0-1 0 0,0 1 1 0 0,0 1-1 0 0,1 1 1 0 0,1 0-1 0 0,-1 2 1 0 0,1 0-1 0 0,-9 7 15 0 0,25-16 6 0 0,-1 0-1 0 0,0 0 1 0 0,1-1-1 0 0,-1 1 1 0 0,1 0-1 0 0,-1 0 1 0 0,1 0-1 0 0,0 0 1 0 0,-1 0-1 0 0,1 0 1 0 0,0 0-1 0 0,0 0 1 0 0,0 0-1 0 0,0 0 1 0 0,0 0-1 0 0,0 0 1 0 0,0 0-1 0 0,0 0 1 0 0,0 0 0 0 0,0 0-1 0 0,0 0 1 0 0,0 0-1 0 0,1 0 1 0 0,-1-1-1 0 0,1 1 1 0 0,-1 0-1 0 0,0 0 1 0 0,1 0-1 0 0,-1 0 1 0 0,1 0-1 0 0,0-1 1 0 0,-1 1-1 0 0,1 0 1 0 0,0 0-1 0 0,-1-1 1 0 0,1 1-1 0 0,0 0 1 0 0,0-1-1 0 0,0 1 1 0 0,-1-1 0 0 0,1 1-1 0 0,0-1 1 0 0,0 0-1 0 0,0 1 1 0 0,0-1-1 0 0,0 0 1 0 0,0 0-1 0 0,0 1 1 0 0,0-1-1 0 0,0 0 1 0 0,0 0-1 0 0,0 0 1 0 0,0 0-1 0 0,0 0 1 0 0,1-1-6 0 0,63 14 740 0 0,-63-12-783 0 0,11-1-70 0 0,20 3 254 0 0,-18 5-2938 0 0,-16-6-1232 0 0,-2-1-654 0 0</inkml:trace>
  <inkml:trace contextRef="#ctx0" brushRef="#br0" timeOffset="171.863">14 189 7989 0 0,'0'0'4148'0'0,"0"0"-4148"0"0,0 0 524 0 0,0 0-52 0 0,36 39-52 0 0,-26-30-36 0 0,2-2 20 0 0,-3 1-60 0 0,0 0-180 0 0,1-1-152 0 0,-2 0-12 0 0,1-3-12 0 0,1 2-836 0 0,2-3-452 0 0,-2-2-1804 0 0,7-3-4605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2:41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5298 34 1472 0 0,'0'0'2818'0'0,"0"0"-1712"0"0,0 0-625 0 0,0 0-237 0 0,0 0-127 0 0,0 0-22 0 0,0 0 111 0 0,0 0 76 0 0,-8-4-120 0 0,1 1-163 0 0,0 0 0 0 0,0 1 0 0 0,0-1 0 0 0,-1 1-1 0 0,1 1 1 0 0,-1-1 0 0 0,0 1 0 0 0,1 1 0 0 0,-1-1 0 0 0,0 1-1 0 0,1 1 1 0 0,-1 0 0 0 0,1 0 0 0 0,-1 0 0 0 0,1 1 0 0 0,-4 1 1 0 0,-46 10 218 0 0,-1-2 0 0 0,-1-3 0 0 0,1-3 0 0 0,-1-2 0 0 0,0-2 0 0 0,0-3 0 0 0,-26-6-218 0 0,-554-13 621 0 0,-296-10 1183 0 0,419 56-949 0 0,-118-2-568 0 0,-434-32 2194 0 0,728 10-2013 0 0,-112-23-468 0 0,418 21-850 0 0,0 0-3467 0 0,20-1-899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3:40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1 704 0 0,'0'0'4237'0'0,"0"0"-1430"0"0,0 0-1770 0 0,0 0-627 0 0,0 0-138 0 0,0 0 69 0 0,0 0-41 0 0,0 0-108 0 0,0 4 80 0 0,4 5-161 0 0,0-1 0 0 0,1 1 0 0 0,0-1 0 0 0,0 0 1 0 0,0-1-1 0 0,1 1 0 0 0,1-1 0 0 0,-1 0 0 0 0,1 0 1 0 0,0-1-1 0 0,0 0 0 0 0,1 0 0 0 0,0-1 0 0 0,0 0 1 0 0,0 0-1 0 0,1-1 0 0 0,0 0 0 0 0,-1-1 0 0 0,1 0 1 0 0,0 0-1 0 0,1-1 0 0 0,-1 0 0 0 0,7 1-111 0 0,57 11 380 0 0,1-4-1 0 0,0-2 1 0 0,0-4-1 0 0,0-3 1 0 0,0-3-1 0 0,0-3 1 0 0,0-4-1 0 0,17-6-379 0 0,-5-4 431 0 0,-7 2-5306 0 0,-75 17 727 0 0,-4 0-1905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3:28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1019 562 1616 0 0,'0'0'447'0'0,"0"0"706"0"0,0 0 963 0 0,0 0-787 0 0,7-1-371 0 0,-1-1-629 0 0,0 1 0 0 0,0-1-1 0 0,0 0 1 0 0,0-1 0 0 0,0 1 0 0 0,-1-1-1 0 0,1 0 1 0 0,-1-1 0 0 0,0 1-1 0 0,0-1 1 0 0,0 0 0 0 0,-1 0-1 0 0,1-1 1 0 0,-1 1 0 0 0,0-1 0 0 0,0 0-1 0 0,-1 0 1 0 0,1 0 0 0 0,-1-1-1 0 0,0 1 1 0 0,-1-1 0 0 0,2-4-329 0 0,2-4 3 0 0,-1 0 0 0 0,-1-1 1 0 0,0 1-1 0 0,-1-1 0 0 0,0 0 1 0 0,-2 0-1 0 0,0 0 1 0 0,0 0-1 0 0,-1 0 0 0 0,-1 0 1 0 0,-1 0-1 0 0,0 0 0 0 0,-1 0 1 0 0,0 1-1 0 0,-1-1 0 0 0,-1 1 1 0 0,0 0-1 0 0,-1 0 0 0 0,-1 1 1 0 0,0-1-1 0 0,-1 1 0 0 0,0 1 1 0 0,-1 0-1 0 0,0 0 1 0 0,-1 0-1 0 0,0 1 0 0 0,-1 1 1 0 0,0 0-1 0 0,-1 0 0 0 0,0 1 1 0 0,0 1-1 0 0,-1 0 0 0 0,-13-6-3 0 0,16 10-47 0 0,1 0 1 0 0,-1 1-1 0 0,0 0 0 0 0,0 1 0 0 0,-1 0 0 0 0,1 0 0 0 0,0 1 0 0 0,-1 1 0 0 0,1-1 1 0 0,0 2-1 0 0,-1-1 0 0 0,1 2 0 0 0,0-1 0 0 0,0 1 0 0 0,-1 1 0 0 0,2 0 0 0 0,-1 0 1 0 0,0 1-1 0 0,1 0 0 0 0,-1 1 0 0 0,1 0 0 0 0,0 0 0 0 0,1 1 0 0 0,-1 0 0 0 0,1 1 1 0 0,-6 6 46 0 0,5-7-4 0 0,0 0 0 0 0,0 1 0 0 0,1 0 0 0 0,0 0 0 0 0,0 1 0 0 0,1 0 0 0 0,0 0 0 0 0,0 1 1 0 0,1 0-1 0 0,0 0 0 0 0,0 0 0 0 0,1 1 0 0 0,1 0 0 0 0,-1 0 0 0 0,2 0 0 0 0,-1 1 0 0 0,1-1 1 0 0,1 1-1 0 0,0-1 0 0 0,1 1 0 0 0,0 0 0 0 0,0 0 0 0 0,1 0 0 0 0,1 0 0 0 0,-1 0 0 0 0,2 0 1 0 0,0-1-1 0 0,0 1 0 0 0,1 0 0 0 0,2 6 4 0 0,6 3 205 0 0,0-1-1 0 0,2 1 1 0 0,0-2-1 0 0,0 0 1 0 0,2 0-1 0 0,0-1 1 0 0,2-1 0 0 0,-1-1-1 0 0,5 3-204 0 0,59 34-1948 0 0,-67-47-1176 0 0,6-3-2751 0 0</inkml:trace>
  <inkml:trace contextRef="#ctx0" brushRef="#br0" timeOffset="761.402">442 1664 1004 0 0,'0'0'4077'0'0,"0"0"-2126"0"0,0 0-924 0 0,6 1 41 0 0,1 0-616 0 0,-1 0-1 0 0,1 0 1 0 0,-1-1 0 0 0,0 0 0 0 0,1 0 0 0 0,-1 0-1 0 0,1-1 1 0 0,-1 0 0 0 0,0 0 0 0 0,1-1 0 0 0,-1 0-1 0 0,0 0 1 0 0,0 0 0 0 0,0-1 0 0 0,0 0-1 0 0,1-1-451 0 0,47-60 1902 0 0,-51 50-1989 0 0,0 0-1 0 0,-1-1 1 0 0,0 1-1 0 0,-2 0 1 0 0,1-1-1 0 0,-2 0 1 0 0,0 1 0 0 0,0 0-1 0 0,-2-1 1 0 0,0 1-1 0 0,0 0 1 0 0,-1 0-1 0 0,-1 0 1 0 0,0 1 0 0 0,-1-1-1 0 0,-1 1 1 0 0,0 1-1 0 0,-1-1 1 0 0,0 1-1 0 0,0 1 1 0 0,-2-1-1 0 0,1 1 1 0 0,-1 1 0 0 0,-1 0-1 0 0,0 1 1 0 0,0 0-1 0 0,-1 0 1 0 0,0 1-1 0 0,-13-6 88 0 0,14 8-78 0 0,-1 1-1 0 0,0 0 0 0 0,0 1 0 0 0,-1 0 1 0 0,1 1-1 0 0,-1 0 0 0 0,0 1 0 0 0,0 1 0 0 0,0 0 1 0 0,0 0-1 0 0,0 2 0 0 0,0-1 0 0 0,0 2 0 0 0,0 0 1 0 0,1 0-1 0 0,-1 1 0 0 0,0 1 0 0 0,-4 2 79 0 0,6-3 0 0 0,0 0-1 0 0,0 1 0 0 0,1 1 1 0 0,-1 0-1 0 0,1 1 1 0 0,1-1-1 0 0,-1 2 0 0 0,1 0 1 0 0,0 0-1 0 0,0 0 0 0 0,1 1 1 0 0,0 0-1 0 0,1 1 1 0 0,-1 0-1 0 0,2 0 0 0 0,-1 0 1 0 0,1 1-1 0 0,1 0 0 0 0,0 0 1 0 0,0 1-1 0 0,1 0 1 0 0,0-1-1 0 0,1 1 0 0 0,0 0 1 0 0,1 1-1 0 0,0-1 0 0 0,1 0 1 0 0,0 1-1 0 0,1-1 1 0 0,0 1-1 0 0,1-1 0 0 0,0 1 1 0 0,2-3 83 0 0,1 1 0 0 0,1-1 0 0 0,-1 1 0 0 0,1-1 0 0 0,1-1 0 0 0,0 1 0 0 0,0-1 0 0 0,1 0 0 0 0,-1 0 0 0 0,2-1 0 0 0,-1 0 0 0 0,1 0 0 0 0,0-1 0 0 0,1 0 0 0 0,-1 0 0 0 0,1-1 0 0 0,1 0 0 0 0,-1-1 0 0 0,0 0 0 0 0,1 0 0 0 0,0-1 0 0 0,0 0 0 0 0,0-1 0 0 0,10 1-83 0 0,89 16-6269 0 0,-96-18 1151 0 0</inkml:trace>
  <inkml:trace contextRef="#ctx0" brushRef="#br0" timeOffset="4744.365">1081 578 4440 0 0,'0'0'1477'0'0,"0"0"1004"0"0,0 0-1218 0 0,0 0-612 0 0,0 0 271 0 0,0 0 230 0 0,0 0 23 0 0,0 0-218 0 0,3 3-476 0 0,130 178 643 0 0,233 320 1158 0 0,-317-422-2169 0 0,-48-142-2592 0 0,-1 64 2487 0 0,0-1-1 0 0,0 1 0 0 0,1 0 0 0 0,-1-1 0 0 0,0 1 1 0 0,1-1-1 0 0,-1 1 0 0 0,1-1 0 0 0,-1 1 1 0 0,0-1-1 0 0,1 1 0 0 0,-1-1 0 0 0,1 1 0 0 0,0-1 1 0 0,-1 0-1 0 0,1 1 0 0 0,-1-1 0 0 0,1 0 0 0 0,-1 1 1 0 0,1-1-1 0 0,0 0 0 0 0,-1 0 0 0 0,1 0 0 0 0,0 1 1 0 0,-1-1-1 0 0,1 0 0 0 0,0 0 0 0 0,-1 0 0 0 0,1 0 1 0 0,0 0-1 0 0,-1 0 0 0 0,1-1 0 0 0,0 1 0 0 0,-1 0 1 0 0,1 0-1 0 0,-1 0 0 0 0,1 0 0 0 0,0-1 0 0 0,-1 1 1 0 0,1 0-1 0 0,-1-1 0 0 0,1 1 0 0 0,0 0 0 0 0,-1-1 1 0 0,1 1-1 0 0,-1-1 0 0 0,1 1 0 0 0,-1-1 1 0 0,0 1-1 0 0,1-1 0 0 0,-1 1 0 0 0,0-1 0 0 0,1 0 1 0 0,-1 1-1 0 0,0-1 0 0 0,1 1 0 0 0,-1-1 0 0 0,0 0 1 0 0,0 1-1 0 0,0-1 0 0 0,0 0 0 0 0,0 1 0 0 0,0-1 1 0 0,1 0-1 0 0,-2 1 0 0 0,1-1 0 0 0,0 0 0 0 0,0 1 1 0 0,0-1-8 0 0,32 47 1489 0 0,-32-43-1440 0 0,0-1 0 0 0,-1 1 1 0 0,1-1-1 0 0,0 1 0 0 0,-1-1 1 0 0,0 1-1 0 0,0-1 1 0 0,0 0-1 0 0,0 1 0 0 0,0-1 1 0 0,0 0-1 0 0,0 0 0 0 0,-1 1 1 0 0,1-1-1 0 0,-1 0 1 0 0,0-1-1 0 0,1 1 0 0 0,-1 0 1 0 0,0 0-1 0 0,0-1 0 0 0,0 1 1 0 0,0-1-1 0 0,-1 0 0 0 0,1 1 1 0 0,0-1-1 0 0,-1 0 1 0 0,1 0-1 0 0,0-1 0 0 0,-1 1 1 0 0,1 0-1 0 0,-1-1 0 0 0,1 0 1 0 0,-1 1-1 0 0,1-1 0 0 0,-1 0 1 0 0,1 0-1 0 0,-3-1-49 0 0,-54-1-1678 0 0,16-16-5831 0 0,33 4-464 0 0</inkml:trace>
  <inkml:trace contextRef="#ctx0" brushRef="#br0" timeOffset="3034.81">133 1938 1420 0 0,'0'0'1767'0'0,"0"0"2210"0"0,0 0-2061 0 0,0 0-932 0 0,0 0-67 0 0,0 0 105 0 0,0 0-73 0 0,0 0-220 0 0,0 0-96 0 0,0 0-50 0 0,0-40 1603 0 0,31 64-2657 0 0,-23-13 542 0 0,-1 0 1 0 0,0 1 0 0 0,-1-1 0 0 0,-1 1 0 0 0,0 1 0 0 0,0-1 0 0 0,-1 0-1 0 0,-1 1 1 0 0,0 0 0 0 0,0 0 0 0 0,-2 0 0 0 0,1 0 0 0 0,-2 0 0 0 0,0 1-72 0 0,0-14 323 0 0,10-37 1001 0 0,-10 38-1338 0 0,-1 1-1 0 0,1-1 1 0 0,-1 1-1 0 0,1-1 1 0 0,0 1 0 0 0,0-1-1 0 0,0 1 1 0 0,0-1-1 0 0,0 1 1 0 0,0-1-1 0 0,0 1 1 0 0,1 0 0 0 0,-1-1-1 0 0,1 1 1 0 0,-1-1-1 0 0,1 0 1 0 0,-1 1-1 0 0,1-1 1 0 0,0 1 0 0 0,0-1-1 0 0,-1 0 1 0 0,1 1-1 0 0,0-1 1 0 0,0 0-1 0 0,0 0 1 0 0,1 0 0 0 0,-1 0-1 0 0,0 0 1 0 0,0 0-1 0 0,0 0 1 0 0,1 0-1 0 0,-1-1 1 0 0,1 1 0 0 0,-1 0-1 0 0,0-1 1 0 0,1 1-1 0 0,-1-1 1 0 0,1 1-1 0 0,-1-1 1 0 0,1 0 0 0 0,0 0-1 0 0,-1 0 1 0 0,1 0-1 0 0,-1 0 1 0 0,1 0-1 0 0,-1 0 1 0 0,1 0 0 0 0,-1 0-1 0 0,1-1 1 0 0,-1 1-1 0 0,1-1 1 0 0,-1 1-1 0 0,1-1 1 0 0,-1 0 0 0 0,0 1-1 0 0,1-1 1 0 0,-1 0-1 0 0,0 0 1 0 0,1 0-1 0 0,-1 0 1 0 0,0 0 0 0 0,0 0-1 0 0,0 0 1 0 0,0-1-1 0 0,0 1 1 0 0,0 0-1 0 0,0 0 1 0 0,-1-1 0 0 0,1 0 14 0 0,-1 2 106 0 0,0 0 60 0 0,2-3-173 0 0,-1 0 0 0 0,1 1 0 0 0,-1-1 0 0 0,1 0 0 0 0,0 1 0 0 0,0-1 0 0 0,0 1 0 0 0,0-1 0 0 0,1 1 1 0 0,-1 0-1 0 0,0 0 0 0 0,1 0 0 0 0,0 0 0 0 0,-1 1 0 0 0,1-1 0 0 0,0 1 0 0 0,0-1 0 0 0,0 1 0 0 0,0 0 0 0 0,0 0 0 0 0,0 0 1 0 0,0 1-1 0 0,1-1 0 0 0,-1 1 0 0 0,0 0 0 0 0,0 0 0 0 0,0 0 0 0 0,0 0 0 0 0,1 0 0 0 0,-1 1 0 0 0,0-1 0 0 0,0 1 0 0 0,0 0 0 0 0,0 0 1 0 0,0 0-1 0 0,0 0 0 0 0,0 1 0 0 0,0-1 0 0 0,0 1 0 0 0,-1 0 0 0 0,1 0 0 0 0,-1 0 0 0 0,1 0 0 0 0,-1 0 0 0 0,0 0 0 0 0,0 1 1 0 0,0-1-1 0 0,1 1 7 0 0,-2 34 367 0 0,-2-17-1424 0 0,4-8-4229 0 0,1-11-1752 0 0</inkml:trace>
  <inkml:trace contextRef="#ctx0" brushRef="#br0" timeOffset="3781.154">589 2133 11653 0 0,'0'0'2439'0'0,"0"0"-1221"0"0,0 0-411 0 0,0 0 178 0 0,0 0-322 0 0,0 0-664 0 0,0 0-71 0 0,5 4 216 0 0,100 30-465 0 0,-101-33 253 0 0,-1-1 0 0 0,0 0 1 0 0,0 0-1 0 0,0 0 0 0 0,1 0 0 0 0,-1 0 0 0 0,0-1 0 0 0,0 1 0 0 0,0-1 0 0 0,1 0 0 0 0,-1 0 0 0 0,0 0 1 0 0,0-1-1 0 0,-1 1 0 0 0,1-1 0 0 0,0 1 0 0 0,0-1 0 0 0,-1 0 0 0 0,1 0 0 0 0,-1 0 0 0 0,1 0 0 0 0,-1-1 1 0 0,0 1-1 0 0,0-1 0 0 0,0 1 0 0 0,0-1 0 0 0,-1 0 0 0 0,1 0 0 0 0,-1 0 0 0 0,1 0 0 0 0,-1 0 0 0 0,0 0 1 0 0,0 0-1 0 0,-1 0 0 0 0,1-2 68 0 0,0 3 2 0 0,-1 0 0 0 0,0 0 0 0 0,-1 1 0 0 0,1-1 0 0 0,0 0 0 0 0,0 1 0 0 0,-1-1 1 0 0,1 0-1 0 0,-1 1 0 0 0,1-1 0 0 0,-1 0 0 0 0,0 1 0 0 0,0-1 0 0 0,1 1 0 0 0,-1-1 0 0 0,0 1 1 0 0,-1 0-1 0 0,1-1 0 0 0,0 1 0 0 0,0 0 0 0 0,0 0 0 0 0,-1 0 0 0 0,1 0 0 0 0,-1 0 0 0 0,1 0 1 0 0,-1 0-1 0 0,1 0 0 0 0,-1 0 0 0 0,1 1 0 0 0,-1-1 0 0 0,0 1 0 0 0,1-1 0 0 0,-1 1 0 0 0,0 0 1 0 0,1 0-1 0 0,-1-1 0 0 0,0 1 0 0 0,1 0 0 0 0,-1 1 0 0 0,0-1 0 0 0,0 0 0 0 0,1 0 0 0 0,-1 1 1 0 0,0-1-1 0 0,1 1 0 0 0,-1-1 0 0 0,1 1 0 0 0,-1 0 0 0 0,0 0 0 0 0,1-1 0 0 0,0 1 0 0 0,-1 0 1 0 0,1 1-1 0 0,-1-1 0 0 0,1 0 0 0 0,0 0 0 0 0,0 0 0 0 0,0 1 0 0 0,0-1 0 0 0,0 1 0 0 0,0-1 0 0 0,0 1 1 0 0,0-1-1 0 0,1 1 0 0 0,-1-1 0 0 0,0 1 0 0 0,1 1-2 0 0,-3-1 59 0 0,0 1 0 0 0,0 0-1 0 0,1 0 1 0 0,0 0 0 0 0,-1 0 0 0 0,1 0 0 0 0,0 1 0 0 0,1-1-1 0 0,-1 1 1 0 0,1-1 0 0 0,-1 1 0 0 0,1 0 0 0 0,0-1-1 0 0,0 1 1 0 0,1 0 0 0 0,-1 0 0 0 0,1 0 0 0 0,0-1-1 0 0,0 1 1 0 0,0 0 0 0 0,0 0 0 0 0,1 0 0 0 0,-1 0 0 0 0,1-1-1 0 0,0 1 1 0 0,0 0 0 0 0,1-1 0 0 0,-1 1 0 0 0,1-1-1 0 0,0 1 1 0 0,0-1 0 0 0,0 0 0 0 0,0 1 0 0 0,0-1-1 0 0,1 0 1 0 0,-1-1 0 0 0,1 1 0 0 0,0 0 0 0 0,0-1-1 0 0,0 1 1 0 0,0-1 0 0 0,1 0 0 0 0,-1 0 0 0 0,0 0 0 0 0,1-1-1 0 0,-1 1 1 0 0,1-1 0 0 0,0 0 0 0 0,-1 0 0 0 0,1 0-1 0 0,0 0 1 0 0,0-1 0 0 0,4 1-59 0 0,-5-1-66 0 0,0 1 0 0 0,1-1 0 0 0,-1 0 0 0 0,1 0 0 0 0,-1 0 0 0 0,1 0 0 0 0,-1-1 1 0 0,1 1-1 0 0,-1-1 0 0 0,1 0 0 0 0,-1 0 0 0 0,0 0 0 0 0,1 0 0 0 0,-1-1 0 0 0,0 1 0 0 0,0-1 0 0 0,0 0 0 0 0,0 0 0 0 0,0 0 0 0 0,-1 0 0 0 0,1 0 0 0 0,-1-1 1 0 0,1 1-1 0 0,-1-1 0 0 0,0 0 0 0 0,0 0 0 0 0,0 0 0 0 0,0 0 66 0 0,19 68 1006 0 0,-21-66-989 0 0,0 0 0 0 0,0 0 0 0 0,0 0 0 0 0,0 1 0 0 0,0-1 0 0 0,0 0 0 0 0,0 0 0 0 0,0 0 0 0 0,0 0 0 0 0,1 0 0 0 0,-1 0 0 0 0,0 1 0 0 0,0-1 1 0 0,1 0-1 0 0,-1 0 0 0 0,1 0 0 0 0,-1 1 0 0 0,1-1 0 0 0,-1 0 0 0 0,1 1 0 0 0,-1-1 0 0 0,1 0 0 0 0,-1 1 0 0 0,1-1 0 0 0,0 1 0 0 0,-1-1 0 0 0,1 1 0 0 0,0-1 0 0 0,0 1 0 0 0,0-1 0 0 0,-1 1 0 0 0,1 0 0 0 0,0-1 0 0 0,0 1 0 0 0,0 0 0 0 0,0 0 0 0 0,-1 0 0 0 0,1 0 1 0 0,0 0-1 0 0,0 0 0 0 0,0 0 0 0 0,0 0 0 0 0,0 0 0 0 0,0 0 0 0 0,-1 0 0 0 0,1 0 0 0 0,0 1 0 0 0,0-1 0 0 0,0 0 0 0 0,0 1 0 0 0,-1-1 0 0 0,1 0 0 0 0,0 1 0 0 0,0-1 0 0 0,-1 1 0 0 0,1-1 0 0 0,0 1 0 0 0,-1 0 0 0 0,1-1 0 0 0,-1 1 0 0 0,1 0 0 0 0,-1-1 0 0 0,1 1 1 0 0,-1 0-1 0 0,1 0 0 0 0,-1-1 0 0 0,1 1 0 0 0,-1 0 0 0 0,0 0 0 0 0,1 0-17 0 0,-1-2-4 0 0,0 0 1 0 0,0-1-1 0 0,0 1 1 0 0,0 0 0 0 0,1-1-1 0 0,-1 1 1 0 0,0 0-1 0 0,1-1 1 0 0,-1 1 0 0 0,1 0-1 0 0,0 0 1 0 0,-1 0-1 0 0,1-1 1 0 0,0 1 0 0 0,0 0-1 0 0,0 0 1 0 0,0 0-1 0 0,0 0 1 0 0,0 0-1 0 0,0 1 1 0 0,0-1 0 0 0,0 0-1 0 0,0 0 1 0 0,0 1-1 0 0,0-1 1 0 0,1 0 0 0 0,-1 1-1 0 0,0-1 1 0 0,0 1-1 0 0,1 0 1 0 0,-1-1-1 0 0,0 1 1 0 0,1 0 0 0 0,-1 0-1 0 0,1 0 1 0 0,-1 0-1 0 0,0 0 1 0 0,1 0 0 0 0,-1 0-1 0 0,0 1 1 0 0,1-1-1 0 0,-1 0 1 0 0,0 1-1 0 0,1-1 1 0 0,-1 1 0 0 0,0-1-1 0 0,0 1 1 0 0,0 0-1 0 0,1 0 4 0 0,32 58 411 0 0,-34-59-288 0 0,27-39-1672 0 0,-24 37 1554 0 0,0 0 0 0 0,0-1-1 0 0,0 2 1 0 0,0-1 0 0 0,0 0 0 0 0,0 1 0 0 0,1-1 0 0 0,-1 1 0 0 0,1 0-1 0 0,-1 0 1 0 0,1 0 0 0 0,-1 1 0 0 0,1-1 0 0 0,-1 1 0 0 0,1 0 0 0 0,0 0-1 0 0,-1 0 1 0 0,1 0 0 0 0,-1 1 0 0 0,1-1 0 0 0,0 1 0 0 0,-1 0-1 0 0,0 0 1 0 0,1 0 0 0 0,-1 1 0 0 0,0-1 0 0 0,1 1 0 0 0,-1 0 0 0 0,0 0-1 0 0,0 0 1 0 0,0 0 0 0 0,-1 0 0 0 0,1 1 0 0 0,0-1 0 0 0,-1 1 0 0 0,0 0-1 0 0,1-1 1 0 0,-1 1 0 0 0,0 0 0 0 0,-1 1 0 0 0,1-1 0 0 0,0 0-1 0 0,-1 0 1 0 0,0 1 0 0 0,0-1 0 0 0,0 1 0 0 0,0-1 0 0 0,0 1 0 0 0,-1-1-1 0 0,0 1 1 0 0,1 1-5 0 0,-7 6-1778 0 0,-1-8-5994 0 0,2-8-492 0 0</inkml:trace>
  <inkml:trace contextRef="#ctx0" brushRef="#br0" timeOffset="6415.546">1991 1598 5044 0 0,'0'0'2993'0'0,"0"0"-552"0"0,0 0-1223 0 0,0 0-364 0 0,0 0 208 0 0,0 0-129 0 0,0 0-761 0 0,0 0-276 0 0,-8-4 5 0 0,-110-23-248 0 0,149 68 635 0 0,-12-25-117 0 0,-10-10-97 0 0,-1-1 1 0 0,0 1 0 0 0,-1 0 0 0 0,0 0 0 0 0,0 1 0 0 0,0 0-1 0 0,-1 0 1 0 0,1 1 0 0 0,-2 0 0 0 0,1 0 0 0 0,-1 0-1 0 0,-1 0 1 0 0,1 1 0 0 0,-2 0 0 0 0,1 0 0 0 0,-1 0 0 0 0,0 1-1 0 0,-1-1 1 0 0,0 0 0 0 0,-1 1 0 0 0,1 2-75 0 0,-5-10 7 0 0,1 1 1 0 0,-1 0-1 0 0,0-1 1 0 0,0 1-1 0 0,0-1 1 0 0,0 0-1 0 0,0 0 0 0 0,-1 0 1 0 0,1 0-1 0 0,0-1 1 0 0,-1 1-1 0 0,0-1 1 0 0,1 0-1 0 0,-1 0 1 0 0,0 0-1 0 0,1 0 1 0 0,-1-1-1 0 0,0 0 0 0 0,0 0 1 0 0,1 0-1 0 0,-1 0 1 0 0,0 0-1 0 0,0-1 1 0 0,0 1-1 0 0,1-1 1 0 0,-1 0-1 0 0,1 0 1 0 0,-1-1-1 0 0,0 1 1 0 0,1-1-1 0 0,0 0 0 0 0,-1 0 1 0 0,1 0-1 0 0,0 0 1 0 0,0 0-1 0 0,0-1 1 0 0,0 1-1 0 0,0-1-7 0 0,-13-14-2379 0 0,7 3-2017 0 0,3-10-3741 0 0</inkml:trace>
  <inkml:trace contextRef="#ctx0" brushRef="#br0" timeOffset="6667.165">2122 1492 12881 0 0,'0'0'1704'0'0,"0"0"-1628"0"0,24 47 0 0 0,-20-24 580 0 0,-1 5 264 0 0,0 1-19 0 0,-3 0-293 0 0,0 0-252 0 0,0 0-232 0 0,-4-1-120 0 0,0-4-4 0 0,-1-1-112 0 0,4-2-132 0 0,1-4-252 0 0,0-2-264 0 0,4-3-613 0 0,2-7-1535 0 0,0-3-2972 0 0</inkml:trace>
  <inkml:trace contextRef="#ctx0" brushRef="#br0" timeOffset="6915.397">2214 1713 3876 0 0,'0'0'9469'0'0,"0"0"-8973"0"0,0 0-228 0 0,0 0-268 0 0,0 0 456 0 0,-44-3-264 0 0,27 3-180 0 0,2 0-12 0 0,-1 0-1536 0 0,6 0-3456 0 0,2-3-3249 0 0</inkml:trace>
  <inkml:trace contextRef="#ctx0" brushRef="#br0" timeOffset="7163.765">2317 1842 6109 0 0,'0'0'4968'0'0,"0"0"-3794"0"0,0 0-1003 0 0,0 0 224 0 0,6 2-109 0 0,-4-1-282 0 0,-1-1 0 0 0,0 1 0 0 0,0-1 0 0 0,0 1 0 0 0,1-1 0 0 0,-1 0 0 0 0,0 1 0 0 0,1-1 1 0 0,-1 0-1 0 0,0 0 0 0 0,1 0 0 0 0,-1 0 0 0 0,0 0 0 0 0,1 0 0 0 0,-1 0 0 0 0,0-1 1 0 0,1 1-1 0 0,-1 0 0 0 0,0-1 0 0 0,1 1 0 0 0,-1-1 0 0 0,0 1 0 0 0,0-1 0 0 0,0 0 1 0 0,0 0-1 0 0,0 1 0 0 0,1-1 0 0 0,-1 0 0 0 0,-1 0 0 0 0,1 0 0 0 0,0 0 0 0 0,0 0 0 0 0,0 0 1 0 0,0 0-1 0 0,-1 0 0 0 0,1-1 0 0 0,0 1 0 0 0,-1 0 0 0 0,1 0 0 0 0,-1-1 0 0 0,0 1 1 0 0,1 0-1 0 0,-1 0 0 0 0,0-1 0 0 0,0 1 0 0 0,0 0 0 0 0,0-1 0 0 0,0 1 0 0 0,0 0 0 0 0,0-1 1 0 0,0 1-1 0 0,0 0 0 0 0,-1-1 0 0 0,1 1 0 0 0,0 0 0 0 0,-1-1 0 0 0,1 1 0 0 0,-1 0 1 0 0,0 0-1 0 0,1 0 0 0 0,-1 0 0 0 0,-1-1-4 0 0,0 0 4 0 0,0 1 1 0 0,0 0-1 0 0,0 0 0 0 0,0 0 1 0 0,-1 0-1 0 0,1 1 1 0 0,0-1-1 0 0,-1 1 0 0 0,1-1 1 0 0,-1 1-1 0 0,1 0 1 0 0,-1 0-1 0 0,1 0 0 0 0,0 0 1 0 0,-1 0-1 0 0,1 0 0 0 0,-1 1 1 0 0,1-1-1 0 0,0 1 1 0 0,-1 0-1 0 0,1 0 0 0 0,0 0 1 0 0,0 0-1 0 0,0 0 1 0 0,0 0-1 0 0,0 1 0 0 0,0-1 1 0 0,0 0-1 0 0,0 1 1 0 0,0 0-1 0 0,0-1 0 0 0,1 1 1 0 0,-1 0-1 0 0,1 0 0 0 0,-1 0 1 0 0,1 0-1 0 0,0 0 1 0 0,0 1-1 0 0,0-1 0 0 0,0 0 1 0 0,0 0-1 0 0,1 1 1 0 0,-1-1-1 0 0,0 0 0 0 0,1 1 1 0 0,0-1-1 0 0,0 1 1 0 0,0-1-1 0 0,0 0 0 0 0,0 1 1 0 0,0-1-1 0 0,0 1 0 0 0,1-1 1 0 0,-1 0-1 0 0,1 1 1 0 0,0-1-1 0 0,0 0 0 0 0,0 1 1 0 0,0-1-1 0 0,0 0 1 0 0,0 0-1 0 0,0 0 0 0 0,1 0 1 0 0,-1 0-1 0 0,1 0 1 0 0,0-1-1 0 0,0 2-4 0 0,80-5-1596 0 0,-78 5 1768 0 0,-1 0 0 0 0,0 0 0 0 0,0 0 0 0 0,0 0 1 0 0,-1 1-1 0 0,1-1 0 0 0,-1 1 0 0 0,0 0 0 0 0,0 0 0 0 0,0 0 0 0 0,0 0 0 0 0,-1 0 0 0 0,1 0 0 0 0,-1 0 0 0 0,0 0 0 0 0,0 0 0 0 0,-1 1 0 0 0,1-1 0 0 0,-1 0 0 0 0,0 1 0 0 0,0-1 0 0 0,-1 0 0 0 0,0 5-172 0 0,-4 34 386 0 0,-3-34-3883 0 0,6-10-646 0 0,1-8-2464 0 0</inkml:trace>
  <inkml:trace contextRef="#ctx0" brushRef="#br0" timeOffset="7648.853">2555 1884 4092 0 0,'0'0'7685'0'0,"0"0"-5672"0"0,1 6-1726 0 0,2 4-80 0 0,-1 0 0 0 0,-1 1 0 0 0,0-1 0 0 0,-1 0 0 0 0,0 0 1 0 0,0 0-1 0 0,-1 1 0 0 0,0-1 0 0 0,-1 0 0 0 0,0 0 0 0 0,0 0 1 0 0,-1 0-1 0 0,-1-1 0 0 0,0 2-207 0 0,11-51-3012 0 0,29-4 2073 0 0,-34 44 1048 0 0,0-1 0 0 0,1 1 0 0 0,-1-1 0 0 0,1 1 0 0 0,-1 0 0 0 0,1 0 0 0 0,-1 0 0 0 0,0 1 0 0 0,1-1 0 0 0,-1 0 0 0 0,1 1 0 0 0,-1 0 0 0 0,0-1 0 0 0,1 1 0 0 0,-1 0 0 0 0,0 0 0 0 0,0 0 0 0 0,0 0 0 0 0,0 1 0 0 0,0-1 0 0 0,0 1 1 0 0,0-1-1 0 0,0 1 0 0 0,0 0 0 0 0,-1-1 0 0 0,1 1 0 0 0,-1 0 0 0 0,1 0 0 0 0,-1 0 0 0 0,0 0 0 0 0,0 1 0 0 0,1 0-109 0 0,14 78 1452 0 0,-25-52-7921 0 0,12-33 1616 0 0</inkml:trace>
  <inkml:trace contextRef="#ctx0" brushRef="#br0" timeOffset="7989.274">2826 1869 6717 0 0,'0'0'5866'0'0,"0"0"-4123"0"0,4 7-1458 0 0,3 17 317 0 0,-2 0 0 0 0,0 0 0 0 0,-1 1 1 0 0,-1-1-1 0 0,-1 1 0 0 0,-2 0 1 0 0,-1 18-603 0 0,1-25-119 0 0,3 0-1355 0 0,-11-56-2245 0 0,-28-9 2484 0 0,35 47 1317 0 0,0-1 0 0 0,0 1 0 0 0,0 0 1 0 0,0 0-1 0 0,0-1 0 0 0,-1 1 0 0 0,1 0 0 0 0,0 0 0 0 0,0 0 1 0 0,0 0-1 0 0,0 0 0 0 0,0 1 0 0 0,-1-1 0 0 0,1 0 0 0 0,0 0 1 0 0,0 1-1 0 0,0-1 0 0 0,0 1 0 0 0,0-1 0 0 0,0 1 1 0 0,0-1-1 0 0,0 1 0 0 0,0 0 0 0 0,0-1 0 0 0,0 1 0 0 0,1 0 1 0 0,-1 0-1 0 0,0 0 0 0 0,0 0 0 0 0,1 0 0 0 0,-1 0 0 0 0,0 0 1 0 0,1 0-1 0 0,-1 0 0 0 0,1 0 0 0 0,-1 0 0 0 0,1 0 1 0 0,0 0-1 0 0,0 0 0 0 0,-1 0 0 0 0,1 0 0 0 0,0 0 0 0 0,0 1 1 0 0,0-1-1 0 0,0 0 0 0 0,0 0 0 0 0,0 1-82 0 0,-2 1 22 0 0,1-1 0 0 0,-1 1 1 0 0,0-1-1 0 0,1 1 0 0 0,-1 0 0 0 0,1 0 0 0 0,0-1 0 0 0,0 1 0 0 0,0 0 0 0 0,0 0 0 0 0,1 0 1 0 0,-1 1-1 0 0,1-1 0 0 0,0 0 0 0 0,0 0 0 0 0,0 0 0 0 0,0 0 0 0 0,0 0 0 0 0,1 0 1 0 0,-1 0-1 0 0,1 0 0 0 0,0 0 0 0 0,0 0 0 0 0,0 0 0 0 0,0 0 0 0 0,1 0 0 0 0,-1-1 1 0 0,1 1-1 0 0,-1 0 0 0 0,1-1 0 0 0,0 0 0 0 0,0 1 0 0 0,0-1 0 0 0,1 0 0 0 0,-1 0 1 0 0,0 0-1 0 0,1 0 0 0 0,-1 0 0 0 0,1-1 0 0 0,0 1 0 0 0,-1-1 0 0 0,1 1 0 0 0,0-1 1 0 0,0 0-1 0 0,0 0 0 0 0,0-1 0 0 0,0 1 0 0 0,0-1 0 0 0,0 1 0 0 0,3-1-22 0 0,23-1-4530 0 0,-19-2-1407 0 0</inkml:trace>
  <inkml:trace contextRef="#ctx0" brushRef="#br0" timeOffset="8565.447">3039 2170 52 0 0,'0'0'8621'0'0,"0"0"-5050"0"0,0 0-2910 0 0,0 0-469 0 0,0 0 365 0 0,0 0 42 0 0,0 0-60 0 0,0 0-204 0 0,0 0-145 0 0,23-5 58 0 0,-25 6-273 0 0,1 1 0 0 0,0-1 0 0 0,-1 0 0 0 0,1 0 0 0 0,-1 0 0 0 0,1 0 0 0 0,-1 0 0 0 0,0 0 0 0 0,1 0 0 0 0,-1 0 0 0 0,0 0 0 0 0,0-1 0 0 0,1 1 0 0 0,-1-1 0 0 0,0 0 0 0 0,0 1 0 0 0,0-1 0 0 0,0 0 0 0 0,0 0 0 0 0,1 0 0 0 0,-1 0 0 0 0,0 0 0 0 0,0-1 0 0 0,0 1 0 0 0,0 0 0 0 0,0-1 0 0 0,1 0 0 0 0,-1 1 0 0 0,0-1 0 0 0,0 0 0 0 0,1 0 0 0 0,-1 0 0 0 0,1 0 0 0 0,-1 0 0 0 0,1 0 0 0 0,-1-1 0 0 0,1 1 0 0 0,0 0 0 0 0,-1-1 0 0 0,1 1 0 0 0,0-1 0 0 0,0 1-1 0 0,0-1 1 0 0,0 0 0 0 0,0 1 0 0 0,1-1 0 0 0,-1 0 0 0 0,0 0 0 0 0,1 1 0 0 0,-1-1 0 0 0,1 0 0 0 0,0 0 0 0 0,0 0 0 0 0,0 0 0 0 0,-1 0 0 0 0,2 1 0 0 0,-1-1 0 0 0,0 0 0 0 0,0 0 0 0 0,1 0 0 0 0,-1 0 0 0 0,1 0 0 0 0,-1 1 0 0 0,1-1 0 0 0,0 0 0 0 0,0 0 0 0 0,-1 1 0 0 0,1-1 0 0 0,1 1 0 0 0,-1-1 25 0 0,-3 3 53 0 0,1 2 0 0 0,-1-1-1 0 0,0 0 1 0 0,1 0 0 0 0,0 0 0 0 0,-1 1 0 0 0,1-1 0 0 0,0 1-1 0 0,0-1 1 0 0,0 1 0 0 0,1-1 0 0 0,-1 1 0 0 0,1-1 0 0 0,-1 1-1 0 0,1 0 1 0 0,0-1 0 0 0,0 1 0 0 0,0 0 0 0 0,0-1 0 0 0,1 1-1 0 0,-1 0 1 0 0,1-1 0 0 0,-1 1 0 0 0,1-1 0 0 0,0 1-1 0 0,0-1 1 0 0,0 1 0 0 0,0-1 0 0 0,1 1 0 0 0,-1-1 0 0 0,1 0-1 0 0,-1 0 1 0 0,1 0 0 0 0,0 0 0 0 0,0 0 0 0 0,-1 0 0 0 0,2 0-1 0 0,-1-1 1 0 0,0 1 0 0 0,0-1 0 0 0,0 1 0 0 0,1-1 0 0 0,-1 0-1 0 0,1 0 1 0 0,-1 0 0 0 0,1 0 0 0 0,-1-1 0 0 0,1 1 0 0 0,-1 0-1 0 0,1-1 1 0 0,0 0 0 0 0,-1 0 0 0 0,1 0 0 0 0,0 0 0 0 0,0 0-53 0 0,-1 0 25 0 0,0 1 1 0 0,0-1-1 0 0,-1 1 1 0 0,1 0-1 0 0,0 0 1 0 0,0 0 0 0 0,-1 0-1 0 0,1 0 1 0 0,-1 0-1 0 0,1 0 1 0 0,-1 0 0 0 0,1 1-1 0 0,-1-1 1 0 0,0 0-1 0 0,0 1 1 0 0,1-1-1 0 0,-1 1 1 0 0,0-1 0 0 0,0 1-1 0 0,-1 0 1 0 0,1 0-1 0 0,0-1 1 0 0,-1 1 0 0 0,1 0-1 0 0,-1 0 1 0 0,1 0-1 0 0,-1 0 1 0 0,0-1 0 0 0,0 1-1 0 0,1 0 1 0 0,-1 0-1 0 0,-1 1-25 0 0,1-2 142 0 0,0-1 76 0 0,0 0 72 0 0,19-30 446 0 0,-19 29-751 0 0,0 1 0 0 0,1-1 0 0 0,-1 0 0 0 0,1 0 0 0 0,-1 1 0 0 0,1-1 0 0 0,0 0 0 0 0,-1 1 0 0 0,1-1 0 0 0,0 1 0 0 0,-1-1-1 0 0,1 1 1 0 0,0-1 0 0 0,0 1 0 0 0,-1-1 0 0 0,1 1 0 0 0,0 0 0 0 0,0-1 0 0 0,0 1 0 0 0,-1 0 0 0 0,1 0 0 0 0,0-1 0 0 0,0 1 0 0 0,0 0 0 0 0,0 0-1 0 0,0 0 1 0 0,0 0 0 0 0,-1 0 0 0 0,1 0 0 0 0,0 1 0 0 0,0-1 0 0 0,0 0 0 0 0,0 0 0 0 0,0 1 0 0 0,-1-1 0 0 0,1 0 0 0 0,0 1 0 0 0,0-1-1 0 0,0 1 1 0 0,-1-1 0 0 0,1 1 0 0 0,0-1 0 0 0,-1 1 0 0 0,1 0 0 0 0,-1-1 0 0 0,1 1 0 0 0,0 0 0 0 0,-1-1 0 0 0,0 1 0 0 0,1 0 0 0 0,-1 0-1 0 0,1 0 1 0 0,-1-1 0 0 0,0 1 0 0 0,1 0 0 0 0,-1 0 0 0 0,0 0 0 0 0,0 0 0 0 0,0-1 0 0 0,0 2 15 0 0,3 54-114 0 0,-7-26-870 0 0,3-25-2789 0 0,1-3-3323 0 0,0-3 1363 0 0</inkml:trace>
  <inkml:trace contextRef="#ctx0" brushRef="#br0" timeOffset="9047.52">3268 2225 1384 0 0,'0'0'8435'0'0,"0"0"-5679"0"0,0 0-1858 0 0,0 0 100 0 0,0 0-138 0 0,0 0-626 0 0,0 0-470 0 0,-4 40 1696 0 0,0-23-1809 0 0,3-7 2014 0 0,10-24-85 0 0,7-16-1734 0 0,23-29-413 0 0,4 43-3900 0 0,-26 16-2738 0 0,-8-1 1401 0 0</inkml:trace>
  <inkml:trace contextRef="#ctx0" brushRef="#br0" timeOffset="9387.911">3511 2088 6949 0 0,'0'0'4562'0'0,"0"0"-3166"0"0,3 8-960 0 0,1 11 57 0 0,0-1 1 0 0,-1 1 0 0 0,0 0 0 0 0,-2-1 0 0 0,0 1-1 0 0,-1 0 1 0 0,-1 0 0 0 0,-1 0 0 0 0,-2 7-494 0 0,-3 76 393 0 0,-18-174-3439 0 0,24 70 3057 0 0,0-1 1 0 0,0 0-1 0 0,-1 1 0 0 0,1 0 0 0 0,-1-1 1 0 0,1 1-1 0 0,-1 0 0 0 0,0-1 1 0 0,0 1-1 0 0,0 0 0 0 0,0 1 0 0 0,-1-1 1 0 0,1 0-1 0 0,0 1 0 0 0,-1-1 1 0 0,1 1-1 0 0,-1-1 0 0 0,1 1 0 0 0,-1 0 1 0 0,0 0-1 0 0,0 1 0 0 0,1-1 0 0 0,-1 0 1 0 0,-3 1-12 0 0,3 1 90 0 0,1 0 0 0 0,-1 1 0 0 0,0-1 0 0 0,0 1 0 0 0,1 0 0 0 0,-1 0 0 0 0,1 0 0 0 0,0 0 0 0 0,-1 0 0 0 0,1 0 0 0 0,0 1 0 0 0,0-1 0 0 0,1 1 0 0 0,-1-1 0 0 0,0 1 0 0 0,1 0 0 0 0,0 0 0 0 0,-1-1 0 0 0,1 1 0 0 0,0 0 0 0 0,1 0 0 0 0,-1 1 0 0 0,0-1 0 0 0,1 0 0 0 0,0 0 0 0 0,-1 0 0 0 0,1 0 0 0 0,1 0 0 0 0,-1 0 0 0 0,0 0 0 0 0,1 1 0 0 0,-1-1 0 0 0,1 0 0 0 0,0 0 0 0 0,0 0 0 0 0,0-1 0 0 0,1 1-1 0 0,-1 0 1 0 0,1 0 0 0 0,-1-1 0 0 0,1 1 0 0 0,0 0 0 0 0,0-1 0 0 0,0 0-90 0 0,56 44 1018 0 0,-14-29-5615 0 0,-39-18-1267 0 0,-5-6-3785 0 0</inkml:trace>
  <inkml:trace contextRef="#ctx0" brushRef="#br0" timeOffset="9858.895">2286 2127 13033 0 0,'0'0'2208'0'0,"0"0"-1508"0"0,0 0-564 0 0,0 0-19 0 0,0 0 66 0 0,1 9 240 0 0,3 260 2023 0 0,16-216-2322 0 0,-20-52-426 0 0,-42-54-1522 0 0,-38-9 1857 0 0,78 61 11 0 0,1 0 0 0 0,-1 1 0 0 0,0-1 0 0 0,0 0 0 0 0,0 0 0 0 0,0 1 1 0 0,0-1-1 0 0,0 1 0 0 0,0 0 0 0 0,0 0 0 0 0,0-1 0 0 0,0 1 0 0 0,0 0 1 0 0,0 1-1 0 0,0-1 0 0 0,0 0 0 0 0,-1 1 0 0 0,2-1 0 0 0,-1 1 0 0 0,0-1 1 0 0,0 1-1 0 0,0 0 0 0 0,0 0 0 0 0,0 0 0 0 0,0 0 0 0 0,1 0 0 0 0,-1 1 0 0 0,1-1 1 0 0,-1 0-1 0 0,0 1 0 0 0,1-1 0 0 0,0 1 0 0 0,-1-1 0 0 0,1 1 0 0 0,0 0 1 0 0,0 0-1 0 0,0-1 0 0 0,0 1 0 0 0,0 0 0 0 0,1 0 0 0 0,-1 0 0 0 0,1 0 1 0 0,-1 0-1 0 0,1 0 0 0 0,-1 0 0 0 0,1 0 0 0 0,0 1-44 0 0,0 0 45 0 0,0 1 0 0 0,0-1 0 0 0,1 0 0 0 0,-1 1 0 0 0,1-1 0 0 0,0 0 1 0 0,-1 0-1 0 0,2 1 0 0 0,-1-1 0 0 0,0 0 0 0 0,1 0 0 0 0,-1 0 0 0 0,1 0 0 0 0,0-1 0 0 0,0 1 0 0 0,0 0 0 0 0,0-1 0 0 0,0 1 0 0 0,1-1 0 0 0,-1 0 0 0 0,1 0 0 0 0,-1 0 1 0 0,1 0-1 0 0,0 0 0 0 0,0 0 0 0 0,0-1 0 0 0,0 0 0 0 0,0 1 0 0 0,0-1 0 0 0,3 0-45 0 0,102 29-1299 0 0,-101-29 740 0 0,25 0-1940 0 0,-10-8-5968 0 0,-2-6 588 0 0</inkml:trace>
  <inkml:trace contextRef="#ctx0" brushRef="#br0" timeOffset="10184.338">2382 2424 14365 0 0,'0'0'1836'0'0,"0"0"-1066"0"0,0 0-215 0 0,0 0-185 0 0,0 0-187 0 0,6 6-70 0 0,-3-2-100 0 0,1 0-1 0 0,-1 0 0 0 0,1-1 1 0 0,0 1-1 0 0,0-1 0 0 0,0 0 1 0 0,0-1-1 0 0,1 1 0 0 0,-1-1 1 0 0,1 1-1 0 0,-1-1 0 0 0,1-1 1 0 0,0 1-1 0 0,0-1 0 0 0,0 1 1 0 0,0-2-1 0 0,0 1 1 0 0,0 0-1 0 0,0-1 0 0 0,0 0 1 0 0,0 0-1 0 0,0 0 0 0 0,0-1 1 0 0,0 0-1 0 0,0 0 0 0 0,0 0 1 0 0,0-1-1 0 0,0 1 0 0 0,-1-1 1 0 0,1 0-1 0 0,-1-1 0 0 0,1 1 1 0 0,-1-1-1 0 0,0 0 0 0 0,1 0-12 0 0,-5 2-26 0 0,0-1 0 0 0,0 1 0 0 0,0 0 0 0 0,0-1 0 0 0,0 1 0 0 0,0 0 0 0 0,-1-1 0 0 0,1 1 0 0 0,0 0 0 0 0,-1 0 0 0 0,1-1 0 0 0,-1 1 0 0 0,1 0 0 0 0,-1 0 0 0 0,0 0 0 0 0,0 0 0 0 0,1 0 0 0 0,-1 0-1 0 0,0 0 1 0 0,0 0 0 0 0,0 0 0 0 0,0 0 0 0 0,0 0 0 0 0,0 0 0 0 0,0 0 0 0 0,0 1 0 0 0,-1-1 0 0 0,1 1 0 0 0,0-1 0 0 0,0 1 0 0 0,-1-1 0 0 0,1 1 0 0 0,0 0 0 0 0,0-1 0 0 0,-1 1 0 0 0,1 0 0 0 0,0 0 0 0 0,-1 0 0 0 0,1 0-1 0 0,0 0 1 0 0,-1 0 0 0 0,1 0 0 0 0,0 1 0 0 0,-1-1 0 0 0,1 0 0 0 0,0 1 0 0 0,0-1 0 0 0,-1 1 0 0 0,1 0 0 0 0,0-1 0 0 0,0 1 0 0 0,0 0 0 0 0,0-1 0 0 0,0 1 0 0 0,0 0 0 0 0,0 0 0 0 0,0 0 0 0 0,0 1 26 0 0,-2-2 56 0 0,0 0 1 0 0,0 1 0 0 0,1 0 0 0 0,-1-1 0 0 0,0 1 0 0 0,1 0 0 0 0,-1 1 0 0 0,1-1 0 0 0,-1 0 0 0 0,1 1 0 0 0,0-1 0 0 0,0 1 0 0 0,-1 0 0 0 0,1-1-1 0 0,0 1 1 0 0,1 0 0 0 0,-1 0 0 0 0,0 1 0 0 0,0-1 0 0 0,1 0 0 0 0,-1 1 0 0 0,1-1 0 0 0,0 1 0 0 0,0-1 0 0 0,0 1 0 0 0,0-1 0 0 0,0 1 0 0 0,1 0-1 0 0,-1-1 1 0 0,1 1 0 0 0,-1 0 0 0 0,1 0 0 0 0,0-1 0 0 0,0 1 0 0 0,1 0 0 0 0,-1 0 0 0 0,0-1 0 0 0,1 1 0 0 0,0 0 0 0 0,-1-1 0 0 0,1 1 0 0 0,0 0-1 0 0,0-1 1 0 0,1 1 0 0 0,-1-1 0 0 0,1 0 0 0 0,-1 1 0 0 0,1-1 0 0 0,0 0 0 0 0,-1 0 0 0 0,1 0 0 0 0,2 1-57 0 0,86 33-24 0 0,-71-39-3702 0 0,-5-8-3398 0 0,-5-3-1956 0 0</inkml:trace>
  <inkml:trace contextRef="#ctx0" brushRef="#br0" timeOffset="10434.892">2680 2562 13669 0 0,'0'0'1994'0'0,"1"8"-1277"0"0,16 109 4056 0 0,18-179-5984 0 0,-30 54 545 0 0,15-21-7166 0 0,0 8-2972 0 0</inkml:trace>
  <inkml:trace contextRef="#ctx0" brushRef="#br0" timeOffset="10686.262">2943 2671 6321 0 0,'0'0'7584'0'0,"0"0"-5412"0"0,0 0-1195 0 0,0 0 79 0 0,0 0 76 0 0,0 0-408 0 0,0 0-408 0 0,0 0-156 0 0,0 0-160 0 0,-9 37-328 0 0,1-36-640 0 0,7 1-1112 0 0,1-5-6421 0 0</inkml:trace>
  <inkml:trace contextRef="#ctx0" brushRef="#br0" timeOffset="14939.535">3628 1434 272 0 0,'0'0'871'0'0,"0"0"-737"0"0,0 0 192 0 0,0 0 659 0 0,0 0 295 0 0,0 0-434 0 0,-6-2-135 0 0,-5-3-466 0 0,0-1 0 0 0,0 0 0 0 0,0 0 0 0 0,1-1 0 0 0,0-1 0 0 0,0 0-1 0 0,1 0 1 0 0,0 0 0 0 0,0-1 0 0 0,1-1 0 0 0,0 0 0 0 0,1 0 0 0 0,0 0 0 0 0,1-1 0 0 0,0 0 0 0 0,0 0-1 0 0,1 0 1 0 0,1-1 0 0 0,0 0 0 0 0,1 0 0 0 0,0 0 0 0 0,-1-5-245 0 0,0-2 48 0 0,1 0 0 0 0,1-1 0 0 0,0 1 0 0 0,1-1 0 0 0,1 0 0 0 0,1 0 0 0 0,1 1 0 0 0,1-1 0 0 0,1 1 1 0 0,0 0-1 0 0,1 0 0 0 0,1 0 0 0 0,1 1 0 0 0,3-4-48 0 0,-7 15-27 0 0,1 0 1 0 0,1 0 0 0 0,-1 0 0 0 0,1 1-1 0 0,1 0 1 0 0,-1 0 0 0 0,1 0-1 0 0,0 1 1 0 0,0-1 0 0 0,1 2 0 0 0,-1-1-1 0 0,1 1 1 0 0,0 0 0 0 0,0 0 0 0 0,1 1-1 0 0,-1 0 1 0 0,1 0 0 0 0,-1 0-1 0 0,1 1 1 0 0,0 1 0 0 0,0-1 0 0 0,0 1-1 0 0,0 1 1 0 0,0-1 0 0 0,0 1-1 0 0,0 1 1 0 0,0-1 0 0 0,0 2 0 0 0,0-1-1 0 0,1 1 27 0 0,11 2-47 0 0,-1 1-1 0 0,0 1 0 0 0,0 1 1 0 0,-1 0-1 0 0,1 2 1 0 0,-2 0-1 0 0,1 1 0 0 0,-2 0 1 0 0,1 1-1 0 0,-1 1 1 0 0,11 12 47 0 0,-15-14 46 0 0,-1 1 0 0 0,0 0 1 0 0,0 1-1 0 0,-1 0 1 0 0,-1 1-1 0 0,0 0 1 0 0,-1 0-1 0 0,0 1 1 0 0,-1 0-1 0 0,-1 1 1 0 0,0-1-1 0 0,-1 1 0 0 0,-1 0 1 0 0,0 0-1 0 0,-1 1 1 0 0,0-1-1 0 0,-1 1 1 0 0,-1 0-1 0 0,-1-1 1 0 0,0 1-1 0 0,-1 0 0 0 0,-1-1 1 0 0,0 1-1 0 0,-3 7-46 0 0,-1-14 103 0 0,-1 0-1 0 0,0-1 1 0 0,0 0 0 0 0,-1 0-1 0 0,0-1 1 0 0,0 0-1 0 0,-1-1 1 0 0,0 1-1 0 0,0-2 1 0 0,0 1 0 0 0,-1-1-1 0 0,0-1 1 0 0,0 1-1 0 0,0-2 1 0 0,0 1-1 0 0,-1-2 1 0 0,1 1 0 0 0,-9 0-103 0 0,-5 2 220 0 0,0 0 1 0 0,0-2-1 0 0,0-1 1 0 0,-1 0-1 0 0,1-2 1 0 0,0-1 0 0 0,-23-4-221 0 0,-42-22-8238 0 0,64 12 1797 0 0</inkml:trace>
  <inkml:trace contextRef="#ctx0" brushRef="#br0" timeOffset="16607.293">3938 1722 3876 0 0,'0'0'7881'0'0,"0"0"-6694"0"0,0 0-1685 0 0,0 0 737 0 0,0 0 238 0 0,0 0-251 0 0,-3 2 67 0 0,-141 16 2105 0 0,48-38-4499 0 0,94 19 1927 0 0,-14-7-2423 0 0,7 0-2053 0 0,4-8-1907 0 0</inkml:trace>
  <inkml:trace contextRef="#ctx0" brushRef="#br0" timeOffset="16855.557">3828 1763 11837 0 0,'0'0'1460'0'0,"4"43"-1372"0"0,-5-26 368 0 0,-6-1 16 0 0,1 2-208 0 0,-1-5-124 0 0,4-1-40 0 0,-1-3-72 0 0,0-4-28 0 0,1 0-316 0 0,3 0-256 0 0,0-3-332 0 0,4 0-248 0 0,3-2-780 0 0,0 0-3269 0 0</inkml:trace>
  <inkml:trace contextRef="#ctx0" brushRef="#br0" timeOffset="17123.666">4253 1839 328 0 0,'0'0'11036'0'0,"-1"6"-8621"0"0,0-1-2419 0 0,0-1 0 0 0,0 0-1 0 0,0 0 1 0 0,0 0 0 0 0,0 0 0 0 0,-1-1 0 0 0,0 1 0 0 0,0 0 0 0 0,0 0 0 0 0,0-1 0 0 0,0 0 0 0 0,-1 1 0 0 0,0-1 0 0 0,0 0 0 0 0,1 0 0 0 0,-2 0 0 0 0,1-1 0 0 0,0 1 0 0 0,0-1 0 0 0,-1 1 0 0 0,0-1 0 0 0,1 0 0 0 0,-1-1 0 0 0,0 1-1 0 0,0-1 1 0 0,0 1 0 0 0,0-1 0 0 0,0 0 0 0 0,0-1 0 0 0,-3 1 4 0 0,4 0-76 0 0,-1-1-1 0 0,0 1 1 0 0,0-1-1 0 0,1 0 1 0 0,-1 0-1 0 0,0 0 1 0 0,0-1 0 0 0,1 0-1 0 0,-1 1 1 0 0,0-1-1 0 0,1 0 1 0 0,-1-1-1 0 0,1 1 1 0 0,-1-1-1 0 0,1 1 1 0 0,-1-1-1 0 0,1 0 1 0 0,0 0-1 0 0,0 0 1 0 0,0-1 0 0 0,0 1-1 0 0,1-1 1 0 0,-1 0-1 0 0,1 0 1 0 0,-1 0-1 0 0,1 0 1 0 0,0 0-1 0 0,0 0 1 0 0,0 0-1 0 0,1-1 1 0 0,-1 1-1 0 0,1-1 1 0 0,0 1-1 0 0,0-1 1 0 0,0 0 0 0 0,0 1-1 0 0,1-1 1 0 0,-1-2 76 0 0,3 5 48 0 0,0 0 0 0 0,0 0-1 0 0,0 0 1 0 0,0 0 0 0 0,0 0 0 0 0,0 1 0 0 0,0-1 0 0 0,0 1 0 0 0,0-1 0 0 0,0 1 0 0 0,1 0 0 0 0,-1 0 0 0 0,0 0 0 0 0,0 0 0 0 0,0 0 0 0 0,0 1 0 0 0,1-1 0 0 0,-1 0-1 0 0,0 1 1 0 0,0 0 0 0 0,0-1 0 0 0,0 1 0 0 0,0 0 0 0 0,0 0 0 0 0,0 0 0 0 0,-1 1 0 0 0,1-1 0 0 0,0 0 0 0 0,0 1 0 0 0,-1-1 0 0 0,1 1 0 0 0,-1-1 0 0 0,0 1-1 0 0,1 0 1 0 0,-1-1 0 0 0,0 1 0 0 0,0 0 0 0 0,0 0 0 0 0,1 2-48 0 0,113 158 4435 0 0,-115-163-4391 0 0,0 0 1 0 0,0 1-1 0 0,0-1 1 0 0,1 0-1 0 0,-1 1 1 0 0,0-1-1 0 0,0 1 1 0 0,0-1-1 0 0,0 0 1 0 0,0 1-1 0 0,1-1 1 0 0,-1 1-1 0 0,0-1 1 0 0,1 1-1 0 0,-1-1 1 0 0,0 1-1 0 0,1-1 1 0 0,-1 1-1 0 0,1-1 1 0 0,-1 1-1 0 0,0-1 1 0 0,1 1-1 0 0,-1 0 1 0 0,1-1-1 0 0,-1 1 1 0 0,1 0-1 0 0,0-1 1 0 0,-1 1-1 0 0,1 0 1 0 0,-1 0-1 0 0,1 0 1 0 0,0-1-1 0 0,-1 1 1 0 0,1 0-1 0 0,-1 0 1 0 0,1 0-1 0 0,0 0 1 0 0,-1 0-1 0 0,1 0 1 0 0,-1 0-1 0 0,1 0 1 0 0,0 0-1 0 0,-1 1 1 0 0,1-1-1 0 0,-1 0 1 0 0,1 0-1 0 0,0 0 1 0 0,-1 1-1 0 0,1-1 1 0 0,-1 0-1 0 0,1 1 1 0 0,-1-1-1 0 0,1 0 1 0 0,-1 1-1 0 0,1-1 1 0 0,-1 1-1 0 0,0-1 1 0 0,1 1-1 0 0,-1-1 1 0 0,1 1-45 0 0,-5-56-450 0 0,-16-4-331 0 0,0-2-1818 0 0,12 19-3551 0 0,7 17-948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3:43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41 5260 0 0,'0'0'5329'0'0,"0"0"-3333"0"0,0 0-1428 0 0,0 0-263 0 0,0 0 140 0 0,0 0-32 0 0,0 0-112 0 0,0 0-79 0 0,-5 1-19 0 0,-63 0 463 0 0,1-3-1 0 0,0-3 1 0 0,0-2 0 0 0,-32-10-666 0 0,89 13-1739 0 0,29 0-6528 0 0,8 1 568 0 0</inkml:trace>
  <inkml:trace contextRef="#ctx0" brushRef="#br0" timeOffset="482.744">818 39 560 0 0,'0'0'5164'0'0,"0"0"-2805"0"0,0 0-1035 0 0,0 0-29 0 0,0 0-293 0 0,0 0-361 0 0,0 0-346 0 0,0 0-110 0 0,0 0 107 0 0,-3 7 75 0 0,0-1-227 0 0,0 0 0 0 0,0 0 0 0 0,-1-1 0 0 0,0 1 0 0 0,0-1 0 0 0,-1 0 0 0 0,1 0 0 0 0,-1 0 0 0 0,0 0 0 0 0,-1-1 0 0 0,1 0 0 0 0,-1 0 1 0 0,0 0-1 0 0,0-1 0 0 0,0 0 0 0 0,0 0 0 0 0,0-1 0 0 0,-5 2-140 0 0,7-1-47 0 0,-1-1 0 0 0,0 0 1 0 0,0 0-1 0 0,0 0 1 0 0,-1 0-1 0 0,1-1 0 0 0,0 0 1 0 0,-1 0-1 0 0,1 0 0 0 0,-1 0 1 0 0,1-1-1 0 0,0 0 0 0 0,-1 0 1 0 0,1-1-1 0 0,-1 0 0 0 0,1 0 1 0 0,-1 0-1 0 0,1 0 0 0 0,0-1 1 0 0,0 0-1 0 0,0 0 0 0 0,0 0 1 0 0,0-1-1 0 0,0 0 1 0 0,1 1-1 0 0,-1-2 0 0 0,1 1 1 0 0,0 0-1 0 0,0-1 0 0 0,0 0 1 0 0,0 0-1 0 0,1 0 0 0 0,-1-1 1 0 0,1 1-1 0 0,-2-4 47 0 0,6 6-1 0 0,0-1 0 0 0,0 1 0 0 0,0-1 0 0 0,0 1 0 0 0,0-1-1 0 0,0 1 1 0 0,1 0 0 0 0,-1-1 0 0 0,1 1 0 0 0,-1 0 0 0 0,1 0 0 0 0,0 0 0 0 0,0 0 0 0 0,0 0 0 0 0,0 1-1 0 0,0-1 1 0 0,0 1 0 0 0,1-1 0 0 0,-1 1 0 0 0,0 0 0 0 0,1 0 0 0 0,-1 0 0 0 0,1 0 0 0 0,-1 0 0 0 0,1 1 0 0 0,0-1-1 0 0,-1 1 1 0 0,1-1 0 0 0,0 1 0 0 0,-1 0 0 0 0,1 0 0 0 0,0 0 0 0 0,-1 1 0 0 0,1-1 0 0 0,-1 1 0 0 0,1-1 0 0 0,0 1-1 0 0,-1 0 1 0 0,1 0 0 0 0,-1 0 0 0 0,1 0 0 0 0,-1 0 0 0 0,0 1 0 0 0,0-1 0 0 0,1 1 0 0 0,-1-1 0 0 0,0 1-1 0 0,0 0 1 0 0,-1 0 0 0 0,2 1 1 0 0,15 8 330 0 0,-1 1 0 0 0,0 1 0 0 0,-1 0 0 0 0,0 1 0 0 0,-1 1 0 0 0,-1 1 0 0 0,0 0 0 0 0,2 5-330 0 0,19 21 627 0 0,-34-40-592 0 0,0-1 0 0 0,-1 1 0 0 0,1 0 1 0 0,0-1-1 0 0,0 1 0 0 0,0 0 0 0 0,0-1 0 0 0,1 1 1 0 0,-1-1-1 0 0,0 0 0 0 0,1 1 0 0 0,-1-1 1 0 0,0 0-1 0 0,1 0 0 0 0,0 0 0 0 0,-1 0 0 0 0,1 0 1 0 0,-1 0-1 0 0,1-1 0 0 0,0 1 0 0 0,0 0 1 0 0,0-1-1 0 0,-1 0 0 0 0,1 1 0 0 0,0-1 1 0 0,0 0-1 0 0,0 0 0 0 0,0 0 0 0 0,-1 0 0 0 0,1 0 1 0 0,0 0-1 0 0,0 0 0 0 0,0-1 0 0 0,0 1 1 0 0,-1-1-1 0 0,1 1 0 0 0,0-1 0 0 0,0 0 0 0 0,-1 0 1 0 0,1 0-1 0 0,0 0 0 0 0,-1 0 0 0 0,1 0 1 0 0,-1 0-1 0 0,0 0 0 0 0,1-1 0 0 0,-1 1 1 0 0,0 0-1 0 0,0-1 0 0 0,0 1 0 0 0,0-1 0 0 0,0 0 1 0 0,0 1-1 0 0,0-1 0 0 0,0 0 0 0 0,-1 1 1 0 0,1-1-1 0 0,0 0 0 0 0,-1 0 0 0 0,0 0 0 0 0,1 1 1 0 0,-1-1-1 0 0,0 0 0 0 0,0 0 0 0 0,0 0 1 0 0,0 0-1 0 0,-1-1-35 0 0,-13-95-1776 0 0,-8 36-4396 0 0,17 51 437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3:59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14985 0 0,'56'642'964'0'0,"-5"-45"-1261"0"0,-30-515 682 0 0,-73-214-7160 0 0,29 68 1921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3:48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2361 1831 2508 0 0,'0'0'6755'0'0,"0"0"-4855"0"0,0 0-1690 0 0,2 6 127 0 0,-1-3-229 0 0,0 0 1 0 0,0 1 0 0 0,-1-1 0 0 0,1 1-1 0 0,-1-1 1 0 0,0 1 0 0 0,0-1-1 0 0,0 0 1 0 0,0 1 0 0 0,-1-1-1 0 0,1 1 1 0 0,-1-1 0 0 0,0 0-1 0 0,0 1 1 0 0,0-1 0 0 0,0 0 0 0 0,-1 0-1 0 0,1 1 1 0 0,-1-1 0 0 0,0-1-1 0 0,0 1 1 0 0,0 0 0 0 0,0 0-1 0 0,0-1 1 0 0,-1 1 0 0 0,1-1 0 0 0,-1 0-1 0 0,0 1 1 0 0,1-1 0 0 0,-1-1-1 0 0,0 1 1 0 0,0 0 0 0 0,-2 0-109 0 0,-8 3 68 0 0,-1-1 1 0 0,1 0 0 0 0,-1 0 0 0 0,0-2-1 0 0,-1 1 1 0 0,1-2 0 0 0,0 0 0 0 0,-1-1-1 0 0,1 0 1 0 0,0-1 0 0 0,-1-1 0 0 0,1 0-1 0 0,0-1 1 0 0,0 0 0 0 0,0-2 0 0 0,1 1-1 0 0,-1-2 1 0 0,1 1 0 0 0,1-2-1 0 0,-1 0 1 0 0,1 0 0 0 0,0-1 0 0 0,-9-9-69 0 0,-149-56-413 0 0,166 73 406 0 0,0-1 0 0 0,0 1 0 0 0,0 0 0 0 0,0 0 0 0 0,1 0 0 0 0,-1 0 0 0 0,0 1 0 0 0,0 0 0 0 0,0 0 0 0 0,0 0 0 0 0,1 0 0 0 0,-1 0 0 0 0,0 1 0 0 0,1 0 0 0 0,-1 0 0 0 0,1 0 0 0 0,0 0 0 0 0,-1 0 0 0 0,1 1 0 0 0,0-1 0 0 0,0 1 0 0 0,1 0 0 0 0,-1 0 0 0 0,1 0 0 0 0,-1 0 0 0 0,1 0 0 0 0,0 1 0 0 0,0-1 0 0 0,0 1 0 0 0,1-1 0 0 0,-1 1 0 0 0,1 0 0 0 0,0-1 0 0 0,0 4 7 0 0,-11 139 1813 0 0,17-140-3805 0 0,-1-5-3323 0 0,4-4-4938 0 0</inkml:trace>
  <inkml:trace contextRef="#ctx0" brushRef="#br0" timeOffset="-1121.893">1328 1577 3920 0 0,'0'0'5216'0'0,"0"0"-3730"0"0,0 0-1260 0 0,0 0 7 0 0,0 0 10 0 0,0 0 46 0 0,0 0-14 0 0,0 0-71 0 0,-6 3-58 0 0,-58 77 917 0 0,-170 309 772 0 0,198-337-3500 0 0,43-63-3106 0 0,2-11-3025 0 0</inkml:trace>
  <inkml:trace contextRef="#ctx0" brushRef="#br0" timeOffset="-856.556">987 1589 432 0 0,'0'0'10156'0'0,"4"6"-7679"0"0,286 436 1893 0 0,-267-412-4062 0 0,-19-28-5341 0 0,-4-8-260 0 0</inkml:trace>
  <inkml:trace contextRef="#ctx0" brushRef="#br0" timeOffset="3836.472">1993 1525 1344 0 0,'0'0'343'0'0,"0"0"73"0"0,0 0 665 0 0,0 0 199 0 0,0 0-634 0 0,0 0-209 0 0,0 0 204 0 0,0 0 18 0 0,0 0-77 0 0,1 6 1514 0 0,0-4 2189 0 0,-1-17-4110 0 0,2-15-156 0 0,-2 0-1 0 0,-2 0 0 0 0,0 0 0 0 0,-2 0 1 0 0,-2 0-1 0 0,0 1 0 0 0,-8-19-18 0 0,5 18-110 0 0,-2 1 0 0 0,-1 0 1 0 0,-2 1-1 0 0,0 0 0 0 0,-2 2 0 0 0,-1-1 0 0 0,-1 2 0 0 0,-1 0 0 0 0,-1 1 0 0 0,-1 2 0 0 0,-1 0 0 0 0,-1 1 0 0 0,-1 1 0 0 0,-1 1 0 0 0,-8-4 110 0 0,32 23-255 0 0,48 27 163 0 0,90 54 2035 0 0,-136-81-1772 0 0,-39-25 1202 0 0,-42-32-1901 0 0,77 105-265 0 0,-11 0 360 0 0,-1-35-3834 0 0,8-12-1764 0 0</inkml:trace>
  <inkml:trace contextRef="#ctx0" brushRef="#br0" timeOffset="4300.136">1348 375 1068 0 0,'0'0'3348'0'0,"0"0"679"0"0,0 0-2136 0 0,0 0-934 0 0,0 0-463 0 0,0 0-295 0 0,8 2 18 0 0,11 4-16 0 0,-11-2 46 0 0,0 0 0 0 0,1-1-1 0 0,-1 0 1 0 0,1-1 0 0 0,0 0-1 0 0,-1 0 1 0 0,1-1 0 0 0,0 0-1 0 0,0-1 1 0 0,0 0-1 0 0,0 0 1 0 0,0-1 0 0 0,8-1-247 0 0,-16-1-35 0 0,0 0 0 0 0,0 1 1 0 0,-1-1-1 0 0,1 0 0 0 0,-1 0 1 0 0,0 0-1 0 0,0 0 0 0 0,0 0 1 0 0,0 1-1 0 0,0-1 0 0 0,-1 0 1 0 0,1 0-1 0 0,-1 0 0 0 0,0 0 1 0 0,0 1-1 0 0,0-1 0 0 0,0 0 1 0 0,0 1-1 0 0,0-1 0 0 0,-1 1 1 0 0,0-1-1 0 0,1 1 0 0 0,-1 0 1 0 0,0 0-1 0 0,0-1 0 0 0,0 1 1 0 0,0 1-1 0 0,0-1 0 0 0,-1 0 1 0 0,1 0-1 0 0,-1 1 0 0 0,1 0 1 0 0,-1-1-1 0 0,-2 0 35 0 0,1-1 91 0 0,-64-42-440 0 0,66 108 1128 0 0,25 183 195 0 0,6-203-6453 0 0,-19-35 33 0 0</inkml:trace>
  <inkml:trace contextRef="#ctx0" brushRef="#br0" timeOffset="4549.056">1533 575 6797 0 0,'0'0'6848'0'0,"0"0"-6492"0"0,0 0-356 0 0,0 0 0 0 0,0 0 60 0 0,-54-7 184 0 0,34 5-120 0 0,0 0-124 0 0,2 1 0 0 0,1 1-568 0 0,3 0-1220 0 0,3 0-1476 0 0,5-1-3573 0 0</inkml:trace>
  <inkml:trace contextRef="#ctx0" brushRef="#br0" timeOffset="4813.401">1693 637 328 0 0,'0'0'8758'0'0,"0"0"-5722"0"0,0 0-2458 0 0,0 0-328 0 0,0 0-34 0 0,0 0-41 0 0,0 0-59 0 0,0 0-93 0 0,0 0-48 0 0,3-6-111 0 0,-2 3 82 0 0,-1 1 0 0 0,1-1-1 0 0,0 1 1 0 0,-1-1 0 0 0,0 0-1 0 0,1 1 1 0 0,-1-1 0 0 0,0 0 0 0 0,0 1-1 0 0,-1-1 1 0 0,1 0 0 0 0,0 1-1 0 0,-1-1 1 0 0,0 1 0 0 0,0-1 0 0 0,0 1-1 0 0,0-1 1 0 0,0 1 0 0 0,0-1-1 0 0,0 1 1 0 0,-1 0 0 0 0,1 0 0 0 0,-1 0-1 0 0,0 0 1 0 0,0 0 0 0 0,1 0-1 0 0,-1 0 1 0 0,0 0 0 0 0,-1 1 0 0 0,1-1-1 0 0,0 1 1 0 0,0-1 0 0 0,-1 1-1 0 0,1 0 1 0 0,-1 0 0 0 0,1 0 0 0 0,-1 0-1 0 0,1 1 1 0 0,-1-1 0 0 0,-2 0 54 0 0,3 2 13 0 0,-1-1 0 0 0,1 1 1 0 0,-1-1-1 0 0,1 1 0 0 0,-1 0 0 0 0,1 0 1 0 0,0 0-1 0 0,-1 0 0 0 0,1 0 0 0 0,0 0 1 0 0,0 1-1 0 0,0-1 0 0 0,0 1 1 0 0,0 0-1 0 0,0-1 0 0 0,0 1 0 0 0,1 0 1 0 0,-1 0-1 0 0,1 0 0 0 0,-1 0 0 0 0,1 0 1 0 0,0 1-1 0 0,0-1 0 0 0,0 0 1 0 0,0 1-1 0 0,0-1 0 0 0,0 0 0 0 0,0 1 1 0 0,1-1-1 0 0,0 1 0 0 0,-1-1 0 0 0,1 1 1 0 0,0 0-1 0 0,0-1 0 0 0,0 1 1 0 0,1-1-1 0 0,-1 1 0 0 0,0-1 0 0 0,1 1 1 0 0,0-1-1 0 0,0 0 0 0 0,0 1 0 0 0,0-1 1 0 0,0 0-1 0 0,0 1 0 0 0,0-1 1 0 0,1 0-1 0 0,-1 0 0 0 0,1 0 0 0 0,-1 0 1 0 0,1 0-1 0 0,0-1 0 0 0,0 1 0 0 0,0 0 1 0 0,1 0-14 0 0,55 2 158 0 0,-25-22-6224 0 0,-26 11 760 0 0</inkml:trace>
  <inkml:trace contextRef="#ctx0" brushRef="#br0" timeOffset="5096.199">1846 446 5565 0 0,'0'0'4424'0'0,"0"0"-2711"0"0,1 9-1041 0 0,-9 212 3456 0 0,8-219-4456 0 0,0 27-95 0 0,3-21-2419 0 0,2-6-3317 0 0,2-5-591 0 0</inkml:trace>
  <inkml:trace contextRef="#ctx0" brushRef="#br0" timeOffset="5360.239">1952 484 5108 0 0,'0'0'6932'0'0,"0"0"-4782"0"0,0 0-2120 0 0,1 6 293 0 0,1 179 1299 0 0,-3-179-1768 0 0,1 23-777 0 0,7-15-4302 0 0,-2-10-682 0 0</inkml:trace>
  <inkml:trace contextRef="#ctx0" brushRef="#br0" timeOffset="5643.182">2155 688 5044 0 0,'0'0'7686'0'0,"0"0"-5524"0"0,0 0-1961 0 0,0 0-149 0 0,0 0 109 0 0,0 0 130 0 0,0 0 111 0 0,0 0-23 0 0,10-33-1757 0 0,-11 34 1358 0 0,0 0 0 0 0,0 0 0 0 0,0 1 0 0 0,0-1 0 0 0,0 0 0 0 0,0 0 0 0 0,-1 0 0 0 0,1 0 0 0 0,0-1 0 0 0,0 1 0 0 0,-1 0 0 0 0,1-1 0 0 0,-1 1 0 0 0,1 0 0 0 0,-1-1 0 0 0,1 0 0 0 0,-1 1 0 0 0,1-1 0 0 0,-1 0 0 0 0,1 0 0 0 0,-1 0 0 0 0,1 0 0 0 0,-1 0 0 0 0,1 0 0 0 0,-1 0 0 0 0,1 0 0 0 0,-1-1 0 0 0,1 1 0 0 0,-1 0 0 0 0,1-1 0 0 0,-1 0 0 0 0,1 1 0 0 0,0-1 0 0 0,-1 0 0 0 0,1 0 0 0 0,0 1 0 0 0,-1-1 0 0 0,1 0 0 0 0,0 0 0 0 0,0-1 0 0 0,0 1 0 0 0,0 0 0 0 0,0 0 0 0 0,0 0 0 0 0,0-1 0 0 0,1 1 0 0 0,-1 0 0 0 0,0-1-1 0 0,1 1 1 0 0,-1-1 0 0 0,1 1 0 0 0,-1-1 0 0 0,1 1 0 0 0,0-1 0 0 0,0 1 0 0 0,-1-1 0 0 0,1 1 0 0 0,0-1 0 0 0,0 1 0 0 0,1-1 0 0 0,-1 1 0 0 0,0-1 0 0 0,0 1 0 0 0,1-1 0 0 0,-1 1 0 0 0,1-1 0 0 0,-1 1 0 0 0,1-1 0 0 0,0 0 20 0 0,-17 95 1287 0 0,51-75-8758 0 0,-25-18 1940 0 0</inkml:trace>
  <inkml:trace contextRef="#ctx0" brushRef="#br0" timeOffset="5889.426">2290 627 4092 0 0,'0'0'6528'0'0,"0"0"-4514"0"0,0 0-1320 0 0,1 6 52 0 0,6 96 891 0 0,-7-101-1673 0 0,1 1 0 0 0,0 0-1 0 0,0-1 1 0 0,0 1-1 0 0,0-1 1 0 0,0 1 0 0 0,0-1-1 0 0,1 1 1 0 0,-1-1-1 0 0,0 0 1 0 0,1 0 0 0 0,-1 0-1 0 0,1 0 1 0 0,-1 0-1 0 0,1 0 1 0 0,0 0 0 0 0,-1 0-1 0 0,1 0 1 0 0,0-1 0 0 0,0 1-1 0 0,-1-1 1 0 0,1 0-1 0 0,0 1 1 0 0,0-1 0 0 0,0 0-1 0 0,-1 0 1 0 0,1 0-1 0 0,0 0 1 0 0,0 0 0 0 0,0 0-1 0 0,0-1 1 0 0,-1 1-1 0 0,1-1 1 0 0,0 1 0 0 0,0-1-1 0 0,-1 0 1 0 0,1 1-1 0 0,0-1 1 0 0,-1 0 0 0 0,1 0-1 0 0,-1 0 1 0 0,1-1-1 0 0,-1 1 1 0 0,1 0 0 0 0,-1 0-1 0 0,0-1 1 0 0,0 1-1 0 0,0-1 1 0 0,0 1 0 0 0,0-1-1 0 0,0 1 1 0 0,0-1-1 0 0,0 0 1 0 0,-1 1 0 0 0,1-1-1 0 0,0 0 37 0 0,5-13-246 0 0,-5 15 271 0 0,-1 1 0 0 0,0-1 0 0 0,0 0 0 0 0,0 1 0 0 0,0-1 0 0 0,0 0 0 0 0,1 1 0 0 0,-1-1 0 0 0,0 0 0 0 0,0 1 0 0 0,1-1 0 0 0,-1 0 0 0 0,0 1 0 0 0,1-1 0 0 0,-1 0 0 0 0,0 0-1 0 0,0 1 1 0 0,1-1 0 0 0,-1 0 0 0 0,1 0 0 0 0,-1 0 0 0 0,0 0 0 0 0,1 1 0 0 0,-1-1 0 0 0,0 0 0 0 0,1 0 0 0 0,-1 0 0 0 0,1 0 0 0 0,-1 0 0 0 0,0 0 0 0 0,1 0 0 0 0,-1 0 0 0 0,1 0 0 0 0,-1 0 0 0 0,0 0-1 0 0,1 0 1 0 0,-1-1 0 0 0,0 1 0 0 0,1 0 0 0 0,-1 0 0 0 0,1 0 0 0 0,-1 0 0 0 0,0-1 0 0 0,1 1 0 0 0,-1 0 0 0 0,0 0 0 0 0,0-1 0 0 0,1 1 0 0 0,-1 0 0 0 0,0 0-25 0 0,0 2 93 0 0,0 1 0 0 0,0 0 0 0 0,0-1 0 0 0,0 1 0 0 0,1 0 0 0 0,-1-1 0 0 0,1 1 0 0 0,0 0 0 0 0,-1-1 0 0 0,1 1 1 0 0,0-1-1 0 0,1 1 0 0 0,-1-1 0 0 0,0 0 0 0 0,1 1 0 0 0,-1-1 0 0 0,1 0 0 0 0,0 0 0 0 0,0 0 0 0 0,0 0 0 0 0,0 0 0 0 0,0-1 1 0 0,0 1-1 0 0,0-1 0 0 0,0 1 0 0 0,1-1 0 0 0,-1 0 0 0 0,0 0 0 0 0,1 0 0 0 0,-1 0 0 0 0,1 0 0 0 0,0 0 0 0 0,-1-1 0 0 0,1 1 1 0 0,0-1-1 0 0,-1 0 0 0 0,1 0 0 0 0,0 0 0 0 0,-1 0 0 0 0,1 0 0 0 0,0 0 0 0 0,-1-1 0 0 0,1 1 0 0 0,0-1 0 0 0,-1 0 0 0 0,1 0 0 0 0,-1 0 1 0 0,1 0-1 0 0,-1 0 0 0 0,0-1 0 0 0,2 0-93 0 0,-2-1-8 0 0,-1 1 0 0 0,1-1 0 0 0,-1 0 1 0 0,1 1-1 0 0,-1-1 0 0 0,0 0 0 0 0,0 0 0 0 0,-1 0 1 0 0,1 0-1 0 0,0 1 0 0 0,-1-1 0 0 0,0 0 1 0 0,1 0-1 0 0,-1 0 0 0 0,-1 0 0 0 0,1 0 0 0 0,0 0 1 0 0,-1 0-1 0 0,1 0 0 0 0,-1 0 0 0 0,0 0 0 0 0,0 0 1 0 0,0 0-1 0 0,0 0 0 0 0,-1 1 0 0 0,1-1 1 0 0,-2-1 7 0 0,-17-29-2720 0 0,2 3-5337 0 0,19 30 3038 0 0,4 0 1603 0 0</inkml:trace>
  <inkml:trace contextRef="#ctx0" brushRef="#br0" timeOffset="6056.353">2627 719 4548 0 0,'0'0'7097'0'0,"0"0"-6393"0"0,0 0-128 0 0,9 48 200 0 0,-9-32 100 0 0,-1-1-168 0 0,-4-2-268 0 0,1 0-128 0 0,0-3-132 0 0,1-2-80 0 0,-1-1-23 0 0,4-4 23 0 0,-2 1-100 0 0,2-4-305 0 0,0 0-387 0 0,0 0-444 0 0,0-4-592 0 0,9-10-5689 0 0</inkml:trace>
  <inkml:trace contextRef="#ctx0" brushRef="#br0" timeOffset="6223.807">2719 664 14425 0 0,'0'0'2145'0'0,"0"0"-2021"0"0,0 0-124 0 0,0 0-212 0 0,0 0 112 0 0,0 0 11 0 0,0 0-203 0 0,0 0 228 0 0,0 0-172 0 0,0 0-784 0 0,-7 23-1348 0 0,7-20-2412 0 0,0-1-1789 0 0</inkml:trace>
  <inkml:trace contextRef="#ctx0" brushRef="#br0" timeOffset="6660.185">2819 753 6037 0 0,'0'0'6401'0'0,"3"8"-4868"0"0,3 116 1228 0 0,-6-121-2220 0 0,-1-5-556 0 0,1 0 0 0 0,0 0 0 0 0,0 1 0 0 0,0-1 0 0 0,-1 0 0 0 0,2 0 0 0 0,-1 0 0 0 0,0 1 1 0 0,0-1-1 0 0,0 0 0 0 0,1 0 0 0 0,-1 1 0 0 0,1-1 0 0 0,0 0 0 0 0,-1 1 0 0 0,1-1 0 0 0,0 0 1 0 0,0 1-1 0 0,0-1 0 0 0,0 1 0 0 0,0 0 0 0 0,0-1 0 0 0,0 1 0 0 0,1 0 0 0 0,-1 0 0 0 0,0-1 0 0 0,1 1 1 0 0,-1 0-1 0 0,1 0 0 0 0,0 1 0 0 0,-1-1 0 0 0,1 0 0 0 0,-1 0 0 0 0,1 1 0 0 0,0-1 0 0 0,0 1 1 0 0,-1 0-1 0 0,1-1 0 0 0,0 1 0 0 0,0 0 0 0 0,-1 0 0 0 0,1 0 0 0 0,0 0 0 0 0,0 0 0 0 0,0 1 1 0 0,-1-1-1 0 0,1 0 0 0 0,0 1 0 0 0,-1-1 0 0 0,1 1 0 0 0,0 0 0 0 0,-1 0 0 0 0,1-1 0 0 0,-1 1 1 0 0,1 0-1 0 0,-1 0 0 0 0,1 1 0 0 0,-1-1 0 0 0,0 0 0 0 0,1 0 0 0 0,-1 1 0 0 0,0-1 0 0 0,0 0 0 0 0,1 2 15 0 0,19 57 1309 0 0,-21-60-979 0 0,0 0 138 0 0,11-30-4 0 0,-11 29-477 0 0,0 0 1 0 0,-1 1-1 0 0,1-1 1 0 0,0 0-1 0 0,0 1 1 0 0,0-1-1 0 0,-1 0 1 0 0,1 0 0 0 0,0 1-1 0 0,0-1 1 0 0,0 0-1 0 0,0 0 1 0 0,0 1-1 0 0,0-1 1 0 0,1 0-1 0 0,-1 0 1 0 0,0 1-1 0 0,0-1 1 0 0,0 0-1 0 0,1 1 1 0 0,-1-1 0 0 0,0 0-1 0 0,1 1 1 0 0,-1-1-1 0 0,1 0 1 0 0,-1 1-1 0 0,1-1 1 0 0,-1 1-1 0 0,1-1 1 0 0,-1 1-1 0 0,1-1 1 0 0,-1 1-1 0 0,1-1 1 0 0,0 1 0 0 0,-1 0-1 0 0,1-1 1 0 0,0 1-1 0 0,-1 0 1 0 0,1-1-1 0 0,0 1 1 0 0,-1 0-1 0 0,1 0 1 0 0,0 0-1 0 0,0 0 1 0 0,-1 0-1 0 0,1-1 1 0 0,0 1 0 0 0,0 1-1 0 0,-1-1 1 0 0,1 0-1 0 0,0 0 1 0 0,-1 0-1 0 0,1 0 1 0 0,0 0-1 0 0,0 1 1 0 0,-1-1-1 0 0,2 1 13 0 0,24 41-468 0 0,-19-29 623 0 0,2 2 6 0 0,-1-1 0 0 0,-1 1 0 0 0,0 0 0 0 0,-1 1 1 0 0,0-1-1 0 0,-1 1 0 0 0,-1 0 0 0 0,-1 1 0 0 0,0-1 0 0 0,-1 1 0 0 0,-1-1 0 0 0,0 1 0 0 0,-2 4-161 0 0,1-19 9 0 0,0 0 0 0 0,-1 0 0 0 0,1 0 0 0 0,-1 0 0 0 0,0 0 0 0 0,1 0 0 0 0,-1 0 0 0 0,0 0 0 0 0,0-1 0 0 0,0 1 0 0 0,0 0 0 0 0,-1-1 0 0 0,1 1 0 0 0,0-1 0 0 0,-1 1 0 0 0,1-1 0 0 0,-1 0 1 0 0,1 1-1 0 0,-1-1 0 0 0,1 0 0 0 0,-1 0 0 0 0,0 0 0 0 0,0 0 0 0 0,0 0 0 0 0,0-1 0 0 0,1 1 0 0 0,-1-1 0 0 0,0 1 0 0 0,0-1 0 0 0,0 1 0 0 0,0-1 0 0 0,0 0 0 0 0,0 0 0 0 0,0 0 0 0 0,0 0 0 0 0,0-1 0 0 0,0 1 0 0 0,0 0 0 0 0,0-1 0 0 0,0 1 0 0 0,0-1 0 0 0,0 0 1 0 0,0 0-1 0 0,-1 0-9 0 0,-74-52 399 0 0,74 49-393 0 0,1 0-1 0 0,-1-1 1 0 0,1 1 0 0 0,0-1 0 0 0,1 0 0 0 0,-1 1 0 0 0,1-1 0 0 0,0 0 0 0 0,0 0 0 0 0,1 0 0 0 0,-1 0 0 0 0,1 0 0 0 0,0 0 0 0 0,0 0 0 0 0,1 1-1 0 0,-1-1 1 0 0,1 0 0 0 0,0 0 0 0 0,1 0 0 0 0,-1 1 0 0 0,1-1 0 0 0,0 0 0 0 0,0 1 0 0 0,0-1 0 0 0,1 1 0 0 0,0 0 0 0 0,-1 0 0 0 0,1 0 0 0 0,1 0 0 0 0,-1 1-1 0 0,1-1 1 0 0,-1 1 0 0 0,1 0 0 0 0,2-2-6 0 0,103-40-5556 0 0,-76 44-1349 0 0</inkml:trace>
  <inkml:trace contextRef="#ctx0" brushRef="#br0" timeOffset="8254.416">2905 1983 980 0 0,'0'0'6706'0'0,"0"0"-4592"0"0,0 0-1554 0 0,0 0 26 0 0,0 0 140 0 0,0 0 118 0 0,0 0-44 0 0,4 6-113 0 0,22 35 1367 0 0,-17-46 2433 0 0,6-37-4018 0 0,-23-247-808 0 0,8 289 322 0 0,0-1 0 0 0,-1 0 0 0 0,1 1 0 0 0,0-1 0 0 0,0 0 0 0 0,0 1 0 0 0,0-1 0 0 0,1 0 1 0 0,-1 1-1 0 0,0-1 0 0 0,0 0 0 0 0,0 1 0 0 0,0-1 0 0 0,1 0 0 0 0,-1 1 0 0 0,0-1 0 0 0,1 1 0 0 0,-1-1 0 0 0,0 0 0 0 0,1 1 0 0 0,-1-1 0 0 0,1 1 0 0 0,-1-1 1 0 0,1 1-1 0 0,-1-1 0 0 0,1 1 0 0 0,-1 0 0 0 0,1-1 0 0 0,0 1 0 0 0,-1 0 0 0 0,1-1 0 0 0,0 1 0 0 0,-1 0 0 0 0,1 0 0 0 0,-1-1 0 0 0,1 1 0 0 0,0 0 1 0 0,0 0-1 0 0,-1 0 0 0 0,1 0 0 0 0,0 0 0 0 0,-1 0 0 0 0,1 0 0 0 0,0 0 0 0 0,-1 0 0 0 0,1 0 0 0 0,0 1 0 0 0,-1-1 0 0 0,1 0 0 0 0,0 0 0 0 0,-1 1 0 0 0,1-1 1 0 0,-1 0-1 0 0,1 1 0 0 0,0-1 0 0 0,-1 0 0 0 0,1 1 0 0 0,-1-1 0 0 0,1 1 0 0 0,-1-1 0 0 0,1 1 0 0 0,-1-1 0 0 0,0 1 0 0 0,1 0 0 0 0,-1-1 0 0 0,0 1 1 0 0,1-1 15 0 0,35 38-759 0 0,-34-37 792 0 0,59 82-199 0 0,-49-64 415 0 0,1 0-1 0 0,1-1 1 0 0,1-1 0 0 0,0 0-1 0 0,1-1 1 0 0,0 0 0 0 0,2-2 0 0 0,0 0-1 0 0,10 6-247 0 0,-27-19 46 0 0,0-1-1 0 0,1 1 1 0 0,-1-1-1 0 0,1 1 1 0 0,-1-1-1 0 0,1 0 1 0 0,-1 1 0 0 0,1-1-1 0 0,-1 0 1 0 0,1 0-1 0 0,-1 0 1 0 0,1 0-1 0 0,-1 0 1 0 0,1 0-1 0 0,-1-1 1 0 0,0 1-1 0 0,1 0 1 0 0,-1-1-1 0 0,1 1 1 0 0,-1-1 0 0 0,0 0-1 0 0,1 1 1 0 0,-1-1-1 0 0,0 0 1 0 0,1 0-1 0 0,-1 0 1 0 0,0 0-1 0 0,0 0 1 0 0,0 0-1 0 0,0 0 1 0 0,0 0-1 0 0,0 0 1 0 0,0 0 0 0 0,0-1-1 0 0,-1 1 1 0 0,1 0-1 0 0,0-1 1 0 0,-1 1-1 0 0,1-1 1 0 0,-1 1-1 0 0,0 0 1 0 0,1-1-1 0 0,-1 1 1 0 0,0-1-1 0 0,0 1 1 0 0,0-1 0 0 0,0 1-1 0 0,0-1 1 0 0,0 1-1 0 0,0-1 1 0 0,0 1-1 0 0,-1-1 1 0 0,1 1-1 0 0,0-1 1 0 0,-1 1-1 0 0,0 0 1 0 0,1-1-1 0 0,-1 1 1 0 0,0 0 0 0 0,0-1-1 0 0,0 0-45 0 0,1-7-194 0 0,-12-241-700 0 0,14 242-1470 0 0,3 22-5991 0 0,-2-5 3080 0 0,2-3-1294 0 0</inkml:trace>
  <inkml:trace contextRef="#ctx0" brushRef="#br0" timeOffset="8534.277">3502 1559 1396 0 0,'0'0'7723'0'0,"0"0"-5739"0"0,0 7-1520 0 0,-31 471 6277 0 0,32-471-6677 0 0,0 1 1 0 0,0 0-1 0 0,1 0 0 0 0,0 0 0 0 0,0-1 0 0 0,0 1 0 0 0,1-1 0 0 0,1 0 1 0 0,-1 1-1 0 0,1-1 0 0 0,0-1 0 0 0,1 1 0 0 0,-1-1 0 0 0,1 0 0 0 0,0 0 0 0 0,5 4-64 0 0,2-21-5411 0 0,-11 5 1655 0 0,4-12-5015 0 0</inkml:trace>
  <inkml:trace contextRef="#ctx0" brushRef="#br0" timeOffset="9122.654">3720 1754 628 0 0,'0'0'8504'0'0,"0"0"-5706"0"0,0 0-1883 0 0,0 0-633 0 0,0 0-126 0 0,2 9 337 0 0,7 43 245 0 0,-3 1 0 0 0,-2 0 0 0 0,-2 0-1 0 0,-2 0 1 0 0,-3-1 0 0 0,-2 1 0 0 0,-4 13-738 0 0,7-61-2802 0 0,6-33-6314 0 0,0 3 2149 0 0</inkml:trace>
  <inkml:trace contextRef="#ctx0" brushRef="#br0" timeOffset="9480.635">3760 1751 8705 0 0,'0'0'2223'0'0,"0"0"-1371"0"0,0 0-610 0 0,0 0 146 0 0,0 0 109 0 0,0 0-53 0 0,-3 8-128 0 0,1-4-236 0 0,-1 0 0 0 0,1 0 0 0 0,0 0 1 0 0,0 0-1 0 0,0 0 0 0 0,0 1 1 0 0,1-1-1 0 0,0 1 0 0 0,0-1 0 0 0,0 1 1 0 0,0-1-1 0 0,1 1 0 0 0,-1 0 1 0 0,1-1-1 0 0,1 1 0 0 0,-1-1 0 0 0,0 1 1 0 0,1 0-1 0 0,0-1 0 0 0,0 1 1 0 0,1-1-1 0 0,-1 0 0 0 0,1 1 1 0 0,0-1-1 0 0,0 0 0 0 0,0 0 0 0 0,1 0 1 0 0,0 0-1 0 0,-1 0 0 0 0,1-1 1 0 0,0 1-1 0 0,1-1 0 0 0,-1 0 0 0 0,1 0 1 0 0,-1 0-1 0 0,1 0 0 0 0,0-1 1 0 0,0 1-1 0 0,0-1 0 0 0,0 0 0 0 0,1 0 1 0 0,-1-1-1 0 0,0 1 0 0 0,1-1 1 0 0,1 0-81 0 0,-2-3-1 0 0,0 0 0 0 0,0 0 0 0 0,0 0 0 0 0,0 0 0 0 0,0-1 1 0 0,0 0-1 0 0,-1 0 0 0 0,1 0 0 0 0,-1 0 0 0 0,0-1 1 0 0,0 1-1 0 0,0-1 0 0 0,0 1 0 0 0,-1-1 0 0 0,0 0 0 0 0,1 0 1 0 0,-1-1-1 0 0,-1 1 0 0 0,1 0 0 0 0,-1-1 0 0 0,1 1 0 0 0,-1-1 1 0 0,-1 1-1 0 0,1-1 0 0 0,-1 1 0 0 0,1-1 0 0 0,-1 0 1 0 0,0 1-1 0 0,-1-1 0 0 0,1 1 0 0 0,-1-1 0 0 0,0 1 0 0 0,-1-3 1 0 0,2 3 6 0 0,7 115-442 0 0,-12-91 437 0 0,-3 19-179 0 0,10-17-3845 0 0,3-19-759 0 0,2-3-2958 0 0</inkml:trace>
  <inkml:trace contextRef="#ctx0" brushRef="#br0" timeOffset="9742.107">4057 2019 12569 0 0,'0'0'2020'0'0,"0"0"-1716"0"0,0 0-304 0 0,0 0 304 0 0,-13 42 36 0 0,5-35-88 0 0,-1 1-28 0 0,1-1-72 0 0,-1-1-60 0 0,1 0-92 0 0,-2-3-268 0 0,1 1-236 0 0,-1-3-452 0 0,5-1-560 0 0,-2 0-2328 0 0,5-7-3777 0 0</inkml:trace>
  <inkml:trace contextRef="#ctx0" brushRef="#br0" timeOffset="10095.528">4450 1778 5044 0 0,'0'0'8515'0'0,"0"0"-6935"0"0,0 0-1448 0 0,-8 5 174 0 0,-99 26 527 0 0,99-31-944 0 0,4 1 16 0 0,1 0 0 0 0,0 0-1 0 0,0-1 1 0 0,0 1 0 0 0,-1-1 0 0 0,1 0 0 0 0,0 0-1 0 0,0 0 1 0 0,-1 0 0 0 0,1 0 0 0 0,0-1-1 0 0,0 0 1 0 0,0 1 0 0 0,-1-1 0 0 0,1 0-1 0 0,0-1 1 0 0,0 1 0 0 0,1-1 0 0 0,-1 1-1 0 0,0-1 1 0 0,0 0 0 0 0,1 0 0 0 0,-1 0 0 0 0,1 0-1 0 0,-1 0 1 0 0,1-1 0 0 0,0 1 0 0 0,-2-3 95 0 0,51 18 2071 0 0,-44-7-2005 0 0,0 0 1 0 0,0 0-1 0 0,0 0 0 0 0,-1 0 1 0 0,0 0-1 0 0,-1 1 1 0 0,1-1-1 0 0,-1 1 0 0 0,0-1 1 0 0,-1 1-1 0 0,0-1 0 0 0,0 1 1 0 0,0 0-1 0 0,-1-1 0 0 0,0 1 1 0 0,0-1-1 0 0,-1 1 0 0 0,1-1 1 0 0,-1 0-1 0 0,-1 1 0 0 0,1-1 1 0 0,-1 0-1 0 0,0-1 0 0 0,-1 1 1 0 0,1 0-1 0 0,-1-1 0 0 0,0 0 1 0 0,-1 0-1 0 0,1 0 1 0 0,-1 0-1 0 0,0-1 0 0 0,0 0 1 0 0,0 0-1 0 0,-1 0 0 0 0,1-1 1 0 0,-1 1-1 0 0,0-1 0 0 0,0-1 1 0 0,0 1-1 0 0,0-1 0 0 0,-1 0 1 0 0,1 0-1 0 0,-7 0-66 0 0,12-2 4 0 0,-1 0 0 0 0,1 0-1 0 0,-1 0 1 0 0,0 0 0 0 0,1 0-1 0 0,-1 0 1 0 0,1 0 0 0 0,-1-1 0 0 0,1 1-1 0 0,-1 0 1 0 0,1-1 0 0 0,-1 0 0 0 0,1 1-1 0 0,-1-1 1 0 0,1 0 0 0 0,0 0 0 0 0,-1 0-1 0 0,1 0 1 0 0,0 0 0 0 0,0 0 0 0 0,-1 0-1 0 0,1 0 1 0 0,0 0 0 0 0,0 0 0 0 0,0-1-1 0 0,1 1 1 0 0,-1 0 0 0 0,0-1 0 0 0,0 1-1 0 0,1-1 1 0 0,-1 1 0 0 0,1-1 0 0 0,-1 1-1 0 0,1-1 1 0 0,0 1 0 0 0,-1-1-1 0 0,1 1 1 0 0,0-1 0 0 0,0 0 0 0 0,0 1-1 0 0,0-1 1 0 0,1 1 0 0 0,-1-1 0 0 0,0 0-1 0 0,1 1 1 0 0,-1-1 0 0 0,1 0-4 0 0,28-73-167 0 0,54-1-660 0 0,-47 70-1918 0 0,6 12-3557 0 0,-28-2 434 0 0</inkml:trace>
  <inkml:trace contextRef="#ctx0" brushRef="#br0" timeOffset="10359.981">4624 1651 2492 0 0,'0'0'8308'0'0,"6"5"-5882"0"0,5 6-2147 0 0,0 0 0 0 0,-1 0 1 0 0,-1 1-1 0 0,0 0 0 0 0,0 1 1 0 0,-2 0-1 0 0,1 0 0 0 0,-2 0 0 0 0,1 1 1 0 0,-2 0-1 0 0,0 1 0 0 0,-1-1 1 0 0,0 1-1 0 0,-1 0 0 0 0,-1 0 0 0 0,0 0 1 0 0,-1 0-1 0 0,-1 0 0 0 0,0 6-279 0 0,-1-10 42 0 0,0 0-1 0 0,0 0 1 0 0,-1 0-1 0 0,-1 0 1 0 0,0 0-1 0 0,0-1 1 0 0,-1 1-1 0 0,0-1 1 0 0,-1 0 0 0 0,0 0-1 0 0,0-1 1 0 0,-1 1-1 0 0,-1-1 1 0 0,1 0-1 0 0,-2-1 1 0 0,1 0-1 0 0,-1 0 1 0 0,-1 0-42 0 0,-140 81-1586 0 0,80-73-5346 0 0,44-18-3414 0 0</inkml:trace>
  <inkml:trace contextRef="#ctx0" brushRef="#br0" timeOffset="11620.806">4947 668 5777 0 0,'-57'-40'922'0'0,"-1"2"0"0"0,-2 3 1 0 0,-1 2-1 0 0,-2 4 1 0 0,-60-21-923 0 0,-69-10 340 0 0,-2 8 1 0 0,-122-13-341 0 0,-328-42 1319 0 0,-5 28 0 0 0,-528 9-1319 0 0,1099 68-5 0 0,-154-6 129 0 0,1 10 0 0 0,-178 26-124 0 0,392-28-4 0 0,0 1-1 0 0,0 0 0 0 0,-1 1 1 0 0,1 1-1 0 0,0 1 1 0 0,0 0-1 0 0,1 1 0 0 0,0 1 1 0 0,0 0-1 0 0,0 2 1 0 0,0 0-1 0 0,1 0 0 0 0,1 1 1 0 0,-1 1-1 0 0,1 0 0 0 0,1 1 1 0 0,0 1-1 0 0,1 0 1 0 0,0 1-1 0 0,1 0 0 0 0,0 1 1 0 0,1 0-1 0 0,1 0 1 0 0,-4 9 4 0 0,1 25 25 0 0,2 0 1 0 0,2 1 0 0 0,2 0-1 0 0,3 1 1 0 0,1-1 0 0 0,3 1 0 0 0,3 10-26 0 0,-3 18-3 0 0,7 655 66 0 0,-7-688 77 0 0,2 0 0 0 0,2 0 1 0 0,2 0-1 0 0,2 0 1 0 0,2-2-1 0 0,2 1 0 0 0,2-1 1 0 0,1-1-1 0 0,3-1 0 0 0,1 0 1 0 0,2-1-1 0 0,1-2 1 0 0,3 0-1 0 0,0-2 0 0 0,3-1 1 0 0,32 32-141 0 0,-19-29 160 0 0,2-1 0 0 0,1-2 0 0 0,2-2 0 0 0,1-2 0 0 0,1-3 0 0 0,2-1 0 0 0,1-3 0 0 0,0-2 0 0 0,2-2 0 0 0,1-3 1 0 0,0-2-1 0 0,0-3 0 0 0,10 0-160 0 0,227 26 693 0 0,1-12 1 0 0,228-12-694 0 0,-481-14 63 0 0,2248 24 27 0 0,-2235-23-567 0 0,171 3-1233 0 0,-69-7-4465 0 0,-56-2-3531 0 0</inkml:trace>
  <inkml:trace contextRef="#ctx0" brushRef="#br0" timeOffset="58722.67">3866 2153 1032 0 0,'0'0'6341'0'0,"0"0"-5641"0"0,0 0-92 0 0,0 0 80 0 0,0 0-468 0 0,0 0 272 0 0,0 0-492 0 0,0 0-144 0 0,0 0-112 0 0,6 0-236 0 0,-6 1-156 0 0,0 2-300 0 0,0 1-692 0 0,3-1-1541 0 0</inkml:trace>
  <inkml:trace contextRef="#ctx0" brushRef="#br0" timeOffset="58972.643">4542 2290 1668 0 0,'0'0'4261'0'0,"0"0"-4261"0"0,0 0-364 0 0,0 0-1201 0 0,0 0-847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4:33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389 510 572 0 0,'0'0'669'0'0,"0"0"-269"0"0,0 0-292 0 0,0 0 213 0 0,7 3 608 0 0,-3-1-968 0 0,-1 1 195 0 0,0-1 0 0 0,0 0 0 0 0,1 0 0 0 0,-1 0 1 0 0,1 0-1 0 0,-1-1 0 0 0,1 1 0 0 0,0-1 0 0 0,-1 0 0 0 0,1 0 0 0 0,0 0 1 0 0,0-1-1 0 0,0 1 0 0 0,0-1 0 0 0,0 0 0 0 0,0 0 0 0 0,-1 0 0 0 0,1-1 1 0 0,0 0-1 0 0,0 1 0 0 0,0-1 0 0 0,0 0 0 0 0,-1-1 0 0 0,1 1 0 0 0,-1-1 1 0 0,1 1-1 0 0,-1-1 0 0 0,1 0 0 0 0,1-3-156 0 0,3 0 34 0 0,0-2 0 0 0,-1 1 1 0 0,0-1-1 0 0,0 0 0 0 0,-1 0 0 0 0,0-1 1 0 0,0 0-1 0 0,-1 0 0 0 0,0 0 0 0 0,0-1 1 0 0,-1 0-1 0 0,0 0 0 0 0,-1 0 0 0 0,0 0 1 0 0,0 0-1 0 0,-1-1 0 0 0,0 1 0 0 0,0-1 1 0 0,-1 0-1 0 0,-1 0-34 0 0,1-4 26 0 0,-1 1 0 0 0,0-1 1 0 0,-1 0-1 0 0,-1 0 0 0 0,0 1 1 0 0,0-1-1 0 0,-2 1 0 0 0,0 0 1 0 0,0 0-1 0 0,-1 0 0 0 0,-1 0 1 0 0,0 1-1 0 0,0 0 0 0 0,-1 0 1 0 0,-1 1-1 0 0,0-1 0 0 0,-1 2 1 0 0,0-1-1 0 0,-1 1 0 0 0,0 1 1 0 0,0 0-1 0 0,-1 0 0 0 0,0 1 1 0 0,0 0-1 0 0,-1 1 0 0 0,0 1 1 0 0,-1 0-1 0 0,1 0 0 0 0,-1 1 1 0 0,0 1-1 0 0,0 0 0 0 0,-1 1 1 0 0,1 0-1 0 0,-1 1 0 0 0,0 0 1 0 0,1 2-1 0 0,-1-1 0 0 0,0 2 1 0 0,0 0-1 0 0,1 0 0 0 0,-7 2-26 0 0,9-1 13 0 0,0 0-1 0 0,0 0 1 0 0,0 1-1 0 0,1 0 1 0 0,-1 1-1 0 0,1 0 1 0 0,0 1-1 0 0,0 0 1 0 0,0 1-1 0 0,1 0 1 0 0,0 0 0 0 0,0 1-1 0 0,0 0 1 0 0,1 1-1 0 0,0 0 1 0 0,0 0-1 0 0,1 0 1 0 0,0 1-1 0 0,1 0 1 0 0,0 1-1 0 0,0-1 1 0 0,1 1-1 0 0,0 0 1 0 0,1 1-1 0 0,0-1 1 0 0,1 1-1 0 0,0 0 1 0 0,1 0-1 0 0,0 0 1 0 0,0 0 0 0 0,1 0-1 0 0,1 0 1 0 0,0 0-1 0 0,0 0 1 0 0,1 0-1 0 0,1 1 1 0 0,0-1-1 0 0,1 4-12 0 0,0-5 99 0 0,1 1 0 0 0,1-1 0 0 0,0 1-1 0 0,0-1 1 0 0,1 0 0 0 0,0-1 0 0 0,1 0 0 0 0,0 0 0 0 0,0 0-1 0 0,1-1 1 0 0,0 0 0 0 0,0 0 0 0 0,1-1 0 0 0,0 0-1 0 0,0 0 1 0 0,1-1 0 0 0,0-1 0 0 0,0 0 0 0 0,0 0-1 0 0,1-1 1 0 0,0 0 0 0 0,0 0 0 0 0,0-1 0 0 0,0-1-1 0 0,8 1-98 0 0,-17-4-2694 0 0,-2-4-3198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4:34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386 472 1472 0 0,'0'0'107'0'0,"0"0"49"0"0,0 0-19 0 0,5 4 409 0 0,-3-2-334 0 0,-1-1 0 0 0,1 1 0 0 0,0-1 1 0 0,0 1-1 0 0,-1-1 0 0 0,1 0 0 0 0,0 1 0 0 0,0-1 0 0 0,0 0 0 0 0,1 0 0 0 0,-1-1 0 0 0,0 1 0 0 0,0 0 0 0 0,0-1 0 0 0,1 1 1 0 0,-1-1-1 0 0,0 0 0 0 0,0 0 0 0 0,1 0 0 0 0,-1 0 0 0 0,0 0 0 0 0,1 0 0 0 0,-1-1 0 0 0,0 1 0 0 0,0-1 0 0 0,0 1 0 0 0,1-1 1 0 0,-1 0-1 0 0,0 0 0 0 0,0 0 0 0 0,0 0 0 0 0,0 0 0 0 0,0-1 0 0 0,0 1 0 0 0,-1-1 0 0 0,1 1 0 0 0,0-1 0 0 0,-1 1 0 0 0,1-1 0 0 0,-1 0 1 0 0,0 0-1 0 0,1 0 0 0 0,0-1-212 0 0,3-14-202 0 0,0-1 1 0 0,-1 1-1 0 0,-1-1 1 0 0,0 0 0 0 0,-2 0-1 0 0,0 0 1 0 0,-1 0-1 0 0,0 0 1 0 0,-2 0-1 0 0,0 0 1 0 0,-1 0-1 0 0,-1 0 1 0 0,0 1 0 0 0,-2-1-1 0 0,0 1 1 0 0,-1 1-1 0 0,0-1 1 0 0,-1 1-1 0 0,-1 0 1 0 0,-1 1-1 0 0,0 0 1 0 0,-2-1 201 0 0,6 10 52 0 0,-1-1 0 0 0,1 1 0 0 0,-1 0 0 0 0,0 1 0 0 0,0 0 0 0 0,0 0 0 0 0,-1 1 0 0 0,0-1 0 0 0,0 2 0 0 0,0-1 0 0 0,0 1 0 0 0,-1 0 0 0 0,1 1 0 0 0,-1 0 0 0 0,0 0 0 0 0,1 1 0 0 0,-9 0-52 0 0,7 1 34 0 0,0 1 0 0 0,0 0 0 0 0,-1 0 0 0 0,1 1 0 0 0,1 1 1 0 0,-1 0-1 0 0,0 0 0 0 0,0 1 0 0 0,1 0 0 0 0,0 0 0 0 0,0 1 1 0 0,0 0-1 0 0,1 1 0 0 0,0 0 0 0 0,0 1 0 0 0,0-1 0 0 0,1 1 1 0 0,-1 1-1 0 0,2-1 0 0 0,-1 1 0 0 0,1 1 0 0 0,1-1 0 0 0,-1 1-34 0 0,-1-1 59 0 0,1 1-1 0 0,0 0 0 0 0,0 0 1 0 0,1 0-1 0 0,0 0 0 0 0,1 1 0 0 0,0 0 1 0 0,0 0-1 0 0,1 0 0 0 0,0 1 0 0 0,1-1 1 0 0,0 0-1 0 0,1 1 0 0 0,0 0 1 0 0,1-1-1 0 0,0 1 0 0 0,0 0 0 0 0,1-1 1 0 0,1 1-1 0 0,0-1 0 0 0,0 1 0 0 0,1-1 1 0 0,0 0-1 0 0,1 0 0 0 0,0 0 1 0 0,1 0-1 0 0,0-1 0 0 0,0 0 0 0 0,1 0 1 0 0,0 0-1 0 0,0-1 0 0 0,1 1 0 0 0,1-2 1 0 0,-1 1-1 0 0,8 4-58 0 0,118 33 145 0 0,-121-47-2973 0 0,4-9-3064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4:40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2526 1377 1604 0 0,'0'0'3981'0'0,"0"0"-1007"0"0,0 0-1488 0 0,0 0-579 0 0,0 0-342 0 0,0 0-180 0 0,0 0-168 0 0,0 0-131 0 0,-5-2-71 0 0,4 1-9 0 0,-1 0 0 0 0,1 1 0 0 0,-1-1 1 0 0,0 1-1 0 0,1-1 0 0 0,-1 1 0 0 0,0-1 0 0 0,1 1 0 0 0,-1 0 0 0 0,0 0 0 0 0,0 0 0 0 0,1 0 0 0 0,-1 0 0 0 0,0 0 0 0 0,0 1 0 0 0,1-1 0 0 0,-1 1 0 0 0,0-1 0 0 0,1 1 0 0 0,-1-1 0 0 0,1 1 0 0 0,-1 0 0 0 0,1 0 0 0 0,-1 0 0 0 0,1 0 0 0 0,-1 0 0 0 0,1 0 0 0 0,0 0 0 0 0,-1 0 0 0 0,1 0 0 0 0,0 1 0 0 0,0-1 0 0 0,0 1 0 0 0,0-1 0 0 0,0 1 0 0 0,0-1 0 0 0,1 1 0 0 0,-1-1 0 0 0,0 1 0 0 0,1 0 0 0 0,-1-1 0 0 0,1 1 0 0 0,0 0 0 0 0,-1-1 0 0 0,1 1 0 0 0,0 0 0 0 0,0 1-6 0 0,1-2 109 0 0,0 1 1 0 0,0 0-1 0 0,0 0 0 0 0,0-1 1 0 0,0 1-1 0 0,1-1 0 0 0,-1 1 1 0 0,0-1-1 0 0,1 0 0 0 0,-1 1 1 0 0,1-1-1 0 0,-1 0 0 0 0,1 0 1 0 0,0 0-1 0 0,0 0 0 0 0,-1 0 1 0 0,1 0-1 0 0,0-1 0 0 0,0 1 0 0 0,0-1 1 0 0,0 1-1 0 0,0-1 0 0 0,0 0 1 0 0,0 1-1 0 0,0-1 0 0 0,-1 0 1 0 0,1 0-1 0 0,0-1 0 0 0,0 1 1 0 0,0 0-1 0 0,0-1 0 0 0,0 1 1 0 0,0-1-1 0 0,0 1 0 0 0,0-1 0 0 0,-1 0 1 0 0,1 0-1 0 0,0 0 0 0 0,0 0 1 0 0,-1 0-1 0 0,1 0 0 0 0,-1-1 1 0 0,1 1-1 0 0,-1 0 0 0 0,0-1 1 0 0,1 1-1 0 0,-1-2-109 0 0,-1 5-37 0 0,-1 0 0 0 0,1 0 0 0 0,-1 0 0 0 0,0 0 0 0 0,0 0 0 0 0,0 0 0 0 0,0 0 0 0 0,0-1 0 0 0,0 1 0 0 0,0-1 0 0 0,-1 1 0 0 0,1 0 0 0 0,-1-1 1 0 0,1 0-1 0 0,-1 1 0 0 0,0-1 0 0 0,1 0 0 0 0,-1 0 0 0 0,0 0 0 0 0,0 0 0 0 0,0 0 0 0 0,1-1 0 0 0,-1 1 0 0 0,0 0 0 0 0,0-1 0 0 0,0 1 0 0 0,0-1 0 0 0,0 0 0 0 0,0 0 0 0 0,-1 0 0 0 0,1 0 0 0 0,0 0 0 0 0,0 0 0 0 0,0 0 0 0 0,0-1 0 0 0,0 1 0 0 0,0-1 0 0 0,0 0 1 0 0,0 1-1 0 0,1-1 0 0 0,-1 0 0 0 0,0 0 0 0 0,0 0 0 0 0,0 0 0 0 0,1 0 0 0 0,-1-1 0 0 0,1 1 0 0 0,-1-1 0 0 0,1 1 0 0 0,-1-1 0 0 0,1 1 0 0 0,0-1 0 0 0,0 0 0 0 0,0 1 0 0 0,0-1 0 0 0,0 0 0 0 0,0 0 0 0 0,0 0 0 0 0,1 0 0 0 0,-1 0 0 0 0,1 0 0 0 0,-1 0 0 0 0,1 0 1 0 0,0 0-1 0 0,-1 0 0 0 0,1 0 0 0 0,0 0 0 0 0,1 0 0 0 0,-1-1 37 0 0,0 4 70 0 0,0 0 0 0 0,0 0 1 0 0,0 0-1 0 0,0 0 0 0 0,0 0 1 0 0,1 1-1 0 0,-1-1 0 0 0,0 0 1 0 0,0 0-1 0 0,1 0 0 0 0,-1 0 1 0 0,1 0-1 0 0,-1 0 0 0 0,1 0 1 0 0,0 0-1 0 0,-1 0 0 0 0,1 0 1 0 0,0 0-1 0 0,0 0 0 0 0,-1-1 1 0 0,1 1-1 0 0,0 0 0 0 0,0 0 1 0 0,0-1-1 0 0,0 1 0 0 0,0-1 1 0 0,0 1-1 0 0,0-1 0 0 0,0 1 1 0 0,0-1-1 0 0,0 1 0 0 0,0-1 1 0 0,1 0-1 0 0,-1 0 0 0 0,0 0 1 0 0,0 1-1 0 0,0-1 0 0 0,0 0 1 0 0,0-1-1 0 0,1 1 0 0 0,-1 0 1 0 0,0 0-1 0 0,0 0 0 0 0,0-1 1 0 0,0 1-1 0 0,0 0 0 0 0,1-1-70 0 0,0-7-2024 0 0,-6 2-5252 0 0,-2 0-684 0 0</inkml:trace>
  <inkml:trace contextRef="#ctx0" brushRef="#br0" timeOffset="995.755">2500 1374 212 0 0,'0'0'995'0'0,"0"0"-360"0"0,0 0 333 0 0,0 0 1707 0 0,0 0 217 0 0,0 0-815 0 0,0 0-506 0 0,0 0-231 0 0,0 0-375 0 0,-8-67 3064 0 0,-59-676-3506 0 0,63 452-1217 0 0,22 332-2293 0 0,-1 7-4147 0 0,-13-37 1471 0 0</inkml:trace>
  <inkml:trace contextRef="#ctx0" brushRef="#br0" timeOffset="1475.221">2398 321 1016 0 0,'0'0'6788'0'0,"0"0"-4234"0"0,0 0-1457 0 0,0 0-383 0 0,0 0-120 0 0,0 0-240 0 0,0 0-253 0 0,0 0-48 0 0,-5 6 20 0 0,4-4-25 0 0,-1 0 0 0 0,0 0 0 0 0,1-1 0 0 0,-1 1 0 0 0,1 0 0 0 0,-1 0 0 0 0,1 0 0 0 0,0 1 0 0 0,0-1 0 0 0,0 0 0 0 0,0 0 0 0 0,0 1 0 0 0,0-1 0 0 0,1 0 0 0 0,-1 1 0 0 0,1-1 0 0 0,0 1 0 0 0,0-1 0 0 0,0 0 0 0 0,0 1 0 0 0,0-1 0 0 0,0 1 0 0 0,1-1 0 0 0,-1 1 0 0 0,1-1 0 0 0,-1 0 0 0 0,1 1 0 0 0,0-1 0 0 0,0 0 0 0 0,0 0 0 0 0,0 0 0 0 0,1 1 0 0 0,-1-1 0 0 0,0 0 0 0 0,1-1 0 0 0,-1 1 0 0 0,1 0 0 0 0,0 0 0 0 0,0-1 0 0 0,0 1 0 0 0,0-1 0 0 0,0 1 0 0 0,2 0-48 0 0,-2-4-19 0 0,0 0 0 0 0,1 0 0 0 0,-1 0 0 0 0,0 0 0 0 0,-1 0 0 0 0,1 0 0 0 0,0-1 0 0 0,-1 1 0 0 0,1-1 0 0 0,-1 1 0 0 0,0-1-1 0 0,1 0 1 0 0,-1 0 0 0 0,-1 1 0 0 0,1-1 0 0 0,0 0 0 0 0,-1 0 0 0 0,1 0 0 0 0,-1 0 0 0 0,0 0 0 0 0,0 0 0 0 0,0 1 0 0 0,0-1 0 0 0,-1 0 0 0 0,1 0 0 0 0,-1 0 0 0 0,0 0 0 0 0,0 0 0 0 0,0 1 0 0 0,0-1-1 0 0,0 0 1 0 0,0 1 0 0 0,-1-1 0 0 0,1 1 0 0 0,-1-1 0 0 0,0 1 0 0 0,0 0 0 0 0,0 0 0 0 0,0 0 0 0 0,-2-2 19 0 0,-17 15-8453 0 0,16-6 3108 0 0</inkml:trace>
  <inkml:trace contextRef="#ctx0" brushRef="#br0" timeOffset="1801.717">2363 314 6281 0 0,'0'0'2096'0'0,"0"0"-913"0"0,0 0-269 0 0,0 0-118 0 0,0 0-157 0 0,0 0-27 0 0,-6-4 2 0 0,-12-2-527 0 0,1 1 1 0 0,-1 0 0 0 0,0 2 0 0 0,0 0 0 0 0,0 1 0 0 0,0 1 0 0 0,-1 0 0 0 0,1 2 0 0 0,0 0 0 0 0,0 1 0 0 0,-11 3-88 0 0,-53 0 135 0 0,-721-17 179 0 0,295-41-1627 0 0,499 52-3772 0 0,8 1-1000 0 0</inkml:trace>
  <inkml:trace contextRef="#ctx0" brushRef="#br0" timeOffset="2330.063">87 126 3252 0 0,'0'0'6648'0'0,"0"0"-4584"0"0,0 0-1682 0 0,0 0-72 0 0,0 0-172 0 0,0 0-490 0 0,-4-1-120 0 0,-8-4 488 0 0,28 5 1794 0 0,28-3 459 0 0,-42 4-2257 0 0,-1-1 0 0 0,1 0 0 0 0,0 0-1 0 0,0 1 1 0 0,0-1 0 0 0,0 0-1 0 0,0-1 1 0 0,0 1 0 0 0,0 0-1 0 0,0 0 1 0 0,0-1 0 0 0,0 0 0 0 0,0 1-1 0 0,0-1 1 0 0,0 0 0 0 0,-1 0-1 0 0,1 1 1 0 0,0-2 0 0 0,-1 1-1 0 0,1 0 1 0 0,-1 0 0 0 0,1 0 0 0 0,-1-1-1 0 0,1 1 1 0 0,-1-1 0 0 0,0 1-1 0 0,0-1 1 0 0,1 1 0 0 0,-1-1-1 0 0,0 0 1 0 0,-1 0 0 0 0,1 1 0 0 0,0-1-1 0 0,0 0 1 0 0,-1 0 0 0 0,1 0-1 0 0,-1 0 1 0 0,0 0 0 0 0,0 0-1 0 0,1 0 1 0 0,-1 0 0 0 0,0 0 0 0 0,-1 0-1 0 0,1 0 1 0 0,0 0 0 0 0,0 0-1 0 0,-1 1 1 0 0,1-1 0 0 0,-1 0-1 0 0,0 0 1 0 0,0 0 0 0 0,1 0 0 0 0,-2 0-12 0 0,-109-47-1239 0 0,101 129 582 0 0,-2 91 1627 0 0,11-124-1330 0 0,8-29-5053 0 0,-5-14-274 0 0</inkml:trace>
  <inkml:trace contextRef="#ctx0" brushRef="#br0" timeOffset="2596.058">135 267 9489 0 0,'0'0'1976'0'0,"0"0"-96"0"0,0 0-636 0 0,0 0-248 0 0,0 0-380 0 0,0 0-536 0 0,0 0-80 0 0,0 0-280 0 0,-52-7 116 0 0,33 7-476 0 0,-2 2-524 0 0,6 0-1020 0 0,2 0-2552 0 0,-1-2-2377 0 0</inkml:trace>
  <inkml:trace contextRef="#ctx0" brushRef="#br0" timeOffset="2766.017">221 212 10185 0 0,'0'0'1178'0'0,"0"0"-851"0"0,0 0 277 0 0,0 6 103 0 0,-1 12-633 0 0,4 74 1881 0 0,30-47-6696 0 0,-26-41-352 0 0</inkml:trace>
  <inkml:trace contextRef="#ctx0" brushRef="#br0" timeOffset="2924.065">290 314 3920 0 0,'0'0'4593'0'0,"0"0"-3168"0"0,0 0-991 0 0,0 0-86 0 0,6-4-170 0 0,-4 2-180 0 0,0 1 0 0 0,0-1 1 0 0,0 1-1 0 0,0-1 1 0 0,0 1-1 0 0,0 0 0 0 0,0 0 1 0 0,1 0-1 0 0,-1 0 1 0 0,0 0-1 0 0,1 1 0 0 0,-1-1 1 0 0,1 1-1 0 0,-1-1 1 0 0,0 1-1 0 0,1 0 0 0 0,-1 0 1 0 0,1 0-1 0 0,-1 0 1 0 0,1 1-1 0 0,-1-1 0 0 0,1 1 1 0 0,-1-1-1 0 0,0 1 1 0 0,1 0-1 0 0,-1 0 0 0 0,0 0 1 0 0,0 0-1 0 0,0 0 1 0 0,0 1-1 0 0,0-1 0 0 0,0 1 1 0 0,0-1-1 0 0,0 1 1 0 0,0 0-1 0 0,0-1 0 0 0,-1 1 1 0 0,1 0-1 0 0,-1 0 1 0 0,0 0-1 0 0,1 0 0 0 0,-1 1 1 0 0,0-1-1 0 0,0 0 1 0 0,0 0-1 0 0,-1 1 0 0 0,1 1 2 0 0,0-2-7 0 0,0 1 0 0 0,-1 0 0 0 0,1 0 0 0 0,-1 0 0 0 0,0 0 0 0 0,0 0 0 0 0,0 0 0 0 0,0 0 0 0 0,-1 0 0 0 0,1 0 0 0 0,-1-1 0 0 0,0 1 0 0 0,0 0 0 0 0,0 0 0 0 0,0 0 0 0 0,0-1 0 0 0,0 1 0 0 0,-1-1 0 0 0,1 1 0 0 0,-1-1 0 0 0,0 1 0 0 0,0-1 0 0 0,0 0 0 0 0,0 0 0 0 0,0 0 0 0 0,0 0 0 0 0,-1 0 0 0 0,1-1-1 0 0,-1 1 8 0 0,-4 5-1552 0 0,3-3-2234 0 0</inkml:trace>
  <inkml:trace contextRef="#ctx0" brushRef="#br0" timeOffset="3076.045">459 308 7097 0 0,'0'0'1602'0'0,"0"0"135"0"0,0 0-326 0 0,0 0-309 0 0,0 0-428 0 0,0 0-479 0 0,0 0-46 0 0,0 0 143 0 0,-3 5-6 0 0,1-2-464 0 0,-25 52 1013 0 0,45-19-6249 0 0,-8-31 1159 0 0</inkml:trace>
  <inkml:trace contextRef="#ctx0" brushRef="#br0" timeOffset="3249.223">557 284 9865 0 0,'0'0'2204'0'0,"0"0"-1948"0"0,0 0-12 0 0,18 43 304 0 0,-17-25-52 0 0,2 1-100 0 0,-3 0-156 0 0,0 2-240 0 0,-3 1-100 0 0,-5-2-740 0 0,1-1-992 0 0,-2-5-2444 0 0,-9-1-2925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4:40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50 1564 0 0,'0'0'1850'0'0,"0"0"2614"0"0,0 0-1626 0 0,0 0-1364 0 0,0 0-703 0 0,0 0-315 0 0,0 0-184 0 0,0 0-90 0 0,0-6-141 0 0,0 4-76 0 0,0 0 0 0 0,-1 1 1 0 0,1-1-1 0 0,0 1 0 0 0,0-1 0 0 0,1 1 1 0 0,-1-1-1 0 0,0 1 0 0 0,0-1 1 0 0,1 0-1 0 0,-1 1 0 0 0,1 0 0 0 0,-1-1 1 0 0,1 1-1 0 0,0-1 0 0 0,0 1 0 0 0,0 0 1 0 0,-1-1-1 0 0,1 1 0 0 0,0 0 0 0 0,0 0 1 0 0,1 0-1 0 0,-1 0 0 0 0,0 0 0 0 0,0 0 1 0 0,0 0-1 0 0,1 0 0 0 0,-1 0 0 0 0,1 0 1 0 0,-1 1-1 0 0,0-1 0 0 0,1 1 0 0 0,-1-1 1 0 0,1 1-1 0 0,-1-1 0 0 0,1 1 1 0 0,0 0-1 0 0,-1 0 0 0 0,1 0 0 0 0,-1 0 1 0 0,1 0-1 0 0,-1 0 0 0 0,1 0 0 0 0,-1 0 1 0 0,1 1-1 0 0,0-1 0 0 0,-1 1 0 0 0,0-1 1 0 0,1 1-1 0 0,-1-1 0 0 0,1 1 0 0 0,-1 0 1 0 0,0 0-1 0 0,1 0 0 0 0,-1 0 0 0 0,1 1 35 0 0,1-2 75 0 0,0 0-1 0 0,0 0 0 0 0,0 0 1 0 0,-1 1-1 0 0,1-1 0 0 0,0 1 0 0 0,0 0 1 0 0,-1 0-1 0 0,1 0 0 0 0,-1 0 0 0 0,1 0 1 0 0,-1 1-1 0 0,1-1 0 0 0,-1 1 0 0 0,0 0 1 0 0,0 0-1 0 0,1-1 0 0 0,-1 1 1 0 0,-1 0-1 0 0,1 1 0 0 0,0-1 0 0 0,0 0 1 0 0,-1 1-1 0 0,1-1 0 0 0,-1 0 0 0 0,0 1 1 0 0,0 0-1 0 0,0-1 0 0 0,0 1 1 0 0,0 0-1 0 0,-1-1 0 0 0,1 1 0 0 0,-1 0 1 0 0,0 0-1 0 0,1 0 0 0 0,-1 0 0 0 0,0-1 1 0 0,-1 1-1 0 0,1 0 0 0 0,-1 0 1 0 0,1-1-1 0 0,-1 1 0 0 0,0 0 0 0 0,0 0 1 0 0,0-1-1 0 0,0 1 0 0 0,0-1 0 0 0,-1 1 1 0 0,1-1-1 0 0,-1 0 0 0 0,1 1 1 0 0,-1-1-1 0 0,0 0 0 0 0,0 0 0 0 0,0 0 1 0 0,0 0-1 0 0,-1-1 0 0 0,1 1-74 0 0,-32 10 206 0 0,11-9-2823 0 0,22-4-2921 0 0,1-1 85 0 0</inkml:trace>
  <inkml:trace contextRef="#ctx0" brushRef="#br0" timeOffset="248.844">202 41 3240 0 0,'0'0'5069'0'0,"0"0"-3565"0"0,0 0-548 0 0,0 0 328 0 0,-6 44-120 0 0,3-30-156 0 0,3 3-376 0 0,0 1-268 0 0,0-2-176 0 0,3 0-48 0 0,3-2 24 0 0,5 0 60 0 0,-1-2-72 0 0,0-1-152 0 0,2-3-740 0 0,-2-1-792 0 0,-1-4-1736 0 0,3-6-5333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12477 0 0,'0'0'70'0'0,"-1"9"-81"0"0,-20 101 1427 0 0,15-96-1326 0 0,2 0 0 0 0,0 0 0 0 0,0 0-1 0 0,1 1 1 0 0,1 0 0 0 0,1-1 0 0 0,0 1-1 0 0,1 0 1 0 0,0 0 0 0 0,1-1 0 0 0,1 1-1 0 0,0 0 1 0 0,1-1 0 0 0,4 10-90 0 0,51 24-936 0 0,-32-42-1669 0 0,-2-11-3375 0 0,-12-4 292 0 0</inkml:trace>
  <inkml:trace contextRef="#ctx0" brushRef="#br0" timeOffset="234.358">723 89 12465 0 0,'0'0'1480'0'0,"0"0"-1276"0"0,30 38-156 0 0,-30-23 284 0 0,0 4-144 0 0,-7 0 240 0 0,-4 3-188 0 0,-6 1 88 0 0,-4 2-180 0 0,-2-1-148 0 0,0 0-460 0 0,2-3-208 0 0,1-3-104 0 0,4-5-388 0 0,-1-3-468 0 0,4-6-840 0 0,3-4-1525 0 0</inkml:trace>
  <inkml:trace contextRef="#ctx0" brushRef="#br0" timeOffset="390.592">536 155 10649 0 0,'0'0'488'0'0,"0"0"-268"0"0,48 48 12 0 0,-26-24 588 0 0,2 2-28 0 0,-1-1-128 0 0,1-1-120 0 0,-6-4-152 0 0,0 1-140 0 0,-1-3-200 0 0,-1-2-52 0 0,-1-2 76 0 0,0-4-76 0 0,-3-3-396 0 0,2 0-364 0 0,-4-7-644 0 0,2 0-1852 0 0,-5-7-4245 0 0</inkml:trace>
  <inkml:trace contextRef="#ctx0" brushRef="#br0" timeOffset="765.564">434 64 13045 0 0,'0'0'1195'0'0,"0"0"-1331"0"0,0 0-45 0 0,0 0 447 0 0,0 0 99 0 0,-8 3-154 0 0,-60 39-464 0 0,67-41 241 0 0,-1 0-1 0 0,0 0 1 0 0,1 0 0 0 0,0 0-1 0 0,-1 0 1 0 0,1 0 0 0 0,0 0 0 0 0,-1 0-1 0 0,1 1 1 0 0,0-1 0 0 0,0 1-1 0 0,0-1 1 0 0,0 1 0 0 0,0-1-1 0 0,0 1 1 0 0,1-1 0 0 0,-1 1-1 0 0,0 0 1 0 0,1-1 0 0 0,-1 1-1 0 0,1 0 1 0 0,0 0 0 0 0,0-1 0 0 0,-1 1-1 0 0,1 0 1 0 0,0 0 0 0 0,0-1-1 0 0,1 1 1 0 0,-1 0 0 0 0,0 0-1 0 0,1-1 1 0 0,-1 1 0 0 0,1 0-1 0 0,-1-1 1 0 0,1 1 0 0 0,0 0-1 0 0,0-1 1 0 0,0 1 0 0 0,0-1-1 0 0,0 1 1 0 0,0-1 0 0 0,0 0 0 0 0,0 1-1 0 0,0-1 1 0 0,1 0 0 0 0,-1 0-1 0 0,0 0 1 0 0,1 0 0 0 0,-1 0 12 0 0,109 52 987 0 0,-104-41-3333 0 0,-23-9-4904 0 0,1-5 1950 0 0</inkml:trace>
  <inkml:trace contextRef="#ctx0" brushRef="#br0" timeOffset="999.929">302 204 11145 0 0,'0'0'1056'0'0,"0"0"-864"0"0,0 0-128 0 0,0 0 676 0 0,26 40-180 0 0,-14-30-76 0 0,-4 1-80 0 0,2 1-112 0 0,0-3-116 0 0,-2 1-76 0 0,-2-1-100 0 0,1-2-284 0 0,-3-1-540 0 0,-2-2-564 0 0,-2-2-1260 0 0,0-2-3297 0 0</inkml:trace>
  <inkml:trace contextRef="#ctx0" brushRef="#br0" timeOffset="1275.443">197 114 11701 0 0,'0'0'866'0'0,"0"0"-608"0"0,0 0-108 0 0,0 0-157 0 0,0 0-134 0 0,0 0-170 0 0,0 0-58 0 0,-6-4 6 0 0,5 3 359 0 0,0 0 0 0 0,0 0 0 0 0,0 0 0 0 0,0 0 0 0 0,0 0-1 0 0,-1 0 1 0 0,1 1 0 0 0,0-1 0 0 0,0 0 0 0 0,-1 1 0 0 0,1-1 0 0 0,0 1 0 0 0,-1-1 0 0 0,1 1 0 0 0,-1-1 0 0 0,1 1 0 0 0,0 0 0 0 0,-1 0 0 0 0,1 0 0 0 0,-1 0 0 0 0,1 0 0 0 0,-1 0 0 0 0,1 0 0 0 0,0 0 0 0 0,-1 1 0 0 0,1-1-1 0 0,-1 1 1 0 0,1-1 0 0 0,0 1 0 0 0,-1-1 0 0 0,1 1 0 0 0,0 0 0 0 0,0-1 0 0 0,-1 1 0 0 0,1 0 0 0 0,0 0 0 0 0,0 0 0 0 0,0 0 0 0 0,0 0 0 0 0,0 0 0 0 0,0 0 0 0 0,1 0 0 0 0,-1 1 0 0 0,0-1 0 0 0,0 0 0 0 0,1 1 0 0 0,-1-1-1 0 0,1 0 1 0 0,-1 1 0 0 0,1-1 0 0 0,0 0 0 0 0,-1 1 0 0 0,1-1 0 0 0,0 1 0 0 0,0-1 0 0 0,0 1 4 0 0,-1 0 24 0 0,-1-1 1 0 0,1 1-1 0 0,0 0 0 0 0,0 0 1 0 0,0 1-1 0 0,0-1 0 0 0,1 0 1 0 0,-1 0-1 0 0,1 0 1 0 0,-1 0-1 0 0,1 1 0 0 0,0-1 1 0 0,-1 0-1 0 0,1 1 0 0 0,0-1 1 0 0,1 0-1 0 0,-1 0 0 0 0,0 1 1 0 0,1-1-1 0 0,-1 0 0 0 0,1 0 1 0 0,0 0-1 0 0,0 0 0 0 0,-1 1 1 0 0,1-1-1 0 0,1 0 0 0 0,-1-1 1 0 0,0 1-1 0 0,0 0 0 0 0,1 0 1 0 0,-1 0-1 0 0,1-1 1 0 0,0 1-1 0 0,-1-1 0 0 0,1 1 1 0 0,0-1-1 0 0,0 0 0 0 0,0 0 1 0 0,0 1-1 0 0,0-1 0 0 0,0-1 1 0 0,0 1-1 0 0,0 0 0 0 0,0 0 1 0 0,1-1-1 0 0,-1 1 0 0 0,0-1 1 0 0,0 0-1 0 0,1 0 0 0 0,-1 0 1 0 0,0 0-1 0 0,0 0 0 0 0,1 0 1 0 0,-1-1-1 0 0,0 1 0 0 0,0-1 1 0 0,0 1-1 0 0,2-1-24 0 0,-1-1 65 0 0,1 0 0 0 0,-1 0 0 0 0,1 0-1 0 0,-1 0 1 0 0,0-1 0 0 0,0 1 0 0 0,0-1-1 0 0,0 0 1 0 0,-1 0 0 0 0,1 0 0 0 0,-1 0-1 0 0,1 0 1 0 0,-1-1 0 0 0,0 1 0 0 0,-1-1 0 0 0,1 1-1 0 0,0-1 1 0 0,-1 0 0 0 0,0 1 0 0 0,0-1-1 0 0,0 0 1 0 0,0 0 0 0 0,-1 0 0 0 0,1 0 0 0 0,-1 0-1 0 0,-1-4-64 0 0,1 8-127 0 0,5 41-1451 0 0,1-13 1621 0 0,7 30 175 0 0,0-23-2820 0 0,-5-25-1768 0 0,3-6-1867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5:03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812 276 9789 0 0,'0'0'1780'0'0,"0"0"-1396"0"0,0 0 332 0 0,0 0 864 0 0,0 0-116 0 0,0 0-423 0 0,0 0-293 0 0,0 0-748 0 0,0 0-308 0 0,0 0 80 0 0,-34-21 132 0 0,14 20 88 0 0,-1-3-300 0 0,0-1-977 0 0,5 2-1435 0 0,-5-10-4116 0 0</inkml:trace>
  <inkml:trace contextRef="#ctx0" brushRef="#br0" timeOffset="259.818">781 128 6705 0 0,'0'0'7988'0'0,"0"0"-7472"0"0,0 0-516 0 0,0 0 0 0 0,0 0 112 0 0,-48 5-8 0 0,22-3-104 0 0,-5-1-496 0 0,9 2-2152 0 0,-15-3-5821 0 0</inkml:trace>
  <inkml:trace contextRef="#ctx0" brushRef="#br0" timeOffset="524.623">0 53 9081 0 0,'0'0'1779'0'0,"0"0"-1331"0"0,0 0-278 0 0,0 0-11 0 0,0 0 203 0 0,0 0 384 0 0,8 6-211 0 0,-3-1-448 0 0,0 0 1 0 0,0 0-1 0 0,0-1 0 0 0,1 0 1 0 0,0 0-1 0 0,-1-1 0 0 0,1 1 1 0 0,0-1-1 0 0,1 0 1 0 0,-1-1-1 0 0,1 0 0 0 0,-1 0 1 0 0,1 0-1 0 0,-1-1 0 0 0,1 0 1 0 0,0 0-1 0 0,0 0 0 0 0,0-1 1 0 0,0 0-1 0 0,-1-1 1 0 0,1 1-1 0 0,0-1 0 0 0,0-1 1 0 0,-1 1-1 0 0,1-1 0 0 0,5-2-87 0 0,35-53 992 0 0,-47 55-1013 0 0,1 1-1 0 0,-1 0 1 0 0,0 0-1 0 0,1 0 1 0 0,-1-1 0 0 0,0 1-1 0 0,0 0 1 0 0,1 0-1 0 0,-1-1 1 0 0,0 1 0 0 0,-1 0-1 0 0,1-1 1 0 0,0 1-1 0 0,0 0 1 0 0,0 0 0 0 0,-1-1-1 0 0,1 1 1 0 0,-1 0-1 0 0,1 0 1 0 0,-1 0 0 0 0,1-1-1 0 0,-1 1 1 0 0,0 0-1 0 0,1 0 1 0 0,-1 0 0 0 0,0 0-1 0 0,0 0 1 0 0,0 0-1 0 0,0 0 1 0 0,0 1 0 0 0,0-1-1 0 0,0 0 1 0 0,0 0-1 0 0,0 1 1 0 0,0-1 0 0 0,0 1-1 0 0,0-1 1 0 0,-1 1-1 0 0,1-1 1 0 0,0 1 0 0 0,0 0-1 0 0,-1 0 1 0 0,1-1-1 0 0,0 1 1 0 0,-1 0 0 0 0,1 0-1 0 0,0 0 1 0 0,0 0-1 0 0,-1 1 1 0 0,1-1 0 0 0,0 0-1 0 0,0 1 1 0 0,-1-1-1 0 0,1 0 1 0 0,0 1 21 0 0,-2-1-17 0 0,0 1 1 0 0,0-1-1 0 0,0 1 0 0 0,1 0 0 0 0,-1 0 0 0 0,0 0 1 0 0,1 0-1 0 0,-1 0 0 0 0,1 0 0 0 0,0 1 1 0 0,-1-1-1 0 0,1 1 0 0 0,0 0 0 0 0,0 0 0 0 0,0 0 1 0 0,0 0-1 0 0,0 0 0 0 0,0 0 0 0 0,0 0 1 0 0,1 1-1 0 0,-1-1 0 0 0,1 1 0 0 0,0-1 0 0 0,0 1 1 0 0,0-1-1 0 0,0 1 0 0 0,0 0 0 0 0,0 1 17 0 0,-1 0 49 0 0,1 1-1 0 0,0 0 0 0 0,0 0 0 0 0,0-1 1 0 0,0 1-1 0 0,1 0 0 0 0,0 0 0 0 0,0 0 0 0 0,0 0 1 0 0,1 0-1 0 0,-1 0 0 0 0,1 0 0 0 0,1-1 1 0 0,-1 1-1 0 0,0 0 0 0 0,1-1 0 0 0,0 1 1 0 0,0-1-1 0 0,1 1 0 0 0,-1-1 0 0 0,1 0 0 0 0,0 0 1 0 0,0 0-1 0 0,0-1 0 0 0,3 3-48 0 0,6-1 155 0 0,1-1 0 0 0,-1-1 0 0 0,1 0 0 0 0,0-1-1 0 0,1 0 1 0 0,-1-1 0 0 0,0 0 0 0 0,0-1 0 0 0,0-1 0 0 0,1 0-1 0 0,-1-1 1 0 0,0 0 0 0 0,3-2-155 0 0,0 2 28 0 0,11-1-170 0 0,25-5-295 0 0,-18-3-3658 0 0,-16-1-4510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5:13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63 113 1332 0 0,'0'0'8313'0'0,"0"0"-5588"0"0,0 0-2375 0 0,0 0-101 0 0,0 0-13 0 0,2 7 228 0 0,8 144 2002 0 0,-10-149-2691 0 0,-3 39 312 0 0,10-33-5716 0 0,0-9-43 0 0</inkml:trace>
  <inkml:trace contextRef="#ctx0" brushRef="#br0" timeOffset="245.823">273 84 11969 0 0,'0'0'1776'0'0,"0"0"-964"0"0,0 0-484 0 0,-39-2 540 0 0,15 2-99 0 0,-6 0-281 0 0,-1 1-228 0 0,0 2-248 0 0,3 0 0 0 0,2 0-12 0 0,4 0-568 0 0,5 1-489 0 0,3-1-495 0 0,8 0-1544 0 0,2-2-3217 0 0</inkml:trace>
  <inkml:trace contextRef="#ctx0" brushRef="#br0" timeOffset="494.851">273 228 3952 0 0,'0'0'7945'0'0,"0"0"-7101"0"0,0 0-92 0 0,-55 1 228 0 0,30-1-36 0 0,-1 0-564 0 0,0 0-292 0 0,-1 0-88 0 0,4 3-596 0 0,5 0-692 0 0,1 1-1336 0 0,7-2-3729 0 0</inkml:trace>
  <inkml:trace contextRef="#ctx0" brushRef="#br0" timeOffset="495.851">314 353 5473 0 0,'0'0'5324'0'0,"0"0"-4884"0"0,0 0 496 0 0,0 0 520 0 0,0 0 64 0 0,-45 17-528 0 0,22-15-471 0 0,-3-1-361 0 0,-3 2-112 0 0,0-1-48 0 0,2 1-821 0 0,2-1-459 0 0,2-1-1140 0 0,8-1-2280 0 0,-2-2-2413 0 0</inkml:trace>
  <inkml:trace contextRef="#ctx0" brushRef="#br0" timeOffset="744.13">550 1 12985 0 0,'0'0'1708'0'0,"0"0"-1197"0"0,-8 7 70 0 0,-2 1-479 0 0,0 0 0 0 0,1 1 0 0 0,0 1-1 0 0,0 0 1 0 0,1 0 0 0 0,1 0-1 0 0,-1 1 1 0 0,2 0 0 0 0,-1 1 0 0 0,2-1-1 0 0,-1 1 1 0 0,2 0 0 0 0,-1 1-1 0 0,2-1 1 0 0,0 1 0 0 0,0 0 0 0 0,1 0-1 0 0,1-1 1 0 0,0 1 0 0 0,1 13-102 0 0,1-21-63 0 0,0-1 1 0 0,1-1-1 0 0,0 1 1 0 0,0 0-1 0 0,0 0 1 0 0,0-1-1 0 0,0 1 1 0 0,1-1-1 0 0,0 1 1 0 0,-1-1-1 0 0,1 0 1 0 0,0 0-1 0 0,1 0 1 0 0,-1-1-1 0 0,0 1 1 0 0,1-1 0 0 0,0 0-1 0 0,-1 0 1 0 0,1 0-1 0 0,2 1 63 0 0,52 12-6529 0 0,-43-15 192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5:26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260 521 7861 0 0,'0'0'3888'0'0,"0"0"-2696"0"0,0 0-44 0 0,0 0 356 0 0,0 0-275 0 0,-54-8-457 0 0,33 5-352 0 0,-3 0-136 0 0,-6-1-124 0 0,3 1-148 0 0,1 0-4 0 0,2 1-8 0 0,2-1-680 0 0,8-1-576 0 0,3 0-1201 0 0,5-2-2535 0 0,5 2-1749 0 0</inkml:trace>
  <inkml:trace contextRef="#ctx0" brushRef="#br0" timeOffset="170.546">250 386 7629 0 0,'0'0'4520'0'0,"0"0"-3368"0"0,0 0-872 0 0,0 0 36 0 0,0 0 484 0 0,0 0 80 0 0,-45 7-364 0 0,19-6-300 0 0,-3-1-216 0 0,-1 0-968 0 0,-1 0-488 0 0,1-2-1360 0 0,9-1-3013 0 0</inkml:trace>
  <inkml:trace contextRef="#ctx0" brushRef="#br0" timeOffset="22802.237">765 270 3504 0 0,'0'0'1198'0'0,"0"0"2555"0"0,0 0-1566 0 0,0 0-827 0 0,0 0-189 0 0,0 0-121 0 0,0 0-223 0 0,-10-10-270 0 0,8 55 262 0 0,50 242 1712 0 0,-27-169-3679 0 0,-17-133-9648 0 0,-3-1 3783 0 0</inkml:trace>
  <inkml:trace contextRef="#ctx0" brushRef="#br0" timeOffset="23175.208">758 276 3848 0 0,'0'0'2761'0'0,"0"0"-1652"0"0,0 0-634 0 0,0 0 401 0 0,0 0 381 0 0,0 0-133 0 0,0 0-572 0 0,0 0-51 0 0,6 6 147 0 0,37 52 383 0 0,57 52 870 0 0,-99-109-1856 0 0,1 0 0 0 0,-1 0-1 0 0,0-1 1 0 0,1 1-1 0 0,-1 0 1 0 0,0-1 0 0 0,1 0-1 0 0,-1 1 1 0 0,1-1-1 0 0,-1 0 1 0 0,1 1-1 0 0,-1-1 1 0 0,1 0 0 0 0,-1 0-1 0 0,1 0 1 0 0,-1-1-1 0 0,1 1 1 0 0,-1 0 0 0 0,1 0-1 0 0,-1-1 1 0 0,1 1-1 0 0,-1-1 1 0 0,0 1-1 0 0,1-1 1 0 0,-1 0 0 0 0,0 0-1 0 0,1 1 1 0 0,-1-1-1 0 0,0 0 1 0 0,0 0 0 0 0,0 0-1 0 0,0 0 1 0 0,0-1-1 0 0,0 1 1 0 0,0 0-1 0 0,0 0 1 0 0,0 0 0 0 0,0-1-1 0 0,-1 1 1 0 0,1 0-1 0 0,-1-1 1 0 0,1 1 0 0 0,-1-1-1 0 0,1 1 1 0 0,-1-1-1 0 0,0 1 1 0 0,0-1-1 0 0,1 1 1 0 0,-1-1 0 0 0,0 1-1 0 0,-1-1 1 0 0,1 1-1 0 0,0-1-44 0 0,-11-82-786 0 0,50 172 1890 0 0,-33-64-1882 0 0,21 55 2311 0 0,-13-57-5082 0 0,5-5-4731 0 0,-19-17 590 0 0</inkml:trace>
  <inkml:trace contextRef="#ctx0" brushRef="#br0" timeOffset="23688.741">1116 887 5489 0 0,'0'0'2588'0'0,"-3"6"-1199"0"0,0 3-963 0 0,-2 0-1 0 0,1-1 1 0 0,-1 1-1 0 0,-1-1 1 0 0,1 0-1 0 0,-1-1 0 0 0,-1 0 1 0 0,1 0-1 0 0,-1 0 1 0 0,-1-1-1 0 0,1 1 1 0 0,-1-2-1 0 0,-2 2-425 0 0,-126 44 1259 0 0,119-48-1324 0 0,-1-1 1 0 0,1-1-1 0 0,-1 0 0 0 0,0-1 0 0 0,1-1 0 0 0,-1-1 1 0 0,1 0-1 0 0,0-1 0 0 0,-1-1 0 0 0,1-1 0 0 0,1 0 1 0 0,-1-1-1 0 0,1-1 0 0 0,0-1 0 0 0,-10-6 65 0 0,0-5-104 0 0,1-1 0 0 0,1-1 0 0 0,1-1-1 0 0,0-1 1 0 0,2 0 0 0 0,1-2 0 0 0,1-1 0 0 0,1 0-1 0 0,1-2 1 0 0,2 0 0 0 0,1 0 0 0 0,1-1 0 0 0,1-1-1 0 0,2 0 1 0 0,0-1 0 0 0,3 0 0 0 0,0 0 0 0 0,2-1 0 0 0,1-10 104 0 0,5 22 9 0 0,2-1 0 0 0,0 0 1 0 0,1 1-1 0 0,1 0 0 0 0,1 0 0 0 0,1 0 1 0 0,0 1-1 0 0,2 0 0 0 0,0 1 1 0 0,1 0-1 0 0,1 0 0 0 0,1 1 1 0 0,0 0-1 0 0,1 1 0 0 0,1 0 1 0 0,0 1-1 0 0,1 1 0 0 0,1 1 1 0 0,0 0-1 0 0,1 0 0 0 0,0 2 1 0 0,1 0-1 0 0,0 1 0 0 0,1 1 0 0 0,0 1 1 0 0,0 1-1 0 0,1 0 0 0 0,0 1 1 0 0,0 2-1 0 0,0 0 0 0 0,1 1 1 0 0,0 0-1 0 0,-1 2 0 0 0,1 1 1 0 0,0 0-1 0 0,-1 2 0 0 0,1 0 1 0 0,16 5-10 0 0,-6 1 90 0 0,-1 1 1 0 0,0 1 0 0 0,-1 2 0 0 0,0 1 0 0 0,-1 2-1 0 0,0 0 1 0 0,-1 2 0 0 0,-1 1 0 0 0,-1 1 0 0 0,-1 1-1 0 0,0 1 1 0 0,-2 1 0 0 0,0 1 0 0 0,-1 1 0 0 0,-2 1-1 0 0,0 1 1 0 0,-2 1 0 0 0,-1 0 0 0 0,-1 1 0 0 0,-2 0-1 0 0,8 24-90 0 0,-17-38 21 0 0,-1 0-1 0 0,0 0 1 0 0,-1 0-1 0 0,-1 1 1 0 0,0-1-1 0 0,-1 1 1 0 0,-1-1-1 0 0,0 1 1 0 0,-1-1 0 0 0,-1 1-1 0 0,0-1 1 0 0,-1 0-1 0 0,0 0 1 0 0,-1-1-1 0 0,0 1 1 0 0,-1-1-1 0 0,-1 0 1 0 0,0-1-1 0 0,-9 12-20 0 0,5-10 58 0 0,-1 0 1 0 0,0-1-1 0 0,-1 0 0 0 0,-1-1 1 0 0,0 0-1 0 0,0-2 0 0 0,-1 1 1 0 0,0-2-1 0 0,-1 0 0 0 0,-7 3-58 0 0,-3-1 48 0 0,-1 0 0 0 0,1-2 0 0 0,-2-1 0 0 0,1-2 0 0 0,-1 0 0 0 0,0-2 0 0 0,0-1 0 0 0,-12 0-48 0 0,-70-16-3746 0 0,92 6-1210 0 0,-3-10-3168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2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182 260 484 0 0,'0'0'359'0'0,"2"-8"48"0"0,0 3-112 0 0,19-126 6579 0 0,-20 126-6649 0 0,0 1 0 0 0,-1-1 1 0 0,0 1-1 0 0,0-1 0 0 0,0 0 0 0 0,-1 1 0 0 0,1-1 0 0 0,-1 1 0 0 0,0-1 0 0 0,0 1 1 0 0,-1 0-1 0 0,1-1 0 0 0,-1 1 0 0 0,0 0 0 0 0,0 0 0 0 0,-1 0 0 0 0,1 0 0 0 0,-1 0 1 0 0,0 1-1 0 0,0-1 0 0 0,0 1 0 0 0,0 0 0 0 0,-1 0 0 0 0,1 0 0 0 0,-1 0 0 0 0,0 0 1 0 0,0 1-1 0 0,-2-1-225 0 0,4 2 26 0 0,-1 0 0 0 0,1 1 1 0 0,-1-1-1 0 0,0 1 0 0 0,1 0 1 0 0,-1 0-1 0 0,1 0 0 0 0,-1 0 1 0 0,1 1-1 0 0,-1-1 0 0 0,1 1 1 0 0,-1-1-1 0 0,1 1 0 0 0,-1 0 1 0 0,1 0-1 0 0,-1 0 0 0 0,1 0 1 0 0,0 0-1 0 0,0 1 0 0 0,0-1 1 0 0,0 1-1 0 0,0-1 1 0 0,0 1-1 0 0,0 0 0 0 0,0 0 1 0 0,0 0-1 0 0,1 0 0 0 0,-1 0 1 0 0,1 0-1 0 0,0 0 0 0 0,-1 0 1 0 0,1 1-1 0 0,0-1 0 0 0,0 0 1 0 0,1 1-1 0 0,-1-1 0 0 0,0 1 1 0 0,1-1-1 0 0,-1 1 0 0 0,1-1 1 0 0,0 1-27 0 0,-14 108-323 0 0,18-54 479 0 0,3 0-1 0 0,1-1 1 0 0,3 0-1 0 0,15 42-155 0 0,29 186 1428 0 0,-62-180-621 0 0,7-101-782 0 0,-1-1 1 0 0,1 1-1 0 0,0-1 0 0 0,-1 1 0 0 0,0-1 0 0 0,1 1 1 0 0,-1-1-1 0 0,0 0 0 0 0,0 1 0 0 0,-1-1 0 0 0,1 0 1 0 0,0 0-1 0 0,-1 0 0 0 0,1 0 0 0 0,-1 0 0 0 0,0 0 0 0 0,0 0 1 0 0,0-1-1 0 0,1 1 0 0 0,-1 0 0 0 0,-1-1 0 0 0,1 0 1 0 0,0 1-1 0 0,0-1 0 0 0,-1 0 0 0 0,1 0 0 0 0,0 0 1 0 0,-1-1-1 0 0,1 1 0 0 0,-1-1 0 0 0,1 1 0 0 0,-1-1 1 0 0,1 0-1 0 0,-1 0 0 0 0,1 0 0 0 0,-1 0 0 0 0,1 0 0 0 0,-2 0-25 0 0,-2-4-35 0 0,-1 0 0 0 0,1 1 0 0 0,0-2 0 0 0,0 1 0 0 0,1-1 0 0 0,-1 0 0 0 0,1 0-1 0 0,0 0 1 0 0,1-1 0 0 0,-1 0 0 0 0,1 0 0 0 0,0 0 0 0 0,0-1 0 0 0,1 1 0 0 0,-1-3 35 0 0,-11-16-2050 0 0,16 25-3177 0 0,5 3-471 0 0,3 4-95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3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97 732 0 0,'0'0'9040'0'0,"0"0"-5722"0"0,0 0-1960 0 0,0 0-73 0 0,0 0-352 0 0,0 0-436 0 0,-7-2-185 0 0,-193-32-1049 0 0,199 33 192 0 0,-10-2-1130 0 0,9-2-5153 0 0,6-4-862 0 0</inkml:trace>
  <inkml:trace contextRef="#ctx0" brushRef="#br0" timeOffset="386.837">506 19 6413 0 0,'0'0'6026'0'0,"0"0"-4446"0"0,0 0-1302 0 0,-1 6 62 0 0,1-1-252 0 0,-1-1-1 0 0,-1 0 1 0 0,1 1 0 0 0,0-1 0 0 0,-1 0 0 0 0,0 0 0 0 0,0 0 0 0 0,0 0 0 0 0,-1 0 0 0 0,1-1 0 0 0,-1 1 0 0 0,0-1-1 0 0,0 1 1 0 0,0-1 0 0 0,0 0 0 0 0,-1 0 0 0 0,1-1 0 0 0,-1 1 0 0 0,0-1 0 0 0,0 1 0 0 0,1-1 0 0 0,-2 0 0 0 0,1-1-1 0 0,0 1 1 0 0,0-1 0 0 0,0 0 0 0 0,-2 1-88 0 0,3-2-35 0 0,1 0 0 0 0,-1 0-1 0 0,1 0 1 0 0,-1-1 0 0 0,1 1-1 0 0,-1 0 1 0 0,1-1 0 0 0,0 0-1 0 0,-1 0 1 0 0,1 1 0 0 0,0-1 0 0 0,-1-1-1 0 0,1 1 1 0 0,0 0 0 0 0,0 0-1 0 0,0-1 1 0 0,0 1 0 0 0,0-1-1 0 0,0 0 1 0 0,1 1 0 0 0,-1-1 0 0 0,0 0-1 0 0,1 0 1 0 0,0 0 0 0 0,-1 0-1 0 0,1-1 1 0 0,0 1 0 0 0,0 0-1 0 0,0 0 1 0 0,0-1 0 0 0,0 1 0 0 0,1-1-1 0 0,-1 1 1 0 0,1-1 0 0 0,0 1-1 0 0,-1-1 1 0 0,1 1 0 0 0,0 0-1 0 0,1-1 1 0 0,-1-2 35 0 0,3 4 39 0 0,-1 0 0 0 0,1 0 0 0 0,-1 0 0 0 0,1 0 0 0 0,0 0 0 0 0,0 1 0 0 0,-1 0 0 0 0,1-1 0 0 0,0 1 0 0 0,0 0 0 0 0,-1 0 0 0 0,1 0 0 0 0,0 1 0 0 0,0-1 0 0 0,-1 1 0 0 0,1-1 0 0 0,0 1 0 0 0,-1 0 0 0 0,1 0 0 0 0,-1 0 0 0 0,1 0 0 0 0,-1 1 0 0 0,1-1 0 0 0,-1 1 0 0 0,0-1 0 0 0,0 1 0 0 0,1 0-39 0 0,132 99 1649 0 0,-134-101-1626 0 0,0 1 0 0 0,0 0 0 0 0,0 0 0 0 0,-1-1 0 0 0,1 1 0 0 0,0 0 0 0 0,0-1 0 0 0,0 1 0 0 0,0-1 0 0 0,0 0 0 0 0,0 1 0 0 0,0-1 0 0 0,0 0 0 0 0,1 1 0 0 0,-1-1 0 0 0,0 0 0 0 0,0 0 0 0 0,0 0 0 0 0,0 0 0 0 0,0 0 0 0 0,0 0 0 0 0,0 0 0 0 0,0 0 0 0 0,1-1 0 0 0,-1 1 0 0 0,0 0 0 0 0,0-1 0 0 0,0 1 0 0 0,0-1 0 0 0,0 1 0 0 0,0-1 0 0 0,0 1 0 0 0,-1-1 0 0 0,1 0 0 0 0,0 1 0 0 0,0-1 0 0 0,0 0 0 0 0,0 0 0 0 0,-1 0 0 0 0,1 1 0 0 0,0-1 0 0 0,-1 0 0 0 0,1 0 0 0 0,-1 0 0 0 0,1 0 0 0 0,-1 0 0 0 0,0 0 0 0 0,1 0 0 0 0,-1 0 0 0 0,0-1 0 0 0,0 1-1 0 0,1 0 1 0 0,-1 0 0 0 0,0 0 0 0 0,0 0 0 0 0,0 0 0 0 0,-1-1-23 0 0,-15-63-928 0 0,-21 10-5388 0 0,28 42 307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1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75 5368 0 0,'0'0'6740'0'0,"0"0"-4927"0"0,0 0-1403 0 0,-1 8 90 0 0,-71 125 2717 0 0,-16-52-4970 0 0,78-88-3038 0 0,7 0-1248 0 0</inkml:trace>
  <inkml:trace contextRef="#ctx0" brushRef="#br0" timeOffset="248.47">24 123 1384 0 0,'0'0'8668'0'0,"0"0"-5830"0"0,6 8-2022 0 0,111 189 4204 0 0,-98-179-6856 0 0,-11-39-8276 0 0,-5 0 3334 0 0</inkml:trace>
  <inkml:trace contextRef="#ctx0" brushRef="#br0" timeOffset="421.756">282 0 2672 0 0,'0'0'8850'0'0,"6"7"-6185"0"0,3 3-2287 0 0,0 1 0 0 0,-1 0-1 0 0,-1 0 1 0 0,0 1-1 0 0,-1 0 1 0 0,0 1 0 0 0,0-1-1 0 0,-2 1 1 0 0,1 0-1 0 0,-2 0 1 0 0,0 1 0 0 0,0-1-1 0 0,-1 1 1 0 0,0 7-378 0 0,-2-11 29 0 0,0 0-1 0 0,-1 0 1 0 0,0 0 0 0 0,0 0 0 0 0,-1 0-1 0 0,0-1 1 0 0,-1 1 0 0 0,0 0-1 0 0,0-1 1 0 0,-1 0 0 0 0,-1 0 0 0 0,1 0-1 0 0,-1 0 1 0 0,-1-1 0 0 0,0 0 0 0 0,0 0-1 0 0,0 0 1 0 0,-1-1 0 0 0,0 0-1 0 0,-1 0 1 0 0,-1 1-29 0 0,-29 6-2075 0 0,25-16-1183 0 0,3-6-3303 0 0,5-7-1494 0 0</inkml:trace>
  <inkml:trace contextRef="#ctx0" brushRef="#br0" timeOffset="684.742">680 348 10437 0 0,'0'0'4432'0'0,"0"0"-4432"0"0,0 0-16 0 0,0 0 16 0 0,0 0 388 0 0,0 0-388 0 0,-42-4-100 0 0,25-1-632 0 0,4 2-680 0 0,1-4-936 0 0,3 3-2708 0 0</inkml:trace>
  <inkml:trace contextRef="#ctx0" brushRef="#br0" timeOffset="685.742">673 261 3452 0 0,'0'0'4545'0'0,"0"0"-341"0"0,0 0-3120 0 0,0 0 492 0 0,0 0-344 0 0,0 0-691 0 0,0 0-217 0 0,-38-16-184 0 0,18 13-140 0 0,-1 1-8 0 0,3 0-829 0 0,-3 0-463 0 0,0 0-756 0 0,7 1-2384 0 0,-5-6-2809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0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4376 0 0,'0'0'5056'0'0,"0"0"-3323"0"0,0 0-892 0 0,0 0-30 0 0,0 0-312 0 0,0 0-350 0 0,0 0 159 0 0,5 9 236 0 0,23 47 218 0 0,-2 2-1 0 0,-2 0 1 0 0,-3 1-1 0 0,5 30-761 0 0,-27-87 48 0 0,1 0 0 0 0,0 1 0 0 0,-1-1 1 0 0,1 0-1 0 0,0 0 0 0 0,0 1 0 0 0,0-1 0 0 0,0 0 1 0 0,1 0-1 0 0,-1 0 0 0 0,1 0 0 0 0,-1 1 0 0 0,1-1 1 0 0,0 0-1 0 0,0 0 0 0 0,0 0 0 0 0,0 0 0 0 0,0 0 0 0 0,0 0 1 0 0,1-1-1 0 0,-1 1 0 0 0,0 0 0 0 0,1-1 0 0 0,0 1 1 0 0,-1-1-1 0 0,1 1 0 0 0,0-1 0 0 0,0 0 0 0 0,-1 1 1 0 0,1-1-1 0 0,0 0 0 0 0,0-1 0 0 0,1 1 0 0 0,-1 0 1 0 0,0 0-1 0 0,0-1 0 0 0,0 1 0 0 0,0-1 0 0 0,0 0 0 0 0,1 0 1 0 0,-1 0-1 0 0,0 0 0 0 0,0 0 0 0 0,1 0 0 0 0,-1 0 1 0 0,0-1-1 0 0,0 1 0 0 0,0-1 0 0 0,0 0 0 0 0,0 1 1 0 0,1-1-1 0 0,-1 0 0 0 0,-1 0 0 0 0,1-1 0 0 0,0 1 0 0 0,0 0 1 0 0,0 0-1 0 0,0-2-48 0 0,8-10 12 0 0,-2-1 1 0 0,0 0-1 0 0,0-1 0 0 0,-1 0 1 0 0,-1 0-1 0 0,-1 0 0 0 0,0-1 1 0 0,-1 1-1 0 0,0-1 0 0 0,-2-1 1 0 0,0 1-1 0 0,0 0 0 0 0,-2 0 1 0 0,0-11-13 0 0,8-64-248 0 0,17 42-1563 0 0,-13 50-1992 0 0,1 16-3833 0 0,-8-3 1523 0 0</inkml:trace>
  <inkml:trace contextRef="#ctx0" brushRef="#br0" timeOffset="402.772">461 277 744 0 0,'0'0'4648'0'0,"0"0"-1911"0"0,0 0-1776 0 0,0 0-117 0 0,0 0 345 0 0,0 0-206 0 0,0 0-467 0 0,0 0-271 0 0,-14-22-335 0 0,10 21 140 0 0,0 1 0 0 0,0 0 1 0 0,0 0-1 0 0,1 1 1 0 0,-1-1-1 0 0,0 1 1 0 0,0 0-1 0 0,1 0 0 0 0,-1 0 1 0 0,0 1-1 0 0,1-1 1 0 0,-1 1-1 0 0,1 0 1 0 0,0 0-1 0 0,0 0 1 0 0,-1 0-1 0 0,1 1 0 0 0,1-1 1 0 0,-1 1-1 0 0,0 0 1 0 0,1-1-1 0 0,-1 1 1 0 0,1 0-1 0 0,0 1 0 0 0,0-1 1 0 0,0 0-1 0 0,0 1 1 0 0,1-1-1 0 0,-1 1 1 0 0,1-1-1 0 0,0 1 1 0 0,0 0-1 0 0,0 0 0 0 0,1-1 1 0 0,-1 1-1 0 0,1 0 1 0 0,0 0-1 0 0,0 0 1 0 0,0 0-1 0 0,1-1 1 0 0,-1 1-1 0 0,1 0 0 0 0,0 0 1 0 0,0-1-1 0 0,0 1 1 0 0,2 2-51 0 0,-2-4 49 0 0,0 0 0 0 0,1 0-1 0 0,-1-1 1 0 0,1 1 0 0 0,0-1 0 0 0,-1 1 0 0 0,1-1 0 0 0,0 1 0 0 0,0-1 0 0 0,0 0 0 0 0,0 0 0 0 0,0 0 0 0 0,0 0 0 0 0,0 0 0 0 0,0 0-1 0 0,0-1 1 0 0,1 1 0 0 0,-1-1 0 0 0,0 1 0 0 0,0-1 0 0 0,1 0 0 0 0,-1 0 0 0 0,0 0 0 0 0,0 0 0 0 0,1 0 0 0 0,-1-1 0 0 0,0 1 0 0 0,0-1-1 0 0,1 1 1 0 0,-1-1 0 0 0,0 0 0 0 0,0 0 0 0 0,0 0 0 0 0,0 0 0 0 0,0 0 0 0 0,0-1 0 0 0,0 1 0 0 0,-1 0 0 0 0,1-1 0 0 0,0 1-1 0 0,-1-1 1 0 0,1 0 0 0 0,-1 0 0 0 0,0 1 0 0 0,1-1 0 0 0,-1 0 0 0 0,0 0 0 0 0,0 0 0 0 0,0 0 0 0 0,0 0 0 0 0,-1-1 0 0 0,1 1 0 0 0,0 0-1 0 0,-1 0 1 0 0,0-1 0 0 0,1 1-49 0 0,10-30-189 0 0,5 55-278 0 0,16 67-1763 0 0,-23-88-2596 0 0,-6-2-70 0 0</inkml:trace>
  <inkml:trace contextRef="#ctx0" brushRef="#br0" timeOffset="654.159">610 379 3100 0 0,'0'0'5283'0'0,"0"0"-2612"0"0,0 0-1473 0 0,0 0-3 0 0,5 7-43 0 0,-4-5-1154 0 0,2 1 149 0 0,-1 0 0 0 0,1 0 0 0 0,-1 0 1 0 0,0 1-1 0 0,0-1 0 0 0,0 1 1 0 0,-1 0-1 0 0,0-1 0 0 0,1 1 0 0 0,-1 0 1 0 0,0 0-1 0 0,-1 0 0 0 0,1 0 1 0 0,-1 0-1 0 0,0 0 0 0 0,0 0 0 0 0,0 0 1 0 0,0 0-1 0 0,-1 0 0 0 0,0 1-147 0 0,5-17 121 0 0,-1 0 0 0 0,2 0-1 0 0,-1 0 1 0 0,2 1-1 0 0,-1 0 1 0 0,2 0 0 0 0,-1 0-1 0 0,2 1 1 0 0,-1 0 0 0 0,1 0-1 0 0,2-1-120 0 0,80-39-7838 0 0,-86 50 2932 0 0</inkml:trace>
  <inkml:trace contextRef="#ctx0" brushRef="#br0" timeOffset="868.049">936 122 6625 0 0,'0'0'5241'0'0,"0"0"-3770"0"0,0 0-1056 0 0,0 0-47 0 0,-4 8 619 0 0,-24 37 682 0 0,17-31-1491 0 0,0 1 1 0 0,2 0-1 0 0,0 1 1 0 0,1 0-1 0 0,0 1 1 0 0,1 0-1 0 0,1 0 1 0 0,1 0-1 0 0,0 1 1 0 0,1 0-1 0 0,1 0 1 0 0,0 9-179 0 0,4-24-47 0 0,-1 1 0 0 0,1-1 0 0 0,0 0 0 0 0,0 1 1 0 0,0-1-1 0 0,1 0 0 0 0,-1 0 0 0 0,1 0 0 0 0,0 0 0 0 0,0 0 0 0 0,0 0 1 0 0,0 0-1 0 0,0-1 0 0 0,0 1 0 0 0,1-1 0 0 0,-1 0 0 0 0,1 0 1 0 0,0 0-1 0 0,0 0 0 0 0,0 0 0 0 0,0 0 0 0 0,0-1 0 0 0,0 1 0 0 0,0-1 1 0 0,0 0-1 0 0,1 0 0 0 0,2 1 47 0 0,32-17-10124 0 0,-27 2 4023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5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3452 0 0,'0'0'7060'0'0,"0"0"-4711"0"0,0 0-1884 0 0,0 0-268 0 0,0 0 151 0 0,0 0 170 0 0,-4 9 41 0 0,0 1-443 0 0,-10 15 64 0 0,2 2-1 0 0,1 0 0 0 0,1 0 0 0 0,1 1 1 0 0,1 0-1 0 0,2 0 0 0 0,1 1 0 0 0,1 0 1 0 0,1 0-1 0 0,2 0 0 0 0,1 3-179 0 0,43 42-212 0 0,-11-68-9058 0 0,-20-14 1716 0 0</inkml:trace>
  <inkml:trace contextRef="#ctx0" brushRef="#br0" timeOffset="247.857">167 249 11129 0 0,'0'0'2412'0'0,"0"0"-1750"0"0,0 0-566 0 0,0 0-64 0 0,0 0-69 0 0,8-1-11 0 0,-4 0 86 0 0,0 0 1 0 0,0 1-1 0 0,1 0 1 0 0,-1 0-1 0 0,0 0 1 0 0,0 0-1 0 0,0 1 1 0 0,0-1-1 0 0,0 1 1 0 0,0 0-1 0 0,0 0 1 0 0,0 1-1 0 0,0-1 1 0 0,0 1-1 0 0,0 0 1 0 0,-1 0-1 0 0,1 0 0 0 0,-1 0 1 0 0,1 1-1 0 0,-1 0 1 0 0,0-1-1 0 0,0 1 1 0 0,0 0-1 0 0,0 1 1 0 0,-1-1-1 0 0,1 0 1 0 0,0 2-39 0 0,0-1 88 0 0,-1 1 0 0 0,1-1 0 0 0,-1 1 0 0 0,0-1 0 0 0,0 1 0 0 0,0-1 0 0 0,-1 1 1 0 0,0 0-1 0 0,0 0 0 0 0,0 0 0 0 0,0 0 0 0 0,-1 0 0 0 0,1 0 0 0 0,-2 0 0 0 0,1 0 0 0 0,0 0 0 0 0,-1 0 1 0 0,0 0-1 0 0,0 0 0 0 0,0-1 0 0 0,-1 1 0 0 0,0 0 0 0 0,0 0 0 0 0,0-1 0 0 0,-2 4-88 0 0,-42 25-2482 0 0,42-35-5174 0 0,5-11 307 0 0</inkml:trace>
  <inkml:trace contextRef="#ctx0" brushRef="#br0" timeOffset="499.818">376 244 6749 0 0,'0'0'6933'0'0,"0"0"-4962"0"0,0 0-1549 0 0,-7 6 167 0 0,-67 76 193 0 0,72-79-776 0 0,1 0-1 0 0,-1-1 1 0 0,1 1-1 0 0,-1 0 1 0 0,1 0 0 0 0,0 0-1 0 0,0 0 1 0 0,1 0-1 0 0,-1 0 1 0 0,0 0-1 0 0,1 0 1 0 0,0 1 0 0 0,0-1-1 0 0,0 0 1 0 0,0 0-1 0 0,0 0 1 0 0,1 0-1 0 0,-1 0 1 0 0,1 0 0 0 0,0 0-1 0 0,0 0 1 0 0,0 0-1 0 0,0 0 1 0 0,1 0-1 0 0,-1 0 1 0 0,1 0 0 0 0,-1-1-1 0 0,1 1 1 0 0,0-1-1 0 0,0 1 1 0 0,0-1-1 0 0,1 0 1 0 0,-1 0 0 0 0,0 0-1 0 0,1 0 1 0 0,0 0-1 0 0,1 0-5 0 0,52 21-1491 0 0,-12-23-6870 0 0,-19-8 561 0 0</inkml:trace>
  <inkml:trace contextRef="#ctx0" brushRef="#br0" timeOffset="750.493">744 447 9005 0 0,'0'0'7441'0'0,"0"0"-7081"0"0,0 0-212 0 0,0 0 128 0 0,-48-2 20 0 0,30 0-220 0 0,-8 0-76 0 0,2 1 4 0 0,-1 0-8 0 0,-2 1-440 0 0,3 0-509 0 0,3 0-583 0 0,3 0-1268 0 0,4-2-3176 0 0</inkml:trace>
  <inkml:trace contextRef="#ctx0" brushRef="#br0" timeOffset="921.458">913 341 6021 0 0,'0'0'7013'0'0,"3"8"-5070"0"0,1 29-1586 0 0,0-1 1 0 0,-3 1 0 0 0,-1 0 0 0 0,-2 0-1 0 0,-1-1 1 0 0,-2 1 0 0 0,-1-1 0 0 0,-3 0-1 0 0,-6 17-357 0 0,8-102-9411 0 0,7 31 3034 0 0</inkml:trace>
  <inkml:trace contextRef="#ctx0" brushRef="#br0" timeOffset="1199.659">939 320 5260 0 0,'0'0'5212'0'0,"0"0"-2932"0"0,0 0-1867 0 0,0 0-217 0 0,0 0 433 0 0,0 7 138 0 0,0 9-509 0 0,-1-12-192 0 0,-1 0-1 0 0,1 0 0 0 0,0 0 1 0 0,0 0-1 0 0,0 0 1 0 0,1 1-1 0 0,-1-1 0 0 0,1 0 1 0 0,0 0-1 0 0,0 0 1 0 0,1 0-1 0 0,-1 1 0 0 0,1-1 1 0 0,0 0-1 0 0,0 0 1 0 0,0 0-1 0 0,1 0 0 0 0,-1 0 1 0 0,1-1-1 0 0,0 1 1 0 0,0 0-1 0 0,1-1 0 0 0,-1 1 1 0 0,0-1-1 0 0,1 0 1 0 0,0 0-1 0 0,0 0 0 0 0,0 0 1 0 0,0 0-1 0 0,1-1 1 0 0,-1 1-1 0 0,1-1 0 0 0,-1 0 1 0 0,1 0-1 0 0,0 0 1 0 0,0-1-1 0 0,0 1 0 0 0,0-1 1 0 0,0 0-1 0 0,0 0 1 0 0,0 0-1 0 0,0-1 0 0 0,0 1 1 0 0,0-1-1 0 0,0 0 1 0 0,5-1-66 0 0,-6-1-89 0 0,1 0 1 0 0,0-1 0 0 0,-1 0-1 0 0,1 0 1 0 0,-1 0 0 0 0,0 0-1 0 0,0 0 1 0 0,0-1 0 0 0,0 1-1 0 0,-1-1 1 0 0,1 0-1 0 0,-1 0 1 0 0,0 0 0 0 0,0 0-1 0 0,0 0 1 0 0,-1 0 0 0 0,0-1-1 0 0,1 1 1 0 0,-1-1 0 0 0,-1 1-1 0 0,1 0 1 0 0,-1-1 0 0 0,0 1-1 0 0,0-1 1 0 0,0 1 0 0 0,0-1-1 0 0,-1 1 1 0 0,-1-5 88 0 0,2 3 87 0 0,37 179 1721 0 0,-27-165-2975 0 0,-3-16-4340 0 0,-3-6-1768 0 0</inkml:trace>
  <inkml:trace contextRef="#ctx0" brushRef="#br0" timeOffset="1449.687">1279 171 7021 0 0,'0'0'5615'0'0,"6"7"-4154"0"0,2 3-1344 0 0,1 0 0 0 0,-2 1 0 0 0,1-1 0 0 0,-1 1 0 0 0,-1 1 0 0 0,0 0 0 0 0,-1-1 0 0 0,0 2 0 0 0,-1-1 0 0 0,0 0 0 0 0,-1 1 0 0 0,0 0-1 0 0,-1 0 1 0 0,0 0 0 0 0,-1 0 0 0 0,-1 0 0 0 0,0 0 0 0 0,-1 0 0 0 0,0 0 0 0 0,-1 0 0 0 0,-1 0 0 0 0,0-1 0 0 0,0 1 0 0 0,-1-1 0 0 0,-1 1 0 0 0,0-1 0 0 0,-1-1-1 0 0,0 1 1 0 0,-1-1 0 0 0,0 0 0 0 0,-4 4-117 0 0,-24 6-1272 0 0,8-21-5270 0 0,13-8-1714 0 0</inkml:trace>
  <inkml:trace contextRef="#ctx0" brushRef="#br0" timeOffset="1729.637">1464 78 11581 0 0,'0'0'2480'0'0,"0"0"-1588"0"0,0 0-716 0 0,0 0-138 0 0,0 0-10 0 0,6 1-134 0 0,-4-1 147 0 0,1 1 0 0 0,0-1 1 0 0,0 1-1 0 0,0 0 0 0 0,0 0 1 0 0,-1 0-1 0 0,1 0 0 0 0,-1 0 1 0 0,1 0-1 0 0,0 1 0 0 0,-1 0 1 0 0,0-1-1 0 0,1 1 0 0 0,-1 0 1 0 0,0 0-1 0 0,0 0 0 0 0,0 0 1 0 0,0 1-1 0 0,-1-1 0 0 0,1 0 1 0 0,-1 1-1 0 0,1-1 0 0 0,-1 1 1 0 0,0 0-1 0 0,0-1 0 0 0,0 1 1 0 0,0 0-1 0 0,0 0 0 0 0,-1-1 1 0 0,1 1-1 0 0,-1 0 0 0 0,0 0 1 0 0,0 0-1 0 0,0 0 1 0 0,0 0-1 0 0,0 0 0 0 0,-1 0 1 0 0,1-1-1 0 0,-1 1 0 0 0,0 0 1 0 0,0 0-1 0 0,0 1-41 0 0,-63 93 561 0 0,67-95-525 0 0,0-1-1 0 0,0 1 1 0 0,1 0 0 0 0,-1-1 0 0 0,0 0 0 0 0,1 1 0 0 0,-1-1 0 0 0,1-1 0 0 0,-1 1 0 0 0,1 0 0 0 0,-1-1 0 0 0,1 0-1 0 0,0 0 1 0 0,-1 0 0 0 0,1 0 0 0 0,0-1 0 0 0,-1 1 0 0 0,1-1 0 0 0,-1 0 0 0 0,1 0 0 0 0,-1 0 0 0 0,2-1-36 0 0,24-1-3934 0 0,-20 2-738 0 0,3 0-4290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84 6413 0 0,'0'0'5367'0'0,"0"0"-3458"0"0,0 0-1318 0 0,0 0-70 0 0,0 0 69 0 0,-8-2 24 0 0,-92-9 339 0 0,-26-4-2954 0 0,113 10-466 0 0,7-2-2078 0 0,5 2-764 0 0</inkml:trace>
  <inkml:trace contextRef="#ctx0" brushRef="#br0" timeOffset="174.253">135 0 3360 0 0,'0'0'4263'0'0,"0"0"-2509"0"0,2 8-739 0 0,1-1-725 0 0,-1 0 1 0 0,0 0 0 0 0,0 0 0 0 0,-1 1 0 0 0,0-1 0 0 0,0 0 0 0 0,-1 1 0 0 0,0-1-1 0 0,0 1 1 0 0,-1-1 0 0 0,0 0 0 0 0,0 1 0 0 0,-1-1 0 0 0,0 0 0 0 0,0 0-1 0 0,-1 2-290 0 0,-4 24-23 0 0,13-29-8877 0 0,2-9 2778 0 0</inkml:trace>
  <inkml:trace contextRef="#ctx0" brushRef="#br0" timeOffset="561.056">508 34 9233 0 0,'0'0'4142'0'0,"2"7"-2984"0"0,-2-3-1101 0 0,0 0 0 0 0,1-1 1 0 0,-2 1-1 0 0,1 0 1 0 0,0 0-1 0 0,-1-1 1 0 0,1 1-1 0 0,-1 0 0 0 0,0-1 1 0 0,0 1-1 0 0,-1-1 1 0 0,1 1-1 0 0,-1-1 0 0 0,0 1 1 0 0,1-1-1 0 0,-2 0 1 0 0,1 0-1 0 0,0 0 0 0 0,0 0 1 0 0,-1-1-1 0 0,0 1 1 0 0,0 0-1 0 0,1-1 0 0 0,-1 0 1 0 0,-1 0-1 0 0,1 0 1 0 0,0 0-1 0 0,0 0 0 0 0,-1-1 1 0 0,-1 1-58 0 0,4 0-20 0 0,-1 0 0 0 0,1-1 0 0 0,-1 1 0 0 0,1 0-1 0 0,-1-1 1 0 0,0 0 0 0 0,0 1 0 0 0,0-1 0 0 0,0 0 0 0 0,0 0 0 0 0,0 0 0 0 0,0 0 0 0 0,0-1 0 0 0,0 1 0 0 0,0 0 0 0 0,-1-1-1 0 0,1 0 1 0 0,0 1 0 0 0,0-1 0 0 0,-1 0 0 0 0,1 0 0 0 0,0 0 0 0 0,0-1 0 0 0,-1 1 0 0 0,1 0 0 0 0,0-1 0 0 0,0 0 0 0 0,0 1 0 0 0,0-1-1 0 0,0 0 1 0 0,0 0 0 0 0,0 0 0 0 0,0 0 0 0 0,0 0 0 0 0,0-1 0 0 0,0 1 0 0 0,1-1 0 0 0,-1 1 0 0 0,0-1 0 0 0,1 1 0 0 0,-1-1-1 0 0,1 0 1 0 0,0 0 0 0 0,0 0 0 0 0,0 0 0 0 0,0 0 0 0 0,0 0 0 0 0,0 0 0 0 0,0 0 0 0 0,0 0 0 0 0,1 0 0 0 0,-1-1 0 0 0,1 1 0 0 0,0 0-1 0 0,0 0 1 0 0,0 0 0 0 0,0-1 0 0 0,0 1 0 0 0,0 0 0 0 0,0 0 20 0 0,1 0 21 0 0,-1 1-1 0 0,0-1 1 0 0,1 1-1 0 0,-1-1 1 0 0,1 1 0 0 0,0 0-1 0 0,-1-1 1 0 0,1 1 0 0 0,0 0-1 0 0,0 0 1 0 0,0 0-1 0 0,0-1 1 0 0,0 1 0 0 0,0 0-1 0 0,0 0 1 0 0,0 0-1 0 0,1 1 1 0 0,-1-1 0 0 0,0 0-1 0 0,0 0 1 0 0,1 1-1 0 0,-1-1 1 0 0,1 1 0 0 0,-1-1-1 0 0,0 1 1 0 0,1-1 0 0 0,-1 1-1 0 0,1 0 1 0 0,-1 0-1 0 0,1 0 1 0 0,-1 0 0 0 0,1 0-1 0 0,-1 0 1 0 0,1 0-1 0 0,-1 0 1 0 0,1 0 0 0 0,-1 1-1 0 0,1-1 1 0 0,-1 1-1 0 0,0-1 1 0 0,1 1 0 0 0,-1 0-1 0 0,0-1 1 0 0,1 1-1 0 0,-1 0 1 0 0,0 0 0 0 0,0 0-1 0 0,0 0 1 0 0,1 1-21 0 0,58 46 281 0 0,-56-43-213 0 0,-2-2 23 0 0,0 1-1 0 0,0-1 1 0 0,0 0-1 0 0,0-1 1 0 0,0 1-1 0 0,1 0 1 0 0,-1-1 0 0 0,1 1-1 0 0,0-1 1 0 0,0 0-1 0 0,0 0 1 0 0,0 0-1 0 0,0 0 1 0 0,0 0 0 0 0,1-1-1 0 0,-1 1 1 0 0,0-1-1 0 0,1 0 1 0 0,-1 0-1 0 0,1 0 1 0 0,0-1-1 0 0,-1 1 1 0 0,1-1 0 0 0,-1 0-1 0 0,1 0 1 0 0,1 0-91 0 0,-4-4 1 0 0,1 0-1 0 0,-1 1 1 0 0,0-1 0 0 0,-1 0 0 0 0,1 0 0 0 0,-1 0 0 0 0,1 0 0 0 0,-1 0 0 0 0,-1 0-1 0 0,1 0 1 0 0,0 0 0 0 0,-1 0 0 0 0,0 1 0 0 0,0-1 0 0 0,0 0 0 0 0,0 0 0 0 0,-1 1 0 0 0,1-1-1 0 0,-1 0 1 0 0,0 1 0 0 0,0 0 0 0 0,-2-3-1 0 0,3 3-186 0 0,0 2-211 0 0,-9-24-1133 0 0,9 13-7548 0 0,8 12 1486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9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 6385 0 0,'0'0'5849'0'0,"0"0"-3532"0"0,0 0-1612 0 0,0 0-461 0 0,3 6-23 0 0,7 25 52 0 0,-1 0 0 0 0,-2 1 0 0 0,-1 0-1 0 0,-1 1 1 0 0,-1-1 0 0 0,-3 1-1 0 0,0-1 1 0 0,-4 24-273 0 0,3-25 121 0 0,-1-30-107 0 0,-1 0 1 0 0,0-1 0 0 0,1 1 0 0 0,-1-1 0 0 0,0 1-1 0 0,0-1 1 0 0,1 0 0 0 0,-1 0 0 0 0,0 0 0 0 0,0 0 0 0 0,0 0-1 0 0,1 0 1 0 0,-1 0 0 0 0,0-1 0 0 0,0 1 0 0 0,1-1-1 0 0,-1 1 1 0 0,0-1 0 0 0,1 0 0 0 0,-1 1 0 0 0,0-1-1 0 0,1 0 1 0 0,-1 0 0 0 0,1 0 0 0 0,0 0 0 0 0,-1-1-1 0 0,1 1 1 0 0,0 0 0 0 0,0 0 0 0 0,-1-1 0 0 0,0-1-15 0 0,0 2-41 0 0,1-2 11 0 0,-1 1 0 0 0,1 0-1 0 0,-1 0 1 0 0,0 0 0 0 0,0 0 0 0 0,0 0-1 0 0,0 0 1 0 0,0 0 0 0 0,0 0-1 0 0,0 1 1 0 0,-1-1 0 0 0,1 1 0 0 0,-1 0-1 0 0,1 0 1 0 0,-1 0 0 0 0,1 0-1 0 0,-1 0 1 0 0,0 0 0 0 0,0 1 0 0 0,1-1-1 0 0,-1 1 1 0 0,0 0 0 0 0,0 0-1 0 0,1 0 1 0 0,-1 0 0 0 0,0 0 0 0 0,0 0-1 0 0,1 1 1 0 0,-1 0 0 0 0,0-1-1 0 0,1 1 1 0 0,-1 0 0 0 0,1 0 0 0 0,-1 0-1 0 0,1 1 1 0 0,-1-1 0 0 0,1 1-1 0 0,0-1 1 0 0,-1 1 0 0 0,1 0 0 0 0,0 0-1 0 0,0 0 1 0 0,1 0 0 0 0,-1 0-1 0 0,0 0 1 0 0,1 0 0 0 0,-1 1 0 0 0,1-1-1 0 0,-1 2 31 0 0,1 0 39 0 0,1-1 0 0 0,-1 0 0 0 0,1 0 0 0 0,0 1-1 0 0,0-1 1 0 0,0 0 0 0 0,1 1 0 0 0,-1-1 0 0 0,1 0-1 0 0,0 0 1 0 0,0 0 0 0 0,0 0 0 0 0,0 1 0 0 0,0-1 0 0 0,1-1-1 0 0,-1 1 1 0 0,1 0 0 0 0,0 0 0 0 0,0-1 0 0 0,0 1 0 0 0,0-1-1 0 0,0 1 1 0 0,1-1 0 0 0,-1 0 0 0 0,1 0 0 0 0,-1 0 0 0 0,1 0-1 0 0,0 0 1 0 0,0-1 0 0 0,0 1 0 0 0,0-1 0 0 0,0 0 0 0 0,0 0-1 0 0,0 0 1 0 0,0 0 0 0 0,1-1 0 0 0,0 1-39 0 0,55-4-5711 0 0,-47 1 1292 0 0,-3-2-1854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15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59 7585 0 0,'0'0'4713'0'0,"0"0"-3445"0"0,0 0-1357 0 0,-1 8 225 0 0,20 227 2667 0 0,-16-215-4233 0 0,3-36-5307 0 0,-5 5 900 0 0</inkml:trace>
  <inkml:trace contextRef="#ctx0" brushRef="#br0" timeOffset="249.976">61 9 92 0 0,'0'0'6517'0'0,"0"0"-4726"0"0,8-2-1388 0 0,-4 0-243 0 0,1 1 1 0 0,-1 0 0 0 0,1 0-1 0 0,0 0 1 0 0,0 1 0 0 0,-1-1-1 0 0,1 1 1 0 0,0 0-1 0 0,0 1 1 0 0,-1-1 0 0 0,1 1-1 0 0,0 0 1 0 0,-1 0 0 0 0,1 1-1 0 0,-1-1 1 0 0,1 1-1 0 0,-1 0 1 0 0,0 0 0 0 0,1 0-1 0 0,-1 1 1 0 0,0 0 0 0 0,-1-1-1 0 0,1 1 1 0 0,1 1-161 0 0,-3-3 24 0 0,0 1 0 0 0,1-1 0 0 0,-1 0 0 0 0,0 1 0 0 0,0-1 0 0 0,0 1 0 0 0,0 0 0 0 0,0-1 0 0 0,0 1 0 0 0,0 0 0 0 0,-1 0 0 0 0,1 0 1 0 0,-1 1-1 0 0,1-1 0 0 0,-1 0 0 0 0,0 0 0 0 0,0 1 0 0 0,0-1 0 0 0,0 1 0 0 0,-1-1 0 0 0,1 1 0 0 0,0-1 0 0 0,-1 1 0 0 0,0 0 0 0 0,0-1 0 0 0,0 1 0 0 0,0-1 0 0 0,0 1 0 0 0,0 0 0 0 0,0-1 0 0 0,-1 1 0 0 0,0-1 1 0 0,1 1-1 0 0,-1-1 0 0 0,0 1 0 0 0,0-1 0 0 0,0 0 0 0 0,-1 1 0 0 0,1-1 0 0 0,0 0 0 0 0,-1 0 0 0 0,0 0 0 0 0,1 0 0 0 0,-1 0 0 0 0,0 0 0 0 0,0 0 0 0 0,0-1 0 0 0,0 1 0 0 0,0-1 0 0 0,-1 1 0 0 0,1-1 1 0 0,0 0-1 0 0,-1 0 0 0 0,0 0-24 0 0,-53 19-224 0 0,18-20-5120 0 0,25-4 35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9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10949 0 0,'0'0'3413'0'0,"0"0"-2630"0"0,0 0-672 0 0,0 0 70 0 0,0 0 47 0 0,0 0-155 0 0,9-20 234 0 0,53 128 656 0 0,-26-52 199 0 0,-14-105-708 0 0,-22 47-463 0 0,1 1-1 0 0,-1-1 0 0 0,1 0 0 0 0,-1 1 1 0 0,1-1-1 0 0,0 1 0 0 0,0-1 0 0 0,0 1 1 0 0,0-1-1 0 0,0 1 0 0 0,0 0 0 0 0,0 0 0 0 0,0-1 1 0 0,0 1-1 0 0,1 0 0 0 0,-1 0 0 0 0,0 0 1 0 0,1 0-1 0 0,-1 0 0 0 0,1 0 0 0 0,-1 1 1 0 0,1-1-1 0 0,0 1 0 0 0,-1-1 0 0 0,1 1 1 0 0,0-1-1 0 0,-1 1 0 0 0,1 0 0 0 0,0 0 1 0 0,-1-1-1 0 0,1 1 0 0 0,0 1 0 0 0,-1-1 0 0 0,1 0 1 0 0,0 0-1 0 0,-1 1 0 0 0,1-1 0 0 0,0 1 1 0 0,-1-1-1 0 0,1 1 0 0 0,0-1 0 0 0,-1 1 1 0 0,0 0-1 0 0,1 0 0 0 0,-1 0 0 0 0,1 0 1 0 0,-1 0-1 0 0,0 0 0 0 0,0 1 0 0 0,1-1 1 0 0,-1 0-1 0 0,0 0 0 0 0,0 1 0 0 0,0-1 0 0 0,0 1 1 0 0,-1-1-1 0 0,1 1 0 0 0,0-1 0 0 0,-1 1 1 0 0,1 0-1 0 0,-1 0 10 0 0,111 104-1704 0 0,-106-103-1926 0 0,3-2-3588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6:38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 1656 0 0,'0'0'3061'0'0,"0"0"1866"0"0,0 0-2916 0 0,0 0-988 0 0,0 0 330 0 0,0 0-27 0 0,0 0-211 0 0,0 0-247 0 0,0 0-282 0 0,5 1-314 0 0,20 1-249 0 0,-8 1 19 0 0,-1-1 1 0 0,1 0-1 0 0,-1-1 0 0 0,1-1 0 0 0,0-1 0 0 0,-1 0 1 0 0,1-1-1 0 0,-1-1 0 0 0,0 0 0 0 0,1-1 1 0 0,-1-1-1 0 0,13-7-42 0 0,-27 12-12 0 0,-1-1 1 0 0,1 0-1 0 0,-1 0 1 0 0,0 0 0 0 0,0 0-1 0 0,0 0 1 0 0,1 0-1 0 0,-1 0 1 0 0,0-1 0 0 0,0 1-1 0 0,-1 0 1 0 0,1-1-1 0 0,0 1 1 0 0,0 0-1 0 0,-1-1 1 0 0,1 1 0 0 0,-1-1-1 0 0,1 1 1 0 0,-1-1-1 0 0,1 0 1 0 0,-1 1-1 0 0,0-1 1 0 0,0 1 0 0 0,0-1-1 0 0,0 1 1 0 0,0-1-1 0 0,0 0 1 0 0,0 1-1 0 0,-1-1 1 0 0,1 1 0 0 0,-1-1-1 0 0,1 1 1 0 0,-1-1-1 0 0,1 1 1 0 0,-1-1 0 0 0,0 1-1 0 0,0 0 1 0 0,1-1-1 0 0,-1 1 1 0 0,0 0-1 0 0,0 0 1 0 0,-1-1 0 0 0,1 1-1 0 0,0 0 1 0 0,0 0-1 0 0,0 0 1 0 0,-1 0-1 0 0,1 1 1 0 0,0-1 0 0 0,-1 0-1 0 0,1 1 1 0 0,-1-1-1 0 0,1 0 1 0 0,-2 1 11 0 0,-80-39-619 0 0,81 38 596 0 0,0-1 1 0 0,-1 1 0 0 0,1 0-1 0 0,-1 0 1 0 0,1 0 0 0 0,-1 0-1 0 0,1 1 1 0 0,-1-1 0 0 0,0 1-1 0 0,1-1 1 0 0,-1 1 0 0 0,0 0-1 0 0,0 0 1 0 0,1 0 0 0 0,-1 0-1 0 0,0 1 1 0 0,1-1 0 0 0,-1 1-1 0 0,0 0 1 0 0,1 0 0 0 0,-1 0-1 0 0,1 0 1 0 0,-1 0 0 0 0,1 0-1 0 0,0 0 1 0 0,-1 1 0 0 0,1-1-1 0 0,0 1 1 0 0,0 0 0 0 0,0 0-1 0 0,0 0 1 0 0,0 0 0 0 0,0 0-1 0 0,1 0 1 0 0,-1 0 0 0 0,1 1-1 0 0,0-1 1 0 0,-1 0 0 0 0,1 1-1 0 0,0-1 1 0 0,0 1 0 0 0,0-1-1 0 0,1 1 1 0 0,-1 0 0 0 0,1-1-1 0 0,-1 1 1 0 0,1 0 0 0 0,0 0-1 0 0,0-1 1 0 0,0 1 0 0 0,1 0-1 0 0,-1-1 1 0 0,0 1 0 0 0,1 0-1 0 0,0 0 23 0 0,28 249 885 0 0,-28-250-1069 0 0,18 58 311 0 0,1-48-8135 0 0,-11-15-887 0 0</inkml:trace>
  <inkml:trace contextRef="#ctx0" brushRef="#br0" timeOffset="233.448">238 346 6309 0 0,'0'0'10060'0'0,"0"0"-9659"0"0,-43-3-241 0 0,21-1 76 0 0,-5-1 12 0 0,-1 0-248 0 0,4 0-796 0 0,-2 0-185 0 0,4 1-91 0 0,5 1-784 0 0,3 1-1092 0 0,5 1-3713 0 0</inkml:trace>
  <inkml:trace contextRef="#ctx0" brushRef="#br0" timeOffset="483.428">377 184 11117 0 0,'0'0'4460'0'0,"0"0"-3500"0"0,-5 7-806 0 0,-1 1-122 0 0,1-1-1 0 0,0 1 1 0 0,0 0-1 0 0,1 0 1 0 0,0 1 0 0 0,0-1-1 0 0,1 1 1 0 0,0 0 0 0 0,1 0-1 0 0,-1 0 1 0 0,2 0 0 0 0,-1 0-1 0 0,2 1 1 0 0,-1-1 0 0 0,1 0-1 0 0,0 1 1 0 0,1-1-1 0 0,0 0 1 0 0,1 1 0 0 0,0-1-1 0 0,0 0 1 0 0,1 0 0 0 0,0 0-1 0 0,0-1 1 0 0,1 1 0 0 0,5 6-32 0 0,10-3-1482 0 0,-4-9-2454 0 0,-6-3-2079 0 0</inkml:trace>
  <inkml:trace contextRef="#ctx0" brushRef="#br0" timeOffset="671.036">513 292 5168 0 0,'0'0'4928'0'0,"7"-1"-4276"0"0,-4 1-528 0 0,1-1 0 0 0,0 0 1 0 0,0 1-1 0 0,0 0 1 0 0,-1 0-1 0 0,1 0 0 0 0,0 0 1 0 0,0 1-1 0 0,0-1 0 0 0,-1 1 1 0 0,1 0-1 0 0,0 0 1 0 0,-1 1-1 0 0,1-1 0 0 0,-1 1 1 0 0,1-1-1 0 0,-1 1 1 0 0,0 0-1 0 0,0 1 0 0 0,1-1 1 0 0,-2 0-1 0 0,1 1 0 0 0,0 0 1 0 0,0-1-1 0 0,-1 1 1 0 0,0 0-1 0 0,1 1-124 0 0,-1 1 112 0 0,1 0 1 0 0,-1 0-1 0 0,0 0 1 0 0,0 0-1 0 0,-1 1 1 0 0,0-1-1 0 0,0 1 1 0 0,0-1-1 0 0,0 1 1 0 0,-1-1-1 0 0,0 1 1 0 0,0-1-1 0 0,-1 1 1 0 0,1-1-1 0 0,-1 1 1 0 0,0-1-1 0 0,-1 1 1 0 0,1-1-1 0 0,-1 0 1 0 0,0 0-1 0 0,-1 0 1 0 0,1 0-1 0 0,-1 0 1 0 0,0 0-1 0 0,0 0 1 0 0,0-1-1 0 0,-1 0 1 0 0,0 0-1 0 0,0 0 1 0 0,-1 2-113 0 0,-65 18-4748 0 0,64-26-451 0 0,4-8-2335 0 0</inkml:trace>
  <inkml:trace contextRef="#ctx0" brushRef="#br0" timeOffset="953.469">695 286 7417 0 0,'0'0'5611'0'0,"0"0"-4180"0"0,-3 8-1269 0 0,-6 16 52 0 0,-22 96 1136 0 0,30-117-1390 0 0,1-1-1 0 0,0 1 1 0 0,0 0-1 0 0,0 0 0 0 0,0 0 1 0 0,1 0-1 0 0,-1-1 1 0 0,1 1-1 0 0,0 0 1 0 0,-1 0-1 0 0,1-1 0 0 0,0 1 1 0 0,1-1-1 0 0,-1 1 1 0 0,0-1-1 0 0,1 1 1 0 0,0-1-1 0 0,-1 0 1 0 0,1 1-1 0 0,0-1 0 0 0,0 0 1 0 0,0 0-1 0 0,0-1 1 0 0,0 1-1 0 0,1 0 1 0 0,-1-1-1 0 0,1 1 0 0 0,-1-1 1 0 0,1 0-1 0 0,-1 0 1 0 0,1 0-1 0 0,0 0 1 0 0,-1 0-1 0 0,1 0 0 0 0,0-1 1 0 0,0 0-1 0 0,0 1 1 0 0,-1-1-1 0 0,1 0 1 0 0,1 0 40 0 0,21-5-5227 0 0,-19 1-613 0 0</inkml:trace>
  <inkml:trace contextRef="#ctx0" brushRef="#br0" timeOffset="1199.569">833 272 9037 0 0,'0'0'4343'0'0,"4"6"-3184"0"0,1 2-1063 0 0,1-1 0 0 0,-2 1 0 0 0,1 1 0 0 0,-2-1 0 0 0,1 1 0 0 0,-1-1 0 0 0,0 1 0 0 0,0 0 0 0 0,-1 0 0 0 0,-1 0 0 0 0,1 0-1 0 0,-2 1 1 0 0,1-1 0 0 0,-1 0 0 0 0,0 0 0 0 0,-1 1 0 0 0,0-1 0 0 0,-1 0 0 0 0,0 0 0 0 0,0 0 0 0 0,-1 0 0 0 0,0-1 0 0 0,-1 1 0 0 0,1-1-1 0 0,-2 1 1 0 0,1-1 0 0 0,-1 0 0 0 0,0-1 0 0 0,-1 1 0 0 0,0-1 0 0 0,0 0 0 0 0,-6 4-96 0 0,-73 44-380 0 0,53-46-2471 0 0,3-13-4079 0 0,20-4-518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07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291 210 4528 0 0,'0'0'4257'0'0,"0"0"-2146"0"0,0 0-1202 0 0,0 0-169 0 0,0 0 14 0 0,0 0-150 0 0,0 0-378 0 0,0 0-142 0 0,0 0 37 0 0,-2 4 119 0 0,-2 0-194 0 0,0 0 1 0 0,0 0-1 0 0,-1-1 1 0 0,0 1-1 0 0,0-1 0 0 0,1 0 1 0 0,-2 0-1 0 0,1-1 1 0 0,0 1-1 0 0,-1-1 0 0 0,1 0 1 0 0,-1-1-1 0 0,1 1 1 0 0,-1-1-1 0 0,0 0 0 0 0,0 0 1 0 0,1-1-1 0 0,-1 0 1 0 0,0 0-1 0 0,0 0 0 0 0,0-1 1 0 0,1 0-1 0 0,-1 0 1 0 0,0 0-1 0 0,1-1 1 0 0,-1 0-1 0 0,1 0 0 0 0,-1 0 1 0 0,1-1-1 0 0,0 0 1 0 0,0 0-1 0 0,0 0 0 0 0,1 0 1 0 0,-1-1-1 0 0,0-1-46 0 0,35 34 124 0 0,-25-22-65 0 0,0 0-1 0 0,-1 0 1 0 0,0 0 0 0 0,0 0-1 0 0,-1 0 1 0 0,0 1-1 0 0,0 0 1 0 0,-1 0 0 0 0,0-1-1 0 0,0 1 1 0 0,-1 1-1 0 0,0-1 1 0 0,0 0 0 0 0,-1 0-1 0 0,0 0 1 0 0,0 0-1 0 0,-1 0 1 0 0,0 1 0 0 0,-1-1-1 0 0,1 0 1 0 0,-2-1-1 0 0,1 1 1 0 0,-1 0 0 0 0,0-1-1 0 0,-1 1 1 0 0,1-1-1 0 0,-2 0 1 0 0,1 0 0 0 0,-4 3-59 0 0,6-8 30 0 0,0 0 0 0 0,-1-1 0 0 0,1 1 0 0 0,-1-1 0 0 0,1 0 0 0 0,-1 0 0 0 0,1 0 0 0 0,-1 0 0 0 0,0-1 0 0 0,0 1 0 0 0,1-1 0 0 0,-1 1 0 0 0,0-1 0 0 0,0 0 1 0 0,1 0-1 0 0,-1 0 0 0 0,0 0 0 0 0,0-1 0 0 0,0 1 0 0 0,1-1 0 0 0,-1 0 0 0 0,0 0 0 0 0,1 0 0 0 0,-1 0 0 0 0,1 0 0 0 0,-1 0 0 0 0,1-1 0 0 0,0 1 0 0 0,-1-1 0 0 0,1 0 0 0 0,0 0 0 0 0,0 1 1 0 0,0-1-1 0 0,0-1 0 0 0,0 1 0 0 0,1 0 0 0 0,-1 0 0 0 0,1-1 0 0 0,-1 1 0 0 0,1-1 0 0 0,-1 0-30 0 0,-29-113 550 0 0,33 111-600 0 0,0 1 0 0 0,-1 0 0 0 0,2-1 0 0 0,-1 1 0 0 0,0 0 0 0 0,1 0 0 0 0,0 0 0 0 0,0 1 0 0 0,0-1 0 0 0,0 1 0 0 0,0-1 0 0 0,1 1 0 0 0,0 0 0 0 0,0 0 0 0 0,-1 1 0 0 0,2-1 0 0 0,-1 1 0 0 0,0 0 0 0 0,0 0-1 0 0,1 0 1 0 0,-1 1 0 0 0,1-1 0 0 0,-1 1 0 0 0,1 0 0 0 0,0 1 0 0 0,1-1 50 0 0,35-14-7927 0 0,-32 9 807 0 0</inkml:trace>
  <inkml:trace contextRef="#ctx0" brushRef="#br0" timeOffset="373.443">398 3 6021 0 0,'0'0'5619'0'0,"0"0"-3814"0"0,0 0-1042 0 0,0 0 75 0 0,0 0-85 0 0,0 0-257 0 0,0 0-174 0 0,0 0-128 0 0,0 0-155 0 0,5-1-35 0 0,-3 0 10 0 0,1 1 1 0 0,-1 0-1 0 0,1 0 0 0 0,-1 0 1 0 0,1 0-1 0 0,-1 0 1 0 0,1 0-1 0 0,-1 1 1 0 0,1-1-1 0 0,-1 1 1 0 0,1 0-1 0 0,-1 0 1 0 0,0 0-1 0 0,1 0 1 0 0,-1 0-1 0 0,0 0 1 0 0,0 1-1 0 0,0-1 1 0 0,0 1-1 0 0,0-1 1 0 0,0 1-1 0 0,0 0 1 0 0,0 0-1 0 0,-1-1 0 0 0,1 1 1 0 0,-1 1-1 0 0,0-1 1 0 0,1 0-1 0 0,-1 0 1 0 0,0 0-1 0 0,0 1 1 0 0,0-1-1 0 0,-1 0 1 0 0,1 1-1 0 0,0-1 1 0 0,-1 1-1 0 0,0-1 1 0 0,1 1-1 0 0,-1-1 1 0 0,0 1-1 0 0,0-1 1 0 0,-1 1-1 0 0,1-1 1 0 0,0 1-1 0 0,-1-1 1 0 0,0 1-1 0 0,1-1 0 0 0,-1 1 1 0 0,0-1-1 0 0,0 0 1 0 0,0 0-1 0 0,-1 1 1 0 0,1-1-1 0 0,-1 0 1 0 0,1 0-1 0 0,-2 1-14 0 0,-64 59 408 0 0,117-34 45 0 0,14-18-366 0 0,19 5-1101 0 0,-33 3-6324 0 0,-49-18 366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07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295 180 5593 0 0,'0'0'4247'0'0,"0"0"-2287"0"0,0 0-772 0 0,0 0 198 0 0,0 0-75 0 0,0 0-258 0 0,0 0-361 0 0,0 0-277 0 0,-33-1 220 0 0,0 1-668 0 0,18 2-25 0 0,0-2-1 0 0,0 0 1 0 0,0 0-1 0 0,0-2 1 0 0,0 0 0 0 0,0 0-1 0 0,1-1 1 0 0,-1-1-1 0 0,1-1 1 0 0,-12-5 58 0 0,8-6-3077 0 0,11 1-3892 0 0,8-1-848 0 0</inkml:trace>
  <inkml:trace contextRef="#ctx0" brushRef="#br0" timeOffset="247.495">280 37 4000 0 0,'0'0'7237'0'0,"0"0"-5201"0"0,0 0-1132 0 0,0 0-156 0 0,0 0 108 0 0,0 0 185 0 0,-44 3-381 0 0,21-4-312 0 0,-8-3-224 0 0,0 1-124 0 0,-3-1-176 0 0,3-2-744 0 0,3 2-649 0 0,3-3-907 0 0,9 4-2264 0 0,-1-4-1569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4:26.67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4895 387 408 0 0,'0'0'639'0'0,"0"0"-177"0"0,0 0-299 0 0,0 0 11 0 0,0 0-11 0 0,0 0 42 0 0,0 0 427 0 0,0 0 1193 0 0,22 17 1372 0 0,73-33 1822 0 0,-8-97-3429 0 0,-86 104-1515 0 0,0 0 1 0 0,-1 0 0 0 0,0-1-1 0 0,0 1 1 0 0,-1 0 0 0 0,0 0-1 0 0,-1 0 1 0 0,0 0 0 0 0,0 0-1 0 0,-1 1 1 0 0,0-1 0 0 0,0 1-1 0 0,-1-1 1 0 0,-1 1 0 0 0,1 0-1 0 0,-1 0 1 0 0,0 1 0 0 0,-1 0-1 0 0,0 0 1 0 0,0 0-1 0 0,0 0 1 0 0,-1 1 0 0 0,-4-3-76 0 0,0 0-39 0 0,0 1 0 0 0,-1 0 0 0 0,-1 1 0 0 0,1 0 0 0 0,-1 1 0 0 0,0 0 0 0 0,-1 1 1 0 0,1 0-1 0 0,-1 2 0 0 0,0-1 0 0 0,0 1 0 0 0,0 1 0 0 0,0 1 0 0 0,0 0 0 0 0,-1 1 0 0 0,1 0 0 0 0,-2 1 39 0 0,9 0-1 0 0,-1 1 0 0 0,0 0 0 0 0,1 0 0 0 0,-1 0 0 0 0,1 1 0 0 0,0 0 0 0 0,-1 1 0 0 0,1-1-1 0 0,1 2 1 0 0,-1-1 0 0 0,1 0 0 0 0,-1 1 0 0 0,1 1 0 0 0,1-1 0 0 0,-1 1 0 0 0,1-1 0 0 0,0 2-1 0 0,0-1 1 0 0,1 0 0 0 0,0 1 0 0 0,0 0 0 0 0,0 0 0 0 0,1 0 0 0 0,0 1 0 0 0,1-1 0 0 0,-1 1-1 0 0,1-1 1 0 0,1 1 0 0 0,-1 0 0 0 0,2 0 0 0 0,-1 0 0 0 0,1-1 0 0 0,0 9 1 0 0,0-7 63 0 0,0-1 1 0 0,0 1-1 0 0,1 0 1 0 0,0 0-1 0 0,1 0 0 0 0,-1-1 1 0 0,2 1-1 0 0,-1-1 1 0 0,1 1-1 0 0,1-1 1 0 0,-1 0-1 0 0,1 0 1 0 0,1 0-1 0 0,0-1 1 0 0,0 0-1 0 0,0 0 0 0 0,1 0 1 0 0,0 0-1 0 0,0-1 1 0 0,1 0-1 0 0,-1 0 1 0 0,1-1-1 0 0,1 0 1 0 0,7 5-64 0 0,-7-5 41 0 0,1 1 0 0 0,1-1 1 0 0,-1-1-1 0 0,1 0 1 0 0,0 0-1 0 0,0-1 1 0 0,0 0-1 0 0,0 0 1 0 0,0-1-1 0 0,1-1 1 0 0,-1 0-1 0 0,0 0 0 0 0,1-1 1 0 0,-1 0-1 0 0,1-1 1 0 0,-1 0-1 0 0,2-1-41 0 0,-9 1-657 0 0,3-2-1127 0 0,-3-2-4934 0 0,1-4-1821 0 0</inkml:trace>
  <inkml:trace contextRef="#ctx0" brushRef="#br0" timeOffset="28633.242">4596 1830 548 0 0,'0'0'496'0'0,"0"0"-496"0"0,0 0-28 0 0,0 0-116 0 0,0 0 56 0 0,0 0 8 0 0,0 0 68 0 0,0 0 0 0 0,0 0 0 0 0,0 0 12 0 0,-4 4-12 0 0,1-3-52 0 0,3-1-224 0 0,0 1-16 0 0</inkml:trace>
  <inkml:trace contextRef="#ctx0" brushRef="#br0" timeOffset="29320.284">4512 1825 964 0 0,'0'0'32'0'0,"0"0"25"0"0,0 0 49 0 0,-7 2 76 0 0,-222 19 4895 0 0,139-19-4695 0 0,-673 8 1888 0 0,745-11-2089 0 0,-28-1-64 0 0,65 0-2496 0 0,2 2 438 0 0,-2 0-763 0 0</inkml:trace>
  <inkml:trace contextRef="#ctx0" brushRef="#br0" timeOffset="29587.326">4220 1884 5260 0 0,'0'0'2233'0'0,"0"0"-1899"0"0,-7 1-825 0 0,-319 15 2804 0 0,-355-15-1246 0 0,648 2-920 0 0,12-1-5717 0 0,33 0 277 0 0</inkml:trace>
  <inkml:trace contextRef="#ctx0" brushRef="#br0" timeOffset="34578.619">2450 2142 1356 0 0,'0'0'5363'0'0,"0"0"-2595"0"0,0 0-1251 0 0,0 0-406 0 0,0 0-58 0 0,0 0-282 0 0,0 0-519 0 0,0 0-150 0 0,0 0 88 0 0,2 7 56 0 0,7 94 384 0 0,-9-104-584 0 0,0 0 0 0 0,0 0 0 0 0,0 0 0 0 0,1 0 1 0 0,-1 0-1 0 0,1 0 0 0 0,0 0 0 0 0,0 0 0 0 0,0 0 0 0 0,0 0 1 0 0,1 0-1 0 0,-1 0 0 0 0,1 1 0 0 0,-1-1 0 0 0,1 1 0 0 0,0-1 1 0 0,0 1-1 0 0,0 0 0 0 0,1 0 0 0 0,-1 0 0 0 0,0 0 0 0 0,1 0 1 0 0,-1 0-1 0 0,1 1 0 0 0,0-1 0 0 0,-1 1 0 0 0,1 0 1 0 0,0-1-1 0 0,0 1 0 0 0,0 1 0 0 0,0-1 0 0 0,0 0 0 0 0,0 1 1 0 0,0-1-1 0 0,0 1 0 0 0,0 0 0 0 0,0 0 0 0 0,1 0 0 0 0,-1 1 1 0 0,0-1-1 0 0,0 1 0 0 0,0 0 0 0 0,0-1 0 0 0,0 1 0 0 0,-1 1 1 0 0,1-1-1 0 0,0 0 0 0 0,0 1 0 0 0,-1-1 0 0 0,1 1 0 0 0,-1 0 1 0 0,2 1-47 0 0,-1 2-46 0 0,0 1 1 0 0,-1-1 0 0 0,0 1 0 0 0,0 0 0 0 0,-1 0 0 0 0,0 0 0 0 0,0-1 0 0 0,0 1-1 0 0,-1 0 1 0 0,0 0 0 0 0,0 0 0 0 0,0 0 0 0 0,-1 0 0 0 0,1 0 0 0 0,-1 0 0 0 0,-2 5 45 0 0,2-1-3392 0 0,6-8-5154 0 0</inkml:trace>
  <inkml:trace contextRef="#ctx0" brushRef="#br0" timeOffset="31568.901">24 2552 1420 0 0,'0'0'1137'0'0,"0"0"915"0"0,0 0-553 0 0,0 0-661 0 0,0 0-37 0 0,0 0 173 0 0,0 0 73 0 0,0 0-175 0 0,25 8 2802 0 0,-13-12-3563 0 0,1-1 0 0 0,-2-1-1 0 0,1 0 1 0 0,-1-1 0 0 0,0 0 0 0 0,0 0 0 0 0,-1-2 0 0 0,0 1-1 0 0,0-1 1 0 0,-1 0 0 0 0,0-1 0 0 0,-1 0 0 0 0,0-1 0 0 0,0 1-1 0 0,-1-2 1 0 0,-1 1 0 0 0,0-1 0 0 0,0 0 0 0 0,-1 0 0 0 0,-1 0-1 0 0,0-1 1 0 0,1-6-111 0 0,-4 11-36 0 0,1-1-1 0 0,-1 0 1 0 0,-1 0-1 0 0,0 0 1 0 0,0 0-1 0 0,-1 0 1 0 0,0 0-1 0 0,0 1 1 0 0,-1-1-1 0 0,0 0 1 0 0,-1 1-1 0 0,0-1 1 0 0,0 1-1 0 0,-1 0 1 0 0,0 0-1 0 0,0 0 1 0 0,-1 0-1 0 0,0 1 1 0 0,-6-7 36 0 0,8 15-54 0 0,0 0 0 0 0,1 0 1 0 0,-1 0-1 0 0,0 0 0 0 0,0 0 0 0 0,1 1 1 0 0,-1-1-1 0 0,1 1 0 0 0,-1-1 0 0 0,1 1 1 0 0,0 0-1 0 0,0 0 0 0 0,0 0 0 0 0,0 1 1 0 0,0-1-1 0 0,0 0 0 0 0,0 1 0 0 0,1-1 1 0 0,-1 1-1 0 0,1-1 0 0 0,0 1 0 0 0,0 0 1 0 0,0 0-1 0 0,0-1 0 0 0,0 1 0 0 0,1 0 1 0 0,-1 0-1 0 0,1 0 0 0 0,-1 0 0 0 0,1 0 1 0 0,0 0-1 0 0,1 0 0 0 0,-1 2 54 0 0,-1 0-13 0 0,-9 33 121 0 0,1 0 0 0 0,3 0 0 0 0,1 1 0 0 0,1 0 0 0 0,3 1 0 0 0,2 32-108 0 0,0-67 30 0 0,0 0 0 0 0,1 0 0 0 0,0 0 1 0 0,0 0-1 0 0,0 0 0 0 0,0 0 0 0 0,1-1 0 0 0,0 1 0 0 0,0-1 0 0 0,0 1 1 0 0,0-1-1 0 0,1 0 0 0 0,0-1 0 0 0,0 1 0 0 0,0 0 0 0 0,0-1 0 0 0,0 0 0 0 0,1 0 1 0 0,-1 0-1 0 0,1-1 0 0 0,0 0 0 0 0,0 1 0 0 0,0-2 0 0 0,0 1 0 0 0,0-1 1 0 0,0 1-1 0 0,0-1 0 0 0,1-1 0 0 0,-1 1 0 0 0,0-1 0 0 0,1 0 0 0 0,-1 0 1 0 0,0 0-1 0 0,1-1 0 0 0,-1 0 0 0 0,0 0 0 0 0,0 0 0 0 0,0-1 0 0 0,1 0 0 0 0,-2 0 1 0 0,1 0-1 0 0,0 0 0 0 0,0-1 0 0 0,-1 0 0 0 0,1 0 0 0 0,-1 0 0 0 0,0 0 1 0 0,0-1-1 0 0,0 0 0 0 0,0 0 0 0 0,-1 0 0 0 0,0 0 0 0 0,0 0 0 0 0,0-1 1 0 0,0 0-31 0 0,-3 3-22 0 0,0 1 1 0 0,1-1 0 0 0,-1 0 0 0 0,0 0 0 0 0,1 1 0 0 0,-1-1 0 0 0,1 0 0 0 0,-1 1 0 0 0,1-1 0 0 0,0 1 0 0 0,0-1 0 0 0,0 0 0 0 0,0 1 0 0 0,0 0 0 0 0,0-1 0 0 0,0 1 0 0 0,0 0 0 0 0,0-1-1 0 0,1 1 1 0 0,-1 0 0 0 0,1 0 0 0 0,-1 0 0 0 0,1 0 0 0 0,-1 0 0 0 0,1 1 0 0 0,-1-1 0 0 0,1 0 0 0 0,0 1 0 0 0,-1-1 0 0 0,1 1 0 0 0,0-1 0 0 0,0 1 0 0 0,-1 0 0 0 0,1 0 0 0 0,0 0 0 0 0,0 0 0 0 0,-1 0-1 0 0,1 0 1 0 0,0 0 0 0 0,0 1 0 0 0,-1-1 0 0 0,1 1 0 0 0,0-1 0 0 0,-1 1 0 0 0,1 0 0 0 0,0-1 0 0 0,-1 1 0 0 0,1 0 0 0 0,-1 0 0 0 0,1 0 0 0 0,-1 0 0 0 0,0 0 0 0 0,0 1 0 0 0,1-1 0 0 0,-1 0-1 0 0,0 1 1 0 0,0-1 0 0 0,0 1 0 0 0,0-1 0 0 0,0 1 0 0 0,0-1 0 0 0,-1 1 0 0 0,1-1 0 0 0,0 1 21 0 0,23 60 1204 0 0,-4-103-1374 0 0,-20 40 185 0 0,1-1 0 0 0,0 1 1 0 0,0-1-1 0 0,0 1 0 0 0,1-1 0 0 0,-1 1 0 0 0,0 0 0 0 0,0 0 0 0 0,1 0 1 0 0,-1-1-1 0 0,1 1 0 0 0,-1 1 0 0 0,1-1 0 0 0,-1 0 0 0 0,1 0 0 0 0,0 0 1 0 0,-1 1-1 0 0,1-1 0 0 0,0 1 0 0 0,0-1 0 0 0,-1 1 0 0 0,1 0 0 0 0,0 0 1 0 0,0 0-1 0 0,0 0 0 0 0,-1 0 0 0 0,1 0 0 0 0,0 0 0 0 0,0 1 0 0 0,-1-1 1 0 0,1 0-1 0 0,0 1 0 0 0,0 0 0 0 0,-1-1 0 0 0,1 1 0 0 0,-1 0 0 0 0,1 0 1 0 0,-1 0-1 0 0,1 0 0 0 0,-1 0 0 0 0,1 0 0 0 0,-1 0 0 0 0,0 1 0 0 0,0-1 1 0 0,1 0-1 0 0,-1 1 0 0 0,0-1 0 0 0,0 1 0 0 0,-1-1 0 0 0,1 1 1 0 0,0 0-1 0 0,0-1 0 0 0,-1 1 0 0 0,1 0 0 0 0,-1-1 0 0 0,1 1 0 0 0,-1 0 1 0 0,0 0-1 0 0,0 0 0 0 0,0-1 0 0 0,0 1 0 0 0,0 0 0 0 0,0 1-15 0 0,0-3-82 0 0,20-45-287 0 0,-19 45 356 0 0,0-1 1 0 0,1 1-1 0 0,-1 0 1 0 0,0-1-1 0 0,0 1 0 0 0,1 0 1 0 0,-1 0-1 0 0,0 0 1 0 0,1 0-1 0 0,-1 0 1 0 0,0 0-1 0 0,1 0 1 0 0,-1 1-1 0 0,0-1 0 0 0,0 0 1 0 0,1 1-1 0 0,-1-1 1 0 0,0 1-1 0 0,0-1 1 0 0,0 1-1 0 0,1-1 0 0 0,-1 1 1 0 0,0 0-1 0 0,0 0 1 0 0,0-1-1 0 0,0 1 1 0 0,0 0-1 0 0,0 0 0 0 0,-1 0 1 0 0,1 0-1 0 0,0 0 1 0 0,0 0-1 0 0,-1 1 1 0 0,1-1-1 0 0,-1 0 0 0 0,1 0 1 0 0,-1 0-1 0 0,1 1 1 0 0,-1-1-1 0 0,0 0 1 0 0,1 1-1 0 0,-1-1 1 0 0,0 0-1 0 0,0 0 0 0 0,0 1 1 0 0,0 0 12 0 0,-7-1-3281 0 0,3-4-1776 0 0,-3-8-2794 0 0</inkml:trace>
  <inkml:trace contextRef="#ctx0" brushRef="#br0" timeOffset="31817.307">502 2348 13745 0 0,'0'0'1784'0'0,"0"0"-615"0"0,0 0-833 0 0,0 0 100 0 0,0 0-352 0 0,0 0-84 0 0,0 0-456 0 0,0 0-1089 0 0,0 0-403 0 0,0 0-2176 0 0,1 10-2629 0 0</inkml:trace>
  <inkml:trace contextRef="#ctx0" brushRef="#br0" timeOffset="32263.303">948 2269 928 0 0,'0'0'1548'0'0,"0"0"2166"0"0,0 0-1851 0 0,0 0-471 0 0,0 0 201 0 0,0 0-156 0 0,0 0-619 0 0,0 0-662 0 0,0 0-30 0 0,-3 5 296 0 0,-7 15-42 0 0,0 2 0 0 0,2 0 0 0 0,1 0 0 0 0,1 0-1 0 0,0 1 1 0 0,2-1 0 0 0,1 1 0 0 0,0 1 0 0 0,2-1-1 0 0,1 0 1 0 0,1 0 0 0 0,2 11-380 0 0,-2-27-55 0 0,0-1 0 0 0,1 0 0 0 0,0 0 0 0 0,0 0 0 0 0,1 0 0 0 0,0 0 0 0 0,0-1 0 0 0,0 1 0 0 0,0-1 0 0 0,1 0 0 0 0,0 0 0 0 0,0 0 0 0 0,1 0 0 0 0,-1-1 0 0 0,1 1 0 0 0,0-1 0 0 0,4 2 55 0 0,14-1-3735 0 0,0-15-3281 0 0,-8-6 147 0 0</inkml:trace>
  <inkml:trace contextRef="#ctx0" brushRef="#br0" timeOffset="32513.041">1116 2353 572 0 0,'0'0'11534'0'0,"0"0"-8899"0"0,0 0-2453 0 0,3 8 266 0 0,21 193 1113 0 0,-21-182-3034 0 0,3-9-2936 0 0,0-9-2045 0 0</inkml:trace>
  <inkml:trace contextRef="#ctx0" brushRef="#br0" timeOffset="32667.791">1526 2494 6717 0 0,'0'0'7664'0'0,"0"0"-6832"0"0,0 0-832 0 0,0 0 64 0 0,0 0 148 0 0,0 0 268 0 0,-49 0-152 0 0,25 0-175 0 0,-6 0-149 0 0,-2 0-4 0 0,1 0-457 0 0,-3 0-447 0 0,7-1-400 0 0,3-3-1564 0 0,7-1-3449 0 0</inkml:trace>
  <inkml:trace contextRef="#ctx0" brushRef="#br0" timeOffset="32872.172">1379 2416 10577 0 0,'0'0'2284'0'0,"0"0"-1708"0"0,38 40 160 0 0,-32-26 160 0 0,0 3-64 0 0,-2-1-15 0 0,-4-2-193 0 0,0 0-240 0 0,-4 0-200 0 0,-2 0-48 0 0,0-2-96 0 0,-1-1-40 0 0,3-3-288 0 0,0-1-456 0 0,3-2-637 0 0,1-4-971 0 0,0-1-2940 0 0,5-6-2701 0 0</inkml:trace>
  <inkml:trace contextRef="#ctx0" brushRef="#br0" timeOffset="33025.511">1810 2290 14173 0 0,'0'0'2297'0'0,"0"0"-2297"0"0,0 0 0 0 0,0 0 100 0 0,17 49 272 0 0,-16-35-48 0 0,-1 0-100 0 0,0 1 24 0 0,0 2-180 0 0,0 0-68 0 0,0 0-188 0 0,0 0-184 0 0,0-1-440 0 0,7-2-609 0 0,3 0-1339 0 0,-4-5-3308 0 0</inkml:trace>
  <inkml:trace contextRef="#ctx0" brushRef="#br0" timeOffset="33180.262">2016 2541 12673 0 0,'0'0'2920'0'0,"0"0"-2920"0"0,0 0 288 0 0,0 0-276 0 0,-54-3 605 0 0,26 0-69 0 0,-7-1-224 0 0,-1 2-204 0 0,8 1-120 0 0,-7 1-8 0 0,0 0-752 0 0,4 0-697 0 0,1 3-903 0 0,12 0-3472 0 0,-1-3-1253 0 0</inkml:trace>
  <inkml:trace contextRef="#ctx0" brushRef="#br0" timeOffset="33411.545">1800 2661 7613 0 0,'0'0'5097'0'0,"0"0"-4046"0"0,3 7-855 0 0,-1-2-72 0 0,0-1 0 0 0,0 0 0 0 0,0 1 0 0 0,0-1 0 0 0,-1 1 0 0 0,0-1 0 0 0,0 1 0 0 0,0-1 0 0 0,-1 1 0 0 0,0 0 0 0 0,0 0-1 0 0,0-1 1 0 0,0 1 0 0 0,-1 0 0 0 0,1-1 0 0 0,-1 1 0 0 0,0 0 0 0 0,-1-1 0 0 0,1 1 0 0 0,-1-1 0 0 0,0 0 0 0 0,0 1 0 0 0,0-1 0 0 0,-1 0 0 0 0,1 0 0 0 0,-3 1-124 0 0,5-4-290 0 0,13-40-4634 0 0,30 4 2457 0 0,-39 33 2657 0 0,-1 1 0 0 0,1 0 0 0 0,-1 0 0 0 0,1 0 0 0 0,0 0 1 0 0,0 0-1 0 0,-1 1 0 0 0,1 0 0 0 0,0-1 0 0 0,0 1 1 0 0,0 1-1 0 0,-1-1 0 0 0,1 1 0 0 0,0-1 0 0 0,0 1 0 0 0,-1 0 1 0 0,1 0-1 0 0,-1 1 0 0 0,1-1 0 0 0,-1 1 0 0 0,1 0 1 0 0,-1 0-1 0 0,0 0 0 0 0,0 0 0 0 0,0 0 0 0 0,0 1 1 0 0,0 0-1 0 0,0-1 0 0 0,-1 1 0 0 0,0 0 0 0 0,1 0 0 0 0,-1 0 1 0 0,0 1-1 0 0,0-1-190 0 0,-8 36 311 0 0,-6-29-6279 0 0,10-11-1368 0 0</inkml:trace>
  <inkml:trace contextRef="#ctx0" brushRef="#br0" timeOffset="33662.38">2178 2320 9021 0 0,'0'0'4944'0'0,"0"0"-4764"0"0,37 30-44 0 0,-27-12 536 0 0,5 7 108 0 0,-5 3-23 0 0,-4 3-133 0 0,-2 1-176 0 0,-4 1-164 0 0,-6 2-148 0 0,-4 1-136 0 0,-5-1-12 0 0,-4-2-176 0 0,1-1-520 0 0,-3-2-757 0 0,5-9-1595 0 0,-3-1-6181 0 0</inkml:trace>
  <inkml:trace contextRef="#ctx0" brushRef="#br0" timeOffset="35401.188">84 2807 6281 0 0,'0'0'4794'0'0,"0"0"-2944"0"0,0 0-1440 0 0,0 0-188 0 0,0 0 254 0 0,3 7 281 0 0,1 0-590 0 0,-1 0 1 0 0,0 0-1 0 0,0 0 1 0 0,-1 1-1 0 0,0-1 0 0 0,-1 1 1 0 0,1-1-1 0 0,-1 1 1 0 0,-1 0-1 0 0,1-1 1 0 0,-1 1-1 0 0,-1 0 0 0 0,1-1 1 0 0,-1 1-1 0 0,-1-1 1 0 0,1 1-1 0 0,-1-1 0 0 0,-1 1 1 0 0,1-1-1 0 0,-1 0 1 0 0,-3 4-168 0 0,8-53-1714 0 0,-1 37 1736 0 0,0 1-1 0 0,0-1 1 0 0,1 1 0 0 0,0 0 0 0 0,0-1 0 0 0,0 1 0 0 0,0 0 0 0 0,1 0 0 0 0,-1 1 0 0 0,1-1 0 0 0,0 0 0 0 0,0 1 0 0 0,0 0 0 0 0,1-1 0 0 0,-1 1 0 0 0,1 1 0 0 0,0-1 0 0 0,0 0 0 0 0,0 1 0 0 0,0 0 0 0 0,0 0 0 0 0,0 0 0 0 0,0 1 0 0 0,1-1 0 0 0,-1 1 0 0 0,1 0 0 0 0,-1 0 0 0 0,1 0 0 0 0,0 1 0 0 0,-1 0 0 0 0,1 0 0 0 0,0 0 0 0 0,-1 0 0 0 0,1 1 0 0 0,-1 0 0 0 0,1 0 0 0 0,-1 0 0 0 0,1 0 0 0 0,-1 1 0 0 0,3 1-22 0 0,-5-3 21 0 0,0 1-1 0 0,0 0 1 0 0,0 0 0 0 0,0 0-1 0 0,0 0 1 0 0,0 0 0 0 0,0 1 0 0 0,0-1-1 0 0,0 0 1 0 0,0 1 0 0 0,-1 0-1 0 0,1-1 1 0 0,-1 1 0 0 0,1 0 0 0 0,-1 0-1 0 0,0 0 1 0 0,0 0 0 0 0,1 0-1 0 0,-1 0 1 0 0,-1 0 0 0 0,1 0 0 0 0,0 0-1 0 0,0 0 1 0 0,-1 1 0 0 0,0-1-1 0 0,1 0 1 0 0,-1 1 0 0 0,0-1 0 0 0,0 0-1 0 0,0 0 1 0 0,0 2-21 0 0,-3 29-3862 0 0,1-16-877 0 0,2-10-2329 0 0</inkml:trace>
  <inkml:trace contextRef="#ctx0" brushRef="#br0" timeOffset="35742.103">400 2906 12297 0 0,'0'0'1754'0'0,"0"0"-1242"0"0,0 0-247 0 0,7 0 278 0 0,199 20 1857 0 0,-239-53-7930 0 0,33 33 5562 0 0,1 0 0 0 0,-1-1-1 0 0,1 1 1 0 0,-1 0 0 0 0,0-1-1 0 0,1 1 1 0 0,-1 0 0 0 0,0-1-1 0 0,1 1 1 0 0,-1-1 0 0 0,0 1-1 0 0,0 0 1 0 0,1-1 0 0 0,-1 1 0 0 0,0-1-1 0 0,0 1 1 0 0,0-1 0 0 0,0 1-1 0 0,1-1 1 0 0,-1 1 0 0 0,0-1-1 0 0,0 1 1 0 0,0-1 0 0 0,0 1-1 0 0,0-1 1 0 0,0 1 0 0 0,0-1 0 0 0,0 1-1 0 0,-1-1 1 0 0,1 1 0 0 0,0-1-1 0 0,0 1 1 0 0,0 0 0 0 0,0-1-1 0 0,-1 1 1 0 0,1-1 0 0 0,0 1-1 0 0,0-1 1 0 0,-1 1 0 0 0,1 0 0 0 0,0-1-1 0 0,-1 1 1 0 0,1 0 0 0 0,-1-1-1 0 0,1 1 1 0 0,0 0 0 0 0,-1-1-32 0 0,44 20 2374 0 0,-41-18-2307 0 0,0 1-1 0 0,0-1 1 0 0,0 0-1 0 0,0 1 1 0 0,-1-1-1 0 0,1 1 1 0 0,0-1-1 0 0,-1 1 1 0 0,1 0-1 0 0,-1 0 1 0 0,0-1-1 0 0,1 1 0 0 0,-1 0 1 0 0,0 0-1 0 0,0 0 1 0 0,0 1-1 0 0,-1-1 1 0 0,1 0-1 0 0,0 0 1 0 0,-1 0-1 0 0,0 1 1 0 0,1-1-1 0 0,-1 0 1 0 0,0 0-1 0 0,0 1 1 0 0,0-1-1 0 0,0 0 0 0 0,-1 0 1 0 0,1 1-1 0 0,-1-1 1 0 0,1 0-1 0 0,-1 0 1 0 0,0 0-1 0 0,0 1 1 0 0,0-1-1 0 0,0 0 1 0 0,0 0-1 0 0,0 0 1 0 0,0-1-1 0 0,-1 1 0 0 0,1 0 1 0 0,-1 0-1 0 0,-1 0-66 0 0,-38 35-305 0 0,-4-12-3379 0 0,40-23-1364 0 0,2-4-3758 0 0</inkml:trace>
  <inkml:trace contextRef="#ctx0" brushRef="#br0" timeOffset="36081.098">917 2900 9109 0 0,'0'0'6132'0'0,"0"0"-4916"0"0,0 0-839 0 0,-2 7 50 0 0,0-3-434 0 0,0 0 0 0 0,0 0-1 0 0,0 0 1 0 0,-1 0 0 0 0,1 0 0 0 0,-1 0 0 0 0,0-1 0 0 0,0 1 0 0 0,0-1-1 0 0,-1 0 1 0 0,1 0 0 0 0,-1 0 0 0 0,0 0 0 0 0,0-1 0 0 0,0 1 0 0 0,0-1-1 0 0,0 0 1 0 0,0 0 0 0 0,-1-1 0 0 0,1 1 0 0 0,0-1 0 0 0,-1 0 0 0 0,0 0-1 0 0,1-1 1 0 0,-2 1 7 0 0,5 0-119 0 0,0 0-1 0 0,0-1 0 0 0,0 1 0 0 0,0 0 1 0 0,0-1-1 0 0,0 1 0 0 0,-1-1 1 0 0,1 1-1 0 0,0-1 0 0 0,0 1 1 0 0,-1-1-1 0 0,1 0 0 0 0,0 0 0 0 0,0 1 1 0 0,-1-1-1 0 0,1 0 0 0 0,0 0 1 0 0,-1 0-1 0 0,1-1 0 0 0,0 1 1 0 0,-1 0-1 0 0,1 0 0 0 0,0-1 0 0 0,0 1 1 0 0,-1-1-1 0 0,1 1 0 0 0,0-1 1 0 0,0 1-1 0 0,0-1 0 0 0,0 0 1 0 0,0 0-1 0 0,0 1 0 0 0,0-1 0 0 0,0 0 1 0 0,0 0-1 0 0,0 0 0 0 0,0 0 1 0 0,0 0-1 0 0,1 0 0 0 0,-1 0 1 0 0,0-1-1 0 0,1 1 0 0 0,-1 0 0 0 0,1 0 1 0 0,-1 0-1 0 0,1-1 0 0 0,0 1 1 0 0,-1 0-1 0 0,1-1 0 0 0,0 1 1 0 0,0 0-1 0 0,0 0 0 0 0,0-1 0 0 0,0 1 1 0 0,0 0-1 0 0,1-1 0 0 0,-1 1 1 0 0,0-1 119 0 0,5-1 254 0 0,-1 0 0 0 0,1 0 1 0 0,-1 1-1 0 0,1-1 0 0 0,0 1 0 0 0,0 0 1 0 0,0 1-1 0 0,0-1 0 0 0,0 1 1 0 0,1 0-1 0 0,-1 0 0 0 0,0 1 1 0 0,0 0-1 0 0,1 0 0 0 0,-1 0 1 0 0,0 0-1 0 0,1 1 0 0 0,-1 0 1 0 0,0 0-1 0 0,0 0 0 0 0,0 1 1 0 0,0 0-1 0 0,0 0 0 0 0,0 0 1 0 0,0 1-255 0 0,146 115 2882 0 0,-166-161-2352 0 0,-35-22-3319 0 0,10 22-5482 0 0,12 15-391 0 0</inkml:trace>
  <inkml:trace contextRef="#ctx0" brushRef="#br0" timeOffset="49608.474">1553 5733 14853 0 0,'0'0'2693'0'0,"0"0"-2693"0"0,0 0-272 0 0,0 0 272 0 0,0 0-4 0 0,-42-17-56 0 0,26 10-340 0 0,1 2-205 0 0,2-1-763 0 0,0 1-1296 0 0,8-3-1236 0 0,0 5-413 0 0</inkml:trace>
  <inkml:trace contextRef="#ctx0" brushRef="#br0" timeOffset="49779.972">1584 5615 9225 0 0,'0'0'2364'0'0,"0"0"-1148"0"0,0 0 148 0 0,0 0-216 0 0,0 0-644 0 0,0 0-88 0 0,0 0 13 0 0,-45-7-269 0 0,24 5-160 0 0,-2-1-436 0 0,-1 0-649 0 0,-1-1-599 0 0,8 3-2560 0 0,-7-5-3089 0 0</inkml:trace>
  <inkml:trace contextRef="#ctx0" brushRef="#br0" timeOffset="49063.556">997 5451 1540 0 0,'0'0'5429'0'0,"0"0"-2666"0"0,0 0-1375 0 0,0 0-312 0 0,0 0-536 0 0,0 0-287 0 0,1 8 189 0 0,3 17 100 0 0,-1 1 0 0 0,-1-1 0 0 0,-2 0 0 0 0,0 1 0 0 0,-2-1 1 0 0,0 0-1 0 0,-2 0 0 0 0,-6 22-542 0 0,-14 95-902 0 0,33-137-5678 0 0,-3-8 434 0 0</inkml:trace>
  <inkml:trace contextRef="#ctx0" brushRef="#br0" timeOffset="49437.001">1005 5470 4940 0 0,'0'0'4476'0'0,"0"0"-2966"0"0,0 0-1170 0 0,0 0 115 0 0,0 0 303 0 0,0 0-100 0 0,0 0-628 0 0,-1 6 83 0 0,0-2-34 0 0,0 0 0 0 0,0 0-1 0 0,0 1 1 0 0,1-1 0 0 0,-1 0 0 0 0,1 0 0 0 0,0 1-1 0 0,0-1 1 0 0,1 0 0 0 0,-1 1 0 0 0,1-1 0 0 0,0 0 0 0 0,0 0-1 0 0,1 0 1 0 0,-1 0 0 0 0,1 0 0 0 0,0 0 0 0 0,0 0-1 0 0,0 0 1 0 0,0-1 0 0 0,1 1 0 0 0,0-1 0 0 0,-1 0 0 0 0,1 1-1 0 0,0-1 1 0 0,1 0 0 0 0,-1-1 0 0 0,0 1 0 0 0,1-1-1 0 0,0 1 1 0 0,-1-1 0 0 0,1 0 0 0 0,0-1 0 0 0,0 1 0 0 0,0-1-1 0 0,0 1 1 0 0,0-1 0 0 0,1 0 0 0 0,-1-1 0 0 0,0 1-1 0 0,2-1-77 0 0,-3-1-9 0 0,-1-1 0 0 0,1 0 0 0 0,-1 1 0 0 0,0-1 0 0 0,0 0 0 0 0,0 0 0 0 0,0-1 0 0 0,0 1 0 0 0,-1 0 0 0 0,1-1 0 0 0,0 1 0 0 0,-1-1 0 0 0,0 1 0 0 0,0-1 0 0 0,0 1 0 0 0,0-1 0 0 0,0 0 0 0 0,0 0 0 0 0,-1 0 0 0 0,1 1 0 0 0,-1-1 0 0 0,0 0 0 0 0,0 0 1 0 0,0 0-1 0 0,0 0 0 0 0,0-1 8 0 0,4-29-127 0 0,-3 33 132 0 0,0 0 0 0 0,1 0-1 0 0,-1 0 1 0 0,0 0 0 0 0,0-1 0 0 0,0 1-1 0 0,0 1 1 0 0,0-1 0 0 0,0 0 0 0 0,0 0-1 0 0,0 0 1 0 0,0 1 0 0 0,1-1 0 0 0,-1 0-1 0 0,0 1 1 0 0,0-1 0 0 0,0 1 0 0 0,-1-1-1 0 0,1 1 1 0 0,0 0 0 0 0,0-1 0 0 0,0 1-1 0 0,0 0 1 0 0,0-1 0 0 0,-1 1 0 0 0,1 0-1 0 0,0 0 1 0 0,-1 0 0 0 0,1 0 0 0 0,-1 0-1 0 0,1 0 1 0 0,-1 0 0 0 0,1 0 0 0 0,-1 0-1 0 0,1 0 1 0 0,-1 0 0 0 0,0 0 0 0 0,0 0-1 0 0,0 0 1 0 0,0 0 0 0 0,0 1 0 0 0,0-1-1 0 0,0 0 1 0 0,0 0 0 0 0,0 0 0 0 0,0 0-1 0 0,0 0 1 0 0,-1 0 0 0 0,1 1-5 0 0,-1 26 378 0 0,2 28-638 0 0,16-28-7728 0 0,-8-23 143 0 0</inkml:trace>
  <inkml:trace contextRef="#ctx0" brushRef="#br0" timeOffset="48003.817">215 5449 1032 0 0,'0'0'8298'0'0,"0"0"-5547"0"0,0 0-2206 0 0,0 0-319 0 0,0 0 398 0 0,0 0 217 0 0,-5 8 20 0 0,-133 123 1565 0 0,127-123-2635 0 0,-26 24 260 0 0,17-8-4263 0 0,17-23 20 0 0,3-3-2262 0 0</inkml:trace>
  <inkml:trace contextRef="#ctx0" brushRef="#br0" timeOffset="48177.449">45 5499 9689 0 0,'0'0'1008'0'0,"0"0"-184"0"0,0 0 328 0 0,31 39 288 0 0,-23-25-480 0 0,1 0-468 0 0,-4 1-140 0 0,1-1-176 0 0,1 1-112 0 0,-1-3 28 0 0,1 2-8 0 0,-2-4-84 0 0,4 0-24 0 0,1-2-708 0 0,0-1-492 0 0,2-4-812 0 0,-3-1-2272 0 0,5-4-3157 0 0</inkml:trace>
  <inkml:trace contextRef="#ctx0" brushRef="#br0" timeOffset="48394.312">321 5374 7613 0 0,'7'5'5102'0'0,"0"-2"-4956"0"0,-1 1 0 0 0,1 1 0 0 0,-1-1 0 0 0,0 1 0 0 0,0 0-1 0 0,-1 0 1 0 0,0 0 0 0 0,1 1 0 0 0,-2 0 0 0 0,1 0 0 0 0,-1 0 0 0 0,0 1 0 0 0,0 0-1 0 0,-1-1 1 0 0,0 1 0 0 0,0 0 0 0 0,0 1 0 0 0,-1-1 0 0 0,0 0 0 0 0,-1 1 0 0 0,1-1 0 0 0,-1 1-1 0 0,-1-1 1 0 0,0 1 0 0 0,0 0 0 0 0,0-1 0 0 0,-1 1 0 0 0,0-1 0 0 0,-1 1 0 0 0,1-1-1 0 0,-1 1 1 0 0,-1-1 0 0 0,1 0 0 0 0,-1 0 0 0 0,-2 2-146 0 0,-55 70-519 0 0,28-57-6838 0 0,24-21-560 0 0</inkml:trace>
  <inkml:trace contextRef="#ctx0" brushRef="#br0" timeOffset="48643.39">699 5656 14425 0 0,'0'0'2005'0'0,"0"0"-2005"0"0,0 0-24 0 0,0 0 24 0 0,0 0 52 0 0,-36-9-52 0 0,14 6-709 0 0,7 0-855 0 0,-1-1-2684 0 0,7 1-2137 0 0</inkml:trace>
  <inkml:trace contextRef="#ctx0" brushRef="#br0" timeOffset="48799.254">685 5556 1864 0 0,'0'0'10253'0'0,"0"0"-8745"0"0,0 0-708 0 0,0 0 124 0 0,0 0-600 0 0,0 0-220 0 0,-45-14-104 0 0,18 14 0 0 0,-2 0-428 0 0,2 0-1080 0 0,4 0-2444 0 0,-8-4-3509 0 0</inkml:trace>
  <inkml:trace contextRef="#ctx0" brushRef="#br0" timeOffset="51391.507">2335 5163 12 0 0,'0'0'5538'0'0,"0"-6"-2422"0"0,1 0-2940 0 0,0 1-1 0 0,0 0 1 0 0,0 0-1 0 0,-1 0 0 0 0,0 0 1 0 0,0 0-1 0 0,-1 0 1 0 0,1 0-1 0 0,-1-1 1 0 0,0 1-1 0 0,0 0 1 0 0,-1 0-1 0 0,0 1 1 0 0,1-1-1 0 0,-2 0 1 0 0,1 1-1 0 0,0-1 1 0 0,-1 1-1 0 0,0-1 1 0 0,0 1-1 0 0,0 0 1 0 0,-1 0-1 0 0,1 1 0 0 0,-1-1 1 0 0,0 1-1 0 0,0 0 1 0 0,0 0-1 0 0,-1 0 1 0 0,1 0-1 0 0,-1 1 1 0 0,1 0-1 0 0,-1 0 1 0 0,0 0-1 0 0,0 0 1 0 0,0 1-1 0 0,0 0 1 0 0,0 0-1 0 0,-4 0-175 0 0,4 0 4 0 0,0 1-1 0 0,-1 0 0 0 0,1 1 1 0 0,0-1-1 0 0,-1 1 1 0 0,1 0-1 0 0,0 1 1 0 0,0-1-1 0 0,0 1 0 0 0,0 0 1 0 0,0 0-1 0 0,0 0 1 0 0,1 1-1 0 0,-1 0 1 0 0,1 0-1 0 0,-1 0 1 0 0,1 0-1 0 0,0 1 0 0 0,1 0 1 0 0,-1-1-1 0 0,0 1 1 0 0,1 1-1 0 0,0-1 1 0 0,0 0-1 0 0,0 1 1 0 0,1 0-1 0 0,-1-1 0 0 0,1 1 1 0 0,0 0-1 0 0,1 0 1 0 0,-1 1-1 0 0,0 1-3 0 0,-2 10 40 0 0,1-1 1 0 0,0 1-1 0 0,2-1 0 0 0,-1 1 0 0 0,2 0 0 0 0,0 0 0 0 0,1 0 0 0 0,1-1 0 0 0,3 15-40 0 0,117 304 2251 0 0,-113-310-2139 0 0,-2 0 0 0 0,-1 0 1 0 0,-2 1-1 0 0,0 0 0 0 0,-1-1 1 0 0,-2 2-1 0 0,-1-1 0 0 0,0 0 1 0 0,-2 0-1 0 0,-1 0 0 0 0,-2-1 1 0 0,-2 8-113 0 0,5-27 25 0 0,-1-1 0 0 0,0 0-1 0 0,0 0 1 0 0,-1 0 0 0 0,0 0 0 0 0,0-1 0 0 0,0 1 0 0 0,0-1 0 0 0,0 0 0 0 0,-1 0 0 0 0,0-1 0 0 0,0 1-1 0 0,0-1 1 0 0,0 0 0 0 0,0-1 0 0 0,-1 1 0 0 0,1-1 0 0 0,-1 0 0 0 0,0 0 0 0 0,0-1 0 0 0,0 1 0 0 0,1-1 0 0 0,-1-1-1 0 0,0 1 1 0 0,0-1 0 0 0,0 0 0 0 0,0 0 0 0 0,0-1 0 0 0,0 0 0 0 0,0 0 0 0 0,0 0 0 0 0,0-1 0 0 0,0 0-1 0 0,1 0 1 0 0,-1 0 0 0 0,1-1 0 0 0,0 0 0 0 0,-1 0 0 0 0,1 0 0 0 0,1 0 0 0 0,-1-1 0 0 0,0 0 0 0 0,1 0-1 0 0,0 0 1 0 0,0-1 0 0 0,-2-1-25 0 0,3 2-65 0 0,1 1-1 0 0,-1-1 0 0 0,0 0 0 0 0,1 0 1 0 0,0 0-1 0 0,0 0 0 0 0,0 0 1 0 0,1 0-1 0 0,-1 0 0 0 0,1 0 1 0 0,0-1-1 0 0,0 1 0 0 0,0-1 1 0 0,1 1-1 0 0,-1-1 0 0 0,1 1 0 0 0,1-1 1 0 0,-1 1-1 0 0,0-1 0 0 0,1 0 66 0 0,46-37-6116 0 0,-36 38 520 0 0,1-1-1927 0 0</inkml:trace>
  <inkml:trace contextRef="#ctx0" brushRef="#br0" timeOffset="52875.548">2539 6144 1448 0 0,'0'0'6566'0'0,"0"0"-3283"0"0,0 0-1564 0 0,0 0-210 0 0,0 0-244 0 0,0 0-516 0 0,0 0-326 0 0,-7-1-115 0 0,-165-7-108 0 0,159 5-1607 0 0,7-4-2343 0 0,2 2-2554 0 0</inkml:trace>
  <inkml:trace contextRef="#ctx0" brushRef="#br0" timeOffset="53268.854">2742 6057 4528 0 0,'0'0'5878'0'0,"0"0"-4512"0"0,0 0-1018 0 0,0 0 224 0 0,0 0 5 0 0,0 0 1 0 0,-2 7-27 0 0,1-3-494 0 0,0 0-1 0 0,-1 0 1 0 0,0-1-1 0 0,0 1 1 0 0,0 0-1 0 0,0-1 1 0 0,0 0 0 0 0,-1 1-1 0 0,0-1 1 0 0,0 0-1 0 0,0 0 1 0 0,0-1-1 0 0,0 1 1 0 0,0 0 0 0 0,-1-1-1 0 0,1 0 1 0 0,-1 0-1 0 0,1 0 1 0 0,-1 0-1 0 0,0-1 1 0 0,0 1 0 0 0,0-1-1 0 0,0 0 1 0 0,0 0-1 0 0,0-1 1 0 0,0 1-1 0 0,-4-1-56 0 0,5 1-38 0 0,1 0 0 0 0,0-1-1 0 0,-1 0 1 0 0,1 1-1 0 0,-1-1 1 0 0,1 0 0 0 0,-1 0-1 0 0,1 0 1 0 0,-1-1-1 0 0,1 1 1 0 0,0-1 0 0 0,-1 1-1 0 0,1-1 1 0 0,0 0-1 0 0,-1 0 1 0 0,1 0-1 0 0,0 0 1 0 0,0 0 0 0 0,0 0-1 0 0,0-1 1 0 0,0 1-1 0 0,0-1 1 0 0,0 1 0 0 0,0-1-1 0 0,0 0 1 0 0,1 0-1 0 0,-1 0 1 0 0,1 0 0 0 0,-1 0-1 0 0,1 0 1 0 0,0 0-1 0 0,0 0 1 0 0,0 0 0 0 0,0-1-1 0 0,0 1 1 0 0,1 0-1 0 0,-1-1 1 0 0,1 1-1 0 0,-1-1 1 0 0,1 1 0 0 0,0-2 38 0 0,3 2 16 0 0,0 1 0 0 0,0 0-1 0 0,0 0 1 0 0,0 0 0 0 0,0 0 0 0 0,1 1 0 0 0,-1-1 0 0 0,0 1 0 0 0,0 0 0 0 0,1 0 0 0 0,-1 0 0 0 0,0 0 0 0 0,0 1 0 0 0,1-1 0 0 0,-1 1 0 0 0,0 0 0 0 0,0 0 0 0 0,0 0 0 0 0,0 0-1 0 0,0 1 1 0 0,0-1 0 0 0,1 2-16 0 0,156 103 3637 0 0,-160-105-3613 0 0,0-1 0 0 0,0 1 0 0 0,1 0 0 0 0,-1 0 0 0 0,0-1 0 0 0,1 1-1 0 0,-1-1 1 0 0,1 1 0 0 0,-1 0 0 0 0,1-1 0 0 0,-1 1 0 0 0,1-1 0 0 0,-1 1 0 0 0,1-1-1 0 0,0 0 1 0 0,-1 1 0 0 0,1-1 0 0 0,0 1 0 0 0,-1-1 0 0 0,1 0 0 0 0,0 0 0 0 0,-1 1-1 0 0,1-1 1 0 0,0 0 0 0 0,-1 0 0 0 0,1 0 0 0 0,0 0 0 0 0,0 0 0 0 0,-1 0 0 0 0,1 0 0 0 0,0 0-1 0 0,0 0 1 0 0,-1 0 0 0 0,1 0 0 0 0,0 0 0 0 0,0-1 0 0 0,-1 1 0 0 0,1 0 0 0 0,0-1-1 0 0,-1 1 1 0 0,1 0 0 0 0,0-1 0 0 0,-1 1 0 0 0,1-1 0 0 0,-1 1 0 0 0,1-1 0 0 0,-1 1-1 0 0,1-1 1 0 0,-1 1 0 0 0,1-1 0 0 0,-1 1 0 0 0,1-1 0 0 0,-1 0 0 0 0,0 1 0 0 0,1-1-1 0 0,-1 0 1 0 0,0 0 0 0 0,0 1 0 0 0,1-1 0 0 0,-1 0 0 0 0,0 1 0 0 0,0-1-24 0 0,-16-48-355 0 0,-3 20-754 0 0,-6-9-1765 0 0,11 10-4373 0 0,6 6-867 0 0</inkml:trace>
  <inkml:trace contextRef="#ctx0" brushRef="#br0" timeOffset="53719.908">2748 5029 4044 0 0,'0'0'6487'0'0,"0"0"-3625"0"0,0 0-1720 0 0,0 0-322 0 0,0 0-31 0 0,0 0-125 0 0,-8-1-254 0 0,-82-9-6 0 0,-2 1-3998 0 0,82 5-3471 0 0,10-2 1650 0 0</inkml:trace>
  <inkml:trace contextRef="#ctx0" brushRef="#br0" timeOffset="53904.824">2624 4949 3024 0 0,'0'0'6345'0'0,"0"0"-5297"0"0,0 0-480 0 0,27 40 472 0 0,-23-26-4 0 0,-1 1-56 0 0,-3 0-144 0 0,-5 0-144 0 0,1-2-316 0 0,-3 1-188 0 0,2-2-44 0 0,0-2-144 0 0,4-2-168 0 0,1-1-332 0 0,0-1-384 0 0,1-2-628 0 0,5 0-1180 0 0,1-2-2749 0 0</inkml:trace>
  <inkml:trace contextRef="#ctx0" brushRef="#br0" timeOffset="54264.917">3002 5010 8749 0 0,'0'0'4219'0'0,"1"7"-3330"0"0,-1-3-807 0 0,-1 0-1 0 0,1 0 0 0 0,-1 1 1 0 0,0-1-1 0 0,1 0 0 0 0,-2 0 0 0 0,1 0 1 0 0,-1 0-1 0 0,1 0 0 0 0,-1 0 1 0 0,0 0-1 0 0,0-1 0 0 0,-1 1 1 0 0,1-1-1 0 0,-1 1 0 0 0,0-1 1 0 0,1 0-1 0 0,-2 0 0 0 0,1 0 1 0 0,0 0-1 0 0,0-1 0 0 0,-1 0 1 0 0,0 1-1 0 0,1-1 0 0 0,-1 0 0 0 0,0-1 1 0 0,0 1-82 0 0,3 0-38 0 0,0-1 0 0 0,0 0-1 0 0,0 1 1 0 0,0-1 0 0 0,-1 0 0 0 0,1 0 0 0 0,0 1 0 0 0,-1-1 0 0 0,1 0-1 0 0,-1 0 1 0 0,1 0 0 0 0,-1-1 0 0 0,1 1 0 0 0,-1 0 0 0 0,1-1 0 0 0,-1 1-1 0 0,0-1 1 0 0,0 1 0 0 0,1-1 0 0 0,-1 0 0 0 0,0 0 0 0 0,1 1 0 0 0,-1-1-1 0 0,0-1 1 0 0,0 1 0 0 0,1 0 0 0 0,-1 0 0 0 0,0-1 0 0 0,0 1 0 0 0,1 0-1 0 0,-1-1 1 0 0,0 0 0 0 0,1 1 0 0 0,-1-1 0 0 0,1 0 0 0 0,-1 0 0 0 0,1 0-1 0 0,-1 0 1 0 0,1 0 0 0 0,0 0 0 0 0,0-1 0 0 0,-1 1 0 0 0,1 0 0 0 0,0-1-1 0 0,0 1 1 0 0,0-1 0 0 0,0 1 0 0 0,1-1 0 0 0,-1 1 0 0 0,0-1 0 0 0,1 1 0 0 0,-1-1-1 0 0,1 0 1 0 0,-1 0 0 0 0,1 1 0 0 0,0-1 0 0 0,-1 0 0 0 0,1 0 0 0 0,0 1-1 0 0,0-1 1 0 0,1 0 0 0 0,-1 0 0 0 0,0 1 0 0 0,0-1 0 0 0,1 0 0 0 0,-1 1-1 0 0,1-1 1 0 0,0 0 38 0 0,0 0 29 0 0,-1 0 0 0 0,1 0 0 0 0,0 0 0 0 0,0 0 0 0 0,0 1 0 0 0,0-1 0 0 0,0 0 0 0 0,1 0 1 0 0,-1 1-1 0 0,0-1 0 0 0,1 1 0 0 0,0 0 0 0 0,-1-1 0 0 0,1 1 0 0 0,-1 0 0 0 0,1 0 0 0 0,0 0 0 0 0,0 0 0 0 0,0 0 0 0 0,0 0 0 0 0,0 1 0 0 0,0-1 0 0 0,0 0 0 0 0,0 1 0 0 0,0 0 0 0 0,0-1 0 0 0,0 1 0 0 0,0 0 0 0 0,0 0 0 0 0,0 0 0 0 0,0 1 0 0 0,0-1 0 0 0,0 0 0 0 0,0 1 0 0 0,0-1 0 0 0,0 1 0 0 0,0 0 0 0 0,0 0 0 0 0,0-1 0 0 0,0 1 1 0 0,0 1-1 0 0,-1-1 0 0 0,1 0 0 0 0,0 0 0 0 0,-1 1 0 0 0,1-1 0 0 0,-1 0 0 0 0,0 1 0 0 0,1 0-29 0 0,78 71 1978 0 0,-81-74-1933 0 0,1-1 1 0 0,-1 0-1 0 0,0 1 0 0 0,0-1 0 0 0,1 0 1 0 0,-1 0-1 0 0,1 1 0 0 0,0-1 0 0 0,-1 0 1 0 0,1 0-1 0 0,0 0 0 0 0,0 0 0 0 0,0 0 0 0 0,0 1 1 0 0,1-1-1 0 0,-1 0 0 0 0,0 0 0 0 0,1 0 1 0 0,-1 0-1 0 0,1 1 0 0 0,0-1 0 0 0,0 0 0 0 0,-1 1 1 0 0,1-1-1 0 0,0 0 0 0 0,0 1 0 0 0,1-1 1 0 0,-1 1-1 0 0,0 0 0 0 0,0-1 0 0 0,1 1 1 0 0,-1 0-1 0 0,1 0 0 0 0,-1 0 0 0 0,1 0 0 0 0,-1 0 1 0 0,1 0-1 0 0,0 0 0 0 0,-1 0 0 0 0,1 1 1 0 0,0-1-1 0 0,0 1 0 0 0,0-1 0 0 0,-1 1 1 0 0,1 0-1 0 0,0-1 0 0 0,0 1 0 0 0,0 0 0 0 0,0 0 1 0 0,0 1-1 0 0,-1-1 0 0 0,1 0 0 0 0,0 1 1 0 0,0-1-1 0 0,0 1 0 0 0,-1-1 0 0 0,1 1 1 0 0,0 0-1 0 0,0 0 0 0 0,-1 0 0 0 0,1 0 0 0 0,-1 0 1 0 0,1 0-1 0 0,-1 0 0 0 0,1 0 0 0 0,-1 1 1 0 0,0-1-1 0 0,1 1-45 0 0,-52-70-1924 0 0,22 58-6128 0 0,23 12 1280 0 0</inkml:trace>
  <inkml:trace contextRef="#ctx0" brushRef="#br0" timeOffset="54607.402">2988 5586 5885 0 0,'0'0'4095'0'0,"0"0"-2269"0"0,0 0-1254 0 0,0 0-111 0 0,0 0 98 0 0,0 0-67 0 0,0 0-171 0 0,0 0-210 0 0,3-6-304 0 0,-1 4 201 0 0,0 0-1 0 0,-1 0 1 0 0,1 0-1 0 0,0 1 1 0 0,0-1-1 0 0,0 0 1 0 0,0 1 0 0 0,1 0-1 0 0,-1-1 1 0 0,0 1-1 0 0,1 0 1 0 0,-1 0-1 0 0,1 0 1 0 0,-1 0-1 0 0,1 1 1 0 0,-1-1-1 0 0,1 1 1 0 0,-1-1-1 0 0,1 1 1 0 0,0 0-1 0 0,-1 0 1 0 0,1 0-1 0 0,-1 0 1 0 0,1 1-1 0 0,0-1 1 0 0,-1 1 0 0 0,1 0-1 0 0,-1-1 1 0 0,1 1-1 0 0,-1 0 1 0 0,0 0-1 0 0,1 1 1 0 0,-1-1-1 0 0,0 0 1 0 0,0 1-1 0 0,0 0 1 0 0,0-1-1 0 0,2 2-7 0 0,-2-2 49 0 0,1-1 0 0 0,0 1 0 0 0,-1 0 0 0 0,1 0 0 0 0,-1 0 0 0 0,1 0 0 0 0,-1 1 0 0 0,1-1 0 0 0,-1 0 0 0 0,0 1 0 0 0,1 0 0 0 0,-1 0 0 0 0,0-1 0 0 0,0 1 0 0 0,0 0 0 0 0,-1 1 0 0 0,1-1 0 0 0,0 0 0 0 0,-1 0 0 0 0,0 1 0 0 0,1-1 0 0 0,-1 1 0 0 0,0-1 0 0 0,0 1 0 0 0,0 0 0 0 0,-1-1 0 0 0,1 1 0 0 0,-1 0 0 0 0,1-1 0 0 0,-1 1 0 0 0,0 0 0 0 0,0 0 0 0 0,0 0 0 0 0,0-1 0 0 0,-1 1 0 0 0,1 0 0 0 0,-1-1 0 0 0,0 1 0 0 0,1 0 0 0 0,-1-1 0 0 0,0 1 0 0 0,-1-1 0 0 0,1 1 0 0 0,0-1 0 0 0,-1 1 0 0 0,1-1 0 0 0,-1 0 0 0 0,0 0 0 0 0,0 0 0 0 0,0 0 0 0 0,-2 1-49 0 0,1 1-348 0 0,-20 13 589 0 0,9-12-7070 0 0,13-6-741 0 0</inkml:trace>
  <inkml:trace contextRef="#ctx0" brushRef="#br0" timeOffset="54859.876">3226 5562 6901 0 0,'0'0'6308'0'0,"0"0"-5032"0"0,0 0-1118 0 0,-3 6 410 0 0,0 0-449 0 0,1-4-85 0 0,0 0 0 0 0,1 0 0 0 0,-1 0 0 0 0,0 0 0 0 0,1 1 0 0 0,-1-1 0 0 0,1 0 0 0 0,0 1 0 0 0,0-1 0 0 0,0 1 0 0 0,0 0 0 0 0,0-1 0 0 0,1 1 0 0 0,-1 0 0 0 0,1-1 0 0 0,0 1 0 0 0,0 0 0 0 0,0 0 0 0 0,0 0 0 0 0,0-1 0 0 0,0 1 0 0 0,1 0 0 0 0,-1-1 0 0 0,1 1 0 0 0,0 0 0 0 0,0-1 0 0 0,0 1 0 0 0,0-1 0 0 0,0 1 0 0 0,1-1 0 0 0,-1 0 0 0 0,1 1 0 0 0,0-1 0 0 0,-1 0 0 0 0,1 0 0 0 0,0 0 0 0 0,0 0 0 0 0,0 0 0 0 0,0-1 0 0 0,2 2-34 0 0,40 9-903 0 0,-13-14-5936 0 0,-11-6-1657 0 0</inkml:trace>
  <inkml:trace contextRef="#ctx0" brushRef="#br0" timeOffset="55139.71">3531 5534 9837 0 0,'0'0'4786'0'0,"0"0"-4092"0"0,0 0-330 0 0,8 3 75 0 0,-5-2-413 0 0,3 2 63 0 0,2 0 1 0 0,-1 0-1 0 0,0-1 0 0 0,1 0 1 0 0,-1 0-1 0 0,1 0 0 0 0,-1-1 1 0 0,1-1-1 0 0,0 1 0 0 0,0-1 0 0 0,-1 0 1 0 0,1-1-1 0 0,0 0 0 0 0,-1 0 1 0 0,1-1-1 0 0,0 0 0 0 0,2-1-89 0 0,-10-1-104 0 0,1 1 0 0 0,-1-1 0 0 0,0 0 0 0 0,0 0 0 0 0,-1 1 0 0 0,1-1 0 0 0,-1 0-1 0 0,0 1 1 0 0,0-1 0 0 0,0 0 0 0 0,0 1 0 0 0,-1-1 0 0 0,1 1 0 0 0,-1 0 0 0 0,0 0 0 0 0,0-1-1 0 0,0 1 1 0 0,-1 0 0 0 0,1 1 0 0 0,-1-1 0 0 0,1 0 0 0 0,-1 1 0 0 0,0-1 0 0 0,0 1 0 0 0,0 0-1 0 0,0 0 1 0 0,-1 0 104 0 0,3 0 12 0 0,0 0-1 0 0,0 0 0 0 0,0 0 0 0 0,0 0 1 0 0,0 0-1 0 0,0 0 0 0 0,-1 0 0 0 0,1 0 1 0 0,-1 1-1 0 0,1-1 0 0 0,-1 1 0 0 0,0-1 1 0 0,1 1-1 0 0,-1 0 0 0 0,0-1 0 0 0,0 1 1 0 0,0 0-1 0 0,0 0 0 0 0,0 1 0 0 0,0-1 1 0 0,0 0-1 0 0,0 1 0 0 0,-1-1 0 0 0,1 1 1 0 0,0-1-1 0 0,0 1 0 0 0,0 0 0 0 0,-1 0 1 0 0,1 0-1 0 0,0 0 0 0 0,0 1 0 0 0,-1-1 1 0 0,1 1-1 0 0,0-1 0 0 0,0 1 0 0 0,0 0 0 0 0,0-1 1 0 0,0 1-1 0 0,0 0 0 0 0,0 1 0 0 0,0-1 1 0 0,0 0-1 0 0,0 0 0 0 0,1 1 0 0 0,-1-1 1 0 0,1 1-1 0 0,-1 0 0 0 0,1-1 0 0 0,-1 1 1 0 0,1 0-1 0 0,0 0 0 0 0,0 0 0 0 0,0 0 1 0 0,0 0-1 0 0,0 0 0 0 0,0 0 0 0 0,0 0 1 0 0,1 0-1 0 0,-1 0 0 0 0,1 1 0 0 0,0-1-11 0 0,-27 278 2191 0 0,34-254-3278 0 0,4-14-5510 0 0,-3-11 43 0 0</inkml:trace>
  <inkml:trace contextRef="#ctx0" brushRef="#br0" timeOffset="55294.243">3627 5702 11925 0 0,'0'0'2944'0'0,"0"0"-2944"0"0,0 0 480 0 0,0 0-456 0 0,-44-14 392 0 0,26 11-240 0 0,-3 1-176 0 0,-2 0-164 0 0,2-1-1060 0 0,-2 1-1172 0 0,9 1-2852 0 0,-3-6-1685 0 0</inkml:trace>
  <inkml:trace contextRef="#ctx0" brushRef="#br0" timeOffset="55497.414">3851 5519 5533 0 0,'0'0'6670'0'0,"0"0"-4540"0"0,0 0-1619 0 0,-5 8 122 0 0,-3 4-308 0 0,0-4-195 0 0,1 1-1 0 0,0 1 1 0 0,0-1-1 0 0,1 1 0 0 0,1 0 1 0 0,0 0-1 0 0,0 1 1 0 0,1-1-1 0 0,0 1 1 0 0,1 0-1 0 0,0 0 0 0 0,0 1 1 0 0,2-1-1 0 0,-1 0 1 0 0,1 12-130 0 0,17 1-402 0 0,-7-19-2211 0 0,0-4-3279 0 0,-4-4-549 0 0</inkml:trace>
  <inkml:trace contextRef="#ctx0" brushRef="#br0" timeOffset="55699.476">3933 5627 640 0 0,'0'0'5707'0'0,"6"0"-4194"0"0,87 38 3803 0 0,-91-36-5237 0 0,-1-1 0 0 0,1 0 0 0 0,0 1 0 0 0,-1 0-1 0 0,1-1 1 0 0,-1 1 0 0 0,1 0 0 0 0,-1 0-1 0 0,0 0 1 0 0,0 0 0 0 0,0 0 0 0 0,0 0-1 0 0,0 0 1 0 0,0 0 0 0 0,-1 0 0 0 0,1 0-1 0 0,-1 0 1 0 0,1 1 0 0 0,-1-1 0 0 0,0 0 0 0 0,0 0-1 0 0,0 0 1 0 0,0 1 0 0 0,0-1 0 0 0,0 0-1 0 0,-1 0 1 0 0,1 1 0 0 0,-1-1 0 0 0,1 0-1 0 0,-1 0 1 0 0,0 0 0 0 0,0 0 0 0 0,0 0-1 0 0,0 0 1 0 0,0 0 0 0 0,-1 0 0 0 0,1 0-1 0 0,-1-1 1 0 0,1 1 0 0 0,-1 0 0 0 0,1-1 0 0 0,-1 0-1 0 0,0 1 1 0 0,0-1 0 0 0,0 0 0 0 0,0 1-79 0 0,-69 40 934 0 0,20-34-4536 0 0,48-9 296 0 0,3-2-2312 0 0</inkml:trace>
  <inkml:trace contextRef="#ctx0" brushRef="#br0" timeOffset="55886.912">4131 5627 3848 0 0,'0'0'6844'0'0,"0"0"-5362"0"0,0 0-1268 0 0,-6 6 343 0 0,5-5-496 0 0,-5 5 100 0 0,0 0-1 0 0,0 1 1 0 0,1 0-1 0 0,0 0 1 0 0,0 0-1 0 0,0 1 1 0 0,1-1-1 0 0,0 1 0 0 0,1 0 1 0 0,0 0-1 0 0,0 0 1 0 0,1 1-1 0 0,0-1 1 0 0,0 1-1 0 0,1-1 1 0 0,0 1-1 0 0,0 8-160 0 0,50 7 88 0 0,-13-30-5995 0 0,-25 0-732 0 0</inkml:trace>
  <inkml:trace contextRef="#ctx0" brushRef="#br0" timeOffset="56135.734">4290 5610 6613 0 0,'0'0'4545'0'0,"4"8"-3161"0"0,1-1-1197 0 0,-1 1-1 0 0,1 0 1 0 0,-2 0-1 0 0,1 0 0 0 0,-1 0 1 0 0,-1 0-1 0 0,1 1 0 0 0,-1-1 1 0 0,-1 1-1 0 0,0 0 0 0 0,0 0 1 0 0,0-1-1 0 0,-1 1 1 0 0,-1 0-1 0 0,0 0 0 0 0,0 0 1 0 0,0-1-1 0 0,-1 1 0 0 0,0-1 1 0 0,-1 1-1 0 0,0-1 0 0 0,0 0 1 0 0,-1 0-1 0 0,0 0 1 0 0,0 0-1 0 0,-1-1 0 0 0,0 0 1 0 0,-1 0-1 0 0,1 0 0 0 0,-1 0 1 0 0,-5 3-187 0 0,-26 17-836 0 0,9-19-3896 0 0,20-8-1391 0 0</inkml:trace>
  <inkml:trace contextRef="#ctx0" brushRef="#br0" timeOffset="56509.798">4716 5542 7765 0 0,'0'0'6628'0'0,"0"0"-5008"0"0,1 6-1513 0 0,4 186 2001 0 0,-50-212-3616 0 0,43 18 1522 0 0,0 0-1 0 0,0 0 1 0 0,-1 0 0 0 0,1 0-1 0 0,0 0 1 0 0,-1 1 0 0 0,1-1-1 0 0,-1 1 1 0 0,0-1 0 0 0,1 1-1 0 0,-1 0 1 0 0,0 0 0 0 0,0 0-1 0 0,1 0 1 0 0,-1 1 0 0 0,0-1-1 0 0,0 1 1 0 0,0 0 0 0 0,0 0-1 0 0,0 0 1 0 0,0 0-1 0 0,0 0 1 0 0,0 1 0 0 0,0-1-1 0 0,0 1 1 0 0,0 0 0 0 0,1 0-1 0 0,-1 0 1 0 0,0 0 0 0 0,0 0-1 0 0,1 1 1 0 0,-1-1 0 0 0,1 1-1 0 0,-1-1 1 0 0,1 1 0 0 0,0 0-1 0 0,0 0 1 0 0,0 0-1 0 0,0 1 1 0 0,0-1 0 0 0,0 0-1 0 0,0 1 1 0 0,1-1 0 0 0,-1 1-1 0 0,1-1 1 0 0,0 1 0 0 0,0 0-1 0 0,0 0 1 0 0,0 0 0 0 0,0-1-1 0 0,0 3-13 0 0,1-3 45 0 0,0-1 0 0 0,0 1-1 0 0,0 0 1 0 0,0-1 0 0 0,0 1 0 0 0,0-1-1 0 0,1 1 1 0 0,-1-1 0 0 0,0 1-1 0 0,1-1 1 0 0,-1 1 0 0 0,1-1 0 0 0,0 1-1 0 0,-1-1 1 0 0,1 0 0 0 0,0 1-1 0 0,0-1 1 0 0,0 0 0 0 0,0 0 0 0 0,0 0-1 0 0,0 1 1 0 0,0-1 0 0 0,1 0 0 0 0,-1-1-1 0 0,0 1 1 0 0,0 0 0 0 0,1 0-1 0 0,-1 0 1 0 0,1-1 0 0 0,-1 1 0 0 0,1-1-1 0 0,-1 1 1 0 0,1-1 0 0 0,-1 1-1 0 0,1-1 1 0 0,-1 0 0 0 0,1 0 0 0 0,-1 0-1 0 0,1 0 1 0 0,0 0 0 0 0,-1 0-1 0 0,1 0 1 0 0,-1-1 0 0 0,1 1 0 0 0,-1 0-1 0 0,1-1 1 0 0,0 0-45 0 0,82-13-2160 0 0,-78 12 1487 0 0,16-8-5594 0 0,-6 0-1463 0 0</inkml:trace>
  <inkml:trace contextRef="#ctx0" brushRef="#br0" timeOffset="56881.879">4890 5750 6917 0 0,'0'0'7015'0'0,"0"0"-5454"0"0,0 0-1169 0 0,0 0-17 0 0,0 0-55 0 0,0 0-2 0 0,0 0 46 0 0,2-18-1063 0 0,67 82 1084 0 0,10-6 803 0 0,-60-95-3771 0 0,4 0 3698 0 0,-12 40-1037 0 0,0 1 0 0 0,0 1 1 0 0,0 0-1 0 0,-1 0 1 0 0,0 1-1 0 0,0 0 1 0 0,0 1-1 0 0,-1 0 1 0 0,0 1-1 0 0,0 0 1 0 0,-1 0-1 0 0,0 1 1 0 0,3 4-79 0 0,-3-2-1800 0 0,-4-3-3923 0 0,-3-7-1562 0 0</inkml:trace>
  <inkml:trace contextRef="#ctx0" brushRef="#br0" timeOffset="57862.941">3695 250 432 0 0,'0'0'1459'0'0,"0"0"950"0"0,0 0-1012 0 0,0 0-921 0 0,0 0-164 0 0,0 0 67 0 0,0 0 0 0 0,0 0-5 0 0,2 7 77 0 0,-1 123 4024 0 0,67 241-3250 0 0,-21 186 708 0 0,23 660 782 0 0,-22-24-2216 0 0,24-171 92 0 0,-75-672-241 0 0,0-103-3599 0 0,8-254-6600 0 0,2-8 3091 0 0</inkml:trace>
  <inkml:trace contextRef="#ctx0" brushRef="#br0" timeOffset="58143.959">4094 5282 3252 0 0,'0'0'6405'0'0,"0"0"-4959"0"0,0 0-1273 0 0,0 0 281 0 0,-3 8 26 0 0,2-5-347 0 0,0 0 0 0 0,0 1 0 0 0,-1-1 0 0 0,1 0-1 0 0,-1 0 1 0 0,1 0 0 0 0,-1 0 0 0 0,0 0 0 0 0,0 0 0 0 0,-1 0 0 0 0,1 0 0 0 0,-1-1 0 0 0,1 1 0 0 0,-1-1 0 0 0,0 0 0 0 0,1 0 0 0 0,-1 0 0 0 0,-1 0 0 0 0,1-1-1 0 0,0 1 1 0 0,0-1 0 0 0,0 1 0 0 0,-1-1 0 0 0,1 0 0 0 0,-1-1 0 0 0,1 1 0 0 0,-1 0 0 0 0,1-1 0 0 0,-1 0 0 0 0,1 0 0 0 0,-1 0 0 0 0,1 0 0 0 0,-1-1 0 0 0,0 1-133 0 0,-17-6 50 0 0,1 0 0 0 0,0-1 1 0 0,0 0-1 0 0,0-2 0 0 0,1-1 1 0 0,1 0-1 0 0,-1-1 0 0 0,2-1 1 0 0,0-1-1 0 0,-14-13-50 0 0,30 22-2163 0 0,8 6-4984 0 0,1 1-776 0 0</inkml:trace>
  <inkml:trace contextRef="#ctx0" brushRef="#br1" timeOffset="164502.046">5058 406 1696 0 0,'0'0'804'0'0,"0"0"2074"0"0,0 0-1538 0 0,0 0-991 0 0,0 0-139 0 0,0 0 112 0 0,0 0 79 0 0,0 0 64 0 0,0 0 35 0 0,1-5-57 0 0,57-180 5391 0 0,-58 178-5816 0 0,0 0 0 0 0,0 0 0 0 0,-1-1 0 0 0,0 1 0 0 0,-1 0 0 0 0,1 0 0 0 0,-1 0 0 0 0,-1 0 0 0 0,1 0-1 0 0,-1 0 1 0 0,0 1 0 0 0,-1-1 0 0 0,1 1 0 0 0,-1 0 0 0 0,-1 0 0 0 0,1 1 0 0 0,-1-1 0 0 0,0 1 0 0 0,0 0 0 0 0,-1 0 0 0 0,1 0 0 0 0,-1 1 0 0 0,0 0 0 0 0,0 0 0 0 0,-6-2-18 0 0,-7-2-88 0 0,1 1 1 0 0,-1 1-1 0 0,1 1 0 0 0,-2 0 1 0 0,1 2-1 0 0,0 0 1 0 0,-1 1-1 0 0,1 1 1 0 0,-4 1 87 0 0,12 0 59 0 0,4-2-84 0 0,1 1 0 0 0,-1 1-1 0 0,0-1 1 0 0,1 1 0 0 0,-1 0 0 0 0,1 0-1 0 0,-1 1 1 0 0,1 0 0 0 0,-1 0 0 0 0,1 1-1 0 0,0 0 1 0 0,-1 0 0 0 0,1 0 0 0 0,0 1 0 0 0,0 0-1 0 0,0 0 1 0 0,1 0 0 0 0,-1 1 0 0 0,1 0-1 0 0,0 0 1 0 0,0 0 0 0 0,0 1 0 0 0,0-1 0 0 0,1 1-1 0 0,-1 2 26 0 0,-2 0-8 0 0,0 1-1 0 0,1 0 1 0 0,0 1-1 0 0,0 0 0 0 0,0 0 1 0 0,2 0-1 0 0,-1 1 1 0 0,1-1-1 0 0,0 1 1 0 0,1 0-1 0 0,0 0 0 0 0,1 0 1 0 0,0 1-1 0 0,1-1 1 0 0,0 0-1 0 0,0 1 1 0 0,1-1-1 0 0,0 1 0 0 0,1-1 1 0 0,0 1-1 0 0,1 1 9 0 0,1-4 117 0 0,-1 0-1 0 0,1 0 0 0 0,0 0 0 0 0,1 0 1 0 0,0 0-1 0 0,0-1 0 0 0,0 0 0 0 0,1 0 1 0 0,0 0-1 0 0,1 0 0 0 0,0-1 1 0 0,0 0-1 0 0,0 0 0 0 0,0 0 0 0 0,1-1 1 0 0,0 0-1 0 0,0-1 0 0 0,1 1 0 0 0,-1-1 1 0 0,1-1-1 0 0,0 1 0 0 0,0-1 1 0 0,4 1-117 0 0,9 5 123 0 0,1-1 0 0 0,0-1 0 0 0,1-1 0 0 0,0 0 0 0 0,-1-2 0 0 0,2-1 0 0 0,-1-1 0 0 0,0 0 0 0 0,5-2-123 0 0,63-35-1910 0 0,-79 22-2195 0 0,-1-8-5321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4:27.84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530 343 808 0 0,'0'0'455'0'0,"0"0"-311"0"0,0 0-26 0 0,0 0 70 0 0,0 0 46 0 0,0 0 393 0 0,0 0 1153 0 0,33-20 2509 0 0,-29 19-4175 0 0,1 0 0 0 0,-1-1 0 0 0,0 1 0 0 0,0-1 0 0 0,0 0 0 0 0,0-1 0 0 0,0 1 0 0 0,0-1 0 0 0,-1 1 0 0 0,1-1 0 0 0,-1 0 0 0 0,0 0 0 0 0,0-1 0 0 0,0 1 0 0 0,0-1 0 0 0,-1 0 0 0 0,1 1 0 0 0,-1-1 0 0 0,0 0 0 0 0,0 0 0 0 0,0-1 0 0 0,-1 1 0 0 0,1 0 0 0 0,-1-1 0 0 0,0 1 0 0 0,0 0 0 0 0,-1-1 0 0 0,1 1 0 0 0,-1-1 0 0 0,0 1 0 0 0,0-1 0 0 0,-1 1 0 0 0,1-1 0 0 0,-1 1 0 0 0,0-1 0 0 0,0 1 0 0 0,-1-2-114 0 0,-3-4-11 0 0,1 0 1 0 0,-1 1-1 0 0,-1 0 0 0 0,0 0 1 0 0,0 0-1 0 0,-1 1 0 0 0,0 0 0 0 0,0 0 1 0 0,-1 1-1 0 0,0 0 0 0 0,0 0 1 0 0,0 1-1 0 0,-1 0 0 0 0,0 1 0 0 0,-1-1 1 0 0,1 2-1 0 0,-1-1 0 0 0,0 2 0 0 0,0-1 1 0 0,0 1-1 0 0,0 1 0 0 0,-1-1 1 0 0,1 2-1 0 0,-1 0 0 0 0,-1 0 11 0 0,9 3-6 0 0,-1 1 1 0 0,0 0-1 0 0,1 0 0 0 0,-1 0 1 0 0,1 1-1 0 0,0-1 0 0 0,0 1 0 0 0,1-1 1 0 0,-1 1-1 0 0,1 0 0 0 0,0 0 1 0 0,-1 0-1 0 0,2 0 0 0 0,-1 1 1 0 0,0-1-1 0 0,1 0 0 0 0,0 1 0 0 0,0-1 1 0 0,0 1-1 0 0,1-1 0 0 0,0 1 1 0 0,0 0-1 0 0,0 1 6 0 0,-2 7 26 0 0,-4 11 44 0 0,4-20-33 0 0,0 1 0 0 0,0-1 0 0 0,0 1 1 0 0,0-1-1 0 0,1 1 0 0 0,0 0 0 0 0,0 0 1 0 0,0-1-1 0 0,0 1 0 0 0,1 0 1 0 0,0 0-1 0 0,0 0 0 0 0,0 0 0 0 0,1 0 1 0 0,0 0-1 0 0,0 0 0 0 0,0-1 0 0 0,0 1 1 0 0,1 0-1 0 0,-1-1 0 0 0,1 1 0 0 0,1-1 1 0 0,-1 1-1 0 0,0-1 0 0 0,1 0 1 0 0,0 0-1 0 0,0 0 0 0 0,0 0 0 0 0,1-1 1 0 0,-1 1-1 0 0,1-1 0 0 0,0 0 0 0 0,0 0 1 0 0,0 0-1 0 0,2 0-37 0 0,77 24 517 0 0,-47-22-8581 0 0,-33-6 1749 0 0</inkml:trace>
  <inkml:trace contextRef="#ctx0" brushRef="#br1" timeOffset="110759.893">525 282 980 0 0,'0'0'254'0'0,"0"0"-115"0"0,0 0-25 0 0,0 0-42 0 0,0 0 24 0 0,0 0 47 0 0,0 0 31 0 0,0 0 343 0 0,1 6 824 0 0,6 17-348 0 0,16-13 6082 0 0,7-16-4835 0 0,-25 5-2684 0 0,-1 0 585 0 0,0-1 0 0 0,0 1-1 0 0,-1 0 1 0 0,1-1 0 0 0,0 0 0 0 0,0 0 0 0 0,-1 0 0 0 0,1 0-1 0 0,-1 0 1 0 0,0-1 0 0 0,0 0 0 0 0,0 0 0 0 0,0 1 0 0 0,0-2-1 0 0,-1 1 1 0 0,1 0 0 0 0,-1 0 0 0 0,0-1 0 0 0,0 0 0 0 0,2-3-141 0 0,-2 2 4 0 0,0-1 0 0 0,-1 0 0 0 0,1 0 0 0 0,-1 0 0 0 0,0 1 0 0 0,-1-1 0 0 0,1 0 0 0 0,-1 0 0 0 0,0 0 0 0 0,-1 0 0 0 0,1 0 0 0 0,-1 0 0 0 0,-1 0 0 0 0,1 0 0 0 0,-1 0 0 0 0,0 0 0 0 0,0 1 0 0 0,-1-1 0 0 0,1 1 0 0 0,-1 0 0 0 0,-2-3-4 0 0,0-1-10 0 0,-1 0 0 0 0,0 0 0 0 0,0 0 0 0 0,-1 1 0 0 0,0 0 0 0 0,-1 1 0 0 0,0-1-1 0 0,0 1 1 0 0,0 1 0 0 0,-1 0 0 0 0,0 0 0 0 0,0 0 0 0 0,-1 1 0 0 0,1 1 0 0 0,-1 0 0 0 0,0 0 0 0 0,0 1 0 0 0,-1 0 0 0 0,1 0 0 0 0,-1 1 0 0 0,1 1 0 0 0,-1 0 0 0 0,0 0 0 0 0,1 1 0 0 0,-1 1 0 0 0,0-1 0 0 0,1 2-1 0 0,-6 1 11 0 0,0 1 59 0 0,12-4-76 0 0,0 0 0 0 0,1 0 0 0 0,-1 0 1 0 0,1 1-1 0 0,-1 0 0 0 0,0 0 0 0 0,1 0 0 0 0,-1 0 0 0 0,1 0 0 0 0,0 1 0 0 0,-1-1 0 0 0,1 1 0 0 0,0 0 1 0 0,0 0-1 0 0,0 0 0 0 0,0 0 0 0 0,0 1 0 0 0,1-1 0 0 0,-1 1 0 0 0,1 0 0 0 0,0 0 0 0 0,-1-1 0 0 0,1 2 0 0 0,1-1 1 0 0,-1 0-1 0 0,0 0 0 0 0,1 0 0 0 0,-1 1 0 0 0,1-1 0 0 0,0 1 0 0 0,0-1 0 0 0,1 1 0 0 0,-1 0 0 0 0,0 3 17 0 0,0 5 32 0 0,0 1-1 0 0,1-1 0 0 0,1 1 1 0 0,0-1-1 0 0,0 1 0 0 0,1-1 1 0 0,1 1-1 0 0,0-1 0 0 0,0 0 0 0 0,2 0 1 0 0,-1 0-1 0 0,1-1 0 0 0,1 0 1 0 0,0 0-1 0 0,1 0 0 0 0,0-1 1 0 0,1 1-1 0 0,1 0-31 0 0,-3-5 142 0 0,0 0 0 0 0,0 0 0 0 0,1-1 0 0 0,0 1 0 0 0,0-2 0 0 0,0 1 0 0 0,0-1 0 0 0,1 0 0 0 0,-1-1 0 0 0,1 1 1 0 0,0-1-1 0 0,1-1 0 0 0,-1 0 0 0 0,0 0 0 0 0,0-1 0 0 0,1 0 0 0 0,-1 0 0 0 0,5-1-142 0 0,61-7-1290 0 0,-63 5 369 0 0,11-2-1775 0 0,-7-4-3480 0 0,2-5-1659 0 0</inkml:trace>
  <inkml:trace contextRef="#ctx0" brushRef="#br1" timeOffset="162308.971">369 754 1252 0 0,'0'0'1168'0'0,"0"0"1323"0"0,0 0-1199 0 0,0 0-974 0 0,0 0-240 0 0,0 0-5 0 0,7-2 60 0 0,-5 1-219 0 0,3 1 313 0 0,0-1-1 0 0,0 0 1 0 0,0 0-1 0 0,-1 0 0 0 0,1-1 1 0 0,0 0-1 0 0,-1 0 1 0 0,0 0-1 0 0,1 0 1 0 0,-1-1-1 0 0,0 0 0 0 0,0 0 1 0 0,0 0-1 0 0,-1 0 1 0 0,1 0-1 0 0,-1-1 0 0 0,0 1 1 0 0,0-1-1 0 0,0 0 1 0 0,0 0-1 0 0,-1 0 1 0 0,1-1-1 0 0,-1 1 0 0 0,0-1 1 0 0,0 0-227 0 0,-2-8 42 0 0,-1-1-1 0 0,-1 1 1 0 0,1 0 0 0 0,-2-1 0 0 0,0 1 0 0 0,-1 0 0 0 0,0 0 0 0 0,-1 1-1 0 0,0-1 1 0 0,-1 1 0 0 0,0 0 0 0 0,-1 1 0 0 0,0 0 0 0 0,-1 0-1 0 0,-1 0 1 0 0,1 1 0 0 0,-2 0 0 0 0,1 1 0 0 0,-1 0 0 0 0,-1 0 0 0 0,0 1-1 0 0,0 0 1 0 0,0 1 0 0 0,-1 1 0 0 0,-10-5-42 0 0,11 9-39 0 0,1 1 0 0 0,-1 0 0 0 0,0 1 0 0 0,0 0-1 0 0,0 0 1 0 0,0 1 0 0 0,0 1 0 0 0,1 0 0 0 0,-1 0 0 0 0,0 1 0 0 0,1 1 0 0 0,0-1 0 0 0,0 2 0 0 0,0-1-1 0 0,0 1 1 0 0,1 1 0 0 0,0 0 0 0 0,0 0 0 0 0,0 1 0 0 0,1 0 0 0 0,0 0 0 0 0,0 1 0 0 0,1 0 0 0 0,0 1-1 0 0,0 0 40 0 0,2-3 36 0 0,1 1 0 0 0,0 0-1 0 0,0 0 1 0 0,1 0-1 0 0,-1 0 1 0 0,2 0-1 0 0,-1 1 1 0 0,1-1-1 0 0,0 1 1 0 0,0 0-1 0 0,1 0 1 0 0,0-1-1 0 0,1 1 1 0 0,0 0-1 0 0,0 0 1 0 0,0 0-1 0 0,1 0 1 0 0,0 0-1 0 0,1-1 1 0 0,0 1 0 0 0,0 0-1 0 0,1-1 1 0 0,-1 1-1 0 0,2-1 1 0 0,-1 0-1 0 0,1 0 1 0 0,0 0-1 0 0,0-1 1 0 0,1 1-1 0 0,0-1 1 0 0,0 0-1 0 0,1-1 1 0 0,-1 1-1 0 0,1-1 1 0 0,7 5-36 0 0,7-3 243 0 0,1 0 0 0 0,0 0 0 0 0,0-2 1 0 0,1-1-1 0 0,0-1 0 0 0,-1 0 0 0 0,1-2 0 0 0,0 0 1 0 0,0-2-1 0 0,0 0 0 0 0,0-2 0 0 0,15-3-243 0 0,-29 5-415 0 0,13-2-986 0 0,-7-4-2633 0 0,-1-3-3294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1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7977 0 0,'0'0'4221'0'0,"2"7"-3166"0"0,1-1-878 0 0,-1 0 0 0 0,0 0 0 0 0,0 0 0 0 0,-1 1 0 0 0,1-1 0 0 0,-2 0 0 0 0,1 1 0 0 0,-1-1 0 0 0,0 1 0 0 0,0-1 0 0 0,0 0 0 0 0,-1 1 0 0 0,0-1 0 0 0,-1 0 0 0 0,1 1 0 0 0,-2 0-177 0 0,6-64 1248 0 0,29-36-3938 0 0,-30 91 2472 0 0,0 1 1 0 0,0 0-1 0 0,-1-1 1 0 0,1 1 0 0 0,0 0-1 0 0,0 0 1 0 0,0 0-1 0 0,0 0 1 0 0,1 0 0 0 0,-1 0-1 0 0,0 1 1 0 0,0-1-1 0 0,0 1 1 0 0,1-1 0 0 0,-1 1-1 0 0,0 0 1 0 0,1 0-1 0 0,-1 0 1 0 0,0 0 0 0 0,0 0-1 0 0,1 1 1 0 0,-1-1-1 0 0,0 1 1 0 0,0-1 0 0 0,0 1-1 0 0,1 0 1 0 0,-1 0-1 0 0,0 0 218 0 0,11 3-3663 0 0</inkml:trace>
  <inkml:trace contextRef="#ctx0" brushRef="#br0" timeOffset="1">304 98 7809 0 0,'0'0'8320'0'0,"0"0"-8256"0"0,0 0 165 0 0,0 0-229 0 0,26 49 388 0 0,-26-35-52 0 0,0 2-64 0 0,-7-2-96 0 0,1 0-76 0 0,-1 0-52 0 0,0-2-48 0 0,0-3-12 0 0,1-3-272 0 0,2-2-276 0 0,1-4-697 0 0,3-4-615 0 0,0-2-1176 0 0,3-17-7409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1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16369 0 0,'0'0'1905'0'0,"0"0"-1905"0"0,0 0-556 0 0,0 0 172 0 0,0 0 8 0 0,0 0-285 0 0,0 0 93 0 0,0 0-24 0 0,0 0-1692 0 0,0 0-3772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2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33 8445 0 0,'0'0'6970'0'0,"0"0"-6392"0"0,-7 2-1168 0 0,2 0 591 0 0,-1 0-1 0 0,0 0 0 0 0,0 0 0 0 0,1 1 0 0 0,0 0 0 0 0,-1 0 0 0 0,1 1 0 0 0,0-1 0 0 0,1 1 1 0 0,-1 0-1 0 0,1 0 0 0 0,-1 1 0 0 0,1-1 0 0 0,0 1 0 0 0,1 0 0 0 0,-1 0 0 0 0,-2 5 0 0 0,-36 129 160 0 0,41-135-115 0 0,1 0 1 0 0,0 0 0 0 0,0 0 0 0 0,0 0 0 0 0,0 0-1 0 0,1 1 1 0 0,0-1 0 0 0,-1 0 0 0 0,2 0 0 0 0,-1-1-1 0 0,0 1 1 0 0,1 0 0 0 0,0 0 0 0 0,-1-1 0 0 0,1 1-1 0 0,1-1 1 0 0,-1 1 0 0 0,1-1 0 0 0,-1 0 0 0 0,1 0 0 0 0,0 0-1 0 0,0 0 1 0 0,0 0 0 0 0,0-1 0 0 0,1 0 0 0 0,-1 1-1 0 0,1-1 1 0 0,-1 0 0 0 0,1-1 0 0 0,0 1 0 0 0,0-1-1 0 0,0 1 1 0 0,3-1-46 0 0,1 1 55 0 0,0-1 0 0 0,0 0-1 0 0,0-1 1 0 0,0 1 0 0 0,0-2-1 0 0,0 1 1 0 0,0-1 0 0 0,-1 0-1 0 0,1-1 1 0 0,0 0 0 0 0,-1 0-1 0 0,1-1 1 0 0,-1 0 0 0 0,0 0-1 0 0,1 0 1 0 0,-1-1 0 0 0,-1 0-1 0 0,6-4-54 0 0,-9 5-90 0 0,-1 0-1 0 0,1 1 0 0 0,0-1 0 0 0,-1 0 0 0 0,1 0 0 0 0,-1 0 0 0 0,0 0 0 0 0,0-1 1 0 0,0 1-1 0 0,-1-1 0 0 0,1 1 0 0 0,-1-1 0 0 0,0 1 0 0 0,0-1 0 0 0,0 0 0 0 0,0 0 0 0 0,-1 1 1 0 0,1-1-1 0 0,-1 0 0 0 0,0 0 0 0 0,0 0 0 0 0,-1 0 0 0 0,1 1 0 0 0,-1-1 0 0 0,0 0 0 0 0,0 0 91 0 0,-15 42-283 0 0,16-37 321 0 0,-1 2 39 0 0,0 0 0 0 0,0-1 0 0 0,1 1 0 0 0,-1 0 0 0 0,1 0 0 0 0,0 0 0 0 0,-1 0 0 0 0,1 0 0 0 0,1 0 0 0 0,-1 0 0 0 0,0-1 0 0 0,1 1 0 0 0,-1 0 0 0 0,1 0 0 0 0,0 0 0 0 0,0-1 0 0 0,0 1 0 0 0,1 0 0 0 0,-1-1 0 0 0,0 1 0 0 0,1-1 0 0 0,0 1 0 0 0,-1-1 0 0 0,1 0 0 0 0,0 0 0 0 0,0 0 0 0 0,1 0 0 0 0,-1 0 0 0 0,0 0 0 0 0,1-1 0 0 0,-1 1 0 0 0,1-1 0 0 0,0 1-77 0 0,-7-67-2386 0 0,54 105 3770 0 0,-45-34-1287 0 0,2 0 1 0 0,-1-1 0 0 0,1 0-1 0 0,0 0 1 0 0,0 0-1 0 0,0-1 1 0 0,1 0 0 0 0,0 0-1 0 0,-1-1 1 0 0,1 0-1 0 0,1 0 1 0 0,-1-1 0 0 0,0 0-1 0 0,1 0 1 0 0,-1-1-1 0 0,0 0 1 0 0,1 0 0 0 0,0-1-1 0 0,-1-1 1 0 0,1 1 0 0 0,-1-1-1 0 0,1-1 1 0 0,-1 1-1 0 0,0-2 1 0 0,0 1 0 0 0,0-1-1 0 0,0 0 1 0 0,0-1-1 0 0,0 1 1 0 0,-1-2 0 0 0,4-1-99 0 0,-1-2-6 0 0,-1 1-1 0 0,0-2 0 0 0,0 1 1 0 0,0-1-1 0 0,-1 0 0 0 0,0-1 0 0 0,-1 0 1 0 0,0 0-1 0 0,-1-1 0 0 0,0 0 1 0 0,-1 0-1 0 0,0 0 0 0 0,0 0 0 0 0,-1-1 1 0 0,-1 0-1 0 0,0 0 0 0 0,-1 0 1 0 0,0 0-1 0 0,-1-1 0 0 0,0 1 0 0 0,-1 0 1 0 0,0 0-1 0 0,-1-1 0 0 0,0 1 1 0 0,-1 0-1 0 0,0 0 0 0 0,-1 0 0 0 0,-1-1 8 0 0,4 12-19 0 0,0-1-1 0 0,0 1 0 0 0,-1 0 0 0 0,1-1 0 0 0,0 1 0 0 0,0 0 0 0 0,-1-1 0 0 0,1 1 0 0 0,-1 0 0 0 0,1 0 0 0 0,-1-1 0 0 0,0 1 0 0 0,0 0 0 0 0,1 0 1 0 0,-1 0-1 0 0,0 0 0 0 0,0 0 0 0 0,0 0 0 0 0,0 0 0 0 0,0 0 0 0 0,0 0 0 0 0,0 0 0 0 0,0 1 0 0 0,-1-1 0 0 0,1 0 0 0 0,0 1 0 0 0,0-1 0 0 0,-1 1 0 0 0,1-1 1 0 0,0 1-1 0 0,-1 0 0 0 0,1 0 0 0 0,0-1 0 0 0,-1 1 0 0 0,1 0 0 0 0,0 0 0 0 0,-1 0 0 0 0,1 0 0 0 0,0 1 0 0 0,-1-1 0 0 0,1 0 0 0 0,-1 0 0 0 0,1 1 1 0 0,0-1-1 0 0,0 1 0 0 0,-1-1 0 0 0,1 1 0 0 0,0 0 0 0 0,0 0 0 0 0,0-1 0 0 0,0 1 0 0 0,0 0 0 0 0,0 0 0 0 0,0 0 0 0 0,0 0 0 0 0,0 0 0 0 0,0 0 0 0 0,0 0 1 0 0,1 0-1 0 0,-1 1 0 0 0,0-1 0 0 0,1 0 0 0 0,-1 0 0 0 0,1 1 0 0 0,-1 0 20 0 0,-3 5 12 0 0,0 1 0 0 0,0 0 1 0 0,1 0-1 0 0,0 0 0 0 0,0 0 0 0 0,1 1 0 0 0,1-1 1 0 0,-1 1-1 0 0,1-1 0 0 0,0 1 0 0 0,1 0 0 0 0,0-1 1 0 0,1 1-1 0 0,-1-1 0 0 0,2 1 0 0 0,-1 0 0 0 0,1-1 1 0 0,0 0-1 0 0,1 1 0 0 0,0-1 0 0 0,0 0 0 0 0,1-1 1 0 0,0 1-1 0 0,0-1 0 0 0,1 1 0 0 0,0-1 0 0 0,1 0 1 0 0,-1-1-1 0 0,1 1 0 0 0,2 0-12 0 0,66 43-779 0 0,-22-24-3962 0 0,-28-16-1817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4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5805 0 0,'0'0'7238'0'0,"1"7"-6054"0"0,5 223 1604 0 0,-6-227-2799 0 0,1-1 0 0 0,0 1 0 0 0,0 0 0 0 0,1 0 0 0 0,-1-1 0 0 0,0 1 0 0 0,1-1 0 0 0,0 0 0 0 0,-1 1 0 0 0,1-1 0 0 0,0 0 0 0 0,0 0 0 0 0,0 0 0 0 0,1 0 0 0 0,-1 0 0 0 0,0-1 0 0 0,1 1 0 0 0,-1 0 0 0 0,1-1 0 0 0,-1 0 0 0 0,1 0 0 0 0,0 0 0 0 0,0 0 0 0 0,-1 0 0 0 0,1-1 0 0 0,0 1 0 0 0,0-1 0 0 0,0 1 0 0 0,0-1 0 0 0,0 0 0 0 0,0 0 0 0 0,0-1 0 0 0,-1 1 0 0 0,1 0 0 0 0,0-1 0 0 0,0 0 0 0 0,0 0 0 0 0,-1 0 0 0 0,1 0 0 0 0,0 0 0 0 0,-1 0 0 0 0,1-1 0 0 0,-1 1 0 0 0,1-1 0 0 0,-1 0 0 0 0,0 0 0 0 0,0 0 0 0 0,0 0 0 0 0,0 0 0 0 0,0 0 0 0 0,0 0 0 0 0,0-1 0 0 0,-1 1 0 0 0,1-1 0 0 0,-1 1 0 0 0,0-1 0 0 0,0 0 0 0 0,0 1 0 0 0,0-1 0 0 0,0 0 0 0 0,0 0 0 0 0,-1 0 0 0 0,1 0 0 0 0,-1 1 0 0 0,0-3 11 0 0,1-82-27 0 0,-7 244 657 0 0,21-142-7322 0 0,-2-17-371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28.18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2996 45 4880 0 0,'0'0'6876'0'0,"0"0"-5299"0"0,1 6-1229 0 0,29 108 2470 0 0,-22-96-2750 0 0,-2 1 1 0 0,0 0-1 0 0,-1 1 0 0 0,-1-1 0 0 0,-1 1 0 0 0,-1 0 0 0 0,0 0 1 0 0,-2 0-1 0 0,0 0 0 0 0,-2 6-68 0 0,2-24-481 0 0,-3 20 875 0 0,5-20-3145 0 0,4-9-3630 0 0,9-15-1581 0 0</inkml:trace>
  <inkml:trace contextRef="#ctx0" brushRef="#br0" timeOffset="265.972">3414 0 10093 0 0,'0'0'6016'0'0,"0"0"-6016"0"0,0 0-1208 0 0,-43 9 1208 0 0,12-7 796 0 0,-10-2-256 0 0,2 2-327 0 0,2 0-213 0 0,6 0-217 0 0,9-1-839 0 0,-5 1-796 0 0,0-1-2048 0 0,10-1-1761 0 0</inkml:trace>
  <inkml:trace contextRef="#ctx0" brushRef="#br0" timeOffset="511.977">3446 133 4852 0 0,'0'0'6489'0'0,"0"0"-6489"0"0,0 0 0 0 0,0 0 1140 0 0,0 0 480 0 0,-59 27-144 0 0,19-26-631 0 0,-12 3-481 0 0,-4 1-308 0 0,9 0-56 0 0,9-1-805 0 0,18-2-1059 0 0,8-2-4336 0 0,-7-2-1773 0 0</inkml:trace>
  <inkml:trace contextRef="#ctx0" brushRef="#br1" timeOffset="-22450.634">50 493 10165 0 0,'0'0'1142'0'0,"0"0"-1191"0"0,0 0-411 0 0,0 0 33 0 0,0 0 230 0 0,0 0-12 0 0,0 0 16 0 0,17 8 4780 0 0,-16-10-3953 0 0,-1 2-4255 0 0,0 0-4023 0 0,0 0 7600 0 0,0 0-3640 0 0</inkml:trace>
  <inkml:trace contextRef="#ctx0" brushRef="#br1" timeOffset="-22106.914">1 273 1292 0 0,'0'0'2624'0'0,"0"0"-462"0"0,0 0 89 0 0,0 0-223 0 0,0 0-1246 0 0,3 7-475 0 0,6 7-43 0 0,-1-1 0 0 0,-1 2-1 0 0,0-1 1 0 0,-1 1 0 0 0,-1-1-1 0 0,0 2 1 0 0,-1-1 0 0 0,-1 0-1 0 0,0 1 1 0 0,-1 0 0 0 0,-1-1-1 0 0,0 1 1 0 0,-2 0 0 0 0,1 0-1 0 0,-4 13-263 0 0,19-61-4905 0 0,13-7 4493 0 0,-27 37 467 0 0,0 1 1 0 0,0 0-1 0 0,0 0 0 0 0,0-1 1 0 0,0 1-1 0 0,0 0 1 0 0,0 0-1 0 0,0 0 1 0 0,0 0-1 0 0,0 0 1 0 0,1 0-1 0 0,-1 1 1 0 0,0-1-1 0 0,1 0 0 0 0,-1 0 1 0 0,1 1-1 0 0,-1-1 1 0 0,1 1-1 0 0,-1 0 1 0 0,1-1-1 0 0,-1 1 1 0 0,1 0-1 0 0,-1 0 1 0 0,1 0-1 0 0,-1 0 0 0 0,1 0 1 0 0,-1 0-1 0 0,1 1 1 0 0,-1-1-1 0 0,1 0 1 0 0,-1 1-1 0 0,1-1 1 0 0,-1 1-1 0 0,1-1 1 0 0,-1 1-1 0 0,0 0 1 0 0,1 0-1 0 0,-1 0 0 0 0,0-1 1 0 0,0 1-1 0 0,1 0 1 0 0,-1 1-1 0 0,0-1 1 0 0,0 0-1 0 0,0 0 1 0 0,0 0-1 0 0,0 1 1 0 0,-1-1-1 0 0,1 0 0 0 0,0 1 1 0 0,-1-1-1 0 0,1 1 1 0 0,-1-1-1 0 0,1 0 1 0 0,-1 1-1 0 0,1 1-55 0 0,0-1 73 0 0,-1 1-1 0 0,1 0 1 0 0,0-1-1 0 0,-1 1 0 0 0,1 0 1 0 0,-1 0-1 0 0,0-1 1 0 0,0 1-1 0 0,0 0 1 0 0,0 0-1 0 0,0-1 0 0 0,-1 1 1 0 0,1 0-1 0 0,-1 0 1 0 0,0-1-1 0 0,0 1 1 0 0,0 0-1 0 0,0-1 0 0 0,0 1 1 0 0,0-1-1 0 0,-1 1 1 0 0,1-1-1 0 0,-1 0 1 0 0,0 0-1 0 0,0 0 1 0 0,1 0-1 0 0,-1 0 0 0 0,-1 0 1 0 0,1 0-1 0 0,0 0 1 0 0,0-1-1 0 0,-1 1 1 0 0,1-1-1 0 0,-1 0 0 0 0,1 0 1 0 0,-2 1-73 0 0,-63 15-2363 0 0,57-18-881 0 0,0-6-3306 0 0</inkml:trace>
  <inkml:trace contextRef="#ctx0" brushRef="#br1" timeOffset="-21856.927">348 343 13833 0 0,'0'0'1272'0'0,"28"47"-1272"0"0,-21-23 0 0 0,-1 2 24 0 0,-3 2 64 0 0,-3-1-24 0 0,-8-3 12 0 0,-1-1 24 0 0,-1-1-24 0 0,-3-2-76 0 0,0-3-416 0 0,1-2-596 0 0,2-5-568 0 0,3-2-2380 0 0,1-7-2785 0 0</inkml:trace>
  <inkml:trace contextRef="#ctx0" brushRef="#br1" timeOffset="-21606.944">736 571 14705 0 0,'0'0'1072'0'0,"0"0"-1072"0"0,0 0-1124 0 0,0 0 1124 0 0,0 0 380 0 0,-55 2-92 0 0,28-5-288 0 0,-3 0-124 0 0,-1 0-1232 0 0,7-1-2716 0 0,-10-3-3165 0 0</inkml:trace>
  <inkml:trace contextRef="#ctx0" brushRef="#br1" timeOffset="-21231.97">1045 556 10093 0 0,'0'0'5600'0'0,"0"0"-5600"0"0,0 0-592 0 0,11 45 592 0 0,-7-28 88 0 0,-1-1 100 0 0,-3 0-36 0 0,0 0-40 0 0,0-2 0 0 0,-3 0-48 0 0,2-1 12 0 0,-3-3-28 0 0,1-3-48 0 0,1-1-456 0 0,2-3-412 0 0,0-3-596 0 0,2-2-648 0 0,5-2-2564 0 0</inkml:trace>
  <inkml:trace contextRef="#ctx0" brushRef="#br1" timeOffset="-20966.362">1242 443 10965 0 0,'0'0'4932'0'0,"0"0"-4932"0"0,0 0-1248 0 0,0 0 1248 0 0,0 0 76 0 0,-36 4 328 0 0,13-3-188 0 0,0-1-216 0 0,-3 0-392 0 0,0 0-800 0 0,1 0-928 0 0,7-1-2652 0 0,-1-5-1585 0 0</inkml:trace>
  <inkml:trace contextRef="#ctx0" brushRef="#br1" timeOffset="-20716.382">1334 533 5136 0 0,'0'0'2737'0'0,"0"0"-2737"0"0,0 0-2457 0 0,0 0-2167 0 0</inkml:trace>
  <inkml:trace contextRef="#ctx0" brushRef="#br1" timeOffset="-20450.777">1052 402 8897 0 0,'0'0'558'0'0,"0"0"-267"0"0,0 0 85 0 0,8 1-29 0 0,4 0-178 0 0,0 1 0 0 0,-1 0 1 0 0,0 0-1 0 0,1 1 0 0 0,-1 1 0 0 0,0-1 1 0 0,0 2-1 0 0,-1 0 0 0 0,1 0 0 0 0,-1 1 1 0 0,0 0-1 0 0,-1 1 0 0 0,1 0 0 0 0,-1 0 1 0 0,-1 1-1 0 0,1 0 0 0 0,-1 1 0 0 0,-1 0 0 0 0,0 0 1 0 0,0 1-1 0 0,-1-1 0 0 0,0 2 0 0 0,0-1 1 0 0,0 3-170 0 0,-8-10 68 0 0,0 0 0 0 0,0 0 0 0 0,0 0 1 0 0,-1-1-1 0 0,1 1 0 0 0,-1 0 0 0 0,1-1 0 0 0,-1 0 1 0 0,0 1-1 0 0,0-1 0 0 0,0 0 0 0 0,0 0 1 0 0,0-1-1 0 0,-1 1 0 0 0,1-1 0 0 0,-1 0 1 0 0,1 0-1 0 0,-1 0 0 0 0,1 0 0 0 0,-1 0 0 0 0,1-1 1 0 0,-1 0-1 0 0,0 1 0 0 0,1-1 0 0 0,-1-1 1 0 0,1 1-1 0 0,-1 0 0 0 0,0-1 0 0 0,1 0 1 0 0,-1 0-1 0 0,-1 0-68 0 0,-2 0-66 0 0,-53-8-1458 0 0,25-10-3826 0 0,25 10-4 0 0</inkml:trace>
  <inkml:trace contextRef="#ctx0" brushRef="#br1" timeOffset="-20263.294">1606 373 8413 0 0,'0'0'1981'0'0,"0"0"-1418"0"0,0 0-256 0 0,0 0-39 0 0,0 0 48 0 0,-6 6 59 0 0,-3 3-130 0 0,1 1 0 0 0,0 0-1 0 0,1 1 1 0 0,0 0 0 0 0,1 0 0 0 0,0 0-1 0 0,1 1 1 0 0,0 0 0 0 0,1 0 0 0 0,0 0-1 0 0,-1 9-244 0 0,-17 132 1081 0 0,22-149-1174 0 0,0 1-1 0 0,1-1 0 0 0,-1 0 0 0 0,1 0 1 0 0,0 0-1 0 0,1 0 0 0 0,-1 0 0 0 0,1 0 1 0 0,-1-1-1 0 0,1 1 0 0 0,0 0 0 0 0,0-1 1 0 0,1 1-1 0 0,-1-1 0 0 0,1 0 0 0 0,0 0 1 0 0,0 0-1 0 0,0 0 0 0 0,0 0 0 0 0,0-1 1 0 0,1 1-1 0 0,-1-1 0 0 0,1 0 0 0 0,-1 0 1 0 0,1 0-1 0 0,0-1 0 0 0,0 1 0 0 0,0-1 1 0 0,0 0-1 0 0,0 0 0 0 0,0 0 0 0 0,0-1 1 0 0,0 1-1 0 0,0-1 0 0 0,2 0 94 0 0,19 0-2751 0 0,-5 0-2193 0 0</inkml:trace>
  <inkml:trace contextRef="#ctx0" brushRef="#br1" timeOffset="-20013.306">1922 520 9881 0 0,'0'0'956'0'0,"0"0"-632"0"0,5 37-324 0 0,-7-21 524 0 0,-5 1 80 0 0,-3 1-16 0 0,0-1-24 0 0,-2 0-248 0 0,-2 0-164 0 0,-2-1-152 0 0,1-2-392 0 0,2-3-300 0 0,0-4-112 0 0,3-3-636 0 0,2-4-1332 0 0,1 0-1865 0 0</inkml:trace>
  <inkml:trace contextRef="#ctx0" brushRef="#br1" timeOffset="-19850.803">1797 559 10697 0 0,'0'0'668'0'0,"0"0"-616"0"0,41 47 460 0 0,-24-28 28 0 0,0 2 112 0 0,-2-1-128 0 0,1 0-132 0 0,-5-3-252 0 0,2 0-140 0 0,-4-4-40 0 0,4-1-708 0 0,0-2-516 0 0,-5-4-1456 0 0,11-6-3733 0 0</inkml:trace>
  <inkml:trace contextRef="#ctx0" brushRef="#br1" timeOffset="-19663.312">2371 550 14437 0 0,'0'0'78'0'0,"-7"2"-307"0"0,-64 19 967 0 0,58-19-829 0 0,0 0 0 0 0,1 1 0 0 0,-1 0 0 0 0,1 2 0 0 0,0-1 0 0 0,0 1 0 0 0,0 1 0 0 0,1 0 0 0 0,0 1 0 0 0,0 0 0 0 0,-5 5 91 0 0,15-11 1 0 0,0 0 1 0 0,0 0-1 0 0,0 0 0 0 0,1 0 0 0 0,-1 1 0 0 0,0-1 0 0 0,1 0 0 0 0,-1 0 0 0 0,1 1 0 0 0,-1-1 1 0 0,1 0-1 0 0,0 1 0 0 0,-1-1 0 0 0,1 1 0 0 0,0-1 0 0 0,0 0 0 0 0,0 1 0 0 0,0-1 1 0 0,0 1-1 0 0,1-1 0 0 0,-1 0 0 0 0,0 1 0 0 0,0-1 0 0 0,1 0 0 0 0,-1 1 0 0 0,1-1 0 0 0,0 0 1 0 0,-1 0-1 0 0,1 1 0 0 0,0-1 0 0 0,0 0 0 0 0,-1 0 0 0 0,1 0 0 0 0,0 0 0 0 0,0 0 1 0 0,0 0-1 0 0,0 0 0 0 0,1 0 0 0 0,-1 0 0 0 0,0-1 0 0 0,0 1 0 0 0,0 0 0 0 0,1-1 0 0 0,-1 1 1 0 0,0-1-1 0 0,1 1 0 0 0,-1-1 0 0 0,0 0 0 0 0,1 1-1 0 0,75 26 880 0 0,-71-26-930 0 0,98 23-1011 0 0,-106-25-4188 0 0,-7-1 1971 0 0,1-1 94 0 0</inkml:trace>
  <inkml:trace contextRef="#ctx0" brushRef="#br1" timeOffset="-19397.707">2150 702 3740 0 0,'0'0'2669'0'0,"0"0"-1681"0"0,0 0 0 0 0,0 0 396 0 0,0 0-428 0 0,12 46-348 0 0,0-36-44 0 0,-1 0-88 0 0,1 1-172 0 0,3-1-72 0 0,2-1-132 0 0,-3-1-100 0 0,1-1-164 0 0,1-1-796 0 0,1 0-1000 0 0,-5-2-2753 0 0</inkml:trace>
  <inkml:trace contextRef="#ctx0" brushRef="#br1" timeOffset="-19132.099">2683 685 11657 0 0,'0'0'1182'0'0,"0"0"-999"0"0,0 0-428 0 0,0 0-46 0 0,0 0 43 0 0,-6-7 126 0 0,4 4 119 0 0,0 0-1 0 0,-1 0 0 0 0,1 0 0 0 0,0 1 0 0 0,-1-1 0 0 0,1 1 0 0 0,-1-1 0 0 0,0 1 0 0 0,0 0 0 0 0,0 0 0 0 0,0 0 0 0 0,0 0 0 0 0,0 1 0 0 0,-1-1 0 0 0,1 1 1 0 0,0 0-1 0 0,-1 0 0 0 0,1 0 0 0 0,-1 0 0 0 0,0 1 0 0 0,1-1 0 0 0,-1 1 0 0 0,1 0 0 0 0,-1 0 0 0 0,0 0 0 0 0,1 1 0 0 0,-1-1 0 0 0,1 1 0 0 0,-1 0 0 0 0,1 0 1 0 0,-1 0-1 0 0,1 0 0 0 0,0 1 0 0 0,-1-1 0 0 0,1 1 0 0 0,0 0 0 0 0,0 0 0 0 0,0 0 0 0 0,0 0 0 0 0,0 2 4 0 0,1-3 34 0 0,0 0 0 0 0,1 0 0 0 0,-1 0 0 0 0,0 0 0 0 0,1 0 0 0 0,-1 1 0 0 0,1-1 0 0 0,0 1 0 0 0,0-1 0 0 0,-1 1-1 0 0,1-1 1 0 0,0 1 0 0 0,0 0 0 0 0,0 0 0 0 0,1-1 0 0 0,-1 1 0 0 0,0 0 0 0 0,1 0 0 0 0,-1 0 0 0 0,1 0 0 0 0,-1 0 0 0 0,1 0 0 0 0,0 0 0 0 0,0 0 0 0 0,0 0 0 0 0,0 0 0 0 0,0-1-1 0 0,0 1 1 0 0,1 0 0 0 0,-1 0 0 0 0,1 0 0 0 0,-1 0 0 0 0,1 0 0 0 0,0 0 0 0 0,0 0 0 0 0,0-1 0 0 0,0 1 0 0 0,0 0 0 0 0,0-1 0 0 0,0 1 0 0 0,0-1 0 0 0,1 1 0 0 0,-1-1 0 0 0,1 0-1 0 0,-1 1 1 0 0,1-1 0 0 0,-1 0 0 0 0,1 0 0 0 0,0 0 0 0 0,0 0 0 0 0,-1 0 0 0 0,1-1 0 0 0,0 1 0 0 0,0 0 0 0 0,0-1 0 0 0,0 0 0 0 0,0 1 0 0 0,0-1 0 0 0,0 0 0 0 0,0 0 0 0 0,0 0-1 0 0,0 0 1 0 0,-1 0 0 0 0,1 0 0 0 0,2-1-34 0 0,93-52-910 0 0,-93 56 945 0 0,0 2 1 0 0,0-1 0 0 0,-1 0 0 0 0,1 1-1 0 0,-1 0 1 0 0,0-1 0 0 0,0 1 0 0 0,-1 1-1 0 0,1-1 1 0 0,-1 0 0 0 0,0 1 0 0 0,-1-1 0 0 0,1 1-1 0 0,-1-1 1 0 0,0 1 0 0 0,0 0 0 0 0,-1-1-1 0 0,0 1 1 0 0,0 0 0 0 0,0-1 0 0 0,-1 1-1 0 0,0 5-35 0 0,1-9 2 0 0,-3 2-979 0 0,3-4-2874 0 0,0-1-1268 0 0</inkml:trace>
  <inkml:trace contextRef="#ctx0" brushRef="#br1" timeOffset="-18866.493">2886 660 13313 0 0,'0'0'976'0'0,"17"46"-848"0"0,-16-24 428 0 0,2 4-128 0 0,-3 0-264 0 0,-3-3-100 0 0,-5 0 48 0 0,-6-2-24 0 0,-3-1 52 0 0,-3-2-140 0 0,-5-2-376 0 0,-4-3-724 0 0,6-5-936 0 0,-10-8-6173 0 0</inkml:trace>
  <inkml:trace contextRef="#ctx0" brushRef="#br1" timeOffset="-16917.064">451 1204 12285 0 0,'0'0'5581'0'0,"0"0"-5581"0"0,0 0-1432 0 0,0 0 1027 0 0,-35 4 405 0 0,8-4 292 0 0,-2-1-183 0 0,-4-2-109 0 0,-3-1-481 0 0,1-1-863 0 0,8 2-2824 0 0,-5-5-3749 0 0</inkml:trace>
  <inkml:trace contextRef="#ctx0" brushRef="#br1" timeOffset="-16648.268">912 1024 12137 0 0,'0'0'2920'0'0,"0"0"-2920"0"0,13 37-516 0 0,-12-19 516 0 0,2 4 340 0 0,-1 0-76 0 0,-2-2-100 0 0,0-2-76 0 0,-5-1-24 0 0,1-1-12 0 0,0-3-52 0 0,-2-2-116 0 0,2-4-376 0 0,0 0-416 0 0,4-3-572 0 0,0-4-1312 0 0,4 0-2001 0 0</inkml:trace>
  <inkml:trace contextRef="#ctx0" brushRef="#br1" timeOffset="-16382.659">1153 1000 14633 0 0,'0'0'1308'0'0,"0"0"-1308"0"0,-39 0-752 0 0,15-3 688 0 0,-6 0 60 0 0,-1-1-260 0 0,3 0-268 0 0,-2-1-320 0 0,6 0-568 0 0,-1-2-2816 0 0,8 4-1525 0 0</inkml:trace>
  <inkml:trace contextRef="#ctx0" brushRef="#br1" timeOffset="-16381.659">1180 1064 6021 0 0,'0'0'2388'0'0,"0"0"-2388"0"0,0 0-52 0 0,7 42 52 0 0,-18-35 676 0 0,-3-1-108 0 0,-7-1 0 0 0,2-3-100 0 0,-5-2-264 0 0,-1 0-204 0 0,-2 0-748 0 0,2-3-664 0 0,1-1-1092 0 0,5 1-653 0 0,-2-3 137 0 0</inkml:trace>
  <inkml:trace contextRef="#ctx0" brushRef="#br1" timeOffset="-16070.179">1383 914 12805 0 0,'0'0'1604'0'0,"0"0"-2142"0"0,0 0 68 0 0,-6 8 791 0 0,-6 6-238 0 0,0 1 1 0 0,1 0 0 0 0,1 1-1 0 0,1 0 1 0 0,0 0-1 0 0,1 1 1 0 0,1 0-1 0 0,0 0 1 0 0,2 1 0 0 0,0 0-1 0 0,0 0 1 0 0,2 0-1 0 0,1 1 1 0 0,0-1-1 0 0,1 16-83 0 0,21 11-1170 0 0,3-24-2359 0 0,-9-12-1871 0 0</inkml:trace>
  <inkml:trace contextRef="#ctx0" brushRef="#br1" timeOffset="-15023.382">1588 1171 5196 0 0,'0'0'1128'0'0,"0"0"-1193"0"0,0 0-221 0 0,0 0 210 0 0,0 0 305 0 0,0 0 221 0 0,22-27 3506 0 0,-21 24-3924 0 0,-1-1-1 0 0,0 1 0 0 0,0 0 0 0 0,-1 0 0 0 0,1 0 1 0 0,0 0-1 0 0,-1 1 0 0 0,0-1 0 0 0,0 0 1 0 0,0 0-1 0 0,0 0 0 0 0,0 0 0 0 0,0 1 1 0 0,-1-1-1 0 0,1 0 0 0 0,-1 1 0 0 0,0 0 1 0 0,0-1-1 0 0,0 1 0 0 0,0 0 0 0 0,0 0 1 0 0,0 0-1 0 0,-1 0 0 0 0,1 0 0 0 0,-1 0 1 0 0,1 1-1 0 0,-1-1 0 0 0,0 1 0 0 0,0 0 0 0 0,1 0 1 0 0,-1 0-1 0 0,0 0 0 0 0,0 1 0 0 0,0-1 1 0 0,0 1-1 0 0,0-1 0 0 0,0 1 0 0 0,0 0 1 0 0,0 0-1 0 0,0 0 0 0 0,0 1 0 0 0,0-1 1 0 0,0 1-1 0 0,0 0 0 0 0,0-1 0 0 0,0 1 1 0 0,1 1-1 0 0,-1-1 0 0 0,0 0 0 0 0,0 1 1 0 0,1-1-1 0 0,-1 1 0 0 0,1 0 0 0 0,0 0 0 0 0,-1 0-31 0 0,0 0 40 0 0,1 1-1 0 0,0-1 0 0 0,-1 1 0 0 0,1-1 1 0 0,0 1-1 0 0,0 0 0 0 0,1 0 0 0 0,-1 0 1 0 0,1 0-1 0 0,-1 0 0 0 0,1 0 0 0 0,0 0 1 0 0,0 0-1 0 0,0 0 0 0 0,1 1 0 0 0,-1-1 1 0 0,1 0-1 0 0,-1 1 0 0 0,1-1 0 0 0,0 0 1 0 0,1 1-1 0 0,-1-1 0 0 0,1 0 0 0 0,-1 1 1 0 0,1-1-1 0 0,0 0 0 0 0,0 0 0 0 0,0 1 1 0 0,1-1-1 0 0,-1 0 0 0 0,1 0 0 0 0,-1-1 0 0 0,1 1 1 0 0,0 0-1 0 0,0 0 0 0 0,1-1 0 0 0,-1 1 1 0 0,0-1-1 0 0,1 0 0 0 0,-1 0 0 0 0,1 0 1 0 0,0 0-1 0 0,0 0 0 0 0,0-1 0 0 0,0 1 1 0 0,0-1-1 0 0,0 0 0 0 0,0 1 0 0 0,0-1 1 0 0,1-1-1 0 0,-1 1 0 0 0,0-1 0 0 0,1 1 1 0 0,-1-1-1 0 0,0 0 0 0 0,1 0 0 0 0,1 0-39 0 0,0-1 18 0 0,0 0-1 0 0,0 0 0 0 0,0-1 1 0 0,0 0-1 0 0,0 1 0 0 0,0-2 1 0 0,0 1-1 0 0,0 0 0 0 0,-1-1 1 0 0,1 0-1 0 0,-1 0 0 0 0,0-1 1 0 0,0 1-1 0 0,0-1 0 0 0,0 0 1 0 0,-1 0-1 0 0,0 0 0 0 0,1 0 1 0 0,1-5-18 0 0,18 68-601 0 0,-22 14-897 0 0,2-72-600 0 0,1-2-2081 0 0,2-4-2198 0 0</inkml:trace>
  <inkml:trace contextRef="#ctx0" brushRef="#br1" timeOffset="-14789.026">1829 1126 9733 0 0,'0'0'4644'0'0,"17"35"-4644"0"0,-13-12-496 0 0,2 1 392 0 0,-6 2 16 0 0,0-1 88 0 0,-4-1 68 0 0,-6 0 36 0 0,-4-1-104 0 0,-5-2-320 0 0,-2-1-856 0 0,4-5-2812 0 0,-7-5-4177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4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8129 0 0,'0'0'6788'0'0,"0"0"-6788"0"0,24 50 136 0 0,-16-25 216 0 0,0 6 188 0 0,-4 3-172 0 0,0 0-67 0 0,-4-1-37 0 0,0-1-92 0 0,0-1-60 0 0,0-4-112 0 0,0 0-100 0 0,1-5-585 0 0,5-4-511 0 0,3-4-820 0 0,-1-7-1828 0 0,2-7-3613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5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 14529 0 0,'-5'6'1770'0'0,"-8"16"-1718"0"0,1 1 0 0 0,0 1 0 0 0,2 0 0 0 0,1 0 0 0 0,1 1-1 0 0,1 0 1 0 0,1 1 0 0 0,1-1 0 0 0,1 1 0 0 0,1 0 0 0 0,2 0-1 0 0,0 0 1 0 0,2 1 0 0 0,1-1 0 0 0,1 0 0 0 0,1-1 0 0 0,2 1-1 0 0,0-1 1 0 0,8 19-52 0 0,126 263 1004 0 0,-39-104-6390 0 0,-93-183-3164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4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0 359 14897 0 0,'0'0'364'0'0,"0"0"-440"0"0,0 0 144 0 0,1 6 18 0 0,-1-3-87 0 0,1 0 0 0 0,-1 0 0 0 0,1 0 0 0 0,0 0-1 0 0,0 0 1 0 0,0 0 0 0 0,0 0 0 0 0,0-1 0 0 0,0 1 0 0 0,1 0 0 0 0,0-1 0 0 0,-1 1 0 0 0,1-1 0 0 0,0 1 0 0 0,0-1 0 0 0,0 0 0 0 0,1 0 0 0 0,-1 0 0 0 0,0 0 0 0 0,1 0 0 0 0,-1-1-1 0 0,1 1 1 0 0,0-1 0 0 0,-1 0 0 0 0,1 1 0 0 0,0-1 0 0 0,0 0 0 0 0,0-1 0 0 0,0 1 0 0 0,0 0 0 0 0,0-1 0 0 0,0 0 0 0 0,0 0 0 0 0,2 0 1 0 0,-2 1 5 0 0,-1 0 0 0 0,1 0 0 0 0,0-1 0 0 0,0 1 0 0 0,0-1 0 0 0,0 0 0 0 0,0 0 1 0 0,0 0-1 0 0,0 0 0 0 0,0 0 0 0 0,-1-1 0 0 0,1 1 0 0 0,0-1 0 0 0,0 0 0 0 0,0 1 0 0 0,-1-2 1 0 0,1 1-1 0 0,0 0 0 0 0,-1 0 0 0 0,1-1 0 0 0,-1 1 0 0 0,1-1 0 0 0,-1 0 0 0 0,0 0 0 0 0,0 0 0 0 0,0 0 1 0 0,0 0-1 0 0,0 0 0 0 0,0-1 0 0 0,-1 1 0 0 0,1-1 0 0 0,-1 1 0 0 0,1-1 0 0 0,-1 0 0 0 0,0 1 1 0 0,0-1-1 0 0,0 0 0 0 0,-1 0 0 0 0,1 0 0 0 0,-1 1 0 0 0,1-1 0 0 0,-1 0 0 0 0,0 0 0 0 0,0-2-5 0 0,-3 3-7 0 0,0 1 0 0 0,0 0 0 0 0,-1-1 0 0 0,1 1 0 0 0,0 0 0 0 0,-1 1 0 0 0,1-1-1 0 0,0 0 1 0 0,-1 1 0 0 0,1 0 0 0 0,-1 0 0 0 0,1 0 0 0 0,0 0 0 0 0,-1 1-1 0 0,1-1 1 0 0,-1 1 0 0 0,1 0 0 0 0,0 0 0 0 0,-1 0 0 0 0,1 0 0 0 0,0 0 0 0 0,0 1-1 0 0,0 0 1 0 0,0-1 0 0 0,0 1 0 0 0,0 0 0 0 0,1 1 0 0 0,-1-1 0 0 0,1 0 0 0 0,-1 1-1 0 0,1-1 1 0 0,0 1 0 0 0,0 0 0 0 0,0 0 0 0 0,0 0 0 0 0,0 1 7 0 0,-1-2 20 0 0,1-1 0 0 0,0 0 0 0 0,0 1 0 0 0,0-1 0 0 0,0 1 0 0 0,0 0 0 0 0,0-1 0 0 0,1 1 0 0 0,-1 0 0 0 0,1 0 0 0 0,-1 0 0 0 0,1 1 0 0 0,-1-1 0 0 0,1 0 0 0 0,0 0 0 0 0,0 1 0 0 0,0-1 0 0 0,1 0 0 0 0,-1 1 1 0 0,0-1-1 0 0,1 1 0 0 0,0-1 0 0 0,-1 1 0 0 0,1 0 0 0 0,0-1 0 0 0,1 1 0 0 0,-1-1 0 0 0,0 1 0 0 0,1-1 0 0 0,-1 1 0 0 0,1-1 0 0 0,0 0 0 0 0,-1 1 0 0 0,1-1 0 0 0,0 1 0 0 0,1-1 0 0 0,-1 0 0 0 0,0 0 0 0 0,1 0 0 0 0,-1 0 0 0 0,1 0 0 0 0,0 0 0 0 0,-1 0 0 0 0,1-1 0 0 0,0 1 1 0 0,0 0-1 0 0,0-1 0 0 0,1 0 0 0 0,-1 1 0 0 0,0-1 0 0 0,0 0 0 0 0,1 0 0 0 0,-1 0 0 0 0,1 0-20 0 0,20 5 51 0 0,1 0-1 0 0,-1-2 1 0 0,1 0 0 0 0,0-2-1 0 0,0 0 1 0 0,0-2 0 0 0,0-1 0 0 0,7-1-51 0 0,60-22-9926 0 0,-70 13 3093 0 0</inkml:trace>
  <inkml:trace contextRef="#ctx0" brushRef="#br0" timeOffset="266.371">591 0 6585 0 0,'0'0'8256'0'0,"51"80"-7740"0"0,-28-25-116 0 0,1 8 120 0 0,-13-4 17 0 0,-8-6-125 0 0,-3 0-104 0 0,-13-1-84 0 0,-1 2-112 0 0,-8 0-100 0 0,-9 1-12 0 0,-8-1-24 0 0,-3 0-484 0 0,-9-11-869 0 0,15-15-2759 0 0,-4-14-7065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3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5673 0 0,'0'0'5001'0'0,"0"0"-2852"0"0,0 0-1301 0 0,0 0-608 0 0,0 0 6 0 0,1 7 128 0 0,1 11-45 0 0,-1-1 1 0 0,-1 1-1 0 0,0 0 1 0 0,-2 0 0 0 0,0 0-1 0 0,-1 0 1 0 0,0-1-1 0 0,-2 1 1 0 0,0-1 0 0 0,-2 3-330 0 0,-24 150-797 0 0,36-143-1587 0 0,6-14-4554 0 0,1-11-770 0 0</inkml:trace>
  <inkml:trace contextRef="#ctx0" brushRef="#br0" timeOffset="456.652">9 109 4136 0 0,'0'0'5206'0'0,"0"0"-3892"0"0,1 9-1009 0 0,59 133 3024 0 0,-128-230-6094 0 0,83 124 5943 0 0,0 35-2161 0 0,-16-47-9207 0 0,3-35 660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2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32 40 0 0,'0'0'11854'0'0,"0"0"-8395"0"0,2 6-3556 0 0,4 29 607 0 0,-2 0 0 0 0,-2 0 1 0 0,-1 0-1 0 0,-1 1 0 0 0,-2-1 0 0 0,-6 32-510 0 0,8-67-5 0 0,-1 32-1564 0 0,13-35-7421 0 0,-2-13 1845 0 0</inkml:trace>
  <inkml:trace contextRef="#ctx0" brushRef="#br0" timeOffset="265.206">120 1 6493 0 0,'7'1'5019'0'0,"-4"-1"-4935"0"0,0-1 0 0 0,1 1 0 0 0,-1 0 0 0 0,0 0 0 0 0,1 0 0 0 0,-1 1 0 0 0,0-1 0 0 0,0 1 0 0 0,1-1 0 0 0,-1 1 0 0 0,0 0 0 0 0,0 1 0 0 0,0-1 0 0 0,0 0 0 0 0,0 1 0 0 0,0 0 0 0 0,0-1 0 0 0,-1 1 0 0 0,1 0 0 0 0,-1 1 0 0 0,1-1 0 0 0,-1 0 0 0 0,0 1 0 0 0,0-1 0 0 0,0 1 0 0 0,0 0 0 0 0,0-1 0 0 0,0 1-1 0 0,-1 0 1 0 0,0 0 0 0 0,1 0 0 0 0,-1 0 0 0 0,0 1 0 0 0,-1-1 0 0 0,1 0 0 0 0,0 0 0 0 0,-1 1 0 0 0,0-1 0 0 0,0 0 0 0 0,0 1 0 0 0,0-1 0 0 0,0 0 0 0 0,-1 0 0 0 0,1 1 0 0 0,-1-1 0 0 0,0 0 0 0 0,0 0 0 0 0,0 0 0 0 0,-1 0 0 0 0,1 0 0 0 0,-1 0 0 0 0,-1 3-84 0 0,-110 52-2117 0 0,82-48 391 0 0,62 15 3699 0 0,35 20 129 0 0,-1-1-1702 0 0,-19-21-3306 0 0,-34-21-1808 0 0,6-3-3865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0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0 112 6717 0 0,'0'0'2856'0'0,"0"0"-891"0"0,8-1-534 0 0,-5 1-1301 0 0,1 1 0 0 0,-1-1 1 0 0,1 0-1 0 0,-1 1 1 0 0,1-1-1 0 0,-1 1 1 0 0,1 0-1 0 0,-1 0 1 0 0,1 1-1 0 0,-1-1 1 0 0,0 1-1 0 0,0 0 1 0 0,0-1-1 0 0,0 1 1 0 0,0 1-1 0 0,0-1 1 0 0,-1 0-1 0 0,1 1 1 0 0,-1-1-1 0 0,1 1 1 0 0,-1 0-1 0 0,0 0 1 0 0,0 0-1 0 0,0 0 1 0 0,0 0-1 0 0,-1 0 1 0 0,1 0-1 0 0,-1 1 1 0 0,0-1-1 0 0,0 0 1 0 0,0 4-131 0 0,0 149 1053 0 0,-10-67-1382 0 0,18-120-8017 0 0,-8 16 1254 0 0</inkml:trace>
  <inkml:trace contextRef="#ctx0" brushRef="#br0" timeOffset="279.212">114 3 5136 0 0,'0'0'5918'0'0,"8"-1"-3963"0"0,-3 0-1872 0 0,0 1 0 0 0,-1-1-1 0 0,1 1 1 0 0,0 0 0 0 0,0 0 0 0 0,0 1 0 0 0,-1-1-1 0 0,1 1 1 0 0,0 0 0 0 0,0 0 0 0 0,-1 1-1 0 0,1-1 1 0 0,-1 1 0 0 0,0 0 0 0 0,1 1-1 0 0,-1-1 1 0 0,0 1 0 0 0,0-1 0 0 0,0 1 0 0 0,0 0-1 0 0,-1 1 1 0 0,1-1 0 0 0,-1 0 0 0 0,0 1-1 0 0,0 0 1 0 0,0 0 0 0 0,-1 0 0 0 0,1 0-1 0 0,-1 0 1 0 0,0 1 0 0 0,0-1 0 0 0,-1 1 0 0 0,1-1-1 0 0,-1 1 1 0 0,0 0 0 0 0,0 2-83 0 0,-2-3 9 0 0,-1 0 0 0 0,-1 0 0 0 0,1 0 0 0 0,0-1 0 0 0,-1 1 0 0 0,0-1 0 0 0,0 1 0 0 0,0-1 0 0 0,0 0 0 0 0,0 0 0 0 0,-1 0 0 0 0,0-1 0 0 0,1 1 1 0 0,-1-1-1 0 0,0 0 0 0 0,0 0 0 0 0,0 0 0 0 0,0-1 0 0 0,0 1 0 0 0,-1-1 0 0 0,0 0-9 0 0,-33-2-7557 0 0,29-7-781 0 0</inkml:trace>
  <inkml:trace contextRef="#ctx0" brushRef="#br0" timeOffset="280.212">462 208 14561 0 0,'0'0'1624'0'0,"0"0"-1544"0"0,0 0 405 0 0,-3 44-33 0 0,-3-31-144 0 0,-2 1-8 0 0,-2-2-44 0 0,-3 1-80 0 0,0-3-4 0 0,1-2-72 0 0,2 0-100 0 0,0-3-252 0 0,1-5-592 0 0,5 0-493 0 0,4-10-467 0 0,0 0-3484 0 0,9-15-3613 0 0</inkml:trace>
  <inkml:trace contextRef="#ctx0" brushRef="#br0" timeOffset="541.138">508 55 8113 0 0,'0'0'7680'0'0,"0"0"-6775"0"0,0 0-905 0 0,0 0-12 0 0,0 0-64 0 0,0 0-285 0 0,0 0-71 0 0,0 0 380 0 0,0 0-96 0 0,0 0-1012 0 0,-15 7-1932 0 0,8-7-5225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39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24 8869 0 0,'0'0'4143'0'0,"0"0"-3017"0"0,0 0-1113 0 0,2 7 620 0 0,20 158 2484 0 0,-62 3-3527 0 0,40-167-6339 0 0,8-10 2468 0 0</inkml:trace>
  <inkml:trace contextRef="#ctx0" brushRef="#br0" timeOffset="184.95">336 9 9673 0 0,'0'0'3020'0'0,"0"0"-1884"0"0,0 0-944 0 0,0 0-192 0 0,-38-7 64 0 0,15 5 88 0 0,-6 2 88 0 0,-4 0-128 0 0,-2 2-112 0 0,0 2-48 0 0,1-1 36 0 0,1 1-420 0 0,6 0-560 0 0,5-1-1088 0 0,5 0-776 0 0,7-2-2873 0 0</inkml:trace>
  <inkml:trace contextRef="#ctx0" brushRef="#br0" timeOffset="466.254">425 133 5244 0 0,'0'0'5813'0'0,"0"0"-5737"0"0,0 0 116 0 0,0 0 504 0 0,-61 12 148 0 0,17-10-220 0 0,-5 5-292 0 0,-5 1-332 0 0,11 0-36 0 0,13 2-92 0 0,12-5-1688 0 0,9-2-1372 0 0,-8 3-3421 0 0</inkml:trace>
  <inkml:trace contextRef="#ctx0" brushRef="#br0" timeOffset="467.254">347 329 2492 0 0,'0'0'6657'0'0,"0"0"-6333"0"0,0 0 12 0 0,0 0 760 0 0,0 0-132 0 0,-52 25-168 0 0,21-19-296 0 0,0-1-324 0 0,-2-1-176 0 0,-2 1-1560 0 0,13-2-1008 0 0,-12-3-4917 0 0</inkml:trace>
  <inkml:trace contextRef="#ctx0" brushRef="#br0" timeOffset="1025.867">538 311 11237 0 0,'0'0'3645'0'0,"0"0"-3103"0"0,0 0-653 0 0,0 0 269 0 0,0 0-65 0 0,0 0-346 0 0,-3-4-203 0 0,4 4 457 0 0,0 0-1 0 0,-1 1 0 0 0,1-1 0 0 0,0-1 0 0 0,-1 1 0 0 0,1 0 0 0 0,0 0 0 0 0,0 0 1 0 0,-1 0-1 0 0,1 0 0 0 0,0-1 0 0 0,-1 1 0 0 0,1 0 0 0 0,0 0 0 0 0,-1-1 1 0 0,1 1-1 0 0,0-1 0 0 0,-1 1 0 0 0,1-1 0 0 0,-1 1 0 0 0,1-1 0 0 0,-1 1 1 0 0,1-1-1 0 0,-1 1 0 0 0,1-1 0 0 0,-1 1 0 0 0,1-1 0 0 0,-1 0 0 0 0,0 1 1 0 0,1-1-1 0 0,-1 0 0 0 0,0 1 0 0 0,0-1 0 0 0,1 0 0 0 0,-1 0 0 0 0,0 1 1 0 0,0-1-1 0 0,0 0 0 0 0,0 0 0 0 0,0 1 0 0 0,0-1 0 0 0,0 0 0 0 0,0 1 1 0 0,-1-1-1 0 0,1 0 0 0 0,0 0 0 0 0,0 1 0 0 0,0-1 0 0 0,-1 0 0 0 0,1 1 1 0 0,0-1-1 0 0,-1 0 0 0 0,1 1 0 0 0,-1-1 0 0 0,1 1 0 0 0,-1-1 0 0 0,1 0 1 0 0,-1 1-1 0 0,1-1 0 0 0,-1 1 0 0 0,1 0 0 0 0,-1-1 0 0 0,0 1 0 0 0,1-1 1 0 0,-1 1-1 0 0,0 0 0 0 0,8 4 53 0 0,0 0 0 0 0,0 1 0 0 0,0 0 0 0 0,-1 0 0 0 0,0 0 0 0 0,0 1 0 0 0,0 0 0 0 0,-1 0 1 0 0,1 1-1 0 0,-2 0 0 0 0,1 0 0 0 0,-1 0 0 0 0,0 0 0 0 0,0 0 0 0 0,-1 1 0 0 0,0 0 0 0 0,0 0 0 0 0,-1 0 1 0 0,0 0-1 0 0,-1 0 0 0 0,1 0 0 0 0,-1 0 0 0 0,-1 0 0 0 0,0 1 0 0 0,0 1-53 0 0,33-45 45 0 0,-32 33-39 0 0,0 0 0 0 0,1 0-1 0 0,-1 0 1 0 0,1 0-1 0 0,0 0 1 0 0,-1 0 0 0 0,1 0-1 0 0,0 0 1 0 0,0 1-1 0 0,0-1 1 0 0,0 1-1 0 0,0-1 1 0 0,1 1 0 0 0,-1 0-1 0 0,0 0 1 0 0,1 0-1 0 0,-1 0 1 0 0,1 1-1 0 0,-1-1 1 0 0,1 0 0 0 0,-1 1-1 0 0,1 0 1 0 0,-1-1-1 0 0,1 1 1 0 0,-1 0 0 0 0,1 1-1 0 0,-1-1 1 0 0,1 0-1 0 0,-1 1 1 0 0,1-1-1 0 0,-1 1 1 0 0,1 0 0 0 0,-1 0-1 0 0,1 0 1 0 0,-1 0-1 0 0,0 0 1 0 0,0 0-1 0 0,1 1 1 0 0,-1-1 0 0 0,0 1-1 0 0,0 0 1 0 0,-1-1-1 0 0,1 1 1 0 0,0 0-1 0 0,-1 0 1 0 0,1 0 0 0 0,-1 0-1 0 0,1 1 1 0 0,-1-1-1 0 0,0 0 1 0 0,0 0 0 0 0,0 1-1 0 0,0-1 1 0 0,0 1-1 0 0,-1-1 1 0 0,1 1-1 0 0,-1-1 1 0 0,1 1 0 0 0,-1-1-1 0 0,0 2-5 0 0,64-60 1216 0 0,-59 56-1230 0 0,0 1-1 0 0,0 0 0 0 0,0 0 0 0 0,0 0 1 0 0,0 0-1 0 0,0 1 0 0 0,-1 0 0 0 0,1 0 1 0 0,-1 0-1 0 0,1 1 0 0 0,-1-1 0 0 0,0 1 1 0 0,0 0-1 0 0,0 0 0 0 0,0 1 0 0 0,-1-1 1 0 0,1 1-1 0 0,-1 0 0 0 0,0 0 0 0 0,0 0 1 0 0,0 0-1 0 0,-1 0 0 0 0,1 1 0 0 0,-1-1 1 0 0,0 1-1 0 0,0-1 0 0 0,-1 1 0 0 0,0 0 1 0 0,1 0-1 0 0,-1 0 0 0 0,-1 0 0 0 0,1 0 1 0 0,-1 4 14 0 0,25-14-8571 0 0,-16-3 2268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52.40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3389 1938 3068 0 0,'0'0'16'0'0,"0"0"300"0"0,0 0 1095 0 0,0 0-321 0 0,0 0-698 0 0,0 0-202 0 0,0 0-89 0 0,1 2-291 0 0,60 143 2452 0 0,328 639-3106 0 0,-321-670-320 0 0,-34-69 3936 0 0,-60-81-3980 0 0,9 14-2508 0 0</inkml:trace>
  <inkml:trace contextRef="#ctx0" brushRef="#br0" timeOffset="265.089">2839 1727 3976 0 0,'0'0'526'0'0,"0"0"341"0"0,4 7-260 0 0,252 423 1494 0 0,103 239-1509 0 0,-144-269-3772 0 0,-187-333 5007 0 0,-49-83-4946 0 0,7-2 1434 0 0</inkml:trace>
  <inkml:trace contextRef="#ctx0" brushRef="#br0" timeOffset="530.585">2537 1858 1880 0 0,'357'517'7680'0'0,"-51"29"-6288"0"0,-13-22-6197 0 0,-284-501 3476 0 0,-31-46-1058 0 0,5 0 568 0 0</inkml:trace>
  <inkml:trace contextRef="#ctx0" brushRef="#br0" timeOffset="797.04">2285 2180 1408 0 0,'223'320'8242'0'0,"110"166"-6252"0"0,137 270-2592 0 0,-444-707 879 0 0,-42-59-1062 0 0,-112-140-3774 0 0,72 77 244 0 0</inkml:trace>
  <inkml:trace contextRef="#ctx0" brushRef="#br0" timeOffset="1059.031">2048 2379 132 0 0,'124'179'7275'0'0,"67"95"-2844"0"0,223 382-2941 0 0,-196-233-3758 0 0,-219-423 2220 0 0,1 0 1 0 0,0 0-1 0 0,-1 0 1 0 0,1 0-1 0 0,0-1 1 0 0,-1 1-1 0 0,1 0 1 0 0,0 0-1 0 0,-1 1 1 0 0,1-1-1 0 0,-1 0 1 0 0,1 0-1 0 0,0 0 1 0 0,-1 0-1 0 0,1 0 1 0 0,0 0-1 0 0,-1 0 1 0 0,1 0-1 0 0,0 1 1 0 0,-1-1-1 0 0,1 0 1 0 0,0 0-1 0 0,0 1 1 0 0,-1-1-1 0 0,1 0 1 0 0,0 0-1 0 0,0 1 1 0 0,-1-1-1 0 0,1 0 1 0 0,0 1-1 0 0,0-1 1 0 0,0 0-1 0 0,-1 0 1 0 0,1 1-1 0 0,0-1 1 0 0,0 1-1 0 0,0-1 1 0 0,0 0-1 0 0,0 1 1 0 0,0-1-1 0 0,0 0 1 0 0,0 1-1 0 0,0-1 1 0 0,0 0-1 0 0,0 1 48 0 0,-31-30-1477 0 0,-8-18-838 0 0,-1-2-1627 0 0</inkml:trace>
  <inkml:trace contextRef="#ctx0" brushRef="#br0" timeOffset="1323.143">1861 2775 3968 0 0,'225'291'5673'0'0,"-102"-138"-4460"0"0,-7 4-1 0 0,-7 6 1 0 0,18 47-1213 0 0,-76-89-1365 0 0,-52-121 1239 0 0,1 1 0 0 0,0 0 0 0 0,-1-1 0 0 0,1 1 0 0 0,-1 0 0 0 0,1-1 0 0 0,-1 1 0 0 0,1 0 0 0 0,-1-1 0 0 0,1 1 1 0 0,-1-1-1 0 0,1 1 0 0 0,-1-1 0 0 0,0 1 0 0 0,1-1 0 0 0,-1 0 0 0 0,0 1 0 0 0,1-1 0 0 0,-1 0 0 0 0,0 0 0 0 0,1 1 0 0 0,-1-1 0 0 0,0 0 0 0 0,0 0 1 0 0,1 0-1 0 0,-1 0 0 0 0,0 0 0 0 0,0 0 0 0 0,0 0 0 0 0,1 0 0 0 0,-1 0 0 0 0,0 0 0 0 0,0 0 0 0 0,1-1 0 0 0,-1 1 0 0 0,0 0 0 0 0,1 0 0 0 0,-1-1 0 0 0,0 1 1 0 0,1 0-1 0 0,-1-1 0 0 0,0 1 0 0 0,1-1 0 0 0,-1 1 0 0 0,1-1 0 0 0,-1 1 0 0 0,0-1 0 0 0,1 0 0 0 0,0 1 0 0 0,-1-1 0 0 0,1 0 0 0 0,-1 1 0 0 0,1-1 1 0 0,0 0-1 0 0,-1 1 0 0 0,1-1 0 0 0,0 0 126 0 0,-28-25-4596 0 0</inkml:trace>
  <inkml:trace contextRef="#ctx0" brushRef="#br0" timeOffset="1570.089">1892 3427 4180 0 0,'64'85'5477'0'0,"-6"-11"-4909"0"0,7 7-100 0 0,-15-13 304 0 0,-3-7-272 0 0,-10-6-168 0 0,-12-13-88 0 0,-9-9-172 0 0,-5-12-72 0 0,-10-5-52 0 0,1 1-292 0 0,-4-5-528 0 0,-6-3-432 0 0,-16-11-288 0 0,-16-22-264 0 0,5-2-2189 0 0</inkml:trace>
  <inkml:trace contextRef="#ctx0" brushRef="#br0" timeOffset="1571.089">1828 3754 6901 0 0,'50'51'5964'0'0,"-17"-12"-5108"0"0,-4-2-300 0 0,-13-16-188 0 0,-5-2-368 0 0,3 2-140 0 0,0 3-952 0 0,-4-4-2824 0 0,7-3-5285 0 0</inkml:trace>
  <inkml:trace contextRef="#ctx0" brushRef="#br0" timeOffset="3181.674">2675 1026 5348 0 0,'0'0'3369'0'0,"0"0"-2176"0"0,0 0-493 0 0,0 0 189 0 0,0 0-111 0 0,0 0-641 0 0,-4 7 112 0 0,-6 11-149 0 0,1-1-1 0 0,0 2 1 0 0,1 0-1 0 0,1 0 1 0 0,1 0 0 0 0,1 0-1 0 0,1 1 1 0 0,0 0-1 0 0,2 0 1 0 0,0 0-1 0 0,1 1 1 0 0,1 7-100 0 0,1-24 39 0 0,1 0-1 0 0,-1 0 1 0 0,1 0-1 0 0,-1-1 1 0 0,1 1-1 0 0,0 0 1 0 0,1-1-1 0 0,-1 1 1 0 0,0-1 0 0 0,1 0-1 0 0,0 0 1 0 0,0 0-1 0 0,0 0 1 0 0,0 0-1 0 0,0-1 1 0 0,1 0 0 0 0,-1 1-1 0 0,1-1 1 0 0,0 0-1 0 0,-1-1 1 0 0,1 1-1 0 0,0-1 1 0 0,0 1 0 0 0,0-1-1 0 0,0 0 1 0 0,0-1-1 0 0,0 1 1 0 0,0-1-1 0 0,1 0 1 0 0,-1 0 0 0 0,0 0-1 0 0,0 0 1 0 0,0-1-1 0 0,0 1 1 0 0,0-1-1 0 0,0 0 1 0 0,0-1-1 0 0,0 1 1 0 0,0-1-39 0 0,-2-1 18 0 0,0-1 0 0 0,-1 0 0 0 0,0 1 0 0 0,0-1 0 0 0,0 0 0 0 0,0 0 0 0 0,0 0 1 0 0,-1 0-1 0 0,0 0 0 0 0,0 0 0 0 0,0 0 0 0 0,0 0 0 0 0,0 0 0 0 0,-1 0 0 0 0,0 1 0 0 0,0-1 0 0 0,0 0 0 0 0,0 0 0 0 0,-1 0 0 0 0,1 1 0 0 0,-1-1 0 0 0,0 1 0 0 0,0-1 0 0 0,0 1 0 0 0,-1 0 1 0 0,1 0-1 0 0,-1 0 0 0 0,1 0 0 0 0,-1 0 0 0 0,0 1 0 0 0,0-1 0 0 0,-1 1 0 0 0,1 0 0 0 0,0 0 0 0 0,-1 0 0 0 0,1 0 0 0 0,-1 0-18 0 0,-24-1-1997 0 0,15 14-2182 0 0,9-6-194 0 0</inkml:trace>
  <inkml:trace contextRef="#ctx0" brushRef="#br0" timeOffset="3663.133">2952 1280 4272 0 0,'0'0'6606'0'0,"0"0"-4284"0"0,0 0-1575 0 0,0 0 117 0 0,0 0 305 0 0,0 0-421 0 0,0 0-447 0 0,0 0-180 0 0,0 0-53 0 0,6-4-50 0 0,-4 3-25 0 0,2-1-38 0 0,0 0 0 0 0,0 0 0 0 0,0 0 0 0 0,-1 0 0 0 0,1 0 0 0 0,0-1 0 0 0,-1 1 0 0 0,0-1 0 0 0,1 0 0 0 0,-1 0 0 0 0,0 0 0 0 0,-1-1 0 0 0,1 1 0 0 0,-1-1 0 0 0,1 0 0 0 0,-1 1 0 0 0,0-1 0 0 0,0 0 0 0 0,-1 0 0 0 0,1 0 0 0 0,-1-1 0 0 0,0 1 0 0 0,0 0 0 0 0,0 0 0 0 0,-1-1 0 0 0,1 1 0 0 0,-1 0 0 0 0,0-1 0 0 0,-1 1 0 0 0,1 0 0 0 0,-1-1 0 0 0,1 1 0 0 0,-1 0 0 0 0,-1 0 0 0 0,1-1 0 0 0,0 1 0 0 0,-1 0 0 0 0,-2-3 45 0 0,3 5-33 0 0,-1-1 0 0 0,0 1 0 0 0,0 0 0 0 0,0 0 0 0 0,0 0 0 0 0,0 0 1 0 0,0 0-1 0 0,0 1 0 0 0,-1-1 0 0 0,1 1 0 0 0,0-1 0 0 0,-1 1 0 0 0,0 0 0 0 0,1 0 1 0 0,-1 0-1 0 0,0 0 0 0 0,1 1 0 0 0,-1-1 0 0 0,0 1 0 0 0,0-1 0 0 0,1 1 0 0 0,-1 0 1 0 0,0 0-1 0 0,0 0 0 0 0,0 1 0 0 0,1-1 0 0 0,-1 1 0 0 0,0-1 0 0 0,0 1 0 0 0,1 0 1 0 0,-1 0-1 0 0,0 0 0 0 0,1 0 0 0 0,0 1 0 0 0,-1-1 0 0 0,1 1 0 0 0,-1-1 0 0 0,1 1 1 0 0,0 0-1 0 0,0 0 0 0 0,0 0 0 0 0,0 0 0 0 0,1 0 0 0 0,-1 0 0 0 0,0 1 0 0 0,1-1 1 0 0,0 1-1 0 0,-1-1 0 0 0,1 1 0 0 0,0-1 0 0 0,0 1 0 0 0,0 0 0 0 0,1-1 0 0 0,-1 1 1 0 0,1 0-1 0 0,-1 0 0 0 0,1 0 0 0 0,0-1 0 0 0,0 1 0 0 0,0 0 0 0 0,1 0 0 0 0,-1 0 1 0 0,1-1-1 0 0,-1 1 0 0 0,1 0 0 0 0,0 0 0 0 0,0-1 0 0 0,1 3 33 0 0,65 87 395 0 0,3 16 788 0 0,-71-105-1179 0 0,1-1 1 0 0,-1 1-1 0 0,1 0 1 0 0,-1-1 0 0 0,0 1-1 0 0,0 0 1 0 0,0-1-1 0 0,-1 1 1 0 0,1-1 0 0 0,0 0-1 0 0,-1 1 1 0 0,0-1-1 0 0,1 0 1 0 0,-1 0-1 0 0,0 0 1 0 0,0 0 0 0 0,0 0-1 0 0,0-1 1 0 0,-1 1-1 0 0,1-1 1 0 0,0 1 0 0 0,-1-1-1 0 0,1 0 1 0 0,-1 0-1 0 0,1 0 1 0 0,-1 0-1 0 0,0 0 1 0 0,1 0 0 0 0,-1-1-1 0 0,0 1 1 0 0,1-1-1 0 0,-1 0 1 0 0,0 0-1 0 0,0 0 1 0 0,1 0 0 0 0,-1-1-1 0 0,0 1 1 0 0,0-1-1 0 0,1 1 1 0 0,-1-1 0 0 0,0 0-1 0 0,1 0 1 0 0,-1 0-1 0 0,1 0 1 0 0,0-1-1 0 0,-1 1 1 0 0,1-1 0 0 0,0 1-1 0 0,0-1 1 0 0,0 0-1 0 0,0 0 1 0 0,0 0 0 0 0,0 0-1 0 0,0 0 1 0 0,1 0-1 0 0,-1-1 1 0 0,1 1-1 0 0,-1-1 1 0 0,1 1 0 0 0,0-1-1 0 0,0 1 1 0 0,0-1-1 0 0,0-1-4 0 0,0 1-28 0 0,1-1-1 0 0,-1 0 0 0 0,1 1 1 0 0,0-1-1 0 0,0 0 1 0 0,0 0-1 0 0,0 1 0 0 0,1-1 1 0 0,-1 0-1 0 0,1 1 0 0 0,0-1 1 0 0,0 0-1 0 0,0 1 1 0 0,1-1-1 0 0,-1 1 0 0 0,1 0 1 0 0,0 0-1 0 0,0-1 0 0 0,0 1 1 0 0,0 0-1 0 0,1 0 0 0 0,-1 1 1 0 0,1-1-1 0 0,0 1 1 0 0,0-1-1 0 0,0 1 0 0 0,0-1 29 0 0,59-30-5502 0 0,-51 29 392 0 0</inkml:trace>
  <inkml:trace contextRef="#ctx0" brushRef="#br0" timeOffset="3928.023">3368 1109 13717 0 0,'1'8'1136'0'0,"-1"1"-982"0"0,0 1 0 0 0,0 0 0 0 0,-1 0 0 0 0,-1-1 0 0 0,0 1 1 0 0,0 0-1 0 0,-1-1 0 0 0,0 0 0 0 0,0 0 0 0 0,-1 0 0 0 0,-1 0 1 0 0,1 0-1 0 0,-1-1 0 0 0,-4 5-154 0 0,-55 71 695 0 0,-19 27-861 0 0,43-27-5601 0 0,38-78 475 0 0</inkml:trace>
  <inkml:trace contextRef="#ctx0" brushRef="#br0" timeOffset="4135.175">3172 1059 7037 0 0,'0'0'5153'0'0,"0"0"-4318"0"0,0 0-1237 0 0,0 0 144 0 0,-6 4 179 0 0,4-4 107 0 0,1 0 0 0 0,0 1-1 0 0,-1-1 1 0 0,1 0 0 0 0,0 1-1 0 0,0-1 1 0 0,-1 1 0 0 0,1-1-1 0 0,0 1 1 0 0,0 0 0 0 0,0 0-1 0 0,0-1 1 0 0,0 1 0 0 0,0 0-1 0 0,0 0 1 0 0,0 0 0 0 0,0 0-1 0 0,0 0 1 0 0,0 0 0 0 0,0 0-1 0 0,1 0 1 0 0,-1 1 0 0 0,1-1-1 0 0,-1 0 1 0 0,1 0 0 0 0,-1 1-1 0 0,1-1 1 0 0,-1 0 0 0 0,1 1-1 0 0,0-1 1 0 0,0 0 0 0 0,0 1-1 0 0,0-1 1 0 0,0 0 0 0 0,0 1-1 0 0,0-1 1 0 0,0 0 0 0 0,0 1-1 0 0,1-1 1 0 0,-1 0-1 0 0,1 1 1 0 0,-1-1 0 0 0,1 0-1 0 0,-1 0 1 0 0,1 0 0 0 0,0 1-1 0 0,-1-1 1 0 0,1 0 0 0 0,0 0-1 0 0,0 0 1 0 0,0 0 0 0 0,0 0-1 0 0,0 0 1 0 0,0-1 0 0 0,0 1-1 0 0,0 0 1 0 0,0 0 0 0 0,1-1-1 0 0,-1 1 1 0 0,0-1 0 0 0,0 1-1 0 0,1-1 1 0 0,-1 1 0 0 0,0-1-1 0 0,0 0 1 0 0,1 1-28 0 0,-1-1-17 0 0,1 1 1 0 0,-1 0-1 0 0,0-1 1 0 0,0 1-1 0 0,1 0 0 0 0,-1-1 1 0 0,0 0-1 0 0,1 1 1 0 0,-1-1-1 0 0,0 0 1 0 0,1 1-1 0 0,-1-1 0 0 0,1 0 1 0 0,-1 0-1 0 0,0 0 1 0 0,1 0-1 0 0,-1-1 0 0 0,0 1 1 0 0,1 0-1 0 0,-1-1 1 0 0,0 1-1 0 0,1 0 1 0 0,-1-1-1 0 0,0 0 0 0 0,1 1 1 0 0,-1-1-1 0 0,0 0 1 0 0,0 1-1 0 0,0-1 0 0 0,0 0 1 0 0,0 0-1 0 0,0 0 1 0 0,0 0-1 0 0,0 0 1 0 0,0 0-1 0 0,0-1 0 0 0,-1 1 1 0 0,1 0-1 0 0,0 0 1 0 0,-1 0-1 0 0,1-1 0 0 0,-1 1 1 0 0,1 0-1 0 0,-1-1 1 0 0,1 1-1 0 0,-1 0 0 0 0,0-1 1 0 0,0 0 16 0 0,-17-9-4006 0 0,10 7-28 0 0</inkml:trace>
  <inkml:trace contextRef="#ctx0" brushRef="#br0" timeOffset="4382.331">3420 1562 7385 0 0,'0'0'3742'0'0,"0"0"-2870"0"0,0 0-744 0 0,0 0 268 0 0,0 0-108 0 0,0 0-79 0 0,-4 8 12 0 0,-10 25 60 0 0,14-32-208 0 0,-1 0 0 0 0,1-1 0 0 0,-1 1 0 0 0,1 0-1 0 0,-1 0 1 0 0,1 0 0 0 0,0 0 0 0 0,0 0 0 0 0,-1 0 0 0 0,1 1 0 0 0,0-1 0 0 0,0 0 0 0 0,0 0 0 0 0,0 0-1 0 0,0 0 1 0 0,0 0 0 0 0,0 0 0 0 0,0 0 0 0 0,1 0 0 0 0,-1 0 0 0 0,0 0 0 0 0,1 0 0 0 0,-1 0 0 0 0,1 0-1 0 0,-1 0 1 0 0,1 0 0 0 0,-1 0 0 0 0,1 0 0 0 0,0-1 0 0 0,-1 1 0 0 0,1 0 0 0 0,0 0 0 0 0,0-1-1 0 0,-1 1 1 0 0,1 0 0 0 0,0-1 0 0 0,0 1 0 0 0,0-1 0 0 0,0 1 0 0 0,0-1 0 0 0,0 1 0 0 0,0-1 0 0 0,0 0-1 0 0,0 1 1 0 0,0-1 0 0 0,0 0 0 0 0,0 0 0 0 0,0 0 0 0 0,0 0 0 0 0,0 0 0 0 0,0 0 0 0 0,1 0 0 0 0,-1 0-1 0 0,0 0 1 0 0,0-1 0 0 0,0 1 0 0 0,0 0 0 0 0,0-1 0 0 0,0 1 0 0 0,0-1 0 0 0,0 1 0 0 0,0-1-73 0 0,21-34 90 0 0,-29 7-4586 0 0,0 17-1575 0 0</inkml:trace>
  <inkml:trace contextRef="#ctx0" brushRef="#br1" timeOffset="29559.397">5204 3755 2608 0 0,'0'0'1894'0'0,"0"0"927"0"0,0 0-1991 0 0,0 0-370 0 0,-5 7 449 0 0,-16 15-479 0 0,-1 0 0 0 0,-1-1-1 0 0,-1-2 1 0 0,0 0 0 0 0,-2-1 0 0 0,0-2-1 0 0,-1-1 1 0 0,0-1 0 0 0,-1-1 0 0 0,-1-1-1 0 0,-2-1-429 0 0,-11 7 60 0 0,41-17-83 0 0,-158 58 109 0 0,89-53-3894 0 0,62-8 1051 0 0,5-2-1102 0 0</inkml:trace>
  <inkml:trace contextRef="#ctx0" brushRef="#br1" timeOffset="29826.63">5150 3594 11577 0 0,'-9'7'-74'0'0,"-44"23"535"0"0,-1-2 0 0 0,-1-3 0 0 0,-2-2 0 0 0,-48 13-461 0 0,-82 33 410 0 0,-270 145-1527 0 0,491-246-5416 0 0,-2 7 838 0 0</inkml:trace>
  <inkml:trace contextRef="#ctx0" brushRef="#br1" timeOffset="30106.459">4946 3363 7325 0 0,'-10'3'3839'0'0,"-204"88"-2497"0"0,5 9-1 0 0,-58 45-1341 0 0,162-88 132 0 0,57-31-114 0 0,-37 23 88 0 0,-3-4 0 0 0,-1-4 0 0 0,-2-4 0 0 0,-73 19-106 0 0,159-54 117 0 0,4-2-154 0 0,1 1-1 0 0,0 0 1 0 0,-1 0-1 0 0,1 0 1 0 0,0-1-1 0 0,-1 1 1 0 0,1 0-1 0 0,-1 0 0 0 0,1-1 1 0 0,-1 1-1 0 0,0 0 1 0 0,1-1-1 0 0,-1 1 1 0 0,1-1-1 0 0,-1 1 1 0 0,0-1-1 0 0,0 1 1 0 0,1-1-1 0 0,-1 1 1 0 0,0-1-1 0 0,0 0 1 0 0,0 1-1 0 0,1-1 1 0 0,-1 0-1 0 0,0 0 1 0 0,0 0-1 0 0,0 0 1 0 0,0 1-1 0 0,0-1 1 0 0,1 0-1 0 0,-1-1 1 0 0,0 1-1 0 0,0 0 1 0 0,0 0-1 0 0,0 0 1 0 0,0 0-1 0 0,1-1 1 0 0,-1 1-1 0 0,0 0 1 0 0,0-1-1 0 0,0 1 1 0 0,1-1-1 0 0,-1 1 1 0 0,0-1-1 0 0,0 1 1 0 0,1-1-1 0 0,-1 1 1 0 0,1-1-1 0 0,-1 0 1 0 0,0 1-1 0 0,1-1 1 0 0,-1 0-1 0 0,1 1 1 0 0,0-1-1 0 0,-1 0 1 0 0,1 0-1 0 0,-1 1 1 0 0,1-1-1 0 0,0 0 0 0 0,0 0 1 0 0,0 0-1 0 0,-1 0 1 0 0,1 0-1 0 0,0 1 1 0 0,0-1-1 0 0,0 0 1 0 0,0 0-1 0 0,0 0 1 0 0,1 0-1 0 0,-1 0 38 0 0,57-46-4699 0 0,-21 21-2 0 0</inkml:trace>
  <inkml:trace contextRef="#ctx0" brushRef="#br1" timeOffset="30419.314">4556 3124 1852 0 0,'0'0'6187'0'0,"-10"4"-4733"0"0,-71 35-942 0 0,1 3 1 0 0,2 4-1 0 0,2 4 1 0 0,-36 32-513 0 0,-74 46 607 0 0,22-28-117 0 0,-4-8 0 0 0,-4-7-1 0 0,-3-7 1 0 0,-105 27-490 0 0,198-80-408 0 0,94-57-1939 0 0,215-153-4820 0 0,-166 138 3440 0 0</inkml:trace>
  <inkml:trace contextRef="#ctx0" brushRef="#br1" timeOffset="30724.424">4292 2871 4712 0 0,'0'0'5300'0'0,"-12"4"-4420"0"0,-115 42-284 0 0,3 6 0 0 0,1 5 0 0 0,4 5 0 0 0,-66 48-596 0 0,112-68 97 0 0,-202 121 422 0 0,60-30-369 0 0,-5-11 0 0 0,-5-8 0 0 0,-153 49-150 0 0,203-116-1178 0 0,174-48 1062 0 0,1 1 0 0 0,-1-1 0 0 0,0 1 0 0 0,0-1 0 0 0,0 0 0 0 0,1 1 0 0 0,-1-1 1 0 0,0 0-1 0 0,0 0 0 0 0,1 1 0 0 0,-1-1 0 0 0,1 0 0 0 0,-1 0 0 0 0,1 0 0 0 0,-1 0 0 0 0,1 0 0 0 0,0 0 0 0 0,-1 0 0 0 0,1 0 1 0 0,0 0-1 0 0,0 0 0 0 0,0 0 0 0 0,0 0 0 0 0,0 0 0 0 0,0 0 0 0 0,0 0 0 0 0,0 0 0 0 0,0 0 0 0 0,0 0 0 0 0,0 0 0 0 0,1 0 1 0 0,-1 0-1 0 0,0 0 0 0 0,1 0 0 0 0,-1 0 0 0 0,1 0 0 0 0,-1 1 0 0 0,1-1 0 0 0,-1 0 0 0 0,1 0 0 0 0,0 0 0 0 0,-1 1 1 0 0,1-1-1 0 0,0 0 0 0 0,0 1 0 0 0,-1-1 0 0 0,1 0 0 0 0,0 1 0 0 0,0-1 0 0 0,0 1 0 0 0,0-1 0 0 0,0 1 0 0 0,0 0 0 0 0,0-1 1 0 0,0 1-1 0 0,0 0 116 0 0,21-23-4801 0 0</inkml:trace>
  <inkml:trace contextRef="#ctx0" brushRef="#br1" timeOffset="31095.034">3776 2663 6169 0 0,'-9'3'3662'0'0,"-83"30"-3133"0"0,2 4 0 0 0,1 4 0 0 0,2 4 0 0 0,2 3 0 0 0,2 4 0 0 0,3 4 0 0 0,-35 33-529 0 0,-29 15 159 0 0,133-96-144 0 0,-258 180 730 0 0,-246 127-745 0 0,27-66 66 0 0,408-224-1546 0 0,96-66-321 0 0,154-115-3422 0 0,-104 101 2156 0 0</inkml:trace>
  <inkml:trace contextRef="#ctx0" brushRef="#br1" timeOffset="31420.996">3306 2447 4468 0 0,'-7'3'1923'0'0,"-97"43"-277"0"0,2 3 0 0 0,3 5 0 0 0,-61 46-1646 0 0,-264 225 1292 0 0,270-195-1182 0 0,-6-8 0 0 0,-4-6 0 0 0,-6-7 0 0 0,-164 76-110 0 0,80-73-2582 0 0,253-113 2423 0 0,0 0-1 0 0,1 1 1 0 0,-1-1 0 0 0,0 0 0 0 0,0 0-1 0 0,1 0 1 0 0,-1 0 0 0 0,1 0 0 0 0,-1 0-1 0 0,1 0 1 0 0,-1 0 0 0 0,1 0 0 0 0,0 0-1 0 0,-1 0 1 0 0,1 0 0 0 0,0 0 0 0 0,0-1-1 0 0,0 1 1 0 0,0 0 0 0 0,0 0 0 0 0,0 0-1 0 0,0 0 1 0 0,0 0 0 0 0,0-1 0 0 0,0 1-1 0 0,1 0 1 0 0,-1 0 0 0 0,0 0 0 0 0,1 0-1 0 0,-1 0 1 0 0,1 0 0 0 0,-1 0-1 0 0,1 0 1 0 0,0 0 0 0 0,-1 0 0 0 0,1 0-1 0 0,0 1 1 0 0,0-1 0 0 0,0 0 0 0 0,0 0-1 0 0,-1 1 1 0 0,1-1 0 0 0,0 0 0 0 0,0 1-1 0 0,0-1 1 0 0,0 1 0 0 0,0 0 0 0 0,0-1-1 0 0,1 1 1 0 0,-1 0 0 0 0,1-1 159 0 0,19-23-2253 0 0</inkml:trace>
  <inkml:trace contextRef="#ctx0" brushRef="#br1" timeOffset="31719.545">2385 2653 5777 0 0,'0'0'3417'0'0,"-7"3"-2984"0"0,-68 42 228 0 0,2 2 1 0 0,2 4-1 0 0,3 2 0 0 0,-47 49-661 0 0,-68 53 433 0 0,-623 408 1352 0 0,658-472-3120 0 0,154-105-3905 0 0,11-6-687 0 0</inkml:trace>
  <inkml:trace contextRef="#ctx0" brushRef="#br1" timeOffset="31986.444">1365 3134 9985 0 0,'0'0'1813'0'0,"0"0"-1670"0"0,-8 4-266 0 0,-23 15 478 0 0,1 1 0 0 0,1 1 0 0 0,1 2 0 0 0,1 0 0 0 0,1 2 0 0 0,-14 18-355 0 0,-50 45 553 0 0,-326 216 297 0 0,412-299-1563 0 0,4-4-6986 0 0,9-8 760 0 0</inkml:trace>
  <inkml:trace contextRef="#ctx0" brushRef="#br1" timeOffset="35416.017">6199 892 692 0 0,'0'0'934'0'0,"0"0"-285"0"0,0 0 588 0 0,0 0-260 0 0,0 0-364 0 0,0 0-109 0 0,0 0-25 0 0,-8 0-17 0 0,-209-17 4001 0 0,-116-23-2922 0 0,12 1-1510 0 0,-657-45 17 0 0,897 78 78 0 0,-1459-78 323 0 0,-112 70-264 0 0,785 22 10 0 0,865-8-329 0 0,-25-4-1125 0 0,17-6-3516 0 0,10 5-334 0 0</inkml:trace>
  <inkml:trace contextRef="#ctx0" brushRef="#br1" timeOffset="35664.485">352 503 10225 0 0,'-10'5'1717'0'0,"-40"16"-1113"0"0,-196 109 135 0 0,243-129-739 0 0,0 0 0 0 0,1 0 0 0 0,-1 1 0 0 0,1-1 0 0 0,-1 0 0 0 0,1 1 0 0 0,0 0 0 0 0,0-1 0 0 0,0 1 0 0 0,0 0 0 0 0,0 0 0 0 0,0 0 0 0 0,0 0 0 0 0,1 1 0 0 0,-1-1 0 0 0,1 0 0 0 0,-1 1 0 0 0,1-1 0 0 0,0 1 0 0 0,0-1 0 0 0,0 1 0 0 0,0 0 0 0 0,0-1 0 0 0,1 1 0 0 0,0 0 0 0 0,-1 0 0 0 0,1-1 0 0 0,0 1 0 0 0,0 0 0 0 0,0 0 0 0 0,0-1 0 0 0,1 1 0 0 0,-1 0 0 0 0,1 0 0 0 0,0-1 0 0 0,0 1 0 0 0,0-1 0 0 0,0 1 0 0 0,0-1 0 0 0,0 1 0 0 0,1-1 0 0 0,-1 1 1 0 0,1-1-1 0 0,0 0 0 0 0,0 0 0 0 0,0 0 0 0 0,0 0 0 0 0,0 0 0 0 0,0 0 0 0 0,0-1 0 0 0,0 1 0 0 0,1-1 0 0 0,-1 1 0 0 0,1-1 0 0 0,-1 0 0 0 0,1 0 0 0 0,-1 0 0 0 0,1 0 0 0 0,0-1 0 0 0,117 33 1483 0 0,-26-9-1682 0 0,-34-1-2989 0 0,-47-17-2401 0 0</inkml:trace>
  <inkml:trace contextRef="#ctx0" brushRef="#br1" timeOffset="36381.279">6086 728 6021 0 0,'0'0'5376'0'0,"0"0"-3998"0"0,6-1-1533 0 0,-2 1 184 0 0,0 0 0 0 0,0 0-1 0 0,0 0 1 0 0,0 0 0 0 0,-1 0 0 0 0,1 1 0 0 0,0 0 0 0 0,0 0 0 0 0,0 0 0 0 0,-1 0-1 0 0,1 0 1 0 0,-1 1 0 0 0,1 0 0 0 0,-1 0 0 0 0,1 0 0 0 0,-1 0 0 0 0,0 0 0 0 0,0 0-1 0 0,0 1 1 0 0,0 0 0 0 0,-1-1 0 0 0,1 1 0 0 0,0 1-29 0 0,10 9 211 0 0,-2-4-84 0 0,0 1 1 0 0,0 0 0 0 0,-1 0 0 0 0,0 1-1 0 0,-1 0 1 0 0,0 1 0 0 0,-1 0-1 0 0,0 0 1 0 0,-1 1 0 0 0,0 0-1 0 0,-1 0 1 0 0,-1 1 0 0 0,0 0-1 0 0,0 0 1 0 0,-2 0 0 0 0,0 0-1 0 0,1 12-127 0 0,-8-20 72 0 0,0 1-1 0 0,0-1 0 0 0,0 0 0 0 0,-1 0 0 0 0,0-1 0 0 0,-1 1 0 0 0,1-1 0 0 0,-1 0 0 0 0,0-1 0 0 0,0 1 0 0 0,0-1 0 0 0,-1 0 0 0 0,1-1 1 0 0,-1 0-1 0 0,0 0 0 0 0,0 0 0 0 0,0-1 0 0 0,-1 0 0 0 0,1 0 0 0 0,0-1 0 0 0,-1 1 0 0 0,1-2 0 0 0,-8 1-71 0 0,9 0 13 0 0,-10 2-144 0 0,-87 15 404 0 0,35-16-4335 0 0,45-5-2566 0 0</inkml:trace>
  <inkml:trace contextRef="#ctx0" brushRef="#br1" timeOffset="38435.428">2759 137 496 0 0,'0'0'1895'0'0,"0"0"1879"0"0,0 0-1847 0 0,0 0-941 0 0,0 0-86 0 0,0 0 89 0 0,0 0-22 0 0,0 0-220 0 0,0 0-317 0 0,35 1 504 0 0,-32-1-923 0 0,-1-1-1 0 0,1 0 0 0 0,-1 0 1 0 0,1 0-1 0 0,-1 0 0 0 0,0 0 1 0 0,1 0-1 0 0,-1 0 1 0 0,0-1-1 0 0,0 1 0 0 0,0-1 1 0 0,0 0-1 0 0,0 1 0 0 0,0-1 1 0 0,-1 0-1 0 0,1 0 0 0 0,-1 0 1 0 0,1 0-1 0 0,-1-1 1 0 0,0 1-1 0 0,1 0 0 0 0,-1 0 1 0 0,-1-1-1 0 0,1 1 0 0 0,0-1 1 0 0,0 1-1 0 0,-1-1 1 0 0,1 1-1 0 0,-1-1 0 0 0,0 1 1 0 0,0-1-1 0 0,0 0 0 0 0,0 1 1 0 0,0-1-1 0 0,-1 1 0 0 0,1-1 1 0 0,-1 1-1 0 0,0-1 1 0 0,1 1-1 0 0,-1-1 0 0 0,0 1 1 0 0,-1 0-1 0 0,1-1 0 0 0,0 1 1 0 0,-1 0-1 0 0,1 0 0 0 0,-1 0 1 0 0,1 0-1 0 0,-1 0 1 0 0,0 0-1 0 0,0 1 0 0 0,0-1 1 0 0,0 1-1 0 0,0-1 0 0 0,-2 0-10 0 0,3 0-32 0 0,-1 0-1 0 0,1 0 0 0 0,-1 0 0 0 0,0 0 0 0 0,0 0 0 0 0,0 1 1 0 0,0-1-1 0 0,0 0 0 0 0,0 1 0 0 0,0 0 0 0 0,0-1 0 0 0,0 1 1 0 0,-1 0-1 0 0,1 0 0 0 0,0 1 0 0 0,-1-1 0 0 0,1 0 0 0 0,-1 1 1 0 0,1-1-1 0 0,-1 1 0 0 0,1 0 0 0 0,-1 0 0 0 0,0 0 0 0 0,1 0 1 0 0,-1 0-1 0 0,1 1 0 0 0,-1-1 0 0 0,1 1 0 0 0,-1-1 0 0 0,1 1 1 0 0,0 0-1 0 0,-1 0 0 0 0,1 0 0 0 0,0 0 0 0 0,0 1 0 0 0,-1-1 1 0 0,1 1-1 0 0,0-1 0 0 0,0 1 0 0 0,1 0 0 0 0,-1-1 0 0 0,0 1 1 0 0,0 0-1 0 0,1 0 0 0 0,0 0 0 0 0,-1 1 0 0 0,1-1 0 0 0,0 0 1 0 0,0 0-1 0 0,0 1 0 0 0,0-1 0 0 0,0 1 0 0 0,1-1 1 0 0,-1 2 32 0 0,0-1 47 0 0,0 1 1 0 0,0-1 0 0 0,0 0 0 0 0,0 1 0 0 0,1-1 0 0 0,-1 0-1 0 0,1 1 1 0 0,0-1 0 0 0,0 0 0 0 0,0 1 0 0 0,1-1 0 0 0,-1 1-1 0 0,1-1 1 0 0,0 0 0 0 0,-1 1 0 0 0,2-1 0 0 0,-1 0 0 0 0,0 0-1 0 0,1 0 1 0 0,-1 0 0 0 0,1 0 0 0 0,0 0 0 0 0,0 0 0 0 0,0-1-1 0 0,0 1 1 0 0,1-1 0 0 0,-1 1 0 0 0,1-1 0 0 0,-1 0 0 0 0,1 0-1 0 0,0 0 1 0 0,0 0 0 0 0,0-1 0 0 0,0 1 0 0 0,0-1 0 0 0,0 0-1 0 0,0 1 1 0 0,1-2 0 0 0,-1 1 0 0 0,0 0 0 0 0,1-1 0 0 0,-1 1-1 0 0,1-1-47 0 0,69-30 769 0 0,-58 16-892 0 0,17 68-249 0 0,-35 74-704 0 0,14-116-3142 0 0,-3-8-645 0 0</inkml:trace>
  <inkml:trace contextRef="#ctx0" brushRef="#br1" timeOffset="38870.078">3143 157 5565 0 0,'0'0'5367'0'0,"0"0"-3987"0"0,0 0-1430 0 0,0 0 0 0 0,0 0 8 0 0,-9-38-390 0 0,8 35 453 0 0,-1 0-1 0 0,0 0 0 0 0,1 0 0 0 0,-1 0 1 0 0,0 0-1 0 0,0 0 0 0 0,-1 0 0 0 0,1 1 1 0 0,-1-1-1 0 0,1 1 0 0 0,-1 0 0 0 0,0 0 1 0 0,0 0-1 0 0,0 0 0 0 0,0 0 0 0 0,0 1 1 0 0,0-1-1 0 0,0 1 0 0 0,0 0 0 0 0,-1 0 1 0 0,1 0-1 0 0,-1 0 0 0 0,1 1 0 0 0,0-1 0 0 0,-1 1 1 0 0,1 0-1 0 0,-1 0 0 0 0,1 0 0 0 0,-1 1 1 0 0,1-1-1 0 0,-1 1 0 0 0,1 0 0 0 0,0 0 1 0 0,-1 0-1 0 0,1 0 0 0 0,0 0 0 0 0,0 1 1 0 0,0 0-1 0 0,0-1 0 0 0,0 1 0 0 0,0 0 1 0 0,0 0-1 0 0,1 1 0 0 0,-1-1 0 0 0,1 1 1 0 0,-1-1-1 0 0,1 1 0 0 0,0 0 0 0 0,0 0 1 0 0,0 0-1 0 0,1 0 0 0 0,-1 0 0 0 0,1 0 1 0 0,-1 0-1 0 0,1 0 0 0 0,0 1 0 0 0,0-1 1 0 0,0 1-21 0 0,1-1 46 0 0,0 0 1 0 0,-1-1 0 0 0,1 1 0 0 0,0 0 0 0 0,0-1-1 0 0,1 1 1 0 0,-1 0 0 0 0,0-1 0 0 0,1 1 0 0 0,0-1-1 0 0,-1 1 1 0 0,1-1 0 0 0,0 1 0 0 0,0-1 0 0 0,1 1-1 0 0,-1-1 1 0 0,0 0 0 0 0,1 0 0 0 0,0 1 0 0 0,-1-1-1 0 0,1 0 1 0 0,0-1 0 0 0,0 1 0 0 0,0 0 0 0 0,0 0-1 0 0,0-1 1 0 0,0 1 0 0 0,1-1 0 0 0,-1 0 0 0 0,1 0-1 0 0,-1 0 1 0 0,1 0 0 0 0,-1 0 0 0 0,1 0 0 0 0,-1-1-1 0 0,1 1 1 0 0,-1-1 0 0 0,1 0 0 0 0,0 1 0 0 0,-1-1-1 0 0,1-1 1 0 0,0 1 0 0 0,-1 0 0 0 0,1-1 0 0 0,0 1-47 0 0,4-1 58 0 0,-1 0-1 0 0,1 0 1 0 0,0 0 0 0 0,-1-1 0 0 0,0 0 0 0 0,1 0 0 0 0,-1 0 0 0 0,0-1 0 0 0,0 0 0 0 0,0 0 0 0 0,0-1-1 0 0,-1 0 1 0 0,0 0 0 0 0,1 0 0 0 0,-1 0 0 0 0,-1-1 0 0 0,1 0 0 0 0,2-3-58 0 0,-3 61-852 0 0,-8-16 1053 0 0,0 21-515 0 0,15-21-3528 0 0,-5-27-1079 0 0</inkml:trace>
  <inkml:trace contextRef="#ctx0" brushRef="#br1" timeOffset="39242.788">3391 340 8493 0 0,'0'0'7760'0'0,"0"0"-6491"0"0,0 0-1021 0 0,0 0 88 0 0,0 0 32 0 0,0 0-168 0 0,0 0-200 0 0,0 0-200 0 0,0 0-356 0 0,0 0-524 0 0,0 5-177 0 0,-2-4-867 0 0,2 1-3304 0 0,0-6-2601 0 0</inkml:trace>
  <inkml:trace contextRef="#ctx0" brushRef="#br1" timeOffset="39542.806">3569 84 11009 0 0,'0'0'4231'0'0,"0"0"-3222"0"0,0 0-1078 0 0,0 0-44 0 0,0 0-239 0 0,0 0-4 0 0,6 0 57 0 0,2 1 243 0 0,-1 0 0 0 0,0 0 0 0 0,0 0 0 0 0,0 1 0 0 0,-1 0 0 0 0,1 1 0 0 0,0-1 0 0 0,-1 1 0 0 0,1 1 0 0 0,-1-1 0 0 0,0 1 0 0 0,0 0 0 0 0,-1 0 0 0 0,1 1 0 0 0,-1 0 0 0 0,0 0 0 0 0,3 3 56 0 0,-3-3 63 0 0,-1 1 0 0 0,1-1 1 0 0,-1 1-1 0 0,0 0 0 0 0,0 0 0 0 0,-1 0 1 0 0,0 1-1 0 0,0-1 0 0 0,0 1 0 0 0,-1 0 0 0 0,0 0 1 0 0,0-1-1 0 0,-1 1 0 0 0,0 1 0 0 0,0-1 1 0 0,0 0-1 0 0,-1 0 0 0 0,0 0 0 0 0,-1 0 0 0 0,0 0 1 0 0,0 0-1 0 0,0 0 0 0 0,-1 0 0 0 0,0 0 1 0 0,0 0-1 0 0,-1 0 0 0 0,0-1 0 0 0,0 1 0 0 0,-1 1-63 0 0,-2 1-197 0 0,-14 25 805 0 0,17-16-4241 0 0,6-18-758 0 0,5-4-1457 0 0</inkml:trace>
  <inkml:trace contextRef="#ctx0" brushRef="#br1" timeOffset="39790.069">3837 269 12377 0 0,'0'0'2012'0'0,"0"0"-2012"0"0,0 0 188 0 0,-50-6-36 0 0,26 4 228 0 0,-5 1-372 0 0,0 1-8 0 0,3 0-64 0 0,-1 1-1100 0 0,1 2-1408 0 0,12-1-2520 0 0,-3-3-1133 0 0</inkml:trace>
  <inkml:trace contextRef="#ctx0" brushRef="#br1" timeOffset="39959.643">4124 79 12793 0 0,'2'6'2147'0'0,"-4"8"-2002"0"0,0 0 0 0 0,-1-1 0 0 0,-1 1 0 0 0,0-1 0 0 0,-1 0 0 0 0,0-1-1 0 0,-1 1 1 0 0,0-1 0 0 0,-1 0 0 0 0,0 0 0 0 0,-1-1 0 0 0,0 0 0 0 0,-1 0 0 0 0,0-1 0 0 0,-1 0 0 0 0,0-1 0 0 0,-1 0 0 0 0,0 0 0 0 0,-7 3-145 0 0,-40 45-477 0 0,51-49 100 0 0,-21 24-679 0 0,17-8-2598 0 0,11-19-913 0 0,2-5-1512 0 0</inkml:trace>
  <inkml:trace contextRef="#ctx0" brushRef="#br1" timeOffset="40112.812">4027 90 12637 0 0,'0'0'1158'0'0,"-8"0"-907"0"0,2-1-219 0 0,2 0-45 0 0,-1 0 0 0 0,1 0 0 0 0,-1 0 0 0 0,1 1 0 0 0,-1-1 0 0 0,1 1 0 0 0,-1 0 0 0 0,1 0 0 0 0,-1 1 0 0 0,1-1 0 0 0,0 1 0 0 0,-1 0 0 0 0,1 0 0 0 0,0 1 0 0 0,-1-1 0 0 0,1 1 0 0 0,0 0 0 0 0,0 0 0 0 0,0 1 0 0 0,1-1 0 0 0,-1 1 0 0 0,0-1 0 0 0,1 1 13 0 0,66 8 932 0 0,-37-21-1704 0 0,-14-2-3183 0 0,-11 8-352 0 0</inkml:trace>
  <inkml:trace contextRef="#ctx0" brushRef="#br1" timeOffset="40362.524">4195 435 11941 0 0,'0'0'1199'0'0,"0"0"-1462"0"0,0 0 378 0 0,0 0 304 0 0,-6 6 56 0 0,-35 61-116 0 0,78-67 2913 0 0,-23-28-4636 0 0,-24 10-3642 0 0,2 10-1165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8:5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1059 65 11821 0 0,'0'0'1080'0'0,"-8"-3"-838"0"0,-46-13-189 0 0,0 2 0 0 0,0 3 0 0 0,-1 2 0 0 0,-1 3 1 0 0,1 2-1 0 0,-1 3 0 0 0,0 2 0 0 0,-19 4-53 0 0,-59-3 13 0 0,74-3-380 0 0,-139-1 785 0 0,67-2-6881 0 0,122 3 1698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8:51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862 115 13461 0 0,'0'0'1396'0'0,"0"0"-1396"0"0,0 0-64 0 0,-52-26 64 0 0,21 13 216 0 0,-14-1 20 0 0,-13-2-8 0 0,-13 3-132 0 0,-1 2-96 0 0,0 4-12 0 0,3 5-36 0 0,0 0-4 0 0,0 0 0 0 0,3 2-528 0 0,4 0-356 0 0,7 0-840 0 0,15-1-2352 0 0,9-6-2345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2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1383 125 15705 0 0,'-9'4'-259'0'0,"-65"22"875"0"0,57-23-660 0 0,1 2 0 0 0,0 0 1 0 0,0 1-1 0 0,0 1 1 0 0,1 0-1 0 0,0 1 1 0 0,0 1-1 0 0,1 0 0 0 0,-4 4 44 0 0,18-11 11 0 0,0 0-1 0 0,0 0 1 0 0,1 0-1 0 0,-1 0 1 0 0,0 0-1 0 0,1 1 1 0 0,-1-1-1 0 0,1 0 0 0 0,0 0 1 0 0,-1 0-1 0 0,1 0 1 0 0,0-1-1 0 0,0 1 1 0 0,0 0-1 0 0,1 0 1 0 0,-1 0-1 0 0,0-1 0 0 0,1 1 1 0 0,-1-1-1 0 0,1 1 1 0 0,-1-1-1 0 0,1 0 1 0 0,0 1-1 0 0,0-1 1 0 0,0 0-1 0 0,-1 0 1 0 0,1 0-1 0 0,0 0 0 0 0,0-1 1 0 0,0 1-1 0 0,0 0 1 0 0,1-1-1 0 0,-1 0 1 0 0,0 1-1 0 0,0-1 1 0 0,0 0-1 0 0,0 0 0 0 0,0 0 1 0 0,0 0-1 0 0,1-1 1 0 0,-1 1-1 0 0,0 0 1 0 0,0-1-1 0 0,1 0-10 0 0,4 3-20 0 0,129 33-606 0 0,-141-21-4834 0 0,-39-11 1556 0 0,-24-14 1236 0 0,32 4 4601 0 0,-2 4 4050 0 0,48 44-2555 0 0,72 13-2693 0 0,-20-37-4522 0 0,-44-14-1759 0 0</inkml:trace>
  <inkml:trace contextRef="#ctx0" brushRef="#br0" timeOffset="4521.782">207 775 13417 0 0,'2'8'-316'0'0,"11"254"2206"0"0,-13-262-1990 0 0,2 11-1128 0 0,6-11-4442 0 0,4-9-2167 0 0</inkml:trace>
  <inkml:trace contextRef="#ctx0" brushRef="#br0" timeOffset="4771.765">485 710 3464 0 0,'0'0'12521'0'0,"0"0"-11940"0"0,0 0-581 0 0,0 0-445 0 0,0 0 445 0 0,-36-1 405 0 0,13 1-205 0 0,1 1-148 0 0,-5 0-52 0 0,1 2-164 0 0,0-1 28 0 0,3 0-457 0 0,-2 1-339 0 0,6 0-756 0 0,5-2-1472 0 0,4 1-2645 0 0</inkml:trace>
  <inkml:trace contextRef="#ctx0" brushRef="#br0" timeOffset="4937.792">574 861 12057 0 0,'0'0'1244'0'0,"0"0"-1196"0"0,0 0-48 0 0,0 0 728 0 0,-42 10-120 0 0,18-10-180 0 0,-3 0-164 0 0,0 0-264 0 0,-4 0-52 0 0,0 2-388 0 0,0-1-648 0 0,3-1-780 0 0,5 0-3004 0 0,2-3-2065 0 0</inkml:trace>
  <inkml:trace contextRef="#ctx0" brushRef="#br0" timeOffset="5125.272">808 663 7841 0 0,'0'0'5426'0'0,"-7"6"-4893"0"0,-4 4-416 0 0,0-1 0 0 0,1 2 0 0 0,1-1 0 0 0,-1 1 0 0 0,2 1 0 0 0,-1-1 0 0 0,2 2 0 0 0,-1-1 0 0 0,2 1 0 0 0,0 0 0 0 0,0 0 0 0 0,1 1 0 0 0,1 0 0 0 0,0 0 0 0 0,1 0 0 0 0,0 0 0 0 0,2 0 0 0 0,-1 1 0 0 0,2-1 0 0 0,0 0 0 0 0,1 12-117 0 0,26 22-2198 0 0,50-15-5219 0 0,-59-38 775 0 0</inkml:trace>
  <inkml:trace contextRef="#ctx0" brushRef="#br0" timeOffset="5453.381">928 764 8221 0 0,'0'0'3473'0'0,"5"7"-2601"0"0,2 3-732 0 0,-1 1 0 0 0,0-1 0 0 0,0 2 0 0 0,-1-1 0 0 0,0 1 0 0 0,-1-1 0 0 0,-1 1-1 0 0,1 0 1 0 0,-2 1 0 0 0,0-1 0 0 0,0 0 0 0 0,-2 1 0 0 0,1-1 0 0 0,-1 1-1 0 0,-1-1 1 0 0,0 1 0 0 0,-1-1 0 0 0,-1 3-140 0 0,11-38-2081 0 0,-8 20 2094 0 0,0 0-1 0 0,0 0 1 0 0,0 0-1 0 0,1 0 0 0 0,-1 0 1 0 0,1-1-1 0 0,0 1 1 0 0,0 1-1 0 0,0-1 1 0 0,0 0-1 0 0,0 0 0 0 0,1 0 1 0 0,-1 0-1 0 0,1 1 1 0 0,0-1-1 0 0,0 1 0 0 0,0-1 1 0 0,0 1-1 0 0,0 0 1 0 0,0 0-1 0 0,1 0 0 0 0,-1 0 1 0 0,1 0-1 0 0,-1 1 1 0 0,1-1-1 0 0,0 1 0 0 0,0-1 1 0 0,0 1-1 0 0,-1 0 1 0 0,1 0-1 0 0,0 0 0 0 0,0 1 1 0 0,0-1-1 0 0,1 1 1 0 0,-1 0-1 0 0,0-1 0 0 0,0 1 1 0 0,0 1-1 0 0,0-1 1 0 0,0 0-1 0 0,0 1 0 0 0,0-1 1 0 0,0 1-1 0 0,2 1-12 0 0,-2-1 52 0 0,-1 0 0 0 0,0 0 0 0 0,1 0 0 0 0,-1 1 0 0 0,0-1 0 0 0,0 0 0 0 0,0 1-1 0 0,0 0 1 0 0,0-1 0 0 0,0 1 0 0 0,0 0 0 0 0,-1 0 0 0 0,1 0 0 0 0,-1 0 0 0 0,1 1 0 0 0,-1-1 0 0 0,0 0 0 0 0,0 0-1 0 0,0 1 1 0 0,0-1 0 0 0,0 1 0 0 0,-1-1 0 0 0,1 1 0 0 0,-1-1 0 0 0,1 1 0 0 0,-1-1 0 0 0,0 1 0 0 0,0 0 0 0 0,0-1-1 0 0,0 1 1 0 0,-1-1 0 0 0,1 1 0 0 0,-1-1 0 0 0,1 1 0 0 0,-1-1 0 0 0,0 1 0 0 0,0-1 0 0 0,0 0 0 0 0,0 1 0 0 0,-1-1-1 0 0,1 0 1 0 0,-1 0 0 0 0,1 0 0 0 0,-1 0 0 0 0,0 0 0 0 0,1 0 0 0 0,-1 0 0 0 0,0-1 0 0 0,0 1 0 0 0,-1-1-1 0 0,1 1 1 0 0,0-1 0 0 0,0 0 0 0 0,-1 0 0 0 0,1 0 0 0 0,0 0 0 0 0,-1 0 0 0 0,1-1 0 0 0,-1 1 0 0 0,1-1 0 0 0,-3 1-52 0 0,-54 10-613 0 0,21-17-3815 0 0,26 2-1762 0 0</inkml:trace>
  <inkml:trace contextRef="#ctx0" brushRef="#br0" timeOffset="5705.437">1280 774 13073 0 0,'0'0'1716'0'0,"27"46"-1708"0"0,-22-20 356 0 0,-1 3-48 0 0,-4 3-164 0 0,-1-2-64 0 0,-7-2 0 0 0,-5-1-28 0 0,0-2 68 0 0,-2-2-124 0 0,2-1-4 0 0,-1-2-52 0 0,1-1-712 0 0,2-5-680 0 0,5-5-1336 0 0,5-6-4885 0 0</inkml:trace>
  <inkml:trace contextRef="#ctx0" brushRef="#br0" timeOffset="-2602.162">56 118 6445 0 0,'0'0'1007'0'0,"0"0"-397"0"0,0 0-343 0 0,0 0-57 0 0,0 0 470 0 0,1 8 526 0 0,1 5-766 0 0,-1 1 0 0 0,0-1 0 0 0,-1 1 0 0 0,0 0 0 0 0,-1-1 0 0 0,-1 1 0 0 0,0-1 0 0 0,-1 1 0 0 0,0-1 0 0 0,-1 0 0 0 0,-1 1-440 0 0,-36 69-705 0 0,57-85-7388 0 0,0-11 1626 0 0</inkml:trace>
  <inkml:trace contextRef="#ctx0" brushRef="#br0" timeOffset="-2336.554">271 59 10033 0 0,'0'0'1187'0'0,"0"0"-541"0"0,0 0 126 0 0,0 0 3 0 0,0 0-404 0 0,0 0-336 0 0,0 0 89 0 0,-4 1 26 0 0,-2 2-68 0 0,-1-1 0 0 0,0 0 0 0 0,0-1 0 0 0,0 0 1 0 0,-1 0-1 0 0,1 0 0 0 0,0-1 0 0 0,0 0 0 0 0,0 0 0 0 0,-1-1 0 0 0,1 0 0 0 0,0 0 0 0 0,0 0 0 0 0,0-1 0 0 0,0-1 0 0 0,1 1 0 0 0,-7-4-82 0 0,25 17-7991 0 0,-9-9 4190 0 0</inkml:trace>
  <inkml:trace contextRef="#ctx0" brushRef="#br0" timeOffset="-1570.984">72 74 1332 0 0,'0'0'0'0'0</inkml:trace>
  <inkml:trace contextRef="#ctx0" brushRef="#br0" timeOffset="-1029.623">147 54 5489 0 0,'0'0'1054'0'0,"0"0"-804"0"0,0 0 34 0 0,0 0 454 0 0,6-2 137 0 0,2 1-689 0 0,-1-1 0 0 0,0 1-1 0 0,1 0 1 0 0,-1 1 0 0 0,1 0-1 0 0,-1 0 1 0 0,1 0 0 0 0,-1 1-1 0 0,0 0 1 0 0,1 1 0 0 0,-1 0 0 0 0,0 0-1 0 0,0 0 1 0 0,0 1 0 0 0,0 0-1 0 0,0 0 1 0 0,1 2-186 0 0,-6-5 44 0 0,0 0-1 0 0,0 1 1 0 0,1-1 0 0 0,-1 1-1 0 0,0 0 1 0 0,0 0 0 0 0,0 0-1 0 0,0 0 1 0 0,0 0 0 0 0,0 0-1 0 0,0 0 1 0 0,0 0 0 0 0,0 1-1 0 0,-1-1 1 0 0,1 1 0 0 0,-1-1-1 0 0,1 1 1 0 0,-1 0 0 0 0,1 0-1 0 0,-1 0 1 0 0,0 0 0 0 0,0 0-1 0 0,0 0 1 0 0,0 0 0 0 0,0 0-1 0 0,0 0 1 0 0,-1 0 0 0 0,1 0-1 0 0,-1 1 1 0 0,1-1 0 0 0,-1 0-1 0 0,0 0 1 0 0,0 1-1 0 0,0-1 1 0 0,0 0 0 0 0,0 0-1 0 0,-1 1 1 0 0,1-1 0 0 0,-1 0-1 0 0,1 0 1 0 0,-1 0 0 0 0,0 0-1 0 0,0 0 1 0 0,0 0 0 0 0,0 0-1 0 0,0 0 1 0 0,0 0 0 0 0,-1 0-1 0 0,1 0 1 0 0,-1 0 0 0 0,1-1-1 0 0,-1 1 1 0 0,1-1 0 0 0,-1 1-1 0 0,0-1 1 0 0,-1 1-44 0 0,-128 22 1627 0 0,46-36-3280 0 0,65 0-683 0 0,15-2-2129 0 0,5 8 224 0 0</inkml:trace>
  <inkml:trace contextRef="#ctx0" brushRef="#br0" timeOffset="-732.386">550 1 13341 0 0,'0'0'159'0'0,"0"0"-412"0"0,-6 8 580 0 0,-7 8-159 0 0,1 0 0 0 0,0 1 0 0 0,1 1-1 0 0,1-1 1 0 0,1 2 0 0 0,1-1 0 0 0,0 1 0 0 0,2 1 0 0 0,0-1 0 0 0,1 1 0 0 0,1 0 0 0 0,0 1-1 0 0,2-1 1 0 0,0 0 0 0 0,2 9-168 0 0,1-25-21 0 0,0 0-1 0 0,0 0 1 0 0,0 1 0 0 0,1-1-1 0 0,0 0 1 0 0,0-1 0 0 0,0 1-1 0 0,0 0 1 0 0,1-1-1 0 0,-1 1 1 0 0,1-1 0 0 0,0 0-1 0 0,0 1 1 0 0,0-1 0 0 0,0-1-1 0 0,1 1 1 0 0,-1 0 0 0 0,1-1-1 0 0,0 0 1 0 0,0 0-1 0 0,0 0 1 0 0,0 0 0 0 0,0-1-1 0 0,3 1 22 0 0,67 8-6204 0 0,-57-12 517 0 0</inkml:trace>
  <inkml:trace contextRef="#ctx0" brushRef="#br0" timeOffset="-478.343">889 131 12405 0 0,'0'0'1240'0'0,"0"0"-1240"0"0,0 0 0 0 0,1 41 112 0 0,-4-24 472 0 0,-5 0-76 0 0,-5-3-156 0 0,1 5-12 0 0,-5-4-140 0 0,-2 3-88 0 0,0-2-112 0 0,2-2-148 0 0,-2-2-596 0 0,4-3-472 0 0,1-4-752 0 0,8-4-2788 0 0,-2-5-2057 0 0</inkml:trace>
  <inkml:trace contextRef="#ctx0" brushRef="#br0" timeOffset="-328.098">701 176 11085 0 0,'0'0'1336'0'0,"0"0"-1052"0"0,36 37-284 0 0,-22-21 636 0 0,4 3-48 0 0,0-1 4 0 0,-1-3-108 0 0,-3 1-220 0 0,3-2-164 0 0,-3 0-36 0 0,0-2-64 0 0,3 0-128 0 0,0-5-768 0 0,5-2-924 0 0,-7-3-3380 0 0,12-10-2189 0 0</inkml:trace>
  <inkml:trace contextRef="#ctx0" brushRef="#br0" timeOffset="13114.358">241 1147 1304 0 0,'0'0'444'0'0,"0"0"-444"0"0</inkml:trace>
  <inkml:trace contextRef="#ctx0" brushRef="#br0" timeOffset="13692.441">701 437 260 0 0,'34'2'174'0'0,"-1"2"-1"0"0,1 1 1 0 0,-1 2-1 0 0,0 1 1 0 0,-1 2-1 0 0,0 1 1 0 0,-1 1-1 0 0,0 2 1 0 0,-1 1 0 0 0,0 1-1 0 0,-1 2 1 0 0,-1 0-1 0 0,-1 2 1 0 0,-1 2-1 0 0,-1 0 1 0 0,4 5-174 0 0,-18-12 58 0 0,1 1 0 0 0,-2 0 0 0 0,0 0 0 0 0,-1 1 0 0 0,-1 1 0 0 0,0-1 0 0 0,-1 1 0 0 0,-1 0 0 0 0,-1 1 0 0 0,-1-1 0 0 0,0 1 0 0 0,-1 0 0 0 0,-1 0 0 0 0,-1 0 0 0 0,-1 0 0 0 0,-1 1 0 0 0,0-1 0 0 0,-1 0 0 0 0,-1 0 0 0 0,-1-1 0 0 0,-1 1 0 0 0,0-1-1 0 0,-2 0 1 0 0,0 0 0 0 0,-1 0 0 0 0,0-1 0 0 0,-9 12-58 0 0,1-14 184 0 0,0 0 0 0 0,-1-1-1 0 0,-1-1 1 0 0,0 0 0 0 0,-1-2 0 0 0,0 0-1 0 0,-1-1 1 0 0,0-1 0 0 0,0-1-1 0 0,-1 0 1 0 0,0-2 0 0 0,0 0-1 0 0,-1-2 1 0 0,0 0 0 0 0,0-1-1 0 0,-17-1-183 0 0,-19 2 271 0 0,0-3 0 0 0,0-3 0 0 0,0-2 0 0 0,0-2 0 0 0,1-3 0 0 0,0-3 0 0 0,1-2 0 0 0,-26-11-271 0 0,64 19-24 0 0,2-2 0 0 0,-1 0 0 0 0,1-1-1 0 0,0 0 1 0 0,1-1 0 0 0,0-1 0 0 0,1 0 0 0 0,0-1 0 0 0,1-1 0 0 0,0 0 0 0 0,1-1 0 0 0,1 0 0 0 0,0-1 0 0 0,0 0-1 0 0,2-1 1 0 0,0 0 0 0 0,1 0 0 0 0,0-1 0 0 0,2 0 0 0 0,0 0 0 0 0,1-1 0 0 0,0 1 0 0 0,1-1 0 0 0,2 0-1 0 0,0-1 1 0 0,0 1 0 0 0,2 0 0 0 0,0 0 0 0 0,1-1 0 0 0,1 1 0 0 0,1 0 0 0 0,0 0 0 0 0,2 0 0 0 0,0 1-1 0 0,5-12 25 0 0,-4 13-213 0 0,2-1 0 0 0,0 2 0 0 0,1-1 0 0 0,0 1 0 0 0,2 0 0 0 0,-1 1 0 0 0,2 0 0 0 0,0 1 0 0 0,0 0 0 0 0,1 1 0 0 0,1 1 0 0 0,0 0 0 0 0,1 1 0 0 0,0 0 0 0 0,0 1 0 0 0,1 1 0 0 0,0 0 0 0 0,0 1 0 0 0,1 1 0 0 0,0 0 0 0 0,0 2 0 0 0,1 0 0 0 0,-1 0 0 0 0,1 2 0 0 0,0 0 0 0 0,0 2 0 0 0,-1-1 0 0 0,1 2 0 0 0,0 1 0 0 0,17 3 213 0 0,-9-2-1543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7:49.93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936 49 1852 0 0,'0'0'1116'0'0,"0"0"-524"0"0,0 0 102 0 0,0 0 1145 0 0,0 0-505 0 0,0 0-538 0 0,0 0-190 0 0,0 0 67 0 0,-5 1-3 0 0,-407-12 2165 0 0,344 8-2970 0 0,-228-25-1833 0 0,290 22-3986 0 0,13 5 1976 0 0</inkml:trace>
  <inkml:trace contextRef="#ctx0" brushRef="#br0" timeOffset="250.465">812 114 9037 0 0,'0'0'982'0'0,"0"0"-547"0"0,0 0-77 0 0,-7-1-74 0 0,-384-24 2311 0 0,282 24-2457 0 0,67-5 652 0 0,25 3-2397 0 0,3 2-5836 0 0,24 1 1874 0 0</inkml:trace>
  <inkml:trace contextRef="#ctx0" brushRef="#br1" timeOffset="60372.587">411 135 196 0 0,'0'0'848'0'0,"0"0"-276"0"0,0 0-204 0 0,0 0-96 0 0,0 0 1852 0 0,0 0-2020 0 0,0 0-104 0 0,0 0-2632 0 0</inkml:trace>
  <inkml:trace contextRef="#ctx0" brushRef="#br1" timeOffset="60683.616">795 262 1616 0 0,'0'0'4990'0'0,"0"0"-3436"0"0,-8-3-1217 0 0,-51-15 187 0 0,0 3 0 0 0,-1 3 0 0 0,0 2 0 0 0,-1 3 0 0 0,0 3 0 0 0,-42 3-524 0 0,-216 12-2426 0 0,314-11 2329 0 0,7 0-3102 0 0,4 0 1004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9:12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677 58 1004 0 0,'0'0'5861'0'0,"0"0"-4226"0"0,0 0-1177 0 0,0 0 465 0 0,-7 7 313 0 0,-79 39 2166 0 0,16-41-2589 0 0,0-4-1 0 0,0-3 1 0 0,0-3-1 0 0,0-3 1 0 0,-18-7-813 0 0,85 15-15 0 0,-6-1-90 0 0,0 1-1 0 0,1-1 1 0 0,-1-1-1 0 0,0 0 1 0 0,0 0-1 0 0,1-1 1 0 0,-1 0-1 0 0,1 0 1 0 0,0-1-1 0 0,0 0 1 0 0,0-1-1 0 0,0 1 1 0 0,1-2-1 0 0,0 1 1 0 0,0-1 0 0 0,-2-2 105 0 0,6-4-2125 0 0,8 4-2952 0 0,12 0-1721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9:12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460 69 7201 0 0,'0'0'5519'0'0,"-7"1"-4151"0"0,-16 1-852 0 0,0-2-1 0 0,0-1 1 0 0,0 0-1 0 0,0-2 1 0 0,0-1-1 0 0,1 0 1 0 0,-1-2 0 0 0,-5-3-516 0 0,-44-8 95 0 0,35 10-549 0 0,-43-9 1255 0 0,28 12-8240 0 0,54 4 2192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9:26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479 54 716 0 0,'0'0'264'0'0,"0"0"249"0"0,0 0 628 0 0,0 0 190 0 0,0 0-569 0 0,0 0-301 0 0,0 0 61 0 0,-7-1 61 0 0,-383-45 3824 0 0,358 43-4193 0 0,1 0-894 0 0,13 3-5360 0 0,25-1 2150 0 0</inkml:trace>
  <inkml:trace contextRef="#ctx0" brushRef="#br0" timeOffset="248.628">460 72 5957 0 0,'0'0'4474'0'0,"-8"0"-3802"0"0,-241-9 753 0 0,139 7-4503 0 0,103 1-391 0 0,1-5-2512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9:10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2899 203 800 0 0,'0'0'428'0'0,"0"0"-134"0"0,0 0-99 0 0,0 0 360 0 0,0 0 1208 0 0,0 0-42 0 0,0 0-678 0 0,0 0-365 0 0,-8 3 2381 0 0,-20 9-2095 0 0,29-12-891 0 0,-1 0 0 0 0,1 0 1 0 0,-1-1-1 0 0,1 1 1 0 0,-1 0-1 0 0,1-1 0 0 0,-1 1 1 0 0,1 0-1 0 0,-1-1 0 0 0,1 1 1 0 0,-1-1-1 0 0,1 1 0 0 0,-1-1 1 0 0,0 1-1 0 0,1-1 0 0 0,-1 1 1 0 0,0-1-1 0 0,1 0 1 0 0,-1 1-1 0 0,0-1 0 0 0,0 1 1 0 0,0-1-1 0 0,1 0 0 0 0,-1 1 1 0 0,0-1-1 0 0,0 0 0 0 0,0 1 1 0 0,0-1-1 0 0,0 1 0 0 0,0-1 1 0 0,0 0-1 0 0,0 1 1 0 0,-1-1-1 0 0,1 0 0 0 0,0 1 1 0 0,0-1-74 0 0,30 60-153 0 0,-30-58 180 0 0,1-1 0 0 0,-1 1 0 0 0,0 0 0 0 0,1 0 0 0 0,-1 0-1 0 0,0 0 1 0 0,1 0 0 0 0,-1 0 0 0 0,0 0 0 0 0,0 0 0 0 0,0 0 0 0 0,0 0-1 0 0,0 0 1 0 0,0 0 0 0 0,0 0 0 0 0,0 0 0 0 0,-1 0 0 0 0,1 0 0 0 0,0 0 0 0 0,-1 0-1 0 0,1 0 1 0 0,0 0 0 0 0,-1 0 0 0 0,1 0 0 0 0,-1 0 0 0 0,1-1 0 0 0,-1 1-1 0 0,0 0 1 0 0,1 0 0 0 0,-1-1 0 0 0,0 1 0 0 0,0 0 0 0 0,1-1 0 0 0,-1 1-1 0 0,0 0 1 0 0,0-1 0 0 0,0 1 0 0 0,0-1 0 0 0,0 0 0 0 0,0 1 0 0 0,0-1-1 0 0,0 0 1 0 0,1 1 0 0 0,-1-1 0 0 0,0 0 0 0 0,-1 0 0 0 0,1 0 0 0 0,0 0-1 0 0,0 0 1 0 0,0 0 0 0 0,0 0 0 0 0,0 0 0 0 0,0-1 0 0 0,0 1 0 0 0,1 0-1 0 0,-1 0 1 0 0,0-1 0 0 0,0 1 0 0 0,0-1 0 0 0,0 1 0 0 0,-1-1-27 0 0,-2-1-10 0 0,-1 0 0 0 0,1 0 0 0 0,0 0 1 0 0,0-1-1 0 0,0 1 0 0 0,0-1 0 0 0,0 0 0 0 0,0 0 0 0 0,1-1 1 0 0,-1 1-1 0 0,1-1 0 0 0,0 0 0 0 0,0 0 0 0 0,0 0 1 0 0,1 0-1 0 0,0 0 0 0 0,-1 0 0 0 0,1-1 0 0 0,1 1 1 0 0,-1-1-1 0 0,1 1 0 0 0,-1-1 0 0 0,1 0 0 0 0,1 0 1 0 0,-1 1-1 0 0,1-1 0 0 0,0 0 0 0 0,0-1 10 0 0,2 5-4 0 0,0 0 0 0 0,0 0-1 0 0,0 0 1 0 0,0 0 0 0 0,0 0 0 0 0,1 0-1 0 0,-1 1 1 0 0,0-1 0 0 0,0 1 0 0 0,1-1-1 0 0,-1 1 1 0 0,0 0 0 0 0,1 0-1 0 0,-1 0 1 0 0,0 0 0 0 0,1 1 0 0 0,-1-1-1 0 0,0 1 1 0 0,1-1 0 0 0,-1 1 0 0 0,0 0-1 0 0,0 0 1 0 0,0-1 0 0 0,0 2 0 0 0,0-1-1 0 0,0 0 1 0 0,0 0 0 0 0,0 1 0 0 0,0-1-1 0 0,0 1 1 0 0,-1-1 0 0 0,1 1 0 0 0,-1 0-1 0 0,1 0 1 0 0,-1 0 0 0 0,0 0 0 0 0,1 0-1 0 0,-1 0 1 0 0,0 2 4 0 0,-1-3 17 0 0,-1 0 0 0 0,0 1 0 0 0,0-1 0 0 0,0 0 0 0 0,0 0 0 0 0,0 0 0 0 0,-1 0 0 0 0,1 0 0 0 0,0 0 0 0 0,0 0 0 0 0,-1 0 0 0 0,1 0 0 0 0,-1 0 0 0 0,1-1 0 0 0,-1 1 0 0 0,1-1 0 0 0,-1 1 0 0 0,1-1 0 0 0,-1 0 0 0 0,1 1 0 0 0,-1-1 0 0 0,1 0 0 0 0,-1 0 0 0 0,0 0-1 0 0,1 0 1 0 0,-1 0 0 0 0,1 0 0 0 0,-1-1 0 0 0,1 1 0 0 0,-1-1 0 0 0,1 1 0 0 0,-1-1 0 0 0,1 1 0 0 0,-1-1 0 0 0,1 0 0 0 0,-1 0 0 0 0,1 1 0 0 0,0-1 0 0 0,0 0 0 0 0,-1 0 0 0 0,1 0 0 0 0,0-1 0 0 0,0 1 0 0 0,0 0 0 0 0,0 0 0 0 0,0-1 0 0 0,0 1 0 0 0,1 0 0 0 0,-1-1 0 0 0,0 1 0 0 0,1-1 0 0 0,-1 1 0 0 0,1-1 0 0 0,-1-1-17 0 0,1 2 10 0 0,0-1 0 0 0,0 0-1 0 0,1 0 1 0 0,-1 1 0 0 0,0-1 0 0 0,1 0 0 0 0,-1 1 0 0 0,1-1 0 0 0,0 1 0 0 0,0-1-1 0 0,-1 1 1 0 0,1-1 0 0 0,0 1 0 0 0,0-1 0 0 0,0 1 0 0 0,0 0 0 0 0,1-1-1 0 0,-1 1 1 0 0,0 0 0 0 0,1 0 0 0 0,-1 0 0 0 0,0 0 0 0 0,1 0 0 0 0,-1 0 0 0 0,1 1-1 0 0,0-1 1 0 0,-1 0 0 0 0,1 1 0 0 0,-1-1 0 0 0,1 1 0 0 0,0 0 0 0 0,-1-1 0 0 0,1 1-1 0 0,0 0 1 0 0,0 0 0 0 0,-1 0 0 0 0,1 0 0 0 0,0 0 0 0 0,-1 1 0 0 0,1-1 0 0 0,0 0-1 0 0,-1 1 1 0 0,1-1 0 0 0,0 1 0 0 0,-1 0 0 0 0,1 0 0 0 0,-1-1 0 0 0,1 1-1 0 0,-1 0 1 0 0,1 0 0 0 0,-1 0 0 0 0,0 0 0 0 0,0 1 0 0 0,1-1 0 0 0,-1 0 0 0 0,0 1-1 0 0,1 0-9 0 0,-1-1 12 0 0,1-1 0 0 0,-1 1-1 0 0,0-1 1 0 0,1 1 0 0 0,-1 0-1 0 0,0 0 1 0 0,0-1 0 0 0,1 1-1 0 0,-1 0 1 0 0,0 0 0 0 0,0 0-1 0 0,0 1 1 0 0,0-1 0 0 0,0 0-1 0 0,0 0 1 0 0,0 0 0 0 0,-1 1-1 0 0,1-1 1 0 0,0 0 0 0 0,-1 1-1 0 0,1-1 1 0 0,-1 1-1 0 0,1-1 1 0 0,-1 1 0 0 0,0-1-1 0 0,1 1 1 0 0,-1-1 0 0 0,0 1-1 0 0,0-1 1 0 0,0 1 0 0 0,0-1-1 0 0,-1 1 1 0 0,1-1 0 0 0,0 1-1 0 0,-1-1 1 0 0,1 1 0 0 0,-1-1-1 0 0,1 1 1 0 0,-1-1 0 0 0,0 0-1 0 0,1 1 1 0 0,-1-1 0 0 0,0 0-1 0 0,0 0 1 0 0,0 0 0 0 0,0 1-1 0 0,0-1 1 0 0,0 0-1 0 0,0 0 1 0 0,-1 0 0 0 0,1-1-1 0 0,0 1 1 0 0,0 0 0 0 0,-1 0-1 0 0,1-1 1 0 0,0 1 0 0 0,-1-1-1 0 0,1 1 1 0 0,-1-1 0 0 0,1 1-1 0 0,-1-1 1 0 0,1 0 0 0 0,-1 0-1 0 0,1 0 1 0 0,-1 0 0 0 0,1 0-1 0 0,-1 0 1 0 0,1 0 0 0 0,-1 0-12 0 0,3-1 21 0 0,0 0 0 0 0,-1 0 0 0 0,1 1 0 0 0,0-1 0 0 0,-1 0 0 0 0,1 0 0 0 0,0 0 0 0 0,-1 0 0 0 0,1 0 0 0 0,-1 0 0 0 0,0 0 1 0 0,1 1-1 0 0,-1-2 0 0 0,0 1 0 0 0,1 0 0 0 0,-1 0 0 0 0,0 0 0 0 0,0 0 0 0 0,0 0 0 0 0,0 0 0 0 0,0 0 0 0 0,0 0 0 0 0,0 0 0 0 0,0 0 1 0 0,0 0-1 0 0,-1 0 0 0 0,1 0 0 0 0,0 0 0 0 0,-1 0 0 0 0,1 0 0 0 0,-1 0 0 0 0,1 0 0 0 0,-1 0 0 0 0,1 0 0 0 0,-1 0 0 0 0,0 1 0 0 0,1-1 1 0 0,-1 0-1 0 0,0 0 0 0 0,0 1 0 0 0,0-1 0 0 0,1 0 0 0 0,-1 1 0 0 0,0-1 0 0 0,0 1 0 0 0,0-1 0 0 0,0 1 0 0 0,0-1 0 0 0,0 1 0 0 0,0 0 1 0 0,0 0-1 0 0,0-1 0 0 0,0 1 0 0 0,0 0 0 0 0,0 0 0 0 0,-1 0 0 0 0,1 0 0 0 0,0 0 0 0 0,0 0 0 0 0,0 1 0 0 0,0-1 0 0 0,0 0-21 0 0,3-1-46 0 0,1 1-1 0 0,0-1 1 0 0,-1 1-1 0 0,1 0 0 0 0,0 0 1 0 0,0 0-1 0 0,0 0 1 0 0,-1 0-1 0 0,1 0 0 0 0,0 1 1 0 0,0-1-1 0 0,-1 1 0 0 0,1 0 1 0 0,-1 0-1 0 0,1 0 1 0 0,0 0-1 0 0,-1 0 0 0 0,0 0 1 0 0,1 1-1 0 0,-1 0 1 0 0,0-1-1 0 0,0 1 0 0 0,1 0 1 0 0,-2 0-1 0 0,1 0 1 0 0,0 0-1 0 0,0 0 0 0 0,0 0 1 0 0,-1 1-1 0 0,0-1 0 0 0,1 1 1 0 0,-1-1-1 0 0,0 2 47 0 0,-14 6-6978 0 0,4-10-170 0 0</inkml:trace>
  <inkml:trace contextRef="#ctx0" brushRef="#br0" timeOffset="18322.538">6446 461 300 0 0,'0'0'1670'0'0,"0"0"927"0"0,0 0-1245 0 0,0 0-680 0 0,0 0-38 0 0,0 0 59 0 0,0 0-60 0 0,0 0-76 0 0,7 0-1 0 0,112-44 2561 0 0,-112 40-3061 0 0,-1 0-1 0 0,0 0 1 0 0,0-1-1 0 0,0 0 1 0 0,0 0 0 0 0,-1 0-1 0 0,1-1 1 0 0,-1 1-1 0 0,-1-1 1 0 0,1-1-1 0 0,-1 1 1 0 0,0-1-1 0 0,-1 1 1 0 0,1-1-1 0 0,-1 0 1 0 0,-1 0 0 0 0,1-1-1 0 0,-1 1 1 0 0,-1 0-1 0 0,1-1 1 0 0,-1 1-1 0 0,0-1 1 0 0,-1 1-1 0 0,0-1 1 0 0,0 0 0 0 0,-1 1-1 0 0,0-1 1 0 0,0 1-1 0 0,0-1 1 0 0,-1 1-1 0 0,0 0 1 0 0,-1-1-1 0 0,0 1 1 0 0,0 0 0 0 0,0 1-1 0 0,-1-1 1 0 0,-4-6-56 0 0,1 2-36 0 0,0-1 0 0 0,-1 1 0 0 0,0 1 0 0 0,-1-1 1 0 0,0 1-1 0 0,0 1 0 0 0,-1 0 0 0 0,-1 0 0 0 0,1 1 0 0 0,-1 0 1 0 0,-1 1-1 0 0,1 0 0 0 0,-1 1 0 0 0,0 0 0 0 0,-1 1 0 0 0,0 0 1 0 0,1 1-1 0 0,-1 1 0 0 0,-1 0 0 0 0,1 0 0 0 0,0 1 0 0 0,-1 1 1 0 0,1 1-1 0 0,-1 0 0 0 0,1 0 0 0 0,0 1 0 0 0,-1 1 1 0 0,1 0-1 0 0,0 1 0 0 0,0 1 0 0 0,0 0 0 0 0,0 0 0 0 0,1 2 1 0 0,0-1-1 0 0,0 1 0 0 0,0 1 0 0 0,1 0 0 0 0,-3 3 36 0 0,3 1-5 0 0,1 1 1 0 0,0 0-1 0 0,2 0 0 0 0,-1 0 0 0 0,1 1 0 0 0,1 1 1 0 0,0-1-1 0 0,1 1 0 0 0,1 1 0 0 0,0-1 0 0 0,1 1 1 0 0,0-1-1 0 0,1 1 0 0 0,1 0 0 0 0,0 0 0 0 0,1 1 1 0 0,1-1-1 0 0,0 0 0 0 0,1 0 0 0 0,2 11 5 0 0,4-16 34 0 0,0 1 0 0 0,1-1 0 0 0,0 0-1 0 0,1-1 1 0 0,0 0 0 0 0,0 0 0 0 0,0-1 0 0 0,1-1-1 0 0,1 1 1 0 0,-1-1 0 0 0,1-1 0 0 0,1 0 0 0 0,-1-1-1 0 0,1 0 1 0 0,0 0 0 0 0,0-2 0 0 0,0 1 0 0 0,0-2-1 0 0,1 1 1 0 0,6-1-34 0 0,-18-2 1 0 0,86 15-124 0 0,-32-18-4033 0 0,-39-1-429 0 0</inkml:trace>
  <inkml:trace contextRef="#ctx0" brushRef="#br0" timeOffset="917.699">3312 739 288 0 0,'0'0'2333'0'0,"0"0"2749"0"0,0 0-3403 0 0,0 0-1432 0 0,0 0 199 0 0,0 0 333 0 0,-3 6 102 0 0,2-3-771 0 0,0 0 0 0 0,0 0 0 0 0,-1 0 0 0 0,1 0 0 0 0,-1-1 0 0 0,0 1 0 0 0,0-1 0 0 0,0 1 0 0 0,0-1 0 0 0,0 0 0 0 0,0 1 0 0 0,-1-1 0 0 0,1 0 0 0 0,-1-1-1 0 0,1 1 1 0 0,-1 0 0 0 0,0-1 0 0 0,0 1 0 0 0,0-1 0 0 0,0 0 0 0 0,0 0 0 0 0,0 0 0 0 0,0-1 0 0 0,0 1 0 0 0,0-1 0 0 0,0 1 0 0 0,-2-1-110 0 0,-59 7 478 0 0,0-2 0 0 0,-1-3 1 0 0,1-3-1 0 0,-1-2 0 0 0,-58-12-478 0 0,92 9 72 0 0,0 0 1 0 0,0-3 0 0 0,1 0-1 0 0,1-2 1 0 0,-1-1-1 0 0,2-1 1 0 0,-4-4-73 0 0,32 6-1875 0 0,19 11-3635 0 0,-15 1 2747 0 0,13-1-4528 0 0</inkml:trace>
  <inkml:trace contextRef="#ctx0" brushRef="#br0" timeOffset="1227.562">3260 922 5228 0 0,'0'0'6212'0'0,"0"0"-4736"0"0,0 0-1285 0 0,-8 0 313 0 0,-183 3 2837 0 0,101-9-3076 0 0,1-3 1 0 0,1-5-1 0 0,0-3 0 0 0,-12-8-265 0 0,94 23-486 0 0,-34-8 1419 0 0,26 7-3024 0 0,1 0-3344 0 0,16 4 490 0 0</inkml:trace>
  <inkml:trace contextRef="#ctx0" brushRef="#br0" timeOffset="9524.881">5819 1075 880 0 0,'0'0'429'0'0,"0"0"-226"0"0,0 0-116 0 0,0 0 46 0 0,0 0 331 0 0,0 0 1258 0 0,0 0 271 0 0,0 0-1031 0 0,0 0-684 0 0,-11 11 260 0 0,-131-9 4485 0 0,129-5-4944 0 0,0 1 1 0 0,-1 1-1 0 0,1 0 1 0 0,0 1 0 0 0,0 1-1 0 0,0 0 1 0 0,0 0-1 0 0,0 1 1 0 0,0 1-1 0 0,0 0 1 0 0,0 1-1 0 0,1 0 1 0 0,-5 3-80 0 0,-72 82-124 0 0,47-135 1958 0 0,25 31-1854 0 0,-2 1-1 0 0,1 2 1 0 0,-1 0-1 0 0,-1 0 1 0 0,0 2-1 0 0,-1 1 1 0 0,0 0 0 0 0,0 2-1 0 0,-1 0 1 0 0,1 1-1 0 0,-2 2 1 0 0,1 0-1 0 0,0 1 1 0 0,-1 1 0 0 0,1 1-1 0 0,-1 2 1 0 0,0 0-1 0 0,1 1 21 0 0,-60-6 65 0 0,-148-4-31 0 0,1 10 1 0 0,-143 22-35 0 0,-206 34 139 0 0,566-58-140 0 0,-18 4 79 0 0,0-2-1 0 0,0-1 1 0 0,0-1 0 0 0,0-2-1 0 0,0-1 1 0 0,0-1-1 0 0,0-2 1 0 0,1 0 0 0 0,0-3-1 0 0,0 0 1 0 0,1-2-1 0 0,0 0 1 0 0,1-2 0 0 0,0-2-1 0 0,-2-2-77 0 0,-18-25-2027 0 0,47 42-290 0 0,2 0-2869 0 0,6-1-1808 0 0</inkml:trace>
  <inkml:trace contextRef="#ctx0" brushRef="#br0" timeOffset="12668.68">3857 1269 2348 0 0,'0'0'1362'0'0,"0"0"1799"0"0,0 0-1559 0 0,0 0-863 0 0,0 0 140 0 0,0 0 280 0 0,0 0-95 0 0,0 0-293 0 0,0 0-322 0 0,0 0-190 0 0,-2-4 687 0 0,20 4-1016 0 0,-6-1 30 0 0,1 0 0 0 0,-1 1 0 0 0,1 1 0 0 0,-1 0-1 0 0,0 1 1 0 0,0 0 0 0 0,0 1 0 0 0,0 0 0 0 0,0 1-1 0 0,0 0 1 0 0,4 3 40 0 0,-24 49 219 0 0,-81 114 753 0 0,90-168-924 0 0,0 1 0 0 0,0-1 1 0 0,0 0-1 0 0,0 0 0 0 0,0 0 0 0 0,0 0 0 0 0,1-1 0 0 0,-1 1 1 0 0,1 0-1 0 0,-1-1 0 0 0,1 1 0 0 0,0-1 0 0 0,0 1 1 0 0,-1-1-1 0 0,1 0 0 0 0,0 1 0 0 0,0-1 0 0 0,0 0 0 0 0,1 0 1 0 0,-1-1-1 0 0,0 1 0 0 0,0 0 0 0 0,0-1 0 0 0,1 1 0 0 0,-1-1 1 0 0,0 0-1 0 0,0 0 0 0 0,1 0 0 0 0,-1 0 0 0 0,0 0 1 0 0,2-1-49 0 0,46 4-3057 0 0,-30-3-1693 0 0,-11 0-287 0 0</inkml:trace>
  <inkml:trace contextRef="#ctx0" brushRef="#br0" timeOffset="12841.223">4119 1449 1696 0 0,'0'0'9881'0'0,"0"0"-8817"0"0,0 0-744 0 0,0 0 352 0 0,-46-12 244 0 0,29 8-488 0 0,0 3-388 0 0,-2 0-40 0 0,2 0-76 0 0,2 1-420 0 0,-3 0-252 0 0,1 1-308 0 0,-2 1-832 0 0,2 0-1092 0 0,5 0-2001 0 0,-1-2 2189 0 0</inkml:trace>
  <inkml:trace contextRef="#ctx0" brushRef="#br0" timeOffset="13402.73">4247 1259 1044 0 0,'0'0'6250'0'0,"0"0"-3868"0"0,0 0-1397 0 0,0 0-147 0 0,0 0-166 0 0,0 0-470 0 0,7 8-361 0 0,13 21 576 0 0,2 0-1 0 0,1-2 1 0 0,2-1 0 0 0,0-1 0 0 0,1 0-1 0 0,2-3 1 0 0,0 0 0 0 0,1-2 0 0 0,22 11-417 0 0,-111 15 1193 0 0,-5-16-952 0 0,-1 0-785 0 0,31-3-2940 0 0,30-14-2121 0 0,5-8 1491 0 0</inkml:trace>
  <inkml:trace contextRef="#ctx0" brushRef="#br0" timeOffset="13745.589">4808 1543 3344 0 0,'0'0'5785'0'0,"0"0"-3235"0"0,0 0-1539 0 0,0 0-658 0 0,0 0-145 0 0,0 0-66 0 0,0 0-100 0 0,0 0 24 0 0,-3 8 38 0 0,-13 53 358 0 0,15-60-385 0 0,1 0 0 0 0,-1 0 0 0 0,1 0 0 0 0,0 0 0 0 0,-1 0 0 0 0,1 0 0 0 0,0 0 0 0 0,0 0 0 0 0,0 1 0 0 0,0-1 0 0 0,0 0 0 0 0,0 0 0 0 0,0 0-1 0 0,0 0 1 0 0,0 0 0 0 0,0 0 0 0 0,1 1 0 0 0,-1-1 0 0 0,1 0 0 0 0,-1 0 0 0 0,0 0 0 0 0,1 0 0 0 0,0 0 0 0 0,-1 0 0 0 0,1 0 0 0 0,0 0 0 0 0,-1-1 0 0 0,1 1 0 0 0,0 0 0 0 0,0 0-1 0 0,0 0 1 0 0,0-1 0 0 0,-1 1 0 0 0,1-1 0 0 0,0 1 0 0 0,0 0 0 0 0,0-1 0 0 0,1 0 0 0 0,-1 1 0 0 0,0-1 0 0 0,0 0 0 0 0,0 1 0 0 0,0-1 0 0 0,0 0 0 0 0,0 0 0 0 0,0 0 0 0 0,1 0 0 0 0,-1 0-1 0 0,0 0 1 0 0,0 0 0 0 0,0 0 0 0 0,0-1 0 0 0,0 1 0 0 0,0 0 0 0 0,0-1 0 0 0,1 1 0 0 0,-1-1 0 0 0,0 1 0 0 0,0-1 0 0 0,0 1 0 0 0,-1-1 0 0 0,2 0-77 0 0,0 0-33 0 0,-1-1 0 0 0,1 1 1 0 0,0-1-1 0 0,-1 1 0 0 0,1-1 0 0 0,-1 0 1 0 0,1 1-1 0 0,-1-1 0 0 0,0 0 0 0 0,0 0 1 0 0,0 0-1 0 0,0 0 0 0 0,0 0 1 0 0,0 0-1 0 0,0 0 0 0 0,-1-1 0 0 0,1 1 1 0 0,-1 0-1 0 0,0 0 0 0 0,1 0 0 0 0,-1-1 1 0 0,0 1-1 0 0,0 0 0 0 0,-1 0 0 0 0,1-1 1 0 0,0 1-1 0 0,-1 0 0 0 0,1 0 1 0 0,-1 0-1 0 0,0 0 0 0 0,0-1 0 0 0,0 1 1 0 0,0 0-1 0 0,-1-1 33 0 0,-9 2-6582 0 0,9 1 3510 0 0,-1 1-4283 0 0</inkml:trace>
  <inkml:trace contextRef="#ctx0" brushRef="#br0" timeOffset="37116.151">4850 1588 4136 0 0,'0'0'376'0'0,"0"0"-175"0"0,0 0 577 0 0,0 0 1764 0 0,0 0-697 0 0,0 0-885 0 0,0 0-357 0 0,0 0-141 0 0,0 0-29 0 0,22-12 2952 0 0,-20 7-3396 0 0,0-1 0 0 0,-1 1 0 0 0,0-1 0 0 0,0 1 0 0 0,0-1 0 0 0,-1 0 0 0 0,0 1 0 0 0,0-1 0 0 0,0 0 0 0 0,-1 0 0 0 0,0 1 0 0 0,0-1 0 0 0,0 1-1 0 0,-1-1 1 0 0,0 1 0 0 0,0 0 0 0 0,0-1 0 0 0,-1 1 0 0 0,1 0 0 0 0,-1 0 0 0 0,0 1 0 0 0,-1-1 0 0 0,1 1 0 0 0,-1-1 0 0 0,0 1 0 0 0,0 0 0 0 0,0 1-1 0 0,-1-1 1 0 0,0 1 0 0 0,1 0 0 0 0,-1 0 0 0 0,0 0 0 0 0,0 0 0 0 0,0 1 0 0 0,-1 0 0 0 0,1 0 0 0 0,-1 1 0 0 0,1-1 0 0 0,-1 1 0 0 0,1 0 0 0 0,-1 1-1 0 0,0-1 1 0 0,-1 1 11 0 0,2 3 34 0 0,1 0 0 0 0,0 0 0 0 0,0 0 0 0 0,0 0 0 0 0,0 1 0 0 0,1 0-1 0 0,-1-1 1 0 0,1 1 0 0 0,0 1 0 0 0,0-1 0 0 0,0 0 0 0 0,1 1 0 0 0,-1-1-1 0 0,1 1 1 0 0,0 0 0 0 0,1 0 0 0 0,-1 0 0 0 0,1 0 0 0 0,0 0 0 0 0,0 0-1 0 0,1 0 1 0 0,-1 0 0 0 0,1 0 0 0 0,0 1 0 0 0,0-1 0 0 0,1 0 0 0 0,0 0-1 0 0,0 0 1 0 0,0 0 0 0 0,0 0 0 0 0,1 0 0 0 0,0 0 0 0 0,0 0 0 0 0,0-1-1 0 0,1 1 1 0 0,-1-1 0 0 0,3 4-34 0 0,4-3-5 0 0,0 0-1 0 0,0-1 0 0 0,0 0 1 0 0,1-1-1 0 0,-1 1 0 0 0,1-2 1 0 0,0 0-1 0 0,0 0 0 0 0,0 0 0 0 0,0-1 1 0 0,0-1-1 0 0,7 0 6 0 0,-18 0-4687 0 0,0-1 2097 0 0,-2 0-2 0 0,-2-2-3881 0 0</inkml:trace>
  <inkml:trace contextRef="#ctx0" brushRef="#br0" timeOffset="37854.087">4799 1155 1056 0 0,'0'0'1156'0'0,"0"0"-278"0"0,0 0-293 0 0,0 0-118 0 0,0 0-3 0 0,0 0-42 0 0,0 0-50 0 0,0 0-139 0 0,0 0-164 0 0,1-6 680 0 0,11 57 2500 0 0,9 76-3455 0 0,-21-135-1668 0 0,0 2-1722 0 0</inkml:trace>
  <inkml:trace contextRef="#ctx0" brushRef="#br0" timeOffset="38103.212">4796 1082 6869 0 0,'0'0'966'0'0,"0"0"-658"0"0,0 0 114 0 0,0 0 340 0 0,0 0 17 0 0,0 0-159 0 0,0 7-168 0 0,0-4-357 0 0,0 0-1 0 0,0 0 1 0 0,0 1-1 0 0,1-1 1 0 0,-1 0 0 0 0,1 0-1 0 0,-1 0 1 0 0,1 0-1 0 0,0 0 1 0 0,1 0-1 0 0,-1 0 1 0 0,0 0-1 0 0,1 0 1 0 0,-1 0-1 0 0,1-1 1 0 0,0 1-1 0 0,0-1 1 0 0,0 1-1 0 0,0-1 1 0 0,1 0 0 0 0,-1 0-1 0 0,1 0 1 0 0,-1 0-1 0 0,1 0 1 0 0,-1 0-1 0 0,1-1 1 0 0,0 1-1 0 0,0-1 1 0 0,0 0-1 0 0,0 0 1 0 0,0 0-1 0 0,0 0 1 0 0,0 0-1 0 0,1-1 1 0 0,-1 0-1 0 0,0 1 1 0 0,1-1-95 0 0,72-17-315 0 0,-65 65-1513 0 0,-9-15-1465 0 0,0-21-935 0 0</inkml:trace>
  <inkml:trace contextRef="#ctx0" brushRef="#br0" timeOffset="40130.124">2330 743 392 0 0,'0'0'692'0'0,"0"0"-156"0"0,0 0 391 0 0,0 0 1650 0 0,0 0-638 0 0,0 0-989 0 0,0 0-466 0 0,0 0-48 0 0,-26 8 2881 0 0,-133-17-2653 0 0,133 4-509 0 0,-1 1-1 0 0,0 1 1 0 0,0 1 0 0 0,0 2-1 0 0,0 1 1 0 0,0 1-1 0 0,0 1 1 0 0,0 1 0 0 0,1 2-1 0 0,-1 0 1 0 0,1 2 0 0 0,1 1-1 0 0,0 1 1 0 0,0 1-1 0 0,-6 5-154 0 0,33-21 66 0 0,-2 0 0 0 0,1 1 0 0 0,0-1 1 0 0,-1 0-1 0 0,0 0 0 0 0,0 1 0 0 0,0-1 0 0 0,-1 0 0 0 0,0 1 0 0 0,0-1 0 0 0,0 0 0 0 0,0 1 0 0 0,-1-1 0 0 0,1 1 0 0 0,-1 0 0 0 0,0-1 0 0 0,-1 1 0 0 0,1 0 0 0 0,-1 0 0 0 0,0 1 0 0 0,0-1 0 0 0,0 0 0 0 0,0 1 0 0 0,0 0 0 0 0,-1 0 0 0 0,-1-2-66 0 0,-14-5 4 0 0,0 1 0 0 0,-1 0-1 0 0,0 1 1 0 0,0 1 0 0 0,-1 1 0 0 0,0 1 0 0 0,0 1-1 0 0,0 0 1 0 0,0 2 0 0 0,-19 0-4 0 0,-4-3-16 0 0,-226-17-394 0 0,-217 12 410 0 0,197 8 114 0 0,259 1-9 0 0,1 3 76 0 0,-1-3 0 0 0,1 0 0 0 0,0-2 0 0 0,0-1 0 0 0,0-1 0 0 0,1-2 0 0 0,-1-1 0 0 0,-26-11-181 0 0,40-13 605 0 0,24 24-4027 0 0,7 3-4864 0 0,-3 5 1160 0 0</inkml:trace>
  <inkml:trace contextRef="#ctx0" brushRef="#br0" timeOffset="41330.11">668 976 5793 0 0,'0'0'1392'0'0,"0"0"-512"0"0,0 0 334 0 0,0 0 251 0 0,0 0-144 0 0,0 0-393 0 0,0 0-416 0 0,0 0-218 0 0,0 0-25 0 0,-5-5 16 0 0,-16-11-65 0 0,75 18-304 0 0,93 12 1091 0 0,-146-11-1022 0 0,0 0 0 0 0,0 0 0 0 0,-1 0 0 0 0,1 0 1 0 0,-1 0-1 0 0,0 0 0 0 0,1 0 0 0 0,-1 0 0 0 0,-1 0 0 0 0,1 0 0 0 0,0 0 0 0 0,-1-1 0 0 0,1 1 0 0 0,-1 0 0 0 0,0 0 1 0 0,0 0-1 0 0,0 0 0 0 0,0-1 0 0 0,-1 1 0 0 0,1 0 0 0 0,-1-1 0 0 0,1 1 0 0 0,-1-1 0 0 0,0 0 0 0 0,0 1 0 0 0,-2 0 15 0 0,4-2 1 0 0,-142 190 556 0 0,144-187-494 0 0,0-1 0 0 0,0 0 0 0 0,1-1-1 0 0,-1 1 1 0 0,1 0 0 0 0,-1-1 0 0 0,1 1 0 0 0,0-1-1 0 0,0 0 1 0 0,0 0 0 0 0,0 0 0 0 0,1 0 0 0 0,-1-1 0 0 0,0 0-1 0 0,1 1 1 0 0,-1-1 0 0 0,1 0 0 0 0,-1 0 0 0 0,1-1-1 0 0,0 1 1 0 0,-1-1 0 0 0,1 0 0 0 0,0 0 0 0 0,-1 0 0 0 0,1 0-1 0 0,0-1 1 0 0,-1 1 0 0 0,1-1 0 0 0,0 0 0 0 0,-1 0-1 0 0,1-1-62 0 0,6 2-19 0 0,10 1-89 0 0,26-2-387 0 0,-19-7-3759 0 0,-25 5-762 0 0,2-4-2669 0 0</inkml:trace>
  <inkml:trace contextRef="#ctx0" brushRef="#br0" timeOffset="41580.871">922 1121 12973 0 0,'0'0'1464'0'0,"0"0"-1456"0"0,0 0 340 0 0,-49-12 584 0 0,27 7-376 0 0,0 1-391 0 0,-1 2-165 0 0,2-1-117 0 0,-1 3-199 0 0,2 0-200 0 0,-1 0-88 0 0,4 3-92 0 0,0-2-460 0 0,3 2-820 0 0,4-3-1260 0 0,3 3-2829 0 0</inkml:trace>
  <inkml:trace contextRef="#ctx0" brushRef="#br0" timeOffset="41874.108">1393 1041 4044 0 0,'0'0'7544'0'0,"0"0"-5430"0"0,0 0-1847 0 0,0 0-81 0 0,0 0 372 0 0,-9 0 12 0 0,-11-1-531 0 0,0 1 0 0 0,0 2-1 0 0,0 0 1 0 0,1 1 0 0 0,-1 1-1 0 0,0 1 1 0 0,1 0 0 0 0,0 2-1 0 0,1 0 1 0 0,-1 1 0 0 0,1 1-1 0 0,-4 3-38 0 0,22-9 20 0 0,-1 1 0 0 0,0 0 0 0 0,1-1 0 0 0,0 1 0 0 0,0 0-1 0 0,0-1 1 0 0,1 1 0 0 0,-1 0 0 0 0,1-1 0 0 0,-1 1-1 0 0,1-1 1 0 0,1 1 0 0 0,-1-1 0 0 0,0 1 0 0 0,1-1 0 0 0,0 0-1 0 0,-1 1 1 0 0,1-1 0 0 0,1 0 0 0 0,-1 0 0 0 0,0-1-1 0 0,1 1 1 0 0,-1 0 0 0 0,1-1 0 0 0,0 1 0 0 0,0-1-1 0 0,0 0 1 0 0,0 0 0 0 0,0 0 0 0 0,0-1 0 0 0,1 1 0 0 0,-1-1-1 0 0,1 1 1 0 0,-1-1 0 0 0,1 0-20 0 0,6 6 11 0 0,50 38 534 0 0,19 14 591 0 0,-28-18-4985 0 0,-49-40 1924 0 0,-1-1-4251 0 0,0-1 601 0 0</inkml:trace>
  <inkml:trace contextRef="#ctx0" brushRef="#br0" timeOffset="42156.207">1668 1237 8553 0 0,'0'0'3356'0'0,"0"0"-2406"0"0,0 0-825 0 0,0 0 149 0 0,0 0 169 0 0,0 0-265 0 0,-6 6-221 0 0,-23 36 437 0 0,29-41-316 0 0,-1 0-1 0 0,1 0 1 0 0,0 0-1 0 0,0 0 1 0 0,0 0-1 0 0,0 0 1 0 0,-1 1-1 0 0,1-1 1 0 0,1 0-1 0 0,-1 0 1 0 0,0 0-1 0 0,0 0 1 0 0,0 0-1 0 0,1 0 1 0 0,-1 0 0 0 0,0 0-1 0 0,1 0 1 0 0,-1 0-1 0 0,1 0 1 0 0,-1 0-1 0 0,1 0 1 0 0,-1 0-1 0 0,1 0 1 0 0,0 0-1 0 0,0 0 1 0 0,-1 0-1 0 0,1-1 1 0 0,0 1-1 0 0,0 0 1 0 0,0-1-1 0 0,0 1 1 0 0,0-1-1 0 0,0 1 1 0 0,0-1-1 0 0,0 1 1 0 0,0-1-1 0 0,0 1 1 0 0,0-1-1 0 0,0 0 1 0 0,0 0-1 0 0,0 0 1 0 0,0 1-1 0 0,1-1 1 0 0,-1 0-1 0 0,0 0 1 0 0,0-1-1 0 0,0 1 1 0 0,0 0-1 0 0,0 0 1 0 0,0 0-1 0 0,0-1 1 0 0,0 1-1 0 0,1-1-77 0 0,32-30 710 0 0,-39-2-5681 0 0,3 30 1442 0 0,-2 2-2375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09:39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1023 399 11925 0 0,'0'0'2477'0'0,"0"0"-1604"0"0,0 0-755 0 0,0 0-213 0 0,0 0-12 0 0,-9 17 293 0 0,20-12-41 0 0,-1-1 0 0 0,1 0 0 0 0,0 0 0 0 0,0-1 0 0 0,1-1 0 0 0,-1 0 0 0 0,1 0 0 0 0,-1-1 0 0 0,1-1 0 0 0,-1 0 0 0 0,1 0 0 0 0,0-1-145 0 0,39 2 82 0 0,22 7-40 0 0,-91 37-1566 0 0,-80 58 2305 0 0,-51 76-884 0 0,147-177 142 0 0,1-1 0 0 0,0 1 0 0 0,1-1 0 0 0,-1 1 0 0 0,0-1 0 0 0,0 1 1 0 0,1 0-1 0 0,-1 0 0 0 0,1-1 0 0 0,-1 1 0 0 0,1 0 0 0 0,0 0 0 0 0,0-1 0 0 0,0 1 0 0 0,0 0 1 0 0,0 0-1 0 0,0 0 0 0 0,0-1 0 0 0,1 1 0 0 0,-1 0 0 0 0,0 0 0 0 0,1-1 0 0 0,0 1 0 0 0,-1 0 1 0 0,1-1-1 0 0,0 1 0 0 0,0 0 0 0 0,0-1 0 0 0,0 0 0 0 0,0 1 0 0 0,0-1 0 0 0,0 1 0 0 0,1-1 1 0 0,-1 0-1 0 0,0 0 0 0 0,1 0 0 0 0,-1 0 0 0 0,1 0 0 0 0,-1 0 0 0 0,1 0 0 0 0,0 0 0 0 0,-1-1 0 0 0,1 1 1 0 0,0 0-1 0 0,0-1 0 0 0,-1 0 0 0 0,1 1 0 0 0,0-1 0 0 0,1 0-39 0 0,102 8 1833 0 0,-92-8-1880 0 0,116-8 89 0 0,-123-14-5185 0 0,-7 16 900 0 0,1-12-5110 0 0</inkml:trace>
  <inkml:trace contextRef="#ctx0" brushRef="#br0" timeOffset="264.801">1330 611 5869 0 0,'0'0'9512'0'0,"0"0"-9084"0"0,-41-3-428 0 0,19 1 0 0 0,-9 0 312 0 0,-3-1-7 0 0,1 2-93 0 0,4 1-136 0 0,2 0-76 0 0,4 0-48 0 0,1 3-116 0 0,5 1-669 0 0,6-1-603 0 0,2-2-3296 0 0,9-2-4577 0 0</inkml:trace>
  <inkml:trace contextRef="#ctx0" brushRef="#br0" timeOffset="590.669">2253 584 7989 0 0,'0'0'5785'0'0,"0"0"-4958"0"0,0 0-1107 0 0,-6 6 321 0 0,-2 3 31 0 0,0 0 0 0 0,0 0 0 0 0,-1-1 0 0 0,0 0 0 0 0,0-1 0 0 0,-1 0-1 0 0,0 0 1 0 0,0-1 0 0 0,-1 0 0 0 0,1-1 0 0 0,-1-1 0 0 0,-1 1 0 0 0,1-1 0 0 0,0-1 0 0 0,-1 0 0 0 0,0-1 0 0 0,0 0 0 0 0,0-1 0 0 0,1-1 0 0 0,-1 1-1 0 0,0-2 1 0 0,0 0 0 0 0,0 0 0 0 0,0-1 0 0 0,-8-2-72 0 0,-203-107-676 0 0,216 113 722 0 0,0 1-1 0 0,0 0 1 0 0,0 1 0 0 0,0 0 0 0 0,0 0-1 0 0,1 0 1 0 0,-1 0 0 0 0,1 1-1 0 0,1 0 1 0 0,-1 1 0 0 0,1-1-1 0 0,0 1 1 0 0,0 0 0 0 0,0 0-1 0 0,1 1 1 0 0,0 0 0 0 0,0-1-1 0 0,1 1 1 0 0,-1 0 0 0 0,2 1-1 0 0,-1-1 1 0 0,1 0 0 0 0,0 1-1 0 0,1 0 1 0 0,-1-1 0 0 0,2 1 0 0 0,-1 5-46 0 0,0-11-122 0 0,-3 56 358 0 0,19-46-3391 0 0,-8-14-2298 0 0,1-7-2771 0 0</inkml:trace>
  <inkml:trace contextRef="#ctx0" brushRef="#br0" timeOffset="1526.995">2668 726 3088 0 0,'0'0'7093'0'0,"0"0"-5332"0"0,0 0-1121 0 0,0 0 222 0 0,0 0 18 0 0,0 0-131 0 0,0 0-218 0 0,-13-65 1745 0 0,2-165-3068 0 0,13 229 765 0 0,-1 1 0 0 0,1-1 1 0 0,0 0-1 0 0,0 0 1 0 0,0 1-1 0 0,-1-1 1 0 0,1 1-1 0 0,0 0 0 0 0,0-1 1 0 0,0 1-1 0 0,0 0 1 0 0,0 0-1 0 0,0 0 1 0 0,0 1-1 0 0,0-1 0 0 0,0 0 1 0 0,-1 1-1 0 0,1-1 1 0 0,0 1-1 0 0,0-1 1 0 0,0 1-1 0 0,-1 0 0 0 0,1 0 1 0 0,0 0-1 0 0,-1 0 1 0 0,1 0-1 0 0,0 0 1 0 0,-1 1-1 0 0,0-1 0 0 0,1 0 1 0 0,-1 1-1 0 0,0-1 1 0 0,0 1-1 0 0,0-1 1 0 0,0 1-1 0 0,0 0 0 0 0,0-1 1 0 0,0 1-1 0 0,0 0 1 0 0,-1 0-1 0 0,1 0 27 0 0,171 199 2224 0 0,-171-200-2170 0 0,0 0 1 0 0,0 0-1 0 0,0 1 1 0 0,0-1-1 0 0,1-1 1 0 0,-1 1-1 0 0,0 0 1 0 0,0 0-1 0 0,1 0 1 0 0,-1-1-1 0 0,1 1 1 0 0,-1-1-1 0 0,1 1 1 0 0,-1-1-1 0 0,1 0 1 0 0,-1 1-1 0 0,1-1 1 0 0,-1 0 0 0 0,1 0-1 0 0,-1 0 1 0 0,1 0-1 0 0,-1 0 1 0 0,1 0-1 0 0,-1-1 1 0 0,1 1-1 0 0,-1 0 1 0 0,1-1-1 0 0,-1 1 1 0 0,1-1-1 0 0,-1 0 1 0 0,1 1-1 0 0,-1-1 1 0 0,0 0-1 0 0,0 0 1 0 0,1 0-1 0 0,-1 0 1 0 0,0 0-1 0 0,0 0 1 0 0,0 0-1 0 0,0 0 1 0 0,0-1-1 0 0,0 1 1 0 0,0 0-1 0 0,-1-1 1 0 0,1 1-1 0 0,0 0 1 0 0,-1-1 0 0 0,1 1-1 0 0,-1-1 1 0 0,1 1-1 0 0,-1-1 1 0 0,0 1-1 0 0,0-1 1 0 0,1 1-1 0 0,-1-1 1 0 0,0 0-55 0 0,0-90-3 0 0,-22-79-2545 0 0,34 178-9180 0 0,-3-3 5184 0 0</inkml:trace>
  <inkml:trace contextRef="#ctx0" brushRef="#br0" timeOffset="1822.98">3241 238 9249 0 0,'0'0'1177'0'0,"0"0"-183"0"0,0 0-434 0 0,0 0-218 0 0,-4 7 311 0 0,-5 12-52 0 0,-81 225 1897 0 0,88-236-2458 0 0,0 0 0 0 0,0 0 0 0 0,1 0 0 0 0,0 0 0 0 0,1 1 0 0 0,0-1 0 0 0,0 0 0 0 0,1 1 0 0 0,0-1 0 0 0,0 0 0 0 0,1 0 0 0 0,0 0 0 0 0,0 0 0 0 0,1 0 0 0 0,0 0 0 0 0,1-1 0 0 0,-1 1 0 0 0,1-1 0 0 0,1 0 0 0 0,0 0 1 0 0,0 0-1 0 0,0-1 0 0 0,0 0 0 0 0,1 0 0 0 0,0 0 0 0 0,1-1 0 0 0,-1 0 0 0 0,1 0 0 0 0,3 2-40 0 0,38 8-747 0 0,-32-18-2260 0 0,-3-7-3870 0 0,-2-5 273 0 0</inkml:trace>
  <inkml:trace contextRef="#ctx0" brushRef="#br0" timeOffset="2213.801">3504 589 11805 0 0,'0'0'1195'0'0,"0"0"-836"0"0,0 0-307 0 0,0 0 26 0 0,0 0-50 0 0,0 0 56 0 0,0 0 276 0 0,0 0-16 0 0,0 0-180 0 0,6 0-112 0 0,-2-1-2 0 0,0 1 1 0 0,0-1-1 0 0,0 0 0 0 0,0 0 0 0 0,0 0 0 0 0,0-1 0 0 0,-1 1 0 0 0,1-1 0 0 0,0 0 0 0 0,-1 0 0 0 0,1 0 0 0 0,-1-1 0 0 0,0 1 1 0 0,0-1-1 0 0,1 0 0 0 0,-2 0 0 0 0,1 0 0 0 0,0 0 0 0 0,-1 0 0 0 0,1-1 0 0 0,-1 1 0 0 0,0-1 0 0 0,0 1 0 0 0,-1-1 0 0 0,1 0 1 0 0,-1 0-1 0 0,1 0 0 0 0,-1 0 0 0 0,0 0 0 0 0,-1 0 0 0 0,1 0 0 0 0,-1 0 0 0 0,0-2-50 0 0,0 3-25 0 0,0 0 0 0 0,-1-1-1 0 0,1 1 1 0 0,-1 0 0 0 0,0 0 0 0 0,0 0 0 0 0,0 1-1 0 0,0-1 1 0 0,-1 0 0 0 0,1 0 0 0 0,-1 1-1 0 0,0-1 1 0 0,1 1 0 0 0,-1-1 0 0 0,0 1-1 0 0,-1 0 1 0 0,1-1 0 0 0,0 1 0 0 0,-1 0 0 0 0,1 1-1 0 0,-1-1 1 0 0,1 0 0 0 0,-1 1 0 0 0,0-1-1 0 0,0 1 1 0 0,0 0 0 0 0,0 0 0 0 0,0 0-1 0 0,0 0 1 0 0,0 1 0 0 0,0-1 0 0 0,0 1 0 0 0,0 0-1 0 0,0 0 1 0 0,0 0 0 0 0,0 0 0 0 0,0 0-1 0 0,0 1 1 0 0,0 0 0 0 0,-3 0 25 0 0,-120 44-280 0 0,123-44 295 0 0,1 0 1 0 0,-1 0-1 0 0,1 0 0 0 0,-1 0 1 0 0,1 1-1 0 0,-1-1 1 0 0,1 1-1 0 0,0 0 0 0 0,0 0 1 0 0,0 0-1 0 0,0 0 1 0 0,0 0-1 0 0,0 0 0 0 0,0 0 1 0 0,1 0-1 0 0,-1 1 1 0 0,1-1-1 0 0,0 1 1 0 0,-1-1-1 0 0,1 1 0 0 0,1 0 1 0 0,-1-1-1 0 0,0 1 1 0 0,0 0-1 0 0,1 0 0 0 0,0-1 1 0 0,-1 1-1 0 0,1 0 1 0 0,0 0-1 0 0,1 0 0 0 0,-1-1 1 0 0,0 1-1 0 0,1 0 1 0 0,-1 0-1 0 0,1-1 1 0 0,0 1-1 0 0,0 0 0 0 0,0-1 1 0 0,0 1-1 0 0,1-1 1 0 0,-1 1-1 0 0,1-1 0 0 0,-1 0 1 0 0,1 1-1 0 0,0-1 1 0 0,0 0-1 0 0,0 0 0 0 0,0 0 1 0 0,0-1-1 0 0,0 1 1 0 0,1 0-1 0 0,-1-1-15 0 0,128 8 1084 0 0,-83-35-10541 0 0,-41 18 2224 0 0</inkml:trace>
  <inkml:trace contextRef="#ctx0" brushRef="#br0" timeOffset="2416.801">3734 583 11129 0 0,'0'0'1928'0'0,"0"8"-1330"0"0,-2 0-398 0 0,1 0 0 0 0,-1-1 0 0 0,-1 1-1 0 0,1-1 1 0 0,-1 0 0 0 0,0 0 0 0 0,-1 0 0 0 0,0 0 0 0 0,0 0 0 0 0,0-1 0 0 0,-1 0 0 0 0,0 0 0 0 0,0 0 0 0 0,-1 0 0 0 0,0-1 0 0 0,-3 2-200 0 0,-104 77-1157 0 0,117-85-6565 0 0,5-6-253 0 0</inkml:trace>
  <inkml:trace contextRef="#ctx0" brushRef="#br0" timeOffset="2698.184">4042 447 13417 0 0,'0'0'608'0'0,"1"9"-660"0"0,1 233 2259 0 0,-3-236-2067 0 0,0 5-1590 0 0,5-17-4092 0 0,2-7-3058 0 0</inkml:trace>
  <inkml:trace contextRef="#ctx0" brushRef="#br0" timeOffset="2946.028">4289 306 10817 0 0,'0'0'2081'0'0,"0"0"-1528"0"0,0 0-572 0 0,7 6 132 0 0,0 2 51 0 0,0 0 0 0 0,0 0 0 0 0,-1 1-1 0 0,0 0 1 0 0,0 0 0 0 0,-1 0 0 0 0,0 1-1 0 0,-1-1 1 0 0,0 1 0 0 0,-1 0 0 0 0,0 1 0 0 0,0-1-1 0 0,-1 0 1 0 0,0 8-164 0 0,0-2 113 0 0,0 1 1 0 0,-1-1-1 0 0,-1 1 0 0 0,-1 0 0 0 0,0-1 0 0 0,-1 1 1 0 0,-1-1-1 0 0,-1 0 0 0 0,0 0 0 0 0,-1 0 1 0 0,-1 0-1 0 0,0-1 0 0 0,-1 0 0 0 0,-6 11-113 0 0,6-16-143 0 0,0 0-1 0 0,-1 0 1 0 0,0 0 0 0 0,0-1-1 0 0,-1 0 1 0 0,0-1 0 0 0,-1 0-1 0 0,0 0 1 0 0,0-1 0 0 0,0 0-1 0 0,-1-1 1 0 0,-11 5 143 0 0,3-4-2258 0 0,-4-6-3570 0 0</inkml:trace>
  <inkml:trace contextRef="#ctx0" brushRef="#br0" timeOffset="3415.666">4690 139 11477 0 0,'0'0'1756'0'0,"-5"-6"-1638"0"0,5 5-146 0 0,0 0-1 0 0,0-1 0 0 0,0 1 1 0 0,-1 0-1 0 0,1-1 0 0 0,0 1 1 0 0,-1 0-1 0 0,1 0 0 0 0,-1 0 1 0 0,0-1-1 0 0,1 1 0 0 0,-1 0 1 0 0,0 0-1 0 0,1 0 0 0 0,-1 0 1 0 0,0 0-1 0 0,0 0 0 0 0,0 0 1 0 0,0 0-1 0 0,0 1 0 0 0,0-1 1 0 0,0 0-1 0 0,0 0 0 0 0,-1 1 1 0 0,1-1-1 0 0,0 1 0 0 0,0-1 1 0 0,0 1-1 0 0,-1-1 0 0 0,1 1 1 0 0,0 0-1 0 0,-1 0 0 0 0,1 0 1 0 0,0 0-1 0 0,-1 0 0 0 0,1 0 1 0 0,0 0-1 0 0,0 0 1 0 0,-1 0-1 0 0,1 0 0 0 0,0 1 1 0 0,-1-1-1 0 0,1 1 0 0 0,0-1 1 0 0,0 1-1 0 0,0-1 0 0 0,-1 1 1 0 0,1 0-1 0 0,0-1 0 0 0,0 1 1 0 0,0 0-1 0 0,0 0 0 0 0,0 0 1 0 0,0 0-1 0 0,1 0 0 0 0,-1 0 1 0 0,0 0-1 0 0,0 0 0 0 0,1 0 1 0 0,-1 0-1 0 0,0 0 0 0 0,1 1 1 0 0,-1-1-1 0 0,1 1 29 0 0,-22 336 3012 0 0,-17 164-2302 0 0,36-476-663 0 0,1-9 389 0 0,9-35-2367 0 0,-2-1-2727 0 0,5-15-2571 0 0</inkml:trace>
  <inkml:trace contextRef="#ctx0" brushRef="#br0" timeOffset="4160.059">4613 215 12673 0 0,'-12'-2'1317'0'0,"-749"-76"-1103"0"0,148 3 117 0 0,-237 16-331 0 0,-871 96-16 0 0,1647-33 0 0 0,-40 0 9 0 0,0 5 1 0 0,1 6-1 0 0,-52 15 7 0 0,161-30 5 0 0,1 1 0 0 0,-1 0 0 0 0,0 1 0 0 0,0-1-1 0 0,1 1 1 0 0,-1-1 0 0 0,0 1 0 0 0,1 0 0 0 0,0 1 0 0 0,-1-1-1 0 0,1 0 1 0 0,0 1 0 0 0,0 0 0 0 0,1 0 0 0 0,-1 0 0 0 0,0 0-1 0 0,1 0 1 0 0,0 0 0 0 0,0 1 0 0 0,0-1 0 0 0,0 1 0 0 0,0-1-1 0 0,1 1 1 0 0,0 0 0 0 0,0 0 0 0 0,0 0 0 0 0,0-1 0 0 0,0 1-1 0 0,1 0 1 0 0,-1 0 0 0 0,1 0 0 0 0,0 0 0 0 0,1 0 0 0 0,-1 0-1 0 0,1 0 1 0 0,-1 0 0 0 0,2 3-5 0 0,7 111 437 0 0,5-1 0 0 0,5-1 0 0 0,6-1 0 0 0,11 23-437 0 0,-34-128 38 0 0,0 6 32 0 0,1 0 0 0 0,1 0 0 0 0,0-1 0 0 0,1 1-1 0 0,1-1 1 0 0,0 0 0 0 0,1 0 0 0 0,1-1 0 0 0,0 0 0 0 0,1 0 0 0 0,0-1 0 0 0,1 0 0 0 0,0-1 0 0 0,1 0-1 0 0,1 0 1 0 0,0-1 0 0 0,8 5-70 0 0,31 7 95 0 0,0-3 0 0 0,2-2 1 0 0,0-2-1 0 0,0-2 0 0 0,1-3 0 0 0,1-2 0 0 0,0-3 0 0 0,0-2 0 0 0,1-2 0 0 0,18-4-95 0 0,-47 3 14 0 0,1132-10 147 0 0,-783-2 19 0 0,1439-21 1803 0 0,-1471 2-3568 0 0,-334 26 140 0 0,-9 2-1348 0 0,-4-1-3326 0 0,-7-4-2856 0 0</inkml:trace>
  <inkml:trace contextRef="#ctx0" brushRef="#br0" timeOffset="25236.345">1200 1880 2672 0 0,'0'0'2131'0'0,"0"0"-455"0"0,0 0 309 0 0,2-7-561 0 0,6-37 1815 0 0,-31 87-1341 0 0,-9 21-2058 0 0,-4-1-1 0 0,-2-1 1 0 0,-3-2 0 0 0,-2-2 0 0 0,-25 23 160 0 0,29-34 89 0 0,-10 25-259 0 0,58-81-3361 0 0,-6 2-2077 0 0</inkml:trace>
  <inkml:trace contextRef="#ctx0" brushRef="#br0" timeOffset="25485.512">904 1995 11897 0 0,'0'0'1266'0'0,"0"0"-744"0"0,0 0-466 0 0,0 0-106 0 0,0 0-153 0 0,1 6 32 0 0,10 21 323 0 0,1 0 0 0 0,1-1 0 0 0,1 0 0 0 0,2-1 1 0 0,0-1-1 0 0,2 0 0 0 0,0-1 0 0 0,2-1 0 0 0,0-1 0 0 0,20 15-152 0 0,-8-3 465 0 0,46 48-251 0 0,-69-87-5088 0 0,-4-7-3005 0 0</inkml:trace>
  <inkml:trace contextRef="#ctx0" brushRef="#br0" timeOffset="25859.711">2029 2154 9337 0 0,'0'0'1794'0'0,"0"0"-1233"0"0,-4 7-41 0 0,-2 0-360 0 0,1 0 0 0 0,-2 0 0 0 0,1-1-1 0 0,-1 0 1 0 0,1 0 0 0 0,-2 0 0 0 0,1-1-1 0 0,-1 0 1 0 0,1-1 0 0 0,-1 0 0 0 0,0 0-1 0 0,-1 0 1 0 0,1-1 0 0 0,-1 0 0 0 0,-2 0-160 0 0,-11 0 35 0 0,0 0 1 0 0,0-2-1 0 0,0 0 1 0 0,1-1-1 0 0,-1-2 1 0 0,0 0-1 0 0,0-1 1 0 0,1-1-1 0 0,-1-1 1 0 0,1-1-1 0 0,0-1 1 0 0,-5-3-36 0 0,-31-7-108 0 0,54 16 85 0 0,0 0 0 0 0,0 0 0 0 0,0 1 0 0 0,0-1 0 0 0,0 1 0 0 0,0 0 0 0 0,0 0 0 0 0,0 0 0 0 0,0 1 0 0 0,0-1 0 0 0,0 0 0 0 0,0 1 0 0 0,0 0 0 0 0,0 0 0 0 0,0 0 0 0 0,0 0 0 0 0,1 0 0 0 0,-1 1 0 0 0,0-1 0 0 0,1 1 0 0 0,-1 0 0 0 0,1 0 0 0 0,-1 0 0 0 0,1 0 1 0 0,0 0-1 0 0,0 0 0 0 0,0 0 0 0 0,0 1 0 0 0,0-1 0 0 0,1 1 0 0 0,-1 0 0 0 0,1-1 0 0 0,-1 1 0 0 0,1 0 0 0 0,0 0 0 0 0,0 0 0 0 0,1 0 0 0 0,-1 0 0 0 0,0 0 0 0 0,1 0 0 0 0,0 0 0 0 0,0 0 0 0 0,0 0 0 0 0,0 0 0 0 0,0 0 0 0 0,0 0 0 0 0,1 0 0 0 0,0 0 0 0 0,0 1 23 0 0,24 46 417 0 0,-3-39-5042 0 0,-7-9-3748 0 0</inkml:trace>
  <inkml:trace contextRef="#ctx0" brushRef="#br0" timeOffset="26749.738">2428 2232 8613 0 0,'0'0'1941'0'0,"0"0"-1419"0"0,0 0-385 0 0,0 0 336 0 0,0 0 129 0 0,0 0 145 0 0,0 0-5 0 0,0 0-194 0 0,0 8 2160 0 0,8-178-2346 0 0,25 192-2198 0 0,2 18 1409 0 0,-31-32 547 0 0,0-1 1 0 0,1 0-1 0 0,0 0 0 0 0,0 0 1 0 0,1-1-1 0 0,0 0 1 0 0,0 0-1 0 0,0 0 1 0 0,1-1-1 0 0,0 0 0 0 0,0-1 1 0 0,0 1-1 0 0,1-1 1 0 0,-1 0-1 0 0,1-1 1 0 0,0 0-1 0 0,0 0 0 0 0,0-1 1 0 0,0 0-1 0 0,1 0 1 0 0,-1-1-1 0 0,1 0 1 0 0,7 0-121 0 0,-14-2 77 0 0,0 1 0 0 0,0-1 1 0 0,0 1-1 0 0,0-1 1 0 0,-1 0-1 0 0,1 0 0 0 0,0 0 1 0 0,0 0-1 0 0,-1 0 0 0 0,1 0 1 0 0,-1 0-1 0 0,1-1 1 0 0,-1 1-1 0 0,1-1 0 0 0,-1 1 1 0 0,0-1-1 0 0,0 1 0 0 0,0-1 1 0 0,0 0-1 0 0,0 1 1 0 0,0-1-1 0 0,0 0 0 0 0,0 0 1 0 0,-1 0-1 0 0,1 0 0 0 0,-1 0 1 0 0,1 0-1 0 0,-1 1 1 0 0,0-1-1 0 0,0 0 0 0 0,0-2-77 0 0,-15-106-542 0 0,14 104 475 0 0,-14-65-3392 0 0,21 70-3311 0 0,-1 1 408 0 0</inkml:trace>
  <inkml:trace contextRef="#ctx0" brushRef="#br0" timeOffset="27029.712">3002 1831 8293 0 0,'0'0'1136'0'0,"0"0"-238"0"0,0 0-335 0 0,0 0-237 0 0,0 0-27 0 0,-3 10 83 0 0,-5 15-24 0 0,-4 4-189 0 0,2 0 0 0 0,1 0 0 0 0,1 1 0 0 0,2 1 0 0 0,1-1 0 0 0,1 1 0 0 0,1 0 0 0 0,2 0 0 0 0,2 0 0 0 0,0 0 0 0 0,5 18-169 0 0,-6-43 27 0 0,1 1-1 0 0,0-1 1 0 0,1 0-1 0 0,-1 0 1 0 0,1 0-1 0 0,0 0 1 0 0,1-1 0 0 0,-1 1-1 0 0,1 0 1 0 0,0-1-1 0 0,1 0 1 0 0,-1 0 0 0 0,1 0-1 0 0,0 0 1 0 0,0 0-1 0 0,1-1 1 0 0,-1 0 0 0 0,1 0-1 0 0,0 0 1 0 0,0 0-1 0 0,0-1 1 0 0,1 0-1 0 0,-1 0 1 0 0,2 0-27 0 0,11-7-1700 0 0,-8-7-3577 0 0,-2-2-1626 0 0</inkml:trace>
  <inkml:trace contextRef="#ctx0" brushRef="#br0" timeOffset="27278.771">3266 1995 11357 0 0,'0'7'1294'0'0,"-4"389"1638"0"0,12-360-2884 0 0,10-59-4057 0 0,-13 4-380 0 0,-2 3-492 0 0</inkml:trace>
  <inkml:trace contextRef="#ctx0" brushRef="#br0" timeOffset="27622.428">3327 2009 7737 0 0,'0'0'1215'0'0,"0"0"-148"0"0,0 0-198 0 0,0 0-290 0 0,0 0-515 0 0,0 0-48 0 0,0 0 214 0 0,-1 7 76 0 0,1-3-303 0 0,5 95 1070 0 0,-5-97-1026 0 0,0-1 0 0 0,0 1 0 0 0,0 0 0 0 0,1 0 0 0 0,-1 0 0 0 0,1 0-1 0 0,-1 0 1 0 0,1-1 0 0 0,0 1 0 0 0,0 0 0 0 0,0-1 0 0 0,0 1 0 0 0,0 0-1 0 0,0-1 1 0 0,0 1 0 0 0,0-1 0 0 0,1 0 0 0 0,-1 1 0 0 0,0-1 0 0 0,1 0 0 0 0,-1 0-1 0 0,1 0 1 0 0,0 0 0 0 0,-1 0 0 0 0,1 0 0 0 0,0 0 0 0 0,0 0 0 0 0,-1-1 0 0 0,1 1-1 0 0,0-1 1 0 0,0 0 0 0 0,0 1 0 0 0,0-1 0 0 0,0 0 0 0 0,-1 0 0 0 0,1 0 0 0 0,0 0-1 0 0,0 0 1 0 0,0-1 0 0 0,0 1 0 0 0,0 0 0 0 0,0-1 0 0 0,-1 0 0 0 0,1 1-1 0 0,0-1 1 0 0,0 0 0 0 0,-1 0 0 0 0,1 0 0 0 0,-1 0 0 0 0,1 0 0 0 0,-1 0 0 0 0,1 0-1 0 0,0-2-46 0 0,41-85 542 0 0,-41 84-2733 0 0,-14 185 2664 0 0,16-174-3878 0 0,0-6-1824 0 0</inkml:trace>
  <inkml:trace contextRef="#ctx0" brushRef="#br0" timeOffset="27872.857">3744 2254 11145 0 0,'0'0'2204'0'0,"0"0"-2204"0"0,0 0 0 0 0,0 0 404 0 0,-22 38 28 0 0,9-28-140 0 0,-1 2-40 0 0,-2-1-100 0 0,-1 0-88 0 0,0 1 0 0 0,1-2-4 0 0,0-1-60 0 0,3-1-148 0 0,3-3-600 0 0,3-2-424 0 0,3-3-1048 0 0,4 0-3805 0 0</inkml:trace>
  <inkml:trace contextRef="#ctx0" brushRef="#br0" timeOffset="28273.101">4146 2072 1292 0 0,'0'0'10710'0'0,"0"0"-8349"0"0,-6 4-2319 0 0,-4 1-87 0 0,0-1 0 0 0,-1 0 0 0 0,1-1 0 0 0,-1 0 1 0 0,0 0-1 0 0,0-1 0 0 0,0 0 0 0 0,0-1 0 0 0,0-1 0 0 0,-1 1 0 0 0,1-2 0 0 0,0 0 0 0 0,0 0 0 0 0,0-1 0 0 0,0 0 0 0 0,-1-1 45 0 0,12 3 12 0 0,1-1 0 0 0,0 1 0 0 0,0 0 0 0 0,0 0 0 0 0,0-1 0 0 0,0 1 0 0 0,0 0 0 0 0,0-1 0 0 0,0 1-1 0 0,0-1 1 0 0,0 1 0 0 0,-1-1 0 0 0,1 1 0 0 0,0-1 0 0 0,0 0 0 0 0,-1 1 0 0 0,1-1 0 0 0,0 0 0 0 0,-1 0 0 0 0,1 1 0 0 0,-1-1 0 0 0,1 0 0 0 0,-1 0 0 0 0,1 0 0 0 0,-1 0 0 0 0,1 0 0 0 0,-1 0 0 0 0,0 0 0 0 0,0 0 0 0 0,0 0-1 0 0,1 0 1 0 0,-1 0 0 0 0,0 0 0 0 0,0 0 0 0 0,0 0 0 0 0,0 1 0 0 0,-1-1 0 0 0,1 0 0 0 0,0 0 0 0 0,0 0 0 0 0,0 0 0 0 0,-1 0 0 0 0,1 0 0 0 0,-1 0 0 0 0,1 0 0 0 0,-1 0 0 0 0,1 0 0 0 0,-1 1 0 0 0,1-1 0 0 0,-1 0 0 0 0,0 0 0 0 0,1 1-1 0 0,-1-1 1 0 0,0 0 0 0 0,1 1 0 0 0,-1-1-12 0 0,5 7 46 0 0,0 0-1 0 0,0 0 1 0 0,0 0-1 0 0,-1 0 0 0 0,0 1 1 0 0,0-1-1 0 0,0 1 1 0 0,-1 0-1 0 0,0 0 0 0 0,-1 0 1 0 0,1 0-1 0 0,-1 0 1 0 0,-1 0-1 0 0,1 1 1 0 0,-1-1-1 0 0,-1 0 0 0 0,1 0 1 0 0,-1 0-1 0 0,0 0 1 0 0,-1 0-1 0 0,0 0 0 0 0,0 0 1 0 0,0 0-1 0 0,-1 0 1 0 0,0-1-1 0 0,0 1 1 0 0,-1-1-1 0 0,1 0 0 0 0,-2 0 1 0 0,1 0-1 0 0,-1-1 1 0 0,1 1-1 0 0,-1-1 0 0 0,-5 4-45 0 0,8-8 24 0 0,1 0 0 0 0,0 0-1 0 0,0 0 1 0 0,0 0-1 0 0,-1 0 1 0 0,1-1 0 0 0,0 1-1 0 0,-1 0 1 0 0,1-1-1 0 0,-1 1 1 0 0,1-1 0 0 0,0 1-1 0 0,-1-1 1 0 0,1 0 0 0 0,-1 0-1 0 0,1 0 1 0 0,-1 0-1 0 0,1 0 1 0 0,-1 0 0 0 0,0 0-1 0 0,1 0 1 0 0,-1 0-1 0 0,1-1 1 0 0,0 1 0 0 0,-1 0-1 0 0,1-1 1 0 0,-1 0-1 0 0,1 1 1 0 0,0-1 0 0 0,-1 0-1 0 0,1 0 1 0 0,0 1-1 0 0,0-1 1 0 0,-1 0 0 0 0,1 0-1 0 0,0 0 1 0 0,0-1-1 0 0,0 1 1 0 0,0 0 0 0 0,0 0-1 0 0,1 0 1 0 0,-1-1-1 0 0,0 1 1 0 0,1-1 0 0 0,-1 1-1 0 0,0 0 1 0 0,1-1-1 0 0,0 1 1 0 0,-1-1 0 0 0,1 1-1 0 0,0-1 1 0 0,0 1-1 0 0,0-1 1 0 0,0 1 0 0 0,0-1-1 0 0,0 1 1 0 0,0-1-1 0 0,0 1-23 0 0,3-93 202 0 0,-2 89-230 0 0,-1 0 0 0 0,1 0 1 0 0,0 0-1 0 0,1 1 1 0 0,-1-1-1 0 0,1 0 1 0 0,0 1-1 0 0,0-1 1 0 0,0 1-1 0 0,1 0 0 0 0,-1-1 1 0 0,1 1-1 0 0,0 0 1 0 0,1 1-1 0 0,-1-1 1 0 0,0 1-1 0 0,1-1 1 0 0,0 1-1 0 0,0 0 1 0 0,0 0-1 0 0,0 1 0 0 0,0-1 1 0 0,1 1-1 0 0,-1 0 1 0 0,1 0-1 0 0,-1 0 1 0 0,1 1-1 0 0,1-1 28 0 0,62 6-9141 0 0,-50-1 1648 0 0</inkml:trace>
  <inkml:trace contextRef="#ctx0" brushRef="#br0" timeOffset="28519.218">4383 1885 4092 0 0,'0'0'6991'0'0,"0"0"-5205"0"0,0 0-1987 0 0,4 7 112 0 0,4 9 247 0 0,0 1 0 0 0,-2 1-1 0 0,0-1 1 0 0,-1 1 0 0 0,0 0 0 0 0,-2 1-1 0 0,0-1 1 0 0,-1 1 0 0 0,-1-1-1 0 0,0 1 1 0 0,-2 10-158 0 0,0-13-22 0 0,0 1-1 0 0,-1-1 0 0 0,0 1 1 0 0,-1-1-1 0 0,-1 0 0 0 0,-1 0 1 0 0,0-1-1 0 0,-1 1 1 0 0,-1-1-1 0 0,-1 0 0 0 0,0-1 1 0 0,0 0-1 0 0,-1 0 1 0 0,-1-1-1 0 0,-1 0 0 0 0,0 0 1 0 0,0-1-1 0 0,-1-1 0 0 0,0 0 1 0 0,-1-1-1 0 0,-1 0 23 0 0,-39 19-4917 0 0,28-25-3793 0 0</inkml:trace>
  <inkml:trace contextRef="#ctx0" brushRef="#br0" timeOffset="28904.449">4800 1654 6797 0 0,'1'9'4275'0'0,"19"97"-3521"0"0,-5 1 0 0 0,-5 0 0 0 0,-4 1 0 0 0,-8 74-754 0 0,-12 180-42 0 0,6-393-3223 0 0,4 7-1379 0 0</inkml:trace>
  <inkml:trace contextRef="#ctx0" brushRef="#br0" timeOffset="29653.261">4704 1716 11249 0 0,'-14'-6'1017'0'0,"-87"-32"-912"0"0,-1 4 1 0 0,-2 4-1 0 0,-1 6 1 0 0,-20 0-106 0 0,-204-18 739 0 0,-207 3-739 0 0,219 20 182 0 0,54 0-40 0 0,-1137-93 969 0 0,1183 90-743 0 0,0 9 0 0 0,-1 10-1 0 0,-128 17-367 0 0,343-11-73 0 0,0 0-1 0 0,0 0 0 0 0,0 0 0 0 0,1 1 0 0 0,0-1 0 0 0,-1 1 0 0 0,1-1 0 0 0,0 1 0 0 0,1-1 0 0 0,-1 1 0 0 0,1 0 1 0 0,0 0-1 0 0,0 0 0 0 0,0 0 0 0 0,0 0 0 0 0,0 0 0 0 0,1 0 0 0 0,0 1 0 0 0,0-1 0 0 0,0 0 0 0 0,0 0 0 0 0,1 0 1 0 0,0 0-1 0 0,0 0 0 0 0,0 0 0 0 0,0 0 0 0 0,0 0 0 0 0,1 0 0 0 0,0-1 0 0 0,0 1 0 0 0,0 0 0 0 0,2 2 74 0 0,3 26-79 0 0,53 516-137 0 0,-59-547 216 0 0,7 48-18 0 0,2 0 0 0 0,2-1 0 0 0,3-1 0 0 0,1 0 0 0 0,3-1 0 0 0,1 0 0 0 0,3-2 0 0 0,7 9 18 0 0,-14-28 113 0 0,1-1 0 0 0,1-1 0 0 0,1 0 1 0 0,1-2-1 0 0,1 0 0 0 0,1-1 1 0 0,0-1-1 0 0,2-1 0 0 0,0-1 1 0 0,1-1-1 0 0,1-2 0 0 0,0 0 0 0 0,1-2 1 0 0,0 0-1 0 0,1-2 0 0 0,0-2 1 0 0,28 6-114 0 0,42-4 453 0 0,0-5 1 0 0,-1-4 0 0 0,1-4-1 0 0,79-14-453 0 0,-12 3 305 0 0,423-9 573 0 0,0 25 0 0 0,558 77-878 0 0,-539-21-492 0 0,-561-70-916 0 0,-58-23-7413 0 0,-20-1 580 0 0</inkml:trace>
  <inkml:trace contextRef="#ctx0" brushRef="#br0" timeOffset="30367.487">3307 2015 1120 0 0,'0'0'827'0'0,"0"0"-294"0"0,0 0-27 0 0,0 0 224 0 0,0 0 144 0 0,0 0 11 0 0,0 0-37 0 0,0 0-109 0 0,0 0-36 0 0,-3-6 8 0 0,-8-18 27 0 0,8 18-75 0 0,3 6-76 0 0,0 0-63 0 0,0 0-62 0 0,0 0-25 0 0,0 0-18 0 0,0 0-35 0 0,0 0-23 0 0,0 0-17 0 0,0 0-4 0 0,0 0 14 0 0,0 0-40 0 0,0 0-68 0 0,0 0-132 0 0,22 136-806 0 0,-31 101 1112 0 0,16-213-633 0 0,4-13-3951 0 0,-8-11-1118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5:51.87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1552 6784 3372 0 0,'0'0'2193'0'0,"6"-2"197"0"0,93-41 3848 0 0,-99 41-6241 0 0,-1 0-1 0 0,1 0 0 0 0,-1 0 1 0 0,0 0-1 0 0,1 0 0 0 0,-1 0 1 0 0,0 0-1 0 0,-1 0 1 0 0,1 0-1 0 0,0 0 0 0 0,0 1 1 0 0,-1-1-1 0 0,1 1 0 0 0,-1-1 1 0 0,0 1-1 0 0,1-1 1 0 0,-1 1-1 0 0,0 0 0 0 0,0 0 1 0 0,0-1-1 0 0,0 1 0 0 0,0 1 1 0 0,0-1-1 0 0,0 0 0 0 0,0 0 1 0 0,0 1-1 0 0,0 0 1 0 0,0-1-1 0 0,-1 1 0 0 0,1 0 1 0 0,-2 0 3 0 0,-1 0 9 0 0,1 1 1 0 0,-1-1-1 0 0,1 1 1 0 0,-1 1 0 0 0,1-1-1 0 0,-1 0 1 0 0,1 1-1 0 0,0 0 1 0 0,-1 0-1 0 0,1 0 1 0 0,0 1 0 0 0,1 0-1 0 0,-1-1 1 0 0,0 1-1 0 0,1 0 1 0 0,-1 1-1 0 0,1-1 1 0 0,0 1 0 0 0,0-1-1 0 0,1 1 1 0 0,-1 0-1 0 0,1 0 1 0 0,0 0-1 0 0,0 0 1 0 0,0 0 0 0 0,0 1-1 0 0,1-1 1 0 0,-1 1-1 0 0,1-1 1 0 0,0 1 0 0 0,1-1-1 0 0,-1 1 1 0 0,1 0-1 0 0,0-1 1 0 0,0 1-1 0 0,1 0 1 0 0,-1-1 0 0 0,1 1-1 0 0,0-1 1 0 0,0 1-1 0 0,0-1 1 0 0,1 1-1 0 0,0-1 1 0 0,2 4-10 0 0,-3-5 27 0 0,0 0 0 0 0,0-1 0 0 0,1 1 0 0 0,-1-1 0 0 0,1 1 1 0 0,0-1-1 0 0,0 0 0 0 0,0 0 0 0 0,0 0 0 0 0,0 0 0 0 0,0 0 0 0 0,0 0 0 0 0,1-1 0 0 0,-1 1 0 0 0,1-1 0 0 0,-1 1 1 0 0,1-1-1 0 0,0 0 0 0 0,-1 0 0 0 0,1 0 0 0 0,0-1 0 0 0,0 1 0 0 0,0-1 0 0 0,0 1 0 0 0,-1-1 0 0 0,1 0 0 0 0,0 0 1 0 0,0 0-1 0 0,0 0 0 0 0,0-1 0 0 0,0 1 0 0 0,-1-1 0 0 0,1 0 0 0 0,0 0 0 0 0,0 0 0 0 0,-1 0 0 0 0,1 0 0 0 0,0 0 1 0 0,-1-1-1 0 0,0 1 0 0 0,1-1 0 0 0,-1 0 0 0 0,0 0 0 0 0,0 0 0 0 0,0 0 0 0 0,0 0 0 0 0,0 0 0 0 0,0 0 0 0 0,0-1 1 0 0,-1 1-1 0 0,1-1 0 0 0,-1 1 0 0 0,0-1 0 0 0,0 0 0 0 0,0 1 0 0 0,0-1 0 0 0,0 0 0 0 0,-1 0 0 0 0,1 0 0 0 0,-1 0-27 0 0,9-77-1353 0 0,4 164 3655 0 0,-14-75-2594 0 0,2 33 972 0 0,8-25-6684 0 0,-4-16 1086 0 0,0-6-1624 0 0</inkml:trace>
  <inkml:trace contextRef="#ctx0" brushRef="#br0" timeOffset="283.246">1796 6831 10157 0 0,'0'0'1591'0'0,"0"0"-188"0"0,4 7 66 0 0,-1-3-1241 0 0,-1 1 0 0 0,1 0 0 0 0,-1 0-1 0 0,0 0 1 0 0,0 0 0 0 0,-1 0 0 0 0,1 0 0 0 0,-1 0 0 0 0,-1 1 0 0 0,1-1 0 0 0,-1 0-1 0 0,1 1 1 0 0,-1-1 0 0 0,-1 0 0 0 0,1 1 0 0 0,-1-1 0 0 0,0 0 0 0 0,-1 5-228 0 0,6-85-6438 0 0,37 27 4647 0 0,-37 48 2003 0 0,-1 0 0 0 0,1 0 0 0 0,0 1 0 0 0,0-1 0 0 0,0 1 0 0 0,-1 0 0 0 0,1 0 0 0 0,0 0 0 0 0,-1 1 0 0 0,1-1 0 0 0,-1 1 0 0 0,1 0 0 0 0,-1 0 0 0 0,0 0 0 0 0,0 0 0 0 0,0 1 0 0 0,0-1 0 0 0,0 1 0 0 0,0 0 0 0 0,-1 0 0 0 0,1 0 0 0 0,-1 0 0 0 0,0 0 0 0 0,0 1 0 0 0,0-1 0 0 0,0 0 0 0 0,-1 1 0 0 0,0 0 0 0 0,1-1 0 0 0,-1 1 0 0 0,0 0 0 0 0,-1 0 0 0 0,1-1 0 0 0,-1 1 0 0 0,1 0 0 0 0,-1 1-212 0 0,-10 43 169 0 0,-1-38-5698 0 0,10-12 497 0 0,1-6-2689 0 0</inkml:trace>
  <inkml:trace contextRef="#ctx0" brushRef="#br0" timeOffset="639.631">2069 6804 496 0 0,'0'0'9332'0'0,"0"0"-6291"0"0,0 0-2211 0 0,4 8 106 0 0,34 100 1758 0 0,-37-107-2697 0 0,0 0 0 0 0,0 0 0 0 0,0 0 0 0 0,1 0 0 0 0,-1 0 0 0 0,0 0 0 0 0,0 0 0 0 0,1-1 0 0 0,-1 1 0 0 0,1 0 0 0 0,-1-1 0 0 0,0 1 0 0 0,1-1 0 0 0,-1 0 0 0 0,1 1 0 0 0,-1-1 0 0 0,1 0 0 0 0,-1 0 0 0 0,1 0 0 0 0,-1 0 0 0 0,1 0 0 0 0,-1 0 0 0 0,1-1 0 0 0,-1 1 0 0 0,1 0 0 0 0,-1-1 0 0 0,1 1 0 0 0,-1-1 0 0 0,1 0 0 0 0,-1 1 0 0 0,0-1 0 0 0,0 0 0 0 0,1 0 0 0 0,-1 0 0 0 0,0 0 0 0 0,0 0 1 0 0,0 0-1 0 0,0 0 0 0 0,0 0 0 0 0,0 0 0 0 0,0 0 0 0 0,0-1 0 0 0,0 1 0 0 0,-1 0 0 0 0,1-1 0 0 0,0 1 0 0 0,-1 0 0 0 0,1-1 0 0 0,-1 1 0 0 0,0-1 0 0 0,1 1 0 0 0,-1-1 0 0 0,0 1 0 0 0,0-1 0 0 0,0 1 0 0 0,0-1 0 0 0,0 1 0 0 0,0-1 0 0 0,-1 1 0 0 0,1-1 0 0 0,-1 0 3 0 0,10-60-760 0 0,15 98 1487 0 0,-8-10-462 0 0,-1 0 1 0 0,-1 1-1 0 0,-2 1 1 0 0,-1 0 0 0 0,-1 1-1 0 0,-1 0 1 0 0,-2 0-1 0 0,3 22-265 0 0,-10-49 1 0 0,0 0-1 0 0,-1 1 1 0 0,1-1-1 0 0,-1 1 1 0 0,1-1-1 0 0,-1 0 1 0 0,1 1-1 0 0,-1-1 0 0 0,0 0 1 0 0,0 0-1 0 0,0 1 1 0 0,-1-1-1 0 0,1 0 1 0 0,0 0-1 0 0,-1 0 1 0 0,0-1-1 0 0,1 1 0 0 0,-1 0 1 0 0,0 0-1 0 0,0-1 1 0 0,0 1-1 0 0,0-1 1 0 0,0 0-1 0 0,0 0 1 0 0,0 1-1 0 0,0-1 1 0 0,0-1-1 0 0,-1 1 0 0 0,1 0 1 0 0,0 0-1 0 0,-1-1 1 0 0,1 0-1 0 0,-1 1 1 0 0,1-1-1 0 0,-1 0 1 0 0,1 0-1 0 0,0 0 0 0 0,-1 0 1 0 0,1-1-1 0 0,-1 1 1 0 0,1-1-1 0 0,0 1 1 0 0,-1-1-1 0 0,1 0 1 0 0,0 0-1 0 0,0 0 0 0 0,-1 0 1 0 0,1 0-1 0 0,0-1 1 0 0,0 1-1 0 0,0-1 1 0 0,1 1-1 0 0,-1-1 1 0 0,0 0-1 0 0,0 1 0 0 0,1-1 1 0 0,-1 0-1 0 0,1 0 1 0 0,0 0-1 0 0,0 0 1 0 0,-1-1-1 0 0,1 1 1 0 0,1 0-1 0 0,-1 0 1 0 0,0-1-1 0 0,0 1 0 0 0,1-1 0 0 0,-3-1-88 0 0,1-1 0 0 0,-1 0-1 0 0,1 1 1 0 0,0-1 0 0 0,0 0 0 0 0,1 0-1 0 0,-1-1 1 0 0,1 1 0 0 0,0 0-1 0 0,1 0 1 0 0,-1-1 0 0 0,1 1-1 0 0,0 0 1 0 0,1-1 0 0 0,-1 1-1 0 0,1 0 1 0 0,0-1 0 0 0,0 1-1 0 0,1 0 1 0 0,-1 0 0 0 0,1 0-1 0 0,0 0 1 0 0,1 0 0 0 0,-1 1-1 0 0,1-1 1 0 0,0 1 0 0 0,0-1-1 0 0,0 1 1 0 0,1 0 0 0 0,1-2 88 0 0,64-28-6515 0 0,-40 28-1149 0 0</inkml:trace>
  <inkml:trace contextRef="#ctx0" brushRef="#br0" timeOffset="-1305.144">306 6611 3572 0 0,'0'0'7409'0'0,"0"0"-5423"0"0,0 0-1563 0 0,4 7 328 0 0,35 199 2998 0 0,-32-170-4931 0 0,12-46-8633 0 0,-7-11 2922 0 0</inkml:trace>
  <inkml:trace contextRef="#ctx0" brushRef="#br0" timeOffset="-1056.061">545 6581 1032 0 0,'0'0'10685'0'0,"0"0"-8805"0"0,0 0-172 0 0,0 0-151 0 0,0 0-721 0 0,0 0-428 0 0,0 0-124 0 0,-42-6-24 0 0,16 8-128 0 0,-2 3-120 0 0,-2 0 0 0 0,4-2-12 0 0,3 3-548 0 0,2-2-420 0 0,2-3-597 0 0,7 1-787 0 0,3-1-2364 0 0,8-1-2321 0 0</inkml:trace>
  <inkml:trace contextRef="#ctx0" brushRef="#br0" timeOffset="-809.764">569 6692 860 0 0,'0'0'8309'0'0,"0"0"-6653"0"0,0 0-320 0 0,0 0 160 0 0,0 0-204 0 0,-40 8-564 0 0,18-7-452 0 0,-1 1-212 0 0,-1-2-64 0 0,2 3-324 0 0,-1 0-748 0 0,3-2-352 0 0,3 1-808 0 0,5-1-1896 0 0,8-1-2105 0 0</inkml:trace>
  <inkml:trace contextRef="#ctx0" brushRef="#br0" timeOffset="-560.02">682 6811 3160 0 0,'0'0'2729'0'0,"0"0"530"0"0,0 0-1649 0 0,0 0-486 0 0,0 0-234 0 0,6 4-306 0 0,-1-1-611 0 0,-3-1 69 0 0,0-1-1 0 0,0 1 1 0 0,0-1-1 0 0,0 1 1 0 0,0-1 0 0 0,0 0-1 0 0,0 0 1 0 0,1 0-1 0 0,-1 0 1 0 0,0 0-1 0 0,1 0 1 0 0,-1 0 0 0 0,1-1-1 0 0,-1 1 1 0 0,0-1-1 0 0,1 0 1 0 0,-1 0-1 0 0,1 0 1 0 0,-1 0 0 0 0,1 0-1 0 0,-1-1 1 0 0,1 1-1 0 0,-1-1 1 0 0,1 1-1 0 0,-1-1 1 0 0,0 0 0 0 0,1 0-1 0 0,-1 0 1 0 0,0 0-1 0 0,0 0 1 0 0,0-1-1 0 0,0 1 1 0 0,0-1 0 0 0,0 1-1 0 0,0-1 1 0 0,0 0-1 0 0,-1 0 1 0 0,1 1-1 0 0,-1-1 1 0 0,1-1-42 0 0,0 1-13 0 0,0 0 0 0 0,-1 0 1 0 0,1 0-1 0 0,-1 0 0 0 0,1 0 0 0 0,-1 0 0 0 0,0-1 0 0 0,0 1 0 0 0,0 0 1 0 0,0-1-1 0 0,0 1 0 0 0,0-1 0 0 0,-1 1 0 0 0,1-1 0 0 0,-1 1 1 0 0,0-1-1 0 0,0 1 0 0 0,0-1 0 0 0,0 0 0 0 0,0 1 0 0 0,0-1 1 0 0,-1 1-1 0 0,1-1 0 0 0,-1 1 0 0 0,0-1 0 0 0,0 1 0 0 0,0-1 1 0 0,0 1-1 0 0,0 0 0 0 0,0 0 0 0 0,0-1 0 0 0,-1 1 0 0 0,0 0 1 0 0,1 0-1 0 0,-1 0 0 0 0,0 1 0 0 0,0-1 0 0 0,0 0 0 0 0,0 1 1 0 0,0-1-1 0 0,0 1 0 0 0,0-1 0 0 0,0 1 0 0 0,-1 0 0 0 0,1 0 1 0 0,-1 0-1 0 0,1 0 0 0 0,-1 1 0 0 0,1-1 0 0 0,-1 1 0 0 0,1-1 0 0 0,-1 1 1 0 0,1 0-1 0 0,-1 0 0 0 0,-1 0 13 0 0,1 3-4 0 0,0 0 0 0 0,0 0 0 0 0,0 0 0 0 0,0 0 0 0 0,1 0 0 0 0,-1 1-1 0 0,1-1 1 0 0,0 1 0 0 0,0-1 0 0 0,0 1 0 0 0,1 0 0 0 0,-1 0 0 0 0,1 0 0 0 0,0 0 0 0 0,0 0 0 0 0,0 0 0 0 0,1 0 0 0 0,0 0 0 0 0,-1 0 0 0 0,1 0 0 0 0,0 0-1 0 0,1 0 1 0 0,-1 0 0 0 0,1 1 0 0 0,0-1 0 0 0,0 0 0 0 0,0-1 0 0 0,1 1 0 0 0,0 3 4 0 0,19 8-1640 0 0,-1-14-4426 0 0,-4-5-396 0 0</inkml:trace>
  <inkml:trace contextRef="#ctx0" brushRef="#br0" timeOffset="-295.096">974 6764 6597 0 0,'0'0'4523'0'0,"0"0"-3063"0"0,4 7-376 0 0,-1-5-912 0 0,-1 2 1 0 0,0-1-1 0 0,0 0 0 0 0,0 0 1 0 0,0 1-1 0 0,0-1 1 0 0,-1 1-1 0 0,1-1 0 0 0,-1 1 1 0 0,0 0-1 0 0,0-1 0 0 0,-1 1 1 0 0,1 0-1 0 0,-1 0 1 0 0,0 0-1 0 0,0-1 0 0 0,0 1 1 0 0,0 0-1 0 0,-1 0 0 0 0,1 0 1 0 0,-1-1-1 0 0,0 1 1 0 0,0 0-1 0 0,0-1 0 0 0,-1 1 1 0 0,-1 2-173 0 0,46-106-1838 0 0,26 41-5403 0 0,-57 58 2894 0 0</inkml:trace>
  <inkml:trace contextRef="#ctx0" brushRef="#br0" timeOffset="3173.055">4498 6820 5260 0 0,'0'0'7014'0'0,"0"0"-5897"0"0,0 0-1483 0 0,7 2 139 0 0,1-1 358 0 0,0 0 0 0 0,0 1 1 0 0,0 0-1 0 0,0 0 0 0 0,-1 1 0 0 0,1 0 1 0 0,-1 1-1 0 0,1-1 0 0 0,-1 1 1 0 0,-1 1-1 0 0,1-1 0 0 0,0 1 0 0 0,-1 0 1 0 0,0 1-1 0 0,0 0 0 0 0,-1 0 0 0 0,0 0 1 0 0,0 0-1 0 0,0 1 0 0 0,-1 0 0 0 0,1 0 1 0 0,-2 0-1 0 0,1 0 0 0 0,-1 1 1 0 0,0-1-1 0 0,0 2-131 0 0,-4-6 36 0 0,0-1 0 0 0,0 1 0 0 0,0-1 0 0 0,0 1 1 0 0,-1-1-1 0 0,1 0 0 0 0,-1 0 0 0 0,1 1 0 0 0,-1-1 0 0 0,0 0 1 0 0,0 0-1 0 0,0 0 0 0 0,0-1 0 0 0,0 1 0 0 0,0 0 0 0 0,0-1 1 0 0,-1 0-1 0 0,1 1 0 0 0,0-1 0 0 0,-1 0 0 0 0,1 0 0 0 0,-1 0 0 0 0,0-1 1 0 0,1 1-1 0 0,-1 0 0 0 0,0-1 0 0 0,1 0 0 0 0,-1 0 0 0 0,0 0 1 0 0,1 0-1 0 0,-1 0-36 0 0,-52-9-5652 0 0,42-3-616 0 0</inkml:trace>
  <inkml:trace contextRef="#ctx0" brushRef="#br0" timeOffset="3419.841">4742 6839 12317 0 0,'0'0'3750'0'0,"0"0"-2817"0"0,-7 7-538 0 0,1 0-304 0 0,-1-2-48 0 0,1 0 0 0 0,1 1 0 0 0,-1-1 0 0 0,1 1 1 0 0,0 0-1 0 0,0 1 0 0 0,1-1 0 0 0,-1 1 0 0 0,2 0 0 0 0,-1 0 0 0 0,1 0 0 0 0,0 1 1 0 0,0-1-1 0 0,1 1 0 0 0,0-1 0 0 0,0 1 0 0 0,1 0 0 0 0,0 0 0 0 0,1 0 0 0 0,-1 2-43 0 0,45 18-515 0 0,-7-24-4044 0 0,-9-8-1798 0 0</inkml:trace>
  <inkml:trace contextRef="#ctx0" brushRef="#br0" timeOffset="1160.898">2809 6705 9913 0 0,'3'7'6961'0'0,"6"14"-6724"0"0,-1-1 1 0 0,-1 1 0 0 0,0 1 0 0 0,-2-1-1 0 0,-1 1 1 0 0,-1 0 0 0 0,0 0 0 0 0,-2 0-1 0 0,0 0 1 0 0,-3 11-238 0 0,-5-27-1539 0 0,0-30-3620 0 0,4 16 1085 0 0,-5-20-4321 0 0</inkml:trace>
  <inkml:trace contextRef="#ctx0" brushRef="#br0" timeOffset="1386.075">2887 6662 11789 0 0,'7'2'1946'0'0,"1"-1"-1732"0"0,0 1 1 0 0,0 0 0 0 0,0 1 0 0 0,0 0 0 0 0,-1 0 0 0 0,1 1 0 0 0,-1-1-1 0 0,0 2 1 0 0,0-1 0 0 0,0 1 0 0 0,-1 0 0 0 0,1 0 0 0 0,-1 1 0 0 0,-1 0-1 0 0,1 0 1 0 0,-1 0 0 0 0,0 1 0 0 0,0-1 0 0 0,-1 1 0 0 0,4 8-215 0 0,-11-12-53 0 0,1 0 1 0 0,-1 0-1 0 0,0 0 0 0 0,0 0 1 0 0,0-1-1 0 0,0 1 1 0 0,-1-1-1 0 0,1 0 1 0 0,-1 0-1 0 0,1 0 1 0 0,-1 0-1 0 0,0-1 1 0 0,0 1-1 0 0,1-1 0 0 0,-1 0 1 0 0,0 0-1 0 0,0 0 1 0 0,0-1-1 0 0,0 1 1 0 0,-1-1-1 0 0,1 0 1 0 0,0 0-1 0 0,0-1 1 0 0,-2 0 52 0 0,5 1-92 0 0,-5 1-225 0 0,-40-5-7070 0 0,20-8-1448 0 0</inkml:trace>
  <inkml:trace contextRef="#ctx0" brushRef="#br0" timeOffset="1604.147">3236 6903 10725 0 0,'0'0'2536'0'0,"0"0"-1792"0"0,0 0-598 0 0,0 0 48 0 0,0 0-151 0 0,0 0-110 0 0,0 0 26 0 0,0 0-71 0 0,-3-7-138 0 0,-38-57-345 0 0,40 62 625 0 0,0 1 0 0 0,0-1 0 0 0,0 1 1 0 0,0 0-1 0 0,0 0 0 0 0,0-1 0 0 0,-1 1 0 0 0,1 0 0 0 0,-1 0 0 0 0,1 0 1 0 0,0 1-1 0 0,-1-1 0 0 0,0 0 0 0 0,1 0 0 0 0,-1 1 0 0 0,1-1 0 0 0,-1 1 1 0 0,0-1-1 0 0,0 1 0 0 0,1 0 0 0 0,-1 0 0 0 0,0 0 0 0 0,1 0 1 0 0,-1 0-1 0 0,0 0 0 0 0,0 0 0 0 0,1 1 0 0 0,-1-1 0 0 0,0 0 0 0 0,1 1 1 0 0,-1 0-1 0 0,1-1 0 0 0,-1 1 0 0 0,0 0 0 0 0,1 0 0 0 0,0 0 0 0 0,-1 0 1 0 0,1 0-1 0 0,-1 0 0 0 0,1 0 0 0 0,0 0 0 0 0,0 0 0 0 0,0 1 0 0 0,0-1 1 0 0,0 1-1 0 0,0-1 0 0 0,0 1 0 0 0,0-1-30 0 0,-1 2 16 0 0,0-1 0 0 0,1 1 1 0 0,0-1-1 0 0,-1 1 0 0 0,1-1 0 0 0,0 1 0 0 0,0 0 1 0 0,0-1-1 0 0,0 1 0 0 0,1 0 0 0 0,-1 0 0 0 0,1 0 1 0 0,0 0-1 0 0,0-1 0 0 0,0 1 0 0 0,0 0 0 0 0,0 0 1 0 0,0 0-1 0 0,1 0 0 0 0,-1 0 0 0 0,1-1 0 0 0,0 1 1 0 0,0 0-1 0 0,0 0 0 0 0,0-1 0 0 0,1 1 0 0 0,-1-1 1 0 0,1 1-1 0 0,1 1-16 0 0,58 5-7487 0 0,-45-17 894 0 0</inkml:trace>
  <inkml:trace contextRef="#ctx0" brushRef="#br0" timeOffset="1866.983">3363 6907 12317 0 0,'0'0'1696'0'0,"0"0"-812"0"0,0 0 272 0 0,11 45-211 0 0,-11-32-413 0 0,0-2-208 0 0,0-1-88 0 0,0-2-100 0 0,-3-2-40 0 0,2-1 4 0 0,1-4-100 0 0,0-1-208 0 0,-3 0-760 0 0,3-6-225 0 0,0 0-939 0 0,-2-12-5236 0 0</inkml:trace>
  <inkml:trace contextRef="#ctx0" brushRef="#br0" timeOffset="2131.948">3402 6773 13773 0 0,'0'0'2705'0'0,"0"0"-2157"0"0,0 0-136 0 0,0 0 192 0 0,0 0-296 0 0,0 0-196 0 0,0 0-100 0 0,0 0-12 0 0,0 0 64 0 0,0 0-64 0 0,8 12-804 0 0,-8-5-1009 0 0,0-3-1263 0 0,0-1-3864 0 0</inkml:trace>
  <inkml:trace contextRef="#ctx0" brushRef="#br0" timeOffset="2396.769">3584 6907 8009 0 0,'0'0'6254'0'0,"3"7"-4620"0"0,-3-5-1650 0 0,3 2 135 0 0,-1 0 1 0 0,0 0 0 0 0,-1 1 0 0 0,1-1 0 0 0,-1 1 0 0 0,0-1 0 0 0,0 1-1 0 0,0-1 1 0 0,-1 1 0 0 0,1 0 0 0 0,-1 0 0 0 0,0-1 0 0 0,-1 1 0 0 0,1 0-1 0 0,-1-1 1 0 0,0 1 0 0 0,0 0 0 0 0,0-1 0 0 0,-1 0 0 0 0,-1 3-120 0 0,-19-56-1696 0 0,42 2-1589 0 0,-17 46 3356 0 0,0 0 0 0 0,0 0 1 0 0,0 1-1 0 0,1-1 0 0 0,-1 1 1 0 0,0 0-1 0 0,0 0 1 0 0,0 0-1 0 0,1 0 0 0 0,-1 1 1 0 0,0-1-1 0 0,0 1 0 0 0,0 0 1 0 0,0 0-1 0 0,0 0 0 0 0,0 0 1 0 0,0 0-1 0 0,0 1 1 0 0,0-1-1 0 0,-1 1 0 0 0,1 0 1 0 0,0 0-1 0 0,1 2-71 0 0,62 85 3086 0 0,-57-14-5431 0 0,-10-71-1162 0 0,-2-6-3653 0 0</inkml:trace>
  <inkml:trace contextRef="#ctx0" brushRef="#br0" timeOffset="2663.236">3918 6714 15925 0 0,'0'0'2369'0'0,"0"0"-2233"0"0,20 50 112 0 0,-14-25 60 0 0,-1 3-136 0 0,0 0-52 0 0,-2-1-32 0 0,-2-2-28 0 0,-1 2 28 0 0,0-3-28 0 0,0-1 12 0 0,0-5 28 0 0,-1-1-100 0 0,1-6-244 0 0,0-4-656 0 0,1-5-1172 0 0,2-2-2993 0 0,7-16-5504 0 0</inkml:trace>
  <inkml:trace contextRef="#ctx0" brushRef="#br0" timeOffset="2927.037">4085 6860 2980 0 0,'0'0'13750'0'0,"0"0"-12198"0"0,0 0-1552 0 0,0 0-88 0 0,-57 0 88 0 0,29 0 0 0 0,-6-1-172 0 0,2-1-1156 0 0,5 2-2465 0 0,-8-9-4592 0 0</inkml:trace>
  <inkml:trace contextRef="#ctx0" brushRef="#br0" timeOffset="10545.369">8536 7227 9957 0 0,'0'0'5364'0'0,"0"0"-4672"0"0,0 0-247 0 0,0 0 263 0 0,-27 42-200 0 0,16-25-284 0 0,0 3-100 0 0,-3 1-12 0 0,1-1 0 0 0,3-1-112 0 0,0-2-200 0 0,3-5-780 0 0,6-1-913 0 0,-2-8-2715 0 0,12-8-4813 0 0</inkml:trace>
  <inkml:trace contextRef="#ctx0" brushRef="#br0" timeOffset="15086.978">12753 7237 7341 0 0,'0'0'5378'0'0,"0"0"-3883"0"0,0 0-1169 0 0,0 0 178 0 0,0 0 139 0 0,0 0-68 0 0,-6 8-44 0 0,-29 93 570 0 0,35-92-1076 0 0,-2-5 30 0 0,0 1 0 0 0,1-1 0 0 0,-1 1 0 0 0,1 0 0 0 0,0 0 0 0 0,0 0 0 0 0,1-1 1 0 0,0 1-1 0 0,0 0 0 0 0,0 0 0 0 0,0 0 0 0 0,1 0 0 0 0,-1 0 0 0 0,1 0 0 0 0,1-1 0 0 0,-1 1 0 0 0,1 0 0 0 0,-1-1 0 0 0,1 1 0 0 0,1-1 0 0 0,-1 0 0 0 0,1 0 0 0 0,-1 1 0 0 0,1-2 0 0 0,0 1 0 0 0,1 0 0 0 0,-1-1 0 0 0,1 1 0 0 0,-1-1 0 0 0,1 0 0 0 0,0 0 1 0 0,0 0-1 0 0,0-1 0 0 0,1 0 0 0 0,-1 1 0 0 0,1-1 0 0 0,-1-1 0 0 0,1 1 0 0 0,1 0-55 0 0,-2-3-28 0 0,0 1 1 0 0,-1-1 0 0 0,1 1-1 0 0,0-1 1 0 0,0 0-1 0 0,-1-1 1 0 0,1 1 0 0 0,-1-1-1 0 0,1 1 1 0 0,-1-1 0 0 0,0 0-1 0 0,0 0 1 0 0,0 0-1 0 0,0-1 1 0 0,0 1 0 0 0,0-1-1 0 0,0 0 1 0 0,-1 0-1 0 0,0 0 1 0 0,1 0 0 0 0,-1 0-1 0 0,0 0 1 0 0,0 0-1 0 0,-1-1 1 0 0,1 1 0 0 0,-1-1-1 0 0,0 1 1 0 0,0-1-1 0 0,0 0 1 0 0,0 1 0 0 0,0-1-1 0 0,-1 0 1 0 0,0 0 0 0 0,0 0-1 0 0,0 1 1 0 0,0-1-1 0 0,0 0 1 0 0,-1 0 0 0 0,0 1-1 0 0,0-2 28 0 0,21-82-5005 0 0,-18 85 4743 0 0,0 1 0 0 0,0 0 0 0 0,0 0 0 0 0,0 0-1 0 0,1 0 1 0 0,-1 0 0 0 0,0 0 0 0 0,0 0 0 0 0,1 1 0 0 0,-1-1 0 0 0,0 1 0 0 0,1-1 0 0 0,-1 1 0 0 0,1 0 0 0 0,-1 0 0 0 0,1 0 0 0 0,-1 1 0 0 0,0-1 0 0 0,1 0 0 0 0,-1 1 0 0 0,0 0 0 0 0,1-1 0 0 0,-1 1 0 0 0,0 0 0 0 0,0 0 0 0 0,1 0 0 0 0,-1 1 0 0 0,0-1 0 0 0,0 0 0 0 0,-1 1 0 0 0,1-1 0 0 0,0 1 0 0 0,0 0 0 0 0,-1 0 0 0 0,1-1 0 0 0,-1 1 0 0 0,1 0 0 0 0,-1 0 0 0 0,0 1 0 0 0,0-1 0 0 0,0 0 0 0 0,0 0 0 0 0,1 3 262 0 0,4 7-2698 0 0</inkml:trace>
  <inkml:trace contextRef="#ctx0" brushRef="#br0" timeOffset="15417.171">13019 7389 3572 0 0,'0'0'4246'0'0,"0"0"-1265"0"0,0 0-1490 0 0,3 8-308 0 0,25 150 3530 0 0,5-242-9329 0 0,3 57 4133 0 0,14 50 3527 0 0,-46-19-2977 0 0,0-1-1 0 0,-1 1 0 0 0,1 1 0 0 0,-1-1 0 0 0,0 0 0 0 0,-1 1 0 0 0,1-1 0 0 0,-1 1 0 0 0,0 0 0 0 0,0 0 0 0 0,0-1 0 0 0,0 2 1 0 0,-1-1-1 0 0,0 0 0 0 0,0 0 0 0 0,-1 0 0 0 0,1 0 0 0 0,-1 1 0 0 0,0-1 0 0 0,-1 0 0 0 0,1 0 0 0 0,-1 0 0 0 0,0 1 0 0 0,0-1 1 0 0,-1 0-1 0 0,1 0 0 0 0,-1 0 0 0 0,0-1 0 0 0,-1 1 0 0 0,1 0 0 0 0,-1-1 0 0 0,0 1 0 0 0,0-1 0 0 0,-1 0-66 0 0,4-3-1262 0 0,1-6-6187 0 0,7-7-1970 0 0</inkml:trace>
  <inkml:trace contextRef="#ctx0" brushRef="#br0" timeOffset="15661.211">13314 7569 8249 0 0,'0'0'6398'0'0,"0"0"-4628"0"0,0 7-1228 0 0,0-5-517 0 0,0 1 62 0 0,0 1 0 0 0,1 0 0 0 0,-1 0 0 0 0,0 0 0 0 0,-1 0 0 0 0,1-1 0 0 0,-1 1 0 0 0,0 0 0 0 0,0 0 0 0 0,0-1 0 0 0,0 1 0 0 0,-1 0 0 0 0,1-1 0 0 0,-1 1 0 0 0,0-1 0 0 0,0 0 0 0 0,0 0 0 0 0,-1 0 0 0 0,1 0 0 0 0,-1 0 0 0 0,1 0 0 0 0,-1 0 0 0 0,0-1 0 0 0,0 1-87 0 0,1-24-2814 0 0,3 3-3060 0 0,2-13-4162 0 0</inkml:trace>
  <inkml:trace contextRef="#ctx0" brushRef="#br0" timeOffset="15907.371">13343 7347 6645 0 0,'0'0'9004'0'0,"0"0"-7623"0"0,0 0-685 0 0,0 0 56 0 0,0 0 232 0 0,0 0-308 0 0,0 0-324 0 0,0 0-180 0 0,0 0-168 0 0,0 0-4 0 0,0 7-232 0 0,0-7-440 0 0,2 0-496 0 0,0 0-1016 0 0,0-2-3005 0 0,6-4-5520 0 0</inkml:trace>
  <inkml:trace contextRef="#ctx0" brushRef="#br0" timeOffset="16342.46">13593 7496 1436 0 0,'0'0'7257'0'0,"0"0"-4743"0"0,0 0-1405 0 0,7-2 165 0 0,31-14 1206 0 0,-38 13-2463 0 0,0 1 0 0 0,-1-1 0 0 0,1 0 0 0 0,-1 0 0 0 0,1 0 1 0 0,-1 1-1 0 0,0-1 0 0 0,0 0 0 0 0,0 1 0 0 0,0-1 0 0 0,0 0 0 0 0,-1 1 0 0 0,1 0 0 0 0,-1-1 0 0 0,0 1 0 0 0,0 0 0 0 0,0 0 0 0 0,0 0 0 0 0,0 0 0 0 0,0 0 0 0 0,0 0 1 0 0,-1 1-1 0 0,1-1 0 0 0,0 1 0 0 0,-1-1 0 0 0,0 1 0 0 0,1 0 0 0 0,-1 0 0 0 0,0 0 0 0 0,1 0 0 0 0,-1 1 0 0 0,0-1 0 0 0,0 1 0 0 0,0 0 0 0 0,1 0 0 0 0,-1 0 1 0 0,-2 0-18 0 0,1 1 14 0 0,-1 1 1 0 0,1 0 0 0 0,-1 0 0 0 0,1 1 0 0 0,-1-1 0 0 0,1 1 0 0 0,0 0 0 0 0,0 0 0 0 0,1 0 0 0 0,-1 1 0 0 0,1 0 0 0 0,-1-1 0 0 0,1 1-1 0 0,0 0 1 0 0,0 0 0 0 0,1 1 0 0 0,-1-1 0 0 0,1 0 0 0 0,0 1 0 0 0,0 0 0 0 0,1-1 0 0 0,-1 1 0 0 0,1 0 0 0 0,0 0 0 0 0,1 0-1 0 0,-1 0 1 0 0,1 0 0 0 0,0 0 0 0 0,0 1-15 0 0,2-4-28 0 0,1 1-1 0 0,0-1 0 0 0,0 0 1 0 0,0 0-1 0 0,0-1 0 0 0,0 1 1 0 0,1-1-1 0 0,-1 1 1 0 0,1-1-1 0 0,-1 0 0 0 0,0 0 1 0 0,1-1-1 0 0,-1 1 0 0 0,1-1 1 0 0,0 0-1 0 0,-1 1 1 0 0,1-2-1 0 0,-1 1 0 0 0,1 0 1 0 0,-1-1-1 0 0,1 1 0 0 0,-1-1 1 0 0,1 0-1 0 0,-1 0 1 0 0,1-1-1 0 0,-1 1 0 0 0,0-1 1 0 0,0 1-1 0 0,0-1 0 0 0,0 0 1 0 0,0 0-1 0 0,0-1 1 0 0,0 1 27 0 0,-3 3 8 0 0,-1 0 0 0 0,1 0-1 0 0,0 0 1 0 0,0 0-1 0 0,0 0 1 0 0,-1 0-1 0 0,1 0 1 0 0,0 0-1 0 0,0 0 1 0 0,1 0-1 0 0,-1 0 1 0 0,0 0-1 0 0,0 0 1 0 0,0 0-1 0 0,1 0 1 0 0,-1 0-1 0 0,0 0 1 0 0,1 0-1 0 0,-1 0 1 0 0,1 0-1 0 0,-1 0 1 0 0,1 0 0 0 0,0 0-1 0 0,-1 0 1 0 0,1-1-1 0 0,0 1 1 0 0,0 0-1 0 0,-1 0 1 0 0,1-1-1 0 0,0 1 1 0 0,0 0-1 0 0,0-1 1 0 0,0 1-1 0 0,0-1 1 0 0,0 0-1 0 0,0 1 1 0 0,0-1-1 0 0,0 0 1 0 0,0 1-1 0 0,0-1 1 0 0,0 0-1 0 0,0 0 1 0 0,0 0 0 0 0,0 0-1 0 0,0 0 1 0 0,0 0-1 0 0,0 0 1 0 0,1 0-1 0 0,-1 0 1 0 0,0-1-1 0 0,0 1 1 0 0,0 0-1 0 0,0-1 1 0 0,0 1-1 0 0,0-1 1 0 0,-1 1-1 0 0,1-1 1 0 0,0 1-1 0 0,0-1 1 0 0,0 0-1 0 0,0 1 1 0 0,0-1-1 0 0,-1 0 1 0 0,1 0-1 0 0,0 0-5 0 0,5 42 585 0 0,-3 1 0 0 0,0 0 0 0 0,-3 0 1 0 0,-2 0-1 0 0,-4 24-586 0 0,1-57-573 0 0,4-12-6837 0 0,0-10-380 0 0</inkml:trace>
  <inkml:trace contextRef="#ctx0" brushRef="#br0" timeOffset="16916.186">13796 7453 9865 0 0,'0'0'4062'0'0,"2"9"-2786"0"0,21 165 1943 0 0,-23-173-3240 0 0,0 0 1 0 0,0 0 0 0 0,0 0-1 0 0,0 0 1 0 0,0 1 0 0 0,0-1 0 0 0,1 0-1 0 0,-1 0 1 0 0,0 0 0 0 0,1 0-1 0 0,-1 0 1 0 0,1 0 0 0 0,-1 0-1 0 0,1 0 1 0 0,0 0 0 0 0,-1 0-1 0 0,1 0 1 0 0,0 0 0 0 0,0-1 0 0 0,0 1-1 0 0,0 0 1 0 0,-1 0 0 0 0,1-1-1 0 0,0 1 1 0 0,0 0 0 0 0,0-1-1 0 0,0 1 1 0 0,1-1 0 0 0,-1 0 0 0 0,0 1-1 0 0,0-1 1 0 0,0 0 0 0 0,0 0-1 0 0,0 1 1 0 0,0-1 0 0 0,1 0-1 0 0,-1 0 1 0 0,0 0 0 0 0,0 0-1 0 0,0-1 1 0 0,0 1 0 0 0,0 0 0 0 0,1 0-1 0 0,-1-1 1 0 0,0 1 0 0 0,0-1-1 0 0,0 1 1 0 0,0-1 0 0 0,0 1-1 0 0,0-1 1 0 0,0 1 0 0 0,0-1-1 0 0,0 0 1 0 0,-1 0 0 0 0,1 0 0 0 0,0 1-1 0 0,0-1 1 0 0,-1 0 0 0 0,1 0-1 0 0,0 0 21 0 0,54-55-4876 0 0,-48 45 4395 0 0,12-17 0 0 0,-4 19 3163 0 0,-7 67 517 0 0,-8-49-3000 0 0,-2-6-156 0 0,1 0 0 0 0,0 0 0 0 0,0 0 0 0 0,0 0 0 0 0,0 1 0 0 0,0-1 0 0 0,1 0 0 0 0,-1 0 0 0 0,1 0 0 0 0,0 1 0 0 0,0-1 0 0 0,0 0 0 0 0,0 1 0 0 0,1-1-1 0 0,-1 0 1 0 0,1 0 0 0 0,0 0 0 0 0,0 0 0 0 0,0 0 0 0 0,0 1 0 0 0,1-2 0 0 0,-1 1 0 0 0,1 0 0 0 0,0 0 0 0 0,0 0 0 0 0,0-1 0 0 0,0 1 0 0 0,0-1 0 0 0,0 0 0 0 0,1 1 0 0 0,-1-1 0 0 0,1 0 0 0 0,0-1 0 0 0,-1 1 0 0 0,1 0 0 0 0,0-1 0 0 0,0 1 0 0 0,0-1 0 0 0,0 0 0 0 0,0 0 0 0 0,0 0 0 0 0,1-1 0 0 0,-1 1 0 0 0,0-1 0 0 0,0 1 0 0 0,1-1-1 0 0,-1 0 1 0 0,0 0 0 0 0,2-1-43 0 0,5-4-60 0 0,-1 0-1 0 0,0 0 0 0 0,0-1 0 0 0,-1 0 0 0 0,1-1 1 0 0,-1 0-1 0 0,-1 0 0 0 0,1-1 0 0 0,-1 0 0 0 0,-1 0 0 0 0,1-1 1 0 0,-1 0-1 0 0,-1 0 0 0 0,0 0 0 0 0,0 0 0 0 0,-1-1 1 0 0,0 0-1 0 0,1-5 61 0 0,-31 26-656 0 0,-74 75 1326 0 0,100-84-649 0 0,1 1 0 0 0,-1-1 0 0 0,0 1 0 0 0,1-1 0 0 0,-1 0 0 0 0,1 1 0 0 0,0-1 0 0 0,0 0 0 0 0,0 0 0 0 0,0 1 0 0 0,0-1 0 0 0,0 0 0 0 0,1 0 0 0 0,-1 0 0 0 0,1 0 0 0 0,-1-1 0 0 0,1 1 0 0 0,0 0 0 0 0,-1-1 0 0 0,1 1 0 0 0,0-1 0 0 0,0 1 0 0 0,0-1 0 0 0,1 0 0 0 0,-1 0 0 0 0,0 0 0 0 0,0 0 0 0 0,1 0 0 0 0,-1-1 0 0 0,0 1 0 0 0,1-1 0 0 0,-1 1 0 0 0,1-1-21 0 0,4 3 36 0 0,122 40 61 0 0,-71-41-4781 0 0,-42-7-1423 0 0,-2-9-2398 0 0</inkml:trace>
  <inkml:trace contextRef="#ctx0" brushRef="#br0" timeOffset="14233.194">12212 7396 588 0 0,'0'0'872'0'0,"0"0"1136"0"0,0 0-2008 0 0</inkml:trace>
  <inkml:trace contextRef="#ctx0" brushRef="#br0" timeOffset="14713.876">12162 7366 5717 0 0,'0'0'6539'0'0,"0"0"-4640"0"0,0 0-1577 0 0,0 0-106 0 0,0 0 56 0 0,0 0-134 0 0,0 0-52 0 0,0 0 96 0 0,0 0-20 0 0,4-6-90 0 0,-3 6-83 0 0,0-1 1 0 0,0 0 0 0 0,0 0-1 0 0,0 0 1 0 0,-1 0 0 0 0,1 0 0 0 0,0 0-1 0 0,0 0 1 0 0,-1 0 0 0 0,1 0-1 0 0,-1 0 1 0 0,1 0 0 0 0,-1 0-1 0 0,1 0 1 0 0,-1 0 0 0 0,0-1-1 0 0,1 1 1 0 0,-1 0 0 0 0,0 0-1 0 0,0 0 1 0 0,0-1 0 0 0,0 1-1 0 0,0 0 1 0 0,0 0 0 0 0,0 0 0 0 0,-1-1-1 0 0,1 1 1 0 0,0 0 0 0 0,-1 0-1 0 0,1 0 1 0 0,-1 0 0 0 0,1-1-1 0 0,-1 1 1 0 0,1 0 0 0 0,-1 0-1 0 0,0 0 1 0 0,0 0 0 0 0,1 1-1 0 0,-1-1 1 0 0,0 0 0 0 0,0 0-1 0 0,0 0 1 0 0,0 1 0 0 0,0-1 0 0 0,0 0-1 0 0,0 1 1 0 0,0-1 0 0 0,0 1-1 0 0,0-1 1 0 0,-1 1 0 0 0,1-1-1 0 0,0 1 1 0 0,0 0 0 0 0,0 0-1 0 0,-1 0 11 0 0,-4 2 16 0 0,1 1 0 0 0,-1 0 0 0 0,1 0 0 0 0,0 0 0 0 0,0 1 0 0 0,0 0 0 0 0,1 0 0 0 0,-1 0-1 0 0,1 0 1 0 0,0 1 0 0 0,0 0 0 0 0,1-1 0 0 0,-1 2 0 0 0,1-1 0 0 0,0 0 0 0 0,0 1 0 0 0,1-1-1 0 0,0 1 1 0 0,0 0 0 0 0,0 0 0 0 0,0 0 0 0 0,1 0 0 0 0,0 0 0 0 0,0 0 0 0 0,1 2-16 0 0,2-5 72 0 0,-1-1 1 0 0,1 0 0 0 0,0 0-1 0 0,0 0 1 0 0,0 0 0 0 0,0 0-1 0 0,1 0 1 0 0,-1-1 0 0 0,0 1-1 0 0,1-1 1 0 0,-1 1-1 0 0,1-1 1 0 0,-1 0 0 0 0,1 0-1 0 0,0 0 1 0 0,0 0 0 0 0,-1-1-1 0 0,1 1 1 0 0,0-1 0 0 0,0 0-1 0 0,0 0 1 0 0,-1 0-1 0 0,1 0 1 0 0,0 0 0 0 0,0 0-1 0 0,0-1 1 0 0,0 1 0 0 0,-1-1-1 0 0,1 0 1 0 0,0 0 0 0 0,-1 0-1 0 0,1 0 1 0 0,-1 0 0 0 0,1-1-1 0 0,-1 1 1 0 0,1-1-1 0 0,-1 0 1 0 0,0 1 0 0 0,0-1-1 0 0,1-1-72 0 0,36-42-81 0 0,-4 88-727 0 0,18 54-326 0 0,-47-92-1756 0 0,2-5-2968 0 0</inkml:trace>
  <inkml:trace contextRef="#ctx0" brushRef="#br0" timeOffset="10779.426">8992 6990 8461 0 0,'0'0'10109'0'0,"0"0"-9901"0"0,0 0-208 0 0,-7 46 0 0 0,3-21 52 0 0,-2 2 108 0 0,2 1-76 0 0,-2 2 52 0 0,2-1-40 0 0,-3-1-20 0 0,3-3-16 0 0,2-1 40 0 0,2-4-100 0 0,2-3-76 0 0,5-4-624 0 0,1-5-868 0 0,-2-2-2645 0 0,12-12-2891 0 0</inkml:trace>
  <inkml:trace contextRef="#ctx0" brushRef="#br0" timeOffset="10947.943">9149 7179 8989 0 0,'0'0'8485'0'0,"0"0"-8473"0"0,-41 4 36 0 0,14-5-48 0 0,-4-2 212 0 0,0 0-212 0 0,1-3-584 0 0,3 1-237 0 0,3-1-719 0 0,3-2-1328 0 0,9 2-2368 0 0,2-10-1461 0 0</inkml:trace>
  <inkml:trace contextRef="#ctx0" brushRef="#br0" timeOffset="11211.062">9188 7109 8553 0 0,'22'58'6589'0'0,"-11"-2"-3620"0"0,-11-44-2857 0 0,0 0 0 0 0,-1 0 0 0 0,0 0 0 0 0,-1 0 0 0 0,0 0 0 0 0,-1 0 0 0 0,0-1 0 0 0,-1 1 1 0 0,0-1-1 0 0,-1 0 0 0 0,0 0 0 0 0,-1 0 0 0 0,-3 3-112 0 0,13-92-4665 0 0,-4 77 4691 0 0,0-1 0 0 0,0 1 0 0 0,0-1 0 0 0,0 1 0 0 0,0-1-1 0 0,1 1 1 0 0,-1 0 0 0 0,1-1 0 0 0,-1 1 0 0 0,1-1 0 0 0,-1 1 0 0 0,1 0-1 0 0,0 0 1 0 0,-1-1 0 0 0,1 1 0 0 0,0 0 0 0 0,0 0 0 0 0,0 0 0 0 0,0 0-1 0 0,0 0 1 0 0,0 0 0 0 0,1 0 0 0 0,-1 0 0 0 0,0 1 0 0 0,0-1 0 0 0,1 0-1 0 0,-1 1 1 0 0,0-1 0 0 0,1 1 0 0 0,-1-1 0 0 0,0 1 0 0 0,1 0 0 0 0,-1-1-1 0 0,1 1 1 0 0,-1 0 0 0 0,1 0 0 0 0,-1 0 0 0 0,1 0 0 0 0,-1 0 0 0 0,0 0-1 0 0,1 1 1 0 0,-1-1 0 0 0,1 0 0 0 0,-1 1 0 0 0,0-1 0 0 0,1 1 0 0 0,-1 0-1 0 0,0-1 1 0 0,1 1 0 0 0,-1 0 0 0 0,0 0 0 0 0,0 0 0 0 0,1 0-26 0 0,48 64 2326 0 0,-46 0-2796 0 0,5-64-7568 0 0,1-8 118 0 0</inkml:trace>
  <inkml:trace contextRef="#ctx0" brushRef="#br0" timeOffset="11509.075">9452 7313 7325 0 0,'0'0'6440'0'0,"0"0"-4814"0"0,0 0-1344 0 0,0 0 118 0 0,0 0 92 0 0,3 6-164 0 0,-2-3-315 0 0,-1-1 1 0 0,1 0-1 0 0,0 0 1 0 0,0 0-1 0 0,0 1 1 0 0,0-1-1 0 0,0 0 1 0 0,1 0-1 0 0,-1 0 1 0 0,0-1-1 0 0,1 1 1 0 0,-1 0-1 0 0,1 0 1 0 0,0-1-1 0 0,0 1 1 0 0,0-1 0 0 0,-1 0-1 0 0,1 1 1 0 0,1-1-1 0 0,-1 0 1 0 0,0 0-1 0 0,0 0 1 0 0,0-1-1 0 0,0 1 1 0 0,1 0-1 0 0,-1-1 1 0 0,0 1-1 0 0,1-1 1 0 0,-1 0-1 0 0,0 0 1 0 0,1 0-1 0 0,-1 0 1 0 0,0 0-1 0 0,1-1 1 0 0,-1 1-1 0 0,0-1 1 0 0,1 1-1 0 0,-1-1 1 0 0,0 0-1 0 0,0 0 1 0 0,0 0-1 0 0,0 0 1 0 0,0 0-1 0 0,0 0 1 0 0,0-1-1 0 0,0 1 1 0 0,0-1-1 0 0,0 1 1 0 0,-1-1-1 0 0,1 0-13 0 0,-3 3-37 0 0,1-1-1 0 0,-1 1 0 0 0,1 0 1 0 0,-1-1-1 0 0,0 1 1 0 0,1-1-1 0 0,-1 1 0 0 0,0-1 1 0 0,1 0-1 0 0,-1 1 0 0 0,0-1 1 0 0,0 0-1 0 0,1 1 0 0 0,-1-1 1 0 0,0 0-1 0 0,0 0 1 0 0,0 0-1 0 0,1 0 0 0 0,-1 0 1 0 0,0 0-1 0 0,0 0 0 0 0,0 0 1 0 0,1 0-1 0 0,-1 0 1 0 0,0 0-1 0 0,0 0 0 0 0,0-1 1 0 0,1 1-1 0 0,-1 0 0 0 0,0-1 1 0 0,0 1-1 0 0,1 0 1 0 0,-1-1-1 0 0,0 1 0 0 0,1-1 1 0 0,-1 1-1 0 0,0-1 0 0 0,1 1 1 0 0,-1-1-1 0 0,1 0 1 0 0,-1 1-1 0 0,1-1 0 0 0,-1 0 1 0 0,1 1-1 0 0,0-1 0 0 0,-1 0 1 0 0,1 0-1 0 0,0 1 0 0 0,-1-1 1 0 0,1 0-1 0 0,0 0 1 0 0,0 1-1 0 0,0-1 0 0 0,0 0 1 0 0,0 0-1 0 0,0 0 0 0 0,0 1 1 0 0,0-1-1 0 0,0 0 1 0 0,0 0-1 0 0,0 0 0 0 0,0 1 1 0 0,1-1-1 0 0,-1-1 38 0 0,-3 4 54 0 0,1 0 0 0 0,-1-1 0 0 0,1 1 0 0 0,0 0 0 0 0,-1 0 0 0 0,1 0 0 0 0,0 1 0 0 0,0-1 0 0 0,0 0 0 0 0,0 1 0 0 0,1-1 0 0 0,-1 1 0 0 0,1 0 0 0 0,0 0 0 0 0,-1-1 0 0 0,1 1 1 0 0,0 0-1 0 0,1 0 0 0 0,-1 0 0 0 0,0 0 0 0 0,1 0 0 0 0,0 0 0 0 0,0 0 0 0 0,0 0 0 0 0,0 0 0 0 0,0 0 0 0 0,0 0 0 0 0,1 1 0 0 0,0-1 0 0 0,-1-1 0 0 0,1 1 0 0 0,0 0 0 0 0,0 0 0 0 0,1 0 0 0 0,-1 0 0 0 0,1-1 0 0 0,-1 1 0 0 0,1-1 0 0 0,0 1 0 0 0,0-1 0 0 0,0 0 0 0 0,0 1 0 0 0,0-1 0 0 0,1 0 0 0 0,-1-1 0 0 0,1 1 0 0 0,-1 0 0 0 0,1-1 0 0 0,0 1 0 0 0,-1-1 0 0 0,1 0 0 0 0,0 0 1 0 0,0 0-1 0 0,0 0 0 0 0,0 0 0 0 0,0-1 0 0 0,0 1 0 0 0,0-1 0 0 0,0 0 0 0 0,0 0-54 0 0,15-7-5695 0 0,-3-1-2088 0 0</inkml:trace>
  <inkml:trace contextRef="#ctx0" brushRef="#br0" timeOffset="12037.093">9765 7286 4012 0 0,'0'0'7198'0'0,"0"0"-3797"0"0,2 9-2025 0 0,1 5-960 0 0,1-5-203 0 0,-2 0 1 0 0,1 1 0 0 0,-2-1 0 0 0,1 1 0 0 0,-1-1-1 0 0,0 1 1 0 0,-1-1 0 0 0,0 1 0 0 0,-1-1 0 0 0,0 1 0 0 0,0-1-1 0 0,-3 9-213 0 0,15-74-341 0 0,-11 53 337 0 0,0 0-1 0 0,1 0 1 0 0,-1 0-1 0 0,1 0 1 0 0,-1 1 0 0 0,1-1-1 0 0,0 0 1 0 0,0 1-1 0 0,0-1 1 0 0,0 0 0 0 0,1 1-1 0 0,-1-1 1 0 0,1 1-1 0 0,-1 0 1 0 0,1-1 0 0 0,0 1-1 0 0,0 0 1 0 0,0 0-1 0 0,0 0 1 0 0,0 0 0 0 0,1 1-1 0 0,-1-1 1 0 0,0 1-1 0 0,1-1 1 0 0,-1 1-1 0 0,1 0 1 0 0,0 0 0 0 0,-1 0-1 0 0,1 0 1 0 0,0 0-1 0 0,0 1 1 0 0,-1-1 0 0 0,1 1-1 0 0,0 0 1 0 0,0 0-1 0 0,0 0 1 0 0,0 0 0 0 0,-1 0-1 0 0,1 0 1 0 0,0 1-1 0 0,0 0 1 0 0,0-1 0 0 0,-1 1-1 0 0,1 0 1 0 0,0 0-1 0 0,-1 1 1 0 0,1-1 0 0 0,-1 0-1 0 0,0 1 1 0 0,1 0-1 0 0,1 1 5 0 0,29 92 220 0 0,-30-93-182 0 0,0-1-1 0 0,0 1 1 0 0,0-1-1 0 0,1 0 1 0 0,-1 0-1 0 0,0 0 1 0 0,0 0-1 0 0,1-1 1 0 0,-1 0-1 0 0,0 1 1 0 0,1-1-1 0 0,-1 0 1 0 0,1-1-1 0 0,-1 1 1 0 0,0 0-1 0 0,1-1 1 0 0,-1 0-1 0 0,0 0 1 0 0,0 0-1 0 0,1 0 1 0 0,-1 0-1 0 0,0-1 1 0 0,0 0-1 0 0,0 1 1 0 0,0-1-1 0 0,-1 0 1 0 0,1 0-1 0 0,-1-1 1 0 0,1 1-1 0 0,-1 0 1 0 0,1-1-1 0 0,0-1-37 0 0,50-75-663 0 0,-71 94-465 0 0,15-14 1142 0 0,1 0 0 0 0,0 0 0 0 0,-1 1 0 0 0,1-1 0 0 0,0 1 0 0 0,0 0 0 0 0,-1 0 0 0 0,1 0 0 0 0,1 0 0 0 0,-1 0 0 0 0,0 0 0 0 0,0 0 0 0 0,1 0 0 0 0,0 1 0 0 0,-1-1 1 0 0,1 1-1 0 0,0-1 0 0 0,0 1 0 0 0,0 0 0 0 0,0-1 0 0 0,1 1 0 0 0,-1 0 0 0 0,1-1 0 0 0,0 1 0 0 0,-1 0 0 0 0,1 0 0 0 0,1-1 0 0 0,-1 1 0 0 0,0 0 0 0 0,1 0 0 0 0,-1-1 0 0 0,1 1 0 0 0,0 0 0 0 0,0-1 0 0 0,0 1 0 0 0,0-1 0 0 0,0 1 0 0 0,0-1 0 0 0,1 1 0 0 0,-1-1 0 0 0,1 0 0 0 0,0 0 0 0 0,0 0-14 0 0,16 4 30 0 0,0 0 1 0 0,0-2-1 0 0,0-1 0 0 0,1 0 0 0 0,0-1 0 0 0,0-1 0 0 0,-1-1 0 0 0,1 0 0 0 0,1-1-30 0 0,57-11-4532 0 0,-63 8 281 0 0,4-5-2683 0 0</inkml:trace>
  <inkml:trace contextRef="#ctx0" brushRef="#br0" timeOffset="12506.397">10495 7306 1032 0 0,'0'0'10527'0'0,"0"0"-6360"0"0,0 0-3191 0 0,6 2-616 0 0,15 3-267 0 0,-15-1-64 0 0,1-2 1 0 0,-1 1-1 0 0,0-1 0 0 0,0 1 0 0 0,1-2 0 0 0,-1 1 0 0 0,1-1 0 0 0,0 0 0 0 0,-1 0 0 0 0,1-1 0 0 0,0 0 0 0 0,0 0 0 0 0,-1-1 0 0 0,1 0 1 0 0,0 0-1 0 0,-1 0 0 0 0,1-1 0 0 0,-1 0 0 0 0,1 0 0 0 0,-1-1 0 0 0,0 0 0 0 0,0 0 0 0 0,0 0 0 0 0,-1-1 0 0 0,1 1 0 0 0,-1-1 0 0 0,1-1 1 0 0,-1 1-1 0 0,-1-1 0 0 0,3-3-29 0 0,-7 9-20 0 0,-1-1 1 0 0,1 1 0 0 0,-1-1 0 0 0,1 1 0 0 0,-1-1 0 0 0,1 1 0 0 0,-1-1-1 0 0,0 1 1 0 0,1-1 0 0 0,-1 0 0 0 0,0 1 0 0 0,0-1 0 0 0,1 0-1 0 0,-1 0 1 0 0,0 0 0 0 0,0 1 0 0 0,1-1 0 0 0,-1 0 0 0 0,0 0 0 0 0,0 0-1 0 0,1 0 1 0 0,-1 0 0 0 0,0 0 0 0 0,0-1 0 0 0,1 1 0 0 0,-1 0 0 0 0,0 0-1 0 0,1 0 1 0 0,-1-1 0 0 0,0 1 0 0 0,0 0 0 0 0,1-1 0 0 0,-1 1-1 0 0,1-1 1 0 0,-1 1 0 0 0,0-1 0 0 0,1 1 0 0 0,-1-1 0 0 0,1 1 0 0 0,-1-1-1 0 0,1 1 1 0 0,-1-1 0 0 0,1 0 0 0 0,0 1 0 0 0,-1-1 0 0 0,1 0-1 0 0,0 1 1 0 0,-1-1 0 0 0,1 0 0 0 0,0 0 0 0 0,0 1 0 0 0,0-1 0 0 0,-1 0-1 0 0,1 0 1 0 0,0 1 0 0 0,0-1 0 0 0,0 0 0 0 0,0 0 0 0 0,1 0 19 0 0,-59 80 749 0 0,57-78-711 0 0,0 1 1 0 0,1 0 0 0 0,-1 0 0 0 0,1-1 0 0 0,0 1 0 0 0,0 0 0 0 0,0 0 0 0 0,0 0-1 0 0,0 0 1 0 0,0-1 0 0 0,0 1 0 0 0,0 0 0 0 0,1 0 0 0 0,-1 0 0 0 0,1-1 0 0 0,-1 1-1 0 0,1 0 1 0 0,0-1 0 0 0,-1 1 0 0 0,1 0 0 0 0,0-1 0 0 0,0 1 0 0 0,0-1 0 0 0,1 1-1 0 0,-1-1 1 0 0,0 0 0 0 0,0 0 0 0 0,1 1 0 0 0,-1-1 0 0 0,1 0 0 0 0,-1 0 0 0 0,1 0 0 0 0,-1 0-1 0 0,1-1 1 0 0,0 1 0 0 0,-1 0 0 0 0,1-1 0 0 0,0 1 0 0 0,0-1 0 0 0,0 1 0 0 0,-1-1-1 0 0,1 0 1 0 0,0 0 0 0 0,0 0 0 0 0,0 0 0 0 0,-1 0 0 0 0,1 0 0 0 0,0-1 0 0 0,0 1-1 0 0,1-1-38 0 0,1 2-328 0 0,29-2-3359 0 0,-11-7-5131 0 0,-5-4 2061 0 0</inkml:trace>
  <inkml:trace contextRef="#ctx0" brushRef="#br0" timeOffset="12755.277">10943 7224 7189 0 0,'0'0'7444'0'0,"0"0"-6864"0"0,2 44-468 0 0,-4-24 544 0 0,-5 4 149 0 0,-3-2-269 0 0,-2 0-152 0 0,-1-3-124 0 0,-1-2-100 0 0,0-3-124 0 0,0-4-36 0 0,-2-4-356 0 0,6-3-268 0 0,0-3-297 0 0,-1-5-315 0 0,4-5-808 0 0,3 1-3224 0 0,4-11-2445 0 0</inkml:trace>
  <inkml:trace contextRef="#ctx0" brushRef="#br0" timeOffset="12909.997">10864 7283 11821 0 0,'0'0'4444'0'0,"0"0"-3931"0"0,33 56 35 0 0,-22-31 256 0 0,-3 5-224 0 0,1-4-260 0 0,-6-3-124 0 0,1-4-84 0 0,-4-3-28 0 0,3-4 4 0 0,-3-1-4 0 0,1-5-84 0 0,2-2-172 0 0,-2-4-564 0 0,4 0-564 0 0,-1 0-1501 0 0,6-8-4583 0 0</inkml:trace>
  <inkml:trace contextRef="#ctx0" brushRef="#br0" timeOffset="13115.397">11114 7457 7961 0 0,'0'0'9513'0'0,"0"0"-8697"0"0,13 44-740 0 0,-13-32 208 0 0,0 2-28 0 0,0-6-84 0 0,-2-1-36 0 0,-1-2 0 0 0,2-3-28 0 0,1 0 52 0 0,-3-2 24 0 0,3 0-24 0 0,0-2-160 0 0,0-3-308 0 0,0-2-600 0 0,0-5-848 0 0,0-6-1193 0 0,0 2-4115 0 0</inkml:trace>
  <inkml:trace contextRef="#ctx0" brushRef="#br0" timeOffset="13116.397">11218 7259 15837 0 0,'0'0'2261'0'0,"0"0"-2213"0"0,0 0-48 0 0,0 0-208 0 0,0 0 144 0 0,0 0-24 0 0,0 0-220 0 0,0 0-328 0 0,0 0-457 0 0,0 0-799 0 0,-2 16-2996 0 0,2-16-3913 0 0</inkml:trace>
  <inkml:trace contextRef="#ctx0" brushRef="#br0" timeOffset="13345.989">11385 7340 11777 0 0,'0'0'3125'0'0,"-7"0"-2609"0"0,1-1-240 0 0,-57 0-839 0 0,62 1 544 0 0,0 0 1 0 0,0 0-1 0 0,0 0 0 0 0,0 0 1 0 0,0 1-1 0 0,0-1 1 0 0,0 0-1 0 0,0 1 1 0 0,0-1-1 0 0,0 1 1 0 0,0-1-1 0 0,0 1 1 0 0,0-1-1 0 0,0 1 1 0 0,1 0-1 0 0,-1-1 0 0 0,0 1 1 0 0,0 0-1 0 0,1 0 1 0 0,-1-1-1 0 0,0 1 1 0 0,1 0-1 0 0,-1 0 1 0 0,1 0-1 0 0,-1 0 1 0 0,1 0-1 0 0,-1 0 0 0 0,1 0 1 0 0,0 0-1 0 0,-1 0 1 0 0,1 0-1 0 0,0 0 1 0 0,0 0-1 0 0,0 0 1 0 0,0 0-1 0 0,0 0 1 0 0,0 1-1 0 0,0-1 1 0 0,0 0-1 0 0,1 0 0 0 0,-1 0 1 0 0,0 0-1 0 0,0 0 1 0 0,1 0-1 0 0,-1 0 1 0 0,1 0-1 0 0,-1 0 1 0 0,1-1-1 0 0,-1 1 1 0 0,1 0-1 0 0,0 0 1 0 0,0 0-1 0 0,-1 0 0 0 0,1-1 1 0 0,0 1-1 0 0,0 0 1 0 0,0-1-1 0 0,0 1 19 0 0,134 151 3636 0 0,-134-151-3615 0 0,-1 1 0 0 0,1-1 1 0 0,0 1-1 0 0,-1-1 0 0 0,1 1 1 0 0,-1-1-1 0 0,1 1 0 0 0,-1-1 0 0 0,0 1 1 0 0,0-1-1 0 0,0 1 0 0 0,0-1 0 0 0,0 1 1 0 0,0 0-1 0 0,0-1 0 0 0,0 1 0 0 0,-1-1 1 0 0,1 1-1 0 0,-1-1 0 0 0,1 1 1 0 0,-1-1-1 0 0,1 1 0 0 0,-1-1 0 0 0,0 0 1 0 0,0 1-1 0 0,0-1 0 0 0,0 0 0 0 0,0 1 1 0 0,0-1-1 0 0,0 0 0 0 0,0 0 0 0 0,0 0 1 0 0,0 0-1 0 0,-1 0 0 0 0,1 0 1 0 0,0-1-1 0 0,-1 1 0 0 0,1 0 0 0 0,-1 0 1 0 0,1-1-1 0 0,-1 1 0 0 0,1-1 0 0 0,-1 0 1 0 0,1 1-1 0 0,-1-1 0 0 0,1 0 0 0 0,-1 0 1 0 0,1 0-1 0 0,-1 0 0 0 0,0 0 1 0 0,1 0-1 0 0,-1-1-21 0 0,-46-5-960 0 0,11-14-4308 0 0,23 1-1965 0 0</inkml:trace>
  <inkml:trace contextRef="#ctx0" brushRef="#br0" timeOffset="13611.787">11516 7208 6645 0 0,'0'0'8900'0'0,"16"49"-8092"0"0,-12-23-235 0 0,-1 5 171 0 0,-2 4-100 0 0,-1-2-260 0 0,0-2-152 0 0,-1-4-96 0 0,-4-3-64 0 0,1-5-72 0 0,1-3-84 0 0,3-4-320 0 0,0-4-576 0 0,5-3-1285 0 0,-1-4-2767 0 0,10-8-4893 0 0</inkml:trace>
  <inkml:trace contextRef="#ctx0" brushRef="#br0" timeOffset="13858.235">11650 7438 15585 0 0,'0'0'2325'0'0,"0"0"-2325"0"0,-42 3-168 0 0,14-5 164 0 0,-13-8-216 0 0,1-2-1117 0 0,9 2-1151 0 0,-4-12-4672 0 0</inkml:trace>
  <inkml:trace contextRef="#ctx0" brushRef="#br0" timeOffset="8340.349">6641 7192 11129 0 0,'0'0'3285'0'0,"0"0"-2530"0"0,0 0-521 0 0,0 0 516 0 0,0 0 109 0 0,0 0-90 0 0,0 0-130 0 0,0 0-227 0 0,0 0-170 0 0,-9-31 322 0 0,24-115-1562 0 0,-13 145 991 0 0,-1 1 0 0 0,1-1 0 0 0,0 1 0 0 0,-1 0 0 0 0,1-1 0 0 0,0 1 1 0 0,0 0-1 0 0,0 0 0 0 0,-1 0 0 0 0,1 1 0 0 0,0-1 0 0 0,0 0 0 0 0,-1 0 0 0 0,1 1 0 0 0,0 0 1 0 0,-1-1-1 0 0,1 1 0 0 0,0 0 0 0 0,-1-1 0 0 0,1 1 0 0 0,-1 0 0 0 0,1 0 0 0 0,-1 0 1 0 0,0 1-1 0 0,1-1 0 0 0,-1 0 0 0 0,0 0 0 0 0,0 1 0 0 0,0-1 0 0 0,0 1 0 0 0,0-1 1 0 0,0 1-1 0 0,0-1 0 0 0,0 1 0 0 0,-1 0 0 0 0,1-1 0 0 0,-1 1 0 0 0,1 0 0 0 0,-1 0 7 0 0,3 1 33 0 0,89 116 1345 0 0,-89-119-1334 0 0,-1-1 1 0 0,0 1-1 0 0,1-1 0 0 0,-1 0 1 0 0,0 0-1 0 0,0 0 0 0 0,0 0 1 0 0,0 0-1 0 0,0 0 0 0 0,0-1 1 0 0,0 1-1 0 0,0-1 0 0 0,0 1 1 0 0,0-1-1 0 0,-1 0 0 0 0,1 1 1 0 0,-1-1-1 0 0,1 0 0 0 0,-1 0 1 0 0,0 0-1 0 0,0 0 0 0 0,0-1 1 0 0,0 1-1 0 0,0 0 0 0 0,0 0 1 0 0,-1-1-1 0 0,1 1 1 0 0,-1 0-1 0 0,0-1 0 0 0,1 1 1 0 0,-1 0-1 0 0,0-1 0 0 0,0 1 1 0 0,0 0-1 0 0,-1-1 0 0 0,1 1 1 0 0,-1-1-1 0 0,1 1 0 0 0,-1 0-44 0 0,-6-130-2207 0 0,20 136-9283 0 0,0 2 4576 0 0</inkml:trace>
  <inkml:trace contextRef="#ctx0" brushRef="#br0" timeOffset="8589.115">7086 6860 3024 0 0,'0'0'8870'0'0,"0"0"-6364"0"0,0 0-2255 0 0,0 0 44 0 0,-2 6 330 0 0,-4 23 370 0 0,-3 1-645 0 0,2 1 0 0 0,2 0 0 0 0,0 1-1 0 0,2-1 1 0 0,2 1 0 0 0,0 0 0 0 0,3 10-350 0 0,20 0-176 0 0,-9-59-9073 0 0,-5 0 271 0 0</inkml:trace>
  <inkml:trace contextRef="#ctx0" brushRef="#br0" timeOffset="8806.841">7282 7033 12589 0 0,'0'0'2357'0'0,"0"0"-1686"0"0,2 10-267 0 0,3 17-13 0 0,-1 0 1 0 0,-2 0-1 0 0,-1 0 1 0 0,0 0-1 0 0,-3 0 1 0 0,0 1-1 0 0,-1-1 1 0 0,-2-1-1 0 0,-7 24-391 0 0,11-79-6551 0 0,1 15 103 0 0</inkml:trace>
  <inkml:trace contextRef="#ctx0" brushRef="#br0" timeOffset="9133.57">7309 7014 820 0 0,'0'0'10042'0'0,"0"0"-6493"0"0,0 0-2818 0 0,0 0-568 0 0,0 0-97 0 0,0 0 86 0 0,0 0 172 0 0,0 7-18 0 0,0-4-291 0 0,-1 1 26 0 0,1 0 1 0 0,-1 0-1 0 0,1 0 1 0 0,-1 0 0 0 0,1 0-1 0 0,1 1 1 0 0,-1-1-1 0 0,0 0 1 0 0,1 0-1 0 0,0 0 1 0 0,0 0 0 0 0,0 0-1 0 0,0-1 1 0 0,1 1-1 0 0,-1 0 1 0 0,1 0-1 0 0,0-1 1 0 0,0 1-1 0 0,1-1 1 0 0,-1 0 0 0 0,1 0-1 0 0,-1 0 1 0 0,1 0-1 0 0,0 0 1 0 0,0 0-1 0 0,0-1 1 0 0,1 1 0 0 0,-1-1-1 0 0,1 0 1 0 0,-1 0-1 0 0,1 0 1 0 0,0-1-1 0 0,-1 1 1 0 0,1-1 0 0 0,0 0-1 0 0,0 0 1 0 0,1 0-42 0 0,43-64-1939 0 0,-45 63 1988 0 0,-1 0 0 0 0,0 1 0 0 0,1 0 1 0 0,-1-1-1 0 0,0 1 0 0 0,1 0 0 0 0,-1 0 0 0 0,0 0 1 0 0,0 1-1 0 0,0-1 0 0 0,0 0 0 0 0,0 1 0 0 0,0-1 1 0 0,0 1-1 0 0,-1 0 0 0 0,1-1 0 0 0,0 1 0 0 0,-1 0 1 0 0,1 0-1 0 0,-1 0 0 0 0,0 0 0 0 0,0 1 0 0 0,0-1 1 0 0,0 0-1 0 0,0 0 0 0 0,0 1 0 0 0,-1-1 0 0 0,1 0 1 0 0,-1 1-1 0 0,1-1 0 0 0,-1 1 0 0 0,0-1 1 0 0,0 1-1 0 0,0-1 0 0 0,0 0-49 0 0,-1 54 334 0 0,-11-44-4662 0 0,12-12 934 0 0,0-5-2455 0 0</inkml:trace>
  <inkml:trace contextRef="#ctx0" brushRef="#br0" timeOffset="9398.263">7605 7255 12597 0 0,'0'0'3096'0'0,"0"0"-2736"0"0,0 0-360 0 0,0 0 320 0 0,-11 41-107 0 0,2-35-53 0 0,4 0 28 0 0,-4-4-36 0 0,1 1-152 0 0,-2-3-52 0 0,0 0-532 0 0,-1-3-213 0 0,4-2-159 0 0,-2-4-672 0 0,5 3-1612 0 0,4-6-4101 0 0</inkml:trace>
  <inkml:trace contextRef="#ctx0" brushRef="#br0" timeOffset="9693.768">7876 7051 7417 0 0,'0'0'6615'0'0,"0"0"-4662"0"0,-1 8-1667 0 0,1-6-274 0 0,0 1 1 0 0,0-1-1 0 0,0 0 1 0 0,0 1 0 0 0,-1-1-1 0 0,1 1 1 0 0,-1-1-1 0 0,0 1 1 0 0,0-1-1 0 0,0 0 1 0 0,0 0-1 0 0,0 1 1 0 0,0-1 0 0 0,0 0-1 0 0,-1 0 1 0 0,1 0-1 0 0,-1 0 1 0 0,0 0-1 0 0,1-1 1 0 0,-1 1-1 0 0,0-1 1 0 0,0 1-1 0 0,0-1 1 0 0,0 1 0 0 0,0-1-1 0 0,-1 0 1 0 0,1 0-1 0 0,0 0 1 0 0,0 0-1 0 0,-1 0 1 0 0,1-1-1 0 0,-1 1 1 0 0,1-1-1 0 0,-1 1 1 0 0,1-1 0 0 0,0 0-1 0 0,-1 0 1 0 0,1 0-1 0 0,-1-1 1 0 0,1 1-1 0 0,-1 0 1 0 0,1-1-1 0 0,-1 0 1 0 0,1 1 0 0 0,-1-1-13 0 0,0 0-42 0 0,0-1 1 0 0,0 1 0 0 0,0 0 0 0 0,0-1 0 0 0,1 1 0 0 0,-1-1 0 0 0,0 0 0 0 0,1 0 0 0 0,-1 0-1 0 0,1 0 1 0 0,0-1 0 0 0,0 1 0 0 0,0-1 0 0 0,0 1 0 0 0,0-1 0 0 0,0 1 0 0 0,1-1-1 0 0,-1 0 1 0 0,1 0 0 0 0,0 0 0 0 0,0 0 0 0 0,0 0 0 0 0,0 0 0 0 0,1 0 0 0 0,-1 0 0 0 0,1-1-1 0 0,-1 1 1 0 0,1 0 0 0 0,0 0 0 0 0,1 0 0 0 0,-1-1 0 0 0,0 1 0 0 0,1-1 41 0 0,27 36 1020 0 0,-25-23-900 0 0,0-1 0 0 0,0 1 1 0 0,-1 0-1 0 0,0 0 0 0 0,0 1 0 0 0,-1-1 1 0 0,0 0-1 0 0,-1 0 0 0 0,0 1 0 0 0,0-1 1 0 0,-1 0-1 0 0,0 0 0 0 0,-1 0 1 0 0,0 1-1 0 0,0-1 0 0 0,-1-1 0 0 0,0 1 1 0 0,-1 0-1 0 0,0-1 0 0 0,0 0 0 0 0,-5 7-120 0 0,6-15-3 0 0,1 0-1 0 0,-1-1 0 0 0,1 0 0 0 0,-1 1 0 0 0,1-1 0 0 0,-1 0 1 0 0,1 0-1 0 0,-1 0 0 0 0,1 0 0 0 0,0-1 0 0 0,-1 1 1 0 0,1-1-1 0 0,0 1 0 0 0,0-1 0 0 0,0 0 0 0 0,0 0 0 0 0,1 0 1 0 0,-1 0-1 0 0,0 0 0 0 0,1 0 0 0 0,-1 0 0 0 0,1-1 0 0 0,0 1 1 0 0,0 0-1 0 0,0-1 0 0 0,0 1 0 0 0,0-1 0 0 0,1 1 1 0 0,-1-1-1 0 0,1 0 0 0 0,-1 1 0 0 0,1-1 0 0 0,0 1 0 0 0,0-1 1 0 0,0 0-1 0 0,0 1 0 0 0,1-1 0 0 0,-1-1 4 0 0,10-99-1064 0 0,-9 101 1010 0 0,-1 0-1 0 0,0 0 1 0 0,1 0 0 0 0,-1 0-1 0 0,1 1 1 0 0,0-1 0 0 0,0 0-1 0 0,-1 0 1 0 0,1 0 0 0 0,1 1 0 0 0,-1-1-1 0 0,0 0 1 0 0,0 1 0 0 0,0-1-1 0 0,1 1 1 0 0,-1-1 0 0 0,1 1-1 0 0,-1 0 1 0 0,1 0 0 0 0,0 0-1 0 0,-1 0 1 0 0,1 0 0 0 0,0 0-1 0 0,0 0 1 0 0,0 0 0 0 0,0 1-1 0 0,0-1 1 0 0,0 1 0 0 0,0-1-1 0 0,0 1 1 0 0,0 0 0 0 0,0 0 0 0 0,0 0-1 0 0,0 0 1 0 0,0 0 0 0 0,0 0-1 0 0,0 0 1 0 0,-1 1 0 0 0,1-1-1 0 0,0 1 1 0 0,0-1 0 0 0,0 1-1 0 0,0 0 1 0 0,0 0 0 0 0,-1 0-1 0 0,1 0 1 0 0,0 0 0 0 0,-1 0-1 0 0,2 1 55 0 0,11 8-6951 0 0,-6-9 313 0 0</inkml:trace>
  <inkml:trace contextRef="#ctx0" brushRef="#br0" timeOffset="9943.008">8042 6930 6065 0 0,'0'0'8584'0'0,"39"65"-7864"0"0,-21-20-716 0 0,-4 11 864 0 0,-6-4 121 0 0,-6-8-245 0 0,-2-8-212 0 0,-6-7-276 0 0,1-7-120 0 0,-8-3-60 0 0,-4 2-76 0 0,-4 0-248 0 0,-3 0-456 0 0,-3-5-660 0 0,6-8-1285 0 0,-6-11-4995 0 0</inkml:trace>
  <inkml:trace contextRef="#ctx0" brushRef="#br0" timeOffset="6783.796">5176 6815 4456 0 0,'0'0'6761'0'0,"0"0"-4878"0"0,7 2-1843 0 0,201 39 773 0 0,-206-42-825 0 0,-1 0-1 0 0,1 0 0 0 0,0 0 1 0 0,-1 0-1 0 0,0 0 0 0 0,1 0 1 0 0,-1 0-1 0 0,0-1 1 0 0,1 1-1 0 0,-1-1 0 0 0,0 1 1 0 0,0-1-1 0 0,0 1 0 0 0,0-1 1 0 0,-1 1-1 0 0,1-1 1 0 0,0 0-1 0 0,-1 0 0 0 0,1 1 1 0 0,-1-1-1 0 0,1 0 0 0 0,-1 0 1 0 0,0 0-1 0 0,0 1 0 0 0,0-1 1 0 0,0 0-1 0 0,0 0 1 0 0,0 0-1 0 0,0 0 0 0 0,-1 1 1 0 0,1-1-1 0 0,-1 0 0 0 0,1 0 1 0 0,-1 1-1 0 0,0-1 0 0 0,1 0 1 0 0,-1 1-1 0 0,0-1 1 0 0,0 1-1 0 0,0-1 0 0 0,0 1 1 0 0,-1-1-1 0 0,1 1 0 0 0,0 0 1 0 0,-1 0-1 0 0,1-1 1 0 0,-1 1-1 0 0,1 0 0 0 0,-1 0 1 0 0,1 0-1 0 0,-1 1 0 0 0,0-1 1 0 0,1 0-1 0 0,-1 1 0 0 0,0-1 1 0 0,0 1-1 0 0,1-1 1 0 0,-2 1 12 0 0,-4-8-9 0 0,-1 1 1 0 0,0 0 0 0 0,-1 1 0 0 0,0-1-1 0 0,0 2 1 0 0,0-1 0 0 0,0 1 0 0 0,-1 1-1 0 0,0-1 1 0 0,0 2 0 0 0,0-1 0 0 0,0 2-1 0 0,-1-1 1 0 0,-4 1 8 0 0,13 5 100 0 0,0 0-1 0 0,0 0 1 0 0,0 0-1 0 0,0 1 1 0 0,1-1-1 0 0,-1 1 1 0 0,1 0-1 0 0,0-1 1 0 0,0 1-1 0 0,0 0 1 0 0,1-1 0 0 0,-1 1-1 0 0,1 0 1 0 0,0 0-1 0 0,0 0 1 0 0,0-1-1 0 0,1 1 1 0 0,-1 0-1 0 0,1 0 1 0 0,0 0-1 0 0,0-1 1 0 0,0 1-1 0 0,1 1-99 0 0,0 4 338 0 0,12 163 2512 0 0,-11-56-5372 0 0,-2-117-2555 0 0,2-9-4010 0 0</inkml:trace>
  <inkml:trace contextRef="#ctx0" brushRef="#br0" timeOffset="7049.138">5424 6986 9581 0 0,'0'0'7921'0'0,"0"0"-7921"0"0,0 0-60 0 0,0 0 60 0 0,-45 5 208 0 0,24-5-32 0 0,-1-2-52 0 0,3 2-124 0 0,-3-3-188 0 0,3 1-904 0 0,-1-1-469 0 0,6-1-635 0 0,4 1-1820 0 0,3-11-3241 0 0</inkml:trace>
  <inkml:trace contextRef="#ctx0" brushRef="#br0" timeOffset="7313.336">5569 7056 7901 0 0,'0'0'6920'0'0,"0"0"-5208"0"0,0 0-1379 0 0,0 0 174 0 0,0 0-72 0 0,-6 4-107 0 0,5-3-337 0 0,0 1 0 0 0,0-1 0 0 0,1 0 0 0 0,-1 1 0 0 0,0-1 1 0 0,0 0-1 0 0,0 0 0 0 0,-1 0 0 0 0,1 0 0 0 0,0 0 0 0 0,0 0 0 0 0,0 0 1 0 0,-1-1-1 0 0,1 1 0 0 0,0 0 0 0 0,-1-1 0 0 0,1 1 0 0 0,-1-1 0 0 0,1 1 1 0 0,-1-1-1 0 0,1 0 0 0 0,-1 1 0 0 0,1-1 0 0 0,-1 0 0 0 0,1 0 0 0 0,-1 0 1 0 0,1 0-1 0 0,-1 0 0 0 0,1-1 0 0 0,-1 1 0 0 0,1 0 0 0 0,-1-1 0 0 0,1 1 1 0 0,0-1-1 0 0,-1 1 0 0 0,1-1 0 0 0,0 0 0 0 0,-1 0 0 0 0,1 0 0 0 0,0 1 1 0 0,0-1-1 0 0,0 0 0 0 0,-1 0 0 0 0,1-1 0 0 0,0 1 0 0 0,0 0 0 0 0,1 0 1 0 0,-1 0-1 0 0,0-1 0 0 0,0 1 0 0 0,1 0 0 0 0,-1-1 0 0 0,0 1 0 0 0,1-1 1 0 0,0 1-1 0 0,-1-1 0 0 0,1 1 0 0 0,0-1 0 0 0,0 1 0 0 0,0-1 9 0 0,1-3-56 0 0,0 1 1 0 0,1-1-1 0 0,-1 1 0 0 0,1-1 0 0 0,0 1 0 0 0,1-1 0 0 0,-1 1 0 0 0,1 0 1 0 0,0 0-1 0 0,0 0 0 0 0,0 1 0 0 0,0-1 0 0 0,1 1 0 0 0,-1-1 0 0 0,1 1 1 0 0,0 0-1 0 0,0 1 0 0 0,0-1 0 0 0,1 1 0 0 0,-1-1 0 0 0,0 1 0 0 0,1 1 1 0 0,0-1-1 0 0,-1 1 0 0 0,1-1 0 0 0,0 1 0 0 0,0 1 0 0 0,0-1 0 0 0,-1 1 1 0 0,1 0-1 0 0,0 0 0 0 0,3 0 56 0 0,56 20-8056 0 0,-54-14 2055 0 0</inkml:trace>
  <inkml:trace contextRef="#ctx0" brushRef="#br0" timeOffset="7482.228">5829 7090 11717 0 0,'0'0'4033'0'0,"0"0"-3139"0"0,0 0-692 0 0,0 0 4 0 0,0 0 36 0 0,0 0 2 0 0,0 0-113 0 0,4 0-60 0 0,-3-1-111 0 0,1 1 0 0 0,-1 0 0 0 0,0-1 0 0 0,1 1 0 0 0,-1-1 0 0 0,1 0 0 0 0,-1 0-1 0 0,0 1 1 0 0,1-1 0 0 0,-1 0 0 0 0,0 0 0 0 0,0 0 0 0 0,0 0 0 0 0,0 0 0 0 0,0-1 0 0 0,0 1-1 0 0,0 0 1 0 0,0 0 0 0 0,0-1 0 0 0,-1 1 0 0 0,1 0 0 0 0,0-1 0 0 0,-1 1 0 0 0,1-1 0 0 0,-1 1 0 0 0,0-1-1 0 0,1 1 1 0 0,-1-1 0 0 0,0 1 0 0 0,0-1 0 0 0,0 1 0 0 0,0-1 0 0 0,0 1 0 0 0,0-1 0 0 0,-1 1-1 0 0,1-1 1 0 0,0 1 0 0 0,-1-1 0 0 0,1 1 0 0 0,-1-1 0 0 0,0 1 0 0 0,1 0 0 0 0,-1-1 0 0 0,0 1 0 0 0,0 0-1 0 0,0-1 1 0 0,0 1 0 0 0,0 0 0 0 0,0 0 0 0 0,0 0 0 0 0,0 0 0 0 0,-1-1 40 0 0,-2 3 23 0 0,0-1 0 0 0,1 1 0 0 0,-1-1 0 0 0,1 1 0 0 0,-1 0 0 0 0,1 1 0 0 0,-1-1 0 0 0,1 0 0 0 0,0 1 0 0 0,0 0 0 0 0,0 0 0 0 0,0 0 0 0 0,0 0 0 0 0,0 0 0 0 0,0 1 0 0 0,1-1 0 0 0,-1 1 0 0 0,1 0 0 0 0,0 0 0 0 0,-1 0 0 0 0,1 0 0 0 0,1 0 0 0 0,-1 0 0 0 0,0 0 0 0 0,1 1 0 0 0,0-1 0 0 0,-1 1 0 0 0,1-1 0 0 0,1 1 0 0 0,-1-1 0 0 0,0 4-24 0 0,5 8-2387 0 0,8-11-2986 0 0,3-6-1487 0 0</inkml:trace>
  <inkml:trace contextRef="#ctx0" brushRef="#br0" timeOffset="7949.311">5952 7088 12073 0 0,'0'0'2674'0'0,"0"0"-2092"0"0,0 0-424 0 0,0 0 56 0 0,0 0 116 0 0,0 0-34 0 0,0 0 44 0 0,0 0-24 0 0,0 0-69 0 0,1-10-1015 0 0,-1 9 735 0 0,0-1-1 0 0,0 1 1 0 0,0-1 0 0 0,1 1-1 0 0,-1-1 1 0 0,0 1-1 0 0,1-1 1 0 0,-1 1 0 0 0,1 0-1 0 0,-1-1 1 0 0,1 1 0 0 0,-1 0-1 0 0,1-1 1 0 0,0 1-1 0 0,0 0 1 0 0,0 0 0 0 0,0 0-1 0 0,0-1 1 0 0,0 1 0 0 0,0 0-1 0 0,0 0 1 0 0,0 1-1 0 0,1-1 1 0 0,-1 0 0 0 0,0 0-1 0 0,0 1 1 0 0,1-1-1 0 0,-1 0 1 0 0,1 1 0 0 0,-1-1-1 0 0,0 1 1 0 0,1 0 0 0 0,-1 0-1 0 0,1-1 1 0 0,-1 1-1 0 0,1 0 1 0 0,-1 0 0 0 0,1 0-1 0 0,-1 0 1 0 0,1 1-1 0 0,-1-1 1 0 0,1 0 0 0 0,-1 1-1 0 0,1-1 1 0 0,-1 1 0 0 0,0-1-1 0 0,1 1 1 0 0,-1 0-1 0 0,0-1 1 0 0,1 1 0 0 0,-1 0-1 0 0,0 0 1 0 0,0 0 0 0 0,0 0-1 0 0,0 0 1 0 0,1 1 33 0 0,51 70 2786 0 0,-43-20-2055 0 0,-10-52-557 0 0,5-28-1219 0 0,31-48-2000 0 0,-35 76 3113 0 0,1-1 1 0 0,-1 0 0 0 0,0 1 0 0 0,1-1-1 0 0,-1 1 1 0 0,1-1 0 0 0,-1 1 0 0 0,1-1 0 0 0,-1 1-1 0 0,1 0 1 0 0,-1 0 0 0 0,1 0 0 0 0,-1 0-1 0 0,1 0 1 0 0,-1 0 0 0 0,1 0 0 0 0,-1 1 0 0 0,1-1-1 0 0,-1 0 1 0 0,0 1 0 0 0,1-1 0 0 0,-1 1-1 0 0,1 0 1 0 0,-1-1 0 0 0,0 1 0 0 0,1 0 0 0 0,-1 0-1 0 0,0 0 1 0 0,0 0 0 0 0,0 0 0 0 0,0 0-1 0 0,0 0 1 0 0,0 0 0 0 0,0 0 0 0 0,0 1 0 0 0,0-1-69 0 0,26 46 1366 0 0,-26-49-1363 0 0,0-1-1 0 0,-1 1 1 0 0,1-1 0 0 0,0 1 0 0 0,0-1 0 0 0,0 1 0 0 0,1 0 0 0 0,-1-1 0 0 0,0 1 0 0 0,1 0 0 0 0,-1 0 0 0 0,1 0 0 0 0,0 0 0 0 0,0 1-1 0 0,0-1 1 0 0,0 0 0 0 0,0 1 0 0 0,0-1 0 0 0,0 1 0 0 0,1 0 0 0 0,-1-1 0 0 0,0 1 0 0 0,1 0 0 0 0,-1 1 0 0 0,1-1 0 0 0,-1 0-1 0 0,1 1 1 0 0,-1-1 0 0 0,1 1 0 0 0,0 0 0 0 0,-1 0 0 0 0,1 0 0 0 0,-1 0 0 0 0,1 0 0 0 0,-1 1 0 0 0,1-1 0 0 0,0 1 0 0 0,-1 0-1 0 0,1-1 1 0 0,-1 1 0 0 0,0 0 0 0 0,1 1 0 0 0,-1-1 0 0 0,0 0 0 0 0,0 1 0 0 0,0-1 0 0 0,0 1 0 0 0,0 0 0 0 0,0-1 0 0 0,0 1-1 0 0,0 0 1 0 0,-1 0 0 0 0,1 0 0 0 0,-1 0 0 0 0,1 1 0 0 0,-1-1 0 0 0,0 0 0 0 0,0 1 0 0 0,0-1 0 0 0,0 1 0 0 0,0-1 0 0 0,-1 1-1 0 0,1-1 1 0 0,-1 1 0 0 0,1-1 0 0 0,-1 1 0 0 0,0-1 0 0 0,0 1 0 0 0,-1 1-3 0 0,2-1-599 0 0,0 15 567 0 0,-2-11-8635 0 0,2-9 180 0 0</inkml:trace>
  <inkml:trace contextRef="#ctx0" brushRef="#br0" timeOffset="23063.92">18881 7770 14781 0 0,'3'6'2205'0'0,"3"15"-2017"0"0,-1 0-1 0 0,0-1 1 0 0,-2 2-1 0 0,0-1 1 0 0,-2 0-1 0 0,0 1 1 0 0,-2-1 0 0 0,0 0-1 0 0,-1 1 1 0 0,-1-1-1 0 0,-1 0 1 0 0,-1-1-1 0 0,-1 1 1 0 0,-1 0-188 0 0,6-13-1264 0 0,7-15-7481 0 0,5-9-562 0 0</inkml:trace>
  <inkml:trace contextRef="#ctx0" brushRef="#br0" timeOffset="23250.591">18977 7958 11569 0 0,'0'0'5517'0'0,"0"0"-5517"0"0,0 0-200 0 0,0 0 200 0 0,0 0 496 0 0,-47 8-100 0 0,25-11-148 0 0,-2-3-248 0 0,0-2-1144 0 0,1-4-1133 0 0,6 3-3019 0 0,5-10-3925 0 0</inkml:trace>
  <inkml:trace contextRef="#ctx0" brushRef="#br0" timeOffset="23966.496">19039 7884 15073 0 0,'5'16'339'0'0,"0"1"0"0"0,-1 0 0 0 0,-1-1 0 0 0,0 1 0 0 0,-1 0 0 0 0,-1 1 0 0 0,-1-1 0 0 0,-1 0 0 0 0,0 0 0 0 0,-1 0-1 0 0,0 0 1 0 0,-6 16-339 0 0,11-45-1332 0 0,25-64-8318 0 0,-3 57 8627 0 0,11 40 7352 0 0,2 40-2264 0 0,-9 42-2560 0 0,12-111-362 0 0,52-68-2403 0 0,-94 77 1242 0 0,1-1-1 0 0,-1 1 1 0 0,0-1-1 0 0,1 1 1 0 0,-1-1 0 0 0,0 0-1 0 0,0 1 1 0 0,1-1-1 0 0,-1 1 1 0 0,0-1-1 0 0,0 0 1 0 0,1 0 0 0 0,-1 0-1 0 0,0 1 1 0 0,0-1-1 0 0,0 0 1 0 0,0 0 0 0 0,1 0-1 0 0,-1 0 1 0 0,0 0-1 0 0,0 0 1 0 0,0-1-1 0 0,0 1 1 0 0,1 0 0 0 0,-1 0-1 0 0,0-1 1 0 0,0 1-1 0 0,1 0 1 0 0,-1-1 0 0 0,0 1-1 0 0,0-1 1 0 0,1 1-1 0 0,-1-1 1 0 0,0 1-1 0 0,1-1 1 0 0,-1 1 0 0 0,1-1-1 0 0,-1 0 1 0 0,1 1-1 0 0,-1-1 1 0 0,1 0 0 0 0,-1 1-1 0 0,1-1 1 0 0,0 0-1 0 0,-1 0 1 0 0,1 1-1 0 0,0-1 1 0 0,0 0 0 0 0,-1 0-1 0 0,1 0 1 0 0,0 1-1 0 0,0-1 1 0 0,0 0 0 0 0,0 0-1 0 0,0 0 1 0 0,0 0-1 0 0,0 1 1 0 0,1-1-1 0 0,-1 0 1 0 0,0 0 0 0 0,0 0-1 0 0,0 1 1 0 0,1-1-1 0 0,-1 0 1 0 0,1 0 0 0 0,-1 1-1 0 0,0-1 1 0 0,1 0-1 0 0,0 0 19 0 0,-17 111 865 0 0,17-109-902 0 0,0 0 0 0 0,1-1 0 0 0,-1 1 0 0 0,0-1 0 0 0,0 0 0 0 0,0 1 0 0 0,1-1 0 0 0,-1 0 0 0 0,0 0 0 0 0,0 0 0 0 0,0 0 0 0 0,1 0 0 0 0,-1 0 0 0 0,0 0 0 0 0,0 0 0 0 0,1 0 1 0 0,-1-1-1 0 0,0 1 0 0 0,0 0 0 0 0,0-1 0 0 0,0 1 0 0 0,1-1 0 0 0,-1 1 0 0 0,0-1 0 0 0,0 0 0 0 0,0 1 0 0 0,0-1 0 0 0,0 0 0 0 0,-1 0 0 0 0,1 0 0 0 0,0 0 0 0 0,0 0 0 0 0,0 0 0 0 0,-1 0 0 0 0,1 0 0 0 0,0 0 0 0 0,-1 0 0 0 0,1 0 0 0 0,-1 0 0 0 0,1 0 0 0 0,-1-1 0 0 0,0 0 37 0 0,8-11-1834 0 0,-8 14 1854 0 0,0-1 0 0 0,1 1 0 0 0,-1 0 0 0 0,0 0 0 0 0,1-1 0 0 0,-1 1 0 0 0,1 0 0 0 0,-1-1 0 0 0,1 1 0 0 0,-1 0 0 0 0,1-1 0 0 0,0 1 0 0 0,-1-1 0 0 0,1 1 0 0 0,0-1-1 0 0,-1 1 1 0 0,1-1 0 0 0,0 1 0 0 0,0-1 0 0 0,0 0 0 0 0,-1 1 0 0 0,1-1 0 0 0,0 0 0 0 0,0 0 0 0 0,0 0 0 0 0,0 0 0 0 0,-1 0 0 0 0,1 0 0 0 0,0 0 0 0 0,0 0 0 0 0,0 0 0 0 0,0 0 0 0 0,-1 0-1 0 0,1 0 1 0 0,0 0 0 0 0,0-1 0 0 0,0 1 0 0 0,-1 0 0 0 0,1-1 0 0 0,0 1 0 0 0,0-1 0 0 0,-1 1 0 0 0,1 0 0 0 0,0-1 0 0 0,-1 0 0 0 0,1 1 0 0 0,0-1 0 0 0,-1 1 0 0 0,1-1 0 0 0,-1 0 0 0 0,1 1-1 0 0,-1-1 1 0 0,1 0 0 0 0,-1 0 0 0 0,0 1 0 0 0,1-1 0 0 0,-1 0 0 0 0,0 0 0 0 0,0 0 0 0 0,0 0 0 0 0,1 1 0 0 0,-1-1 0 0 0,0 0 0 0 0,0 0-20 0 0,22 115 2833 0 0,19-136-1637 0 0,-30 11-1279 0 0,0 0-1 0 0,0-1 1 0 0,-1 0 0 0 0,-1 0 0 0 0,0-1-1 0 0,0-1 1 0 0,-2 1 0 0 0,1-2 0 0 0,-2 1-1 0 0,0-1 1 0 0,-1 1 0 0 0,0-2 0 0 0,-1 1-1 0 0,-1 0 1 0 0,0-1 0 0 0,-1 1 0 0 0,-1-1 0 0 0,0 0-1 0 0,-1 0 1 0 0,-2-12 83 0 0,-7 124-424 0 0,9 76 1519 0 0,22-137-936 0 0,-5-30-4121 0 0,-2-9-2762 0 0</inkml:trace>
  <inkml:trace contextRef="#ctx0" brushRef="#br0" timeOffset="24121.522">19726 8121 16321 0 0,'0'0'3113'0'0,"-58"-12"-3113"0"0,15-2-352 0 0,-7-3 352 0 0,1 2 184 0 0,1 0-184 0 0,-2 1-504 0 0,8-2-956 0 0,15 5-3869 0 0,1-8-6204 0 0</inkml:trace>
  <inkml:trace contextRef="#ctx0" brushRef="#br0" timeOffset="21875.503">17553 7670 11969 0 0,'0'0'3377'0'0,"0"0"-2301"0"0,0 0-505 0 0,0 0-40 0 0,0 0-398 0 0,-7-2-122 0 0,-3-2-74 0 0,0 0 0 0 0,-1 1-1 0 0,1 1 1 0 0,-1 0 0 0 0,0 0 0 0 0,0 1 0 0 0,1 0 0 0 0,-1 1 0 0 0,0 0 0 0 0,0 1 0 0 0,0 0 0 0 0,0 1 0 0 0,1 0 0 0 0,-1 1 0 0 0,1 0 0 0 0,0 1 0 0 0,0 0 0 0 0,0 0 63 0 0,9-1-44 0 0,0-1 0 0 0,0 0 0 0 0,0 1 0 0 0,1-1-1 0 0,-1 1 1 0 0,1-1 0 0 0,0 1 0 0 0,0 0 0 0 0,0-1 0 0 0,0 1 0 0 0,0-1 0 0 0,1 1 0 0 0,-1-1 0 0 0,1 1 0 0 0,-1-1 0 0 0,1 1 0 0 0,0-1-1 0 0,0 0 1 0 0,0 1 0 0 0,0-1 0 0 0,1 0 0 0 0,-1 0 0 0 0,1 0 0 0 0,-1 0 0 0 0,1 0 0 0 0,0 0 0 0 0,-1 0 0 0 0,1 0 0 0 0,0-1-1 0 0,0 1 1 0 0,0-1 0 0 0,1 1 0 0 0,-1-1 0 0 0,0 0 0 0 0,0 0 0 0 0,1 0 0 0 0,1 0 44 0 0,3 6 69 0 0,24 17 421 0 0,-22-19-338 0 0,0 1 1 0 0,0 0 0 0 0,-1 0-1 0 0,0 1 1 0 0,0 0 0 0 0,0 1-1 0 0,-1 0 1 0 0,0 0-1 0 0,-1 0 1 0 0,0 1 0 0 0,0 0-1 0 0,-1 0 1 0 0,0 1 0 0 0,0 0-1 0 0,-1-1 1 0 0,-1 1 0 0 0,1 4-153 0 0,-4-12 40 0 0,0 0 1 0 0,-1 1-1 0 0,0-1 1 0 0,1 1-1 0 0,-1-1 1 0 0,0 0-1 0 0,0 0 1 0 0,0 0 0 0 0,0 1-1 0 0,-1-1 1 0 0,1 0-1 0 0,-1 0 1 0 0,1-1-1 0 0,-1 1 1 0 0,0 0-1 0 0,1 0 1 0 0,-1-1-1 0 0,0 1 1 0 0,0-1 0 0 0,0 0-1 0 0,0 1 1 0 0,-1-1-1 0 0,1 0 1 0 0,0 0-1 0 0,0 0 1 0 0,-1-1-1 0 0,1 1 1 0 0,0-1-1 0 0,-1 1 1 0 0,1-1 0 0 0,-1 0-1 0 0,1 1 1 0 0,-1-1-1 0 0,1-1 1 0 0,0 1-1 0 0,-1 0 1 0 0,1-1-1 0 0,-2 1-40 0 0,-87-35-2900 0 0,86 22-2086 0 0,9-7-5984 0 0</inkml:trace>
  <inkml:trace contextRef="#ctx0" brushRef="#br0" timeOffset="22213.405">17699 7790 12569 0 0,'-1'7'2328'0'0,"-54"154"1201"0"0,56-159-3552 0 0,0 1 0 0 0,0-1 0 0 0,1 0 0 0 0,-1 1 0 0 0,1-1-1 0 0,0 0 1 0 0,0 0 0 0 0,0 0 0 0 0,0 0 0 0 0,0 0 0 0 0,0-1 0 0 0,0 1-1 0 0,1-1 1 0 0,-1 1 0 0 0,1-1 0 0 0,-1 0 0 0 0,1 0 0 0 0,-1 0-1 0 0,1 0 1 0 0,0 0 0 0 0,-1-1 0 0 0,1 1 0 0 0,0-1 0 0 0,0 0 0 0 0,0 1-1 0 0,-1-1 1 0 0,1-1 0 0 0,0 1 0 0 0,0 0 0 0 0,-1-1 0 0 0,1 1 0 0 0,0-1-1 0 0,-1 0 1 0 0,1 0 0 0 0,0 0 0 0 0,-1 0 0 0 0,1 0 0 0 0,-1-1-1 0 0,0 1 1 0 0,1-1 0 0 0,-1 1 0 0 0,0-1 0 0 0,0 0 0 0 0,0 0 0 0 0,0 0-1 0 0,0 0 1 0 0,0-2 23 0 0,65-106-3545 0 0,-58 113 6609 0 0,-5 49-1420 0 0,-12-23-1278 0 0,2 45-1928 0 0,13-72-1300 0 0,8-3-3004 0 0</inkml:trace>
  <inkml:trace contextRef="#ctx0" brushRef="#br0" timeOffset="22459.387">18097 7857 7857 0 0,'0'0'7276'0'0,"0"0"-5486"0"0,0 0-1467 0 0,-7 2-190 0 0,3 0-126 0 0,0-1 1 0 0,0 1-1 0 0,0-1 0 0 0,1 1 1 0 0,-1 0-1 0 0,0 1 1 0 0,1-1-1 0 0,0 1 0 0 0,0-1 1 0 0,0 1-1 0 0,0 0 0 0 0,0 0 1 0 0,0 0-1 0 0,1 1 1 0 0,0-1-1 0 0,-1 1 0 0 0,1-1 1 0 0,1 1-1 0 0,-1 0 0 0 0,0 0 1 0 0,1 0-1 0 0,0 0 1 0 0,0 0-1 0 0,0 0 0 0 0,0 0 1 0 0,1 0-1 0 0,-1 0 0 0 0,1 0 1 0 0,0 0-1 0 0,0 0 1 0 0,1 0-1 0 0,-1 1 0 0 0,1 0-7 0 0,2-1 46 0 0,-1 1-1 0 0,1-1 0 0 0,0 0 1 0 0,0 0-1 0 0,0 0 0 0 0,1 0 1 0 0,-1-1-1 0 0,1 1 0 0 0,0-1 1 0 0,0 0-1 0 0,0 0 0 0 0,0 0 1 0 0,1-1-1 0 0,-1 1 0 0 0,1-1 1 0 0,0 0-1 0 0,0 0 0 0 0,-1-1 1 0 0,1 1-1 0 0,0-1 0 0 0,0 0 1 0 0,0-1-1 0 0,0 1 0 0 0,1-1 1 0 0,-1 0-1 0 0,3 0-45 0 0,4-6-3124 0 0,-7-4-2819 0 0,-3-7-3519 0 0</inkml:trace>
  <inkml:trace contextRef="#ctx0" brushRef="#br0" timeOffset="22783.901">18331 7698 13565 0 0,'5'32'752'0'0,"-1"-1"1"0"0,-1 0-1 0 0,-2 1 0 0 0,-2-1 0 0 0,0 1 0 0 0,-2-1 0 0 0,-1 1 0 0 0,-8 26-752 0 0,9-48-107 0 0,-3 24 583 0 0,16-48-2569 0 0,41-72-3499 0 0,-50 84 5684 0 0,0 1 0 0 0,0-1-1 0 0,0 1 1 0 0,0 0 0 0 0,1-1-1 0 0,-1 1 1 0 0,1 0 0 0 0,-1 0-1 0 0,1 0 1 0 0,-1 0 0 0 0,1 0-1 0 0,0 0 1 0 0,0 0 0 0 0,-1 0-1 0 0,1 1 1 0 0,0-1 0 0 0,0 1-1 0 0,0-1 1 0 0,0 1 0 0 0,-1 0-1 0 0,1 0 1 0 0,0 0 0 0 0,0 0-1 0 0,0 0 1 0 0,0 0 0 0 0,0 0-1 0 0,0 1 1 0 0,0-1 0 0 0,-1 1-1 0 0,1-1 1 0 0,0 1 0 0 0,0 0-1 0 0,-1 0 1 0 0,1 0 0 0 0,0-1 0 0 0,-1 2-1 0 0,1-1 1 0 0,-1 0 0 0 0,1 0-1 0 0,-1 0 1 0 0,0 1 0 0 0,1-1-1 0 0,-1 1 1 0 0,0-1 0 0 0,0 1-1 0 0,0-1 1 0 0,0 1 0 0 0,0 0-1 0 0,0 0-91 0 0,3 4 99 0 0,0 0 0 0 0,0 0 0 0 0,0 1 0 0 0,-1-1 0 0 0,0 1 0 0 0,0 0 1 0 0,0 0-1 0 0,-1 0 0 0 0,0 0 0 0 0,-1 1 0 0 0,1-1 0 0 0,-2 0 0 0 0,1 1 0 0 0,-1-1 0 0 0,0 1 0 0 0,0-1 0 0 0,-1 0 0 0 0,0 1 0 0 0,0-1 0 0 0,-2 6-99 0 0,1-12-470 0 0,3-2-5928 0 0,8-9-313 0 0</inkml:trace>
  <inkml:trace contextRef="#ctx0" brushRef="#br0" timeOffset="20537.2">16340 7521 8657 0 0,'0'0'5075'0'0,"0"0"-3999"0"0,0 0-1136 0 0,0 0 17 0 0,0 0-62 0 0,0 0 31 0 0,0 0 416 0 0,3 5-40 0 0,134 65 166 0 0,-134-69-434 0 0,-1 0 0 0 0,0 1 0 0 0,0 0 1 0 0,0-1-1 0 0,0 1 0 0 0,0 0 0 0 0,0 0 0 0 0,-1 0 0 0 0,1 1 0 0 0,0-1 1 0 0,-1 0-1 0 0,0 0 0 0 0,0 1 0 0 0,0-1 0 0 0,0 1 0 0 0,0-1 0 0 0,0 1 0 0 0,0-1 1 0 0,-1 1-1 0 0,1 0 0 0 0,-1-1 0 0 0,0 1 0 0 0,0 0 0 0 0,0-1 0 0 0,0 1 1 0 0,0 0-1 0 0,-1-1 0 0 0,1 1 0 0 0,-1 0 0 0 0,0-1 0 0 0,0 1 0 0 0,1-1 0 0 0,-2 1 1 0 0,1-1-1 0 0,0 0 0 0 0,0 1 0 0 0,-1-1 0 0 0,1 0 0 0 0,-3 2-34 0 0,-80 77 1664 0 0,67-68-1825 0 0,15-11 183 0 0,-1 0 0 0 0,1 0 0 0 0,0 1 0 0 0,0-1 0 0 0,0 1 0 0 0,0-1 1 0 0,0 1-1 0 0,0-1 0 0 0,1 1 0 0 0,-1 0 0 0 0,1 0 0 0 0,0 0 0 0 0,0 0 1 0 0,0 0-1 0 0,0 0 0 0 0,0 0 0 0 0,1 0 0 0 0,-1 0 0 0 0,1 0 0 0 0,0 0 0 0 0,0 1 1 0 0,0-1-1 0 0,0 0 0 0 0,1 0 0 0 0,-1 0 0 0 0,1 0 0 0 0,0 0 0 0 0,0 0 0 0 0,0 0 1 0 0,0 0-1 0 0,1 0 0 0 0,-1 0 0 0 0,1 0 0 0 0,-1-1 0 0 0,1 1 0 0 0,0-1 1 0 0,0 1-1 0 0,0-1 0 0 0,1 0 0 0 0,-1 0 0 0 0,0 0 0 0 0,1 0 0 0 0,0 0 0 0 0,-1 0 1 0 0,1-1-1 0 0,0 1 0 0 0,0-1 0 0 0,0 0 0 0 0,0 0 0 0 0,0 0 0 0 0,0 0 0 0 0,0 0 1 0 0,0-1-1 0 0,0 1 0 0 0,0-1 0 0 0,0 0 0 0 0,0 0 0 0 0,1 0 0 0 0,-1 0 1 0 0,0-1-1 0 0,0 1 0 0 0,3-2-22 0 0,47-10-1237 0 0,-36 3-1938 0 0,0-2-3484 0 0,1-4-2106 0 0</inkml:trace>
  <inkml:trace contextRef="#ctx0" brushRef="#br0" timeOffset="20786.47">16607 7765 15945 0 0,'0'0'1725'0'0,"0"0"-1725"0"0,-44-3 0 0 0,20 0 124 0 0,-3-1 40 0 0,-2 1-116 0 0,2 1-48 0 0,0 0-1228 0 0,4-1-1269 0 0,6 2-2759 0 0,3-5-3009 0 0</inkml:trace>
  <inkml:trace contextRef="#ctx0" brushRef="#br0" timeOffset="21038.24">16619 7930 5156 0 0,'0'0'7080'0'0,"0"0"-5545"0"0,0 0-1602 0 0,0 0-492 0 0,0 0-597 0 0,0 0-635 0 0,8-1-434 0 0,43 8 1007 0 0,25 46 7207 0 0,-73-50-5841 0 0,-1 0 0 0 0,0 0 0 0 0,1 0 0 0 0,-2 0 0 0 0,1 1 0 0 0,0-1 0 0 0,0 1 0 0 0,-1-1 0 0 0,0 1 0 0 0,0-1 0 0 0,0 1 0 0 0,0 0 0 0 0,-1-1 0 0 0,1 1 0 0 0,-1 0 0 0 0,0 0 0 0 0,0-1 0 0 0,0 1 0 0 0,-1 0 0 0 0,1 0 0 0 0,-1-1 0 0 0,0 1 0 0 0,0 1-148 0 0,-1-2 4 0 0,0 1 0 0 0,0-1 0 0 0,0 1 0 0 0,0-1 0 0 0,-1 0 0 0 0,1 0 1 0 0,-1 0-1 0 0,0-1 0 0 0,0 1 0 0 0,0-1 0 0 0,0 1 0 0 0,0-1 0 0 0,-1 0 0 0 0,1 0 0 0 0,-1 0 0 0 0,1-1 0 0 0,-1 1 0 0 0,0-1 0 0 0,0 0 0 0 0,1 0 0 0 0,-1 0 0 0 0,-3 0-4 0 0,-18-1-4466 0 0,19-3-2161 0 0</inkml:trace>
  <inkml:trace contextRef="#ctx0" brushRef="#br0" timeOffset="21286.452">16847 7980 5673 0 0,'0'0'7256'0'0,"0"0"-6860"0"0,0 0 12 0 0,0 0 480 0 0,-40 41-296 0 0,36-29-376 0 0,2 1-4 0 0,2 1 164 0 0,2-1-44 0 0,6 1-83 0 0,1-4-37 0 0,3 1-212 0 0,0-4-248 0 0,3-1-1705 0 0,-5-3-2907 0 0,7-7-4769 0 0</inkml:trace>
  <inkml:trace contextRef="#ctx0" brushRef="#br0" timeOffset="18320.446">14763 7483 8265 0 0,'0'0'4791'0'0,"0"0"-3617"0"0,0 9-906 0 0,2 22 519 0 0,-10 238 2623 0 0,1-246-3547 0 0,6-22-9267 0 0,1-20 486 0 0</inkml:trace>
  <inkml:trace contextRef="#ctx0" brushRef="#br0" timeOffset="18569.466">14765 7435 8009 0 0,'0'0'5589'0'0,"8"2"-4122"0"0,1-1-1346 0 0,-1 2 0 0 0,1-1 0 0 0,-1 1 0 0 0,1 0 0 0 0,-1 1 0 0 0,0 0 0 0 0,-1 0 0 0 0,1 1 0 0 0,-1 0 0 0 0,0 0 1 0 0,0 0-1 0 0,0 1 0 0 0,-1 0 0 0 0,1 1 0 0 0,-2-1 0 0 0,1 1 0 0 0,-1 0 0 0 0,0 1 0 0 0,0-1 0 0 0,-1 1 0 0 0,0 0 0 0 0,-1 0 0 0 0,1 1 0 0 0,-1 0-121 0 0,-49 27-178 0 0,5-35-4732 0 0,25-8-1739 0 0</inkml:trace>
  <inkml:trace contextRef="#ctx0" brushRef="#br0" timeOffset="18832.48">15132 7692 15397 0 0,'0'0'1151'0'0,"0"0"-1910"0"0,0 0 613 0 0,0 0 490 0 0,0 0-130 0 0,0 0-530 0 0,1-3-86 0 0,0 1 381 0 0,0 0-1 0 0,1 0 1 0 0,-1 0-1 0 0,0 0 1 0 0,-1 0 0 0 0,1 0-1 0 0,0 0 1 0 0,-1 0-1 0 0,1-1 1 0 0,-1 1-1 0 0,0 0 1 0 0,1 0-1 0 0,-1 0 1 0 0,0-1-1 0 0,0 1 1 0 0,-1 0-1 0 0,1 0 1 0 0,0-1-1 0 0,-1 1 1 0 0,1 0-1 0 0,-1 0 1 0 0,0 0-1 0 0,0 0 1 0 0,0 0-1 0 0,0 0 1 0 0,0 0-1 0 0,0 0 1 0 0,0 0-1 0 0,-1 1 1 0 0,1-1-1 0 0,-1 0 1 0 0,1 1-1 0 0,-1-1 1 0 0,1 1-1 0 0,-1-1 1 0 0,0 1-1 0 0,0 0 1 0 0,0 0-1 0 0,0 0 1 0 0,0 0 0 0 0,0 0-1 0 0,0 0 1 0 0,0 1-1 0 0,0-1 1 0 0,0 0-1 0 0,-1 1 1 0 0,1 0-1 0 0,0 0 1 0 0,0 0-1 0 0,-1 0 1 0 0,1 0-1 0 0,0 0 1 0 0,0 0-1 0 0,0 1 1 0 0,-1-1-1 0 0,1 1 1 0 0,0-1-1 0 0,0 1 1 0 0,0 0-1 0 0,0 0 1 0 0,0 0-1 0 0,0 0 22 0 0,-2 1 76 0 0,0 1-1 0 0,0-1 0 0 0,1 1 0 0 0,0-1 0 0 0,-1 1 1 0 0,1 0-1 0 0,0 0 0 0 0,0 1 0 0 0,1-1 1 0 0,-1 0-1 0 0,1 1 0 0 0,-1 0 0 0 0,1 0 1 0 0,0-1-1 0 0,1 1 0 0 0,-1 1 0 0 0,1-1 1 0 0,-1 0-1 0 0,1 2-75 0 0,53 8-317 0 0,-16-17-7474 0 0,-19-5 318 0 0</inkml:trace>
  <inkml:trace contextRef="#ctx0" brushRef="#br0" timeOffset="19079.264">15283 7736 11069 0 0,'0'0'6577'0'0,"0"0"-6401"0"0,0 0-172 0 0,0 0 292 0 0,0 0 36 0 0,0 0-84 0 0,-20 37-40 0 0,16-33-108 0 0,0-1-88 0 0,1-1 36 0 0,2-1-12 0 0,-2-1-36 0 0,3 0-344 0 0,0 0-372 0 0,0-2-488 0 0,0-4-645 0 0,0 0-4099 0 0,4-15-3097 0 0</inkml:trace>
  <inkml:trace contextRef="#ctx0" brushRef="#br0" timeOffset="19266.652">15321 7571 16442 0 0,'0'0'2168'0'0,"0"0"-1664"0"0,0 0-332 0 0,0 0-60 0 0,0 0 4 0 0,0 0-116 0 0,0 0-88 0 0,0 0-60 0 0,0 0 64 0 0,0 0-52 0 0,2 8-688 0 0,-2-6-668 0 0,3-1-1485 0 0,5-2-4519 0 0</inkml:trace>
  <inkml:trace contextRef="#ctx0" brushRef="#br0" timeOffset="19544.586">15430 7694 12537 0 0,'0'0'3485'0'0,"0"7"-2643"0"0,-31 109 1238 0 0,49-156-4229 0 0,-18 37 2041 0 0,0 0 0 0 0,0 1 0 0 0,1-1 0 0 0,-1 0 0 0 0,1 1 0 0 0,0-1 0 0 0,0 1 0 0 0,0-1-1 0 0,0 1 1 0 0,0-1 0 0 0,1 1 0 0 0,-1 0 0 0 0,1 0 0 0 0,-1-1 0 0 0,1 1 0 0 0,0 0 0 0 0,0 0-1 0 0,0 1 1 0 0,0-1 0 0 0,0 0 0 0 0,0 1 0 0 0,1-1 0 0 0,-1 1 0 0 0,0 0 0 0 0,1 0 0 0 0,-1 0-1 0 0,1 0 1 0 0,-1 0 0 0 0,1 0 0 0 0,0 1 0 0 0,-1-1 0 0 0,3 1 108 0 0,0 0 142 0 0,-1 1 1 0 0,1 0-1 0 0,-1 0 1 0 0,0 0-1 0 0,1 1 1 0 0,-1 0-1 0 0,0 0 1 0 0,0 0-1 0 0,0 0 1 0 0,0 1-1 0 0,0-1 1 0 0,0 1-1 0 0,-1 0 0 0 0,1 0 1 0 0,-1 0-1 0 0,0 1 1 0 0,0-1-1 0 0,0 1 1 0 0,0 0-1 0 0,-1 0 1 0 0,0 0-1 0 0,1 0 1 0 0,-1 0-1 0 0,-1 0 1 0 0,1 0-1 0 0,-1 1 1 0 0,1-1-1 0 0,-1 1 0 0 0,-1-1 1 0 0,1 1-1 0 0,-1-1 1 0 0,1 1-1 0 0,-1 0 1 0 0,0-1-1 0 0,-1 1 1 0 0,1-1-1 0 0,-1 1 1 0 0,0-1-1 0 0,0 1 1 0 0,-1-1-1 0 0,0 3-142 0 0,-1-4-909 0 0,2-7-5457 0 0,2-9-1960 0 0</inkml:trace>
  <inkml:trace contextRef="#ctx0" brushRef="#br0" timeOffset="19794.495">15732 7578 11569 0 0,'0'0'3860'0'0,"13"39"-3484"0"0,-11-16 541 0 0,0 5-21 0 0,-2 2-180 0 0,0 0-344 0 0,-2-1-140 0 0,-2-2-96 0 0,0-2-12 0 0,0-3-16 0 0,1-5-108 0 0,3-3-60 0 0,0-6-592 0 0,0-4-1032 0 0,3-2-2733 0 0,5-10-2940 0 0</inkml:trace>
  <inkml:trace contextRef="#ctx0" brushRef="#br0" timeOffset="19795.495">15836 7707 10905 0 0,'0'0'7321'0'0,"0"0"-7321"0"0,0 0-76 0 0,0 0 76 0 0,-46 3 88 0 0,9-3-76 0 0,0-2-12 0 0,6-1-1552 0 0,-3-11-5333 0 0</inkml:trace>
  <inkml:trace contextRef="#ctx0" brushRef="#br0" timeOffset="28027.108">4302 8228 6565 0 0,'0'0'5701'0'0,"0"0"-4116"0"0,0 0-1733 0 0,0 0 238 0 0,0 0 63 0 0,0 0-341 0 0,4 0-521 0 0,7 1 849 0 0,-1 0 1 0 0,0 0 0 0 0,1 1 0 0 0,-1 1 0 0 0,0 0 0 0 0,0 0 0 0 0,-1 1-1 0 0,1 0 1 0 0,-1 1 0 0 0,1 0 0 0 0,-1 0 0 0 0,-1 1 0 0 0,6 4-141 0 0,-12-9 58 0 0,1 1-1 0 0,-1-1 1 0 0,0 1 0 0 0,0 0 0 0 0,1 0 0 0 0,-1 0 0 0 0,0 0-1 0 0,-1 0 1 0 0,1 1 0 0 0,0-1 0 0 0,-1 0 0 0 0,1 1 0 0 0,-1-1-1 0 0,0 1 1 0 0,0 0 0 0 0,0-1 0 0 0,0 1 0 0 0,0 0-1 0 0,0 0 1 0 0,-1 0 0 0 0,1 0 0 0 0,-1-1 0 0 0,0 1 0 0 0,0 0-1 0 0,0 0 1 0 0,0 0 0 0 0,-1 0 0 0 0,1 0 0 0 0,-1 0-1 0 0,0-1 1 0 0,0 1 0 0 0,0 0 0 0 0,0 0 0 0 0,0-1 0 0 0,0 1-1 0 0,-1-1 1 0 0,1 1 0 0 0,-1-1 0 0 0,0 0 0 0 0,1 1 0 0 0,-1-1-1 0 0,0 0 1 0 0,-1 0 0 0 0,1 0 0 0 0,0-1 0 0 0,-1 1-1 0 0,1 0 1 0 0,0-1 0 0 0,-1 0 0 0 0,-1 1-58 0 0,-45 21-624 0 0,14-19-4197 0 0,24-5-544 0 0</inkml:trace>
  <inkml:trace contextRef="#ctx0" brushRef="#br0" timeOffset="28228.387">4610 8198 6005 0 0,'0'0'7264'0'0,"0"0"-5323"0"0,0 0-1631 0 0,-8 8 279 0 0,2-3-534 0 0,0 0 1 0 0,0 0 0 0 0,0 0-1 0 0,1 1 1 0 0,0 0 0 0 0,0 0-1 0 0,1 0 1 0 0,0 1-1 0 0,0-1 1 0 0,0 1 0 0 0,1 0-1 0 0,0 0 1 0 0,0 0 0 0 0,1 1-1 0 0,0-1 1 0 0,0 1-1 0 0,1-1 1 0 0,0 1 0 0 0,0 0-1 0 0,1-1 1 0 0,-1 1-1 0 0,2 0 1 0 0,-1-1 0 0 0,1 1-1 0 0,1 0 1 0 0,0 3-56 0 0,69 12-710 0 0,-20-32-5951 0 0,-35-2-339 0 0</inkml:trace>
  <inkml:trace contextRef="#ctx0" brushRef="#br0" timeOffset="28476.824">4896 8031 3088 0 0,'0'0'6717'0'0,"0"0"-4638"0"0,8 9-1227 0 0,81 133 3587 0 0,-84-130-4393 0 0,-2 0 0 0 0,1 1-1 0 0,-1 0 1 0 0,-1-1 0 0 0,0 1 0 0 0,-1 0 0 0 0,0 0 0 0 0,-1 0-1 0 0,-1 0 1 0 0,0 0 0 0 0,-1 0 0 0 0,0-1 0 0 0,-1 1 0 0 0,0 0 0 0 0,-1-1-1 0 0,0 0 1 0 0,-1 0 0 0 0,0 0 0 0 0,-1-1 0 0 0,-1 1 0 0 0,0-1-1 0 0,0-1 1 0 0,-1 1 0 0 0,0-1 0 0 0,-1-1 0 0 0,0 0 0 0 0,-1 0-1 0 0,1 0 1 0 0,-2-2 0 0 0,1 1 0 0 0,-1-1 0 0 0,0-1 0 0 0,-8 4-46 0 0,-15-1-1296 0 0,9-10-3590 0 0,7-6-3128 0 0</inkml:trace>
  <inkml:trace contextRef="#ctx0" brushRef="#br0" timeOffset="27545.476">4095 8059 8689 0 0,'0'0'4823'0'0,"-10"3"-4235"0"0,-36 11-922 0 0,19-8-42 0 0,1 1 0 0 0,0 2 0 0 0,0 0 0 0 0,1 2-1 0 0,1 1 1 0 0,-1 1 0 0 0,-21 15 376 0 0,45-27 32 0 0,0 0 1 0 0,0-1-1 0 0,0 1 0 0 0,0 0 0 0 0,1 0 1 0 0,-1 0-1 0 0,0 0 0 0 0,0 0 0 0 0,0 0 1 0 0,1 0-1 0 0,-1 0 0 0 0,1 0 0 0 0,-1 0 1 0 0,0 0-1 0 0,1 1 0 0 0,0-1 0 0 0,-1 0 1 0 0,1 0-1 0 0,0 0 0 0 0,0 1 1 0 0,0-1-1 0 0,-1 0 0 0 0,1 0 0 0 0,0 1 1 0 0,1-1-1 0 0,-1 0 0 0 0,0 0 0 0 0,0 1 1 0 0,1-1-1 0 0,-1 0 0 0 0,0 0 0 0 0,1 0 1 0 0,-1 1-1 0 0,1-1 0 0 0,0 0 0 0 0,-1 0 1 0 0,1 0-1 0 0,0 0 0 0 0,-1 0 1 0 0,1 0-1 0 0,0 0 0 0 0,0-1 0 0 0,0 1 1 0 0,0 0-1 0 0,0 0 0 0 0,0-1 0 0 0,0 1 1 0 0,0 0-1 0 0,0-1 0 0 0,1 1 0 0 0,-1-1 1 0 0,0 1-1 0 0,0-1 0 0 0,0 0 0 0 0,1 0 1 0 0,-1 1-33 0 0,87 27 2924 0 0,-71-23-2836 0 0,58 33-780 0 0,-84-32-4286 0 0,1-6-484 0 0</inkml:trace>
  <inkml:trace contextRef="#ctx0" brushRef="#br0" timeOffset="27717.488">3789 8327 4092 0 0,'0'0'9773'0'0,"0"0"-8901"0"0,39 9-808 0 0,-22-6 340 0 0,1 1 148 0 0,-1 1 56 0 0,-1-1 5 0 0,-3-1-205 0 0,-4 1-372 0 0,3 1-36 0 0,-7 1-12 0 0,-2 1-308 0 0,-1-1-1001 0 0,-2-2-1067 0 0,0-1-4376 0 0</inkml:trace>
  <inkml:trace contextRef="#ctx0" brushRef="#br0" timeOffset="27035.436">3481 8009 1160 0 0,'0'0'4031'0'0,"0"0"-379"0"0,0 0-2387 0 0,0 0-477 0 0,0 0 476 0 0,0 0 155 0 0,0 0-293 0 0,0 0-574 0 0,0 0-285 0 0,3 2 203 0 0,-3 6-339 0 0,0-1 1 0 0,0 0-1 0 0,-1 1 0 0 0,0-1 0 0 0,0 0 1 0 0,-1 0-1 0 0,0 0 0 0 0,0 0 0 0 0,-1 0 0 0 0,1 0 1 0 0,-1-1-1 0 0,-1 1 0 0 0,0-1 0 0 0,1 0 1 0 0,-2 0-1 0 0,1 0 0 0 0,-1-1 0 0 0,0 1 1 0 0,-1 0-132 0 0,0 3 49 0 0,-191 225 249 0 0,180-225-1914 0 0,13-23-5752 0 0,4-6-2091 0 0</inkml:trace>
  <inkml:trace contextRef="#ctx0" brushRef="#br0" timeOffset="27297.494">3228 8064 13181 0 0,'0'0'2490'0'0,"0"0"-1862"0"0,7 8-381 0 0,75 113 1540 0 0,-62-87-1624 0 0,2 0-1 0 0,1-2 0 0 0,1 0 0 0 0,2-2 0 0 0,24 22-162 0 0,-49-52-130 0 0,24 18-1034 0 0,-6-17-7635 0 0,-11-9-40 0 0</inkml:trace>
  <inkml:trace contextRef="#ctx0" brushRef="#br0" timeOffset="25786.564">2309 8073 11029 0 0,'0'0'2678'0'0,"0"0"-1954"0"0,1 6-493 0 0,6 25 430 0 0,-1 1 0 0 0,-2 0 1 0 0,-1 0-1 0 0,-1 0 0 0 0,-2 0 0 0 0,-2 0 1 0 0,-1 1-662 0 0,2 4-30 0 0,0-20 396 0 0,0-6-3280 0 0,4-25-2500 0 0,0 3-1561 0 0</inkml:trace>
  <inkml:trace contextRef="#ctx0" brushRef="#br0" timeOffset="26039.283">2334 8032 248 0 0,'0'0'7865'0'0,"9"-2"-4479"0"0,5 0-3045 0 0,0 0 0 0 0,0 1 0 0 0,0 0 0 0 0,0 2 0 0 0,0-1 0 0 0,0 2 0 0 0,-1 0 0 0 0,1 0 0 0 0,0 1 1 0 0,-1 1-1 0 0,1 1 0 0 0,-1 0 0 0 0,0 0 0 0 0,-1 1 0 0 0,1 1 0 0 0,-1 0 0 0 0,-1 1 0 0 0,1 0 0 0 0,5 6-341 0 0,-15-13 13 0 0,-1-1 0 0 0,0 1 0 0 0,0 0 0 0 0,0 0 0 0 0,0 0 0 0 0,0 0 1 0 0,0 0-1 0 0,0 0 0 0 0,-1 0 0 0 0,1 0 0 0 0,0 0 0 0 0,0 0 0 0 0,-1 1 0 0 0,1-1 0 0 0,-1 0 0 0 0,1 0 0 0 0,-1 1 0 0 0,0-1 0 0 0,1 0 1 0 0,-1 1-1 0 0,0-1 0 0 0,0 0 0 0 0,0 1 0 0 0,0-1 0 0 0,0 0 0 0 0,0 1 0 0 0,0-1 0 0 0,-1 0 0 0 0,1 1 0 0 0,0-1 0 0 0,-1 0 1 0 0,1 1-1 0 0,-1-1 0 0 0,1 0 0 0 0,-1 0 0 0 0,0 0 0 0 0,1 1 0 0 0,-1-1 0 0 0,0 0 0 0 0,0 0 0 0 0,0 0 0 0 0,0 0 0 0 0,0 0 0 0 0,0-1 1 0 0,0 1-1 0 0,0 0 0 0 0,0 0 0 0 0,0-1 0 0 0,-1 1 0 0 0,1 0 0 0 0,0-1 0 0 0,0 0 0 0 0,-1 1 0 0 0,1-1 0 0 0,0 0 0 0 0,-1 1 1 0 0,1-1-1 0 0,0 0 0 0 0,-1 0-13 0 0,-84 11-1717 0 0,38-17-3888 0 0,23-5-1216 0 0</inkml:trace>
  <inkml:trace contextRef="#ctx0" brushRef="#br0" timeOffset="26272.517">2833 7846 4376 0 0,'0'0'8628'0'0,"0"0"-6679"0"0,-2 8-1605 0 0,-18 53 117 0 0,3 1 1 0 0,3 1-1 0 0,3 0 1 0 0,2 1 0 0 0,4 0-1 0 0,2 0 1 0 0,3 15-462 0 0,0-72 46 0 0,1 1 0 0 0,1-1 0 0 0,-1 0 0 0 0,1 0 0 0 0,0 0 0 0 0,1 0 0 0 0,0 0 0 0 0,0 0 0 0 0,0-1 0 0 0,1 1 0 0 0,0-1 0 0 0,0 0 0 0 0,1 0 0 0 0,-1 0 0 0 0,1-1 0 0 0,5 5-46 0 0,36 18-2397 0 0,-40-28-2404 0 0,-2-4-3909 0 0</inkml:trace>
  <inkml:trace contextRef="#ctx0" brushRef="#br0" timeOffset="33692.284">12447 8365 10185 0 0,'0'0'5728'0'0,"50"76"-5159"0"0,-29-28-133 0 0,-3 8 396 0 0,-9-3-164 0 0,-9-5-288 0 0,-6 0-204 0 0,-7-1-132 0 0,-5-2-40 0 0,-3 1 40 0 0,-3-1-40 0 0,-2 0-4 0 0,5-7 0 0 0,3-8-308 0 0,5-12-1152 0 0,-2-8-5037 0 0</inkml:trace>
  <inkml:trace contextRef="#ctx0" brushRef="#br0" timeOffset="32680.657">11523 8333 5825 0 0,'0'0'2454'0'0,"0"0"-1189"0"0,0 0-634 0 0,0 0-40 0 0,7-2-278 0 0,11 0-170 0 0,0 2 0 0 0,0 0 1 0 0,0 1-1 0 0,1 1 0 0 0,-1 0 0 0 0,-1 2 0 0 0,1 0 0 0 0,0 1 0 0 0,-1 1 1 0 0,0 0-1 0 0,1 2-143 0 0,-17-5 95 0 0,1 0-1 0 0,-1 1 1 0 0,0-1 0 0 0,0 0-1 0 0,0 1 1 0 0,0-1 0 0 0,-1 1 0 0 0,1-1-1 0 0,-1 1 1 0 0,0-1 0 0 0,0 1-1 0 0,0 0 1 0 0,-1-1 0 0 0,1 1 0 0 0,-1-1-1 0 0,0 1 1 0 0,0-1 0 0 0,0 0 0 0 0,0 1-1 0 0,0-1 1 0 0,-1 0 0 0 0,0 0-1 0 0,1 0 1 0 0,-1 0 0 0 0,-1 0 0 0 0,1 0-1 0 0,0 0 1 0 0,-1-1 0 0 0,1 1 0 0 0,-1-1-1 0 0,0 0 1 0 0,1 0 0 0 0,-1 0-1 0 0,0 0 1 0 0,-1 0 0 0 0,0 0-95 0 0,-4 7 203 0 0,-19 20 405 0 0,19-23-558 0 0,0 2 0 0 0,0-1 0 0 0,1 1 1 0 0,0 0-1 0 0,1 0 0 0 0,-1 1 0 0 0,2 0 0 0 0,-1 0 1 0 0,1 1-1 0 0,1-1 0 0 0,0 1 0 0 0,0 0 0 0 0,1 0 1 0 0,-1 5-51 0 0,7-12 35 0 0,0 1 1 0 0,0-1-1 0 0,1 1 1 0 0,-1-1 0 0 0,1 0-1 0 0,0 0 1 0 0,0-1 0 0 0,0 1-1 0 0,0-1 1 0 0,0 0-1 0 0,1 0 1 0 0,-1 0 0 0 0,1 0-1 0 0,-1-1 1 0 0,1 0 0 0 0,0 0-1 0 0,-1 0 1 0 0,1-1-1 0 0,0 1 1 0 0,0-1 0 0 0,-1 0-1 0 0,1-1 1 0 0,0 1 0 0 0,0-1-1 0 0,-1 0 1 0 0,1 0-1 0 0,0 0 1 0 0,0-1-36 0 0,16-7-2910 0 0,-10-3-4746 0 0,-3-4-353 0 0</inkml:trace>
  <inkml:trace contextRef="#ctx0" brushRef="#br0" timeOffset="32945.146">11763 8558 6141 0 0,'0'0'8916'0'0,"0"0"-8172"0"0,0 0-696 0 0,-47-6-48 0 0,22 1 468 0 0,-2 2-179 0 0,-4-1-213 0 0,3 3-76 0 0,-2-1-1329 0 0,12 2-2623 0 0,-7-4-3925 0 0</inkml:trace>
  <inkml:trace contextRef="#ctx0" brushRef="#br0" timeOffset="33193.318">11841 8741 8413 0 0,'0'0'5136'0'0,"0"0"-3758"0"0,0 0-1201 0 0,0 0 34 0 0,0 0 182 0 0,0 0-98 0 0,0 0-109 0 0,0 0-200 0 0,22-6-2692 0 0,-18 5 2777 0 0,-1 0 0 0 0,1 1 0 0 0,-1-1 1 0 0,1 1-1 0 0,-1 0 0 0 0,1 0 1 0 0,-1 0-1 0 0,0 1 0 0 0,1-1 0 0 0,-1 1 1 0 0,1 0-1 0 0,-1 0 0 0 0,0 0 1 0 0,1 1-1 0 0,-1-1 0 0 0,0 1 0 0 0,0-1 1 0 0,0 1-1 0 0,0 0 0 0 0,0 0 0 0 0,-1 1 1 0 0,1-1-1 0 0,-1 0 0 0 0,1 1 1 0 0,-1 0-1 0 0,0-1 0 0 0,0 1 0 0 0,0 0 1 0 0,0 0-1 0 0,0 0 0 0 0,-1 0 1 0 0,0 1-1 0 0,1-1 0 0 0,-1 0 0 0 0,0 1 1 0 0,0-1-1 0 0,-1 0 0 0 0,1 1 1 0 0,-1-1-1 0 0,0 1 0 0 0,0-1 0 0 0,0 1 1 0 0,0-1-1 0 0,-1 1 0 0 0,1-1 1 0 0,-1 1-1 0 0,0-1 0 0 0,0 0 0 0 0,0 1 1 0 0,0-1-1 0 0,-1 0 0 0 0,1 0 1 0 0,-1 0-1 0 0,0 0 0 0 0,0 0 0 0 0,0 0 1 0 0,0 0-1 0 0,-2 0-71 0 0,-41 31 483 0 0,11-24-3730 0 0,29-11-732 0 0,4-3-4361 0 0</inkml:trace>
  <inkml:trace contextRef="#ctx0" brushRef="#br0" timeOffset="33444.363">12042 8771 9429 0 0,'0'0'5769'0'0,"0"0"-4453"0"0,-8 3-1068 0 0,4-2-211 0 0,0 0 0 0 0,-1 0 0 0 0,1 1 0 0 0,0-1 0 0 0,0 1 0 0 0,0 0 0 0 0,0 0 0 0 0,0 0 0 0 0,0 1 0 0 0,1-1 0 0 0,-1 1 0 0 0,1 0 0 0 0,-1 0 0 0 0,1 0 0 0 0,0 1 0 0 0,1-1 0 0 0,-1 1 0 0 0,0-1 0 0 0,1 1 0 0 0,0 0 0 0 0,0 0 0 0 0,0 0 0 0 0,0 0 1 0 0,1 0-1 0 0,-1 0 0 0 0,1 1 0 0 0,0-1 0 0 0,1 1 0 0 0,-1-1 0 0 0,1 0 0 0 0,0 1 0 0 0,0-1 0 0 0,0 1 0 0 0,0-1 0 0 0,1 1 0 0 0,0-1 0 0 0,0 0 0 0 0,0 1 0 0 0,0-1 0 0 0,1 0 0 0 0,-1 0 0 0 0,1 0 0 0 0,1 1-37 0 0,87 37-699 0 0,-24-38-4151 0 0,-44-7-766 0 0</inkml:trace>
  <inkml:trace contextRef="#ctx0" brushRef="#br0" timeOffset="32121.648">11075 8402 4940 0 0,'0'0'7808'0'0,"-10"4"-5677"0"0,-206 84-1203 0 0,215-88-907 0 0,0 1 0 0 0,0-1 0 0 0,0 1 1 0 0,0 0-1 0 0,0 0 0 0 0,0-1 0 0 0,0 1 0 0 0,1 0 1 0 0,-1 0-1 0 0,0 0 0 0 0,1 0 0 0 0,-1 0 1 0 0,0 0-1 0 0,1 0 0 0 0,0 0 0 0 0,-1 0 0 0 0,1 0 1 0 0,-1 0-1 0 0,1 0 0 0 0,0 0 0 0 0,0 0 0 0 0,0 1 1 0 0,0-1-1 0 0,0 0 0 0 0,0 0 0 0 0,0 0 0 0 0,0 0 1 0 0,0 0-1 0 0,0 0 0 0 0,0 1 0 0 0,1-1 0 0 0,-1 0 1 0 0,1 0-1 0 0,-1 0 0 0 0,1 0 0 0 0,-1 0 1 0 0,1 0-1 0 0,-1 0 0 0 0,1 0 0 0 0,0 0 0 0 0,-1-1 1 0 0,1 1-1 0 0,0 0 0 0 0,0 0 0 0 0,0 0 0 0 0,0-1 1 0 0,0 1-1 0 0,0-1 0 0 0,0 1 0 0 0,0-1 0 0 0,0 1 1 0 0,0-1-1 0 0,0 1 0 0 0,0-1-21 0 0,73 26 1812 0 0,-57-21-2045 0 0,65 29-692 0 0,-86-26-7031 0 0,-12-8 1914 0 0</inkml:trace>
  <inkml:trace contextRef="#ctx0" brushRef="#br0" timeOffset="32290.595">10771 8588 12149 0 0,'0'0'4421'0'0,"0"0"-4421"0"0,0 0 0 0 0,0 0 36 0 0,34 38 228 0 0,-18-28-52 0 0,2 1 148 0 0,6 0-100 0 0,0-2-136 0 0,1 2-64 0 0,-2-2-60 0 0,-2 1-88 0 0,-1-3-1016 0 0,-6-1-1329 0 0,10-6-4095 0 0</inkml:trace>
  <inkml:trace contextRef="#ctx0" brushRef="#br0" timeOffset="31636.745">10056 8186 13225 0 0,'0'0'2456'0'0,"0"0"-1950"0"0,0 0-760 0 0,6 4 476 0 0,279 91 1726 0 0,-283-94-1956 0 0,0-1 0 0 0,-1 1 1 0 0,1 0-1 0 0,-1-1 0 0 0,1 1 0 0 0,0 0 0 0 0,-1 0 0 0 0,0 0 1 0 0,1 0-1 0 0,-1 0 0 0 0,0 0 0 0 0,1 1 0 0 0,-1-1 1 0 0,0 0-1 0 0,0 1 0 0 0,0-1 0 0 0,0 0 0 0 0,0 1 0 0 0,0 0 1 0 0,-1-1-1 0 0,1 1 0 0 0,0-1 0 0 0,-1 1 0 0 0,1 0 1 0 0,-1-1-1 0 0,0 1 0 0 0,1 0 0 0 0,-1 0 0 0 0,0-1 0 0 0,0 1 1 0 0,0 0-1 0 0,0 0 0 0 0,-1-1 0 0 0,1 1 0 0 0,0 0 1 0 0,-1 0-1 0 0,1-1 0 0 0,-1 1 0 0 0,0 0 0 0 0,1-1 0 0 0,-1 1 1 0 0,0-1-1 0 0,0 1 0 0 0,0-1 0 0 0,0 0 0 0 0,-1 2 8 0 0,-56 74 756 0 0,53-72-756 0 0,-30 32 143 0 0,-59 88 18 0 0,95-122-105 0 0,1 0 1 0 0,0-1-1 0 0,0 0 0 0 0,0 1 0 0 0,0-1 1 0 0,1 0-1 0 0,-1 0 0 0 0,1 0 0 0 0,-1 0 0 0 0,1-1 1 0 0,0 1-1 0 0,-1-1 0 0 0,1 1 0 0 0,0-1 1 0 0,0 0-1 0 0,0 0 0 0 0,0 0 0 0 0,0-1 1 0 0,0 1-1 0 0,0-1 0 0 0,1 0 0 0 0,-1 0 1 0 0,0 0-1 0 0,0 0 0 0 0,0 0 0 0 0,0-1 1 0 0,0 1-1 0 0,0-1 0 0 0,0 0 0 0 0,2 0-56 0 0,1 1-56 0 0,97 1-1446 0 0,-92-11-5449 0 0,-5-4-1806 0 0</inkml:trace>
  <inkml:trace contextRef="#ctx0" brushRef="#br0" timeOffset="31886.885">10411 8441 7493 0 0,'0'0'9197'0'0,"0"0"-8561"0"0,0 0-576 0 0,-53-2-60 0 0,29 1 312 0 0,-6 0-140 0 0,2 1-124 0 0,0-2-44 0 0,4 2-4 0 0,-2 0-756 0 0,7 0-485 0 0,2 0-1235 0 0,7 0-3284 0 0,10-5-1929 0 0</inkml:trace>
  <inkml:trace contextRef="#ctx0" brushRef="#br0" timeOffset="30412.877">9120 8235 6385 0 0,'0'0'4332'0'0,"0"0"-3341"0"0,0 9-334 0 0,-8 284 5091 0 0,-9-168-6362 0 0,20-134-8097 0 0,2-11 131 0 0</inkml:trace>
  <inkml:trace contextRef="#ctx0" brushRef="#br0" timeOffset="30659.407">9242 8223 7141 0 0,'0'0'4459'0'0,"7"0"-3243"0"0,-2 0-1085 0 0,1 0 0 0 0,-1 1 0 0 0,0 0 0 0 0,1 0 0 0 0,-1 0 1 0 0,0 1-1 0 0,0 0 0 0 0,0 0 0 0 0,0 0 0 0 0,-1 1 0 0 0,1-1 0 0 0,0 1 0 0 0,-1 0 0 0 0,0 1 1 0 0,0-1-1 0 0,0 1 0 0 0,0-1 0 0 0,0 1 0 0 0,-1 1 0 0 0,2 1-131 0 0,46 88 2158 0 0,-50-92-2136 0 0,0 1 0 0 0,0-1-1 0 0,-1 1 1 0 0,1-1 0 0 0,-1 1 0 0 0,1 0 0 0 0,-1-1-1 0 0,0 1 1 0 0,0-1 0 0 0,0 1 0 0 0,-1 0-1 0 0,1-1 1 0 0,-1 1 0 0 0,1-1 0 0 0,-1 1 0 0 0,0-1-1 0 0,0 1 1 0 0,0-1 0 0 0,0 0 0 0 0,-1 1 0 0 0,1-1-1 0 0,0 0 1 0 0,-1 0 0 0 0,0 0 0 0 0,1 0 0 0 0,-1 0-1 0 0,0 0 1 0 0,0 0 0 0 0,0-1 0 0 0,0 1-1 0 0,0-1 1 0 0,-1 0 0 0 0,1 1 0 0 0,0-1 0 0 0,-1 0-1 0 0,1 0 1 0 0,-1 0 0 0 0,1-1 0 0 0,-1 1-22 0 0,-51 8-1894 0 0,16-14-5360 0 0,15-5-1756 0 0</inkml:trace>
  <inkml:trace contextRef="#ctx0" brushRef="#br0" timeOffset="30905.541">9775 8091 6413 0 0,'0'0'5015'0'0,"-5"6"-3598"0"0,-13 17-1035 0 0,0 1 0 0 0,2 0 0 0 0,1 1 0 0 0,1 1-1 0 0,1 0 1 0 0,1 1 0 0 0,2 0 0 0 0,0 1 0 0 0,2 0 0 0 0,1 1-1 0 0,2 0 1 0 0,0-1 0 0 0,2 2 0 0 0,1 4-382 0 0,3-25 6 0 0,0-1 1 0 0,0 1-1 0 0,1 0 1 0 0,1-1-1 0 0,-1 0 1 0 0,1 0-1 0 0,0 0 1 0 0,1 0-1 0 0,0 0 1 0 0,0 0-1 0 0,1-1 0 0 0,0 0 1 0 0,0 0-1 0 0,1 0 1 0 0,-1-1-1 0 0,1 0 1 0 0,1 0-1 0 0,-1 0 1 0 0,1-1-1 0 0,0 0 1 0 0,1 0-1 0 0,2 1-6 0 0,2-3-2049 0 0,-5-6-4431 0 0,-7-9-2108 0 0</inkml:trace>
  <inkml:trace contextRef="#ctx0" brushRef="#br0" timeOffset="29598.38">6797 8563 4548 0 0,'0'0'5906'0'0,"0"0"-4049"0"0,0 0-1221 0 0,0 0 464 0 0,0 0 428 0 0,0 0-230 0 0,0 0-492 0 0,0 0-423 0 0,0 0-153 0 0,-10-2-11 0 0,-203-27-558 0 0,194 17-4101 0 0,18-1-1711 0 0</inkml:trace>
  <inkml:trace contextRef="#ctx0" brushRef="#br0" timeOffset="29864.645">6873 8431 9473 0 0,'0'0'7577'0'0,"0"0"-6981"0"0,-44-1-596 0 0,17-4 0 0 0,-4 1 272 0 0,-1 0-108 0 0,-3 0-116 0 0,1 1-48 0 0,3 1-584 0 0,1-2-336 0 0,0 4-213 0 0,5 0-775 0 0,7 0-1144 0 0,-1-4-3525 0 0</inkml:trace>
  <inkml:trace contextRef="#ctx0" brushRef="#br0" timeOffset="-63470.627">7025 4271 612 0 0,'0'0'6865'0'0,"0"0"-4423"0"0,0 0-1681 0 0,0 0-162 0 0,0 0-70 0 0,0 0 9 0 0,0 0 193 0 0,-6 8 321 0 0,-105 125 2995 0 0,-79 66-3291 0 0,186-194-541 0 0,-4 3-2879 0 0,6-17-4755 0 0,6-6 959 0 0</inkml:trace>
  <inkml:trace contextRef="#ctx0" brushRef="#br0" timeOffset="-63265.676">6747 4320 3056 0 0,'0'0'6432'0'0,"0"0"-4725"0"0,0 0-1272 0 0,4 9 519 0 0,123 197 6459 0 0,-69-146-9158 0 0,11-8-5521 0 0,-60-47 2454 0 0,-1-3-782 0 0</inkml:trace>
  <inkml:trace contextRef="#ctx0" brushRef="#br0" timeOffset="-62632.175">7663 4437 7825 0 0,'0'0'4560'0'0,"0"0"-3356"0"0,-1 7-611 0 0,1-3-505 0 0,-1 0 0 0 0,0 0 0 0 0,0 1 1 0 0,0-1-1 0 0,0 0 0 0 0,-1 0 0 0 0,1 0 0 0 0,-1-1 0 0 0,0 1 0 0 0,0 0 0 0 0,-1-1 1 0 0,1 1-1 0 0,-1-1 0 0 0,0 0 0 0 0,1 1 0 0 0,-1-1 0 0 0,-1-1 0 0 0,1 1 1 0 0,0 0-1 0 0,-1-1 0 0 0,0 0 0 0 0,1 0 0 0 0,-1 0 0 0 0,0 0 0 0 0,0 0 1 0 0,-3 0-89 0 0,-8 1-32 0 0,1-1 0 0 0,-1 0 0 0 0,1-1 1 0 0,-1-1-1 0 0,0 0 0 0 0,1-1 1 0 0,-1-1-1 0 0,1 0 0 0 0,-1-1 0 0 0,1 0 1 0 0,0-1-1 0 0,0-1 0 0 0,0 0 1 0 0,-2-3 31 0 0,-69-18-433 0 0,79 27 447 0 0,0 0 0 0 0,-1 0 0 0 0,1 0 0 0 0,0 1 0 0 0,0 0 0 0 0,0 0 0 0 0,0 1 0 0 0,0 0 0 0 0,0 0 0 0 0,1 0 0 0 0,0 1 0 0 0,-1-1 0 0 0,1 1 0 0 0,1 1 0 0 0,-1-1 1 0 0,0 1-1 0 0,1-1 0 0 0,0 1 0 0 0,0 1 0 0 0,1-1 0 0 0,-1 0 0 0 0,1 1 0 0 0,0 0 0 0 0,1 0 0 0 0,-1-1 0 0 0,1 2 0 0 0,0-1 0 0 0,0 3-14 0 0,-1-2-29 0 0,-10 32-454 0 0,21-15-3845 0 0,5-17-1882 0 0</inkml:trace>
  <inkml:trace contextRef="#ctx0" brushRef="#br0" timeOffset="-61670.131">7948 4620 1084 0 0,'0'0'1106'0'0,"0"0"2863"0"0,0 0-1875 0 0,0 0-1412 0 0,0 0 68 0 0,0 0 112 0 0,0 0-1 0 0,0 0-32 0 0,0 0-69 0 0,12 13 3041 0 0,-9-20-3697 0 0,-1 0 0 0 0,0 0 0 0 0,0 0 0 0 0,-1 0 0 0 0,0-1 0 0 0,0 1 0 0 0,-1 0 0 0 0,0-1-1 0 0,0 1 1 0 0,-1 0 0 0 0,0-1 0 0 0,0 1 0 0 0,0 0 0 0 0,-3-7-104 0 0,2 5-19 0 0,-21-100-286 0 0,51 134-612 0 0,103 152 1943 0 0,-129-176-967 0 0,0 1-1 0 0,0-1 1 0 0,0 0 0 0 0,0 1-1 0 0,0-1 1 0 0,0 0-1 0 0,0 0 1 0 0,0 0 0 0 0,1-1-1 0 0,-1 1 1 0 0,0 0-1 0 0,1-1 1 0 0,-1 1-1 0 0,0-1 1 0 0,1 0 0 0 0,-1 0-1 0 0,0 0 1 0 0,1 0-1 0 0,-1 0 1 0 0,0-1-1 0 0,1 1 1 0 0,-1-1 0 0 0,0 1-1 0 0,1-1 1 0 0,-1 0-1 0 0,0 0 1 0 0,0 0 0 0 0,0 0-1 0 0,0 0 1 0 0,0-1-1 0 0,0 1 1 0 0,0 0-1 0 0,0-1 1 0 0,0 0 0 0 0,-1 1-1 0 0,1-1 1 0 0,-1 0-1 0 0,1 0 1 0 0,-1 0-1 0 0,0 0 1 0 0,0 0 0 0 0,0 0-1 0 0,0 0 1 0 0,0 0-1 0 0,0-1 1 0 0,0 1 0 0 0,-1 0-59 0 0,27-113 97 0 0,-30 28-1550 0 0,2 101-11576 0 0,6-8 6622 0 0</inkml:trace>
  <inkml:trace contextRef="#ctx0" brushRef="#br0" timeOffset="-61403.331">8447 4252 10609 0 0,'0'0'2175'0'0,"0"0"-1260"0"0,0 0-633 0 0,-2 8 183 0 0,-14 35 429 0 0,4-15-591 0 0,1 0 1 0 0,2 1-1 0 0,1 0 1 0 0,1 0 0 0 0,1 1-1 0 0,2 0 1 0 0,1 0 0 0 0,1 1-1 0 0,2 1-303 0 0,51 53-2 0 0,-15-84-6956 0 0,-30-6 934 0 0</inkml:trace>
  <inkml:trace contextRef="#ctx0" brushRef="#br0" timeOffset="-61093.686">8668 4382 5685 0 0,'0'0'5264'0'0,"0"0"-3096"0"0,0 0-1624 0 0,0 0-327 0 0,2 7 226 0 0,2 15 70 0 0,0 0 1 0 0,-1 0 0 0 0,-2 0 0 0 0,0 0-1 0 0,-1 0 1 0 0,-1 0 0 0 0,-1 1-1 0 0,-2-1 1 0 0,-3 15-514 0 0,-5 52 77 0 0,14-60-1481 0 0,1-26-1876 0 0,3-13-3324 0 0,-2-8-797 0 0</inkml:trace>
  <inkml:trace contextRef="#ctx0" brushRef="#br0" timeOffset="-60753.549">8696 4352 1172 0 0,'0'0'6911'0'0,"0"0"-4632"0"0,0 0-1604 0 0,0 0-48 0 0,0 0-192 0 0,0 0-140 0 0,0 0 52 0 0,3 7 145 0 0,59 152 2101 0 0,-61-158-2580 0 0,0 0-1 0 0,0 0 1 0 0,0 0-1 0 0,0-1 1 0 0,0 1-1 0 0,0 0 1 0 0,0 0-1 0 0,0 0 1 0 0,1-1-1 0 0,-1 1 1 0 0,0-1-1 0 0,0 1 1 0 0,1-1-1 0 0,-1 1 1 0 0,1-1-1 0 0,-1 0 1 0 0,0 0-1 0 0,1 0 1 0 0,-1 0 0 0 0,1 0-1 0 0,-1 0 1 0 0,0 0-1 0 0,1 0 1 0 0,-1 0-1 0 0,0-1 1 0 0,1 1-1 0 0,-1 0 1 0 0,0-1-1 0 0,1 1 1 0 0,-1-1-1 0 0,0 0 1 0 0,1 1-1 0 0,-1-1 1 0 0,0 0-1 0 0,0 0 1 0 0,0 0-1 0 0,0 0 1 0 0,0 0-1 0 0,0 0 1 0 0,0 0-1 0 0,0 0 1 0 0,0 0 0 0 0,-1 0-1 0 0,1 0 1 0 0,0-1-1 0 0,-1 1 1 0 0,1 0-1 0 0,-1-1 1 0 0,1 1-1 0 0,-1 0 1 0 0,0-2-13 0 0,20-70-1304 0 0,-28 187 2949 0 0,6-105-2003 0 0,-4 37-541 0 0,10-26-7872 0 0,1-18 1993 0 0</inkml:trace>
  <inkml:trace contextRef="#ctx0" brushRef="#br0" timeOffset="-60534.72">9032 4655 7673 0 0,'0'0'6428'0'0,"0"0"-6340"0"0,0 0 116 0 0,0 0 340 0 0,0 0-116 0 0,-24 40-40 0 0,14-35-60 0 0,-3 0-76 0 0,2-1-151 0 0,-5-1-101 0 0,1 0-341 0 0,-1-2-639 0 0,2-1-744 0 0,1 0-2164 0 0,3-7-3169 0 0</inkml:trace>
  <inkml:trace contextRef="#ctx0" brushRef="#br0" timeOffset="-60159.088">9341 4449 12793 0 0,'0'0'1678'0'0,"0"0"-1244"0"0,-6 7-208 0 0,3-3-226 0 0,0 1 0 0 0,-1-1 0 0 0,0 0 0 0 0,0 0-1 0 0,0 0 1 0 0,0 0 0 0 0,-1-1 0 0 0,1 0-1 0 0,-1 0 1 0 0,0 0 0 0 0,0 0 0 0 0,0-1 0 0 0,0 0-1 0 0,-1 0 1 0 0,1 0 0 0 0,-1-1 0 0 0,1 1 0 0 0,-1-1-1 0 0,1-1 1 0 0,-1 1 0 0 0,0-1 0 0 0,-1 0 0 0 0,4 1-96 0 0,0-1 1 0 0,-1 0-1 0 0,1 0 0 0 0,0 0 1 0 0,-1 0-1 0 0,1 0 1 0 0,0 0-1 0 0,0-1 0 0 0,-1 0 1 0 0,1 0-1 0 0,0 0 1 0 0,0 0-1 0 0,0 0 1 0 0,0 0-1 0 0,0-1 0 0 0,0 0 1 0 0,0 1-1 0 0,0-1 1 0 0,1 0-1 0 0,-1 0 0 0 0,1-1 1 0 0,-1 1-1 0 0,1 0 1 0 0,0-1-1 0 0,0 0 1 0 0,0 1-1 0 0,0-1 0 0 0,0 0 1 0 0,1 0-1 0 0,-1 0 1 0 0,1 0-1 0 0,0 0 0 0 0,0-1 96 0 0,36 24 2198 0 0,-32-16-2082 0 0,0 0-1 0 0,0 0 1 0 0,-1 1-1 0 0,1-1 1 0 0,-1 1-1 0 0,0 0 1 0 0,0-1 0 0 0,0 1-1 0 0,-1 0 1 0 0,1 0-1 0 0,-1 0 1 0 0,-1 0-1 0 0,1 0 1 0 0,-1 0 0 0 0,0 1-1 0 0,0-1 1 0 0,0 0-1 0 0,-1 0 1 0 0,1 0-1 0 0,-1 0 1 0 0,0 0 0 0 0,-1 0-1 0 0,0 0 1 0 0,1 0-1 0 0,-1-1 1 0 0,-1 1-1 0 0,1-1 1 0 0,-1 1 0 0 0,0-1-1 0 0,0 0 1 0 0,0 0-1 0 0,0 0 1 0 0,-1 0-1 0 0,1-1 1 0 0,-1 1 0 0 0,0-1-1 0 0,0 0 1 0 0,-4 2-116 0 0,6-5 0 0 0,0 0-1 0 0,0 0 1 0 0,0 0 0 0 0,-1 0 0 0 0,1 0 0 0 0,0-1 0 0 0,0 1-1 0 0,0-1 1 0 0,0 0 0 0 0,0 1 0 0 0,0-1 0 0 0,1 0 0 0 0,-1 0-1 0 0,0 0 1 0 0,0-1 0 0 0,1 1 0 0 0,-1 0 0 0 0,0-1 0 0 0,1 1-1 0 0,-1-1 1 0 0,1 1 0 0 0,0-1 0 0 0,-1 0 0 0 0,1 1 0 0 0,0-1 0 0 0,0 0-1 0 0,0 0 1 0 0,1 0 0 0 0,-1 0 0 0 0,0 0 0 0 0,1 0 0 0 0,-1 0-1 0 0,1 0 1 0 0,-1 0 0 0 0,1 0 0 0 0,0 0 0 0 0,0 0 0 0 0,0-1 0 0 0,-5-84-676 0 0,34 34-1241 0 0,15 51-3938 0 0,-29 4 63 0 0</inkml:trace>
  <inkml:trace contextRef="#ctx0" brushRef="#br0" timeOffset="-59957.538">9482 4368 12257 0 0,'0'0'2017'0'0,"0"0"-1508"0"0,4 7-361 0 0,3 6 82 0 0,0 1 0 0 0,-1 0 0 0 0,0 1 0 0 0,-1-1 0 0 0,-1 1 0 0 0,0 0 0 0 0,-2 0 0 0 0,1 0 0 0 0,-2 1 0 0 0,0-1 0 0 0,0 0 0 0 0,-2 1 0 0 0,0-1 0 0 0,0 1 0 0 0,-2-1 0 0 0,0 0 0 0 0,-4 11-230 0 0,-71 156-3808 0 0,63-160-1129 0 0,-2-5-4603 0 0</inkml:trace>
  <inkml:trace contextRef="#ctx0" brushRef="#br0" timeOffset="-57907.736">2774 4728 4104 0 0,'0'0'5424'0'0,"2"8"-3664"0"0,6 33-841 0 0,-2 1 0 0 0,-1 0 0 0 0,-2-1 0 0 0,-2 1 0 0 0,-2 0 0 0 0,-3 8-919 0 0,1 10-949 0 0,11-79-7994 0 0,-5-2 2637 0 0</inkml:trace>
  <inkml:trace contextRef="#ctx0" brushRef="#br0" timeOffset="-57565.449">2794 4689 456 0 0,'0'0'3711'0'0,"0"0"-1761"0"0,0 0-834 0 0,0 0-60 0 0,0 0-74 0 0,0 0-488 0 0,0 0 79 0 0,0 0 315 0 0,3 10 46 0 0,0 9-513 0 0,-2-9-224 0 0,0-1 1 0 0,1 1 0 0 0,0-1 0 0 0,0 1 0 0 0,1-1 0 0 0,0 0 0 0 0,1 0 0 0 0,0 0 0 0 0,0 0 0 0 0,1-1 0 0 0,0 0 0 0 0,0 0 0 0 0,1 0 0 0 0,0-1-1 0 0,4 5-197 0 0,-7-11 46 0 0,-1-1-1 0 0,0 1 0 0 0,0 0 1 0 0,1-1-1 0 0,-1 0 0 0 0,1 1 1 0 0,-1-1-1 0 0,0 0 0 0 0,1 0 0 0 0,-1-1 1 0 0,1 1-1 0 0,-1 0 0 0 0,0-1 1 0 0,1 1-1 0 0,-1-1 0 0 0,0 0 1 0 0,0 0-1 0 0,1 0 0 0 0,-1 0 1 0 0,0 0-1 0 0,0 0 0 0 0,0-1 0 0 0,0 1 1 0 0,0-1-1 0 0,-1 1 0 0 0,1-1 1 0 0,0 0-1 0 0,-1 1 0 0 0,1-1 1 0 0,-1 0-1 0 0,0 0 0 0 0,1 0 1 0 0,-1-1-1 0 0,0 1 0 0 0,0 0 0 0 0,0 0 1 0 0,-1 0-1 0 0,1-1 0 0 0,0 1 1 0 0,-1-1-46 0 0,23-97-379 0 0,-8 167 578 0 0,-12-4 242 0 0,-2-12-2742 0 0,5-19-3838 0 0,-1-20-1248 0 0</inkml:trace>
  <inkml:trace contextRef="#ctx0" brushRef="#br1" timeOffset="-24299.074">3787 4818 1056 0 0,'0'0'1286'0'0,"0"0"2219"0"0,0 0-1164 0 0,0 0-1129 0 0,0 0-397 0 0,0 0-80 0 0,0 0-98 0 0,0 0-160 0 0,0 0-76 0 0,0 0-44 0 0,-4-1-93 0 0,-8-2 117 0 0,24 3 109 0 0,34 8-388 0 0,-44-8-59 0 0,1 0 0 0 0,0 0 0 0 0,-1 1 0 0 0,1-1-1 0 0,-1 1 1 0 0,1 0 0 0 0,0-1 0 0 0,-1 1 0 0 0,1 1-1 0 0,-1-1 1 0 0,0 0 0 0 0,1 0 0 0 0,-1 1 0 0 0,0 0-1 0 0,0-1 1 0 0,0 1 0 0 0,0 0 0 0 0,0 0 0 0 0,0 0 0 0 0,-1 0-1 0 0,1 0 1 0 0,-1 0 0 0 0,1 1 0 0 0,-1-1 0 0 0,0 0-1 0 0,0 1 1 0 0,0-1 0 0 0,0 1 0 0 0,0 0 0 0 0,-1-1-1 0 0,1 1 1 0 0,-1-1 0 0 0,0 1 0 0 0,1 0 0 0 0,-1 0 0 0 0,0-1-1 0 0,-1 1 1 0 0,1 0 0 0 0,0-1 0 0 0,-1 1 0 0 0,0-1-1 0 0,1 1 1 0 0,-1 0 0 0 0,0-1 0 0 0,0 0 0 0 0,0 1 0 0 0,-1-1-1 0 0,1 0 1 0 0,-1 1 0 0 0,1-1 0 0 0,-1 0 0 0 0,0 0-1 0 0,0 0 1 0 0,0 0 0 0 0,0-1 0 0 0,-2 3-43 0 0,-31 18-233 0 0,10-12-6996 0 0,20-10 834 0 0</inkml:trace>
  <inkml:trace contextRef="#ctx0" brushRef="#br1" timeOffset="-24067.093">3973 4795 2252 0 0,'0'0'1390'0'0,"0"0"2239"0"0,0 0-2163 0 0,0 0-878 0 0,0 0 259 0 0,-6 4-1 0 0,3-3-776 0 0,0 0-1 0 0,0 0 1 0 0,0 0-1 0 0,0 1 0 0 0,1 0 1 0 0,-1-1-1 0 0,0 1 1 0 0,1 0-1 0 0,0 0 0 0 0,-1 1 1 0 0,1-1-1 0 0,0 0 1 0 0,0 1-1 0 0,0-1 0 0 0,0 1 1 0 0,1 0-1 0 0,-1 0 1 0 0,1-1-1 0 0,0 1 0 0 0,-1 0 1 0 0,1 0-1 0 0,1 0 1 0 0,-1 0-1 0 0,0 1 0 0 0,1-1 1 0 0,-1 0-1 0 0,1 0 1 0 0,0 0-1 0 0,0 0 1 0 0,0 1-1 0 0,1-1 0 0 0,-1 0 1 0 0,1 0-1 0 0,0 0 1 0 0,0 0-1 0 0,0 0 0 0 0,0 0 1 0 0,0 0-1 0 0,0 0 1 0 0,1 0-70 0 0,67 32 2069 0 0,-16-32-5722 0 0,-36-5-2445 0 0</inkml:trace>
  <inkml:trace contextRef="#ctx0" brushRef="#br1" timeOffset="-20144.186">3954 5240 692 0 0,'0'0'340'0'0,"0"0"-212"0"0,0 0-76 0 0,0 0 132 0 0,0 0 88 0 0,0 0 1216 0 0,0 0-108 0 0,0 0-1380 0 0,0 0-180 0 0,-2 13-1932 0 0</inkml:trace>
  <inkml:trace contextRef="#ctx0" brushRef="#br0" timeOffset="-51903.61">19918 5081 4620 0 0,'0'0'7518'0'0,"0"0"-5444"0"0,0 0-1889 0 0,0 0-21 0 0,0 0 65 0 0,0 0-2 0 0,0 0-291 0 0,6 0-136 0 0,16 2 358 0 0,1 1 0 0 0,-1 1 0 0 0,0 1-1 0 0,0 1 1 0 0,0 1 0 0 0,-1 1 0 0 0,0 1 0 0 0,-1 0 0 0 0,5 5-158 0 0,-23-11-7 0 0,0 0 1 0 0,-1 0-1 0 0,1 0 0 0 0,-1 0 0 0 0,0 0 0 0 0,0 0 1 0 0,0 0-1 0 0,0 1 0 0 0,-1-1 0 0 0,1 0 0 0 0,-1 1 1 0 0,0-1-1 0 0,0 0 0 0 0,0 1 0 0 0,0-1 0 0 0,-1 0 1 0 0,1 1-1 0 0,-1-1 0 0 0,0 0 0 0 0,0 1 0 0 0,0-1 1 0 0,0 0-1 0 0,-1 0 0 0 0,1 0 0 0 0,-1 0 0 0 0,0 0 1 0 0,0-1-1 0 0,0 1 0 0 0,0 0 0 0 0,0-1 0 0 0,0 1 1 0 0,-1-1-1 0 0,1 0 0 0 0,-1 0 0 0 0,0 0 0 0 0,-2 1 7 0 0,-11 18 263 0 0,-5 9 2 0 0,12-18-119 0 0,0-1 0 0 0,1 2-1 0 0,0-1 1 0 0,1 1 0 0 0,0 1 0 0 0,1-1 0 0 0,1 1 0 0 0,0 0 0 0 0,0 0 0 0 0,0 8-146 0 0,8-17 79 0 0,0-1 0 0 0,1 1 0 0 0,-1-1 0 0 0,1 0 0 0 0,0 0 0 0 0,0 0 0 0 0,0 0 0 0 0,1-1 0 0 0,-1 1 0 0 0,1-1 0 0 0,0 0 0 0 0,0-1 0 0 0,0 1 0 0 0,0-1 0 0 0,0 0 0 0 0,0 0 0 0 0,1-1 0 0 0,-1 0 0 0 0,1 0 0 0 0,-1 0 0 0 0,1 0 0 0 0,-1-1 0 0 0,1 0 0 0 0,0 0 0 0 0,-1 0 0 0 0,6-2-79 0 0,31-6-1982 0 0,-21-15-6103 0 0,-11 2-810 0 0</inkml:trace>
  <inkml:trace contextRef="#ctx0" brushRef="#br0" timeOffset="-51655.994">20275 5370 7673 0 0,'0'0'8224'0'0,"0"0"-8224"0"0,-42-2 200 0 0,6-6-200 0 0,-9-2 381 0 0,-1 0-181 0 0,9 3-188 0 0,12 3-12 0 0,6 1-921 0 0,0 1-719 0 0,-1-2-1120 0 0,9 2-3701 0 0</inkml:trace>
  <inkml:trace contextRef="#ctx0" brushRef="#br0" timeOffset="-51422.757">20821 5353 9565 0 0,'0'0'4062'0'0,"0"0"-3220"0"0,-4 7-424 0 0,0-1-328 0 0,0 0 0 0 0,0-1 0 0 0,-1 1 1 0 0,0-1-1 0 0,0 0 0 0 0,0 0 0 0 0,0-1 1 0 0,-1 0-1 0 0,0 0 0 0 0,1 0 0 0 0,-2 0 1 0 0,1-1-1 0 0,0 0 0 0 0,-1 0 0 0 0,1-1 1 0 0,-1 0-1 0 0,0 0 0 0 0,1-1 0 0 0,-1 1 1 0 0,-5-1-91 0 0,2-1-38 0 0,0-1 0 0 0,-1 0 0 0 0,1-1 0 0 0,0 0 0 0 0,0 0 0 0 0,1-1 0 0 0,-1-1 0 0 0,0 1 0 0 0,1-2 0 0 0,0 1 0 0 0,0-1 0 0 0,0-1 0 0 0,0 1 0 0 0,1-1 0 0 0,0-1 0 0 0,1 0 0 0 0,-1 0 0 0 0,-2-4 38 0 0,-17-12-48 0 0,-24 90 200 0 0,30 5 137 0 0,37-24-5988 0 0,1-34-383 0 0</inkml:trace>
  <inkml:trace contextRef="#ctx0" brushRef="#br0" timeOffset="-50971.198">21038 5533 7797 0 0,'0'0'5672'0'0,"0"0"-4126"0"0,0 0-1228 0 0,0 0 108 0 0,0 0 93 0 0,0 0 21 0 0,0 0-8 0 0,6-32 186 0 0,11-96-940 0 0,12 176-1201 0 0,-17-18 1595 0 0,-9-19 30 0 0,0-1-1 0 0,1 0 0 0 0,0 0 1 0 0,0 0-1 0 0,1 0 1 0 0,1-1-1 0 0,-1 0 1 0 0,2 0-1 0 0,-1 0 1 0 0,1-1-1 0 0,0 0 1 0 0,1 0-1 0 0,0-1 1 0 0,6 5-202 0 0,-12-11 59 0 0,-1-1 1 0 0,1 1 0 0 0,0-1-1 0 0,0 1 1 0 0,-1-1-1 0 0,1 0 1 0 0,0 1-1 0 0,0-1 1 0 0,0 0 0 0 0,-1 0-1 0 0,1-1 1 0 0,0 1-1 0 0,0 0 1 0 0,0-1-1 0 0,-1 1 1 0 0,1-1 0 0 0,0 1-1 0 0,0-1 1 0 0,-1 0-1 0 0,1 0 1 0 0,0 1-1 0 0,-1-1 1 0 0,1 0 0 0 0,-1-1-1 0 0,0 1 1 0 0,1 0-1 0 0,-1 0 1 0 0,0-1-1 0 0,0 1 1 0 0,1-1 0 0 0,-1 1-1 0 0,0-1 1 0 0,0 1-1 0 0,-1-1 1 0 0,1 1-1 0 0,0-1 1 0 0,-1 0 0 0 0,1 0-1 0 0,0 1 1 0 0,-1-1-1 0 0,0 0 1 0 0,0 0-1 0 0,1-1-59 0 0,10-84-841 0 0,-10 82 823 0 0,9-143-1869 0 0,19 155-6642 0 0,-28-6 7778 0 0,4 6-4584 0 0</inkml:trace>
  <inkml:trace contextRef="#ctx0" brushRef="#br0" timeOffset="-50719.927">21546 5202 860 0 0,'0'0'6023'0'0,"0"0"-4708"0"0,0 0-954 0 0,-3 10 706 0 0,-106 319 6717 0 0,108-323-7803 0 0,0-1 1 0 0,0 1-1 0 0,0 0 0 0 0,1-1 0 0 0,0 1 0 0 0,0 0 1 0 0,0-1-1 0 0,1 1 0 0 0,0 0 0 0 0,0-1 0 0 0,0 1 0 0 0,1-1 1 0 0,-1 0-1 0 0,2 1 0 0 0,-1-1 0 0 0,0 0 0 0 0,1 0 1 0 0,0 0-1 0 0,0 0 0 0 0,0-1 0 0 0,1 1 0 0 0,0-1 0 0 0,0 0 1 0 0,0 0-1 0 0,0 0 0 0 0,0-1 0 0 0,3 2 19 0 0,6-6-7174 0 0,-3-7-634 0 0</inkml:trace>
  <inkml:trace contextRef="#ctx0" brushRef="#br0" timeOffset="-50379.525">21721 5565 1108 0 0,'0'0'7714'0'0,"0"0"-5579"0"0,0 0-1878 0 0,0 0-106 0 0,0 0 157 0 0,0 0 168 0 0,0 0 94 0 0,0 0 128 0 0,0 0-18 0 0,15-23 260 0 0,30-49-235 0 0,-44 71-729 0 0,-1-1-1 0 0,1 0 0 0 0,0 1 1 0 0,0-1-1 0 0,-1 0 0 0 0,1 1 1 0 0,-1-1-1 0 0,0 0 0 0 0,0 0 1 0 0,1 1-1 0 0,-1-1 0 0 0,0 0 1 0 0,0 0-1 0 0,-1 0 1 0 0,1 1-1 0 0,0-1 0 0 0,0 0 1 0 0,-1 0-1 0 0,1 1 0 0 0,-1-1 1 0 0,0 0-1 0 0,1 1 0 0 0,-1-1 1 0 0,0 1-1 0 0,0-1 1 0 0,0 1-1 0 0,0-1 0 0 0,0 1 1 0 0,-1-1-1 0 0,1 1 0 0 0,0 0 1 0 0,-1 0-1 0 0,1 0 0 0 0,0 0 1 0 0,-1 0-1 0 0,0 0 0 0 0,1 0 1 0 0,-1 0-1 0 0,1 1 1 0 0,-1-1-1 0 0,0 0 0 0 0,0 1 1 0 0,1 0-1 0 0,-1-1 0 0 0,-1 1 25 0 0,-3 1 2 0 0,0-1 0 0 0,1 1 0 0 0,-1 1-1 0 0,1-1 1 0 0,-1 1 0 0 0,1 0 0 0 0,0 1-1 0 0,0-1 1 0 0,0 1 0 0 0,0 0-1 0 0,0 0 1 0 0,1 0 0 0 0,-1 1 0 0 0,1 0-1 0 0,0-1 1 0 0,0 2 0 0 0,0-1 0 0 0,0 0-1 0 0,1 1 1 0 0,0 0 0 0 0,0-1 0 0 0,0 1-1 0 0,1 1 1 0 0,-1-1 0 0 0,1 0 0 0 0,0 0-1 0 0,1 1 1 0 0,-1-1 0 0 0,1 1 0 0 0,0 0-1 0 0,1-1-1 0 0,0-3 63 0 0,0-1 0 0 0,1 0 0 0 0,-1 0-1 0 0,1 0 1 0 0,-1 0 0 0 0,1 0 0 0 0,-1 0 0 0 0,1 0-1 0 0,0 0 1 0 0,0 0 0 0 0,-1 0 0 0 0,1 0-1 0 0,0 0 1 0 0,0-1 0 0 0,0 1 0 0 0,0 0-1 0 0,0-1 1 0 0,0 1 0 0 0,0 0 0 0 0,0-1 0 0 0,0 1-1 0 0,0-1 1 0 0,1 0 0 0 0,-1 1 0 0 0,0-1-1 0 0,0 0 1 0 0,0 0 0 0 0,0 1 0 0 0,1-1 0 0 0,-1 0-1 0 0,0 0 1 0 0,0-1 0 0 0,0 1 0 0 0,1 0-1 0 0,-1 0 1 0 0,0 0 0 0 0,0-1 0 0 0,0 1 0 0 0,0-1-1 0 0,0 1 1 0 0,0-1 0 0 0,0 1 0 0 0,0-1-1 0 0,0 0 1 0 0,0 1 0 0 0,1-2-63 0 0,31-18-7494 0 0,-32 19 6791 0 0,13-8-6183 0 0</inkml:trace>
  <inkml:trace contextRef="#ctx0" brushRef="#br0" timeOffset="-50132.417">21875 5642 3008 0 0,'0'0'2126'0'0,"0"0"-133"0"0,-7 6-336 0 0,-40 29 1067 0 0,-32 25 623 0 0,37-15-4134 0 0,44-57-3453 0 0,6-3-2776 0 0</inkml:trace>
  <inkml:trace contextRef="#ctx0" brushRef="#br0" timeOffset="-49867.678">22057 5481 10165 0 0,'0'0'3076'0'0,"1"7"-2365"0"0,-10 178 2845 0 0,8-155-3050 0 0,3-25-7721 0 0,4-13-56 0 0</inkml:trace>
  <inkml:trace contextRef="#ctx0" brushRef="#br0" timeOffset="-49697.4">22295 5342 2796 0 0,'0'0'7318'0'0,"0"0"-5051"0"0,6 8-2033 0 0,6 19 188 0 0,-1 1 0 0 0,0 1 1 0 0,-3-1-1 0 0,0 1 0 0 0,-2 1 0 0 0,-1-1 0 0 0,-1 1 0 0 0,-2 0 1 0 0,-1 0-1 0 0,-1 0 0 0 0,-2 6-422 0 0,1-27 46 0 0,0 0 1 0 0,0 0 0 0 0,-1 0-1 0 0,0-1 1 0 0,-1 1-1 0 0,0-1 1 0 0,0 1 0 0 0,-1-1-1 0 0,0 0 1 0 0,0 0-1 0 0,-1-1 1 0 0,0 1-1 0 0,0-1 1 0 0,-1 0 0 0 0,0 0-1 0 0,0-1 1 0 0,-1 0-1 0 0,1 0 1 0 0,-2 0-1 0 0,1-1 1 0 0,0 0 0 0 0,-2 0-47 0 0,-55 17-2795 0 0,-4-28-3645 0 0,29-14-2517 0 0</inkml:trace>
  <inkml:trace contextRef="#ctx0" brushRef="#br0" timeOffset="-54542.111">18212 4876 860 0 0,'0'0'2509'0'0,"0"0"1407"0"0,0 0-1928 0 0,0 0-819 0 0,0 0-266 0 0,0 0-454 0 0,0 0-323 0 0,0 0-90 0 0,-3-2 55 0 0,-201-10 1765 0 0,-607-57 291 0 0,-1374-50-1102 0 0,1598 90-638 0 0,-472-6 335 0 0,1038 37-959 0 0,-21 1-1833 0 0,24-8-5439 0 0,13-5-903 0 0</inkml:trace>
  <inkml:trace contextRef="#ctx0" brushRef="#br0" timeOffset="-53012.122">13099 4344 640 0 0,'0'0'633'0'0,"0"0"-196"0"0,0 0 555 0 0,0 0 1561 0 0,0 0-702 0 0,0 0-728 0 0,0 0-341 0 0,0 0-128 0 0,0 0-119 0 0,5 16 449 0 0,1-12-763 0 0,1 0 0 0 0,0 0 0 0 0,1-1 0 0 0,-1 0 0 0 0,1 0 0 0 0,-1-1 0 0 0,1 0 0 0 0,0 0 0 0 0,0-1 1 0 0,0 0-1 0 0,0 0 0 0 0,0-1 0 0 0,0 0 0 0 0,0 0 0 0 0,2-1-221 0 0,190-58 791 0 0,-168 46-673 0 0,85-34 184 0 0,-2-5 0 0 0,-3-5 0 0 0,-2-5 0 0 0,-3-5 0 0 0,-3-4 0 0 0,-3-5 0 0 0,-4-4 0 0 0,-3-4-1 0 0,-4-5 1 0 0,-4-3 0 0 0,-4-4 0 0 0,6-16-302 0 0,183-278 392 0 0,128-258-392 0 0,-333 532-112 0 0,4 4 0 0 0,5 2 0 0 0,5 4 0 0 0,5 3 0 0 0,4 4 0 0 0,34-24 112 0 0,-85 83 18 0 0,2 2-1 0 0,1 2 1 0 0,2 2-1 0 0,1 2 1 0 0,2 2-1 0 0,1 2 1 0 0,1 1 0 0 0,1 3-1 0 0,1 2 1 0 0,1 3-1 0 0,28-7-17 0 0,-55 24-48 0 0,1 0 1 0 0,0 1-1 0 0,-1 2 1 0 0,1 1-1 0 0,0 0 0 0 0,-1 2 1 0 0,1 1-1 0 0,-1 1 0 0 0,-1 1 1 0 0,1 1-1 0 0,-1 1 1 0 0,0 1-1 0 0,-1 1 0 0 0,0 1 1 0 0,-1 1-1 0 0,-1 1 0 0 0,13 11 48 0 0,11 10-76 0 0,-1 2 0 0 0,-3 2 0 0 0,-1 2 0 0 0,-1 2 0 0 0,-3 1 0 0 0,-2 1 0 0 0,7 15 76 0 0,34 61 48 0 0,-6 2 1 0 0,-5 3-1 0 0,-5 3 1 0 0,-2 16-49 0 0,96 251 997 0 0,81 132-997 0 0,-76-219 530 0 0,12-6 0 0 0,108 133-530 0 0,-243-380 90 0 0,3-3-1 0 0,1 0 1 0 0,3-3-1 0 0,3-2 0 0 0,1-1 1 0 0,2-2-1 0 0,2-3 1 0 0,2-2-1 0 0,2-2 0 0 0,1-2 1 0 0,2-3-1 0 0,25 10-89 0 0,32-12-572 0 0,-64-26-6510 0 0,-45-7 1024 0 0,-5-3-1157 0 0</inkml:trace>
  <inkml:trace contextRef="#ctx0" brushRef="#br0" timeOffset="-52607.423">19513 5021 3908 0 0,'0'0'6546'0'0,"0"0"-4996"0"0,-9-2-1442 0 0,-176-35 2027 0 0,-1 9 0 0 0,-40 5-2135 0 0,108 12 80 0 0,-225-25-285 0 0,123-10-3855 0 0,173 30-298 0 0,11-1-3461 0 0</inkml:trace>
  <inkml:trace contextRef="#ctx0" brushRef="#br0" timeOffset="-48810.561">16666 853 1016 0 0,'0'0'5212'0'0,"0"0"-3854"0"0,0 6-1129 0 0,-40 407 4103 0 0,2 331 44 0 0,9-41-2055 0 0,2 81-998 0 0,42-175-993 0 0,53-247-147 0 0,-56-188-3290 0 0,-16-155 855 0 0,-4-11-4180 0 0,4-8-637 0 0</inkml:trace>
  <inkml:trace contextRef="#ctx0" brushRef="#br0" timeOffset="-47501.372">16642 5301 1644 0 0,'0'0'6925'0'0,"0"0"-4859"0"0,0 0-1427 0 0,0 0 183 0 0,0 0 20 0 0,3-7-228 0 0,-2 5-602 0 0,0 0 1 0 0,0 0-1 0 0,0 0 1 0 0,-1 0-1 0 0,1 0 1 0 0,-1 0-1 0 0,1-1 1 0 0,-1 1-1 0 0,0 0 1 0 0,0 0-1 0 0,0-1 1 0 0,0 1-1 0 0,0 0 0 0 0,0 0 1 0 0,-1 0-1 0 0,1-1 1 0 0,-1 1-1 0 0,1 0 1 0 0,-1 0-1 0 0,0 0 1 0 0,0 0-1 0 0,0 0 1 0 0,0 0-1 0 0,0 0 1 0 0,0 0-1 0 0,-1 1 1 0 0,1-1-1 0 0,-1 0 0 0 0,1 1 1 0 0,-1-1-1 0 0,0 1 1 0 0,1-1-1 0 0,-1 1 1 0 0,0 0-1 0 0,0 0 1 0 0,0 0-1 0 0,0 0 1 0 0,0 0-1 0 0,0 0 1 0 0,0 0-1 0 0,0 1 1 0 0,-1-1-1 0 0,1 1 0 0 0,0 0 1 0 0,0-1-1 0 0,0 1 1 0 0,-1 0-1 0 0,1 0 1 0 0,0 1-1 0 0,-1-1-12 0 0,-2 2 19 0 0,-1 1 1 0 0,1 0-1 0 0,0 0 0 0 0,0 0 0 0 0,0 0 0 0 0,0 1 0 0 0,1 0 1 0 0,-1 0-1 0 0,1 0 0 0 0,0 0 0 0 0,0 1 0 0 0,0 0 0 0 0,1-1 1 0 0,0 1-1 0 0,0 1 0 0 0,0-1 0 0 0,1 0 0 0 0,-1 1 0 0 0,1-1 1 0 0,0 1-1 0 0,1 0 0 0 0,0 0 0 0 0,0 0 0 0 0,0-1 1 0 0,0 1-1 0 0,1 0 0 0 0,0 0 0 0 0,1 5-19 0 0,0-8 106 0 0,1-1-1 0 0,0 1 1 0 0,0 0-1 0 0,0-1 1 0 0,0 1-1 0 0,0-1 1 0 0,1 0-1 0 0,-1 0 1 0 0,1 0-1 0 0,-1 0 1 0 0,1 0-1 0 0,0 0 1 0 0,0-1-1 0 0,0 1 1 0 0,0-1-1 0 0,0 0 1 0 0,0 0-1 0 0,0 0 1 0 0,0 0-1 0 0,0-1 1 0 0,1 1-1 0 0,-1-1 1 0 0,0 0-1 0 0,0 0 1 0 0,1 0-1 0 0,-1 0 1 0 0,0 0-1 0 0,0-1 1 0 0,1 0-1 0 0,-1 1 1 0 0,0-1-1 0 0,0 0 1 0 0,0-1-1 0 0,0 1 1 0 0,0-1-1 0 0,0 1 1 0 0,0-1-1 0 0,-1 0 1 0 0,1 0-1 0 0,-1 0 1 0 0,1 0-1 0 0,-1 0 1 0 0,0-1-1 0 0,1 1 1 0 0,0-3-106 0 0,12-62-1240 0 0,-19 21-7298 0 0,3 31-804 0 0</inkml:trace>
  <inkml:trace contextRef="#ctx0" brushRef="#br0" timeOffset="-44905.343">19186 2106 964 0 0,'0'0'10736'0'0,"0"0"-7907"0"0,0 0-3093 0 0,0 0 196 0 0,-8 4 196 0 0,1 0-103 0 0,0 0-1 0 0,0 0 1 0 0,-1-1-1 0 0,1 0 1 0 0,-1-1 0 0 0,0 0-1 0 0,0 0 1 0 0,0-1-1 0 0,0 0 1 0 0,0 0-1 0 0,0 0 1 0 0,0-1-1 0 0,0-1 1 0 0,0 1-1 0 0,0-1 1 0 0,0-1-1 0 0,0 0 1 0 0,0 0-1 0 0,1 0 1 0 0,-1-1 0 0 0,0 0-1 0 0,1 0 1 0 0,0-1-1 0 0,0 0 1 0 0,-5-4-25 0 0,12 8 30 0 0,1 0 0 0 0,-1 0 0 0 0,1 0 0 0 0,-1 0 0 0 0,0 0 0 0 0,1-1 0 0 0,-1 1 1 0 0,1 0-1 0 0,-1 0 0 0 0,0 0 0 0 0,1-1 0 0 0,-1 1 0 0 0,1 0 0 0 0,-1-1 0 0 0,0 1 1 0 0,1 0-1 0 0,-1-1 0 0 0,0 1-30 0 0,4 9 112 0 0,-1 0 0 0 0,0 0 0 0 0,-1 1 0 0 0,0-1 0 0 0,-1 1 0 0 0,0-1 0 0 0,0 1 1 0 0,-1 0-1 0 0,0-1 0 0 0,-1 1 0 0 0,0 0 0 0 0,-1-1 0 0 0,0 1 0 0 0,0-1 0 0 0,-1 0 0 0 0,0 0 0 0 0,0 1 1 0 0,-1-2-1 0 0,-1 1 0 0 0,1-1 0 0 0,-1 1 0 0 0,-4 3-112 0 0,6-10 14 0 0,1 0 1 0 0,-1-1-1 0 0,1 1 0 0 0,-1-1 0 0 0,0 0 1 0 0,0 0-1 0 0,0 0 0 0 0,0 0 1 0 0,0 0-1 0 0,0 0 0 0 0,0-1 0 0 0,0 0 1 0 0,0 1-1 0 0,0-1 0 0 0,0-1 1 0 0,0 1-1 0 0,0 0 0 0 0,-1-1 1 0 0,1 1-1 0 0,0-1 0 0 0,0 0 0 0 0,1 0 1 0 0,-1 0-1 0 0,0 0 0 0 0,0-1 1 0 0,0 1-1 0 0,1-1 0 0 0,-1 1 0 0 0,1-1 1 0 0,-1 0-1 0 0,1 0 0 0 0,0 0 1 0 0,0-1-1 0 0,0 1 0 0 0,0 0 1 0 0,0-1-1 0 0,0 0 0 0 0,1 1 0 0 0,-1-1 1 0 0,1 0-1 0 0,-1 1 0 0 0,1-1 1 0 0,0 0-1 0 0,1 0 0 0 0,-1 0 0 0 0,0 0 1 0 0,1 0-1 0 0,-1 0 0 0 0,1-1 1 0 0,0 1-1 0 0,0 0 0 0 0,1 0 0 0 0,-1 0 1 0 0,0 0-1 0 0,1-1-14 0 0,27-107 94 0 0,-27 108-153 0 0,0 1 0 0 0,0-1 0 0 0,1 1 0 0 0,-1 0 0 0 0,1-1 0 0 0,-1 1 0 0 0,1 0 0 0 0,0 0 0 0 0,0 0 0 0 0,0 1 1 0 0,0-1-1 0 0,0 0 0 0 0,1 1 0 0 0,-1-1 0 0 0,0 1 0 0 0,1 0 0 0 0,-1 0 0 0 0,1 0 0 0 0,0 0 0 0 0,-1 0 0 0 0,1 0 0 0 0,-1 1 0 0 0,1-1 0 0 0,0 1 0 0 0,0 0 0 0 0,-1 0 0 0 0,1 0 0 0 0,0 0 0 0 0,0 0 0 0 0,-1 0 0 0 0,1 1 1 0 0,0 0-1 0 0,-1-1 0 0 0,1 1 0 0 0,-1 0 0 0 0,1 0 0 0 0,-1 0 0 0 0,1 1 0 0 0,-1-1 0 0 0,2 2 59 0 0,20 17-4219 0 0,-12-8-1040 0 0,2 0-1732 0 0</inkml:trace>
  <inkml:trace contextRef="#ctx0" brushRef="#br0" timeOffset="-44658.533">19437 2411 6857 0 0,'0'0'6636'0'0,"0"0"-6252"0"0,0 0-308 0 0,0 0-76 0 0,0 0 480 0 0,0 0 280 0 0,0 0 92 0 0,-52 4-195 0 0,33-8-397 0 0,1 0-196 0 0,1-2-64 0 0,0 2-176 0 0,3-3-929 0 0,4-3-599 0 0,3 3-1276 0 0,7-10-4261 0 0</inkml:trace>
  <inkml:trace contextRef="#ctx0" brushRef="#br0" timeOffset="-44411.954">19517 2302 10453 0 0,'0'0'4708'0'0,"0"0"-4708"0"0,0 0-100 0 0,-48 0 100 0 0,24-5 416 0 0,-7-2-152 0 0,2-1-188 0 0,-2 1-76 0 0,2 0-472 0 0,1 0-820 0 0,6-1-1108 0 0,8 2-3969 0 0</inkml:trace>
  <inkml:trace contextRef="#ctx0" brushRef="#br0" timeOffset="-44410.954">19661 2225 13449 0 0,'0'0'1608'0'0,"20"44"-1392"0"0,-17-18 728 0 0,0 3-231 0 0,-3 3-265 0 0,-3-1-88 0 0,-4-1-100 0 0,-2-4-112 0 0,-2-1-148 0 0,1-2-184 0 0,5-1-648 0 0,0-1-1241 0 0,2-8-2987 0 0,8-7-4733 0 0</inkml:trace>
  <inkml:trace contextRef="#ctx0" brushRef="#br1" timeOffset="-18085.105">17946 4854 836 0 0,'0'0'1300'0'0,"0"0"1805"0"0,0 0-1609 0 0,0 0-893 0 0,0 0-168 0 0,0 0 104 0 0,-6-4 42 0 0,-31-15-11 0 0,34 20-570 0 0,0 0 0 0 0,0 1 0 0 0,0-1 0 0 0,0 1 0 0 0,1-1 0 0 0,-1 1 0 0 0,0 0 0 0 0,1 0 0 0 0,0 0 0 0 0,-1 0 0 0 0,1 1 1 0 0,0-1-1 0 0,0 0 0 0 0,0 1 0 0 0,0 0 0 0 0,1-1 0 0 0,-1 1 0 0 0,1 0 0 0 0,0 0 0 0 0,-1 0 0 0 0,1 0 0 0 0,1 0 0 0 0,-2 3 0 0 0,2-5 85 0 0,-1 0 1 0 0,1 1-1 0 0,0-1 0 0 0,-1 0 1 0 0,1 0-1 0 0,0 1 0 0 0,0-1 0 0 0,0 0 1 0 0,0 0-1 0 0,0 1 0 0 0,0-1 1 0 0,1 0-1 0 0,-1 0 0 0 0,0 1 1 0 0,0-1-1 0 0,1 0 0 0 0,-1 0 0 0 0,1 0 1 0 0,-1 0-1 0 0,1 0 0 0 0,0 1 1 0 0,-1-1-1 0 0,1 0 0 0 0,0 0 0 0 0,0 0 1 0 0,0-1-1 0 0,0 1 0 0 0,0 0 1 0 0,0 0-1 0 0,0 0 0 0 0,0-1 0 0 0,0 1 1 0 0,0 0-1 0 0,0-1 0 0 0,0 1 1 0 0,0-1-1 0 0,0 0 0 0 0,1 1-85 0 0,2 0 156 0 0,-1-1-1 0 0,1 1 1 0 0,0-1-1 0 0,-1 0 0 0 0,1 0 1 0 0,0 0-1 0 0,-1 0 1 0 0,1-1-1 0 0,0 0 1 0 0,-1 1-1 0 0,1-1 1 0 0,-1 0-1 0 0,1-1 1 0 0,-1 1-1 0 0,0-1 1 0 0,1 1-1 0 0,-1-1 0 0 0,0 0 1 0 0,0 0-1 0 0,0-1 1 0 0,0 1-1 0 0,2-3-155 0 0,-4 3-5 0 0,1 0 0 0 0,-1 1 0 0 0,0-1 0 0 0,0 0 0 0 0,0 0 0 0 0,0 0 0 0 0,0 0-1 0 0,0 0 1 0 0,0 0 0 0 0,-1 0 0 0 0,1 0 0 0 0,-1 0 0 0 0,0-1 0 0 0,1 1 0 0 0,-1 0 0 0 0,0 0 0 0 0,0 0-1 0 0,0-1 1 0 0,-1 1 0 0 0,1 0 0 0 0,0 0 0 0 0,-1 0 0 0 0,0 0 0 0 0,1 0 0 0 0,-1 0 0 0 0,0 0 0 0 0,0 0-1 0 0,0 0 1 0 0,0 0 0 0 0,0 0 0 0 0,-1 0 0 0 0,1 1 0 0 0,-1-1 0 0 0,1 0 0 0 0,-1 1 0 0 0,1-1 0 0 0,-1 1-1 0 0,-1-1 6 0 0,-2 0-18 0 0,1 1 0 0 0,-1-1-1 0 0,1 1 1 0 0,-1 1 0 0 0,1-1-1 0 0,-1 1 1 0 0,1-1-1 0 0,-1 1 1 0 0,0 0 0 0 0,1 1-1 0 0,-1-1 1 0 0,0 1-1 0 0,1 0 1 0 0,-1 0 0 0 0,1 1-1 0 0,0-1 1 0 0,-1 1 0 0 0,1 0-1 0 0,0 0 1 0 0,0 0-1 0 0,0 1 1 0 0,0-1 0 0 0,0 1-1 0 0,1 0 1 0 0,-1 0-1 0 0,-2 4 19 0 0,59 14 1467 0 0,-53-22-1450 0 0,-1 1 0 0 0,1-1 0 0 0,0 0 0 0 0,0 1 0 0 0,0-1 0 0 0,0 1 0 0 0,0-1 0 0 0,0 0 0 0 0,0 1 0 0 0,0-1 0 0 0,0 1 0 0 0,0-1 0 0 0,0 0 0 0 0,0 1 0 0 0,0-1 0 0 0,0 0 0 0 0,0 1 0 0 0,1-1 0 0 0,-1 1-1 0 0,0-1 1 0 0,0 1 0 0 0,1-1 0 0 0,-1 1 0 0 0,0-1 0 0 0,1 1 0 0 0,-1-1 0 0 0,1 1 0 0 0,-1-1 0 0 0,0 1 0 0 0,1-1 0 0 0,-1 1 0 0 0,1 0 0 0 0,0-1 0 0 0,-1 1 0 0 0,1 0 0 0 0,-1-1 0 0 0,1 1 0 0 0,-1 0 0 0 0,1 0 0 0 0,0 0 0 0 0,-1 0 0 0 0,1-1 0 0 0,-1 1 0 0 0,1 0 0 0 0,0 0-1 0 0,-1 0 1 0 0,1 0 0 0 0,0 0 0 0 0,-1 1 0 0 0,1-1 0 0 0,-1 0 0 0 0,1 0 0 0 0,0 0 0 0 0,-1 0 0 0 0,1 1 0 0 0,-1-1 0 0 0,1 0 0 0 0,-1 0 0 0 0,1 1 0 0 0,-1-1 0 0 0,1 1-17 0 0,-18 12-423 0 0,17-2-3685 0 0,1-10-1239 0 0,-1-3-1340 0 0</inkml:trace>
  <inkml:trace contextRef="#ctx0" brushRef="#br1" timeOffset="-16060.342">17910 4903 796 0 0,'0'0'272'0'0,"0"0"96"0"0,0 0-200 0 0,0 0 132 0 0,0 0 4005 0 0,0 0-2901 0 0,0 0-1404 0 0,0 0-116 0 0,0 0 116 0 0,0 0 220 0 0,0 0 68 0 0,-5 49-276 0 0,5-34 40 0 0,-2 1-44 0 0,-1 1-8 0 0,2 0-972 0 0,-2-1-1113 0 0,3-4-1887 0 0</inkml:trace>
  <inkml:trace contextRef="#ctx0" brushRef="#br1" timeOffset="-15809.744">17936 5222 4592 0 0,'0'0'572'0'0,"0"0"-91"0"0,0 0-481 0 0,0 0-613 0 0,0 0 105 0 0,-13 36-168 0 0,13-30 152 0 0,0-1-36 0 0,0 0-208 0 0,-1-1-144 0 0,1-1-172 0 0</inkml:trace>
  <inkml:trace contextRef="#ctx0" brushRef="#br1" timeOffset="-15562.762">17895 5435 2120 0 0,'0'0'0'0'0,"0"0"-272"0"0,0 0 272 0 0</inkml:trace>
  <inkml:trace contextRef="#ctx0" brushRef="#br1" timeOffset="-15561.762">17896 5536 572 0 0,'0'0'680'0'0,"0"0"-212"0"0,0 0-192 0 0,0 0-276 0 0,-5 38 0 0 0,0-34 76 0 0,3 1-64 0 0,2-1 0 0 0,-2-1-12 0 0,-1-1-580 0 0</inkml:trace>
  <inkml:trace contextRef="#ctx0" brushRef="#br1" timeOffset="-14752.31">17718 4320 1212 0 0,'0'0'6354'0'0,"0"0"-3985"0"0,0 0-1689 0 0,0 0-445 0 0,0 0-38 0 0,0 0 126 0 0,0 0-83 0 0,0 0-514 0 0,8 4-89 0 0,80 23 716 0 0,-18-21 3317 0 0,-69-6-3652 0 0,0 0 1 0 0,0 0-1 0 0,0 0 0 0 0,0 1 0 0 0,0-1 1 0 0,0 0-1 0 0,-1 0 0 0 0,1 0 0 0 0,0 1 1 0 0,0-1-1 0 0,0 1 0 0 0,0-1 0 0 0,0 1 1 0 0,0-1-1 0 0,0 1 0 0 0,-1-1 0 0 0,1 1 1 0 0,0 0-1 0 0,0-1 0 0 0,-1 1 0 0 0,1 0 1 0 0,0 0-1 0 0,-1-1 0 0 0,1 1 0 0 0,-1 0 1 0 0,1 0-1 0 0,-1 0 0 0 0,1 0 0 0 0,-1 0 1 0 0,0 0-1 0 0,1 0 0 0 0,-1 0 0 0 0,0 0 1 0 0,0 0-1 0 0,0 0 0 0 0,0 0 0 0 0,0 0 1 0 0,0 0-1 0 0,0 0 0 0 0,0 0 0 0 0,0 0 1 0 0,0 0-1 0 0,-1-1 0 0 0,1 1 0 0 0,0 0 1 0 0,-1 0-1 0 0,1 0 0 0 0,-1 0 0 0 0,1 0 1 0 0,-1 0-1 0 0,1 0 0 0 0,-1 0-18 0 0,-29 56 770 0 0,26-52-704 0 0,-14 21 105 0 0,14-21-146 0 0,-1 0 0 0 0,1 0 1 0 0,0 0-1 0 0,0 1 1 0 0,1-1-1 0 0,0 1 0 0 0,0 0 1 0 0,0 0-1 0 0,1 0 0 0 0,0 0 1 0 0,0 0-1 0 0,0 1 0 0 0,1-1 1 0 0,0 1-1 0 0,0-1 1 0 0,1 1-1 0 0,-1-1 0 0 0,2 6-25 0 0,80 36 1798 0 0,-48-55-3872 0 0,-26-7-5355 0 0,-3-1-682 0 0</inkml:trace>
  <inkml:trace contextRef="#ctx0" brushRef="#br1" timeOffset="-14519.089">17958 4508 508 0 0,'0'0'9913'0'0,"0"0"-7241"0"0,0 0-1768 0 0,0 0-552 0 0,0 0 168 0 0,0 0 124 0 0,0 0-92 0 0,0 0-272 0 0,-50-13-268 0 0,28 9-8 0 0,4-1-4 0 0,-3 0-8 0 0,0 1-888 0 0,5 1-508 0 0,1-1-816 0 0,8 4-2640 0 0,7-4-2113 0 0</inkml:trace>
  <inkml:trace contextRef="#ctx0" brushRef="#br1" timeOffset="-14267.932">17996 4592 1460 0 0,'0'0'3836'0'0,"0"0"-1198"0"0,0 0-1464 0 0,0 0-695 0 0,0 0-92 0 0,0 0-117 0 0,0 0-106 0 0,0 0-50 0 0,8-14-986 0 0,-4 14 985 0 0,-1 1-1 0 0,1-1 0 0 0,0 1 0 0 0,0-1 1 0 0,0 1-1 0 0,-1 0 0 0 0,1 1 1 0 0,-1-1-1 0 0,1 1 0 0 0,-1-1 0 0 0,1 1 1 0 0,-1 0-1 0 0,0 0 0 0 0,0 1 1 0 0,0-1-1 0 0,0 1 0 0 0,0-1 1 0 0,0 1-1 0 0,-1 0 0 0 0,1 0 0 0 0,-1 0 1 0 0,0 0-1 0 0,0 1 0 0 0,0-1 1 0 0,0 0-1 0 0,-1 1 0 0 0,1-1 1 0 0,-1 1-1 0 0,0 0 0 0 0,0 0 0 0 0,-1-1 1 0 0,1 1-1 0 0,-1 0 0 0 0,1 0 1 0 0,-1 0-1 0 0,0-1 0 0 0,-1 1 0 0 0,1 0 1 0 0,-1 0-1 0 0,1 0 0 0 0,-1-1 1 0 0,0 1-1 0 0,-1 0 0 0 0,1 0-112 0 0,-1-1-26 0 0,1-1-1 0 0,-1 0 1 0 0,0 1-1 0 0,1-1 1 0 0,-1 0-1 0 0,0 0 1 0 0,0 0-1 0 0,-1 0 1 0 0,1 0-1 0 0,0-1 1 0 0,-1 1-1 0 0,1 0 1 0 0,-1-1 0 0 0,1 0-1 0 0,-1 0 1 0 0,0 0-1 0 0,1 0 1 0 0,-1 0-1 0 0,0 0 1 0 0,0-1-1 0 0,0 1 1 0 0,0-1-1 0 0,1 0 1 0 0,-1 0-1 0 0,-3 0 27 0 0,2-1-2309 0 0,5-6-3326 0 0,2-2-350 0 0</inkml:trace>
  <inkml:trace contextRef="#ctx0" brushRef="#br1" timeOffset="-14111.268">18114 4622 1512 0 0,'0'0'1096'0'0,"0"0"2797"0"0,0 0-2489 0 0,0 0-136 0 0,0 0-24 0 0,-15 47-264 0 0,13-35-212 0 0,-3 2-164 0 0,5 0-224 0 0,0 2-136 0 0,7-2 24 0 0,-1 0-28 0 0,4-2-240 0 0,1 0-280 0 0,-1-3-1408 0 0,-1-3-2924 0 0,9-6-2709 0 0</inkml:trace>
  <inkml:trace contextRef="#ctx0" brushRef="#br1" timeOffset="-11339.572">17934 5157 808 0 0,'0'0'6217'0'0,"-1"9"-4923"0"0,-68 453 1318 0 0,52-376-2470 0 0,5 0 0 0 0,4 1 0 0 0,3 1 0 0 0,4-1 0 0 0,4 7-142 0 0,-1-25-3714 0 0,-2-62 155 0 0</inkml:trace>
  <inkml:trace contextRef="#ctx0" brushRef="#br1" timeOffset="-10526.895">17820 6334 2284 0 0,'0'0'820'0'0,"0"0"448"0"0,0 0-733 0 0,0 0-292 0 0,0 0 31 0 0,0 0-3 0 0,0 0-79 0 0,-6 2-47 0 0,-183-17 2766 0 0,-1311-80-4145 0 0,-440-57 4319 0 0,-1854 11-1911 0 0,1121 139-1752 0 0,723 10 4172 0 0,1853-5-3559 0 0,-310 9 134 0 0,-1-18 0 0 0,-16-19-169 0 0,407 23-340 0 0,-91-18 539 0 0,58-22-7882 0 0,44 21 150 0 0</inkml:trace>
  <inkml:trace contextRef="#ctx0" brushRef="#br1" timeOffset="-10202.904">3865 5198 9097 0 0,'0'0'1860'0'0,"0"0"-1860"0"0,22 45 0 0 0,-6-7 412 0 0,-2 14 64 0 0,-1 5 152 0 0,-5 0 12 0 0,-2-5-156 0 0,-1-4-140 0 0,3-1-180 0 0,-3-7-64 0 0,-1-9-100 0 0,1-8-12 0 0,-1-4-864 0 0,1-1-184 0 0,4 1-356 0 0,-1-5-1652 0 0,9-4-4705 0 0</inkml:trace>
  <inkml:trace contextRef="#ctx0" brushRef="#br1" timeOffset="-9253.555">17971 5194 484 0 0,'0'0'6782'0'0,"0"0"-4109"0"0,0 0-1219 0 0,0 0-286 0 0,0 0-869 0 0,3 12-102 0 0,85 274 3662 0 0,-183-519-5034 0 0,22 283 1517 0 0,-10 10-1499 0 0,57-43-4447 0 0,9-6-2190 0 0</inkml:trace>
  <inkml:trace contextRef="#ctx0" brushRef="#br0" timeOffset="-65388.23">5429 4470 3604 0 0,'0'0'1923'0'0,"0"0"205"0"0,0 0-1314 0 0,0 0-574 0 0,0 0-49 0 0,0 0 322 0 0,0 0 142 0 0,-7-2-123 0 0,-339-45 3078 0 0,246 38-3550 0 0,-1595-77 1388 0 0,1395 77-1417 0 0,-2186 19 2370 0 0,2393-4-2285 0 0,-77-3-3077 0 0,153-6-226 0 0,4 0-2994 0 0</inkml:trace>
  <inkml:trace contextRef="#ctx0" brushRef="#br0" timeOffset="-64280.244">0 4225 1488 0 0,'0'0'60'0'0,"0"0"479"0"0,0 0 938 0 0,0 0-772 0 0,0 0-382 0 0,0 0 80 0 0,6 3 247 0 0,7 3-154 0 0,0-1-1 0 0,1-1 0 0 0,0 0 1 0 0,-1 0-1 0 0,1-1 1 0 0,0-1-1 0 0,0 0 0 0 0,1-1 1 0 0,-1-1-1 0 0,0 0 1 0 0,0-1-1 0 0,9-2-495 0 0,164-64 1869 0 0,-143 39-1770 0 0,0-2 0 0 0,-2-2-1 0 0,-1-2 1 0 0,-2-2 0 0 0,-1-1 0 0 0,23-32-99 0 0,124-161 654 0 0,-10-8 1 0 0,-10-7-1 0 0,2-30-654 0 0,149-345 423 0 0,-253 509-454 0 0,4 3 0 0 0,5 2-1 0 0,5 5 1 0 0,4 2 0 0 0,4 4 0 0 0,4 4-1 0 0,82-63 32 0 0,-138 127-39 0 0,0 2-1 0 0,2 1 0 0 0,0 2 0 0 0,2 2 0 0 0,0 1 1 0 0,1 1-1 0 0,1 3 0 0 0,1 1 0 0 0,0 1 0 0 0,1 3 1 0 0,0 1-1 0 0,0 2 0 0 0,1 2 0 0 0,-1 2 0 0 0,1 2 1 0 0,0 1-1 0 0,0 2 0 0 0,0 2 0 0 0,-1 2 0 0 0,1 2 0 0 0,-1 1 1 0 0,-1 3-1 0 0,0 1 0 0 0,9 5 40 0 0,8 15 75 0 0,-1 3 1 0 0,-1 1-1 0 0,-3 3 0 0 0,-1 3 1 0 0,-2 1-1 0 0,-2 3 0 0 0,-2 2 0 0 0,-2 1 1 0 0,-3 2-1 0 0,-1 2 0 0 0,-4 2 1 0 0,-1 1-1 0 0,-3 2 0 0 0,-3 1 1 0 0,-2 3-76 0 0,53 115 25 0 0,0 11 432 0 0,8-4 0 0 0,8-4 0 0 0,7-4 0 0 0,95 120-457 0 0,-96-169 467 0 0,6-4 0 0 0,100 88-467 0 0,-155-163 159 0 0,2-3-1 0 0,2-2 1 0 0,2-2 0 0 0,1-3-1 0 0,2-3 1 0 0,2-2-1 0 0,1-3 1 0 0,2-3 0 0 0,1-3-159 0 0,78-2 134 0 0,-87-38-7304 0 0,-54 11 854 0 0,-4-2-941 0 0</inkml:trace>
  <inkml:trace contextRef="#ctx0" brushRef="#br0" timeOffset="-58646.505">3007 921 3512 0 0,'0'0'2925'0'0,"0"0"-777"0"0,0 0-1521 0 0,0 0-619 0 0,0 0 361 0 0,0 6 142 0 0,-20 247 3299 0 0,30 204-1194 0 0,15 143-455 0 0,-40 227-1008 0 0,-2-382-881 0 0,1-240-193 0 0,18 264 68 0 0,-9-438-1127 0 0,-5-42-7696 0 0,8-2 614 0 0</inkml:trace>
  <inkml:trace contextRef="#ctx0" brushRef="#br1" timeOffset="-28666.392">3996 4320 1044 0 0,'0'0'353'0'0,"0"0"-29"0"0,0 0 643 0 0,0 0 1397 0 0,0 0-829 0 0,0 0-718 0 0,0 0-76 0 0,0 0-97 0 0,-31-14 1667 0 0,28 16-2277 0 0,0 1 0 0 0,1-1 0 0 0,-1 1 0 0 0,1 0 0 0 0,-1 0 0 0 0,1 0 0 0 0,0 0 0 0 0,0 0 0 0 0,0 1 0 0 0,1-1 0 0 0,-1 1 0 0 0,1-1 0 0 0,0 1 0 0 0,0 0 0 0 0,0-1 0 0 0,0 1 0 0 0,1 0 0 0 0,0 0 0 0 0,-1-1 0 0 0,1 1 0 0 0,1 0 0 0 0,-1 0 0 0 0,0-1 0 0 0,1 1 0 0 0,0 2-34 0 0,-1-1 90 0 0,22 8 3899 0 0,25-47-2790 0 0,-45 32-1227 0 0,-1 1 1 0 0,0-1 0 0 0,0 0 0 0 0,0 1-1 0 0,1-1 1 0 0,-2 0 0 0 0,1 0 0 0 0,0 0-1 0 0,0 0 1 0 0,-1 0 0 0 0,1 0 0 0 0,-1 0-1 0 0,1 0 1 0 0,-1 0 0 0 0,0 0 0 0 0,0 0-1 0 0,0 0 1 0 0,0 0 0 0 0,0 0 0 0 0,0 0-1 0 0,-1 0 1 0 0,1 0 0 0 0,-1 0 0 0 0,1 0-1 0 0,-1 0 1 0 0,0 0 0 0 0,0 0 0 0 0,0 0-1 0 0,0 1 1 0 0,0-1 0 0 0,0 0 0 0 0,0 1-1 0 0,0-1 1 0 0,-1 0 0 0 0,1 1 0 0 0,-1 0-1 0 0,1-1 1 0 0,-1 1 0 0 0,0 0 0 0 0,1 0-1 0 0,-1 0 1 0 0,0 0 0 0 0,0 0 0 0 0,0 0-1 0 0,0 0 1 0 0,0 1 0 0 0,0-1 0 0 0,0 1-1 0 0,0-1 1 0 0,0 1 0 0 0,0 0 0 0 0,0 0-1 0 0,0 0 1 0 0,0 0 0 0 0,0 0 0 0 0,0 0-1 0 0,0 1 1 0 0,0-1 0 0 0,0 1 0 0 0,0-1-1 0 0,0 1 1 0 0,0 0 0 0 0,0 0 0 0 0,0 0-1 0 0,0 0 1 0 0,1 0 0 0 0,-1 0 0 0 0,0 0-1 0 0,0 1 28 0 0,-26 84-551 0 0,27-84 602 0 0,1 0 0 0 0,0-1-1 0 0,0 1 1 0 0,0-1 0 0 0,0 1 0 0 0,0 0-1 0 0,0-1 1 0 0,0 1 0 0 0,0-1 0 0 0,0 1-1 0 0,1-1 1 0 0,-1 1 0 0 0,1 0 0 0 0,-1-1-1 0 0,1 1 1 0 0,0-1 0 0 0,-1 0 0 0 0,1 1-1 0 0,0-1 1 0 0,0 0 0 0 0,0 1 0 0 0,0-1-1 0 0,0 0 1 0 0,0 0 0 0 0,1 0 0 0 0,-1 0-1 0 0,0 0 1 0 0,1 0 0 0 0,-1 0 0 0 0,0 0-1 0 0,1-1 1 0 0,-1 1 0 0 0,1 0-1 0 0,-1-1 1 0 0,1 1 0 0 0,-1-1 0 0 0,1 0-1 0 0,-1 0 1 0 0,1 1 0 0 0,0-1 0 0 0,-1 0-1 0 0,1 0 1 0 0,-1 0 0 0 0,1 0 0 0 0,0-1-1 0 0,-1 1 1 0 0,1 0 0 0 0,-1-1 0 0 0,1 1-1 0 0,-1-1 1 0 0,1 0 0 0 0,-1 1 0 0 0,2-2-51 0 0,-1 1-31 0 0,0 0 1 0 0,0 0-1 0 0,0-1 1 0 0,0 1-1 0 0,0-1 1 0 0,0 1-1 0 0,0-1 1 0 0,-1 0-1 0 0,1 0 1 0 0,0 1-1 0 0,-1-1 1 0 0,0 0-1 0 0,1-1 1 0 0,-1 1-1 0 0,0 0 1 0 0,0 0-1 0 0,0 0 1 0 0,-1-1-1 0 0,1 1 1 0 0,0 0-1 0 0,-1-1 1 0 0,0 1 0 0 0,1-1-1 0 0,-1 1 1 0 0,0 0-1 0 0,0-1 1 0 0,0 1-1 0 0,-1-1 1 0 0,1 1-1 0 0,-1 0 1 0 0,1-1-1 0 0,-1 1 1 0 0,0 0-1 0 0,1-1 1 0 0,-1 1-1 0 0,-1 0 1 0 0,1 0-1 0 0,0 0 1 0 0,0 0-1 0 0,-1 0 1 0 0,1 0-1 0 0,-1 0 1 0 0,0 0-1 0 0,1 1 1 0 0,-1-1-1 0 0,0 1 31 0 0,-1 2-43 0 0,-1 1 0 0 0,1 0 0 0 0,0 0 0 0 0,0 0 0 0 0,0 0-1 0 0,0 1 1 0 0,1-1 0 0 0,-1 1 0 0 0,1 0 0 0 0,0 0 0 0 0,-1 0 0 0 0,1 0-1 0 0,0 0 1 0 0,1 0 0 0 0,-1 0 0 0 0,0 1 0 0 0,1-1 0 0 0,0 1-1 0 0,0-1 1 0 0,0 1 0 0 0,0-1 0 0 0,1 1 0 0 0,-1 3 43 0 0,1-8 60 0 0,1 1 0 0 0,-1-1 0 0 0,0 1 0 0 0,1-1 0 0 0,-1 1 0 0 0,0 0 0 0 0,1-1 0 0 0,-1 1 0 0 0,1-1 0 0 0,-1 1 0 0 0,1 0 0 0 0,-1-1 1 0 0,1 1-1 0 0,-1 0 0 0 0,1 0 0 0 0,-1-1 0 0 0,1 1 0 0 0,-1 0 0 0 0,1 0 0 0 0,-1 0 0 0 0,1 0 0 0 0,0 0 0 0 0,-1 0 0 0 0,1-1 0 0 0,-1 1 0 0 0,1 1 0 0 0,-1-1 0 0 0,1 0 1 0 0,0 0-1 0 0,-1 0 0 0 0,1 0 0 0 0,-1 0 0 0 0,1 0 0 0 0,-1 1 0 0 0,1-1 0 0 0,-1 0 0 0 0,1 0 0 0 0,-1 1 0 0 0,1-1 0 0 0,-1 0 0 0 0,1 1 0 0 0,-1-1 0 0 0,1 1 0 0 0,-1-1 1 0 0,0 0-1 0 0,1 1 0 0 0,-1-1 0 0 0,0 1 0 0 0,1-1 0 0 0,-1 1 0 0 0,0-1 0 0 0,0 1 0 0 0,0-1 0 0 0,1 1 0 0 0,-1 0 0 0 0,0-1 0 0 0,0 1 0 0 0,0-1 0 0 0,0 1 0 0 0,0-1 1 0 0,0 1-1 0 0,0 0 0 0 0,0-1 0 0 0,0 1 0 0 0,0-1 0 0 0,0 1 0 0 0,0-1 0 0 0,-1 1 0 0 0,1 0-60 0 0,37-32 882 0 0,-38 2-2590 0 0,-15 16-7284 0 0,4 7-285 0 0</inkml:trace>
  <inkml:trace contextRef="#ctx0" brushRef="#br1" timeOffset="-21956.062">3997 4296 612 0 0,'0'0'275'0'0,"0"0"-263"0"0,0 0-84 0 0,0 0-4 0 0,0 0 12 0 0,0 0 38 0 0,0 0 120 0 0,0 0 87 0 0,-10 14 634 0 0,11-14-606 0 0,-1 0 78 0 0,0 0-95 0 0,0 0-195 0 0,0 0-362 0 0,0 0-363 0 0,0 0-479 0 0</inkml:trace>
  <inkml:trace contextRef="#ctx0" brushRef="#br1" timeOffset="-21705.986">3997 4296 1056 0 0</inkml:trace>
  <inkml:trace contextRef="#ctx0" brushRef="#br1" timeOffset="-21534.416">3997 4296 1056 0 0,'12'16'969'0'0,"-17"-25"-533"0"0,5-46-1101 0 0,0 47-591 0 0</inkml:trace>
  <inkml:trace contextRef="#ctx0" brushRef="#br1" timeOffset="-21365.22">3979 4019 1032 0 0,'0'0'660'0'0,"0"0"555"0"0,0 0 1196 0 0,2-7-960 0 0,13-102 789 0 0,-17 28-5866 0 0,1 61 1766 0 0,0 3-459 0 0</inkml:trace>
  <inkml:trace contextRef="#ctx0" brushRef="#br1" timeOffset="-21208.216">4012 3556 1228 0 0,'0'0'1604'0'0,"0"0"3517"0"0,0 0-4057 0 0,11-45-640 0 0,-11 33 44 0 0,1 1-172 0 0,-1 0 40 0 0,0 0-128 0 0,-1-2-208 0 0,-3 2-40 0 0,-1-2-24 0 0,1 1 12 0 0,0 0-308 0 0,0-2-380 0 0,-1-2-268 0 0,1 0-148 0 0,3-3-941 0 0,-2 4-795 0 0</inkml:trace>
  <inkml:trace contextRef="#ctx0" brushRef="#br1" timeOffset="-21036.21">4036 3092 4652 0 0,'0'0'4685'0'0,"0"0"-3429"0"0,0 0-676 0 0,0 0-132 0 0,0 0 68 0 0,22-43-288 0 0,-22 35-228 0 0,0-2-112 0 0,0-1-96 0 0,-3-2-240 0 0,-1-2-92 0 0,0-1 12 0 0,0-4-544 0 0,-1 0-512 0 0,3 0 0 0 0,-3-4-397 0 0,1 5-183 0 0</inkml:trace>
  <inkml:trace contextRef="#ctx0" brushRef="#br1" timeOffset="-20879.629">4012 2488 1292 0 0,'0'0'4397'0'0,"0"0"-2953"0"0,12-41-936 0 0,-9 25-196 0 0,-2-2-40 0 0,-1 2-272 0 0,0-1-52 0 0,0 2-52 0 0,0-3 96 0 0,-1 0 0 0 0,-2-2-164 0 0,-2 1-124 0 0,0-3-16 0 0,-2 0-324 0 0,4 0-1113 0 0,-1 4-1103 0 0</inkml:trace>
  <inkml:trace contextRef="#ctx0" brushRef="#br1" timeOffset="-20878.629">4055 1997 952 0 0,'0'0'5857'0'0,"0"0"-4793"0"0,0 0-388 0 0,0 0 504 0 0,0 0-392 0 0,0 0-556 0 0,0 0-232 0 0,0 0-256 0 0,0 0-416 0 0,0 0-712 0 0,7-36-1244 0 0,-11 28-2649 0 0</inkml:trace>
  <inkml:trace contextRef="#ctx0" brushRef="#br1" timeOffset="-8396.88">2958 1455 588 0 0,'0'0'3407'0'0,"0"0"332"0"0,0 0-2761 0 0,3 8-1663 0 0,211 332 2816 0 0,-147-244-1161 0 0,64 92 400 0 0,320 487-1721 0 0,-449-654-296 0 0,-44-60-3908 0 0,7-1-1806 0 0</inkml:trace>
  <inkml:trace contextRef="#ctx0" brushRef="#br1" timeOffset="-8102.921">2331 1617 5945 0 0,'0'0'3649'0'0,"8"9"-3585"0"0,417 495 2707 0 0,313 470-763 0 0,-600-802-2574 0 0,-154-195-3608 0 0,-1 1-259 0 0</inkml:trace>
  <inkml:trace contextRef="#ctx0" brushRef="#br1" timeOffset="-7839.999">1877 2105 912 0 0,'174'176'6069'0'0,"120"129"-2476"0"0,280 333 886 0 0,-302-256-4306 0 0,-309-423-8279 0 0,1-2 1782 0 0</inkml:trace>
  <inkml:trace contextRef="#ctx0" brushRef="#br1" timeOffset="-7593.99">1716 2749 6385 0 0,'335'302'9318'0'0,"94"125"-9318"0"0,-154-133-210 0 0,-295-309-4603 0 0,7 0 166 0 0</inkml:trace>
  <inkml:trace contextRef="#ctx0" brushRef="#br1" timeOffset="-7344.648">1569 3205 4880 0 0,'10'8'416'0'0,"224"173"6023"0"0,294 255-1343 0 0,-454-353-6056 0 0,-102-81-3360 0 0,-1-15 956 0 0,-16-14-2823 0 0</inkml:trace>
  <inkml:trace contextRef="#ctx0" brushRef="#br1" timeOffset="-7096.918">1397 3537 4620 0 0,'296'229'8624'0'0,"-99"-84"-5683"0"0,-140-79-4118 0 0,-106-63-8335 0 0,11-21 4016 0 0</inkml:trace>
  <inkml:trace contextRef="#ctx0" brushRef="#br1" timeOffset="-6943.268">1178 3832 5396 0 0,'44'41'4837'0'0,"-20"-17"-3769"0"0,3-3 240 0 0,-10-4-108 0 0,4 2-324 0 0,2 1-284 0 0,-1 2-104 0 0,1-3-136 0 0,-6-4-196 0 0,-2 0-80 0 0,-3-3-76 0 0,-3 0-584 0 0,-4-3-624 0 0,-4-4-892 0 0,-1-3-2356 0 0,-4-6-3405 0 0</inkml:trace>
  <inkml:trace contextRef="#ctx0" brushRef="#br1" timeOffset="-5400.851">18042 3509 456 0 0,'0'0'849'0'0,"0"0"-437"0"0,0 0 384 0 0,0 0 1328 0 0,0 0-1084 0 0,0 0-759 0 0,-6 12 223 0 0,-4 29 180 0 0,1 0 0 0 0,2 1 1 0 0,1 0-1 0 0,3 0 0 0 0,1 0 0 0 0,2 0 0 0 0,3 8-684 0 0,-3 49 1143 0 0,-18 359 1871 0 0,1 9-3293 0 0,16-383-467 0 0,2-72-1588 0 0,1-51-1262 0 0,0 1-1709 0 0</inkml:trace>
  <inkml:trace contextRef="#ctx0" brushRef="#br1" timeOffset="-5084.984">17189 2157 748 0 0,'0'0'4853'0'0,"1"7"-3255"0"0,112 472 2680 0 0,-31-112-2397 0 0,24 188-2526 0 0,-33-167-1086 0 0,-27-201 251 0 0,-41-210-467 0 0,-9-4-1640 0 0</inkml:trace>
  <inkml:trace contextRef="#ctx0" brushRef="#br1" timeOffset="-4803.078">16464 2080 3648 0 0,'254'603'6366'0'0,"-23"-33"-3806"0"0,-84-177-2244 0 0,8 89-316 0 0,-145-451-130 0 0,6 20 538 0 0,-25-58-2254 0 0,-97-218-4454 0 0,61 131 1466 0 0</inkml:trace>
  <inkml:trace contextRef="#ctx0" brushRef="#br1" timeOffset="-4556.018">16063 2525 3544 0 0,'214'457'6301'0'0,"13"-7"-3468"0"0,146 308-1095 0 0,-329-650-1235 0 0,-74-125-1736 0 0,-137-207-3972 0 0,106 132 296 0 0</inkml:trace>
  <inkml:trace contextRef="#ctx0" brushRef="#br1" timeOffset="-4369.139">15709 3216 7493 0 0,'207'361'5832'0'0,"108"174"-2742"0"0,-198-316-2867 0 0,-117-219-277 0 0,-1-1-1 0 0,1 1 0 0 0,-1 0 1 0 0,0 0-1 0 0,1 0 1 0 0,-1 0-1 0 0,1 0 0 0 0,-1 0 1 0 0,0 0-1 0 0,1 0 0 0 0,-1 0 1 0 0,0 0-1 0 0,1 0 1 0 0,-1 0-1 0 0,1 0 0 0 0,-1 0 1 0 0,0 0-1 0 0,1 1 1 0 0,-1-1-1 0 0,1 0 0 0 0,-1 0 1 0 0,1 1-1 0 0,-1-1 0 0 0,1 0 1 0 0,-1 1-1 0 0,1-1 1 0 0,-1 1-1 0 0,1-1 0 0 0,-1 1 1 0 0,1-1-1 0 0,0 1 1 0 0,-1-1-1 0 0,1 1 0 0 0,0-1 1 0 0,0 1-1 0 0,-1-1 0 0 0,1 1 1 0 0,0-1-1 0 0,0 1 1 0 0,0 0-1 0 0,-1-1 0 0 0,1 1 1 0 0,0-1-1 0 0,0 1 1 0 0,0 0-1 0 0,0-1 0 0 0,0 1 55 0 0,-166-208-5348 0 0,100 113 337 0 0</inkml:trace>
  <inkml:trace contextRef="#ctx0" brushRef="#br1" timeOffset="-4212.054">15079 3364 6037 0 0,'34'83'3296'0'0,"-2"-5"-1408"0"0,6 5-464 0 0,-10-13-380 0 0,2-10-320 0 0,-3-6-268 0 0,-8-10-140 0 0,-6-13-92 0 0,-3-8-60 0 0,-6-7-48 0 0,-1-2-116 0 0,-6-3-608 0 0,-8-4-528 0 0,-14-14-524 0 0,-1-7-2272 0 0,-25-35-3713 0 0</inkml:trace>
  <inkml:trace contextRef="#ctx0" brushRef="#br1" timeOffset="-4055.582">14749 3667 1044 0 0,'22'56'14045'0'0,"-1"4"-12236"0"0,-5 6-805 0 0,-12-9-496 0 0,-4-9-152 0 0,-6-9-164 0 0,-2-8-192 0 0,-2-9-392 0 0,-1-1-708 0 0,-5-1-1057 0 0,1-5-3087 0 0,-14-5-4033 0 0</inkml:trace>
  <inkml:trace contextRef="#ctx0" brushRef="#br0" timeOffset="59033.151">2055 359 2716 0 0,'0'0'963'0'0,"0"0"463"0"0,0 0-568 0 0,0 0-573 0 0,0 0-118 0 0,0 0 166 0 0,0 0 208 0 0,0 0 11 0 0,0 0-246 0 0,9 14-184 0 0,219 357 1989 0 0,-222-400 312 0 0,-1-31-3697 0 0,-4 60 1234 0 0,1 0 0 0 0,-1 0 0 0 0,1 1 0 0 0,-1-1 0 0 0,0 0-1 0 0,1 0 1 0 0,-1 1 0 0 0,1-1 0 0 0,-1 1 0 0 0,0-1 0 0 0,1 1 0 0 0,-1 0 0 0 0,0-1 0 0 0,0 1 0 0 0,1 0 0 0 0,-1 0-1 0 0,0 0 1 0 0,0 0 0 0 0,0 0 0 0 0,0 0 0 0 0,0 0 0 0 0,0 0 0 0 0,-1 1 0 0 0,1-1 0 0 0,0 0 0 0 0,0 0-1 0 0,-1 1 1 0 0,1-1 0 0 0,-1 1 0 0 0,1-1 0 0 0,-1 0 0 0 0,0 1 0 0 0,0-1 0 0 0,1 1 0 0 0,-1-1 0 0 0,0 1 40 0 0,1 2 139 0 0,2 0-99 0 0,-1 1 0 0 0,0-1 0 0 0,0 1 0 0 0,0-1-1 0 0,-1 1 1 0 0,0 0 0 0 0,0 0 0 0 0,0 0 0 0 0,0 0 0 0 0,-1 0 0 0 0,0 0 0 0 0,0 0 0 0 0,0 0 0 0 0,0 0 0 0 0,-1 0-1 0 0,0 0 1 0 0,0 0 0 0 0,-1-1 0 0 0,1 2-40 0 0,-1-5 145 0 0,1 1 0 0 0,0-1 0 0 0,-1 1 0 0 0,1-1 1 0 0,-1 1-1 0 0,0-1 0 0 0,1 0 0 0 0,-1 1 0 0 0,0-1 0 0 0,0 0 0 0 0,0 0 0 0 0,0 0 0 0 0,0-1 0 0 0,0 1 0 0 0,0 0 0 0 0,0-1 0 0 0,0 0 0 0 0,0 1 1 0 0,0-1-1 0 0,0 0 0 0 0,0 0 0 0 0,0 0 0 0 0,-1 0 0 0 0,1 0 0 0 0,0-1 0 0 0,0 1 0 0 0,0-1 0 0 0,0 1 0 0 0,0-1 0 0 0,-2 0-145 0 0,-130-80 1803 0 0,132 80-1758 0 0,2 0-96 0 0,0 1-43 0 0,0 0-43 0 0,0 0-59 0 0,5 6-7101 0 0,0-6 1473 0 0</inkml:trace>
  <inkml:trace contextRef="#ctx0" brushRef="#br0" timeOffset="65440.029">15327 522 64 0 0,'0'0'87'0'0,"0"0"-13"0"0,0 0 15 0 0,0 0 37 0 0,0 0 151 0 0,0 0 187 0 0,0 0-141 0 0,0 0-94 0 0,2 6 167 0 0,108 185 4102 0 0,114 137 494 0 0,-208-308-4466 0 0,-9-30-108 0 0,-7 4-595 0 0,5-113-929 0 0,-3 119 1098 0 0,-1 1 1 0 0,1 0-1 0 0,-1 0 1 0 0,1 0-1 0 0,-1 0 0 0 0,1 0 1 0 0,-1 0-1 0 0,0 0 1 0 0,0 0-1 0 0,1 1 1 0 0,-1-1-1 0 0,0 1 1 0 0,0-1-1 0 0,0 0 0 0 0,-1 1 1 0 0,1 0-1 0 0,0-1 1 0 0,0 1-1 0 0,-1-1 1 0 0,1 1-1 0 0,-1 0 1 0 0,0 0-1 0 0,1-1 1 0 0,-1 1-1 0 0,0 0 0 0 0,0 0 1 0 0,0-1-1 0 0,0 1 1 0 0,0 0-1 0 0,0 0 1 0 0,-1-1-1 0 0,1 1 1 0 0,-1 0-1 0 0,1 0 8 0 0,0 2 25 0 0,1-1-1 0 0,0 0 1 0 0,-1 1-1 0 0,0-1 1 0 0,0 1 0 0 0,0-1-1 0 0,0 1 1 0 0,0-1-1 0 0,-1 1 1 0 0,1-1 0 0 0,-1 1-1 0 0,0-1 1 0 0,0 0 0 0 0,0 1-1 0 0,-1-1 1 0 0,1 0-1 0 0,-1 0 1 0 0,0 0 0 0 0,0 0-1 0 0,0 0 1 0 0,0 0-1 0 0,0-1 1 0 0,-1 1 0 0 0,1-1-1 0 0,-1 1 1 0 0,0-1-1 0 0,1 0 1 0 0,-1 0 0 0 0,0 0-1 0 0,0 0 1 0 0,0-1 0 0 0,-1 1-1 0 0,1-1 1 0 0,0 0-1 0 0,-1 0 1 0 0,1 0 0 0 0,0 0-1 0 0,-1-1 1 0 0,1 1-1 0 0,-1-1 1 0 0,1 0 0 0 0,-1 0-1 0 0,1 0 1 0 0,-1-1-1 0 0,-1 1-24 0 0,-1-5-2913 0 0,3-4-2516 0 0</inkml:trace>
  <inkml:trace contextRef="#ctx0" brushRef="#br1" timeOffset="74945.725">7798 6293 1044 0 0,'0'0'947'0'0,"0"0"1124"0"0,0 0 62 0 0,0 0-814 0 0,0 0-196 0 0,0 0 432 0 0,0 0-49 0 0,0 0-406 0 0,-2-5-281 0 0,0 2-739 0 0,0 1 0 0 0,-1-1 0 0 0,1 0 0 0 0,-1 1 0 0 0,0 0 0 0 0,1-1 0 0 0,-1 1 0 0 0,0 0 0 0 0,0 1 0 0 0,0-1 0 0 0,-1 0 0 0 0,1 1 0 0 0,0 0 0 0 0,-1 0 0 0 0,1 0 1 0 0,0 0-1 0 0,-1 0 0 0 0,0 1 0 0 0,1-1 0 0 0,-1 1 0 0 0,1 0 0 0 0,-1 0 0 0 0,1 1 0 0 0,-1-1 0 0 0,-2 1-80 0 0,-2-1 72 0 0,3-1-90 0 0,-1 0 1 0 0,1 0-1 0 0,-1 1 0 0 0,0-1 1 0 0,0 1-1 0 0,1 1 0 0 0,-1-1 1 0 0,0 1-1 0 0,1 0 1 0 0,-1 0-1 0 0,1 1 0 0 0,-1-1 1 0 0,1 1-1 0 0,-1 0 1 0 0,1 1-1 0 0,0 0 0 0 0,0-1 1 0 0,0 1-1 0 0,1 1 1 0 0,-1-1-1 0 0,1 1 0 0 0,0 0 1 0 0,-3 2 17 0 0,9-2 2 0 0,-1 0-1 0 0,1 0 1 0 0,0-1 0 0 0,0 1 0 0 0,0-1 0 0 0,0 0 0 0 0,1 1 0 0 0,-1-1-1 0 0,1 0 1 0 0,0-1 0 0 0,0 1 0 0 0,0 0 0 0 0,0-1 0 0 0,0 0 0 0 0,1 1-1 0 0,-1-1 1 0 0,1-1 0 0 0,-1 1 0 0 0,1 0 0 0 0,0-1 0 0 0,0 0-1 0 0,3 1-1 0 0,1 2 35 0 0,29 12 62 0 0,-26-13 39 0 0,0 1 0 0 0,0 0 0 0 0,-1 1 0 0 0,0 0 0 0 0,0 1 0 0 0,0 0 1 0 0,-1 0-1 0 0,0 1 0 0 0,0 1 0 0 0,0-1 0 0 0,-1 1 0 0 0,2 3-136 0 0,-10-10 23 0 0,1 1 0 0 0,0-1 0 0 0,-1 1 0 0 0,1-1-1 0 0,-1 1 1 0 0,1-1 0 0 0,-1 1 0 0 0,0 0 0 0 0,0-1 0 0 0,0 1 0 0 0,0 0-1 0 0,0-1 1 0 0,0 1 0 0 0,0-1 0 0 0,0 1 0 0 0,0 0 0 0 0,-1-1-1 0 0,1 1 1 0 0,-1-1 0 0 0,1 1 0 0 0,-1-1 0 0 0,0 1 0 0 0,0-1 0 0 0,1 1-1 0 0,-1-1 1 0 0,0 0 0 0 0,0 1 0 0 0,0-1 0 0 0,-1 0 0 0 0,1 0-1 0 0,0 0 1 0 0,0 0 0 0 0,-1 0 0 0 0,1 0 0 0 0,0 0 0 0 0,-1 0-1 0 0,1-1 1 0 0,-1 1 0 0 0,1 0 0 0 0,-1-1 0 0 0,1 1 0 0 0,-1-1 0 0 0,0 0-1 0 0,1 1 1 0 0,-1-1 0 0 0,0 0 0 0 0,1 0-23 0 0,-80 10 503 0 0,4-24-1136 0 0,59-4-2708 0 0,11-9-4455 0 0,8 4 899 0 0</inkml:trace>
  <inkml:trace contextRef="#ctx0" brushRef="#br1" timeOffset="75196.085">7934 6187 12 0 0,'0'0'9374'0'0,"0"0"-5953"0"0,0 0-2846 0 0,0 0-426 0 0,4 8 255 0 0,0 2-153 0 0,0 1 0 0 0,-1-1 0 0 0,0 1 0 0 0,-1-1 0 0 0,0 1 0 0 0,0 0 0 0 0,-2 0 0 0 0,1 0 0 0 0,-1 0 0 0 0,-1 0 0 0 0,0 0 0 0 0,0 0 0 0 0,-1-1 0 0 0,-2 9-251 0 0,0-8-317 0 0,-11 51 234 0 0,28-35-7062 0 0,-5-26 1033 0 0</inkml:trace>
  <inkml:trace contextRef="#ctx0" brushRef="#br1" timeOffset="75444.872">8116 6376 3340 0 0,'0'0'7021'0'0,"0"0"-4837"0"0,0 0-1532 0 0,0 0-168 0 0,-51-8-52 0 0,28 6-240 0 0,-3 1-192 0 0,-3 1-820 0 0,3 0-1316 0 0,6-1-3580 0 0</inkml:trace>
  <inkml:trace contextRef="#ctx0" brushRef="#br1" timeOffset="75741.28">8223 6424 1304 0 0,'0'0'4805'0'0,"0"0"-3415"0"0,0 0-982 0 0,0 0 334 0 0,0 0 176 0 0,0 0-161 0 0,0 0-373 0 0,0 0-101 0 0,0 0 109 0 0,5 1 264 0 0,16 1 985 0 0,-39-31-1574 0 0,17 28-71 0 0,0-1 0 0 0,0 1 0 0 0,0 0 0 0 0,0-1 0 0 0,0 1 0 0 0,-1 0 0 0 0,1 0 0 0 0,0 0 0 0 0,-1 0 0 0 0,1 0 0 0 0,-1 0 0 0 0,1 0 0 0 0,-1 0 0 0 0,1 1-1 0 0,-1-1 1 0 0,0 0 0 0 0,1 1 0 0 0,-1 0 0 0 0,0-1 0 0 0,1 1 0 0 0,-1 0 0 0 0,0 0 0 0 0,1 0 0 0 0,-1 0 0 0 0,0 0 0 0 0,0 0 0 0 0,1 0 0 0 0,-1 1 0 0 0,0-1 0 0 0,1 1 0 0 0,-1-1 0 0 0,0 1 0 0 0,1 0 0 0 0,-1 0-1 0 0,1-1 1 0 0,-1 1 0 0 0,1 0 0 0 0,0 0 0 0 0,-1 0 0 0 0,1 1 0 0 0,0-1 0 0 0,-1 0 0 0 0,1 0 0 0 0,0 1 0 0 0,0-1 0 0 0,0 1 0 0 0,0-1 0 0 0,1 1 0 0 0,-1-1 0 0 0,0 1 0 0 0,1-1 0 0 0,-1 1 0 0 0,0 0 4 0 0,-1 3 26 0 0,0-1 0 0 0,0 0 0 0 0,0 1 0 0 0,1-1 0 0 0,-1 1 0 0 0,1-1 0 0 0,0 1 0 0 0,0 0 1 0 0,1-1-1 0 0,-1 1 0 0 0,1 0 0 0 0,0 0 0 0 0,0 0 0 0 0,1-1 0 0 0,0 1 0 0 0,-1 0 0 0 0,1-1 1 0 0,1 1-1 0 0,1 3-26 0 0,-2-6 33 0 0,1 0 1 0 0,-1-1-1 0 0,1 1 1 0 0,-1-1-1 0 0,1 0 1 0 0,0 1 0 0 0,0-1-1 0 0,0 0 1 0 0,0 0-1 0 0,-1 0 1 0 0,2 0-1 0 0,-1-1 1 0 0,0 1 0 0 0,0 0-1 0 0,0-1 1 0 0,0 0-1 0 0,0 1 1 0 0,0-1-1 0 0,0 0 1 0 0,1 0 0 0 0,-1 0-1 0 0,0 0 1 0 0,0-1-1 0 0,0 1 1 0 0,0 0-1 0 0,1-1 1 0 0,-1 0 0 0 0,0 1-1 0 0,0-1 1 0 0,0 0-1 0 0,0 0 1 0 0,-1 0-1 0 0,1 0 1 0 0,0-1-1 0 0,0 1 1 0 0,-1 0 0 0 0,1-1-1 0 0,0 1 1 0 0,-1-1-1 0 0,0 0 1 0 0,1 1-1 0 0,-1-1 1 0 0,0 0 0 0 0,0 0-1 0 0,0 0 1 0 0,0 0-1 0 0,0 0 1 0 0,0 0-1 0 0,-1 0 1 0 0,1 0 0 0 0,-1 0-1 0 0,1-1-33 0 0,-1 3-16 0 0,0 1-1 0 0,0-1 1 0 0,1 0 0 0 0,-1 0-1 0 0,0 1 1 0 0,0-1 0 0 0,0 0-1 0 0,1 0 1 0 0,-1 0 0 0 0,0 0-1 0 0,0 1 1 0 0,1-1 0 0 0,-1 0-1 0 0,0 0 1 0 0,0 0 0 0 0,1 0-1 0 0,-1 0 1 0 0,0 0 0 0 0,0 0-1 0 0,1 0 1 0 0,-1 0 0 0 0,0 0-1 0 0,1 0 1 0 0,-1 0 0 0 0,0 0-1 0 0,1 0 1 0 0,-1 0 0 0 0,0 0-1 0 0,0 0 1 0 0,1 0 0 0 0,-1 0-1 0 0,0 0 1 0 0,0 0 0 0 0,1 0-1 0 0,-1 0 1 0 0,0-1 0 0 0,0 1-1 0 0,1 0 1 0 0,-1 0 0 0 0,0 0-1 0 0,0-1 1 0 0,1 1 16 0 0,3 47 800 0 0,-2-28-1246 0 0,7-9-2722 0 0,1-9-3685 0 0,0-3 1432 0 0</inkml:trace>
  <inkml:trace contextRef="#ctx0" brushRef="#br1" timeOffset="76033.843">8402 6456 4064 0 0,'0'0'6004'0'0,"0"0"-3812"0"0,0 0-1389 0 0,5 7 66 0 0,-3-4-718 0 0,1 1 1 0 0,-1 0-1 0 0,0 0 0 0 0,0 0 0 0 0,0 0 1 0 0,0 0-1 0 0,-1 0 0 0 0,1 0 1 0 0,-1 1-1 0 0,0-1 0 0 0,-1 0 0 0 0,1 1 1 0 0,-1-1-1 0 0,0 1 0 0 0,0-1 1 0 0,0 1-1 0 0,0-1 0 0 0,-1 0 0 0 0,0 1 1 0 0,0-1-1 0 0,0 0 0 0 0,0 1 1 0 0,-2 1-152 0 0,-7 18 228 0 0,17-42-1326 0 0,19-42-668 0 0,-24 59 1800 0 0,-1-1 1 0 0,1 1-1 0 0,-1-1 0 0 0,1 1 1 0 0,0 0-1 0 0,0 0 0 0 0,0 0 1 0 0,-1 0-1 0 0,1 0 0 0 0,0 0 1 0 0,0 0-1 0 0,0 0 1 0 0,0 1-1 0 0,0-1 0 0 0,1 1 1 0 0,-1 0-1 0 0,0-1 0 0 0,0 1 1 0 0,0 0-1 0 0,0 0 0 0 0,0 0 1 0 0,0 1-1 0 0,1-1 0 0 0,-1 0 1 0 0,0 1-1 0 0,0 0 0 0 0,0-1 1 0 0,0 1-1 0 0,0 0 0 0 0,0 0 1 0 0,0 0-1 0 0,-1 0 0 0 0,1 0 1 0 0,0 1-1 0 0,-1-1 1 0 0,1 0-1 0 0,0 1 0 0 0,-1-1 1 0 0,0 1-1 0 0,1 0 0 0 0,-1-1 1 0 0,0 1-1 0 0,0 0 0 0 0,0 0 1 0 0,0 0-1 0 0,0 0 0 0 0,0 0 1 0 0,0 0-1 0 0,-1 0 0 0 0,1 0 1 0 0,-1 0-1 0 0,0 0 0 0 0,1 0 1 0 0,-1 0-1 0 0,0 1 0 0 0,0-1 1 0 0,-1 0-1 0 0,1 0 0 0 0,0 0 1 0 0,-1 0-1 0 0,1 0 1 0 0,-1 0-1 0 0,1 0 0 0 0,-2 2-34 0 0,-2 35 518 0 0,0-1-4437 0 0,4-35-442 0 0,5-3-2343 0 0</inkml:trace>
  <inkml:trace contextRef="#ctx0" brushRef="#br1" timeOffset="76439.731">8766 6294 2720 0 0,'0'0'8681'0'0,"0"0"-5919"0"0,1 6-2039 0 0,4 204 2027 0 0,-6-158-2752 0 0,-2-57-134 0 0,-1-1-1 0 0,1 1 1 0 0,-1 0 0 0 0,0 0 0 0 0,0 1 0 0 0,0-1 0 0 0,-1 1 0 0 0,0 0 0 0 0,0 0-1 0 0,0 0 1 0 0,0 1 0 0 0,0 0 0 0 0,-1 0 0 0 0,1 0 0 0 0,-1 1 0 0 0,0 0 0 0 0,0 0 0 0 0,0 0-1 0 0,0 1 1 0 0,-3-1 136 0 0,7 5 87 0 0,-1 0 0 0 0,1 1-1 0 0,-1-1 1 0 0,1 1-1 0 0,1-1 1 0 0,-1 1 0 0 0,0 0-1 0 0,1 0 1 0 0,0 0 0 0 0,0 0-1 0 0,0 0 1 0 0,0 0-1 0 0,0 0 1 0 0,1 0 0 0 0,0 0-1 0 0,0 0 1 0 0,0 0-1 0 0,1 0 1 0 0,-1 0 0 0 0,1 0-1 0 0,0 0 1 0 0,0 0 0 0 0,0 0-87 0 0,3 0 24 0 0,1 0 0 0 0,-1 0 1 0 0,1-1-1 0 0,0 0 0 0 0,0 0 1 0 0,0 0-1 0 0,0-1 0 0 0,0 1 1 0 0,1-1-1 0 0,-1-1 0 0 0,1 1 1 0 0,-1-1-1 0 0,1 0 0 0 0,0 0 1 0 0,0 0-1 0 0,-1-1 0 0 0,1 0 1 0 0,0 0-1 0 0,0 0 0 0 0,-1-1 1 0 0,1 0-1 0 0,0 0 0 0 0,-1-1 1 0 0,1 1-1 0 0,-1-1 0 0 0,6-3-24 0 0,20-11-5594 0 0,-18 3-3184 0 0</inkml:trace>
  <inkml:trace contextRef="#ctx0" brushRef="#br1" timeOffset="77341.148">9046 6532 5897 0 0,'0'0'5212'0'0,"0"0"-3462"0"0,0 0-1047 0 0,0 0 235 0 0,0 0-95 0 0,0 0-238 0 0,0 0-150 0 0,0 0-156 0 0,0-7-290 0 0,-1 5-52 0 0,1-1 0 0 0,0 1 0 0 0,-1-1 1 0 0,0 0-1 0 0,1 1 0 0 0,-1-1 0 0 0,0 1 0 0 0,0 0 1 0 0,-1-1-1 0 0,1 1 0 0 0,0 0 0 0 0,-1 0 0 0 0,1 0 1 0 0,-1 0-1 0 0,0 0 0 0 0,0 0 0 0 0,0 0 0 0 0,0 0 0 0 0,0 1 1 0 0,0-1-1 0 0,0 1 0 0 0,0 0 0 0 0,-1-1 0 0 0,1 1 1 0 0,0 0-1 0 0,-1 0 0 0 0,1 0 0 0 0,-1 1 0 0 0,1-1 1 0 0,-1 1-1 0 0,0-1 0 0 0,1 1 0 0 0,-1 0 0 0 0,1 0 0 0 0,-1 0 1 0 0,0 0-1 0 0,1 1 0 0 0,-2-1 43 0 0,2 3 4 0 0,-1-1 0 0 0,0 0 0 0 0,1 1 0 0 0,-1-1 0 0 0,1 1 0 0 0,0 0 0 0 0,-1 0 0 0 0,1 0 0 0 0,1 0 0 0 0,-1 1 0 0 0,0-1 0 0 0,1 0 0 0 0,0 1 0 0 0,0-1 0 0 0,0 0-1 0 0,0 1 1 0 0,0 0 0 0 0,1-1 0 0 0,-1 1 0 0 0,1-1 0 0 0,0 1 0 0 0,0 0 0 0 0,1-1 0 0 0,-1 1 0 0 0,1-1 0 0 0,0 1 0 0 0,-1 0 0 0 0,2-1 0 0 0,-1 0 0 0 0,0 1 0 0 0,1-1 0 0 0,-1 0 0 0 0,1 0 0 0 0,0 0 0 0 0,0 0 0 0 0,0 0 0 0 0,2 1-4 0 0,-2-2 30 0 0,0-1-1 0 0,0 0 1 0 0,1 0 0 0 0,-1 0 0 0 0,1 0 0 0 0,-1 0 0 0 0,1-1 0 0 0,-1 1-1 0 0,1-1 1 0 0,-1 0 0 0 0,1 1 0 0 0,-1-1 0 0 0,1 0 0 0 0,-1 0-1 0 0,1-1 1 0 0,0 1 0 0 0,-1-1 0 0 0,1 1 0 0 0,-1-1 0 0 0,0 0 0 0 0,1 0-1 0 0,-1 0 1 0 0,1 0 0 0 0,-1 0 0 0 0,0 0 0 0 0,0-1 0 0 0,0 1-1 0 0,0-1 1 0 0,0 0 0 0 0,0 1 0 0 0,0-1 0 0 0,-1 0 0 0 0,1 0 0 0 0,0 0-1 0 0,-1 0 1 0 0,0 0 0 0 0,1-1 0 0 0,-1 1 0 0 0,0 0 0 0 0,0-1-1 0 0,0 1 1 0 0,-1-1 0 0 0,1 1 0 0 0,-1-1 0 0 0,1 1 0 0 0,-1-1 0 0 0,0 1-1 0 0,0-1 1 0 0,0 1 0 0 0,0-1 0 0 0,0 1 0 0 0,0-1 0 0 0,-1 0 0 0 0,1 1-1 0 0,-1-1 1 0 0,0 0-30 0 0,47 110-336 0 0,-46-105 233 0 0,6 14-625 0 0,1-9-4042 0 0,-5-6-1043 0 0</inkml:trace>
  <inkml:trace contextRef="#ctx0" brushRef="#br1" timeOffset="77589.069">9238 6577 9565 0 0,'0'0'2537'0'0,"0"0"-1210"0"0,0 0-373 0 0,2 7 92 0 0,-1-4-988 0 0,0 0 55 0 0,0-1 0 0 0,0 1 0 0 0,0 0 0 0 0,0 0 0 0 0,0-1 0 0 0,0 1 0 0 0,-1 0 0 0 0,1 0-1 0 0,-1 0 1 0 0,0 0 0 0 0,0 0 0 0 0,0 0 0 0 0,0 0 0 0 0,0-1 0 0 0,-1 1 0 0 0,1 0 0 0 0,-1 0 0 0 0,0 0-1 0 0,0 0 1 0 0,0-1 0 0 0,0 1 0 0 0,0 0 0 0 0,-1-1 0 0 0,1 1 0 0 0,-1-1 0 0 0,0 0 0 0 0,-1 2-113 0 0,15-38 1057 0 0,-12 33-1118 0 0,73-111-2360 0 0,-22 92-6407 0 0,-39 20 2145 0 0</inkml:trace>
  <inkml:trace contextRef="#ctx0" brushRef="#br1" timeOffset="78102.074">9676 6361 680 0 0,'0'0'1011'0'0,"0"0"744"0"0,-2-7 1640 0 0,-2-2-2244 0 0,-4-11-176 0 0,5 11 4924 0 0,32 276-3043 0 0,-19-216-2542 0 0,-9-50-178 0 0,-16-22 244 0 0,11 14-548 0 0,0 1-1 0 0,0-1 0 0 0,-1 1 0 0 0,0 0 0 0 0,0 1 0 0 0,0-1 0 0 0,-1 1 1 0 0,0 0-1 0 0,0 0 0 0 0,0 1 0 0 0,-1 0 0 0 0,0 0 0 0 0,1 0 1 0 0,-1 1-1 0 0,-1 0 0 0 0,1 0 0 0 0,-2 0 169 0 0,5 7 78 0 0,1-1-1 0 0,0 1 1 0 0,0 0-1 0 0,0-1 1 0 0,0 1-1 0 0,1 1 1 0 0,-1-1 0 0 0,1 0-1 0 0,0 1 1 0 0,0-1-1 0 0,1 1 1 0 0,-1-1-1 0 0,1 1 1 0 0,0 0-1 0 0,1 0 1 0 0,-1-1-1 0 0,1 1 1 0 0,0 0 0 0 0,0 2-78 0 0,3-3 44 0 0,1 0 0 0 0,0-1 0 0 0,0 1 0 0 0,0-1 0 0 0,1 0 0 0 0,-1 0 0 0 0,1 0 0 0 0,-1 0 0 0 0,1-1 0 0 0,0 0 0 0 0,0 0 1 0 0,0 0-1 0 0,1 0 0 0 0,-1-1 0 0 0,0 0 0 0 0,0 0 0 0 0,1-1 0 0 0,-1 1 0 0 0,1-1 0 0 0,-1 0 0 0 0,0-1 0 0 0,1 1 0 0 0,-1-1 1 0 0,0 0-1 0 0,1 0 0 0 0,3-2-44 0 0,16-1-1912 0 0,9-12-5617 0 0,-26 7-1160 0 0</inkml:trace>
  <inkml:trace contextRef="#ctx0" brushRef="#br1" timeOffset="78367.042">9905 6616 15633 0 0,'0'0'1741'0'0,"0"0"-1641"0"0,0 0 220 0 0,7 45 276 0 0,-11-34-192 0 0,1 3-204 0 0,-1-4-56 0 0,-1-1-44 0 0,4-1-92 0 0,-2-1 40 0 0,2-2-48 0 0,-1-3-132 0 0,2-1-276 0 0,-2-1-308 0 0,2-3-448 0 0,0-2-761 0 0,0-16-7924 0 0</inkml:trace>
  <inkml:trace contextRef="#ctx0" brushRef="#br1" timeOffset="78632.8">9903 6407 11445 0 0,'0'0'6433'0'0,"0"0"-5937"0"0,0 0-496 0 0,0 0-12 0 0,0 0 12 0 0,0 0 160 0 0,0 0-160 0 0,0 0-164 0 0,0 0-780 0 0,0 0-357 0 0,6 12-247 0 0,-7-10-3100 0 0,1-2-3441 0 0</inkml:trace>
  <inkml:trace contextRef="#ctx0" brushRef="#br1" timeOffset="78899.452">10059 6467 14261 0 0,'0'0'1890'0'0,"6"3"-1659"0"0,34 13 103 0 0,75 48-466 0 0,-114-58 189 0 0,0 0 0 0 0,0 0 0 0 0,-1 0 0 0 0,0 1 0 0 0,0-1 0 0 0,0 0 0 0 0,0 0 0 0 0,-1 0 0 0 0,0 1 0 0 0,-1-1 0 0 0,1 0 0 0 0,-1 0-1 0 0,0-1 1 0 0,-1 1 0 0 0,1 0 0 0 0,-1-1 0 0 0,-1 1 0 0 0,1 0-57 0 0,-8 18 99 0 0,9-22-102 0 0,0 0 1 0 0,1 0-1 0 0,-1 0 1 0 0,0 0 0 0 0,1 0-1 0 0,0 0 1 0 0,-1 1 0 0 0,1-1-1 0 0,0 0 1 0 0,0 1-1 0 0,0-1 1 0 0,1 1 0 0 0,-1-1-1 0 0,1 1 1 0 0,-1-1 0 0 0,1 1-1 0 0,0-1 1 0 0,0 1-1 0 0,0 0 1 0 0,0-1 0 0 0,0 1-1 0 0,1-1 1 0 0,-1 1-1 0 0,1-1 1 0 0,-1 1 0 0 0,1-1-1 0 0,0 1 1 0 0,0-1 0 0 0,0 0-1 0 0,1 1 1 0 0,-1-1-1 0 0,0 0 1 0 0,1 0 0 0 0,0 0-1 0 0,-1 0 1 0 0,1 0 0 0 0,0 0-1 0 0,0-1 1 0 0,0 1-1 0 0,0 0 1 0 0,0-1 0 0 0,0 0-1 0 0,1 1 1 0 0,-1-1-1 0 0,0 0 1 0 0,1 0 0 0 0,-1 0-1 0 0,1-1 1 0 0,1 1 2 0 0,-1 0-258 0 0,23-1-1731 0 0,-8-5-3475 0 0,-3-6-2236 0 0</inkml:trace>
  <inkml:trace contextRef="#ctx0" brushRef="#br1" timeOffset="78900.452">10344 6656 12925 0 0,'0'0'3981'0'0,"0"0"-3669"0"0,0 0-304 0 0,-58-16 536 0 0,31 11-136 0 0,-3 1-332 0 0,2 1-76 0 0,-1 0-508 0 0,2 1-949 0 0,7 2-1363 0 0,3-5-5825 0 0</inkml:trace>
  <inkml:trace contextRef="#ctx0" brushRef="#br1" timeOffset="79539.106">10530 6736 7385 0 0,'0'0'5909'0'0,"0"0"-4519"0"0,0 0-1471 0 0,0 0 143 0 0,0 0 185 0 0,0 0-13 0 0,16-1-511 0 0,-39-54-995 0 0,23 56 1297 0 0,0 0 0 0 0,0 0 0 0 0,0 0 0 0 0,0 0 0 0 0,0 0 0 0 0,0 0 0 0 0,0 0 0 0 0,-1-1 0 0 0,1 1 0 0 0,0 0 0 0 0,0 0 0 0 0,-1 0 0 0 0,1 0 0 0 0,-1 0 0 0 0,1-1 0 0 0,-1 1 0 0 0,1 0 0 0 0,-1 0 0 0 0,1-1 0 0 0,-1 1 0 0 0,0 0 0 0 0,1-1 0 0 0,-1 1 0 0 0,0-1 0 0 0,0 1 0 0 0,0-1 0 0 0,1 1 0 0 0,-1-1 0 0 0,0 1 0 0 0,0-1 0 0 0,0 0 0 0 0,0 0 0 0 0,0 1 0 0 0,1-1 0 0 0,-1 0 0 0 0,0 0 0 0 0,0 0 0 0 0,0 0 0 0 0,0 0 0 0 0,0 0 0 0 0,0 0 0 0 0,0 0 0 0 0,0 0 0 0 0,0-1 0 0 0,0 1 0 0 0,1 0 0 0 0,-1-1 0 0 0,0 1 0 0 0,0 0 0 0 0,0-1 0 0 0,0 1 0 0 0,1-1 0 0 0,-1 1 0 0 0,0-1 0 0 0,0 0 0 0 0,1 1 0 0 0,-1-1 0 0 0,1 0 0 0 0,-1 1 0 0 0,0-1 0 0 0,1 0 0 0 0,-1 0 0 0 0,1 0 0 0 0,0 1 0 0 0,-1-1 0 0 0,1 0-25 0 0,-13 80 1145 0 0,14-77-1148 0 0,0-1 1 0 0,0 1-1 0 0,-1 0 1 0 0,1 0 0 0 0,1-1-1 0 0,-1 1 1 0 0,0-1-1 0 0,0 1 1 0 0,1-1 0 0 0,-1 0-1 0 0,0 1 1 0 0,1-1-1 0 0,-1 0 1 0 0,1 0 0 0 0,0 0-1 0 0,-1 0 1 0 0,1 0-1 0 0,0 0 1 0 0,0 0 0 0 0,0-1-1 0 0,-1 1 1 0 0,1-1-1 0 0,0 1 1 0 0,0-1 0 0 0,0 0-1 0 0,0 0 1 0 0,0 0-1 0 0,0 0 1 0 0,0 0 0 0 0,0 0-1 0 0,0 0 1 0 0,0-1 0 0 0,-1 1-1 0 0,1-1 1 0 0,0 1-1 0 0,0-1 1 0 0,0 0 0 0 0,0 0-1 0 0,-1 1 1 0 0,1-1-1 0 0,0-1 1 0 0,-1 1 0 0 0,1 0-1 0 0,-1 0 1 0 0,1-1-1 0 0,-1 1 1 0 0,0 0 0 0 0,0-1-1 0 0,1 1 1 0 0,-1-1-1 0 0,0 0 1 0 0,0 1 0 0 0,-1-1-1 0 0,1 0 1 0 0,0 0 2 0 0,21-11-602 0 0,-19 13 637 0 0,0 1-1 0 0,0-1 1 0 0,0 0-1 0 0,0 1 1 0 0,-1-1-1 0 0,1 1 1 0 0,0 0-1 0 0,0 0 1 0 0,-1 0 0 0 0,1 1-1 0 0,0-1 1 0 0,-1 1-1 0 0,1-1 1 0 0,-1 1-1 0 0,0 0 1 0 0,0 0-1 0 0,1 0 1 0 0,-1 0-1 0 0,-1 0 1 0 0,1 0 0 0 0,0 1-1 0 0,0-1 1 0 0,-1 1-1 0 0,1-1 1 0 0,-1 1-1 0 0,0-1 1 0 0,0 1-1 0 0,1 2-34 0 0,30 34 1793 0 0,-29-38-1754 0 0,-1 0 0 0 0,0-1 0 0 0,0 1 0 0 0,1-1 0 0 0,-1 1 0 0 0,0-1 0 0 0,0 1 0 0 0,1-1 0 0 0,-1 0 1 0 0,0 0-1 0 0,1 0 0 0 0,-1-1 0 0 0,0 1 0 0 0,1-1 0 0 0,-1 1 0 0 0,0-1 0 0 0,1 0 0 0 0,-1 1 0 0 0,0-1 0 0 0,0 0 0 0 0,0-1 1 0 0,0 1-1 0 0,0 0 0 0 0,0 0 0 0 0,0-1 0 0 0,-1 0 0 0 0,1 1 0 0 0,0-1 0 0 0,-1 0 0 0 0,1 1 0 0 0,-1-1 0 0 0,0 0 0 0 0,1 0 0 0 0,-1 0 1 0 0,0 0-1 0 0,0-1 0 0 0,0 1 0 0 0,-1-1-39 0 0,29-88-1463 0 0,-29 67 1325 0 0,0 0 0 0 0,-2 0 1 0 0,0 0-1 0 0,-2 0 0 0 0,0 0 0 0 0,-2 1 1 0 0,-6-18 137 0 0,3 90 251 0 0,8-39-173 0 0,-1 2-23 0 0,-1-1 1 0 0,2 0-1 0 0,-1 1 1 0 0,2 0 0 0 0,-1-1-1 0 0,2 1 1 0 0,-1-1-1 0 0,2 1 1 0 0,-1-1 0 0 0,2 1-1 0 0,0-1 1 0 0,0 0-1 0 0,1 0 1 0 0,0 0 0 0 0,0-1-1 0 0,2 1 1 0 0,-1-1-1 0 0,1 0 1 0 0,4 4-56 0 0,-9-13-4 0 0,-1 0 0 0 0,1-1 0 0 0,0 1 0 0 0,0 0 1 0 0,-1-1-1 0 0,1 1 0 0 0,0-1 0 0 0,0 1 0 0 0,0 0 0 0 0,0-1 0 0 0,0 0 0 0 0,0 1 0 0 0,0-1 0 0 0,0 0 0 0 0,0 1 0 0 0,0-1 1 0 0,0 0-1 0 0,0 0 0 0 0,0 0 0 0 0,0 0 0 0 0,0 0 0 0 0,0 0 0 0 0,0 0 0 0 0,0 0 0 0 0,0 0 0 0 0,0-1 0 0 0,0 1 1 0 0,0 0-1 0 0,0-1 0 0 0,0 1 0 0 0,-1-1 0 0 0,1 1 0 0 0,0-1 0 0 0,0 1 0 0 0,0-1 0 0 0,0 1 0 0 0,-1-1 0 0 0,1 0 1 0 0,0 1-1 0 0,0-1 0 0 0,-1 0 0 0 0,1 0 0 0 0,-1 0 0 0 0,1 0 0 0 0,-1 0 0 0 0,1 1 0 0 0,-1-1 0 0 0,1 0 0 0 0,-1 0 1 0 0,0 0-1 0 0,0 0 0 0 0,1 0 0 0 0,-1 0 0 0 0,0 0 0 0 0,0 0 0 0 0,0 0 0 0 0,0 0 0 0 0,0 0 0 0 0,0 0 0 0 0,0 0 1 0 0,-1-1 3 0 0,9-21-971 0 0,21 59 513 0 0,-15-13 1043 0 0,-13-18-521 0 0,1 0 0 0 0,0 0 1 0 0,0 0-1 0 0,0 0 0 0 0,1 0 0 0 0,-1 0 0 0 0,1-1 1 0 0,1 1-1 0 0,-1-1 0 0 0,0 0 0 0 0,1 0 0 0 0,0 0 1 0 0,0 0-1 0 0,0-1 0 0 0,1 0 0 0 0,-1 0 0 0 0,1 0 1 0 0,0 0-1 0 0,-1-1 0 0 0,1 1 0 0 0,0-1 0 0 0,1 0 1 0 0,-1-1-1 0 0,0 1 0 0 0,0-1 0 0 0,1 0 0 0 0,4 0-64 0 0,16-34-2775 0 0,-24-2-6557 0 0,-3 0 1927 0 0</inkml:trace>
  <inkml:trace contextRef="#ctx0" brushRef="#br1" timeOffset="79800.741">10945 6631 15441 0 0,'0'0'2473'0'0,"0"0"-2473"0"0,0 0 8 0 0,0 0 68 0 0,-50 0 48 0 0,29-3-124 0 0,-1-4-528 0 0,-1 2-304 0 0,-1 0-817 0 0,7 1-2927 0 0,-4-8-3977 0 0</inkml:trace>
  <inkml:trace contextRef="#ctx0" brushRef="#br1" timeOffset="80060.795">11067 6599 14961 0 0,'0'0'2149'0'0,"0"0"-1577"0"0,0 0-104 0 0,0 0 160 0 0,0 0-24 0 0,0 0-248 0 0,0 0-356 0 0,0 0-12 0 0,0 0-160 0 0,0 0-628 0 0,-11-10-660 0 0,11 6-1089 0 0,-1 1-4543 0 0,2-4-561 0 0</inkml:trace>
  <inkml:trace contextRef="#ctx0" brushRef="#br1" timeOffset="80232.202">11286 6846 6281 0 0,'0'0'6307'0'0,"0"0"-4650"0"0,0 0-1389 0 0,0 0 79 0 0,0 0-73 0 0,0 0-165 0 0,0 0-323 0 0,-2-7-21 0 0,1 3 184 0 0,0 1 1 0 0,-1-1-1 0 0,1 1 1 0 0,-1-1-1 0 0,0 1 0 0 0,0 0 1 0 0,0-1-1 0 0,0 1 1 0 0,-1 0-1 0 0,1 0 0 0 0,-1 1 1 0 0,0-1-1 0 0,1 1 1 0 0,-1-1-1 0 0,0 1 0 0 0,-1 0 1 0 0,1 0-1 0 0,0 0 1 0 0,-1 0-1 0 0,1 1 0 0 0,-1-1 1 0 0,1 1-1 0 0,-1 0 1 0 0,0 0-1 0 0,1 0 0 0 0,-1 1 1 0 0,0-1-1 0 0,0 1 1 0 0,-1 0 50 0 0,2 3 118 0 0,1 1 1 0 0,0 0-1 0 0,0-1 1 0 0,0 1 0 0 0,0 0-1 0 0,1 0 1 0 0,-1 0 0 0 0,1 0-1 0 0,0 0 1 0 0,0 0-1 0 0,1 0 1 0 0,-1 1 0 0 0,1-1-1 0 0,0 0 1 0 0,0 0-1 0 0,0 1 1 0 0,0-1 0 0 0,1 0-1 0 0,0 0 1 0 0,0 0 0 0 0,0 0-1 0 0,0 0 1 0 0,1 0-1 0 0,0 2-118 0 0,-1-4 28 0 0,-1-1 0 0 0,1 1 0 0 0,-1-1 0 0 0,1 1-1 0 0,-1-1 1 0 0,1 1 0 0 0,0-1 0 0 0,0 0-1 0 0,0 1 1 0 0,0-1 0 0 0,0 0 0 0 0,0 1-1 0 0,0-1 1 0 0,0 0 0 0 0,0 0 0 0 0,1 0-1 0 0,-1 0 1 0 0,0 0 0 0 0,1 0 0 0 0,-1-1-1 0 0,1 1 1 0 0,-1 0 0 0 0,1-1 0 0 0,-1 1 0 0 0,1-1-1 0 0,-1 0 1 0 0,1 1 0 0 0,0-1 0 0 0,-1 0-1 0 0,1 0 1 0 0,-1 0 0 0 0,1 0 0 0 0,0 0-1 0 0,-1 0 1 0 0,2-1-28 0 0,14-8-2675 0 0,-2-8-4300 0 0,-6-2-520 0 0</inkml:trace>
  <inkml:trace contextRef="#ctx0" brushRef="#br1" timeOffset="80387.998">11481 6855 13093 0 0,'2'7'1964'0'0,"1"-3"-1798"0"0,-1 1-1 0 0,1 0 0 0 0,-1 0 1 0 0,-1-1-1 0 0,1 2 0 0 0,-1-1 1 0 0,0 0-1 0 0,0 0 0 0 0,0 0 1 0 0,-1 1-1 0 0,0-1 0 0 0,0 0 0 0 0,0 0 1 0 0,0 1-1 0 0,-1-1 0 0 0,0 0 1 0 0,0 0-1 0 0,-1 0 0 0 0,1 0 1 0 0,-2 3-166 0 0,-3-45 572 0 0,5 35-614 0 0,0 0 0 0 0,1 0 1 0 0,-1 0-1 0 0,0 0 0 0 0,1 0 1 0 0,-1 0-1 0 0,1 0 0 0 0,0 0 1 0 0,0-1-1 0 0,0 1 0 0 0,0 0 0 0 0,0 0 1 0 0,0 0-1 0 0,1 0 0 0 0,-1-1 1 0 0,1 1-1 0 0,-1 0 0 0 0,1 0 1 0 0,0 0-1 0 0,0 0 0 0 0,0 0 1 0 0,0 0-1 0 0,0 1 0 0 0,0-1 1 0 0,1 0-1 0 0,-1 0 0 0 0,0 1 0 0 0,1-1 1 0 0,0 1-1 0 0,-1-1 0 0 0,1 1 1 0 0,0 0-1 0 0,0 0 0 0 0,-1-1 1 0 0,1 1-1 0 0,0 1 0 0 0,0-1 1 0 0,0 0-1 0 0,0 0 0 0 0,1 1 1 0 0,-1-1-1 0 0,0 1 0 0 0,0 0 0 0 0,0-1 1 0 0,0 1-1 0 0,0 0 0 0 0,1 0 1 0 0,-1 0-1 0 0,0 1 0 0 0,0-1 1 0 0,0 1-1 0 0,0-1 0 0 0,0 1 1 0 0,0-1-1 0 0,0 1 0 0 0,0 0 1 0 0,1 1 41 0 0,2 0 45 0 0,-1 1 0 0 0,0 0 0 0 0,1 0 1 0 0,-1 1-1 0 0,0-1 0 0 0,0 1 0 0 0,-1 0 1 0 0,1 0-1 0 0,-1 0 0 0 0,0 0 1 0 0,0 1-1 0 0,0-1 0 0 0,-1 1 0 0 0,0 0 1 0 0,0 0-1 0 0,0 0 0 0 0,0 0 1 0 0,-1 0-1 0 0,0 0 0 0 0,0 1-45 0 0,-17 39-2830 0 0,9-40-2832 0 0,2-5-3259 0 0</inkml:trace>
  <inkml:trace contextRef="#ctx0" brushRef="#br1" timeOffset="87233.89">16255 154 7885 0 0,'0'0'1036'0'0,"0"0"-224"0"0,0 0 51 0 0,0 0 1023 0 0,0 0-149 0 0,0 0-652 0 0,0 0-298 0 0,0 0-142 0 0,-6-5-225 0 0,0 1-423 0 0,-1 0 1 0 0,1 0 0 0 0,-1 1 0 0 0,0 0 0 0 0,0 0 0 0 0,0 1 0 0 0,0 0 0 0 0,0 0 0 0 0,0 1-1 0 0,-1 0 1 0 0,1 0 0 0 0,0 1 0 0 0,-1 0 0 0 0,1 0 0 0 0,0 0 0 0 0,-1 1 0 0 0,-4 1 2 0 0,11-2-46 0 0,-1-1 1 0 0,0 0 0 0 0,0 1 0 0 0,0-1-1 0 0,1 1 1 0 0,-1 0 0 0 0,0 0 0 0 0,0 0-1 0 0,0 0 1 0 0,0 0 0 0 0,0 0 0 0 0,1 0-1 0 0,-1 0 1 0 0,0 1 0 0 0,0-1 0 0 0,0 1-1 0 0,1-1 1 0 0,-1 1 0 0 0,0 0 0 0 0,0 0-1 0 0,1-1 1 0 0,-1 1 0 0 0,1 0 0 0 0,-1 1-1 0 0,1-1 1 0 0,-1 0 0 0 0,1 0-1 0 0,0 1 1 0 0,0-1 0 0 0,-1 1 0 0 0,1-1-1 0 0,0 1 1 0 0,0-1 0 0 0,0 1 0 0 0,1 0-1 0 0,-1-1 1 0 0,0 1 0 0 0,1 0 0 0 0,-1 0-1 0 0,1-1 1 0 0,-1 1 0 0 0,1 0 0 0 0,0 0-1 0 0,0 0 1 0 0,0 0 0 0 0,0 0 0 0 0,0-1-1 0 0,0 1 1 0 0,0 0 0 0 0,1 0 0 0 0,-1 0-1 0 0,1 0 1 0 0,-1-1 0 0 0,1 1 0 0 0,0 1 45 0 0,184 134 1754 0 0,-184-136-1749 0 0,0 0 1 0 0,0 0 0 0 0,0 0-1 0 0,0 1 1 0 0,0-1-1 0 0,0 0 1 0 0,0 0-1 0 0,0 0 1 0 0,0 1-1 0 0,-1-1 1 0 0,1 0 0 0 0,-1 1-1 0 0,1-1 1 0 0,-1 1-1 0 0,1-1 1 0 0,-1 1-1 0 0,0-1 1 0 0,0 1 0 0 0,0-1-1 0 0,0 1 1 0 0,0-1-1 0 0,0 1 1 0 0,0-1-1 0 0,0 1 1 0 0,0-1 0 0 0,-1 1-1 0 0,1-1 1 0 0,-1 0-1 0 0,1 1 1 0 0,-1-1-1 0 0,1 1 1 0 0,-1-1-1 0 0,0 0 1 0 0,0 0 0 0 0,0 1-1 0 0,0-1 1 0 0,0 0-1 0 0,0 0 1 0 0,0 0-1 0 0,0 0 1 0 0,0 0 0 0 0,0 0-1 0 0,-1 0 1 0 0,1-1-1 0 0,0 1 1 0 0,0 0-1 0 0,-1-1 1 0 0,1 1-1 0 0,-1-1 1 0 0,1 1 0 0 0,-1-1-1 0 0,1 1 1 0 0,-1-1-1 0 0,0 0-5 0 0,-85 0 1108 0 0,47-19-3211 0 0,20-3-5052 0 0,13 1-136 0 0</inkml:trace>
  <inkml:trace contextRef="#ctx0" brushRef="#br1" timeOffset="87438.189">16330 1 12705 0 0,'0'0'632'0'0,"6"8"-653"0"0,0 0 186 0 0,-1 1 1 0 0,-1 0-1 0 0,1 0 1 0 0,-1 0 0 0 0,-1 1-1 0 0,1-1 1 0 0,-2 1-1 0 0,1 0 1 0 0,-2 0-1 0 0,1 0 1 0 0,-1 0-1 0 0,-1 0 1 0 0,0 0-1 0 0,0 1 1 0 0,-1 4-166 0 0,-9 32 296 0 0,4 67-1161 0 0,17-100-1322 0 0,-1-9-3272 0 0,2-5-545 0 0</inkml:trace>
  <inkml:trace contextRef="#ctx0" brushRef="#br1" timeOffset="87593.024">16464 243 13373 0 0,'0'0'1280'0'0,"0"0"-1280"0"0,0 0-1308 0 0,0 0 1308 0 0,0 0 364 0 0,-39 0-184 0 0,22 0-180 0 0,1 0-740 0 0,1 3-1028 0 0,5-1-3020 0 0,4-1-1805 0 0</inkml:trace>
  <inkml:trace contextRef="#ctx0" brushRef="#br1" timeOffset="87965.067">16642 345 12197 0 0,'0'0'1198'0'0,"0"0"-802"0"0,0 0-154 0 0,0 0-174 0 0,0 0-14 0 0,0 0 12 0 0,2-4-137 0 0,-2 2 45 0 0,0 1 1 0 0,1-1 0 0 0,-1 0-1 0 0,0 1 1 0 0,0-1-1 0 0,0 0 1 0 0,0 1-1 0 0,-1-1 1 0 0,1 0-1 0 0,0 1 1 0 0,-1-1-1 0 0,1 1 1 0 0,-1-1-1 0 0,1 1 1 0 0,-1-1-1 0 0,0 1 1 0 0,1-1-1 0 0,-1 1 1 0 0,0-1-1 0 0,0 1 1 0 0,0 0-1 0 0,0-1 1 0 0,-1 1-1 0 0,1 0 1 0 0,0 0-1 0 0,0 0 1 0 0,-1 0-1 0 0,1 0 1 0 0,-1 0-1 0 0,1 0 1 0 0,0 1-1 0 0,-1-1 1 0 0,0 1-1 0 0,1-1 1 0 0,-1 1-1 0 0,1-1 1 0 0,-1 1-1 0 0,0 0 1 0 0,1-1-1 0 0,-1 1 1 0 0,0 0-1 0 0,1 0 1 0 0,-1 1 0 0 0,0-1 25 0 0,-1 1 40 0 0,1 1 0 0 0,0-1 1 0 0,0 1-1 0 0,0 0 0 0 0,0-1 1 0 0,0 1-1 0 0,0 0 0 0 0,0 0 0 0 0,0 1 1 0 0,1-1-1 0 0,-1 0 0 0 0,1 0 1 0 0,0 1-1 0 0,0-1 0 0 0,0 1 1 0 0,0-1-1 0 0,0 1 0 0 0,0 0 1 0 0,1-1-1 0 0,-1 1 0 0 0,1 0 1 0 0,0-1-1 0 0,-1 1 0 0 0,1 0 1 0 0,0-1-1 0 0,1 1 0 0 0,-1 0 1 0 0,1 0-1 0 0,-1-1 0 0 0,1 1 1 0 0,0-1-1 0 0,0 1 0 0 0,0-1 1 0 0,0 1-1 0 0,0-1 0 0 0,0 1 1 0 0,1-1-1 0 0,-1 0 0 0 0,1 0 1 0 0,0 0-1 0 0,0 0 0 0 0,0 0 1 0 0,0 0-1 0 0,0 0 0 0 0,0 0 1 0 0,0-1-1 0 0,1 1-40 0 0,41-22-859 0 0,-43 19 867 0 0,-1 0 1 0 0,1 0-1 0 0,0 0 0 0 0,-1 0 1 0 0,1 0-1 0 0,0 0 0 0 0,0 0 0 0 0,0 0 1 0 0,0 0-1 0 0,0 0 0 0 0,0 0 1 0 0,0 0-1 0 0,0 1 0 0 0,0-1 1 0 0,0 0-1 0 0,1 1 0 0 0,-1-1 1 0 0,0 1-1 0 0,0-1 0 0 0,1 1 1 0 0,-1 0-1 0 0,0 0 0 0 0,1-1 0 0 0,-1 1 1 0 0,0 0-1 0 0,1 0 0 0 0,-1 0 1 0 0,0 0-1 0 0,0 1 0 0 0,1-1 1 0 0,-1 0-1 0 0,0 1 0 0 0,1-1 1 0 0,-1 0-1 0 0,0 1 0 0 0,0-1 0 0 0,0 1 1 0 0,1 0-1 0 0,-1-1 0 0 0,0 1 1 0 0,0 0-1 0 0,0 0 0 0 0,0 0 1 0 0,0 0-1 0 0,0 0 0 0 0,-1 0 1 0 0,1 0-1 0 0,0 0 0 0 0,0 0 1 0 0,-1 0-1 0 0,1 0 0 0 0,0 0 0 0 0,-1 1 1 0 0,1-1-1 0 0,-1 0 0 0 0,0 0 1 0 0,1 1-1 0 0,-1-1 0 0 0,0 1-8 0 0,1 35 200 0 0,2 5-3739 0 0,0-40-318 0 0,1-1-1286 0 0</inkml:trace>
  <inkml:trace contextRef="#ctx0" brushRef="#br1" timeOffset="88261.348">16830 414 9401 0 0,'0'0'1913'0'0,"0"0"-1482"0"0,0 0-380 0 0,0 0 161 0 0,2 6 187 0 0,0 54 1929 0 0,0-63-2342 0 0,0 0-1 0 0,-1 0 1 0 0,2 0 0 0 0,-1 1-1 0 0,0-1 1 0 0,0 1-1 0 0,1 0 1 0 0,-1 0-1 0 0,1 0 1 0 0,0 0-1 0 0,0 0 1 0 0,0 0-1 0 0,-1 1 1 0 0,2-1-1 0 0,-1 1 1 0 0,0 0 0 0 0,0 0-1 0 0,0 0 1 0 0,1 0-1 0 0,-1 1 1 0 0,0-1-1 0 0,1 1 1 0 0,-1 0-1 0 0,0 0 1 0 0,1 0-1 0 0,-1 0 1 0 0,0 1-1 0 0,1-1 1 0 0,-1 1 0 0 0,0 0-1 0 0,0 0 1 0 0,1 0 14 0 0,-1 0 22 0 0,-1 0 0 0 0,1 1-1 0 0,-1-1 1 0 0,0 1 0 0 0,1-1 0 0 0,-1 1 0 0 0,0 0 0 0 0,0 0 0 0 0,0 0 0 0 0,0 0 0 0 0,0 0 0 0 0,0 0 0 0 0,-1 0 0 0 0,1 1 0 0 0,-1-1 0 0 0,0 1 0 0 0,1-1 0 0 0,-1 1 0 0 0,0-1 0 0 0,-1 1 0 0 0,1 0 0 0 0,0 0 0 0 0,-1-1-1 0 0,1 1 1 0 0,-1 0 0 0 0,0 0 0 0 0,0 0 0 0 0,0-1 0 0 0,0 1 0 0 0,-1 0 0 0 0,1 0 0 0 0,-1-1 0 0 0,0 1 0 0 0,1 0 0 0 0,-1-1 0 0 0,-1 1 0 0 0,1 0 0 0 0,0-1 0 0 0,-1 1-22 0 0,3-2-4145 0 0,3-2 2226 0 0,-4 1 1444 0 0,6-4-4719 0 0</inkml:trace>
  <inkml:trace contextRef="#ctx0" brushRef="#br1" timeOffset="88620.966">17171 281 10153 0 0,'0'0'1192'0'0,"5"8"-480"0"0,31 143 2934 0 0,-29-64-3192 0 0,-7-85-419 0 0,-2-8-178 0 0,0 0 0 0 0,0 1 0 0 0,-1-1 0 0 0,0 1 0 0 0,0 0 0 0 0,0 0 0 0 0,0 0 0 0 0,-1 0 0 0 0,0 0 0 0 0,0 1 0 0 0,0 0 0 0 0,-1-1 0 0 0,1 2 0 0 0,-1-1 1 0 0,0 0-1 0 0,0 1 0 0 0,-1 0 0 0 0,-4-2 143 0 0,8 6 63 0 0,-1 0 1 0 0,1 0 0 0 0,-1 1-1 0 0,1-1 1 0 0,0 1 0 0 0,-1-1-1 0 0,1 1 1 0 0,0 0 0 0 0,0 0-1 0 0,0 0 1 0 0,0 0 0 0 0,1 0-1 0 0,-1 0 1 0 0,1 1 0 0 0,-1-1-1 0 0,1 0 1 0 0,0 1 0 0 0,-1-1-1 0 0,1 1 1 0 0,1 0 0 0 0,-1-1 0 0 0,0 1-1 0 0,1 0 1 0 0,-1-1 0 0 0,1 1-1 0 0,0 0 1 0 0,0 0 0 0 0,0-1-1 0 0,0 1 1 0 0,0 0 0 0 0,1 0-1 0 0,-1-1 1 0 0,1 1 0 0 0,0 0-1 0 0,-1-1 1 0 0,1 1 0 0 0,1-1-1 0 0,-1 1 1 0 0,0-1 0 0 0,0 1-1 0 0,1-1 1 0 0,0 0 0 0 0,-1 0-1 0 0,1 0 1 0 0,1 1-64 0 0,111 33 271 0 0,-71-38-3045 0 0,-5-5-3553 0 0,-17 0-7 0 0</inkml:trace>
  <inkml:trace contextRef="#ctx0" brushRef="#br1" timeOffset="89072.214">17491 541 12317 0 0,'0'0'18'0'0,"0"0"311"0"0,0 0 365 0 0,0 0 13 0 0,0 0-265 0 0,0 0-500 0 0,13-9-98 0 0,-13 6 126 0 0,1 1-1 0 0,-1-1 1 0 0,1 0-1 0 0,-1 0 1 0 0,0 0 0 0 0,0 0-1 0 0,0 0 1 0 0,-1 0-1 0 0,1 0 1 0 0,-1 0-1 0 0,1 0 1 0 0,-1 0-1 0 0,0 0 1 0 0,0 1-1 0 0,-1-1 1 0 0,1 0-1 0 0,0 1 1 0 0,-1-1 0 0 0,0 1-1 0 0,1-1 1 0 0,-1 1-1 0 0,0 0 1 0 0,0 0-1 0 0,0 0 1 0 0,-1 0-1 0 0,1 0 1 0 0,0 0-1 0 0,-1 0 1 0 0,1 1-1 0 0,-1-1 1 0 0,0 1 0 0 0,0 0 30 0 0,0 4 62 0 0,0 0 1 0 0,1 0 0 0 0,-1 0 0 0 0,1 1 0 0 0,0-1 0 0 0,0 1 0 0 0,0 0-1 0 0,1-1 1 0 0,-1 1 0 0 0,1 0 0 0 0,0 0 0 0 0,0 0 0 0 0,0 0 0 0 0,1 0 0 0 0,-1 0-1 0 0,1 0 1 0 0,0 0 0 0 0,0 0 0 0 0,0 0 0 0 0,1 1 0 0 0,0-1-63 0 0,-2-2 38 0 0,1 1 1 0 0,0-1-1 0 0,0 0 0 0 0,-1 0 1 0 0,2 1-1 0 0,-1-1 1 0 0,0 0-1 0 0,0 1 1 0 0,1-1-1 0 0,-1 0 1 0 0,1 0-1 0 0,0 1 0 0 0,0-1 1 0 0,-1 0-1 0 0,1 0 1 0 0,1 0-1 0 0,-1 0 1 0 0,0 0-1 0 0,0 0 0 0 0,1 0 1 0 0,-1-1-1 0 0,1 1 1 0 0,0 0-1 0 0,-1-1 1 0 0,1 1-1 0 0,0-1 1 0 0,0 0-1 0 0,0 0 0 0 0,1 1-38 0 0,13-24-1554 0 0,-16 21 1561 0 0,0 0 0 0 0,0 0 0 0 0,0 0 0 0 0,0 0-1 0 0,0 1 1 0 0,1-1 0 0 0,-1 0 0 0 0,0 0 0 0 0,0 0 0 0 0,1 1 0 0 0,-1-1 0 0 0,1 0-1 0 0,-1 0 1 0 0,0 1 0 0 0,1-1 0 0 0,0 0 0 0 0,-1 1 0 0 0,1-1 0 0 0,-1 1-1 0 0,1-1 1 0 0,0 1 0 0 0,-1-1 0 0 0,1 1 0 0 0,0-1 0 0 0,-1 1 0 0 0,1 0 0 0 0,0-1-1 0 0,0 1 1 0 0,0 0 0 0 0,-1 0 0 0 0,1-1 0 0 0,0 1 0 0 0,0 0 0 0 0,0 0 0 0 0,-1 0-1 0 0,1 0 1 0 0,0 0 0 0 0,0 0 0 0 0,0 0 0 0 0,0 0 0 0 0,-1 1 0 0 0,1-1-1 0 0,0 0 1 0 0,0 0 0 0 0,0 1 0 0 0,-1-1 0 0 0,1 0 0 0 0,0 1 0 0 0,0-1 0 0 0,-1 1-1 0 0,1-1 1 0 0,0 1 0 0 0,-1-1 0 0 0,1 1 0 0 0,-1 0 0 0 0,1-1 0 0 0,0 1-7 0 0,48 71 494 0 0,-40-48-3469 0 0,-8-23-950 0 0,2-1-1264 0 0</inkml:trace>
  <inkml:trace contextRef="#ctx0" brushRef="#br1" timeOffset="89334.188">17726 608 12257 0 0,'0'0'1300'0'0,"0"0"-918"0"0,0 0-172 0 0,0 0 124 0 0,1 6 174 0 0,-6 31 680 0 0,4-37-1063 0 0,55-53-312 0 0,-54 53 133 0 0,87-51-1853 0 0,-46 47-4666 0 0,-34 6 890 0 0</inkml:trace>
  <inkml:trace contextRef="#ctx0" brushRef="#br1" timeOffset="89696.023">18194 325 12585 0 0,'0'0'1504'0'0,"4"9"-1002"0"0,33 145 1246 0 0,-62 4-1165 0 0,-14-190-3142 0 0,36 28 2441 0 0,-66-42-634 0 0,68 49 880 0 0,-1-1 0 0 0,1 0 0 0 0,0 0 0 0 0,0 1 0 0 0,0-1-1 0 0,0 1 1 0 0,0-1 0 0 0,0 1 0 0 0,1-1 0 0 0,-1 1 0 0 0,1-1 0 0 0,0 1 0 0 0,0-1-1 0 0,0 1 1 0 0,0 0 0 0 0,0-1 0 0 0,0 1 0 0 0,1-1 0 0 0,-1 1 0 0 0,1 0 0 0 0,0-1-1 0 0,0 0 1 0 0,0 1 0 0 0,0-1 0 0 0,0 1 0 0 0,0-1 0 0 0,1 0 0 0 0,-1 0 0 0 0,1 0-1 0 0,-1 0 1 0 0,1 0 0 0 0,0 0 0 0 0,0 0 0 0 0,0 0-128 0 0,103 50 1650 0 0,-66-41-3814 0 0,-2-5-3754 0 0,-16-6-2731 0 0</inkml:trace>
  <inkml:trace contextRef="#ctx0" brushRef="#br1" timeOffset="90224.901">18758 646 208 0 0,'0'0'1766'0'0,"0"0"-1142"0"0,0 0-322 0 0,0 0 39 0 0,0 0 196 0 0,0 0 333 0 0,-4 6 333 0 0,-14 18 329 0 0,14-18 301 0 0,4-6-65 0 0,0 0-110 0 0,1-9 2176 0 0,0-28-3379 0 0,-1 3-448 0 0,19-117-43 0 0,-17 150 8 0 0,1 0 0 0 0,0 1 0 0 0,-1-1 0 0 0,1 1 0 0 0,0 0 0 0 0,-1 0 0 0 0,1 0 0 0 0,0 0 0 0 0,-1 0 0 0 0,1 0 0 0 0,0 1 0 0 0,-1-1 0 0 0,1 1 0 0 0,0 0 0 0 0,-1 0 0 0 0,1 0 0 0 0,-1 0 0 0 0,1 1 1 0 0,-1-1-1 0 0,0 0 0 0 0,0 1 0 0 0,0 0 0 0 0,1 0 0 0 0,-1-1 0 0 0,-1 1 0 0 0,1 0 0 0 0,0 0 0 0 0,0 1 0 0 0,-1-1 0 0 0,1 0 0 0 0,-1 1 0 0 0,0-1 0 0 0,0 0 0 0 0,0 1 0 0 0,0 0 0 0 0,0-1 0 0 0,0 1 1 0 0,-1-1-1 0 0,1 3 28 0 0,2 0 127 0 0,104 200 2183 0 0,-106-204-2257 0 0,0 0 0 0 0,0 0 0 0 0,0 0 0 0 0,1 0 0 0 0,-1 0 0 0 0,0 0 0 0 0,0-1 0 0 0,1 1 0 0 0,-1 0 0 0 0,0-1 0 0 0,1 1 0 0 0,-1-1 0 0 0,1 0 0 0 0,-1 1 0 0 0,0-1 0 0 0,1 0 0 0 0,-1 0 0 0 0,1 0 0 0 0,-1 0 0 0 0,1 0 0 0 0,-1 0 0 0 0,1 0 0 0 0,-1-1 0 0 0,1 1 0 0 0,-1 0 0 0 0,0-1 0 0 0,1 1 0 0 0,-1-1 0 0 0,0 0 0 0 0,1 1 0 0 0,-1-1 0 0 0,0 0 0 0 0,0 0 0 0 0,1 0 0 0 0,-1 0 0 0 0,0 0 0 0 0,0 0 0 0 0,0 0 0 0 0,0 0 0 0 0,-1 0 0 0 0,1 0 0 0 0,0-1 0 0 0,0 1 0 0 0,-1 0 0 0 0,1 0 0 0 0,0-1 0 0 0,-1 1 0 0 0,1-1-53 0 0,29-70-4 0 0,7-98-822 0 0,-12 212-12519 0 0,-18-22 6727 0 0</inkml:trace>
  <inkml:trace contextRef="#ctx0" brushRef="#br1" timeOffset="90505.665">19252 710 13921 0 0,'0'0'538'0'0,"0"0"-151"0"0,0 0-129 0 0,0 0-125 0 0,0 0 48 0 0,0 0-28 0 0,0 0-64 0 0,3-6-130 0 0,-1 3 17 0 0,-1 0 0 0 0,0 0 0 0 0,0-1 0 0 0,0 1 0 0 0,0 0 0 0 0,0-1 0 0 0,-1 1-1 0 0,1-1 1 0 0,-1 1 0 0 0,0-1 0 0 0,0 1 0 0 0,0-1 0 0 0,-1 1 0 0 0,1-1 0 0 0,-1 1-1 0 0,0-1 1 0 0,0 1 0 0 0,0-1 0 0 0,0 1 0 0 0,0 0 0 0 0,-1 0 0 0 0,0 0 0 0 0,0 0-1 0 0,1 0 1 0 0,-2 0 0 0 0,1 0 0 0 0,0 0 0 0 0,-1 1 0 0 0,1-1 0 0 0,-1 1 0 0 0,1 0-1 0 0,-1 0 1 0 0,-2-1 24 0 0,2 3-16 0 0,0 0 0 0 0,-1 0 0 0 0,1 1 0 0 0,0-1 0 0 0,0 1 0 0 0,0 0-1 0 0,0 0 1 0 0,0 0 0 0 0,-1 0 0 0 0,2 0 0 0 0,-1 1 0 0 0,0-1 0 0 0,0 1-1 0 0,0 0 1 0 0,1 0 0 0 0,-1 0 0 0 0,1 0 0 0 0,0 0 0 0 0,-1 1 0 0 0,1-1-1 0 0,0 1 1 0 0,0-1 0 0 0,1 1 0 0 0,-1 0 0 0 0,0 0 0 0 0,1 0 0 0 0,0 0-1 0 0,0 0 1 0 0,0 0 0 0 0,0 0 0 0 0,0 0 0 0 0,1 0 0 0 0,-1 0 0 0 0,1 1 0 0 0,0-1-1 0 0,0 0 1 0 0,0 0 0 0 0,0 1 0 0 0,0-1 0 0 0,1 0 0 0 0,0 0 0 0 0,-1 0-1 0 0,1 0 1 0 0,1 2 16 0 0,63 36 294 0 0,-14-34-6300 0 0,-35-7 257 0 0</inkml:trace>
  <inkml:trace contextRef="#ctx0" brushRef="#br1" timeOffset="90766.977">19443 737 13877 0 0,'0'0'178'0'0,"-1"6"-568"0"0,-24 56 1961 0 0,31-69 874 0 0,8-12-2992 0 0,-12 17 557 0 0,78-116-1485 0 0,-79 117 1206 0 0,13-12-334 0 0,-2 13-6505 0 0,-5 6 1339 0 0</inkml:trace>
  <inkml:trace contextRef="#ctx0" brushRef="#br1" timeOffset="91249.92">19623 808 14957 0 0,'0'0'1931'0'0,"0"0"-1765"0"0,0 0-52 0 0,0 0 120 0 0,0-6-179 0 0,2-42-740 0 0,-2 49 659 0 0,0 0 0 0 0,1-1 0 0 0,-1 1 0 0 0,0 0 0 0 0,0 0 0 0 0,1-1 0 0 0,-1 1 0 0 0,0 0 0 0 0,1-1 0 0 0,-1 1 1 0 0,1 0-1 0 0,-1-1 0 0 0,1 1 0 0 0,-1-1 0 0 0,1 1 0 0 0,-1-1 0 0 0,1 1 0 0 0,-1-1 0 0 0,1 1 0 0 0,0-1 0 0 0,-1 0 0 0 0,1 1 0 0 0,0-1 0 0 0,-1 0 1 0 0,1 1-1 0 0,0-1 0 0 0,0 0 0 0 0,-1 0 0 0 0,1 0 0 0 0,0 0 0 0 0,0 1 0 0 0,-1-1 0 0 0,1 0 0 0 0,0 0 0 0 0,0-1 0 0 0,-1 1 0 0 0,1 0 0 0 0,0 0 1 0 0,0 0-1 0 0,-1 0 0 0 0,1-1 0 0 0,0 1 0 0 0,-1 0 0 0 0,1-1 0 0 0,0 1 0 0 0,-1 0 0 0 0,1-1 0 0 0,0 1 0 0 0,-1-1 0 0 0,1 1 0 0 0,-1-1 0 0 0,1 0 1 0 0,-1 1-1 0 0,1-1 0 0 0,-1 1 0 0 0,0-1 0 0 0,1 0 0 0 0,-1 1 0 0 0,1-1 0 0 0,-1 0 0 0 0,0 1 0 0 0,0-1 0 0 0,0 0 0 0 0,1 0 0 0 0,-1 1 0 0 0,0-1 1 0 0,0 0-1 0 0,0 0 0 0 0,0 0 26 0 0,6 9 72 0 0,0 0 0 0 0,0 0-1 0 0,-1 1 1 0 0,0-1 0 0 0,0 1 0 0 0,-1 0 0 0 0,0 0 0 0 0,-1 1 0 0 0,0-1 0 0 0,-1 1 0 0 0,0 0 0 0 0,0 0-1 0 0,0 5-71 0 0,-2-14 178 0 0,0-1 357 0 0,0 0 247 0 0,-1-3-788 0 0,1 0 1 0 0,-1 1-1 0 0,1-1 0 0 0,0 0 1 0 0,0 1-1 0 0,0-1 1 0 0,0 0-1 0 0,1 1 1 0 0,-1-1-1 0 0,1 0 1 0 0,0 1-1 0 0,-1-1 1 0 0,1 0-1 0 0,0 1 1 0 0,1-1-1 0 0,-1 1 1 0 0,0 0-1 0 0,1-1 0 0 0,-1 1 1 0 0,1 0-1 0 0,0 0 1 0 0,-1 0-1 0 0,1 0 1 0 0,0 0-1 0 0,0 0 1 0 0,1 1-1 0 0,-1-1 1 0 0,0 1-1 0 0,0-1 1 0 0,1 1-1 0 0,-1 0 1 0 0,1 0-1 0 0,-1 0 0 0 0,1 0 1 0 0,0 0-1 0 0,-1 1 1 0 0,1-1-1 0 0,0 1 1 0 0,-1 0-1 0 0,1 0 1 0 0,0 0-1 0 0,-1 0 1 0 0,1 0-1 0 0,0 0 1 0 0,0 1-1 0 0,-1-1 1 0 0,1 1-1 0 0,-1 0 0 0 0,1 0 1 0 0,-1 0-1 0 0,1 0 1 0 0,-1 0-1 0 0,1 1 1 0 0,-1-1-1 0 0,0 1 1 0 0,0-1-1 0 0,0 1 6 0 0,0 0-51 0 0,11 5 1281 0 0,2-32-1421 0 0,-14 25 170 0 0,1 0-1 0 0,0 0 1 0 0,-1 0-1 0 0,1 0 0 0 0,0 0 1 0 0,-1 1-1 0 0,1-1 1 0 0,0 0-1 0 0,-1 1 1 0 0,1-1-1 0 0,-1 1 0 0 0,1 0 1 0 0,-1-1-1 0 0,1 1 1 0 0,-1 0-1 0 0,1 0 1 0 0,-1 0-1 0 0,0 0 0 0 0,1 0 1 0 0,-1 0-1 0 0,0 1 1 0 0,0-1-1 0 0,0 0 1 0 0,0 0-1 0 0,0 1 0 0 0,0-1 1 0 0,0 1-1 0 0,-1-1 1 0 0,1 1-1 0 0,0-1 1 0 0,-1 1-1 0 0,1 0 0 0 0,-1-1 1 0 0,0 1-1 0 0,1-1 1 0 0,-1 1-1 0 0,0 0 1 0 0,0-1-1 0 0,0 1 0 0 0,0 0 1 0 0,0-1-1 0 0,-1 1 1 0 0,1 0-1 0 0,0-1 1 0 0,-1 1-1 0 0,1 0 22 0 0,9 26-1095 0 0,9-15-4989 0 0,0-8-781 0 0</inkml:trace>
  <inkml:trace contextRef="#ctx0" brushRef="#br1" timeOffset="91793.518">20199 880 11265 0 0,'0'0'2121'0'0,"0"0"-1566"0"0,0 0-459 0 0,0 0 190 0 0,0 0 55 0 0,0 0-329 0 0,-6-27-811 0 0,-18 25-1361 0 0,-19 75 2972 0 0,52-77 1393 0 0,20-7-3043 0 0,31 62 2175 0 0,15 4 1526 0 0,-65-54-2866 0 0,0 0 0 0 0,0-1 0 0 0,0-1 1 0 0,0 0-1 0 0,0 0 0 0 0,0-1 0 0 0,0 0 0 0 0,0-1 1 0 0,-1 0-1 0 0,1 0 0 0 0,-1-1 0 0 0,0 0 1 0 0,0-1-1 0 0,0 0 0 0 0,-1-1 0 0 0,0 1 0 0 0,0-2 1 0 0,0 1-1 0 0,-1-1 0 0 0,1 0 0 0 0,-2 0 1 0 0,1-1-1 0 0,-1 0 0 0 0,0 0 0 0 0,-1-1 0 0 0,0 0 1 0 0,0 1-1 0 0,-1-2 0 0 0,0 1 0 0 0,-1 0 1 0 0,0-1-1 0 0,0 0 0 0 0,-1 0 0 0 0,-1 1 0 0 0,1-1 1 0 0,-1-3 2 0 0,12-118 394 0 0,-60 154-2154 0 0,41-18 1802 0 0,0 0 0 0 0,1 0-1 0 0,-1 1 1 0 0,1-1 0 0 0,1 1-1 0 0,-1 1 1 0 0,1-1 0 0 0,0 1-1 0 0,0-1 1 0 0,1 1 0 0 0,0 0-1 0 0,0 0 1 0 0,1 1 0 0 0,0-1-1 0 0,0 0 1 0 0,0 1 0 0 0,1 0-1 0 0,0-1 1 0 0,1 1 0 0 0,0 0-1 0 0,0-1 1 0 0,1 1 0 0 0,0-1 0 0 0,0 1-1 0 0,0 0 1 0 0,1-1 0 0 0,0 0-1 0 0,1 1 1 0 0,0-1 0 0 0,0 0-1 0 0,2 2-41 0 0,68 73 426 0 0,-19-36-4121 0 0,-33-32-2737 0 0,3-8-1789 0 0</inkml:trace>
  <inkml:trace contextRef="#ctx0" brushRef="#br0" timeOffset="136302.652">7694 5287 1084 0 0,'0'0'7535'0'0,"0"0"-4880"0"0,0 0-1831 0 0,0 0-49 0 0,0 0-34 0 0,0 0-192 0 0,0 0-272 0 0,4 0-301 0 0,269 16 221 0 0,-191-10 491 0 0,-82-4-699 0 0,1 0-1 0 0,-1 0 1 0 0,0 0 0 0 0,0 0 0 0 0,0 0 0 0 0,0 0 0 0 0,0 0 0 0 0,0 0-1 0 0,0 0 1 0 0,-1 0 0 0 0,1 0 0 0 0,-1 0 0 0 0,1 0 0 0 0,-1 0-1 0 0,0 0 1 0 0,0 0 0 0 0,0 0 0 0 0,0 0 0 0 0,0-1 0 0 0,0 1 0 0 0,0 0-1 0 0,-1-1 1 0 0,1 1 0 0 0,-1-1 0 0 0,1 1 0 0 0,-1-1 0 0 0,1 0-1 0 0,-1 0 1 0 0,0 1 0 0 0,0-1 0 0 0,1-1 0 0 0,-1 1 0 0 0,-2 1 11 0 0,-62 47 1000 0 0,44-34-964 0 0,0 1-1 0 0,1 1 1 0 0,0 1-1 0 0,2 1 1 0 0,0 0 0 0 0,1 2-1 0 0,-2 4-35 0 0,19-23 13 0 0,-1-1 1 0 0,1 1-1 0 0,0 0 0 0 0,0-1 1 0 0,0 1-1 0 0,0 0 0 0 0,0 0 1 0 0,0-1-1 0 0,0 1 0 0 0,1 0 1 0 0,-1 0-1 0 0,0 0 0 0 0,1 0 1 0 0,0 0-1 0 0,0 0 0 0 0,-1 0 0 0 0,1 0 1 0 0,0 0-1 0 0,0 0 0 0 0,1 0 1 0 0,-1 0-1 0 0,0 0 0 0 0,1 0 1 0 0,-1 0-1 0 0,1 0 0 0 0,0 0 1 0 0,0 0-1 0 0,-1 0 0 0 0,1 0 0 0 0,0-1 1 0 0,1 1-1 0 0,-1 0 0 0 0,0-1 1 0 0,0 1-1 0 0,1-1 0 0 0,-1 1 1 0 0,1-1-1 0 0,-1 0 0 0 0,1 1 1 0 0,0-1-1 0 0,-1 0 0 0 0,1 0 0 0 0,0 0 1 0 0,0 0-1 0 0,0-1 0 0 0,0 1 1 0 0,2 0-14 0 0,108 20 881 0 0,-88-18-1007 0 0,-16-2-409 0 0,14 4-299 0 0,-12-9-7433 0 0,-4-7 340 0 0</inkml:trace>
  <inkml:trace contextRef="#ctx0" brushRef="#br0" timeOffset="136584.534">8065 5533 5977 0 0,'0'0'8804'0'0,"0"0"-8160"0"0,0 0-380 0 0,-42-3-264 0 0,18 2 464 0 0,1-1-248 0 0,-1 2-216 0 0,2 0-404 0 0,-1 2-480 0 0,2 2-1360 0 0,7-1-2924 0 0,-3-3-1581 0 0</inkml:trace>
  <inkml:trace contextRef="#ctx0" brushRef="#br0" timeOffset="136847.41">8112 5600 2824 0 0,'0'0'7860'0'0,"0"0"-4968"0"0,0 0-2145 0 0,0 0-239 0 0,0 0-283 0 0,0 0-318 0 0,-14-2-2220 0 0,69 2-319 0 0,-46 1 2893 0 0,-1 0 1 0 0,0 1-1 0 0,0 0 0 0 0,0 0 1 0 0,0 1-1 0 0,-1 0 1 0 0,1 0-1 0 0,-1 1 0 0 0,0 0 1 0 0,0 0-1 0 0,0 1 0 0 0,0 0 1 0 0,-1 0-1 0 0,0 0 1 0 0,2 3-262 0 0,-7-6 112 0 0,0 1 0 0 0,1-1 0 0 0,-1 1 0 0 0,-1 0 0 0 0,1-1-1 0 0,0 1 1 0 0,0 0 0 0 0,-1 0 0 0 0,0-1 0 0 0,0 1 0 0 0,1 0 0 0 0,-2 0 0 0 0,1 0 0 0 0,0 0 0 0 0,0-1 0 0 0,-1 1 0 0 0,0 0 0 0 0,1 0 0 0 0,-1-1 0 0 0,0 1 0 0 0,-1 0 0 0 0,1-1 0 0 0,0 1 0 0 0,-1-1 0 0 0,1 0 0 0 0,-1 1 0 0 0,0-1 0 0 0,0 0 0 0 0,1 0 0 0 0,-2 0 0 0 0,1 0 0 0 0,0 0 0 0 0,-2 0-112 0 0,-49 34-3734 0 0,48-36-656 0 0,4-5-2652 0 0</inkml:trace>
  <inkml:trace contextRef="#ctx0" brushRef="#br0" timeOffset="137112.649">8388 5625 5957 0 0,'0'0'6508'0'0,"0"0"-6508"0"0,0 0 256 0 0,0 0-256 0 0,0 0 828 0 0,-39 39-116 0 0,30-26-204 0 0,1 0-284 0 0,3 1-224 0 0,4 0 0 0 0,1-1-60 0 0,9-1-44 0 0,0-3-108 0 0,4-2-92 0 0,5-1-152 0 0,1-2-488 0 0,2-2-1160 0 0,-4-2-2556 0 0</inkml:trace>
  <inkml:trace contextRef="#ctx0" brushRef="#br0" timeOffset="137113.649">8890 5683 5685 0 0,'0'0'8192'0'0,"0"0"-6536"0"0,0 0-1520 0 0,0 0-120 0 0,0 0-16 0 0,-43 0 148 0 0,23 0-140 0 0,-1-2-8 0 0,0 1-620 0 0,2-2-1268 0 0,7 2-3268 0 0,-1-7-1637 0 0</inkml:trace>
  <inkml:trace contextRef="#ctx0" brushRef="#br0" timeOffset="137363.679">8872 5585 9853 0 0,'0'0'3892'0'0,"0"0"-3220"0"0,0 0-152 0 0,0 0-244 0 0,0 0-212 0 0,-56-10-16 0 0,29 8 36 0 0,0 2-84 0 0,-1-2-780 0 0,7 2-2168 0 0,-5-10-5801 0 0</inkml:trace>
  <inkml:trace contextRef="#ctx0" brushRef="#br0" timeOffset="137536.965">9228 5246 5320 0 0,'0'0'5009'0'0,"0"0"-4867"0"0,0 0-671 0 0,0 0 188 0 0,0 0 46 0 0,7-3 201 0 0,-1 1 157 0 0,-1 0 1 0 0,0 1 0 0 0,1 0 0 0 0,-1 0 0 0 0,1 0 0 0 0,0 0 0 0 0,-1 1 0 0 0,1 0 0 0 0,-1 0 0 0 0,1 1 0 0 0,0 0 0 0 0,-1 0 0 0 0,1 0 0 0 0,-1 0 0 0 0,0 1 0 0 0,1 0 0 0 0,-1 0 0 0 0,0 1 0 0 0,0-1 0 0 0,0 1 0 0 0,0 0 0 0 0,2 2-64 0 0,-4-3 116 0 0,0-1 1 0 0,-1 0-1 0 0,1 1 1 0 0,0-1 0 0 0,-1 1-1 0 0,1 0 1 0 0,-1-1-1 0 0,0 1 1 0 0,0 1-1 0 0,0-1 1 0 0,0 0-1 0 0,0 0 1 0 0,0 1-1 0 0,0-1 1 0 0,-1 1-1 0 0,1 0 1 0 0,-1-1-1 0 0,0 1 1 0 0,1 0-1 0 0,-1 0 1 0 0,-1 0-1 0 0,1 0 1 0 0,0 0-1 0 0,-1 0 1 0 0,1 0-1 0 0,-1 0 1 0 0,0 0-1 0 0,0 0 1 0 0,0 0-1 0 0,-1 0 1 0 0,1 0-1 0 0,-1 0 1 0 0,0 0-1 0 0,1 0 1 0 0,-1 0-1 0 0,-1-1 1 0 0,1 1-1 0 0,0 0 1 0 0,-1 0-1 0 0,1-1 1 0 0,-1 1-1 0 0,0-1 1 0 0,1 0-1 0 0,-1 1 1 0 0,-1-1-1 0 0,1 0 1 0 0,0 0-117 0 0,-52 36 342 0 0,14-22-3506 0 0,34-15-865 0 0,2-5-1843 0 0</inkml:trace>
  <inkml:trace contextRef="#ctx0" brushRef="#br0" timeOffset="137693.442">9514 5271 10377 0 0,'0'0'2660'0'0,"0"0"-2656"0"0,0 0 340 0 0,0 0 188 0 0,-37 44-164 0 0,32-29-176 0 0,-4-2-28 0 0,2 2-76 0 0,3-1-80 0 0,3 0 4 0 0,1-4 4 0 0,1 0 72 0 0,7-3 152 0 0,4-1-240 0 0,2-2-116 0 0,0-2-844 0 0,3-2-1432 0 0,-4-2-4037 0 0</inkml:trace>
  <inkml:trace contextRef="#ctx0" brushRef="#br0" timeOffset="137866.444">9863 5410 11685 0 0,'0'0'5225'0'0,"0"0"-5225"0"0,0 0-124 0 0,0 0 124 0 0,-39 3 124 0 0,21-4-36 0 0,-4 0-84 0 0,-4 1-4 0 0,2 0-100 0 0,-1 0-817 0 0,4 0-319 0 0,2 0-1104 0 0,5-2-2936 0 0,4-8-1857 0 0</inkml:trace>
  <inkml:trace contextRef="#ctx0" brushRef="#br0" timeOffset="138083.253">10033 5307 11969 0 0,'0'0'2260'0'0,"1"9"-1538"0"0,-14 149 2130 0 0,12-154-2863 0 0,-2 3-54 0 0,0 0 1 0 0,1-1-1 0 0,-1 1 0 0 0,2 0 1 0 0,-1 0-1 0 0,1 1 1 0 0,0-1-1 0 0,1 0 0 0 0,-1 0 1 0 0,2 0-1 0 0,-1 1 0 0 0,1-1 1 0 0,0 0-1 0 0,0 0 1 0 0,1 0-1 0 0,0 0 0 0 0,0 0 1 0 0,1 0-1 0 0,2 4 65 0 0,9-6-1945 0 0,-8-8-2082 0 0,3-7-2661 0 0</inkml:trace>
  <inkml:trace contextRef="#ctx0" brushRef="#br0" timeOffset="138424.413">10070 5243 3920 0 0,'0'0'7656'0'0,"0"0"-5723"0"0,0 0-2369 0 0,0 0 5 0 0,0 0 525 0 0,2 6 275 0 0,32 138 1215 0 0,-33-142-1555 0 0,0-1-1 0 0,1 1 0 0 0,-1-1 0 0 0,0 0 1 0 0,1 0-1 0 0,-1 0 0 0 0,1 0 1 0 0,0 0-1 0 0,-1 0 0 0 0,1 0 0 0 0,0 0 1 0 0,0-1-1 0 0,-1 1 0 0 0,1 0 1 0 0,0-1-1 0 0,0 0 0 0 0,0 1 0 0 0,0-1 1 0 0,0 0-1 0 0,0 0 0 0 0,-1 0 1 0 0,1 0-1 0 0,0-1 0 0 0,0 1 0 0 0,0 0 1 0 0,0-1-1 0 0,0 1 0 0 0,-1-1 1 0 0,1 0-1 0 0,0 0 0 0 0,0 1 0 0 0,-1-1 1 0 0,1 0-1 0 0,-1-1 0 0 0,1 1 1 0 0,-1 0-1 0 0,1 0 0 0 0,-1 0 0 0 0,0-1 1 0 0,1 1-1 0 0,-1-1 0 0 0,0 1 1 0 0,0-1-1 0 0,0 0 0 0 0,0 1 0 0 0,0-1 1 0 0,-1 0-1 0 0,1 0 0 0 0,0 1 1 0 0,-1-1-1 0 0,0 0 0 0 0,1 0 0 0 0,-1 0 1 0 0,0 0-1 0 0,0 0 0 0 0,0 0 1 0 0,0 1-1 0 0,0-1 0 0 0,0-2-28 0 0,5-62 286 0 0,0 134-355 0 0,-5-57-158 0 0,4 37-6 0 0,16-25-7441 0 0,-5-18 537 0 0</inkml:trace>
  <inkml:trace contextRef="#ctx0" brushRef="#br0" timeOffset="138674.784">10468 5676 3708 0 0,'0'0'5907'0'0,"0"0"-4138"0"0,-10 2-1211 0 0,-62 5 1 0 0,0-3 0 0 0,-1-3-1 0 0,1-3 1 0 0,-14-5-559 0 0,10 3 208 0 0,28 2 173 0 0,-204-19 663 0 0,92-19-3197 0 0,155 38 1583 0 0,-38-15-2208 0 0,26 3-1929 0 0,17 11 389 0 0</inkml:trace>
  <inkml:trace contextRef="#ctx0" brushRef="#br0" timeOffset="139076.449">9881 5765 6097 0 0,'0'0'5735'0'0,"0"0"-4452"0"0,-2 7-886 0 0,1-3-357 0 0,0-1 0 0 0,0 0 0 0 0,-1 1 0 0 0,1-1 0 0 0,-1 0 0 0 0,0 0 0 0 0,0 0 1 0 0,0 0-1 0 0,0 0 0 0 0,0-1 0 0 0,-1 1 0 0 0,1-1 0 0 0,-1 1 0 0 0,0-1 0 0 0,0 0 0 0 0,0 0 0 0 0,0 0 0 0 0,0 0 0 0 0,0-1 0 0 0,0 1 0 0 0,0-1 1 0 0,-1 0-1 0 0,1 0 0 0 0,-1 0 0 0 0,1 0 0 0 0,-1 0 0 0 0,1-1 0 0 0,-1 0-40 0 0,-2 1-148 0 0,0 0-1 0 0,0-1 1 0 0,0 0-1 0 0,0 0 1 0 0,0-1-1 0 0,1 1 1 0 0,-1-1-1 0 0,0-1 1 0 0,0 1-1 0 0,1-1 1 0 0,-1 0-1 0 0,1 0 1 0 0,0-1-1 0 0,-1 1 1 0 0,1-1-1 0 0,0 0 1 0 0,0-1-1 0 0,1 1 1 0 0,-1-1-1 0 0,0-1 149 0 0,9 9 316 0 0,-1 1 0 0 0,1-1 0 0 0,-1 1 0 0 0,0 0 0 0 0,0 0 0 0 0,0 0 0 0 0,0 1 0 0 0,-1-1 0 0 0,0 0 0 0 0,0 1 0 0 0,-1-1 0 0 0,0 1 0 0 0,0 0 0 0 0,0 0 0 0 0,0-1 0 0 0,-1 1 0 0 0,0 0 0 0 0,0 0 0 0 0,-1 4-316 0 0,1-5 36 0 0,-1 1 0 0 0,1-1 0 0 0,-1 0-1 0 0,0 0 1 0 0,0 1 0 0 0,0-1 0 0 0,-1 0 0 0 0,1 0 0 0 0,-1 0 0 0 0,-1 0-1 0 0,1-1 1 0 0,-1 1 0 0 0,0-1 0 0 0,0 1 0 0 0,0-1 0 0 0,0 0-1 0 0,-1 0 1 0 0,1 0 0 0 0,-1-1 0 0 0,0 1 0 0 0,-1-1 0 0 0,1 0 0 0 0,0 0-1 0 0,-1 0 1 0 0,0-1 0 0 0,1 0 0 0 0,-1 0 0 0 0,0 0 0 0 0,0 0 0 0 0,0-1-1 0 0,-1 0 1 0 0,1 0 0 0 0,-5 1-36 0 0,8-3-11 0 0,1 1 1 0 0,-1 0-1 0 0,0-1 0 0 0,0 0 1 0 0,1 1-1 0 0,-1-1 0 0 0,0 0 1 0 0,1 0-1 0 0,-1 1 0 0 0,1-1 1 0 0,-1-1-1 0 0,1 1 1 0 0,-1 0-1 0 0,1 0 0 0 0,0 0 1 0 0,0-1-1 0 0,-1 1 0 0 0,1-1 1 0 0,0 1-1 0 0,0-1 0 0 0,0 1 1 0 0,1-1-1 0 0,-1 0 0 0 0,0 1 1 0 0,1-1-1 0 0,-1 0 0 0 0,1 0 1 0 0,-1 1-1 0 0,1-1 0 0 0,0 0 1 0 0,0 0-1 0 0,0 0 0 0 0,0 1 1 0 0,0-1-1 0 0,0 0 0 0 0,0 0 1 0 0,1 0-1 0 0,-1 1 0 0 0,0-1 1 0 0,1 0 10 0 0,19-74-328 0 0,57-33-1123 0 0,-28 74-7322 0 0,-35 27 900 0 0</inkml:trace>
  <inkml:trace contextRef="#ctx0" brushRef="#br0" timeOffset="139859.618">10040 5271 520 0 0,'0'0'378'0'0,"0"0"-165"0"0,0 0-21 0 0,0 0 40 0 0,0 0 6 0 0,0 0 45 0 0,0 0 362 0 0,0 0 1338 0 0,0 0-198 0 0,-1-2 1943 0 0,-2-6-1841 0 0,13 26 3241 0 0,-5-40-3507 0 0,-62 259-2544 0 0,57-168 472 0 0,5-74-5152 0 0,1-6-1445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8:29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97 8777 0 0,'7'4'5484'0'0,"4"5"-5215"0"0,0 0 1 0 0,0 1 0 0 0,-1 0 0 0 0,0 1 0 0 0,-1 0 0 0 0,0 1 0 0 0,-1 0 0 0 0,0 0-1 0 0,-1 0 1 0 0,0 1 0 0 0,-1 1 0 0 0,3 10-270 0 0,-9-23 35 0 0,1 0-1 0 0,0 0 1 0 0,-1 0 0 0 0,1 0-1 0 0,-1 0 1 0 0,1 0-1 0 0,0 0 1 0 0,0 0 0 0 0,0 0-1 0 0,0 0 1 0 0,-1 0 0 0 0,1-1-1 0 0,0 1 1 0 0,0 0 0 0 0,1-1-1 0 0,-1 1 1 0 0,0 0 0 0 0,0-1-1 0 0,0 0 1 0 0,0 1-1 0 0,0-1 1 0 0,1 0 0 0 0,-1 1-1 0 0,0-1 1 0 0,0 0 0 0 0,0 0-1 0 0,1 0 1 0 0,-1 0 0 0 0,0 0-1 0 0,0 0 1 0 0,1 0 0 0 0,-1-1-1 0 0,0 1 1 0 0,0 0 0 0 0,0-1-1 0 0,0 1 1 0 0,1-1-1 0 0,-1 1 1 0 0,0-1 0 0 0,0 0-1 0 0,0 1 1 0 0,0-1 0 0 0,0 0-1 0 0,0 0 1 0 0,0 1 0 0 0,-1-1-1 0 0,1 0 1 0 0,0 0 0 0 0,0 0-1 0 0,-1 0 1 0 0,1 0-1 0 0,0 0 1 0 0,-1-1-35 0 0,42-58 454 0 0,-25 1-470 0 0,29-44-1582 0 0,-30 97-950 0 0,0 15-4998 0 0,-7-2 1729 0 0</inkml:trace>
  <inkml:trace contextRef="#ctx0" brushRef="#br0" timeOffset="295.276">400 267 5136 0 0,'0'0'6724'0'0,"0"0"-5021"0"0,0 0-1181 0 0,0 0-46 0 0,0 0-196 0 0,0 0-30 0 0,0 0-19 0 0,3-5-136 0 0,-2 3-113 0 0,0 0 0 0 0,-1 0 0 0 0,1 0 0 0 0,0 0 0 0 0,-1 0 1 0 0,1 0-1 0 0,-1 0 0 0 0,1 0 0 0 0,-1 0 0 0 0,0 0 0 0 0,0 0 0 0 0,0 0 1 0 0,0 0-1 0 0,0-1 0 0 0,-1 1 0 0 0,1 0 0 0 0,-1 0 0 0 0,1 0 0 0 0,-1 0 0 0 0,0 0 1 0 0,1 1-1 0 0,-1-1 0 0 0,0 0 0 0 0,0 0 0 0 0,-1 0 0 0 0,1 1 0 0 0,0-1 1 0 0,0 0-1 0 0,-1 1 0 0 0,1-1 0 0 0,-1 1 0 0 0,0 0 0 0 0,1 0 0 0 0,-1-1 1 0 0,0 1-1 0 0,0 0 0 0 0,1 0 0 0 0,-1 1 0 0 0,0-1 0 0 0,0 0 0 0 0,0 1 1 0 0,0-1-1 0 0,0 1 0 0 0,0-1 0 0 0,0 1 0 0 0,0 0 0 0 0,-1 0 0 0 0,1 0 18 0 0,-3 1 4 0 0,0 0 1 0 0,1 0-1 0 0,-1 1 0 0 0,1 0 0 0 0,0 0 0 0 0,-1 0 0 0 0,1 0 1 0 0,0 1-1 0 0,0 0 0 0 0,1-1 0 0 0,-1 1 0 0 0,0 1 0 0 0,1-1 1 0 0,0 0-1 0 0,0 1 0 0 0,0 0 0 0 0,0 0 0 0 0,1 0 0 0 0,-1 0 0 0 0,1 0 1 0 0,0 0-1 0 0,0 0 0 0 0,0 1 0 0 0,1-1 0 0 0,0 1 0 0 0,0 0 1 0 0,0-1-1 0 0,0 1 0 0 0,1 0 0 0 0,-1-1 0 0 0,1 1 0 0 0,1 0 1 0 0,-1 0-1 0 0,1-1 0 0 0,-1 1 0 0 0,1 0 0 0 0,0-1 0 0 0,1 2-4 0 0,2-3 73 0 0,-1-1 0 0 0,1 0-1 0 0,0 0 1 0 0,0 0 0 0 0,0 0 0 0 0,0-1-1 0 0,0 1 1 0 0,0-1 0 0 0,0 0-1 0 0,0 0 1 0 0,1-1 0 0 0,-1 1 0 0 0,0-1-1 0 0,1 0 1 0 0,-1 0 0 0 0,0 0-1 0 0,1-1 1 0 0,-1 1 0 0 0,0-1 0 0 0,0 0-1 0 0,0 0 1 0 0,1-1 0 0 0,-1 1-1 0 0,0-1 1 0 0,-1 0 0 0 0,1 0 0 0 0,0 0-1 0 0,-1-1 1 0 0,1 1 0 0 0,-1-1-1 0 0,1 0 1 0 0,-1 0 0 0 0,0 0-1 0 0,0 0 1 0 0,-1-1 0 0 0,1 1 0 0 0,1-4-73 0 0,-1 8-47 0 0,0 0 1 0 0,0 0 0 0 0,0 1 0 0 0,0-1 0 0 0,0 1 0 0 0,0-1 0 0 0,0 1 0 0 0,0 0 0 0 0,-1 0-1 0 0,1 0 1 0 0,-1 0 0 0 0,1 1 0 0 0,-1-1 0 0 0,0 1 0 0 0,0-1 0 0 0,0 1 0 0 0,0 0 0 0 0,0 0-1 0 0,-1 0 1 0 0,1 0 0 0 0,-1 0 0 0 0,0 0 0 0 0,0 0 0 0 0,0 0 0 0 0,0 1 0 0 0,-1-1 0 0 0,1 0-1 0 0,-1 4 47 0 0,3-1-19 0 0,2 11 24 0 0,10 7-2195 0 0,-12-33-2087 0 0,1-11-3562 0 0</inkml:trace>
  <inkml:trace contextRef="#ctx0" brushRef="#br0" timeOffset="574.285">638 0 13301 0 0,'0'0'1391'0'0,"0"0"-1080"0"0,4 9-76 0 0,3 10-10 0 0,-2 0 1 0 0,0 0-1 0 0,-1 0 0 0 0,0 1 1 0 0,-2 0-1 0 0,0-1 1 0 0,-2 1-1 0 0,0 0 0 0 0,-1 0 1 0 0,-1 0-1 0 0,-4 17-225 0 0,4-25-101 0 0,3 102-1556 0 0,8-110-2840 0 0,-4-5-576 0 0</inkml:trace>
  <inkml:trace contextRef="#ctx0" brushRef="#br0" timeOffset="1040.575">821 179 5368 0 0,'0'0'5875'0'0,"0"0"-4696"0"0,0 0-1047 0 0,2 8 503 0 0,18 166 2267 0 0,-19-172-2864 0 0,0 0 0 0 0,-1-1 0 0 0,1 1 0 0 0,0 0 0 0 0,0-1 0 0 0,0 1 0 0 0,0-1 0 0 0,0 1 0 0 0,0-1 0 0 0,0 0 0 0 0,1 1 0 0 0,-1-1 0 0 0,0 0 0 0 0,1 0 0 0 0,-1 0 0 0 0,1 0 0 0 0,-1 0 0 0 0,1 0 0 0 0,0 0 0 0 0,-1-1 0 0 0,1 1 0 0 0,0-1 0 0 0,-1 1 0 0 0,1-1 0 0 0,0 1 0 0 0,0-1 0 0 0,0 0 0 0 0,-1 0 0 0 0,1 0 0 0 0,0 0 0 0 0,0 0 0 0 0,0 0 0 0 0,-1-1 0 0 0,1 1 0 0 0,0-1 0 0 0,0 1 0 0 0,-1-1 0 0 0,1 1 0 0 0,0-1 0 0 0,-1 0 0 0 0,1 0 0 0 0,-1 0 0 0 0,1 0 0 0 0,-1 0 0 0 0,1 0 0 0 0,-1 0 0 0 0,0-1 0 0 0,0 1 0 0 0,0 0 0 0 0,1-1 0 0 0,-1 1 0 0 0,0-1 0 0 0,-1 1 0 0 0,1-1 0 0 0,0 0 0 0 0,0 1 0 0 0,-1-1 0 0 0,1 0-1 0 0,-1 0 1 0 0,1 1 0 0 0,-1-1 0 0 0,0 0 0 0 0,0 0 0 0 0,1 1 0 0 0,-2-1 0 0 0,1 0 0 0 0,0-1-38 0 0,26-65-666 0 0,21 145-276 0 0,-47-74 991 0 0,0 1-1 0 0,1-1 1 0 0,0 1 0 0 0,0-1 0 0 0,0 1 0 0 0,0-1 0 0 0,0 0 0 0 0,1 1 0 0 0,0-1 0 0 0,-1 0 0 0 0,1 0 0 0 0,0 0 0 0 0,1 0 0 0 0,-1-1 0 0 0,0 1 0 0 0,1 0 0 0 0,0-1 0 0 0,-1 0-1 0 0,1 1 1 0 0,0-1 0 0 0,0-1 0 0 0,0 1 0 0 0,0 0 0 0 0,1-1 0 0 0,-1 1 0 0 0,0-1 0 0 0,1 0 0 0 0,-1 0 0 0 0,1 0 0 0 0,-1-1 0 0 0,1 1 0 0 0,-1-1 0 0 0,1 0 0 0 0,-1 0 0 0 0,1 0 0 0 0,0 0-1 0 0,-1-1 1 0 0,1 1 0 0 0,-1-1 0 0 0,1 0 0 0 0,-1 0 0 0 0,0 0 0 0 0,1-1 0 0 0,0 0-49 0 0,2-2-39 0 0,-1-1-1 0 0,-1 1 0 0 0,1-1 1 0 0,-1 0-1 0 0,0 0 1 0 0,0-1-1 0 0,0 1 1 0 0,-1-1-1 0 0,0 0 1 0 0,0 0-1 0 0,0 0 0 0 0,-1 0 1 0 0,0 0-1 0 0,0-1 1 0 0,-1 1-1 0 0,1-1 1 0 0,-1 1-1 0 0,-1-1 1 0 0,1 1-1 0 0,-1-1 1 0 0,-1 0-1 0 0,1 1 0 0 0,-1-1 1 0 0,0 1-1 0 0,-1-5 40 0 0,-20 38-1220 0 0,19-23 1245 0 0,1 0 0 0 0,0-1 0 0 0,1 1 0 0 0,-1 0-1 0 0,1 0 1 0 0,-1 0 0 0 0,1 1 0 0 0,1-1 0 0 0,-1 0-1 0 0,0 0 1 0 0,1 0 0 0 0,0 1 0 0 0,0-1 0 0 0,0 0 0 0 0,1 0-1 0 0,-1 1 1 0 0,1-1 0 0 0,0 0 0 0 0,0 0 0 0 0,1 0 0 0 0,-1 0-1 0 0,1 0 1 0 0,0 0 0 0 0,0 0 0 0 0,0-1 0 0 0,0 1-1 0 0,1-1 1 0 0,-1 1 0 0 0,1-1 0 0 0,0 0 0 0 0,0 0 0 0 0,0 0-1 0 0,1-1 1 0 0,-1 1 0 0 0,1-1 0 0 0,-1 1 0 0 0,1-1 0 0 0,0 0-1 0 0,0-1 1 0 0,0 1 0 0 0,0-1 0 0 0,0 0 0 0 0,2 1-25 0 0,119 12 653 0 0,-47-29-3017 0 0,-78 15 2256 0 0,12-7-1806 0 0,-9-2-3005 0 0,-4-6-3053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8:28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2568 0 0,'0'0'7201'0'0,"0"0"-5269"0"0,0 0-1731 0 0,0 0 55 0 0,0 0 357 0 0,0 0 37 0 0,0 0-136 0 0,0 0-242 0 0,4 1-91 0 0,184 39 1231 0 0,-186-36-1392 0 0,-1-1 1 0 0,1 0-1 0 0,0 1 0 0 0,-1-1 1 0 0,0 1-1 0 0,0-1 1 0 0,0 1-1 0 0,0 0 0 0 0,-1-1 1 0 0,1 1-1 0 0,-1 0 0 0 0,0 0 1 0 0,0-1-1 0 0,0 1 0 0 0,-1 0 1 0 0,1 0-1 0 0,-1-1 0 0 0,0 1 1 0 0,0-1-1 0 0,0 1 0 0 0,0 0 1 0 0,-1-1-1 0 0,0 0 0 0 0,1 1 1 0 0,-1-1-1 0 0,-1 0 0 0 0,1 0 1 0 0,-1 1-21 0 0,2-3 2 0 0,-10 22 209 0 0,4-11-179 0 0,0 1-1 0 0,1 0 1 0 0,0-1-1 0 0,1 2 1 0 0,1-1-1 0 0,0 0 1 0 0,0 1 0 0 0,2 0-1 0 0,0 0 1 0 0,0 0-1 0 0,1 7-31 0 0,5-16 17 0 0,0-1-1 0 0,0 1 1 0 0,1-1-1 0 0,-1 0 1 0 0,1 0 0 0 0,0-1-1 0 0,0 0 1 0 0,0 1-1 0 0,1-2 1 0 0,-1 1-1 0 0,1-1 1 0 0,-1 1-1 0 0,1-2 1 0 0,0 1-1 0 0,0-1 1 0 0,0 1 0 0 0,0-2-1 0 0,0 1 1 0 0,0-1-1 0 0,0 0 1 0 0,0 0-1 0 0,0 0 1 0 0,0-1-1 0 0,0 0 1 0 0,0 0 0 0 0,0-1-1 0 0,0 1 1 0 0,0-2-17 0 0,34-8-2676 0 0,-17-6-4950 0 0,-16 4 1578 0 0</inkml:trace>
  <inkml:trace contextRef="#ctx0" brushRef="#br0" timeOffset="250.27">357 256 5521 0 0,'0'0'8312'0'0,"0"0"-6744"0"0,0 0-1000 0 0,0 0-276 0 0,-45-12 293 0 0,22 8-73 0 0,-2 3-300 0 0,1-1-212 0 0,-1 1-236 0 0,1 0-688 0 0,2 1-373 0 0,5-2-1295 0 0,5 2-3868 0 0</inkml:trace>
  <inkml:trace contextRef="#ctx0" brushRef="#br0" timeOffset="498.589">762 284 8521 0 0,'0'0'6876'0'0,"0"0"-6536"0"0,0 0-340 0 0,0 0 0 0 0,0 0 881 0 0,-37 4-169 0 0,12-4-328 0 0,-2 0-360 0 0,-4 0-24 0 0,0 1-124 0 0,3 1-596 0 0,2-1-161 0 0,2 0-375 0 0,6-1-1228 0 0,5 0-2296 0 0,6-6-1805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8:27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7 10205 0 0,'0'0'1576'0'0,"0"0"-1066"0"0,-7-1 142 0 0,3-1-557 0 0,0 1 0 0 0,1 0 1 0 0,-1 1-1 0 0,0-1 1 0 0,0 1-1 0 0,0-1 1 0 0,1 1-1 0 0,-1 0 0 0 0,0 1 1 0 0,0-1-1 0 0,0 1 1 0 0,0-1-1 0 0,1 1 1 0 0,-1 0-1 0 0,0 0 0 0 0,1 1 1 0 0,-1-1-1 0 0,1 1 1 0 0,-1 0-1 0 0,1 0 1 0 0,0 0-1 0 0,0 0 0 0 0,0 1 1 0 0,0-1-1 0 0,0 1 1 0 0,0 0-1 0 0,1 0 1 0 0,-1 0-1 0 0,1 0 0 0 0,-1 1-95 0 0,-3 5 56 0 0,-1 0 0 0 0,1 0 0 0 0,0 1 0 0 0,1-1 0 0 0,0 1 0 0 0,1 1 0 0 0,0-1 0 0 0,1 1 0 0 0,0-1 0 0 0,0 1 1 0 0,1 0-1 0 0,1 0 0 0 0,0 0 0 0 0,0 0 0 0 0,1 0 0 0 0,1 1 0 0 0,-1-1-56 0 0,4-8 66 0 0,0 1 1 0 0,-1-1 0 0 0,1 0-1 0 0,0 0 1 0 0,0-1 0 0 0,1 1-1 0 0,-1-1 1 0 0,1 0 0 0 0,-1 0-1 0 0,1 0 1 0 0,-1-1 0 0 0,1 1-1 0 0,0-1 1 0 0,0-1 0 0 0,0 1-1 0 0,0 0 1 0 0,0-1 0 0 0,0 0-1 0 0,-1 0 1 0 0,1-1 0 0 0,0 1-1 0 0,0-1 1 0 0,1-1-67 0 0,22 3-425 0 0,33 1 501 0 0,-61-2-14 0 0,0 0-128 0 0,0 0-88 0 0,0 0-78 0 0,0 0-160 0 0,0 0-369 0 0,4 1-5982 0 0,3 0 973 0 0,-17-3 1884 0 0</inkml:trace>
  <inkml:trace contextRef="#ctx0" brushRef="#br0" timeOffset="325.124">440 213 6717 0 0,'0'0'3843'0'0,"0"0"-2974"0"0,0 0-732 0 0,0 0 414 0 0,0 0 189 0 0,0 0-204 0 0,0 0-192 0 0,1-7-326 0 0,0 4-41 0 0,0 0 1 0 0,-1 1 0 0 0,0-1-1 0 0,0 0 1 0 0,0 0 0 0 0,0 0-1 0 0,0 0 1 0 0,0 0 0 0 0,-1 1-1 0 0,0-1 1 0 0,1 0 0 0 0,-1 0-1 0 0,0 1 1 0 0,0-1 0 0 0,0 0-1 0 0,-1 1 1 0 0,1-1 0 0 0,-1 1-1 0 0,1 0 1 0 0,-1-1 0 0 0,0 1-1 0 0,0 0 1 0 0,0 0 0 0 0,0 0-1 0 0,0 0 1 0 0,0 0 0 0 0,-1 1-1 0 0,1-1 1 0 0,-1 1 0 0 0,1 0 0 0 0,-1-1-1 0 0,1 1 1 0 0,-3 0 22 0 0,3-1 56 0 0,0 1 1 0 0,0 0 0 0 0,-1-1-1 0 0,1 1 1 0 0,0 0 0 0 0,0 1-1 0 0,-1-1 1 0 0,1 0-1 0 0,-1 1 1 0 0,1-1 0 0 0,-1 1-1 0 0,1 0 1 0 0,-1-1-1 0 0,1 1 1 0 0,-1 1 0 0 0,1-1-1 0 0,-1 0 1 0 0,1 0-1 0 0,0 1 1 0 0,-1 0 0 0 0,1-1-1 0 0,-1 1 1 0 0,1 0-1 0 0,0 0 1 0 0,0 0 0 0 0,-1 1-1 0 0,1-1 1 0 0,0 0-1 0 0,0 1 1 0 0,0-1 0 0 0,1 1-1 0 0,-1 0 1 0 0,0 0 0 0 0,0 0-1 0 0,1 0 1 0 0,-1 0-1 0 0,1 0 1 0 0,0 0 0 0 0,0 0-1 0 0,0 0 1 0 0,0 1-1 0 0,0-1 1 0 0,0 0-57 0 0,-2 5 59 0 0,1 0 0 0 0,-1-1 0 0 0,1 1 0 0 0,1 0-1 0 0,-1 0 1 0 0,1 0 0 0 0,0 0 0 0 0,1 0 0 0 0,0 0 0 0 0,0 0 0 0 0,0 0 0 0 0,1 0 0 0 0,0 0 0 0 0,1 0-1 0 0,0 2-58 0 0,-1-7 37 0 0,0 0-1 0 0,0 0 0 0 0,0 0 0 0 0,1 0 0 0 0,-1 0 0 0 0,1-1 0 0 0,-1 1 0 0 0,1 0 0 0 0,0-1 0 0 0,0 1 0 0 0,-1-1 0 0 0,1 0 0 0 0,0 0 0 0 0,0 0 0 0 0,0 0 0 0 0,1 0 0 0 0,-1 0 0 0 0,0 0 0 0 0,0 0 0 0 0,0-1 1 0 0,1 1-1 0 0,-1-1 0 0 0,0 0 0 0 0,0 0 0 0 0,1 0 0 0 0,-1 0 0 0 0,0 0 0 0 0,1 0 0 0 0,-1 0 0 0 0,0-1 0 0 0,0 1 0 0 0,1-1 0 0 0,-1 0 0 0 0,0 0 0 0 0,0 0 0 0 0,0 0 0 0 0,0 0 0 0 0,0 0 0 0 0,0 0 0 0 0,2-2-36 0 0,26-15-2255 0 0,-7-3-4073 0 0,-6 0-1406 0 0</inkml:trace>
  <inkml:trace contextRef="#ctx0" brushRef="#br0" timeOffset="607.997">622 175 6309 0 0,'0'0'5909'0'0,"1"6"-4302"0"0,9 95 2228 0 0,-11-105-3928 0 0,-1 0 0 0 0,2 0 0 0 0,-1 0 0 0 0,0-1 0 0 0,1 1-1 0 0,0 0 1 0 0,0-1 0 0 0,0 1 0 0 0,1 0 0 0 0,-1-1 0 0 0,1 1 0 0 0,0 0 0 0 0,0 0-1 0 0,0 0 1 0 0,1 0 0 0 0,0 0 0 0 0,-1 0 0 0 0,2 0 0 0 0,-1 0 0 0 0,0 1-1 0 0,1-1 1 0 0,-1 1 0 0 0,1 0 0 0 0,0-1 0 0 0,0 1 0 0 0,0 0 0 0 0,1 1 0 0 0,-1-1-1 0 0,1 1 1 0 0,-1-1 0 0 0,1 1 0 0 0,0 0 0 0 0,0 1 0 0 0,0-1 0 0 0,0 1-1 0 0,0-1 1 0 0,0 1 0 0 0,0 0 0 0 0,1 1 0 0 0,-1-1 0 0 0,0 1 0 0 0,0 0 0 0 0,1 0-1 0 0,-1 0 1 0 0,0 0 0 0 0,1 1 0 0 0,-1 0 0 0 0,4 1 93 0 0,22 19-2631 0 0,2 23-5752 0 0,-27-33 6207 0 0</inkml:trace>
  <inkml:trace contextRef="#ctx0" brushRef="#br0" timeOffset="868.229">850 260 4104 0 0,'0'0'2133'0'0,"0"0"-138"0"0,0 0 269 0 0,0 0-46 0 0,0 0-459 0 0,0 0-527 0 0,0 0-511 0 0,0 0-561 0 0,5 0-408 0 0,65 4 401 0 0,-64-2-98 0 0,1 0 1 0 0,0-1-1 0 0,0 0 1 0 0,-1 0-1 0 0,1 0 1 0 0,0-1-1 0 0,0 0 1 0 0,0 0 0 0 0,0-1-1 0 0,0 0 1 0 0,0 0-1 0 0,0-1 1 0 0,-1 0-1 0 0,1 0 1 0 0,-1 0-1 0 0,1-1 1 0 0,-1 0 0 0 0,0 0-1 0 0,0 0 1 0 0,0-1-1 0 0,0 0 1 0 0,-1-1-1 0 0,3-2-55 0 0,-7 6-30 0 0,-1-1 0 0 0,1 0-1 0 0,-1 0 1 0 0,0 1 0 0 0,0-1-1 0 0,0 0 1 0 0,0 0 0 0 0,0 0-1 0 0,0 1 1 0 0,0-1 0 0 0,-1 0 0 0 0,1 0-1 0 0,-1 1 1 0 0,1-1 0 0 0,-1 0-1 0 0,0 1 1 0 0,1-1 0 0 0,-1 0-1 0 0,0 1 1 0 0,0-1 0 0 0,0 1-1 0 0,0-1 1 0 0,-1 1 0 0 0,1 0-1 0 0,0 0 1 0 0,-1-1 0 0 0,1 1 0 0 0,0 0-1 0 0,-1 0 1 0 0,1 0 0 0 0,-1 0-1 0 0,0 1 1 0 0,1-1 0 0 0,-1 0-1 0 0,0 1 1 0 0,1-1 0 0 0,-1 1-1 0 0,0-1 1 0 0,0 1 0 0 0,0 0-1 0 0,1 0 1 0 0,-1 0 0 0 0,0 0-1 0 0,0 0 1 0 0,0 0 0 0 0,1 0 0 0 0,-1 1-1 0 0,0-1 1 0 0,0 1 0 0 0,1-1-1 0 0,-1 1 1 0 0,0 0 0 0 0,1-1-1 0 0,-1 1 1 0 0,1 0 0 0 0,-1 0-1 0 0,1 0 1 0 0,-1 1 0 0 0,1-1-1 0 0,-1 1 31 0 0,-1-1 13 0 0,0 0 0 0 0,1 0-1 0 0,-1 1 1 0 0,0-1-1 0 0,1 1 1 0 0,-1-1 0 0 0,1 1-1 0 0,0 0 1 0 0,0 0-1 0 0,0 0 1 0 0,0 0 0 0 0,0 1-1 0 0,0-1 1 0 0,0 0-1 0 0,1 1 1 0 0,-1 0 0 0 0,1-1-1 0 0,-1 1 1 0 0,1 0-1 0 0,0-1 1 0 0,0 1 0 0 0,1 0-1 0 0,-1 0 1 0 0,0 0-1 0 0,1 0 1 0 0,0 0 0 0 0,0 0-1 0 0,0 0 1 0 0,0 0-1 0 0,0 0 1 0 0,0 0 0 0 0,1-1-1 0 0,0 1 1 0 0,-1 0-1 0 0,1 0 1 0 0,0 0-1 0 0,0 0 1 0 0,1-1 0 0 0,-1 1-1 0 0,1-1 1 0 0,-1 1-1 0 0,1-1 1 0 0,0 1 0 0 0,0-1-1 0 0,0 0 1 0 0,0 0-1 0 0,0 0 1 0 0,0 0 0 0 0,0 0-1 0 0,1 0 1 0 0,-1-1-1 0 0,1 1 1 0 0,0-1 0 0 0,-1 0-1 0 0,2 1-12 0 0,73 27 36 0 0,-23-19-5035 0 0,-28-9-2660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3:44.374"/>
    </inkml:context>
    <inkml:brush xml:id="br0">
      <inkml:brushProperty name="width" value="0.1" units="cm"/>
      <inkml:brushProperty name="height" value="0.6" units="cm"/>
      <inkml:brushProperty name="color" value="#00A0D7"/>
      <inkml:brushProperty name="inkEffects" value="pencil"/>
    </inkml:brush>
  </inkml:definitions>
  <inkml:trace contextRef="#ctx0" brushRef="#br0">19 61 2996 320111 41434,'0'0'4345'0'0,"0"0"-3697"0"0,0 0-12 0 0,-2-7 452 0 0,0-2 112 0 0,-1-3-376 0 0,0 1-208 0 0,0 1-52 0 0,1 2-564 0 0,0 5-308 0 0,1 5 308 0 0,0 11 372 0 0,1 17 328 0 0,3 18 12 0 0,1 18-80 0 0,3 13-128 1038 423,0 7-152-1038-423,1-1-192 0 0,0-5 48 2013-224,-2-7 17-2013 224,-1-9-101 1037 379,-2-9-24-1037-379,0-9 24 0 0,-2-8 0 0 0,1-9-12 1041 366,-1-6 0-1041-366,-1-4 24 0 0,1-4-36 0 0,0-3-100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8:26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2856 0 0,'0'0'4634'0'0,"0"0"-2306"0"0,0 0-1296 0 0,0 0-306 0 0,0 0-12 0 0,0 0 69 0 0,0 0-105 0 0,0 0-407 0 0,6 0-398 0 0,229 48 1631 0 0,-234-47-1479 0 0,1 0 0 0 0,-1-1 0 0 0,1 1 1 0 0,-1 0-1 0 0,1 0 0 0 0,-1-1 0 0 0,0 1 1 0 0,1 0-1 0 0,-1 1 0 0 0,0-1 0 0 0,0 0 1 0 0,0 0-1 0 0,0 0 0 0 0,0 1 0 0 0,0-1 1 0 0,0 0-1 0 0,0 1 0 0 0,0-1 0 0 0,-1 1 1 0 0,1-1-1 0 0,-1 1 0 0 0,1-1 0 0 0,-1 1 1 0 0,1 0-1 0 0,-1-1 0 0 0,0 1 0 0 0,0 0 1 0 0,0-1-1 0 0,0 1 0 0 0,0 0 0 0 0,0-1 1 0 0,0 1-1 0 0,-1-1 0 0 0,1 1 0 0 0,0 0 1 0 0,-1-1-1 0 0,1 1 0 0 0,-1-1 0 0 0,0 1 1 0 0,0-1-1 0 0,1 1 0 0 0,-1-1 0 0 0,0 0 1 0 0,-1 1-26 0 0,-58 67 1364 0 0,40-49-1561 0 0,10-10 208 0 0,4-4-35 0 0,-1-1 1 0 0,2 1-1 0 0,-1 0 0 0 0,0 0 1 0 0,1 1-1 0 0,0 0 0 0 0,1 0 1 0 0,0 0-1 0 0,0 0 0 0 0,0 1 1 0 0,1-1-1 0 0,0 1 0 0 0,1 0 1 0 0,-1 0-1 0 0,1 0 0 0 0,1 0 1 0 0,-1 9 23 0 0,6-12 45 0 0,0-1 0 0 0,1 0 0 0 0,0 1 1 0 0,-1-1-1 0 0,1-1 0 0 0,1 1 1 0 0,-1-1-1 0 0,0 0 0 0 0,1 0 0 0 0,0 0 1 0 0,0-1-1 0 0,0 0 0 0 0,0 0 1 0 0,0-1-1 0 0,0 1 0 0 0,0-1 0 0 0,0-1 1 0 0,1 1-1 0 0,-1-1 0 0 0,0 0 1 0 0,0 0-1 0 0,1-1 0 0 0,-1 0 0 0 0,0 0 1 0 0,3-1-46 0 0,-5 1-456 0 0,46-8 1594 0 0,-37 1-3482 0 0,-8-3-4006 0 0,-5 6-196 0 0</inkml:trace>
  <inkml:trace contextRef="#ctx0" brushRef="#br0" timeOffset="248.009">329 243 11789 0 0,'0'0'2400'0'0,"0"0"-1148"0"0,0 0-283 0 0,0 0-481 0 0,-40-22-228 0 0,18 16 0 0 0,-8 3-160 0 0,-1 2-100 0 0,0 1-160 0 0,3 0-688 0 0,3 0-889 0 0,9 1-3239 0 0,-1-5-3649 0 0</inkml:trace>
  <inkml:trace contextRef="#ctx0" brushRef="#br0" timeOffset="495.813">677 328 12045 0 0,'0'0'2348'0'0,"0"0"-2272"0"0,0 0-72 0 0,0 0 752 0 0,0 0 136 0 0,-55 2-435 0 0,30-2-457 0 0,-3 0-24 0 0,1 0-76 0 0,-3 2-381 0 0,6-1-399 0 0,0 0-488 0 0,9-1-1452 0 0,4 0-2216 0 0</inkml:trace>
  <inkml:trace contextRef="#ctx0" brushRef="#br0" timeOffset="744.328">965 116 10949 0 0,'0'0'2230'0'0,"0"0"-1245"0"0,-6-1-466 0 0,-1-1-538 0 0,-1 0 0 0 0,1 0 1 0 0,-1 1-1 0 0,0 0 1 0 0,0 1-1 0 0,1-1 0 0 0,-1 1 1 0 0,0 1-1 0 0,0 0 1 0 0,0 0-1 0 0,1 0 0 0 0,-1 1 1 0 0,1 0-1 0 0,-1 0 1 0 0,1 1-1 0 0,0 0 0 0 0,0 0 1 0 0,0 1-1 0 0,0 0 1 0 0,-4 3 18 0 0,12-3-11 0 0,-1 0 1 0 0,1 0 0 0 0,0-1 0 0 0,0 1-1 0 0,0 0 1 0 0,1-1 0 0 0,-1 1 0 0 0,1-1-1 0 0,0 0 1 0 0,0 0 0 0 0,0 1 0 0 0,0-1-1 0 0,1 0 1 0 0,-1-1 0 0 0,1 1 0 0 0,0 0-1 0 0,0-1 1 0 0,0 0 0 0 0,0 1-1 0 0,0-1 1 0 0,0 0 0 0 0,1-1 0 0 0,-1 1-1 0 0,1 0 1 0 0,-1-1 0 0 0,1 0 0 0 0,2 1 10 0 0,4 3 123 0 0,17 10 305 0 0,73 64 1635 0 0,-101-74-1993 0 0,0-1 0 0 0,0 0 0 0 0,-1 0 0 0 0,0 0 1 0 0,1 0-1 0 0,-2 0 0 0 0,1 0 0 0 0,0 0 0 0 0,-1 0 0 0 0,1-1 0 0 0,-1 1 0 0 0,0-1 0 0 0,-1 0 0 0 0,1 0 0 0 0,0 0 0 0 0,-1-1 0 0 0,1 1 0 0 0,-1-1 1 0 0,0 1-1 0 0,0-1 0 0 0,0-1 0 0 0,0 1 0 0 0,0 0 0 0 0,-1-1 0 0 0,1 0 0 0 0,0 0 0 0 0,-1 0 0 0 0,1-1 0 0 0,-1 1 0 0 0,1-1 0 0 0,-2 0-70 0 0,5 0-110 0 0,-45 5-782 0 0,31-9-2037 0 0,7-4-3853 0 0,7-8-1325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8:33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108 143 1888 0 0,'0'0'834'0'0,"0"0"2785"0"0,0 0-1350 0 0,0 0-747 0 0,0 0-48 0 0,0 0-59 0 0,0 0-274 0 0,0 0-410 0 0,0 0-286 0 0,7-1-162 0 0,-5 1-273 0 0,1 0 0 0 0,0 0 0 0 0,-1 0 0 0 0,1 0 0 0 0,0-1 0 0 0,0 1-1 0 0,-1-1 1 0 0,1 0 0 0 0,-1 0 0 0 0,1 0 0 0 0,-1 0 0 0 0,1 0 0 0 0,-1 0 0 0 0,1-1 0 0 0,-1 1 0 0 0,0-1 0 0 0,0 1 0 0 0,0-1 0 0 0,0 0 0 0 0,0 0 0 0 0,0 0 0 0 0,-1 0 0 0 0,1-1 0 0 0,0 1 0 0 0,-1 0 0 0 0,0-1 0 0 0,0 1 0 0 0,1-1 0 0 0,-1 1 0 0 0,-1-1 0 0 0,1 1 0 0 0,0-1-1 0 0,-1 0 1 0 0,1 1 0 0 0,-1-1 0 0 0,0 0 0 0 0,0 1 0 0 0,0-1 0 0 0,0 0 0 0 0,0 0 0 0 0,-1 1 0 0 0,1-1 0 0 0,-1 0 0 0 0,0 1 0 0 0,0-1 0 0 0,0 1 0 0 0,0-1 0 0 0,0 1 0 0 0,0-1 0 0 0,-2 0-10 0 0,1-1-15 0 0,0 1 0 0 0,-1 0 0 0 0,0-1 0 0 0,0 1 1 0 0,0 1-1 0 0,0-1 0 0 0,0 0 0 0 0,0 1 0 0 0,-1-1 0 0 0,1 1 1 0 0,-1 0-1 0 0,0 0 0 0 0,1 1 0 0 0,-1-1 0 0 0,0 1 0 0 0,0 0 0 0 0,0 0 1 0 0,0 0-1 0 0,0 0 0 0 0,0 1 0 0 0,0-1 0 0 0,-1 1 0 0 0,1 0 1 0 0,0 1-1 0 0,0-1 0 0 0,0 1 0 0 0,0-1 0 0 0,0 1 0 0 0,0 1 0 0 0,0-1 1 0 0,0 0-1 0 0,0 1 0 0 0,1 0 0 0 0,-1 0 0 0 0,0 0 0 0 0,1 0 1 0 0,0 1-1 0 0,-1-1 0 0 0,1 1 0 0 0,0 0 0 0 0,0 0 0 0 0,1 0 0 0 0,-1 0 1 0 0,0 0-1 0 0,1 1 0 0 0,0-1 0 0 0,0 1 0 0 0,0 0 0 0 0,0 1 15 0 0,1-1-1 0 0,0-1-1 0 0,1 0 1 0 0,0 1-1 0 0,0-1 1 0 0,0 1-1 0 0,0-1 1 0 0,0 0-1 0 0,1 1 1 0 0,0-1 0 0 0,-1 1-1 0 0,1-1 1 0 0,0 0-1 0 0,1 0 1 0 0,-1 0-1 0 0,1 0 1 0 0,-1 0-1 0 0,1 0 1 0 0,0 0-1 0 0,0 0 1 0 0,0 0-1 0 0,0-1 1 0 0,1 1-1 0 0,-1-1 1 0 0,1 0-1 0 0,-1 0 1 0 0,3 2 1 0 0,39 7-7725 0 0,-23-11 1537 0 0</inkml:trace>
  <inkml:trace contextRef="#ctx0" brushRef="#br0" timeOffset="251.739">339 99 7901 0 0,'0'0'3985'0'0,"0"0"-2729"0"0,7 4-671 0 0,-5-3-716 0 0,0 0 245 0 0,0 0 0 0 0,0 0 1 0 0,-1 0-1 0 0,1 0 0 0 0,0 0 0 0 0,-1 0 0 0 0,1 1 0 0 0,0-1 0 0 0,-1 0 1 0 0,1 1-1 0 0,-1 0 0 0 0,0-1 0 0 0,0 1 0 0 0,1 0 0 0 0,-1-1 0 0 0,0 1 1 0 0,-1 0-1 0 0,1 0 0 0 0,0 0 0 0 0,0 0 0 0 0,-1 0 0 0 0,1 0 0 0 0,-1 0 1 0 0,0 0-1 0 0,1 0 0 0 0,-1 0 0 0 0,0 0 0 0 0,0 0 0 0 0,0 0 0 0 0,-1 0 1 0 0,1 0-1 0 0,0 0 0 0 0,-1 0 0 0 0,1 0-114 0 0,57-23 857 0 0,9-13-2292 0 0,-8 3-6032 0 0,-28 13-193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7:35.00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3420 1279 9293 0 0,'0'0'7833'0'0,"0"0"-6893"0"0,0 0-940 0 0,0 0 0 0 0,0 0 312 0 0,-56-4-128 0 0,33 1-172 0 0,-5 1-12 0 0,1 0-348 0 0,1 0-572 0 0,3-1-369 0 0,3 0-931 0 0,6 0-2232 0 0,8-8-2761 0 0</inkml:trace>
  <inkml:trace contextRef="#ctx0" brushRef="#br0" timeOffset="252.609">3446 1133 10769 0 0,'0'0'5360'0'0,"0"0"-4567"0"0,0 0-789 0 0,0 0 108 0 0,0 0 384 0 0,-57-3-160 0 0,25 0-336 0 0,1 2-124 0 0,-4-1-1156 0 0,-1 0-829 0 0,15 0-3523 0 0,-16-8-3077 0 0</inkml:trace>
  <inkml:trace contextRef="#ctx0" brushRef="#br0" timeOffset="-1071.305">1843 548 3056 0 0,'0'0'5050'0'0,"0"0"-2620"0"0,0 0-1538 0 0,0 0-333 0 0,0 0 231 0 0,-7-1 166 0 0,3 0-766 0 0,4 2-165 0 0,0-1 0 0 0,0 0 0 0 0,-1 1-1 0 0,1-1 1 0 0,0 1 0 0 0,0-1 0 0 0,0 0 0 0 0,0 1 0 0 0,-1-1 0 0 0,1 1 0 0 0,0-1 0 0 0,0 0 0 0 0,-1 1 0 0 0,1-1 0 0 0,0 0 0 0 0,0 0 0 0 0,-1 1 0 0 0,1-1 0 0 0,0 0-1 0 0,-1 1 1 0 0,1-1 0 0 0,0 0 0 0 0,-1 0 0 0 0,1 0 0 0 0,-1 0 0 0 0,1 1 0 0 0,-1-1-25 0 0,20 7 158 0 0,0-1 0 0 0,1 0 1 0 0,-1-1-1 0 0,1-2 0 0 0,0 0 0 0 0,0-1 1 0 0,1 0-1 0 0,-1-2 0 0 0,10-1-158 0 0,139 18 1095 0 0,-167-15-1087 0 0,-1 0 0 0 0,1 0 0 0 0,-1 0 0 0 0,1 0 0 0 0,-1 0 0 0 0,0 0 0 0 0,0 0 0 0 0,0 1 0 0 0,0-1 0 0 0,0 0 0 0 0,-1 1 1 0 0,1-1-1 0 0,-1 1 0 0 0,1-1 0 0 0,-1 1 0 0 0,0-1 0 0 0,0 1 0 0 0,0-1 0 0 0,0 1 0 0 0,0-1 0 0 0,-1 1 0 0 0,1-1 0 0 0,-1 0 0 0 0,0 1 0 0 0,1-1 0 0 0,-1 0 0 0 0,0 1 0 0 0,-1-1 0 0 0,1 0 1 0 0,0 0-1 0 0,0 0 0 0 0,-1 0 0 0 0,0 0 0 0 0,1 0 0 0 0,-1 0 0 0 0,0 0 0 0 0,0-1 0 0 0,0 1 0 0 0,0-1 0 0 0,0 1 0 0 0,0-1 0 0 0,0 0 0 0 0,0 0 0 0 0,-1 0 0 0 0,0 0-8 0 0,-10 15 96 0 0,-40 55-35 0 0,4 2 1 0 0,3 3-1 0 0,-21 47-61 0 0,66-122 31 0 0,-1 1 0 0 0,1 0 0 0 0,0-1 1 0 0,-1 1-1 0 0,1 0 0 0 0,0 0 0 0 0,0 0 0 0 0,0 0 0 0 0,0 0 0 0 0,0 0 0 0 0,1 0 1 0 0,-1 0-1 0 0,1 1 0 0 0,-1-1 0 0 0,1 0 0 0 0,0 0 0 0 0,0 0 0 0 0,0 1 1 0 0,0-1-1 0 0,0 0 0 0 0,0 0 0 0 0,1 0 0 0 0,-1 1 0 0 0,1-1 0 0 0,-1 0 1 0 0,1 0-1 0 0,0 0 0 0 0,0 0 0 0 0,0 0 0 0 0,0 0 0 0 0,0 0 0 0 0,0 0 1 0 0,1-1-1 0 0,-1 1 0 0 0,1 0 0 0 0,-1-1 0 0 0,1 1 0 0 0,0-1 0 0 0,-1 1 1 0 0,1-1-1 0 0,0 0 0 0 0,0 0 0 0 0,0 0 0 0 0,0 0 0 0 0,0 0 0 0 0,0 0 1 0 0,0-1-1 0 0,0 1 0 0 0,0 0 0 0 0,1-1 0 0 0,0 0-31 0 0,238-14 1123 0 0,-215 2-2128 0 0,-24 4-2076 0 0,-6-3-3615 0 0,-5-7-2770 0 0</inkml:trace>
  <inkml:trace contextRef="#ctx0" brushRef="#br0" timeOffset="-899.035">2203 902 14529 0 0,'0'0'2241'0'0,"0"0"-2241"0"0,-40 0 0 0 0,13 0 460 0 0,-4 0 148 0 0,0 0-300 0 0,-4 0-232 0 0,3 0-76 0 0,1 0-8 0 0,4 2-400 0 0,1 1-424 0 0,7 2-389 0 0,6-2-635 0 0,3 0-2532 0 0,10-3-3009 0 0</inkml:trace>
  <inkml:trace contextRef="#ctx0" brushRef="#br0" timeOffset="-527.767">2403 1164 3616 0 0,'0'0'6416'0'0,"0"0"-4694"0"0,0 0-1371 0 0,0 0 297 0 0,0 0 597 0 0,0 0-46 0 0,0 0-547 0 0,9 7-421 0 0,-5-7-183 0 0,-1 0-1 0 0,1 0 1 0 0,-1 0 0 0 0,1 0-1 0 0,0 1 1 0 0,-1 0 0 0 0,1 0-1 0 0,-1 0 1 0 0,0 0 0 0 0,1 0-1 0 0,-1 1 1 0 0,0-1 0 0 0,0 1-1 0 0,0 0 1 0 0,0 0 0 0 0,0 0-1 0 0,0 0 1 0 0,0 1 0 0 0,-1-1-1 0 0,1 1 1 0 0,-1 0-1 0 0,0 0 1 0 0,0-1 0 0 0,0 1-1 0 0,0 1 1 0 0,0-1 0 0 0,-1 0-1 0 0,1 0 1 0 0,-1 1 0 0 0,0-1-1 0 0,0 1 1 0 0,0-1 0 0 0,0 1-1 0 0,-1-1 1 0 0,1 1 0 0 0,-1-1-1 0 0,0 1 1 0 0,0 0 0 0 0,-1-1-1 0 0,1 1 1 0 0,-1-1 0 0 0,1 1-1 0 0,-1-1 1 0 0,0 1 0 0 0,-1-1-1 0 0,1 0 1 0 0,0 1-1 0 0,-1-1 1 0 0,0 0 0 0 0,0 0-1 0 0,0 0 1 0 0,0 0 0 0 0,-1 1-48 0 0,-29 20-2023 0 0,32-27-2676 0 0,3-1-732 0 0</inkml:trace>
  <inkml:trace contextRef="#ctx0" brushRef="#br0" timeOffset="-264.3">2626 1171 4376 0 0,'0'0'5514'0'0,"0"0"-2976"0"0,0 0-1445 0 0,0 0-335 0 0,0 0-10 0 0,-6-2 12 0 0,2 1-720 0 0,1 0 1 0 0,0 1-1 0 0,-1-1 1 0 0,1 1-1 0 0,0 0 1 0 0,-1 0-1 0 0,1 0 1 0 0,0 1-1 0 0,-1-1 1 0 0,1 1-1 0 0,0-1 1 0 0,-1 1-1 0 0,1 0 1 0 0,0 1-1 0 0,0-1 1 0 0,0 0-1 0 0,0 1 1 0 0,0 0-1 0 0,0 0 1 0 0,0-1-1 0 0,1 2 1 0 0,-1-1-1 0 0,1 0 1 0 0,-1 0-1 0 0,1 1 1 0 0,0 0-1 0 0,0-1 1 0 0,0 1-1 0 0,0 0 0 0 0,1 0 1 0 0,-1 0-1 0 0,1 0 1 0 0,-1 0-1 0 0,1 0 1 0 0,0 0-1 0 0,0 1 1 0 0,0 1-41 0 0,1-2 9 0 0,0 0 0 0 0,1 0 1 0 0,-1-1-1 0 0,0 1 0 0 0,1 0 1 0 0,0-1-1 0 0,-1 1 0 0 0,1-1 0 0 0,0 1 1 0 0,0-1-1 0 0,0 1 0 0 0,1-1 0 0 0,-1 0 1 0 0,1 1-1 0 0,-1-1 0 0 0,1 0 1 0 0,0 0-1 0 0,0 0 0 0 0,0 0 0 0 0,0-1 1 0 0,0 1-1 0 0,0 0 0 0 0,0-1 1 0 0,1 1-1 0 0,-1-1 0 0 0,0 0 0 0 0,1 0 1 0 0,-1 0-1 0 0,1 0 0 0 0,0 0 0 0 0,-1-1 1 0 0,1 1-1 0 0,0-1 0 0 0,-1 0 1 0 0,2 1-10 0 0,99 8-3324 0 0,-99-9 2951 0 0,21-2-4409 0 0,6-3-3665 0 0</inkml:trace>
  <inkml:trace contextRef="#ctx0" brushRef="#br0" timeOffset="1323.11">6073 1342 5825 0 0,'0'0'4053'0'0,"-10"0"-3397"0"0,-450-17 3018 0 0,-625-5-472 0 0,697 0-4561 0 0,391 20-6953 0 0,1-2 657 0 0</inkml:trace>
  <inkml:trace contextRef="#ctx0" brushRef="#br0" timeOffset="2179.353">4370 670 2980 0 0,'0'0'7972'0'0,"0"0"-5625"0"0,0 0-2045 0 0,0 0-240 0 0,0 0-88 0 0,8-2-183 0 0,0 0 209 0 0,-1 0-1 0 0,1 1 1 0 0,0 0 0 0 0,0 0 0 0 0,-1 1-1 0 0,1 0 1 0 0,0 0 0 0 0,0 1 0 0 0,0 0-1 0 0,-1 0 1 0 0,1 1 0 0 0,-1 0 0 0 0,1 0-1 0 0,-1 1 1 0 0,1 0 0 0 0,4 3 0 0 0,93 81 2203 0 0,-103-85-2135 0 0,0 1 1 0 0,0 0-1 0 0,0 0 0 0 0,0 0 0 0 0,-1 0 0 0 0,1 0 0 0 0,-1 0 0 0 0,0 1 0 0 0,0-1 1 0 0,0 0-1 0 0,0 1 0 0 0,-1-1 0 0 0,1 0 0 0 0,-1 1 0 0 0,0-1 0 0 0,0 1 0 0 0,0-1 0 0 0,0 1 1 0 0,-1-1-1 0 0,0 0 0 0 0,1 1 0 0 0,-1-1 0 0 0,0 0 0 0 0,-1 1 0 0 0,1-1 0 0 0,0 0 0 0 0,-1 0 1 0 0,0 0-1 0 0,0 0 0 0 0,0-1 0 0 0,0 1 0 0 0,0 0 0 0 0,0-1 0 0 0,-1 1 0 0 0,1-1 1 0 0,-1 0-1 0 0,-2 1-68 0 0,-53 31 398 0 0,14-27-3285 0 0,38-14-3644 0 0,7-5-993 0 0</inkml:trace>
  <inkml:trace contextRef="#ctx0" brushRef="#br0" timeOffset="2397.627">4740 665 3420 0 0,'0'0'7413'0'0,"0"0"-5167"0"0,0 0-1668 0 0,-8 7 247 0 0,1-1-640 0 0,0 1 1 0 0,0 0-1 0 0,1 0 0 0 0,0 0 1 0 0,0 1-1 0 0,1 0 0 0 0,0 1 0 0 0,0-1 1 0 0,0 1-1 0 0,2 0 0 0 0,-1 0 1 0 0,1 0-1 0 0,0 0 0 0 0,1 0 1 0 0,0 1-1 0 0,0-1 0 0 0,1 4-185 0 0,4-8-18 0 0,0-1 0 0 0,1 1-1 0 0,0-1 1 0 0,-1 0 0 0 0,1 0-1 0 0,1-1 1 0 0,-1 1 0 0 0,1-1-1 0 0,-1 0 1 0 0,1 0 0 0 0,0 0-1 0 0,0-1 1 0 0,0 0 0 0 0,1 0 0 0 0,-1 0-1 0 0,0 0 1 0 0,1-1 0 0 0,-1 0-1 0 0,1 0 1 0 0,-1 0 0 0 0,1-1-1 0 0,0 0 1 0 0,0 0 18 0 0,5 1-490 0 0,32 4-4231 0 0,-22-7-1694 0 0</inkml:trace>
  <inkml:trace contextRef="#ctx0" brushRef="#br0" timeOffset="2879.396">5496 915 2100 0 0,'0'0'1684'0'0,"0"0"2399"0"0,0 0-1926 0 0,0 0-1019 0 0,0 0 258 0 0,0 0-60 0 0,0 0-645 0 0,-8-1-234 0 0,-322-16 1609 0 0,327 16-9996 0 0,14 0 4857 0 0,17-2-3032 0 0</inkml:trace>
  <inkml:trace contextRef="#ctx0" brushRef="#br0" timeOffset="3208.924">5736 649 104 0 0,'0'0'10051'0'0,"0"0"-6588"0"0,0 0-2758 0 0,0 0-591 0 0,0 0-59 0 0,0 0 252 0 0,0 6 479 0 0,-17 173 2711 0 0,0 13-3139 0 0,20-181-2142 0 0,5-24-5379 0 0,-8 3 378 0 0</inkml:trace>
  <inkml:trace contextRef="#ctx0" brushRef="#br0" timeOffset="3584.005">5791 621 548 0 0,'0'0'6146'0'0,"0"0"-4135"0"0,0 0-1538 0 0,-5-7 13 0 0,-21-28 1393 0 0,29 65-405 0 0,42 128 1975 0 0,-41-156-3395 0 0,-1 0 1 0 0,1 0 0 0 0,0 0 0 0 0,0-1 0 0 0,0 1-1 0 0,0-1 1 0 0,1 0 0 0 0,-1 0 0 0 0,0-1 0 0 0,0 1-1 0 0,0-1 1 0 0,1 0 0 0 0,-1 0 0 0 0,0 0 0 0 0,1-1-1 0 0,-1 1 1 0 0,0-1 0 0 0,0 0 0 0 0,0 0 0 0 0,0-1-1 0 0,0 1 1 0 0,0-1 0 0 0,0 0 0 0 0,0 0 0 0 0,0 0-1 0 0,-1 0 1 0 0,1-1 0 0 0,-1 1 0 0 0,0-1 0 0 0,0 0-1 0 0,0 0 1 0 0,0-1 0 0 0,0 1 0 0 0,-1 0 0 0 0,1-1-1 0 0,-1 1 1 0 0,0-1 0 0 0,0 0 0 0 0,0 0 0 0 0,0-2-55 0 0,7-11-4 0 0,-9 17 8 0 0,1 1 1 0 0,-1-1 0 0 0,0 1 0 0 0,1-1 0 0 0,-1 0 0 0 0,0 1 0 0 0,1-1 0 0 0,-1 1 0 0 0,1-1 0 0 0,-1 0 0 0 0,1 1 0 0 0,-1-1 0 0 0,1 0 0 0 0,-1 1 0 0 0,1-1 0 0 0,-1 0 0 0 0,1 0 0 0 0,-1 0 0 0 0,1 1 0 0 0,-1-1 0 0 0,1 0 0 0 0,0 0 0 0 0,-1 0 0 0 0,1 0 0 0 0,-1 0 0 0 0,1 0 0 0 0,0 0 0 0 0,-1 0 0 0 0,1 0 0 0 0,-1-1-1 0 0,1 1 1 0 0,-1 0 0 0 0,1 0 0 0 0,0-1-5 0 0,-1 16-170 0 0,16 96 1075 0 0,3-81-3795 0 0,9-12-3785 0 0,-8-15-3053 0 0</inkml:trace>
  <inkml:trace contextRef="#ctx0" brushRef="#br0" timeOffset="4392.155">5264 1588 10613 0 0,'0'0'2160'0'0,"0"0"-1329"0"0,0 0-390 0 0,0 0 470 0 0,0 0 25 0 0,0 0-593 0 0,0 0-212 0 0,0 0 106 0 0,-6 3 185 0 0,-4 1-276 0 0,-3 2-93 0 0,0 0 0 0 0,0-1-1 0 0,0 0 1 0 0,0-1 0 0 0,-1-1 0 0 0,1 0 0 0 0,-1 0-1 0 0,0-2 1 0 0,0 0 0 0 0,0 0 0 0 0,0-1-1 0 0,0-1 1 0 0,0 0 0 0 0,0-1 0 0 0,0-1 0 0 0,0 0-1 0 0,1-1-52 0 0,13 4-10 0 0,1 0 0 0 0,0 0 0 0 0,-1-1 0 0 0,1 1 0 0 0,0 0 0 0 0,-1-1 0 0 0,1 1 0 0 0,-1 0 0 0 0,1-1 0 0 0,-1 1 0 0 0,1-1 0 0 0,-1 1 0 0 0,1-1 0 0 0,-1 1 0 0 0,1-1 0 0 0,-1 1 0 0 0,1-1 0 0 0,-1 1 0 0 0,0-1 0 0 0,1 0 0 0 0,-1 1 0 0 0,0-1 0 0 0,0 1 0 0 0,1-1 0 0 0,-1 0 0 0 0,0 1 0 0 0,0-1 0 0 0,0 0 0 0 0,0 0 0 0 0,0 1 0 0 0,0-1 0 0 0,0 0 0 0 0,0 1 0 0 0,0-1 0 0 0,0 0 0 0 0,0 1 0 0 0,-1-1 0 0 0,1 0 0 0 0,0 1 0 0 0,0-1 0 0 0,-1 0 0 0 0,1 0 10 0 0,7 7 49 0 0,0-1-1 0 0,0 1 1 0 0,0 1 0 0 0,0-1-1 0 0,-1 1 1 0 0,0 0-1 0 0,-1 1 1 0 0,0-1 0 0 0,0 1-1 0 0,0 0 1 0 0,-1 0-1 0 0,-1 1 1 0 0,1-1 0 0 0,-1 1-1 0 0,0 0 1 0 0,-1 0-1 0 0,0 0 1 0 0,-1 0 0 0 0,0 0-1 0 0,0 0 1 0 0,-1 0-1 0 0,0 0 1 0 0,0 1-1 0 0,-1-1 1 0 0,-1 0 0 0 0,1 0-1 0 0,-2 0 1 0 0,1 0-1 0 0,-1-1 1 0 0,0 1 0 0 0,-1-1-1 0 0,0 1 1 0 0,0-1-1 0 0,-4 4-48 0 0,5-10 27 0 0,1 0 0 0 0,-1 0 0 0 0,0 0 0 0 0,0-1 0 0 0,-1 1 0 0 0,1-1 0 0 0,0 0 1 0 0,0 0-1 0 0,-1 0 0 0 0,1 0 0 0 0,0-1 0 0 0,-1 1 0 0 0,1-1 0 0 0,-1 0 0 0 0,1 0 0 0 0,-1 0 0 0 0,1-1 0 0 0,-1 1 0 0 0,1-1 0 0 0,0 0 0 0 0,-1 1 0 0 0,1-2 0 0 0,0 1 0 0 0,0 0 0 0 0,0-1 0 0 0,0 1 0 0 0,0-1 0 0 0,0 0 0 0 0,0 0 0 0 0,0 0 0 0 0,1 0 0 0 0,-1-1 0 0 0,1 1 0 0 0,-1-1 0 0 0,1 1 0 0 0,0-1 0 0 0,0 0 0 0 0,0 0 0 0 0,1 0 0 0 0,-1 0 0 0 0,1 0 0 0 0,0 0 0 0 0,-1-1 0 0 0,1 1 0 0 0,1 0 0 0 0,-1-1 0 0 0,0 1 0 0 0,1-1 0 0 0,0 1 0 0 0,0-1 0 0 0,0-2-27 0 0,-3-3-47 0 0,0-1 0 0 0,1 1-1 0 0,0 0 1 0 0,1-1 0 0 0,0 0 0 0 0,1 1 0 0 0,0-1 0 0 0,0 0 0 0 0,1 1-1 0 0,0-1 1 0 0,1 1 0 0 0,0-1 0 0 0,0 1 0 0 0,1 0 0 0 0,0 0 0 0 0,1 0-1 0 0,0 0 1 0 0,0 0 0 0 0,1 1 0 0 0,0 0 0 0 0,6-7 47 0 0,18 6-2454 0 0,-8 14-5365 0 0,-7 2-1312 0 0</inkml:trace>
  <inkml:trace contextRef="#ctx0" brushRef="#br0" timeOffset="5262.573">6781 677 5396 0 0,'0'0'2713'0'0,"0"0"-1310"0"0,0 0-546 0 0,0 0 366 0 0,2 8-261 0 0,9 88 258 0 0,-5 0-1 0 0,-3 1 1 0 0,-10 85-1220 0 0,3-78 841 0 0,-35 572 606 0 0,34-609-1134 0 0,3-35-3046 0 0,2-149-6296 0 0,0 65 4085 0 0</inkml:trace>
  <inkml:trace contextRef="#ctx0" brushRef="#br0" timeOffset="6259.823">6706 530 6901 0 0,'0'0'3444'0'0,"-5"-6"-2487"0"0,-2 0-897 0 0,0 0 0 0 0,0 0 0 0 0,-1 1-1 0 0,0 0 1 0 0,1 1 0 0 0,-2-1 0 0 0,1 2 0 0 0,0-1-1 0 0,-1 1 1 0 0,0 0 0 0 0,0 1 0 0 0,0 0-1 0 0,0 0 1 0 0,-2 1-60 0 0,-677-72 1012 0 0,-2229-220 1534 0 0,1690 222-2461 0 0,1129 67-210 0 0,-422-20 321 0 0,517 24-186 0 0,-1-1 0 0 0,1 1 0 0 0,-1 0 0 0 0,1 0 0 0 0,-1 0 0 0 0,1 0 0 0 0,-1 0 0 0 0,1 1 0 0 0,-1 0 0 0 0,1 0 0 0 0,0 0 0 0 0,-1 0 0 0 0,1 0 0 0 0,0 0 0 0 0,0 1-1 0 0,0 0 1 0 0,0 0 0 0 0,0 0 0 0 0,0 0 0 0 0,0 0 0 0 0,1 0 0 0 0,-1 1 0 0 0,1-1 0 0 0,-1 1 0 0 0,1 0 0 0 0,0-1 0 0 0,0 1 0 0 0,0 0 0 0 0,1 1 0 0 0,-1-1 0 0 0,1 0 0 0 0,-1 0-1 0 0,1 1 1 0 0,0-1 0 0 0,1 0 0 0 0,-1 1 0 0 0,0-1 0 0 0,1 1 0 0 0,0-1 0 0 0,0 1 0 0 0,0-1 0 0 0,0 1 0 0 0,1-1 0 0 0,0 4-10 0 0,59 288 675 0 0,-17-132-587 0 0,-24-31 416 0 0,-5 1 0 0 0,-7 0 1 0 0,-5 0-1 0 0,-12 97-504 0 0,1 34 250 0 0,7-214-232 0 0,2 0 0 0 0,1-1 0 0 0,3 1 0 0 0,2 0 0 0 0,3-1 0 0 0,1-1 0 0 0,3 1 0 0 0,1-2-1 0 0,8 14-17 0 0,-5-39 27 0 0,1-1-1 0 0,1 0 1 0 0,0-2-1 0 0,2 0 1 0 0,0-1-1 0 0,1-1 1 0 0,1-1-1 0 0,0-1 1 0 0,1-1-1 0 0,1-1 1 0 0,0-2-1 0 0,0 0 1 0 0,2-1-1 0 0,-1-2 1 0 0,1-1-1 0 0,0-1 1 0 0,0-1-1 0 0,1-1 1 0 0,21-1-27 0 0,212 25 97 0 0,2-11 0 0 0,52-13-97 0 0,-86-1 131 0 0,-117 0-74 0 0,2409 102 1946 0 0,-1607 0-310 0 0,-912-104-1619 0 0,32 4-425 0 0,-45-2-2399 0 0,5-3 2048 0 0,-7 0-1757 0 0,5-1-2396 0 0,-4-4-7378 0 0</inkml:trace>
  <inkml:trace contextRef="#ctx0" brushRef="#br0" timeOffset="23188.837">6692 2071 848 0 0,'0'0'1601'0'0,"0"0"215"0"0,0 0 1952 0 0,0 0-2163 0 0,0 0-924 0 0,0 0-106 0 0,0 0-107 0 0,0 0-18 0 0,-6 32 793 0 0,-19 265 2234 0 0,-18-55-1907 0 0,37-239-1597 0 0,1 0 0 0 0,-1 0 0 0 0,0 0 0 0 0,0-1 0 0 0,0 0 0 0 0,-1 0 0 0 0,1-1 1 0 0,-1 1-1 0 0,1-1 0 0 0,0-1 0 0 0,-1 1 0 0 0,1-1 0 0 0,-1 0 0 0 0,1-1 0 0 0,-1 0 0 0 0,1 0 1 0 0,-1 0-1 0 0,-4-2 27 0 0,9 3-130 0 0,-55-10-7100 0 0,21-2-1892 0 0</inkml:trace>
  <inkml:trace contextRef="#ctx0" brushRef="#br0" timeOffset="49757.693">2159 1607 2948 0 0,'0'0'2669'0'0,"0"0"-425"0"0,-7-1-1515 0 0,-279-128 1847 0 0,250 110-2722 0 0,4 2 218 0 0,1 0-1 0 0,1-2 1 0 0,1-1-1 0 0,0-2 1 0 0,2 0-1 0 0,0-2 1 0 0,2-1-1 0 0,1-1 1 0 0,0-1-1 0 0,3-1 1 0 0,0-1-1 0 0,1-1 1 0 0,2-1-1 0 0,2 0 1 0 0,0-2-1 0 0,2 1 1 0 0,2-2-1 0 0,1 0 1 0 0,2 0-1 0 0,1-1 1 0 0,1 0-1 0 0,2 0 1 0 0,2 0-1 0 0,1-1 1 0 0,2 1-1 0 0,3-27-71 0 0,0 45 0 0 0,0 1 0 0 0,2-1 0 0 0,0 0 1 0 0,1 1-1 0 0,0 0 0 0 0,2 0 0 0 0,-1 1 0 0 0,2 0 0 0 0,0 0 0 0 0,1 1 0 0 0,1 0 0 0 0,0 1 1 0 0,0 0-1 0 0,1 1 0 0 0,1 0 0 0 0,0 1 0 0 0,1 1 0 0 0,0 0 0 0 0,1 0 0 0 0,0 2 0 0 0,0 0 1 0 0,1 0-1 0 0,0 1 0 0 0,0 2 0 0 0,0-1 0 0 0,1 2 0 0 0,18-6-66 0 0,1 1 0 0 0,0 2 0 0 0,0 1 0 0 0,0 3 0 0 0,1 0 0 0 0,-1 3 0 0 0,1 0 0 0 0,0 3 0 0 0,-1 1 0 0 0,0 2 0 0 0,35 10 66 0 0,-32-3 99 0 0,0 2 0 0 0,-1 2 0 0 0,-1 2 0 0 0,-1 1 1 0 0,0 2-1 0 0,-2 1 0 0 0,0 2 0 0 0,-2 1 0 0 0,-1 2 0 0 0,-1 0 0 0 0,-1 3 1 0 0,21 28-100 0 0,-5 0 155 0 0,-2 3 1 0 0,-2 1-1 0 0,-4 2 1 0 0,-2 1-1 0 0,-4 2 1 0 0,17 52-156 0 0,-38-99 22 0 0,0 1 0 0 0,-1 0 0 0 0,-1 1 0 0 0,-2-1 1 0 0,0 1-1 0 0,-1 1 0 0 0,-1-1 0 0 0,-2 1 0 0 0,0-1 1 0 0,-1 1-1 0 0,-2 0 0 0 0,0-1 0 0 0,-2 1 0 0 0,0 0 0 0 0,-2-1 1 0 0,0 0-1 0 0,-2 0 0 0 0,-1 2-22 0 0,-4-13 53 0 0,-1 0 0 0 0,0-1-1 0 0,-1-1 1 0 0,0 0 0 0 0,-1-1 0 0 0,1 0 0 0 0,-2-2 0 0 0,1 1-1 0 0,-1-2 1 0 0,0 0 0 0 0,-1-1 0 0 0,1-1 0 0 0,-1 0 0 0 0,0-1-1 0 0,0-1 1 0 0,0-1 0 0 0,-6 0-53 0 0,-200-5-840 0 0,82-35-6545 0 0,96 18 954 0 0</inkml:trace>
  <inkml:trace contextRef="#ctx0" brushRef="#br0" timeOffset="50239.403">1441 1089 10757 0 0,'-8'-3'1415'0'0,"-76"-22"-1029"0"0,-2 3 0 0 0,0 4-1 0 0,0 4 1 0 0,-2 4 0 0 0,-22 2-386 0 0,9-1 134 0 0,-658-44 186 0 0,746 50-1047 0 0,37-3 520 0 0,34-13 753 0 0,-99 4 348 0 0,38 15-879 0 0,0 1 0 0 0,1-1 0 0 0,-1 0 0 0 0,0 1 0 0 0,1 0 0 0 0,-1 0 0 0 0,1-1 0 0 0,-1 1 0 0 0,1 1 1 0 0,0-1-1 0 0,-1 0 0 0 0,1 1 0 0 0,0-1 0 0 0,0 1 0 0 0,0 0 0 0 0,0-1 0 0 0,0 1 0 0 0,0 0 0 0 0,0 0 0 0 0,1 0 0 0 0,-1 1 0 0 0,1-1 0 0 0,-1 0 0 0 0,1 1 0 0 0,0-1 0 0 0,0 1 0 0 0,0-1 0 0 0,0 1 0 0 0,1-1 0 0 0,-1 1 0 0 0,1-1 0 0 0,-1 1 0 0 0,1 0 0 0 0,0 0 0 0 0,0-1 0 0 0,0 1 0 0 0,0 0 0 0 0,1-1 0 0 0,0 3-15 0 0,39 98 961 0 0,-2-70-1289 0 0,-10-16-4778 0 0,-15-14-1148 0 0</inkml:trace>
  <inkml:trace contextRef="#ctx0" brushRef="#br1" timeOffset="82604.697">4663 1064 928 0 0,'0'0'499'0'0,"0"0"305"0"0,0 0 845 0 0,0 0 316 0 0,0 0-848 0 0,0 0-706 0 0,0 0-283 0 0,0 0 10 0 0,-4 14 846 0 0,12-6-726 0 0,1-1-1 0 0,0-1 0 0 0,1 1 1 0 0,-1-2-1 0 0,1 1 0 0 0,0-1 0 0 0,1-1 1 0 0,-1 0-1 0 0,1 0 0 0 0,0-1 1 0 0,0 0-1 0 0,0-1 0 0 0,0-1 0 0 0,9 1-257 0 0,9 4 292 0 0,76 10 323 0 0,1-4 0 0 0,0-5-1 0 0,60-6-614 0 0,-23 1 62 0 0,-16 1 7 0 0,-1-6 0 0 0,1-5-1 0 0,54-14-68 0 0,-163 19 65 0 0,0-2-1 0 0,1 0 0 0 0,-2-2 1 0 0,1 0-1 0 0,-1 0 0 0 0,0-2 0 0 0,0 0 1 0 0,-1-1-1 0 0,-1 0 0 0 0,0-2 1 0 0,0 1-1 0 0,-1-2 0 0 0,0 0 0 0 0,-1-1 1 0 0,-1 0-1 0 0,0-1 0 0 0,-1 0 1 0 0,-1-1-1 0 0,0 0 0 0 0,-1-1 0 0 0,-1 0 1 0 0,0 0-1 0 0,-2-1 0 0 0,0 0 1 0 0,-1 0-1 0 0,0 0 0 0 0,-2-1 1 0 0,2-16-65 0 0,-9 16 11 0 0,-1 1 1 0 0,-1 0 0 0 0,-1 1 0 0 0,0-1 0 0 0,-1 1 0 0 0,-1 1 0 0 0,0 0 0 0 0,-2 0 0 0 0,1 0-1 0 0,-2 2 1 0 0,0-1 0 0 0,-1 2 0 0 0,0-1 0 0 0,-1 2 0 0 0,-1 0 0 0 0,0 0 0 0 0,0 2 0 0 0,-1 0 0 0 0,-14-6-12 0 0,-47-25 16 0 0,-2 4 0 0 0,-2 3 0 0 0,0 4 0 0 0,-2 3 0 0 0,-2 4 0 0 0,0 4 1 0 0,-1 3-1 0 0,0 5 0 0 0,-68-1-16 0 0,96 7 6 0 0,-1 3 0 0 0,0 3 0 0 0,1 2-1 0 0,-1 3 1 0 0,1 2 0 0 0,0 2 0 0 0,1 4 0 0 0,0 1 0 0 0,2 3 0 0 0,-1 3 0 0 0,2 2 0 0 0,-30 18-6 0 0,62-29-11 0 0,0 1 1 0 0,1 1 0 0 0,0 1 0 0 0,1 1-1 0 0,1 1 1 0 0,0 0 0 0 0,1 1-1 0 0,1 1 1 0 0,1 1 0 0 0,1 0 0 0 0,0 1-1 0 0,2 1 1 0 0,-9 18 10 0 0,18-26 55 0 0,2 0 0 0 0,-1 1 0 0 0,1-1 0 0 0,1 0-1 0 0,1 1 1 0 0,0-1 0 0 0,1 0 0 0 0,0 1 0 0 0,1-1 0 0 0,1 0-1 0 0,0 0 1 0 0,1 0 0 0 0,1 0 0 0 0,0-1 0 0 0,0 0 0 0 0,2 0-1 0 0,-1 0 1 0 0,2-1 0 0 0,0 0 0 0 0,0 0 0 0 0,1-1 0 0 0,0 0-1 0 0,1 0 1 0 0,7 5-55 0 0,2-1 266 0 0,1 0-1 0 0,0-1 0 0 0,1-2 1 0 0,0 0-1 0 0,1-1 1 0 0,0-1-1 0 0,1-1 0 0 0,0-1 1 0 0,4 0-266 0 0,49 9 318 0 0,0-3 0 0 0,0-3 0 0 0,71 0-318 0 0,-122-10-230 0 0,-16 0-678 0 0,19 1-707 0 0,-13-6-4483 0 0,-3-6-4948 0 0</inkml:trace>
  <inkml:trace contextRef="#ctx0" brushRef="#br1" timeOffset="90918.882">5171 2092 888 0 0,'0'0'1482'0'0,"0"0"928"0"0,0 0-1149 0 0,8 1-528 0 0,0 1-366 0 0,0-1-1 0 0,0 0 1 0 0,0-1-1 0 0,0 0 1 0 0,0 0 0 0 0,1-1-1 0 0,-1 0 1 0 0,0 0-1 0 0,0-1 1 0 0,0 0 0 0 0,-1 0-1 0 0,1-1 1 0 0,0 0-1 0 0,5-3-366 0 0,-2 2 69 0 0,1-1 1 0 0,-1-1-1 0 0,0 0 0 0 0,0-1 0 0 0,-1 0 0 0 0,0 0 0 0 0,0-1 0 0 0,-1 0 0 0 0,0-1 0 0 0,0 0 0 0 0,-1 0 0 0 0,0-1 0 0 0,0 0 0 0 0,-2-1 0 0 0,1 0 0 0 0,-1 0 0 0 0,0 0 0 0 0,-1 0 0 0 0,-1-1 0 0 0,0 0 0 0 0,0 0 0 0 0,-2 0 0 0 0,1 0 0 0 0,-1-1 0 0 0,-1 1 0 0 0,0-1 1 0 0,-1 1-1 0 0,0-1 0 0 0,-2-9-69 0 0,-6-2-4 0 0,-2 2 1 0 0,0-1-1 0 0,-2 2 0 0 0,0-1 1 0 0,-1 1-1 0 0,-1 1 1 0 0,-1 1-1 0 0,-1 0 1 0 0,-1 1-1 0 0,0 0 1 0 0,-1 2-1 0 0,-1 0 1 0 0,0 1-1 0 0,-2 1 1 0 0,1 0-1 0 0,-2 2 0 0 0,1 1 1 0 0,-2 0-1 0 0,1 2 1 0 0,-2 0-1 0 0,1 2 1 0 0,-1 0-1 0 0,-14-1 4 0 0,25 7-32 0 0,-1 0 0 0 0,1 0 0 0 0,-1 1 0 0 0,0 1 0 0 0,1 0 0 0 0,-1 1 0 0 0,1 0-1 0 0,0 1 1 0 0,0 1 0 0 0,0 0 0 0 0,0 1 0 0 0,1 0 0 0 0,-1 1 0 0 0,1 0 0 0 0,1 1 0 0 0,-1 0 0 0 0,1 1-1 0 0,1 0 1 0 0,-1 1 0 0 0,1 0 0 0 0,1 1 0 0 0,0 0 0 0 0,0 1 0 0 0,1-1 0 0 0,0 1 0 0 0,1 1 0 0 0,-5 9 32 0 0,3-12 20 0 0,1 1 0 0 0,1 0 0 0 0,-1 0 0 0 0,1 0 0 0 0,1 1 0 0 0,0 0 0 0 0,1 1 0 0 0,0-1 0 0 0,0 1 0 0 0,2 0 0 0 0,-1 0 0 0 0,1 0 0 0 0,1 1 0 0 0,0-1 0 0 0,1 0 0 0 0,0 1 0 0 0,1 0 0 0 0,1-1 0 0 0,0 1 0 0 0,0-1 0 0 0,1 0 0 0 0,1 1 0 0 0,0-1 0 0 0,1 0 0 0 0,0 0 0 0 0,0-1 0 0 0,2 1 0 0 0,5 10-20 0 0,5-4 182 0 0,0 0 0 0 0,1 0-1 0 0,1-2 1 0 0,1 0 0 0 0,0-1 0 0 0,0-1-1 0 0,2-1 1 0 0,0-1 0 0 0,0-1 0 0 0,1 0-1 0 0,0-2 1 0 0,5 1-182 0 0,181 23-3480 0 0,-188-37-1392 0 0,0-11-2478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51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388 1 13225 0 0,'0'0'1344'0'0,"-8"4"-690"0"0,-159 25 881 0 0,63-42-2797 0 0,108 17 1340 0 0,0 0-1 0 0,0 0 1 0 0,0 0 0 0 0,0 1-1 0 0,-1 0 1 0 0,0 0-1 0 0,0 0 1 0 0,0 0 0 0 0,0 0-1 0 0,-1 0 1 0 0,0 1-1 0 0,0-1 1 0 0,0 1 0 0 0,-1-1-1 0 0,0 1 1 0 0,0 0-1 0 0,0 0 1 0 0,-1-1 0 0 0,0 1-1 0 0,0 0 1 0 0,-1 0 0 0 0,1 0-1 0 0,-1-1 1 0 0,0 1-1 0 0,-1 0 1 0 0,1-1 0 0 0,-1 1-1 0 0,0-1 1 0 0,-1 1-1 0 0,1-1 1 0 0,-1 0 0 0 0,0 0-1 0 0,0 0 1 0 0,-1-1 0 0 0,0 1-1 0 0,1-1 1 0 0,-1 0-1 0 0,-1 0 1 0 0,1 0 0 0 0,-1 0-1 0 0,1-1 1 0 0,-1 1-1 0 0,0-1 1 0 0,0-1 0 0 0,0 1-1 0 0,-1-1 1 0 0,1 0-1 0 0,-1 0 1 0 0,1 0 0 0 0,-1-1-1 0 0,0 0 1 0 0,1 0 0 0 0,-1 0-1 0 0,-1-1-77 0 0,4-2 7 0 0,1 0 0 0 0,0-1 0 0 0,0 1 0 0 0,0 0-1 0 0,0-1 1 0 0,0 0 0 0 0,0 1 0 0 0,1-1 0 0 0,-1 0 0 0 0,1 0-1 0 0,0 0 1 0 0,0 0 0 0 0,0 0 0 0 0,0 0 0 0 0,0 0 0 0 0,1-1 0 0 0,0 1-1 0 0,-1 0 1 0 0,1 0 0 0 0,0 0 0 0 0,1 0 0 0 0,-1-1 0 0 0,0 1-1 0 0,1 0 1 0 0,0 0 0 0 0,0 0 0 0 0,0 0 0 0 0,0 0 0 0 0,0 0 0 0 0,1 0-1 0 0,-1 0 1 0 0,1 0 0 0 0,0 1 0 0 0,-1-1 0 0 0,1 1 0 0 0,1-1-1 0 0,-1 0-6 0 0,36-55-1873 0 0,-3 22-6158 0 0,-6 13-1857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49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15133 0 0,'0'0'908'0'0,"0"0"-936"0"0,0 0-143 0 0,0 0 61 0 0,0 0 69 0 0,0 0-96 0 0,0 0-330 0 0,6-3-184 0 0,-1 1 618 0 0,0 1 1 0 0,-1 0-1 0 0,1 0 0 0 0,0 1 1 0 0,0-1-1 0 0,0 1 1 0 0,0 0-1 0 0,-1 0 0 0 0,1 0 1 0 0,0 1-1 0 0,0 0 0 0 0,0 0 1 0 0,-1 0-1 0 0,1 1 0 0 0,0-1 1 0 0,-1 1-1 0 0,0 0 1 0 0,1 0-1 0 0,-1 1 0 0 0,0-1 1 0 0,2 3 32 0 0,72 57 1208 0 0,-77-60-1196 0 0,1-1 1 0 0,-1 1 0 0 0,1 0 0 0 0,-1 0 0 0 0,0-1 0 0 0,1 1 0 0 0,-1 0 0 0 0,0 0-1 0 0,-1 0 1 0 0,1 1 0 0 0,0-1 0 0 0,0 0 0 0 0,-1 0 0 0 0,1 0 0 0 0,-1 1 0 0 0,0-1-1 0 0,0 0 1 0 0,0 0 0 0 0,0 1 0 0 0,0-1 0 0 0,0 0 0 0 0,-1 0 0 0 0,1 0-1 0 0,-1 1 1 0 0,1-1 0 0 0,-1 0 0 0 0,0 0 0 0 0,0 0 0 0 0,0 0 0 0 0,0 0 0 0 0,0 0-1 0 0,0 0 1 0 0,-1 0 0 0 0,1-1 0 0 0,-1 1 0 0 0,1 0 0 0 0,-1-1 0 0 0,0 1 0 0 0,1-1-1 0 0,-3 2-12 0 0,-37 21-221 0 0,22-19-7360 0 0,18-5-90 0 0</inkml:trace>
  <inkml:trace contextRef="#ctx0" brushRef="#br0" timeOffset="186.411">302 59 12329 0 0,'0'0'1847'0'0,"-8"7"-1539"0"0,5-6-269 0 0,-1 1 0 0 0,0 0 0 0 0,1 0 0 0 0,0 1 0 0 0,-1-1 0 0 0,1 0 0 0 0,0 1 0 0 0,0 0-1 0 0,0 0 1 0 0,1 0 0 0 0,-1 0 0 0 0,1 0 0 0 0,0 1 0 0 0,0-1 0 0 0,0 1 0 0 0,0-1 0 0 0,0 1 0 0 0,1 0 0 0 0,0 0 0 0 0,-1 0 0 0 0,1 0 0 0 0,1-1 0 0 0,-1 1 0 0 0,1 1 0 0 0,-1-1 0 0 0,1 0-1 0 0,0 0 1 0 0,1 0 0 0 0,-1 0 0 0 0,1 0 0 0 0,0 0 0 0 0,0 0 0 0 0,0-1 0 0 0,0 1 0 0 0,1 0 0 0 0,-1 0 0 0 0,1-1 0 0 0,0 1 0 0 0,0-1 0 0 0,0 1 0 0 0,1-1 0 0 0,-1 0 0 0 0,1 0-1 0 0,1 1-38 0 0,51 17-812 0 0,-16-14-5355 0 0,-22-5 417 0 0</inkml:trace>
  <inkml:trace contextRef="#ctx0" brushRef="#br0" timeOffset="359.246">755 258 12897 0 0,'0'0'1384'0'0,"0"0"-1384"0"0,0 0-24 0 0,0 0 24 0 0,0 0 88 0 0,0 0 268 0 0,0 0 336 0 0,-52-2-300 0 0,29 1-292 0 0,-3 1-92 0 0,-1 0 4 0 0,0 0-12 0 0,1 0-1080 0 0,4-2-992 0 0,8 1-3064 0 0,4-6-2481 0 0</inkml:trace>
  <inkml:trace contextRef="#ctx0" brushRef="#br0" timeOffset="624.224">1042 139 14605 0 0,'0'0'506'0'0,"1"9"-286"0"0,0 6 17 0 0,0 1 1 0 0,-1-1-1 0 0,-1 1 0 0 0,0-1 1 0 0,-1 0-1 0 0,0 0 1 0 0,-2 0-1 0 0,0 0 1 0 0,0 0-1 0 0,-2 0-237 0 0,-1 2-2 0 0,-26 73 358 0 0,35-31-3265 0 0,1-52 941 0 0,2-4-2236 0 0,-1-3-1290 0 0</inkml:trace>
  <inkml:trace contextRef="#ctx0" brushRef="#br0" timeOffset="951.8">1030 96 7929 0 0,'0'0'3235'0'0,"0"0"-3051"0"0,0 0-406 0 0,-4 10 617 0 0,1-5-310 0 0,1 1 1 0 0,0 0-1 0 0,0 0 1 0 0,1 0-1 0 0,0 0 0 0 0,0 0 1 0 0,0 0-1 0 0,1 0 1 0 0,-1 0-1 0 0,2 1 0 0 0,-1-1 1 0 0,1 0-1 0 0,0 0 1 0 0,0 0-1 0 0,0 0 0 0 0,1 0 1 0 0,0 0-1 0 0,0-1 1 0 0,1 1-1 0 0,-1 0 0 0 0,1-1 1 0 0,1 0-1 0 0,-1 0 1 0 0,1 1-86 0 0,95 57 1625 0 0,-96-62-1633 0 0,-1 0-1 0 0,0-1 1 0 0,1 1 0 0 0,-1-1 0 0 0,1 1-1 0 0,-1-1 1 0 0,0 0 0 0 0,1 0-1 0 0,-1 0 1 0 0,1 0 0 0 0,-1-1 0 0 0,1 1-1 0 0,-1 0 1 0 0,1-1 0 0 0,-1 0 0 0 0,0 0-1 0 0,1 0 1 0 0,-1 0 0 0 0,0 0 0 0 0,0 0-1 0 0,0 0 1 0 0,0-1 0 0 0,0 1 0 0 0,0-1-1 0 0,0 1 1 0 0,0-1 0 0 0,-1 0-1 0 0,1 0 1 0 0,0 0 0 0 0,-1 0 0 0 0,0 0-1 0 0,1 0 1 0 0,-1 0 0 0 0,0 0 0 0 0,0 0-1 0 0,0-1 1 0 0,0 1 0 0 0,-1-1 0 0 0,1 1-1 0 0,-1 0 1 0 0,1-1 0 0 0,-1 1 0 0 0,0-1-1 0 0,0 1 1 0 0,0-2 8 0 0,-9-89-890 0 0,-4 222 2745 0 0,13-74-2811 0 0,16-22-7024 0 0,-7-22 1127 0 0</inkml:trace>
  <inkml:trace contextRef="#ctx0" brushRef="#br0" timeOffset="1181.498">1463 593 10453 0 0,'-12'-1'843'0'0,"-609"-36"4363"0"0,492 38-5256 0 0,-116-2 390 0 0,85-12-5421 0 0,140 10 541 0 0,7 0-1647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48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1304 0 0,'0'0'13007'0'0,"0"0"-9672"0"0,0 0-3783 0 0,0 0 232 0 0,0 0 514 0 0,9 2-36 0 0,113 21-224 0 0,-85-19-81 0 0,0 3 1 0 0,0 0-1 0 0,-1 3 0 0 0,0 1 0 0 0,-1 1 0 0 0,23 13 43 0 0,-55-24-12 0 0,0 0 0 0 0,0 0-1 0 0,-1 0 1 0 0,1 1 0 0 0,0-1 0 0 0,-1 1 0 0 0,1 0 0 0 0,-1 0-1 0 0,0 0 1 0 0,0 0 0 0 0,0 0 0 0 0,0 0 0 0 0,0 1 0 0 0,0-1-1 0 0,0 1 1 0 0,-1-1 0 0 0,1 1 0 0 0,-1 0 0 0 0,0-1 0 0 0,0 1-1 0 0,0 0 1 0 0,0 0 0 0 0,0 0 0 0 0,-1 0 0 0 0,1 0 0 0 0,-1 0 0 0 0,0 0-1 0 0,0 0 1 0 0,0 0 0 0 0,0 0 0 0 0,0 0 0 0 0,-1 0 0 0 0,1 0-1 0 0,-1 0 1 0 0,0 0 0 0 0,0 0 0 0 0,0-1 0 0 0,0 1 0 0 0,0 0-1 0 0,-1 0 1 0 0,1-1 0 0 0,-1 1 0 0 0,0-1 0 0 0,0 0 0 0 0,-1 2 12 0 0,-63 68 529 0 0,55-62-492 0 0,0 0-1 0 0,0 0 0 0 0,1 1 1 0 0,0 0-1 0 0,1 1 1 0 0,1 0-1 0 0,0 1 0 0 0,0-1 1 0 0,1 2-1 0 0,1-1 1 0 0,0 1-1 0 0,1 0 0 0 0,-2 9-36 0 0,9-18 56 0 0,0-1 0 0 0,1 1 0 0 0,0-1 0 0 0,-1 0 0 0 0,1 0 0 0 0,1 0-1 0 0,-1 0 1 0 0,1-1 0 0 0,-1 1 0 0 0,1-1 0 0 0,0 0 0 0 0,0 0 0 0 0,0 0 0 0 0,1-1-1 0 0,-1 1 1 0 0,1-1 0 0 0,-1 0 0 0 0,1 0 0 0 0,0-1 0 0 0,0 1 0 0 0,0-1 0 0 0,0 0-1 0 0,0-1 1 0 0,0 1 0 0 0,0-1 0 0 0,0 0 0 0 0,0 0 0 0 0,2-1-56 0 0,4 3 8 0 0,148 9-952 0 0,-158-11 480 0 0,7-1-866 0 0,-6-5-5973 0 0,-5-5-1235 0 0</inkml:trace>
  <inkml:trace contextRef="#ctx0" brushRef="#br0" timeOffset="250.179">480 406 14557 0 0,'0'0'1436'0'0,"0"0"-1180"0"0,-39-10 169 0 0,14 6 207 0 0,-6-2-444 0 0,-2 1-188 0 0,1 0-12 0 0,-2 1-472 0 0,1 1-909 0 0,4 2-1271 0 0,6-1-2844 0 0,1-3-1925 0 0</inkml:trace>
  <inkml:trace contextRef="#ctx0" brushRef="#br0" timeOffset="497.46">681 563 13901 0 0,'0'0'93'0'0,"0"0"24"0"0,-7 2 17 0 0,-19 2-29 0 0,31-12-2734 0 0,77 21 420 0 0,24 56 5740 0 0,-105-66-3485 0 0,0-1 1 0 0,0 1-1 0 0,0 0 0 0 0,-1 0 0 0 0,1-1 1 0 0,0 1-1 0 0,-1 0 0 0 0,0 0 0 0 0,0 0 1 0 0,0 0-1 0 0,0-1 0 0 0,0 1 0 0 0,-1 0 1 0 0,1 0-1 0 0,-1 0 0 0 0,0-1 1 0 0,0 1-1 0 0,0 0 0 0 0,0-1 0 0 0,0 1 1 0 0,0 0-1 0 0,-1-1 0 0 0,1 0 0 0 0,-1 1 1 0 0,0-1-1 0 0,0 0 0 0 0,0 0 0 0 0,0 0 1 0 0,0 0-1 0 0,0 0 0 0 0,0 0 0 0 0,-1-1 1 0 0,1 1-1 0 0,0-1 0 0 0,-1 0 0 0 0,0 1 1 0 0,0-1-47 0 0,-40 13-4099 0 0,39-14-1657 0 0</inkml:trace>
  <inkml:trace contextRef="#ctx0" brushRef="#br0" timeOffset="669.197">895 611 12357 0 0,'0'0'0'0'0,"0"0"116"0"0,0 0 76 0 0,-18 44 228 0 0,14-30-212 0 0,2 3-68 0 0,2-1-16 0 0,5-2 80 0 0,4 0 104 0 0,6-1 44 0 0,1-2-352 0 0,7 0-508 0 0,2-3-256 0 0,4-3-488 0 0,0-3-1276 0 0,-5-2-3345 0 0</inkml:trace>
  <inkml:trace contextRef="#ctx0" brushRef="#br0" timeOffset="825.072">1508 648 15497 0 0,'0'0'1397'0'0,"0"0"-1397"0"0,0 0-981 0 0,0 0 981 0 0,-46 1 76 0 0,28-1 48 0 0,1-1-124 0 0,-4-2-364 0 0,4-1-580 0 0,3-2-1408 0 0,1 2-3620 0 0</inkml:trace>
  <inkml:trace contextRef="#ctx0" brushRef="#br0" timeOffset="978.46">1575 540 15133 0 0,'0'0'1985'0'0,"0"0"-1985"0"0,0 0-1105 0 0,0 0 1105 0 0,-45-4 140 0 0,18 1 36 0 0,-1-1-172 0 0,-6 1-4 0 0,-2-1-1208 0 0,5 1-1716 0 0,-12-2-4137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46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5 5440 0 0,'0'0'3990'0'0,"0"0"-2718"0"0,0 0-902 0 0,0 0 7 0 0,0 0 174 0 0,0 0 238 0 0,0 0 65 0 0,-16-5 531 0 0,209 38-1728 0 0,-111-4 16 0 0,-80-28 318 0 0,-1-1 0 0 0,1 1 0 0 0,0 0 0 0 0,-1 0 0 0 0,0 0 0 0 0,1 0 0 0 0,-1 0 0 0 0,1 0 0 0 0,-1 0 0 0 0,0 1 0 0 0,0-1 0 0 0,0 0 0 0 0,0 1 0 0 0,0-1 0 0 0,0 1 0 0 0,0-1 0 0 0,0 1 0 0 0,-1-1 0 0 0,1 1 0 0 0,0 0 0 0 0,-1-1 0 0 0,0 1 0 0 0,1 0 0 0 0,-1 0 0 0 0,0-1 0 0 0,0 1 0 0 0,0 0 0 0 0,0 0 0 0 0,0-1 0 0 0,0 1 0 0 0,0 0 0 0 0,-1-1 0 0 0,1 1 0 0 0,-1 0 0 0 0,1-1 0 0 0,-1 1 0 0 0,1 0 0 0 0,-1-1 0 0 0,0 1 1 0 0,0-1-1 0 0,0 1 0 0 0,0-1 0 0 0,0 0 0 0 0,0 1 0 0 0,0-1 0 0 0,-1 1 9 0 0,-55 57 1091 0 0,46-50-1030 0 0,0 0 0 0 0,0 0 0 0 0,1 1 0 0 0,1 1 0 0 0,0-1-1 0 0,0 1 1 0 0,1 1 0 0 0,0 0 0 0 0,1 0 0 0 0,1 0 0 0 0,0 1-1 0 0,0 0 1 0 0,1 0 0 0 0,1 1 0 0 0,0-1 0 0 0,1 1-1 0 0,1 0 1 0 0,0 0 0 0 0,1 1-61 0 0,4-10 105 0 0,0 1-1 0 0,1-1 1 0 0,0 0 0 0 0,0 0-1 0 0,0 0 1 0 0,1-1-1 0 0,0 1 1 0 0,0-1 0 0 0,0 0-1 0 0,0 0 1 0 0,1-1 0 0 0,-1 0-1 0 0,1 0 1 0 0,0 0-1 0 0,0-1 1 0 0,0 1 0 0 0,0-1-1 0 0,0-1 1 0 0,0 1-1 0 0,1-1 1 0 0,-1 0 0 0 0,1-1-1 0 0,-1 0 1 0 0,1 0 0 0 0,-1 0-1 0 0,0 0 1 0 0,1-1-1 0 0,-1 0 1 0 0,4-2-105 0 0,1 4 20 0 0,-1-1-128 0 0,73-4 590 0 0,-40-15-3108 0 0,-41 5-3243 0 0,-4 7 233 0 0</inkml:trace>
  <inkml:trace contextRef="#ctx0" brushRef="#br0" timeOffset="263.426">330 309 11521 0 0,'0'0'2008'0'0,"0"0"-1880"0"0,0 0-128 0 0,0 0 0 0 0,-45-18 176 0 0,27 15-8 0 0,-3-1-32 0 0,-3 1-120 0 0,-2 2-16 0 0,0 0 0 0 0,0 1-328 0 0,2 0-1140 0 0,6 0-1664 0 0,-5-1-3777 0 0</inkml:trace>
  <inkml:trace contextRef="#ctx0" brushRef="#br0" timeOffset="528.637">593 524 5308 0 0,'0'0'8165'0'0,"0"0"-6517"0"0,0 0-1359 0 0,0 0-2 0 0,0 0-89 0 0,0 0-56 0 0,0 0-60 0 0,-5 0-42 0 0,-10 2-336 0 0,31 0-980 0 0,32 6 372 0 0,-45-8 924 0 0,1 0-1 0 0,-1 0 1 0 0,1 1-1 0 0,-1-1 1 0 0,1 1-1 0 0,-1 0 1 0 0,1 0-1 0 0,-1 0 1 0 0,0 0-1 0 0,0 1 1 0 0,1-1-1 0 0,-1 1 1 0 0,0 0-1 0 0,0 0 1 0 0,0 0-1 0 0,-1 0 1 0 0,1 0-1 0 0,-1 1 1 0 0,1-1-1 0 0,-1 1 1 0 0,0 0-1 0 0,1 0 1 0 0,-1 0-1 0 0,-1 0 1 0 0,1 0-1 0 0,0 0 1 0 0,-1 0 0 0 0,0 1-1 0 0,0-1 1 0 0,0 0-1 0 0,0 1 1 0 0,0-1-1 0 0,-1 1 1 0 0,1-1-1 0 0,-1 1 1 0 0,0-1-1 0 0,0 1 1 0 0,0-1-1 0 0,-1 1 1 0 0,1-1-1 0 0,-1 1 1 0 0,0-1-1 0 0,0 1 1 0 0,0-1-1 0 0,0 0 1 0 0,-1 2-20 0 0,-88 70 1169 0 0,141-72 725 0 0,35-4-1671 0 0,-42-1-2702 0 0,1 2-6548 0 0,-30 0 2666 0 0</inkml:trace>
  <inkml:trace contextRef="#ctx0" brushRef="#br0" timeOffset="823.947">965 749 5565 0 0,'0'0'6803'0'0,"0"0"-5014"0"0,0 0-1371 0 0,0 0 201 0 0,0 0 17 0 0,0 0-116 0 0,0 0-395 0 0,7 0-194 0 0,-5 0 64 0 0,68-9-593 0 0,-69 9 561 0 0,1 0-1 0 0,-1 0 1 0 0,0 0-1 0 0,0 0 1 0 0,1-1-1 0 0,-1 1 1 0 0,0 0-1 0 0,0-1 1 0 0,0 1-1 0 0,1-1 1 0 0,-1 0-1 0 0,0 1 1 0 0,0-1-1 0 0,0 0 1 0 0,0 1-1 0 0,0-1 1 0 0,0 0-1 0 0,0 0 1 0 0,-1 0-1 0 0,1 0 1 0 0,0 0-1 0 0,0 0 1 0 0,-1 0-1 0 0,1 0 1 0 0,-1 0-1 0 0,1 0 1 0 0,-1 0-1 0 0,1-1 1 0 0,-1 1-1 0 0,1 0 1 0 0,-1 0-1 0 0,0-1 1 0 0,0 1-1 0 0,0 0 1 0 0,0 0-1 0 0,0-1 1 0 0,0 1-1 0 0,0 0 1 0 0,0 0-1 0 0,0-1 1 0 0,-1 1-1 0 0,1 0 1 0 0,0 0-1 0 0,-1 0 1 0 0,1 0 0 0 0,-1-1-1 0 0,1 1 1 0 0,-1 0-1 0 0,0 0 1 0 0,1 0-1 0 0,-1 0 1 0 0,0 0-1 0 0,0 0 1 0 0,0 0-1 0 0,0 1 1 0 0,0-1-1 0 0,0 0 1 0 0,0 0 37 0 0,-1-2 0 0 0,-1-1 1 0 0,0 1-1 0 0,0 0 1 0 0,1 0-1 0 0,-2 0 1 0 0,1 0-1 0 0,0 0 1 0 0,-1 1-1 0 0,1 0 1 0 0,-1-1-1 0 0,1 1 0 0 0,-1 1 1 0 0,0-1-1 0 0,0 0 1 0 0,0 1-1 0 0,0 0 1 0 0,0 0-1 0 0,-1 0 1 0 0,1 1-1 0 0,0-1 1 0 0,0 1-1 0 0,0 0 1 0 0,-1 0-1 0 0,1 0 1 0 0,0 1-1 0 0,0-1 1 0 0,0 1-1 0 0,-1 0 1 0 0,1 1-1 0 0,0-1 1 0 0,0 1-1 0 0,1-1 1 0 0,-1 1-1 0 0,0 0 1 0 0,0 1-1 0 0,1-1 1 0 0,0 0-1 0 0,-1 1 1 0 0,1 0-1 0 0,0 0 1 0 0,0 0-1 0 0,0 0 1 0 0,1 1-1 0 0,-1-1 1 0 0,1 1-1 0 0,0-1 1 0 0,0 1-1 0 0,0 0 1 0 0,0 0-1 0 0,0 3 0 0 0,21 33 94 0 0,13-30-3517 0 0,-18-7-844 0 0</inkml:trace>
  <inkml:trace contextRef="#ctx0" brushRef="#br0" timeOffset="1117.621">1241 792 10697 0 0,'0'0'1773'0'0,"0"0"-1223"0"0,0 0-239 0 0,0 0 201 0 0,0 0-105 0 0,0 0-184 0 0,6 0-15 0 0,-4 1-198 0 0,-1 0 0 0 0,1-1 0 0 0,0 1 0 0 0,0-1 0 0 0,-1 1 0 0 0,1-1 0 0 0,0 1 0 0 0,0-1 0 0 0,-1 0 0 0 0,1 0 0 0 0,0 0 0 0 0,0 0 0 0 0,0 0 0 0 0,0-1 0 0 0,-1 1 0 0 0,1 0 0 0 0,0-1 0 0 0,0 1 0 0 0,-1-1 0 0 0,1 0 0 0 0,0 0 0 0 0,-1 0 0 0 0,1 1 0 0 0,-1-1 0 0 0,1-1 0 0 0,-1 1 0 0 0,0 0 0 0 0,1 0 0 0 0,-1 0 0 0 0,0-1 0 0 0,0 1 0 0 0,0-1 1 0 0,1 1-1 0 0,-2-1 0 0 0,1 1 0 0 0,0-1 0 0 0,0 0 0 0 0,0 1 0 0 0,-1-1 0 0 0,1 0 0 0 0,-1 1 0 0 0,0-1 0 0 0,1 0 0 0 0,-1 0 0 0 0,0 0 0 0 0,0 1 0 0 0,0-1 0 0 0,0 0 0 0 0,0 0 0 0 0,0 0 0 0 0,-1 1 0 0 0,1-1 0 0 0,-1 0 0 0 0,1 0 0 0 0,-1 1 0 0 0,0-1-10 0 0,-1-1-22 0 0,-1 0 0 0 0,0 1 0 0 0,0-1 0 0 0,0 1 0 0 0,0 0 0 0 0,-1 0 0 0 0,1 0 0 0 0,0 0 0 0 0,-1 1 0 0 0,0-1 0 0 0,1 1 1 0 0,-1 0-1 0 0,0 0 0 0 0,1 0 0 0 0,-1 1 0 0 0,0-1 0 0 0,0 1 0 0 0,0 0 0 0 0,1 0 0 0 0,-1 0 0 0 0,0 1 0 0 0,0-1 0 0 0,0 1 0 0 0,1 0 0 0 0,-1 0 0 0 0,0 0 0 0 0,1 1 0 0 0,-1-1 0 0 0,1 1 0 0 0,-1 0 0 0 0,1 0 0 0 0,0 0 0 0 0,0 0 0 0 0,0 1 0 0 0,0-1 0 0 0,0 1 0 0 0,1 0 1 0 0,-1 0-1 0 0,1 0 0 0 0,-1 0 0 0 0,1 0 0 0 0,0 0 0 0 0,0 0 0 0 0,1 1 0 0 0,-1-1 0 0 0,1 1 0 0 0,0 0 0 0 0,-1-1 0 0 0,2 1 22 0 0,34 34 240 0 0,1-29-4280 0 0,-22-7-1274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51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19 6233 0 0,'0'0'6512'0'0,"0"0"-5492"0"0,0 0-1020 0 0,0 0 12 0 0,0 0 676 0 0,0 0 20 0 0,0 0-68 0 0,0 0-59 0 0,-57 11-245 0 0,33-11-172 0 0,-3 0-52 0 0,-2 0-112 0 0,1-1-212 0 0,4-3-1045 0 0,4-2-1407 0 0,6 2-3320 0 0,2-10-905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52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357 11 12717 0 0,'0'0'3052'0'0,"0"0"-2407"0"0,0 0-645 0 0,0 0-189 0 0,0 0 189 0 0,-50 2 477 0 0,18-4-141 0 0,-11 0-236 0 0,-9 0-96 0 0,-2 0-4 0 0,10 2-660 0 0,13 0-513 0 0,11 0-955 0 0,9 0-3528 0 0,-9-5-1869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1:00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3 15985 0 0,'0'0'1699'0'0,"0"0"-1148"0"0,0 0-480 0 0,0 0-10 0 0,0 0-8 0 0,0 0-89 0 0,0 0-229 0 0,3-2-98 0 0,5 2 325 0 0,-1 0 0 0 0,0 1 0 0 0,1-1-1 0 0,-1 2 1 0 0,0-1 0 0 0,0 1 0 0 0,0 0 0 0 0,0 1-1 0 0,0 0 1 0 0,0 0 0 0 0,-1 0 0 0 0,1 1 0 0 0,-1 0-1 0 0,0 0 1 0 0,0 0 0 0 0,-1 1 0 0 0,1 0 0 0 0,-1 0-1 0 0,0 1 1 0 0,0-1 0 0 0,-1 1 0 0 0,0 0 0 0 0,1 0 38 0 0,-5 0 38 0 0,0-1 0 0 0,-1 0 0 0 0,1 0 0 0 0,-1 0 0 0 0,0 1 0 0 0,0-1 0 0 0,0 0 0 0 0,-1 0 0 0 0,0 0 0 0 0,0-1 0 0 0,0 1 0 0 0,0 0 0 0 0,-1-1 0 0 0,0 1 0 0 0,0-1 0 0 0,0 0 0 0 0,0 0 0 0 0,-1 0 0 0 0,0-1 0 0 0,0 1 0 0 0,0-1 0 0 0,0 0 0 0 0,0 0 0 0 0,-1 0 0 0 0,1 0 0 0 0,-1-1 0 0 0,1 0 0 0 0,-1 0 0 0 0,0 0 0 0 0,0 0 0 0 0,-2-1-38 0 0,-19 15 114 0 0,21-13-90 0 0,3-3-10 0 0,1 0 0 0 0,-1 0-1 0 0,1 1 1 0 0,-1-1 0 0 0,1 0 0 0 0,-1 0-1 0 0,1 1 1 0 0,-1-1 0 0 0,1 1 0 0 0,-1-1-1 0 0,1 1 1 0 0,-1-1 0 0 0,1 1 0 0 0,0 0-1 0 0,0 0 1 0 0,-1 0 0 0 0,1 0-1 0 0,0 0 1 0 0,0 0 0 0 0,0 0 0 0 0,0 0-1 0 0,0 0 1 0 0,0 1 0 0 0,0-1 0 0 0,0 0-1 0 0,1 1 1 0 0,-1-1 0 0 0,0 0 0 0 0,1 1-1 0 0,-1-1 1 0 0,1 1 0 0 0,-1-1-1 0 0,1 1 1 0 0,0-1 0 0 0,0 1 0 0 0,0-1-1 0 0,0 1 1 0 0,0 0 0 0 0,0-1 0 0 0,0 1-1 0 0,0-1 1 0 0,1 1 0 0 0,-1-1 0 0 0,0 1-1 0 0,1-1 1 0 0,-1 1 0 0 0,1-1-1 0 0,0 0 1 0 0,0 1 0 0 0,-1-1 0 0 0,1 0-1 0 0,0 1 1 0 0,0-1 0 0 0,0 0 0 0 0,0 0-1 0 0,0 0 1 0 0,1 0 0 0 0,-1 0 0 0 0,0 0-1 0 0,0 0 1 0 0,1 0 0 0 0,-1 0-14 0 0,29 9 300 0 0,-1 0 1 0 0,1-2 0 0 0,1-1 0 0 0,-1-1-1 0 0,1-2 1 0 0,23 0-301 0 0,64 11-1258 0 0,-100-11-2255 0 0,-7 0-4168 0 0,-10-4-717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21:43.67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5589 8349 4012 0 0,'0'0'5514'0'0,"0"0"-3280"0"0,0 0-1490 0 0,0 0-369 0 0,0 0-65 0 0,0 7 41 0 0,4 217 660 0 0,6-224-10144 0 0,1-6 3943 0 0</inkml:trace>
  <inkml:trace contextRef="#ctx0" brushRef="#br0" timeOffset="281.227">5713 8383 7797 0 0,'0'0'4923'0'0,"0"0"-3482"0"0,0 0-1272 0 0,0 0-115 0 0,0 0 101 0 0,7 2-82 0 0,0-1-66 0 0,-1 0-1 0 0,0 1 1 0 0,1-1 0 0 0,-1 1 0 0 0,0 1-1 0 0,0-1 1 0 0,-1 1 0 0 0,1 0-1 0 0,0 0 1 0 0,-1 1 0 0 0,0 0-1 0 0,0 0 1 0 0,0 0 0 0 0,0 0 0 0 0,0 1-1 0 0,-1 0 1 0 0,0 0 0 0 0,0 0-1 0 0,-1 0 1 0 0,2 3-7 0 0,-3 6 82 0 0,0 1 1 0 0,-2 0-1 0 0,1 0 0 0 0,-2-1 0 0 0,0 1 0 0 0,-1 0 1 0 0,0-1-1 0 0,-1 0 0 0 0,-1 1 0 0 0,0-1 1 0 0,-1 0-1 0 0,-1-1 0 0 0,0 1 0 0 0,-2 3-82 0 0,-3 19-339 0 0,14-14-7426 0 0,0-19 1876 0 0</inkml:trace>
  <inkml:trace contextRef="#ctx0" brushRef="#br0" timeOffset="453.09">5912 8660 7445 0 0,'0'0'5808'0'0,"0"0"-4692"0"0,0 0-796 0 0,0 0 196 0 0,0 0-52 0 0,0 0-136 0 0,0 0-192 0 0,-37-8-136 0 0,16-2-640 0 0,-4-4-316 0 0,-2-2-432 0 0,3-5-1292 0 0,3 4-4037 0 0</inkml:trace>
  <inkml:trace contextRef="#ctx0" brushRef="#br0" timeOffset="-24393.239">3742 2346 9917 0 0,'0'0'2729'0'0,"0"0"-1668"0"0,0 0-894 0 0,0 0-22 0 0,0 0 71 0 0,0 0-32 0 0,0 0-22 0 0,0 0-26 0 0,-4-4-69 0 0,5 4-85 0 0,-1-1 0 0 0,1 1 1 0 0,-1 0-1 0 0,0 0 0 0 0,1-1 0 0 0,-1 1 0 0 0,0 0 1 0 0,1-1-1 0 0,-1 1 0 0 0,0 0 0 0 0,1-1 0 0 0,-1 1 1 0 0,0 0-1 0 0,0-1 0 0 0,1 1 0 0 0,-1-1 0 0 0,0 1 1 0 0,0 0-1 0 0,0-1 0 0 0,1 1 0 0 0,-1-1 0 0 0,0 1 1 0 0,0-1-1 0 0,0 1 0 0 0,0-1 0 0 0,0 1 0 0 0,0-1 0 0 0,0 1 1 0 0,0 0-1 0 0,0-1 0 0 0,0 1 0 0 0,-1-1 0 0 0,1 1 1 0 0,0-1-1 0 0,0 1 0 0 0,0-1 0 0 0,0 1 0 0 0,-1 0 1 0 0,1-1-1 0 0,0 1 0 0 0,0-1 0 0 0,-1 1 0 0 0,1 0 1 0 0,0-1 17 0 0,68 120 1563 0 0,-59-158-530 0 0,-6 38-1021 0 0,-1 0 0 0 0,1 1-1 0 0,-1 0 1 0 0,1 0 0 0 0,0 0 0 0 0,-1 0 0 0 0,1 0 0 0 0,-1 0 0 0 0,1 0 0 0 0,-1 1-1 0 0,1 0 1 0 0,-1-1 0 0 0,1 1 0 0 0,-1 0 0 0 0,1 0 0 0 0,-1 0 0 0 0,0 0 0 0 0,0 1-1 0 0,1-1 1 0 0,-1 1 0 0 0,0-1 0 0 0,0 1 0 0 0,-1 0 0 0 0,1 0 0 0 0,0 0 0 0 0,0 0-1 0 0,-1 0 1 0 0,0 0 0 0 0,1 0 0 0 0,-1 0 0 0 0,0 1-12 0 0,10 12-20 0 0,4 5-1101 0 0,-3-12-6602 0 0,-4-7-350 0 0</inkml:trace>
  <inkml:trace contextRef="#ctx0" brushRef="#br0" timeOffset="-27568.146">2266 1957 928 0 0,'0'0'1032'0'0,"0"0"2653"0"0,0 0-2071 0 0,0 0-860 0 0,2-6 605 0 0,-1 3-1196 0 0,0 0 1 0 0,0 1-1 0 0,0-1 1 0 0,-1 0 0 0 0,1 0-1 0 0,-1 1 1 0 0,0-1 0 0 0,0 0-1 0 0,0 0 1 0 0,0 0 0 0 0,0 1-1 0 0,0-1 1 0 0,-1 0 0 0 0,0 0-1 0 0,1 1 1 0 0,-1-1 0 0 0,0 0-1 0 0,0 1 1 0 0,0-1 0 0 0,-1 1-1 0 0,1-1 1 0 0,-1 1 0 0 0,1 0-1 0 0,-1-1 1 0 0,0 1-1 0 0,0 0 1 0 0,0 0 0 0 0,0 0-1 0 0,0 1 1 0 0,0-1 0 0 0,0 0-1 0 0,-1 1 1 0 0,-1-2-164 0 0,2 1 23 0 0,-1-1 0 0 0,1 1 0 0 0,-1 0 0 0 0,0-1-1 0 0,1 1 1 0 0,-1 0 0 0 0,0 1 0 0 0,0-1 0 0 0,-1 0 0 0 0,1 1 0 0 0,0 0 0 0 0,0 0 0 0 0,-1 0-1 0 0,1 0 1 0 0,-1 0 0 0 0,1 1 0 0 0,-1-1 0 0 0,1 1 0 0 0,-1 0 0 0 0,1 0 0 0 0,-1 0 0 0 0,1 1 0 0 0,-1-1-1 0 0,1 1 1 0 0,0 0 0 0 0,-1 0 0 0 0,1 0 0 0 0,0 0 0 0 0,-1 1 0 0 0,1-1 0 0 0,0 1 0 0 0,0 0-1 0 0,0 0 1 0 0,0 0 0 0 0,1 0 0 0 0,-1 0 0 0 0,1 1 0 0 0,-1-1 0 0 0,1 1 0 0 0,0 0 0 0 0,0-1-1 0 0,0 1 1 0 0,0 0 0 0 0,0 0 0 0 0,-1 4-23 0 0,1 10 62 0 0,0-1 0 0 0,1 1 0 0 0,1 0 0 0 0,1 0-1 0 0,0 0 1 0 0,1 0 0 0 0,1-1 0 0 0,0 1 0 0 0,1-1 0 0 0,1 0-1 0 0,1 0 1 0 0,0 0 0 0 0,1-1 0 0 0,0 1 0 0 0,2-2 0 0 0,1 2-62 0 0,30 76-31 0 0,-8 84 254 0 0,-32-171-164 0 0,0 0 0 0 0,-1 0 0 0 0,1 0 0 0 0,-1 0 0 0 0,0 0 0 0 0,0 0 0 0 0,-1-1 0 0 0,0 1 0 0 0,0 0 0 0 0,0-1 0 0 0,0 1 0 0 0,0-1 0 0 0,-1 0 0 0 0,0 0 0 0 0,0 0 0 0 0,0 0 0 0 0,0 0 0 0 0,-1-1-1 0 0,0 1 1 0 0,1-1 0 0 0,-1 0 0 0 0,0 0 0 0 0,-1 0 0 0 0,1-1 0 0 0,0 1 0 0 0,-1-1 0 0 0,1 0 0 0 0,-1-1 0 0 0,0 1 0 0 0,0-1 0 0 0,0 0 0 0 0,1 0 0 0 0,-1 0 0 0 0,-2 0-59 0 0,0-1 29 0 0,0 0-1 0 0,0 0 1 0 0,0 0-1 0 0,1-1 1 0 0,-1 0-1 0 0,0-1 0 0 0,0 1 1 0 0,1-1-1 0 0,-1 0 1 0 0,1-1-1 0 0,0 1 1 0 0,0-1-1 0 0,0-1 1 0 0,0 1-1 0 0,0-1 1 0 0,1 0-1 0 0,-1 0 1 0 0,-3-5-29 0 0,-42-64-4421 0 0,49 56-2395 0 0,7 9 567 0 0</inkml:trace>
  <inkml:trace contextRef="#ctx0" brushRef="#br0" timeOffset="-26268.108">2832 2151 1760 0 0,'0'0'1146'0'0,"0"0"3476"0"0,0 0-2068 0 0,0 0-1441 0 0,0 0-154 0 0,0 0 115 0 0,0 0-52 0 0,0 0-447 0 0,-9 35 303 0 0,18 53-101 0 0,18-37-5450 0 0,-22-48 1370 0 0,0-1-2637 0 0</inkml:trace>
  <inkml:trace contextRef="#ctx0" brushRef="#br0" timeOffset="-26018.125">2902 2236 612 0 0,'0'0'5515'0'0,"0"0"-3163"0"0,0 0-1459 0 0,0 0-375 0 0,0 0-160 0 0,0 0-305 0 0,8-2-222 0 0,83 9 198 0 0,-88-6 91 0 0,-1 1-1 0 0,0-1 1 0 0,0 0 0 0 0,0 1-1 0 0,0-1 1 0 0,0 1 0 0 0,0 0 0 0 0,0-1-1 0 0,0 1 1 0 0,-1 0 0 0 0,1 0 0 0 0,0 0-1 0 0,-1 0 1 0 0,0 1 0 0 0,0-1 0 0 0,0 0-1 0 0,0 1 1 0 0,0-1 0 0 0,0 0-1 0 0,0 1 1 0 0,-1-1 0 0 0,1 1 0 0 0,-1-1-1 0 0,0 1 1 0 0,1 0 0 0 0,-2 1-120 0 0,-52 44 3865 0 0,8-34-10390 0 0,42-15 1752 0 0,3-3-1068 0 0</inkml:trace>
  <inkml:trace contextRef="#ctx0" brushRef="#br0" timeOffset="-26902.767">2495 2123 572 0 0,'0'0'7945'0'0,"0"0"-5017"0"0,0 0-1679 0 0,0 0-301 0 0,0 0-306 0 0,0 0-297 0 0,0 0-212 0 0,0 0 74 0 0,0 0 270 0 0,1 8-8 0 0,19 173 20 0 0,-12-167-1408 0 0,12-24-5882 0 0,-13 3 465 0 0</inkml:trace>
  <inkml:trace contextRef="#ctx0" brushRef="#br0" timeOffset="-26667.929">2625 2083 3616 0 0,'0'0'4187'0'0,"0"0"-1945"0"0,0 0-889 0 0,0 0-195 0 0,0 0 223 0 0,0 0-115 0 0,0 0-200 0 0,0 0-41 0 0,0 0-337 0 0,-4-1-312 0 0,-60-1 633 0 0,35 2-3168 0 0,3 0-4809 0 0,26 0 2138 0 0,1-3-476 0 0</inkml:trace>
  <inkml:trace contextRef="#ctx0" brushRef="#br0" timeOffset="-26518.092">2660 2147 784 0 0,'0'0'2045'0'0,"0"0"267"0"0,0 0-296 0 0,0 0-190 0 0,0 0 105 0 0,0 0-32 0 0,-4 7-196 0 0,2-4-1571 0 0,-1 1 0 0 0,1-1 0 0 0,-1 0-1 0 0,0 1 1 0 0,0-1 0 0 0,-1-1 0 0 0,1 1 0 0 0,-1 0 0 0 0,1-1 0 0 0,-1 0-1 0 0,0 0 1 0 0,0 0 0 0 0,0 0 0 0 0,0-1 0 0 0,0 1 0 0 0,0-1 0 0 0,0 0-1 0 0,0 0 1 0 0,-1-1 0 0 0,1 1 0 0 0,0-1 0 0 0,-4 0-132 0 0,-4 2-465 0 0,-17 3-1472 0 0,11-5-5325 0 0,13-1-323 0 0</inkml:trace>
  <inkml:trace contextRef="#ctx0" brushRef="#br0" timeOffset="-19057.736">2840 3671 888 0 0,'0'0'3091'0'0,"0"0"1349"0"0,0 0-2484 0 0,0 0-889 0 0,0 0-16 0 0,0 0-311 0 0,0 0-496 0 0,0 0-73 0 0,2 10 166 0 0,21 212 1836 0 0,-19-164-5031 0 0,-12-203-6624 0 0,4 107 7312 0 0</inkml:trace>
  <inkml:trace contextRef="#ctx0" brushRef="#br0" timeOffset="-18823.381">2840 3671 160 0 0,'4'-3'380'0'0,"0"0"-1"0"0,0 1 1 0 0,1-1 0 0 0,-1 1-1 0 0,1 0 1 0 0,-1 0 0 0 0,1 1-1 0 0,-1-1 1 0 0,1 1 0 0 0,0 0-1 0 0,0 0 1 0 0,0 1 0 0 0,-1-1-1 0 0,1 1 1 0 0,0 0 0 0 0,0 0 0 0 0,0 1-1 0 0,0-1 1 0 0,0 1 0 0 0,-1 0-1 0 0,1 1 1 0 0,0-1 0 0 0,-1 1-1 0 0,1 0 1 0 0,-1 0 0 0 0,4 2-380 0 0,68 52 3861 0 0,-75-55-3822 0 0,0 1 1 0 0,0-1-1 0 0,0 0 1 0 0,0 0-1 0 0,0 1 1 0 0,0-1-1 0 0,0 0 1 0 0,0 1-1 0 0,-1-1 1 0 0,1 1-1 0 0,-1-1 1 0 0,1 1-1 0 0,-1-1 1 0 0,1 1-1 0 0,-1-1 1 0 0,0 1-1 0 0,0 0 1 0 0,1-1 0 0 0,-1 1-1 0 0,-1-1 1 0 0,1 1-1 0 0,0 0 1 0 0,0-1-1 0 0,0 1 1 0 0,-1-1-1 0 0,1 1 1 0 0,-1-1-1 0 0,0 1 1 0 0,1-1-1 0 0,-1 1 1 0 0,0-1-1 0 0,0 1 1 0 0,1-1-1 0 0,-1 0 1 0 0,0 1-1 0 0,-1-1 1 0 0,1 0-1 0 0,0 0 1 0 0,0 0-1 0 0,0 0 1 0 0,-1 0 0 0 0,1 0-1 0 0,0 0 1 0 0,-1-1-1 0 0,1 1 1 0 0,-1 0-1 0 0,1-1 1 0 0,-1 1-1 0 0,1-1 1 0 0,-1 1-1 0 0,0-1 1 0 0,1 0-1 0 0,-1 0 1 0 0,0 0-40 0 0,-76 8-681 0 0,32-28-8298 0 0,34 5 2612 0 0</inkml:trace>
  <inkml:trace contextRef="#ctx0" brushRef="#br0" timeOffset="-18448.406">3495 3688 4636 0 0,'0'0'4760'0'0,"0"0"-3188"0"0,2 7-1052 0 0,0 3-215 0 0,-1-1 0 0 0,-1 1 0 0 0,1-1 0 0 0,-1 1 0 0 0,-1-1 0 0 0,0 1 0 0 0,0-1 0 0 0,-1 1 0 0 0,0-1 0 0 0,0 0 0 0 0,-1 0 0 0 0,-1 0 0 0 0,1 0 0 0 0,-4 5-305 0 0,-3 6-173 0 0,-21 40 738 0 0,8-25-4163 0 0,22-35 1032 0 0,0-1-1311 0 0</inkml:trace>
  <inkml:trace contextRef="#ctx0" brushRef="#br0" timeOffset="-18182.799">3382 3747 1332 0 0,'0'0'7853'0'0,"0"0"-6445"0"0,0 0-288 0 0,50 48 300 0 0,-34-28-212 0 0,0 1-372 0 0,0-2-396 0 0,-2 1-176 0 0,-2-2-176 0 0,0 0-76 0 0,0-1 60 0 0,2-3 44 0 0,-1 0-116 0 0,1-5-516 0 0,3 1-784 0 0,-3-9-928 0 0,-1-1-2948 0 0,5-11-1773 0 0</inkml:trace>
  <inkml:trace contextRef="#ctx0" brushRef="#br0" timeOffset="-17917.196">3930 3749 12149 0 0,'0'0'1960'0'0,"0"0"-1432"0"0,-7 4-132 0 0,-246 98-717 0 0,252-101 294 0 0,0-1 0 0 0,0 0 1 0 0,0 1-1 0 0,0-1 0 0 0,0 1 0 0 0,0-1 1 0 0,1 1-1 0 0,-1 0 0 0 0,0-1 0 0 0,0 1 1 0 0,0 0-1 0 0,1 0 0 0 0,-1-1 0 0 0,0 1 0 0 0,1 0 1 0 0,-1 0-1 0 0,0 0 0 0 0,1 0 0 0 0,-1 0 1 0 0,1 0-1 0 0,0 0 0 0 0,-1 0 0 0 0,1 0 1 0 0,0 0-1 0 0,0 0 0 0 0,-1 0 0 0 0,1 0 0 0 0,0 0 1 0 0,0 0-1 0 0,0 0 0 0 0,0 0 0 0 0,0 1 1 0 0,1-1-1 0 0,-1 0 0 0 0,0 0 0 0 0,0 0 1 0 0,1 0-1 0 0,-1 0 0 0 0,1 0 0 0 0,-1 0 0 0 0,1 0 1 0 0,-1-1-1 0 0,1 1 0 0 0,-1 0 0 0 0,1 0 1 0 0,0 0-1 0 0,0 0 0 0 0,-1-1 0 0 0,1 1 1 0 0,0 0-1 0 0,0-1 0 0 0,0 1 0 0 0,0-1 1 0 0,0 1-1 0 0,0-1 0 0 0,0 1 0 0 0,0-1 0 0 0,0 1 1 0 0,0-1 26 0 0,71 22 620 0 0,-64-20-578 0 0,134 23 1284 0 0,-75-15-5286 0 0,-131-20-3945 0 0,36 8 5869 0 0</inkml:trace>
  <inkml:trace contextRef="#ctx0" brushRef="#br0" timeOffset="-16620.409">4248 3900 908 0 0,'0'0'276'0'0,"0"0"-200"0"0,0 0 4 0 0,0 0 2320 0 0,0 0-1632 0 0,0 0-560 0 0,0 0-208 0 0,0 0-52 0 0,0 0-444 0 0,0 0-716 0 0,6-4-144 0 0,-9 3-236 0 0</inkml:trace>
  <inkml:trace contextRef="#ctx0" brushRef="#br0" timeOffset="-1032.724">5678 8140 2216 0 0,'0'0'444'0'0,"0"0"900"0"0,0 0-215 0 0,0-6-461 0 0,0-1-459 0 0,1 2-74 0 0,0 0 1 0 0,0 0 0 0 0,-1-1-1 0 0,0 1 1 0 0,0 0 0 0 0,0 0-1 0 0,0-1 1 0 0,-1 1 0 0 0,0 0-1 0 0,0 0 1 0 0,0 0 0 0 0,-1 0-1 0 0,1 0 1 0 0,-1 0 0 0 0,-1 0-1 0 0,1 0 1 0 0,-1 1 0 0 0,1-1-1 0 0,-1 1 1 0 0,-1 0 0 0 0,1 0-1 0 0,-1 0 1 0 0,-1-2-136 0 0,-45 79 2125 0 0,37 1-1112 0 0,12-73-942 0 0,1 0-1 0 0,0 1 1 0 0,0-1 0 0 0,0 0-1 0 0,0 1 1 0 0,0-1-1 0 0,0 0 1 0 0,0 1 0 0 0,0-1-1 0 0,1 0 1 0 0,-1 1 0 0 0,1-1-1 0 0,-1 0 1 0 0,1 1 0 0 0,-1-1-1 0 0,1 0 1 0 0,0 0-1 0 0,-1 0 1 0 0,1 0 0 0 0,0 0-1 0 0,0 0 1 0 0,0 0 0 0 0,0 0-1 0 0,0 0 1 0 0,0 0-1 0 0,0 0 1 0 0,0 0 0 0 0,0-1-1 0 0,0 1 1 0 0,0 0 0 0 0,1-1-1 0 0,-1 1 1 0 0,0-1-1 0 0,1 1 1 0 0,-1-1 0 0 0,0 0-1 0 0,1 0 1 0 0,-1 1 0 0 0,0-1-1 0 0,1 0 1 0 0,-1 0 0 0 0,0 0-1 0 0,1-1 1 0 0,-1 1-1 0 0,0 0 1 0 0,1 0 0 0 0,-1-1-1 0 0,0 1 1 0 0,0-1 0 0 0,1 1-1 0 0,-1-1 1 0 0,1 0-71 0 0,2-3 1 0 0,0 0 1 0 0,-1 0 0 0 0,1-1-1 0 0,-1 1 1 0 0,0-1 0 0 0,0 0-1 0 0,-1 0 1 0 0,1 0 0 0 0,-1 0-1 0 0,0 0 1 0 0,-1-1 0 0 0,1 1-1 0 0,-1-1 1 0 0,0 1 0 0 0,0-1-1 0 0,-1 1 1 0 0,0-1 0 0 0,0-3-2 0 0,1 2 10 0 0,-1 6-36 0 0,-1 1-1 0 0,1-1 1 0 0,0 0-1 0 0,-1 1 0 0 0,1-1 1 0 0,-1 0-1 0 0,1 0 0 0 0,-1 1 1 0 0,1-1-1 0 0,-1 1 0 0 0,1-1 1 0 0,-1 1-1 0 0,0-1 1 0 0,1 1-1 0 0,-1-1 0 0 0,0 1 1 0 0,0-1-1 0 0,1 1 0 0 0,-1 0 1 0 0,0-1-1 0 0,0 1 1 0 0,1 0-1 0 0,-1 0 0 0 0,0 0 1 0 0,0-1-1 0 0,0 1 0 0 0,0 0 1 0 0,1 0-1 0 0,-1 0 0 0 0,0 0 1 0 0,0 1-1 0 0,0-1 1 0 0,1 0-1 0 0,-1 0 0 0 0,0 0 1 0 0,0 1-1 0 0,0-1 0 0 0,1 0 1 0 0,-1 1-1 0 0,0-1 0 0 0,1 1 1 0 0,-1-1-1 0 0,0 1 1 0 0,1-1-1 0 0,-1 1 0 0 0,0-1 1 0 0,1 1-1 0 0,-1-1 0 0 0,1 1 1 0 0,-1 0-1 0 0,1-1 0 0 0,-1 1 1 0 0,1 0-1 0 0,0 0 1 0 0,-1-1-1 0 0,1 1 0 0 0,0 0 1 0 0,0 0 26 0 0,-42 47 558 0 0,55-30 3309 0 0,9-39-4329 0 0,-15-11-2055 0 0,-6 11-2145 0 0,-1 11-1403 0 0</inkml:trace>
  <inkml:trace contextRef="#ctx0" brushRef="#br0" timeOffset="2581.604">5641 2882 1032 0 0,'0'0'463'0'0,"0"0"-268"0"0,0 0-97 0 0,0 0-124 0 0,0 0 269 0 0,0 0 86 0 0,-4 1-71 0 0,-44 37 2739 0 0,94-44 1660 0 0,-47 7-4642 0 0,0 0 0 0 0,-1-1 0 0 0,1 1 0 0 0,0-1-1 0 0,0 1 1 0 0,-1-1 0 0 0,1 1 0 0 0,0-1 0 0 0,0 0-1 0 0,-1 0 1 0 0,1 0 0 0 0,0 0 0 0 0,-1 0 0 0 0,1 0-1 0 0,0 0 1 0 0,-1 0 0 0 0,1 0 0 0 0,0-1 0 0 0,-1 1 0 0 0,1 0-1 0 0,0-1 1 0 0,0 1 0 0 0,-1-1 0 0 0,1 0 0 0 0,0 1-1 0 0,0-1 1 0 0,0 0 0 0 0,0 0 0 0 0,0 1 0 0 0,0-1-1 0 0,0 0 1 0 0,0 0 0 0 0,0 0 0 0 0,0 0 0 0 0,1 0 0 0 0,-1-1-1 0 0,0 1 1 0 0,1 0 0 0 0,-1 0 0 0 0,1 0 0 0 0,-1-1-1 0 0,1 1 1 0 0,-1 0 0 0 0,1 0 0 0 0,0-1 0 0 0,0 1-1 0 0,0 0 1 0 0,0-1 0 0 0,0 1 0 0 0,0 0 0 0 0,0-1-1 0 0,0 1 1 0 0,0 0 0 0 0,0-1 0 0 0,1 1 0 0 0,-1 0 0 0 0,1 0-1 0 0,-1-1 1 0 0,1 1 0 0 0,-1 0-15 0 0,-4 5 179 0 0,-7 11-1 0 0,18-11 3371 0 0,2-48-2710 0 0,-9 44-929 0 0,0 0 0 0 0,1 0 0 0 0,-1 0-1 0 0,0 0 1 0 0,0 0 0 0 0,1-1 0 0 0,-1 1 0 0 0,0 0-1 0 0,0 0 1 0 0,1 0 0 0 0,-1 0 0 0 0,0 0 0 0 0,1 0-1 0 0,-1 0 1 0 0,0-1 0 0 0,0 1 0 0 0,0 0 0 0 0,1 0-1 0 0,-1 0 1 0 0,0-1 0 0 0,0 1 0 0 0,0 0 0 0 0,1-1 90 0 0,6 32-4035 0 0,-3-13-600 0 0</inkml:trace>
  <inkml:trace contextRef="#ctx0" brushRef="#br0" timeOffset="8233.608">428 2946 3724 0 0,'0'0'1983'0'0,"0"0"-971"0"0,0 0-244 0 0,0 0-224 0 0,0 0-326 0 0,0 0-136 0 0,0 0 24 0 0,0 0 3 0 0,0 0-24 0 0,2-45 1000 0 0,-91-46-541 0 0,79 168-677 0 0,9-74 185 0 0,1-1 1 0 0,-1 1-1 0 0,1-1 0 0 0,0 1 1 0 0,0-1-1 0 0,0 1 0 0 0,0-1 1 0 0,0 1-1 0 0,1-1 0 0 0,-1 1 1 0 0,1-1-1 0 0,-1 0 0 0 0,1 1 1 0 0,0-1-1 0 0,0 1 0 0 0,0-1 1 0 0,0 0-1 0 0,1 0 0 0 0,-1 0 1 0 0,0 0-1 0 0,1 0 0 0 0,0 0 1 0 0,-1 0-1 0 0,1 0 0 0 0,0-1 1 0 0,0 1-1 0 0,0-1 0 0 0,0 1 1 0 0,0-1-1 0 0,0 0 0 0 0,1 1 1 0 0,-1-1-1 0 0,0 0 0 0 0,1-1 1 0 0,-1 1-1 0 0,0 0 0 0 0,1-1 1 0 0,-1 1-1 0 0,1-1 0 0 0,-1 0 1 0 0,1 0-1 0 0,-1 0 0 0 0,1 0 1 0 0,-1 0-1 0 0,1-1 0 0 0,-1 1 1 0 0,1-1-1 0 0,-1 1 0 0 0,1-1 1 0 0,-1 0-1 0 0,0 0 0 0 0,1 0 1 0 0,-1 0-1 0 0,0-1 0 0 0,0 1-52 0 0,10-13 150 0 0,-12 13-169 0 0,0-1 0 0 0,1 1 1 0 0,-1-1-1 0 0,1 1 0 0 0,-1-1 1 0 0,1 1-1 0 0,0-1 0 0 0,-1 1 1 0 0,1 0-1 0 0,0-1 1 0 0,0 1-1 0 0,0 0 0 0 0,0 0 1 0 0,0-1-1 0 0,0 1 0 0 0,0 0 1 0 0,1 0-1 0 0,-1 0 0 0 0,0 0 1 0 0,1 1-1 0 0,-1-1 1 0 0,0 0-1 0 0,1 1 0 0 0,-1-1 1 0 0,1 1-1 0 0,-1-1 0 0 0,1 1 1 0 0,-1-1-1 0 0,1 1 1 0 0,0 0-1 0 0,-1 0 0 0 0,1 0 1 0 0,-1 0-1 0 0,1 0 0 0 0,-1 0 1 0 0,1 0-1 0 0,0 1 0 0 0,-1-1 1 0 0,1 1-1 0 0,-1-1 1 0 0,1 1-1 0 0,-1-1 0 0 0,0 1 1 0 0,1 0-1 0 0,-1 0 0 0 0,0-1 1 0 0,1 1-1 0 0,-1 0 0 0 0,0 0 1 0 0,0 1-1 0 0,0-1 1 0 0,0 0-1 0 0,0 0 0 0 0,0 0 1 0 0,0 1-1 0 0,0-1 0 0 0,0 0 1 0 0,0 1 18 0 0,12 100-291 0 0,-15-52-4127 0 0,4-39 1767 0 0,4-4-379 0 0</inkml:trace>
  <inkml:trace contextRef="#ctx0" brushRef="#br0" timeOffset="8546.087">531 2924 3768 0 0,'0'0'1094'0'0,"0"0"-78"0"0,0 0 268 0 0,0 0-125 0 0,0 0-146 0 0,0 0-24 0 0,0 0-259 0 0,0 0-436 0 0,4-2-258 0 0,4 0-43 0 0,-1 0 1 0 0,1 1-1 0 0,0 0 0 0 0,-1 0 1 0 0,1 1-1 0 0,0 0 0 0 0,0 1 0 0 0,-1-1 1 0 0,1 1-1 0 0,0 1 0 0 0,-1-1 1 0 0,1 1-1 0 0,-1 1 0 0 0,0-1 1 0 0,0 1-1 0 0,0 1 0 0 0,0-1 1 0 0,0 1-1 0 0,0 0 0 0 0,-1 1 0 0 0,0 0 1 0 0,0 0-1 0 0,0 0 0 0 0,-1 0 1 0 0,1 2 6 0 0,-4-3-9 0 0,-1-1 1 0 0,1 0 0 0 0,-1 1-1 0 0,0-1 1 0 0,0 1 0 0 0,0 0 0 0 0,0-1-1 0 0,0 1 1 0 0,-1 0 0 0 0,0-1-1 0 0,0 1 1 0 0,0 0 0 0 0,0 0-1 0 0,-1-1 1 0 0,1 1 0 0 0,-1 0-1 0 0,0-1 1 0 0,0 1 0 0 0,0 0-1 0 0,-1-1 1 0 0,1 0 0 0 0,-1 1 0 0 0,0-1-1 0 0,0 0 1 0 0,0 0 0 0 0,0 0-1 0 0,0 0 1 0 0,-1 0 0 0 0,0 0-1 0 0,1-1 1 0 0,-1 1 0 0 0,-1 0 8 0 0,-20 34-3408 0 0,19-27-406 0 0</inkml:trace>
  <inkml:trace contextRef="#ctx0" brushRef="#br0" timeOffset="8796.069">742 3110 8553 0 0,'0'0'2120'0'0,"0"0"-988"0"0,0 0-144 0 0,0 0-272 0 0,-52-22-592 0 0,7 11-124 0 0,-17-4-776 0 0,-6-2-1536 0 0,12 4-3229 0 0</inkml:trace>
  <inkml:trace contextRef="#ctx0" brushRef="#br0" timeOffset="44135.638">6107 1702 144 0 0,'0'0'836'0'0,"0"0"-836"0"0,0 0-68 0 0,0 0-296 0 0,0 0-184 0 0</inkml:trace>
  <inkml:trace contextRef="#ctx0" brushRef="#br0" timeOffset="45826.374">6509 1725 364 0 0,'0'0'520'0'0,"0"0"-339"0"0,0 0-155 0 0,7 0-11 0 0,25 1 366 0 0,0-1-1 0 0,0-1 1 0 0,-1-2 0 0 0,1-1-1 0 0,-1-2 1 0 0,0-1 0 0 0,0-1-1 0 0,0-2 1 0 0,-1-1 0 0 0,-1-1-1 0 0,13-8-380 0 0,-25 10 88 0 0,0 0-1 0 0,-1-1 1 0 0,0 0-1 0 0,0-1 0 0 0,-1-1 1 0 0,-1-1-1 0 0,-1 0 1 0 0,0-1-1 0 0,0 0 1 0 0,-2-1-1 0 0,0 0 1 0 0,0-1-1 0 0,-2 0 1 0 0,0-1-1 0 0,-1 1 0 0 0,-1-2 1 0 0,-1 1-1 0 0,0-1 1 0 0,-1 0-1 0 0,-1 0 1 0 0,-1-1-1 0 0,-1 1 1 0 0,-1-3-88 0 0,-2-6 47 0 0,-1 1 0 0 0,-2-1 1 0 0,0 1-1 0 0,-2-1 0 0 0,-1 2 0 0 0,-1-1 1 0 0,-2 1-1 0 0,0 0 0 0 0,-2 1 1 0 0,-1 0-1 0 0,-1 1 0 0 0,0 0 1 0 0,-2 2-1 0 0,-1-1 0 0 0,-16-15-47 0 0,-7-5-102 0 0,-2 2 1 0 0,-1 1-1 0 0,-2 3 0 0 0,-1 1 0 0 0,-3 3 0 0 0,0 2 0 0 0,-5 0 102 0 0,-55-20 33 0 0,-2 4 0 0 0,-2 5 0 0 0,-2 6 0 0 0,-1 4 0 0 0,-1 5-1 0 0,-2 6 1 0 0,0 5 0 0 0,-49 2-33 0 0,-117-3 197 0 0,-1 13 0 0 0,-276 31-197 0 0,364 1 263 0 0,148-20-224 0 0,1 2 0 0 0,1 2 0 0 0,0 3 0 0 0,1 1 0 0 0,0 3 0 0 0,2 1 0 0 0,0 3 0 0 0,1 1 0 0 0,2 2 0 0 0,1 3 0 0 0,0 0 0 0 0,3 3 0 0 0,0 1 0 0 0,-32 39-39 0 0,44-40 48 0 0,1 1 1 0 0,1 2 0 0 0,2 0-1 0 0,1 2 1 0 0,2 0-1 0 0,2 1 1 0 0,1 1-1 0 0,2 1 1 0 0,2 0-1 0 0,2 0 1 0 0,1 1 0 0 0,2 1-1 0 0,-1 30-48 0 0,5-50 31 0 0,0-1-1 0 0,2 1 0 0 0,0 0 1 0 0,1 0-1 0 0,2 0 0 0 0,0 0 1 0 0,1 0-1 0 0,1-1 0 0 0,1 1 1 0 0,1-1-1 0 0,1 0 0 0 0,1-1 1 0 0,1 0-1 0 0,0 0 0 0 0,2 0 1 0 0,0-2-1 0 0,1 1 0 0 0,11 11-30 0 0,13 5 169 0 0,2-2-1 0 0,2-1 0 0 0,0-2 1 0 0,2-2-1 0 0,2-2 1 0 0,0-1-1 0 0,1-3 0 0 0,2-1 1 0 0,0-3-1 0 0,1-1 0 0 0,13 0-168 0 0,77 16 346 0 0,1-5 0 0 0,1-7 0 0 0,113 1-346 0 0,-163-15 55 0 0</inkml:trace>
  <inkml:trace contextRef="#ctx0" brushRef="#br0" timeOffset="49932.424">5903 1392 2752 0 0,'-7'-2'225'0'0,"-8"-1"-204"0"0,0-1-1 0 0,0-1 1 0 0,0 0-1 0 0,1 0 1 0 0,-1-2 0 0 0,1 1-1 0 0,1-2 1 0 0,0 0 0 0 0,0-1-1 0 0,0 0 1 0 0,1-1-1 0 0,0 0 1 0 0,1-1 0 0 0,0 0-1 0 0,1-1 1 0 0,0 0 0 0 0,-7-13-21 0 0,8 8 114 0 0,1-2 0 0 0,1 1 1 0 0,1-1-1 0 0,0 0 0 0 0,1-1 1 0 0,1 1-1 0 0,1-1 0 0 0,1 0 1 0 0,1 1-1 0 0,0-1 0 0 0,2 0 1 0 0,1-14-115 0 0,0 23-81 0 0,-1 0 1 0 0,1 1-1 0 0,1-1 0 0 0,0 0 1 0 0,0 1-1 0 0,1 0 0 0 0,1 0 1 0 0,0 0-1 0 0,0 0 1 0 0,0 1-1 0 0,2 0 0 0 0,-1 0 1 0 0,1 0-1 0 0,0 1 0 0 0,1 0 1 0 0,-1 0-1 0 0,2 1 1 0 0,-1 0-1 0 0,1 1 0 0 0,0 0 1 0 0,0 0-1 0 0,1 1 1 0 0,0 0-1 0 0,1 0 81 0 0,8-1 54 0 0,0 1-1 0 0,0 0 1 0 0,1 2 0 0 0,-1 1 0 0 0,1 0 0 0 0,-1 1-1 0 0,1 1 1 0 0,0 1 0 0 0,-1 1 0 0 0,1 0 0 0 0,-1 2-1 0 0,1 0 1 0 0,-1 1 0 0 0,-1 1 0 0 0,1 1 0 0 0,-1 0-1 0 0,0 2 1 0 0,-1 0 0 0 0,1 1-54 0 0,-4-3 74 0 0,0 1 0 0 0,-1 1 0 0 0,-1-1 0 0 0,1 2 0 0 0,-2 0 0 0 0,1 0 1 0 0,-1 1-1 0 0,-1 1 0 0 0,0 0 0 0 0,0 0 0 0 0,-2 1 0 0 0,1 0 0 0 0,-2 0 0 0 0,1 1 0 0 0,-2 0 0 0 0,0 1 1 0 0,-1-1-1 0 0,0 1 0 0 0,-1 0 0 0 0,-1 0 0 0 0,0 0 0 0 0,-1 1 0 0 0,-1-1 0 0 0,0 5-74 0 0,-4-9-132 0 0,0-1-1 0 0,0 0 1 0 0,-1 0 0 0 0,0 0-1 0 0,-1 0 1 0 0,0-1 0 0 0,0 1-1 0 0,-1-1 1 0 0,-1-1-1 0 0,1 1 1 0 0,-1-1 0 0 0,-1 0-1 0 0,1-1 1 0 0,-1 0 0 0 0,-1 0-1 0 0,1-1 1 0 0,-1 1-1 0 0,0-2 1 0 0,-1 0 0 0 0,1 0-1 0 0,-1 0 1 0 0,-7 1 132 0 0,-28 14-1749 0 0</inkml:trace>
  <inkml:trace contextRef="#ctx0" brushRef="#br0" timeOffset="50416.76">6650 1444 2872 0 0,'-50'-5'524'0'0,"-3"3"-524"0"0,-13-3-96 0 0,-5 4 52 0 0,-5-1 44 0 0,-5 2 0 0 0,-2 0-4 0 0,-3 0 0 0 0,-3 3-4 0 0,-4 1 8 0 0,-3-1 12 0 0,-3 0 92 0 0,2-2 80 0 0,4-1-184 0 0,3 0-576 0 0,23-2-740 0 0</inkml:trace>
  <inkml:trace contextRef="#ctx0" brushRef="#br0" timeOffset="50822.988">4597 1100 572 0 0,'-2'-11'46'0'0,"0"-1"0"0"0,1 1 0 0 0,1-1 0 0 0,0 1-1 0 0,0-1 1 0 0,1 0 0 0 0,1 1 0 0 0,0 0 0 0 0,0-1 0 0 0,1 1 0 0 0,1 0 0 0 0,-1 0 0 0 0,2 0-1 0 0,0 1 1 0 0,0-1 0 0 0,1 1 0 0 0,0 1 0 0 0,1-1 0 0 0,0 1 0 0 0,0 0 0 0 0,1 0 0 0 0,0 1-1 0 0,9-7-45 0 0,25-28-65 0 0,3 2-1 0 0,2 2 0 0 0,1 2 1 0 0,1 2-1 0 0,3 2 0 0 0,0 2 1 0 0,2 3-1 0 0,1 2 0 0 0,1 2 1 0 0,1 3-1 0 0,1 3 0 0 0,1 2 1 0 0,0 3-1 0 0,54-5 66 0 0,-6 9 211 0 0,0 4-1 0 0,1 6 1 0 0,-1 4 0 0 0,0 5-1 0 0,0 4 1 0 0,-2 5 0 0 0,29 12-211 0 0,-94-19 196 0 0,0 1 0 0 0,-1 1 0 0 0,-1 3 0 0 0,0 1 0 0 0,-2 1 0 0 0,0 2 0 0 0,-1 2 1 0 0,-1 1-1 0 0,-1 2 0 0 0,-2 1 0 0 0,-1 2 0 0 0,0 1 0 0 0,-3 1 0 0 0,0 1 0 0 0,-2 1 0 0 0,-2 1 0 0 0,-1 2 0 0 0,-2 0 1 0 0,10 25-197 0 0,-23-46-3 0 0,-2 1 1 0 0,0 0 0 0 0,-1-1 0 0 0,0 2 0 0 0,-1-1 0 0 0,-1 0 0 0 0,-1 0 0 0 0,0 1 0 0 0,-1-1 0 0 0,-1 1 0 0 0,0-1 0 0 0,-2 0 0 0 0,0 1 0 0 0,0-1 0 0 0,-1 0 0 0 0,-1-1 0 0 0,-1 1 0 0 0,0-1 0 0 0,-1 0 0 0 0,-1-1 0 0 0,0 1 0 0 0,-1-2 0 0 0,-1 1-1 0 0,0-1 1 0 0,0-1 0 0 0,-1 1 0 0 0,-1-2 0 0 0,0 0 0 0 0,-1 0 0 0 0,-1-1 2 0 0,-38 18 156 0 0,-1-2 0 0 0,-1-3 0 0 0,-2-2 0 0 0,0-2 0 0 0,0-3 0 0 0,-2-3 0 0 0,0-2 0 0 0,0-2 0 0 0,-1-3 0 0 0,0-3 0 0 0,0-2 0 0 0,0-3 0 0 0,-15-4-156 0 0,58 6-59 0 0,-195-11-5280 0 0,157 4 2862 0 0</inkml:trace>
  <inkml:trace contextRef="#ctx0" brushRef="#br1" timeOffset="81645.901">4426 1385 3160 0 0,'0'0'0'0'0,"0"0"-1592"0"0,0 0 616 0 0</inkml:trace>
  <inkml:trace contextRef="#ctx0" brushRef="#br1" timeOffset="82145.87">4351 1459 2256 0 0,'0'0'1788'0'0,"0"0"-327"0"0,0 0-231 0 0,0 0-284 0 0,0 0-206 0 0,0 0-106 0 0,0 0 14 0 0,-6 7 7 0 0,-102 103 1561 0 0,75-96-2049 0 0,0-2-1 0 0,0-1 0 0 0,-1-2 1 0 0,-1-1-1 0 0,1-2 0 0 0,-1-2 1 0 0,0 0-1 0 0,-1-3 0 0 0,1-1 1 0 0,0-1-1 0 0,0-2 0 0 0,0-2 1 0 0,0-1-1 0 0,1-2 0 0 0,0-1 0 0 0,0-1 1 0 0,1-2-1 0 0,-24-13-166 0 0,28 11 40 0 0,1-2 0 0 0,0-1 0 0 0,1-1 0 0 0,1-1 0 0 0,1-1 0 0 0,0-1 1 0 0,2-2-1 0 0,1 0 0 0 0,1-1 0 0 0,0-2 0 0 0,2 0 0 0 0,1-1 0 0 0,2 0 0 0 0,0-2 0 0 0,2 0 0 0 0,1 0 0 0 0,1-1 0 0 0,2-1 0 0 0,1 0 0 0 0,1 0 0 0 0,2-1 0 0 0,1 0 0 0 0,1 0 1 0 0,2-2-41 0 0,3 22-35 0 0,-1-1 1 0 0,2 0 0 0 0,0 1-1 0 0,0-1 1 0 0,1 1 0 0 0,1 0-1 0 0,0 0 1 0 0,0 0 0 0 0,2 0-1 0 0,-1 1 1 0 0,1 0 0 0 0,1 0-1 0 0,0 1 1 0 0,0-1 0 0 0,1 1-1 0 0,1 1 1 0 0,-1 0 0 0 0,2 0-1 0 0,-1 1 1 0 0,1 0 0 0 0,0 0-1 0 0,1 1 1 0 0,0 0 0 0 0,0 1-1 0 0,0 1 1 0 0,1 0 0 0 0,9-3 34 0 0,27-10-44 0 0,2 1 0 0 0,0 3 0 0 0,0 3 0 0 0,2 1 0 0 0,-1 3 1 0 0,1 2-1 0 0,0 2 0 0 0,0 2 0 0 0,0 3 0 0 0,15 4 44 0 0,-24 2 55 0 0,-1 3 1 0 0,-1 1-1 0 0,0 2 0 0 0,-1 2 1 0 0,0 2-1 0 0,-2 1 0 0 0,0 2 1 0 0,-1 2-1 0 0,-1 1 0 0 0,-2 2 1 0 0,0 1-1 0 0,-2 2 0 0 0,-1 1 1 0 0,-1 1-1 0 0,-2 2 0 0 0,-1 0 1 0 0,-2 2-1 0 0,8 16-55 0 0,-22-36 48 0 0,0 1 0 0 0,-1 0 0 0 0,-1 0 0 0 0,-1 1 0 0 0,0 0 0 0 0,-2 0 0 0 0,0 1 0 0 0,0 0 0 0 0,-2 0 0 0 0,0 0 0 0 0,-1 0 0 0 0,-1 1 0 0 0,-1 0 0 0 0,0-1 0 0 0,-2 1 0 0 0,0-1 0 0 0,-1 1 0 0 0,0-1 0 0 0,-2 1 0 0 0,0-1 0 0 0,-1 0 0 0 0,-1-1 0 0 0,-1 1 0 0 0,0-1 0 0 0,-2 0 0 0 0,0-1 0 0 0,0 0 0 0 0,-1 0 0 0 0,-1-1 0 0 0,-1-1 0 0 0,0 0 0 0 0,-1 0 0 0 0,-7 4-48 0 0,2-4 114 0 0,0-1 0 0 0,-1-1 0 0 0,0-1 0 0 0,-1-1 0 0 0,0-1 0 0 0,-1 0 0 0 0,0-2 0 0 0,-1 0 0 0 0,1-2 0 0 0,-1 0 0 0 0,0-1 0 0 0,0-1 0 0 0,-1-2 0 0 0,1 0 0 0 0,0-1 0 0 0,-1-1 0 0 0,-2-1-114 0 0,-145-34-5261 0 0,164 34-1157 0 0,5-4-1585 0 0</inkml:trace>
  <inkml:trace contextRef="#ctx0" brushRef="#br1" timeOffset="82845.975">3384 841 11745 0 0,'0'0'847'0'0,"-9"-5"-670"0"0,-56-27 251 0 0,-1 2 0 0 0,-2 4 0 0 0,-1 3 0 0 0,-1 2 0 0 0,-63-9-428 0 0,-111-33-522 0 0,245 63 498 0 0,-1 0 1 0 0,1 1-1 0 0,-1-1 0 0 0,1 0 0 0 0,0 0 0 0 0,-1 0 0 0 0,1 0 0 0 0,-1 0 0 0 0,1 0 0 0 0,0 0 0 0 0,-1 0 1 0 0,1 0-1 0 0,-1 0 0 0 0,1 0 0 0 0,-1 0 0 0 0,1 0 0 0 0,0-1 0 0 0,-1 1 0 0 0,1 0 0 0 0,-1 0 1 0 0,1-1-1 0 0,-1 1 0 0 0,1 0 0 0 0,-1-1 0 0 0,1 1 0 0 0,-1 0 0 0 0,1-1 0 0 0,-1 1 0 0 0,0-1 0 0 0,1 1 1 0 0,-1-1-1 0 0,0 1 0 0 0,1-1 0 0 0,-1 1 0 0 0,0-1 0 0 0,0 1 0 0 0,1-1 0 0 0,-1 1 0 0 0,0-1 1 0 0,0 1-1 0 0,0-1 0 0 0,0 0 0 0 0,0 1 0 0 0,0-1 0 0 0,0 1 0 0 0,0-1 0 0 0,0 0 0 0 0,0 1 0 0 0,0-1 1 0 0,0 1-1 0 0,0-1 0 0 0,0 1 0 0 0,0-1 0 0 0,-1 0 0 0 0,1 1 0 0 0,0-1 0 0 0,0 1 0 0 0,-1-1 1 0 0,1 1 23 0 0,35-21 280 0 0,-101 7-84 0 0,64 15-180 0 0,-1 0 0 0 0,0 0 0 0 0,1 1 1 0 0,0-1-1 0 0,-1 1 0 0 0,1-1 0 0 0,0 1 0 0 0,0 0 1 0 0,0 0-1 0 0,0 0 0 0 0,0 0 0 0 0,0 0 0 0 0,0 1 1 0 0,1-1-1 0 0,-1 0 0 0 0,1 1 0 0 0,0-1 0 0 0,0 1 1 0 0,0 0-1 0 0,0-1 0 0 0,0 1 0 0 0,0 0 0 0 0,1 0 1 0 0,0-1-1 0 0,-1 1 0 0 0,1 0 0 0 0,0 0 0 0 0,0 0 1 0 0,0-1-1 0 0,1 1 0 0 0,-1 0 0 0 0,1 0 0 0 0,-1 0 0 0 0,1-1 1 0 0,0 1-1 0 0,0 0 0 0 0,0-1 0 0 0,1 1 0 0 0,-1-1 1 0 0,0 0-1 0 0,1 1 0 0 0,0-1 0 0 0,-1 0 0 0 0,1 0 1 0 0,0 0-1 0 0,0 0 0 0 0,0 0 0 0 0,1 0 0 0 0,-1 0 1 0 0,0-1-1 0 0,1 1 0 0 0,0-1-16 0 0,26 20-674 0 0,-7-9-3057 0 0,-5-3-2840 0 0</inkml:trace>
  <inkml:trace contextRef="#ctx0" brushRef="#br1" timeOffset="83268.182">1135 118 7885 0 0,'0'0'1838'0'0,"0"0"-1261"0"0,3 9-68 0 0,92 222 4019 0 0,-79-205-5179 0 0,-11-30-7248 0 0,-4-11 1112 0 0</inkml:trace>
  <inkml:trace contextRef="#ctx0" brushRef="#br1" timeOffset="83502.541">1231 62 8757 0 0,'5'1'1177'0'0,"110"37"2231"0"0,-112-37-3366 0 0,-1 0-1 0 0,0 0 1 0 0,0 0-1 0 0,1 1 1 0 0,-1-1-1 0 0,0 0 1 0 0,0 1-1 0 0,0 0 1 0 0,0-1-1 0 0,-1 1 1 0 0,1 0 0 0 0,0 0-1 0 0,-1 0 1 0 0,1 0-1 0 0,-1 0 1 0 0,0 0-1 0 0,1 0 1 0 0,-1 1-1 0 0,0-1 1 0 0,0 0-1 0 0,-1 1 1 0 0,1-1-1 0 0,-1 1 1 0 0,1-1-1 0 0,-1 1 1 0 0,1-1-1 0 0,-1 1 1 0 0,0-1-1 0 0,0 1 1 0 0,-1-1-1 0 0,1 1 1 0 0,0-1-1 0 0,-1 1 1 0 0,0-1-1 0 0,1 1 1 0 0,-1-1-1 0 0,0 0 1 0 0,0 1-1 0 0,0-1 1 0 0,-1 0-1 0 0,1 0 1 0 0,0 0-1 0 0,-1 0 1 0 0,0 0-1 0 0,1 0 1 0 0,-1 0-1 0 0,-1 1-41 0 0,-47 29-579 0 0,11-28-7610 0 0,22-8 1664 0 0</inkml:trace>
  <inkml:trace contextRef="#ctx0" brushRef="#br1" timeOffset="83752.519">1582 1 8413 0 0,'0'0'1768'0'0,"0"0"-1246"0"0,-2 6 336 0 0,-16 50 1203 0 0,11-38-1854 0 0,1 0 0 0 0,0 0-1 0 0,1 0 1 0 0,1 1 0 0 0,1-1 0 0 0,0 1 0 0 0,2 0-1 0 0,0 0 1 0 0,1 0 0 0 0,1 0 0 0 0,1 8-207 0 0,0-22-23 0 0,0 0 1 0 0,0 0-1 0 0,0 0 1 0 0,1 0 0 0 0,0 0-1 0 0,0 0 1 0 0,0 0-1 0 0,0-1 1 0 0,1 0-1 0 0,0 0 1 0 0,0 0 0 0 0,0 0-1 0 0,0 0 1 0 0,1-1-1 0 0,-1 0 1 0 0,1 0-1 0 0,0 0 1 0 0,0 0-1 0 0,0-1 1 0 0,0 0 0 0 0,2 1 22 0 0,72 13-4866 0 0,-59-15-302 0 0</inkml:trace>
  <inkml:trace contextRef="#ctx0" brushRef="#br1" timeOffset="83908.758">1939 117 11265 0 0,'0'0'1296'0'0,"0"0"-1192"0"0,0 0 524 0 0,-6 41 44 0 0,-1-24-52 0 0,-3 0-52 0 0,-2 2-176 0 0,2-1-228 0 0,-4 0-164 0 0,1-2 44 0 0,-1 0-44 0 0,2-4-552 0 0,0-2-156 0 0,2-3-436 0 0,1-4-480 0 0,0-3-984 0 0,3-3-2901 0 0</inkml:trace>
  <inkml:trace contextRef="#ctx0" brushRef="#br1" timeOffset="84080.625">1747 127 10033 0 0,'0'0'1160'0'0,"0"0"-968"0"0,0 0 760 0 0,45 44 224 0 0,-28-28-404 0 0,-1 2-64 0 0,0-1-252 0 0,1 1-292 0 0,0 0-104 0 0,-1-2 16 0 0,-1-1-24 0 0,1-3-52 0 0,-1 0-324 0 0,1-4-560 0 0,1-4-308 0 0,1-4-932 0 0,-5 0-3745 0 0</inkml:trace>
  <inkml:trace contextRef="#ctx0" brushRef="#br1" timeOffset="84299.354">2268 103 12177 0 0,'0'0'934'0'0,"0"0"-314"0"0,-7 4 76 0 0,-62 28 505 0 0,57-28-1303 0 0,1 0 1 0 0,-1 1 0 0 0,1 0 0 0 0,-1 1 0 0 0,2 0 0 0 0,-1 1 0 0 0,1 0 0 0 0,0 1 0 0 0,0 0 0 0 0,1 0 0 0 0,-1 2 101 0 0,9-9-9 0 0,1 0 0 0 0,-1 1 0 0 0,1-1 0 0 0,-1 0 0 0 0,1 0-1 0 0,-1 1 1 0 0,1-1 0 0 0,-1 0 0 0 0,1 1 0 0 0,0-1 0 0 0,0 0 0 0 0,0 1 0 0 0,0-1 0 0 0,0 0 0 0 0,0 1-1 0 0,0-1 1 0 0,0 0 0 0 0,1 1 0 0 0,-1-1 0 0 0,0 0 0 0 0,1 1 0 0 0,-1-1 0 0 0,1 0 0 0 0,0 0 0 0 0,-1 1-1 0 0,1-1 1 0 0,0 0 0 0 0,0 0 0 0 0,0 0 0 0 0,-1 0 0 0 0,1 0 0 0 0,0 0 0 0 0,1 0 0 0 0,-1 0 0 0 0,0-1 0 0 0,0 1-1 0 0,0 0 1 0 0,0-1 0 0 0,0 1 0 0 0,1-1 0 0 0,-1 1 0 0 0,0-1 0 0 0,1 1 0 0 0,-1-1 0 0 0,2 0 9 0 0,71 22 557 0 0,-64-20-574 0 0,141 26-333 0 0,-152-23-9367 0 0,-7-5 6429 0 0</inkml:trace>
  <inkml:trace contextRef="#ctx0" brushRef="#br1" timeOffset="84549.336">2139 324 5320 0 0,'0'0'2457'0'0,"0"0"-861"0"0,0 0 508 0 0,0 0-632 0 0,0 0-476 0 0,23 38-312 0 0,-11-26-80 0 0,5-3-88 0 0,-3 2-152 0 0,1 0-196 0 0,-3-1-168 0 0,2 0-64 0 0,-2-1-64 0 0,-2 1-476 0 0,-2-3-964 0 0,-2 0-1360 0 0,5-5-5365 0 0</inkml:trace>
  <inkml:trace contextRef="#ctx0" brushRef="#br1" timeOffset="85215.731">2588 217 2604 0 0,'0'0'1348'0'0,"0"0"-123"0"0,0 0 221 0 0,0 0 30 0 0,0 0-76 0 0,0 0-95 0 0,0 0-125 0 0,0 0-135 0 0,0 0-294 0 0,-5-9-308 0 0,10 9-426 0 0,0 1 1 0 0,1 0-1 0 0,-1 0 1 0 0,0 1 0 0 0,1-1-1 0 0,-1 1 1 0 0,0 0-1 0 0,0 1 1 0 0,0-1-1 0 0,-1 1 1 0 0,1 0 0 0 0,-1 0-1 0 0,1 0 1 0 0,-1 1-1 0 0,0 0 1 0 0,0-1-1 0 0,-1 1 1 0 0,1 1 0 0 0,-1-1-1 0 0,0 0 1 0 0,0 1-1 0 0,0 0 1 0 0,0 0 0 0 0,-1 0-1 0 0,0 0 1 0 0,0 0-1 0 0,-1 0 1 0 0,1 0-1 0 0,-1 1 1 0 0,0 2-18 0 0,-56 35 1026 0 0,9-40-4860 0 0,41-7-424 0 0,4-6-2674 0 0</inkml:trace>
  <inkml:trace contextRef="#ctx0" brushRef="#br1" timeOffset="85450.295">2751 228 11249 0 0,'0'0'806'0'0,"0"0"-499"0"0,0 0 188 0 0,-7 3 28 0 0,4-2-504 0 0,0-1-1 0 0,1 1 1 0 0,-1 0 0 0 0,0 0-1 0 0,0 0 1 0 0,1 0 0 0 0,-1 1-1 0 0,1-1 1 0 0,-1 1 0 0 0,1-1-1 0 0,-1 1 1 0 0,1 0 0 0 0,0 0-1 0 0,0 0 1 0 0,0 0 0 0 0,0 0 0 0 0,0 0-1 0 0,0 1 1 0 0,1-1 0 0 0,-1 1-1 0 0,1-1 1 0 0,0 1 0 0 0,0 0-1 0 0,0-1 1 0 0,0 1 0 0 0,0 0-1 0 0,0 0 1 0 0,1 0 0 0 0,-1 0-1 0 0,1 0 1 0 0,0-1 0 0 0,0 1-1 0 0,0 0 1 0 0,0 0 0 0 0,0 0-1 0 0,1 0 1 0 0,0 0 0 0 0,-1 0 0 0 0,1-1-1 0 0,0 1 1 0 0,0 0 0 0 0,0 0-1 0 0,1-1 1 0 0,-1 1 0 0 0,1 0-19 0 0,69 33-420 0 0,-19-30-3548 0 0,-33-5-1337 0 0</inkml:trace>
  <inkml:trace contextRef="#ctx0" brushRef="#br1" timeOffset="85622.159">2997 249 13789 0 0,'0'0'1440'0'0,"0"0"-1188"0"0,31 45 0 0 0,-24-25 124 0 0,-1 0-132 0 0,-5 1-7 0 0,-1 2-125 0 0,-6-1 0 0 0,-6 2-108 0 0,-7 1-4 0 0,-9 4-617 0 0,-3-5-739 0 0,3-7-3420 0 0,-10-4-5033 0 0</inkml:trace>
  <inkml:trace contextRef="#ctx0" brushRef="#br1" timeOffset="110401.619">3899 1385 3088 0 0,'0'0'221'0'0,"0"0"-235"0"0,0 0 35 0 0,-8 5 120 0 0,-137 58 3473 0 0,119-62-3332 0 0,0-1 1 0 0,-1-1 0 0 0,1-1 0 0 0,0-2 0 0 0,0 0-1 0 0,0-2 1 0 0,0-1 0 0 0,1-1 0 0 0,0-1 0 0 0,1-1-1 0 0,0-1 1 0 0,-14-9-283 0 0,28 13 119 0 0,0 0 0 0 0,0-1 0 0 0,1 0 0 0 0,0 0 0 0 0,0-1-1 0 0,1 0 1 0 0,0 0 0 0 0,1-1 0 0 0,0 0 0 0 0,0-1 0 0 0,1 1-1 0 0,1-1 1 0 0,0-1 0 0 0,0 1 0 0 0,1-1 0 0 0,0 1 0 0 0,1-1-1 0 0,0 0 1 0 0,1 0 0 0 0,1-1 0 0 0,0 1 0 0 0,0 0 0 0 0,2-11-119 0 0,0 5-57 0 0,0-1-1 0 0,1 0 1 0 0,1 1 0 0 0,1 0 0 0 0,1 0 0 0 0,0 0 0 0 0,1 0 0 0 0,1 1 0 0 0,1 0 0 0 0,0 0 0 0 0,1 1-1 0 0,1 0 1 0 0,1 1 0 0 0,0 0 0 0 0,6-6 57 0 0,2 5-62 0 0,0 0-1 0 0,1 0 1 0 0,1 2 0 0 0,0 1 0 0 0,1 0-1 0 0,0 2 1 0 0,1 1 0 0 0,0 0-1 0 0,1 2 1 0 0,0 0 0 0 0,0 2-1 0 0,0 1 1 0 0,1 1 0 0 0,0 1-1 0 0,0 1 1 0 0,0 1 0 0 0,0 1-1 0 0,0 1 1 0 0,0 1 0 0 0,0 2-1 0 0,0 0 1 0 0,-1 2 0 0 0,0 1 0 0 0,0 0-1 0 0,0 2 1 0 0,-1 1 0 0 0,-1 1-1 0 0,1 0 1 0 0,-2 2 0 0 0,16 12 62 0 0,-12-7 46 0 0,-1 2-1 0 0,0 1 1 0 0,-2 1 0 0 0,0 1 0 0 0,-2 0 0 0 0,0 2 0 0 0,-2 0 0 0 0,-1 1 0 0 0,11 23-46 0 0,-21-37 46 0 0,-1 0 1 0 0,-1 0-1 0 0,0 1 0 0 0,0 0 1 0 0,-1 0-1 0 0,-1 0 1 0 0,-1 0-1 0 0,1 1 1 0 0,-2-1-1 0 0,0 1 1 0 0,-1-1-1 0 0,0 1 1 0 0,-1-1-1 0 0,0 1 0 0 0,-1-1 1 0 0,-1 0-1 0 0,0 0 1 0 0,-1 0-1 0 0,0 0 1 0 0,-1 0-1 0 0,0-1 1 0 0,-1 1-1 0 0,-5 5-46 0 0,-2-4 147 0 0,-1 0 1 0 0,0-1-1 0 0,-1-1 0 0 0,0 0 1 0 0,-1-1-1 0 0,0-1 0 0 0,-1-1 1 0 0,0 0-1 0 0,-1-1 0 0 0,0-1 1 0 0,0 0-1 0 0,0-2 0 0 0,-1 0 0 0 0,0-1 1 0 0,0 0-1 0 0,0-2 0 0 0,0 0 1 0 0,0-2-1 0 0,-9 0-147 0 0,-29 0 189 0 0,0-3-1 0 0,0-2 1 0 0,0-2-1 0 0,1-3 1 0 0,0-3 0 0 0,1-1-1 0 0,-16-9-188 0 0,-38-34-705 0 0,57-5-3777 0 0,37 34-170 0 0</inkml:trace>
  <inkml:trace contextRef="#ctx0" brushRef="#br1" timeOffset="110854.711">3818 1193 2052 0 0,'0'0'0'0'0</inkml:trace>
  <inkml:trace contextRef="#ctx0" brushRef="#br1" timeOffset="111104.695">3948 1228 6973 0 0,'0'0'0'0'0,"0"0"-6445"0"0</inkml:trace>
  <inkml:trace contextRef="#ctx0" brushRef="#br0" timeOffset="189638.848">4071 7981 2236 0 0,'0'0'1524'0'0,"0"0"2181"0"0,0 0-1887 0 0,0 0-871 0 0,0 0-28 0 0,0 0-46 0 0,0 0-263 0 0,0 0-239 0 0,0 0-67 0 0,-7-5-12 0 0,-21-15-56 0 0,26 20-211 0 0,1 0 0 0 0,-1 0-1 0 0,0 0 1 0 0,0 0 0 0 0,0 0 0 0 0,0 1-1 0 0,0-1 1 0 0,0 1 0 0 0,0-1 0 0 0,1 1-1 0 0,-1 0 1 0 0,0-1 0 0 0,1 1-1 0 0,-1 0 1 0 0,0 0 0 0 0,1 1 0 0 0,-1-1-1 0 0,1 0 1 0 0,-1 0 0 0 0,1 1 0 0 0,0-1-1 0 0,0 1 1 0 0,0-1 0 0 0,-1 1-1 0 0,1-1 1 0 0,1 1 0 0 0,-1 0 0 0 0,0 0-1 0 0,0-1 1 0 0,1 1 0 0 0,-1 0 0 0 0,1 0-1 0 0,-1 0 1 0 0,1 0 0 0 0,0 0-1 0 0,0-1 1 0 0,0 1 0 0 0,0 0 0 0 0,0 0-1 0 0,0 0 1 0 0,0 0 0 0 0,1 0 0 0 0,-1 0-1 0 0,1 0 1 0 0,0 1-25 0 0,-1-4 54 0 0,0-1-1 0 0,0 1 1 0 0,0 0 0 0 0,1 0-1 0 0,-1 0 1 0 0,1 0 0 0 0,-1 0 0 0 0,1 0-1 0 0,-1 0 1 0 0,1 0 0 0 0,-1 0-1 0 0,1 0 1 0 0,0 0 0 0 0,0 0-1 0 0,-1 0 1 0 0,1 0 0 0 0,0 0-1 0 0,0 1 1 0 0,0-1 0 0 0,0 0-1 0 0,0 1 1 0 0,0-1 0 0 0,0 1 0 0 0,0-1-1 0 0,0 1 1 0 0,0-1 0 0 0,0 1-1 0 0,1 0 1 0 0,-1-1 0 0 0,0 1-1 0 0,0 0 1 0 0,0 0 0 0 0,0 0-1 0 0,1 0 1 0 0,-1 0 0 0 0,0 0-1 0 0,0 0 1 0 0,0 1 0 0 0,0-1-1 0 0,0 0 1 0 0,1 1 0 0 0,-1-1 0 0 0,0 1-1 0 0,0-1 1 0 0,0 1 0 0 0,0-1-1 0 0,0 1 1 0 0,0 0 0 0 0,0-1-1 0 0,0 1 1 0 0,-1 0 0 0 0,1 0-1 0 0,0 0 1 0 0,0 0 0 0 0,-1-1-1 0 0,1 1 1 0 0,0 0 0 0 0,-1 0 0 0 0,1 1-1 0 0,-1-1 1 0 0,1 0 0 0 0,-1 0-1 0 0,0 0 1 0 0,1 0 0 0 0,-1 0-1 0 0,0 0 1 0 0,0 1-54 0 0,-39-75-755 0 0,39 72 627 0 0,-3 22-281 0 0,3-20 453 0 0,-1 0 0 0 0,0 0 1 0 0,1 0-1 0 0,-1 1 1 0 0,1-1-1 0 0,-1 0 1 0 0,1 1-1 0 0,0-1 1 0 0,-1 0-1 0 0,1 1 1 0 0,0-1-1 0 0,0 0 1 0 0,0 1-1 0 0,0-1 1 0 0,0 0-1 0 0,0 1 1 0 0,0-1-1 0 0,1 0 1 0 0,-1 1-1 0 0,0-1 1 0 0,1 0-1 0 0,-1 1 1 0 0,1-1-1 0 0,-1 0 1 0 0,1 0-1 0 0,0 0 0 0 0,0 0 1 0 0,-1 1-1 0 0,1-1 1 0 0,0 0-1 0 0,0 0 1 0 0,0 0-1 0 0,0-1 1 0 0,0 1-1 0 0,0 0 1 0 0,0 0-1 0 0,1 0 1 0 0,-1-1-1 0 0,0 1 1 0 0,0-1-1 0 0,0 1 1 0 0,1-1-1 0 0,0 1-44 0 0,-10-25-443 0 0,13 29-7478 0 0,-1 0 1820 0 0</inkml:trace>
  <inkml:trace contextRef="#ctx0" brushRef="#br0" timeOffset="190983.023">4715 7985 1540 0 0,'0'0'1257'0'0,"0"0"3233"0"0,0 0-2686 0 0,0 0-1147 0 0,0 0 139 0 0,0 0 130 0 0,0 0-370 0 0,0 0-634 0 0,-7-4 330 0 0,8 5-180 0 0,-1-1 0 0 0,1 1 0 0 0,-1 0 0 0 0,1 0 0 0 0,0-1 0 0 0,-1 1 0 0 0,1 0 1 0 0,0-1-1 0 0,0 1 0 0 0,-1-1 0 0 0,1 1 0 0 0,0-1 0 0 0,0 1 0 0 0,0-1 0 0 0,0 1 0 0 0,0-1 0 0 0,0 0 0 0 0,0 0 0 0 0,0 1 0 0 0,-1-1 0 0 0,1 0 0 0 0,0 0 0 0 0,0 0 0 0 0,0 0 0 0 0,0 0 0 0 0,0 0 0 0 0,0 0 0 0 0,0-1 0 0 0,0 1 0 0 0,0 0 0 0 0,0 0 0 0 0,0-1 0 0 0,0 1 0 0 0,0-1 0 0 0,-1 1 0 0 0,1-1 0 0 0,0 1 0 0 0,0-1 0 0 0,0 1 0 0 0,-1-1 0 0 0,1 0 0 0 0,0 1 0 0 0,-1-1 0 0 0,1 0 0 0 0,-1 0 0 0 0,1 1 0 0 0,0-1 0 0 0,-1 0 0 0 0,0 0 0 0 0,1 0 0 0 0,-1 0 0 0 0,0 0 0 0 0,1 0 0 0 0,-1 0 0 0 0,0 1 0 0 0,0-1 0 0 0,0 0 0 0 0,0 0 0 0 0,0 0 0 0 0,0 0 0 0 0,0 0 0 0 0,0 0 0 0 0,0 0 0 0 0,0 0 0 0 0,0 0 0 0 0,-1 0 0 0 0,1 0 0 0 0,0 0-72 0 0,0 2-5 0 0,-1 1 0 0 0,1-1 0 0 0,0 0 0 0 0,0 0 0 0 0,-1 1 0 0 0,1-1 0 0 0,-1 0 0 0 0,1 0 0 0 0,-1 0 0 0 0,1 0 0 0 0,-1 0 0 0 0,0 1 0 0 0,1-1 0 0 0,-1 0 0 0 0,0 0 0 0 0,0-1 1 0 0,0 1-1 0 0,0 0 0 0 0,0 0 0 0 0,0 0 0 0 0,0-1 0 0 0,0 1 0 0 0,0 0 0 0 0,0-1 0 0 0,-1 1 0 0 0,1-1 0 0 0,0 1 0 0 0,0-1 0 0 0,-1 0 0 0 0,1 1 0 0 0,0-1 0 0 0,0 0 0 0 0,-1 0 0 0 0,1 0 0 0 0,0 0 0 0 0,-1 0 0 0 0,1 0 0 0 0,0 0 0 0 0,0-1 0 0 0,-1 1 0 0 0,1 0 0 0 0,0-1 1 0 0,0 1-1 0 0,0-1 0 0 0,-1 1 0 0 0,1-1 0 0 0,0 0 0 0 0,0 1 0 0 0,0-1 0 0 0,0 0 0 0 0,0 0 0 0 0,0 0 0 0 0,0 0 0 0 0,0 0 0 0 0,1 0 0 0 0,-1 0 0 0 0,0 0 0 0 0,1 0 0 0 0,-1 0 0 0 0,0 0 0 0 0,1 0 0 0 0,-1-1 0 0 0,1 1 0 0 0,0 0 0 0 0,-1 0 0 0 0,1-1 0 0 0,0 1 0 0 0,0 0 0 0 0,0 0 1 0 0,0-1 4 0 0,46 11 2093 0 0,-61-31-3408 0 0,15 22 1293 0 0,0 0-29 0 0,0 0-10 0 0,0 0 9 0 0,0 0 36 0 0,0 0-8 0 0,0 0-58 0 0,0 0-4 0 0,0 0 27 0 0,0 0 35 0 0,0 0-24 0 0,0 0-41 0 0,0 0-44 0 0,0 0-28 0 0,0 0-27 0 0,0 0-91 0 0,0 0-100 0 0,0 0-112 0 0,0 0-89 0 0,0 0 7 0 0,0 0 30 0 0,0 0 43 0 0,0 0 91 0 0,0 0 95 0 0,0 0 68 0 0,0 0 54 0 0,0 0 47 0 0,0 0 23 0 0,0 0-45 0 0,0 0-244 0 0,0 0-424 0 0,0 0-407 0 0,0-4-6770 0 0,0 8 7020 0 0</inkml:trace>
  <inkml:trace contextRef="#ctx0" brushRef="#br0" timeOffset="193170.341">4752 4047 1072 0 0,'0'0'209'0'0,"0"0"20"0"0,0 0 476 0 0,0 0 1232 0 0,0 0-628 0 0,0 0-454 0 0,0 0 6 0 0,0 0 9 0 0,0 0-110 0 0,-2-4-173 0 0,2 4-487 0 0,0 1 1 0 0,-1-1 0 0 0,1 1-1 0 0,0-1 1 0 0,0 1 0 0 0,-1-1-1 0 0,1 1 1 0 0,0-1 0 0 0,0 0-1 0 0,-1 1 1 0 0,1-1 0 0 0,-1 0-1 0 0,1 1 1 0 0,0-1 0 0 0,-1 0 0 0 0,1 1-1 0 0,-1-1 1 0 0,1 0 0 0 0,0 0-1 0 0,-1 1 1 0 0,1-1 0 0 0,-1 0-1 0 0,1 0 1 0 0,-1 0 0 0 0,1 0-1 0 0,-1 0 1 0 0,1 0 0 0 0,-1 1 0 0 0,1-1-1 0 0,-1 0 1 0 0,1-1 0 0 0,-1 1-1 0 0,1 0 1 0 0,-1 0 0 0 0,1 0-1 0 0,-1 0 1 0 0,1 0 0 0 0,-1 0-1 0 0,1-1 1 0 0,-1 1 0 0 0,1 0 0 0 0,0 0-1 0 0,-1-1 1 0 0,1 1 0 0 0,-1 0-101 0 0,1 0 252 0 0,0 0 73 0 0,0 0 52 0 0,0 0 23 0 0,-4-13 1177 0 0,4 23-2363 0 0,-2 14 964 0 0,0-40-139 0 0,2 16 35 0 0,0 0-49 0 0,0 0-7 0 0,0 0 21 0 0,-287-13-464 0 0,-289-1 468 0 0,-661 36 529 0 0,99-49 177 0 0,548 12-483 0 0,505 15-141 0 0,64 1-6558 0 0,25-2 1330 0 0</inkml:trace>
  <inkml:trace contextRef="#ctx0" brushRef="#br0" timeOffset="195142.875">4112 8011 784 0 0,'0'0'0'0'0,"0"0"-276"0"0,0 0 216 0 0,0 0 56 0 0,0 0 4 0 0,0 0-224 0 0</inkml:trace>
  <inkml:trace contextRef="#ctx0" brushRef="#br0" timeOffset="196127.256">4059 6035 1796 0 0,'0'0'31'0'0,"0"0"562"0"0,0 0 1593 0 0,0 0-718 0 0,0 0-884 0 0,0 0-171 0 0,0 0 83 0 0,0 0-43 0 0,-7-2-68 0 0,-26-5 442 0 0,-1 1-1 0 0,0 2 1 0 0,0 2 0 0 0,0 0 0 0 0,0 3-1 0 0,-16 2-826 0 0,-38-1-94 0 0,-806-56 2669 0 0,-728 40-1218 0 0,1513 15-1092 0 0,-199-12 445 0 0,312 5-1391 0 0,14 4-6666 0 0,-9 2 381 0 0</inkml:trace>
  <inkml:trace contextRef="#ctx0" brushRef="#br0" timeOffset="199462.803">1005 4061 1016 0 0,'0'0'813'0'0,"0"0"1616"0"0,0 0-402 0 0,0 0-965 0 0,0 0-240 0 0,0 0 84 0 0,0 0-40 0 0,0 0-78 0 0,-6-2-44 0 0,-16-5-125 0 0,16 5-81 0 0,6 2-43 0 0,0 0-94 0 0,0 0-120 0 0,0 0-69 0 0,38 6-226 0 0,-29-2 42 0 0,0 1 0 0 0,0 1 0 0 0,0-1 0 0 0,0 2 0 0 0,-1-1 0 0 0,0 1 0 0 0,-1 0-1 0 0,1 1 1 0 0,-1-1 0 0 0,-1 2 0 0 0,1-1 0 0 0,-1 1 0 0 0,1 2-28 0 0,-18 123 2148 0 0,2-94-1770 0 0,-11 196 388 0 0,21-226-732 0 0,0 1 0 0 0,1-1-1 0 0,0 1 1 0 0,1-1 0 0 0,0 0-1 0 0,0 0 1 0 0,1 0 0 0 0,0 0-1 0 0,1-1 1 0 0,0 0-1 0 0,1 0 1 0 0,0 0 0 0 0,0 0-1 0 0,1-1 1 0 0,0 0 0 0 0,0 0-1 0 0,1-1 1 0 0,0 0 0 0 0,0-1-1 0 0,1 1 1 0 0,0-2-34 0 0,-5 5-336 0 0,-35-4-274 0 0,23 3 706 0 0,0 0 0 0 0,1 1-1 0 0,0 0 1 0 0,0 1 0 0 0,1-1 0 0 0,0 1 0 0 0,1 0 0 0 0,0 1-1 0 0,1-1 1 0 0,0 1 0 0 0,0 5-96 0 0,-2 2 125 0 0,-2 11-42 0 0,2 1 1 0 0,2 0-1 0 0,1 0 0 0 0,1 0 1 0 0,2 0-1 0 0,0 0 1 0 0,3 1-1 0 0,0-1 1 0 0,2 0-1 0 0,3 6-83 0 0,11 136 493 0 0,-18-139-384 0 0,2-9-82 0 0,-1 0 1 0 0,-2 0 0 0 0,0-1-1 0 0,-2 1 1 0 0,-1 0 0 0 0,0 0-1 0 0,-2-1 1 0 0,-1 1 0 0 0,-1-1-1 0 0,-1-1 1 0 0,-1 1 0 0 0,-4 4-28 0 0,-12-18-1825 0 0,7-21-3280 0 0,10-4-2588 0 0</inkml:trace>
  <inkml:trace contextRef="#ctx0" brushRef="#br0" timeOffset="206004.004">3876 8795 6249 0 0,'0'0'6117'0'0,"0"0"-5010"0"0,0 0-1515 0 0,1 9 826 0 0,70 250 3322 0 0,-71-257-3706 0 0,-21-123-5337 0 0,-6 42 5315 0 0,20 59 907 0 0,-46 39 2507 0 0,45-15-3391 0 0,0 0 0 0 0,0 1 0 0 0,1 0 1 0 0,-1 0-1 0 0,1 1 0 0 0,0 0 0 0 0,1 0 1 0 0,-1 0-1 0 0,1 1 0 0 0,1 0 0 0 0,-1 1 0 0 0,1-1 1 0 0,0 1-1 0 0,1 0 0 0 0,0 0 0 0 0,0 0 0 0 0,1 1 1 0 0,0-1-1 0 0,0 1 0 0 0,1 0 0 0 0,0 4-35 0 0,7-6 12 0 0,1 0 0 0 0,-1 0 0 0 0,2 0 0 0 0,-1-1 1 0 0,1 1-1 0 0,0-2 0 0 0,0 1 0 0 0,1-1 0 0 0,-1 0 0 0 0,1 0 0 0 0,0-1 0 0 0,1 0 0 0 0,-1-1 0 0 0,1 0 0 0 0,-1 0 0 0 0,1-1 0 0 0,6 1-12 0 0,-14-2-31 0 0,98 16-6247 0 0,-78-17 1005 0 0</inkml:trace>
  <inkml:trace contextRef="#ctx0" brushRef="#br0" timeOffset="206473.738">4233 8817 1500 0 0,'0'0'242'0'0,"0"0"815"0"0,0 0 2707 0 0,0 0-1203 0 0,0 0-1157 0 0,2 6-551 0 0,36 142 3917 0 0,-44 9-4415 0 0,5-162-7599 0 0,10-15-526 0 0</inkml:trace>
  <inkml:trace contextRef="#ctx0" brushRef="#br0" timeOffset="206721.635">4467 8846 11881 0 0,'0'0'4965'0'0,"0"0"-4965"0"0,-39 5 0 0 0,20-8 92 0 0,-3-1-92 0 0,-1 1-448 0 0,3 1-661 0 0,1-1 61 0 0,2 1-352 0 0,4 1-1092 0 0,3 1-2004 0 0,6-3-1449 0 0</inkml:trace>
  <inkml:trace contextRef="#ctx0" brushRef="#br0" timeOffset="206893.498">4531 8984 7809 0 0,'0'0'9125'0'0,"0"0"-9037"0"0,-60 8 24 0 0,17-11 172 0 0,-7-4-284 0 0,1-2-36 0 0,1 1-1025 0 0,7-1-539 0 0,-1 1-704 0 0,13 0-2140 0 0,0 0-3461 0 0</inkml:trace>
  <inkml:trace contextRef="#ctx0" brushRef="#br0" timeOffset="202968.993">1856 8720 1292 0 0,'0'0'8912'0'0,"0"0"-6229"0"0,0 0-2316 0 0,0 9 208 0 0,1 23 25 0 0,-1-1 0 0 0,-2 0 0 0 0,-2 0 0 0 0,0 0 0 0 0,-2 0 0 0 0,-10 28-600 0 0,16-58-358 0 0,-3 11 797 0 0,7-14-7308 0 0,7-11-1328 0 0</inkml:trace>
  <inkml:trace contextRef="#ctx0" brushRef="#br0" timeOffset="203219.173">2069 8782 11641 0 0,'0'0'6137'0'0,"0"0"-6137"0"0,0 0 0 0 0,-47 4 360 0 0,27-5-124 0 0,1-1-236 0 0,0 0-420 0 0,-1-1 232 0 0,2 1 76 0 0,3 1-236 0 0,2-1-224 0 0,0 1-485 0 0,3 1-443 0 0,6 0-928 0 0,1 0-2036 0 0,10 0-1801 0 0</inkml:trace>
  <inkml:trace contextRef="#ctx0" brushRef="#br0" timeOffset="203391.398">2122 8928 6765 0 0,'0'0'6800'0'0,"0"0"-6024"0"0,-36 5-472 0 0,17-10-264 0 0,-2 0-40 0 0,-2-2-724 0 0,1 3 380 0 0,4-1 216 0 0,-4 2 28 0 0,4 0-668 0 0,4 1-836 0 0,1 1-1292 0 0,5 1-2513 0 0,4-5 2697 0 0</inkml:trace>
  <inkml:trace contextRef="#ctx0" brushRef="#br0" timeOffset="203579.05">2303 8679 14073 0 0,'-3'6'2257'0'0,"-10"21"-2016"0"0,2 0 0 0 0,1 1-1 0 0,1 0 1 0 0,1 1 0 0 0,1 0 0 0 0,2 0-1 0 0,1 0 1 0 0,1 1 0 0 0,2 2-241 0 0,38 43-725 0 0,-2-65-6685 0 0,-16-15-820 0 0</inkml:trace>
  <inkml:trace contextRef="#ctx0" brushRef="#br0" timeOffset="204317.857">2557 8805 3284 0 0,'0'0'7600'0'0,"0"0"-5454"0"0,0 0-1886 0 0,0 0 37 0 0,0 0 96 0 0,0 0 63 0 0,0 0 47 0 0,-3 6-51 0 0,-33 53-108 0 0,74-38-1780 0 0,39 54 3120 0 0,-76-74-1636 0 0,0 1 1 0 0,1 0 0 0 0,-1 0-1 0 0,-1 0 1 0 0,1 0 0 0 0,0 0-1 0 0,0 0 1 0 0,-1 0-1 0 0,1 0 1 0 0,-1 0 0 0 0,1 0-1 0 0,-1 1 1 0 0,0-1 0 0 0,0 0-1 0 0,0 0 1 0 0,0 0 0 0 0,0 0-1 0 0,-1 1 1 0 0,1-1 0 0 0,-1 0-1 0 0,1 0 1 0 0,-1 0 0 0 0,0 0-1 0 0,0 0 1 0 0,0 0-1 0 0,0 0 1 0 0,0 0 0 0 0,0-1-1 0 0,0 1 1 0 0,-1 0 0 0 0,1-1-1 0 0,-1 1 1 0 0,1-1 0 0 0,-1 1-1 0 0,0-1 1 0 0,1 0 0 0 0,-1 1-1 0 0,0-1 1 0 0,0 0 0 0 0,0 0-1 0 0,0 0 1 0 0,0-1-1 0 0,0 1 1 0 0,0 0 0 0 0,0-1-1 0 0,0 1 1 0 0,0-1 0 0 0,-1 0-49 0 0,-55-2-957 0 0,43-10-1828 0 0,8-7-3532 0 0,7 1-1534 0 0</inkml:trace>
  <inkml:trace contextRef="#ctx0" brushRef="#br0" timeOffset="204567.84">2749 8817 11909 0 0,'0'0'4901'0'0,"0"0"-4901"0"0,0 0 0 0 0,-38-4 324 0 0,21-3 48 0 0,-6 2-372 0 0,0-1-396 0 0,-2-1-152 0 0,3 2-185 0 0,0 0-223 0 0,7 0-528 0 0,4 1-1660 0 0,5 1-2889 0 0</inkml:trace>
  <inkml:trace contextRef="#ctx0" brushRef="#br0" timeOffset="204817.819">2935 8781 7657 0 0,'5'8'7547'0'0,"4"7"-7098"0"0,-1 0-1 0 0,-1 0 1 0 0,0 1-1 0 0,-1-1 0 0 0,0 1 1 0 0,-1 1-1 0 0,-1-1 1 0 0,-1 1-1 0 0,-1 0 1 0 0,1 10-449 0 0,-3-19-39 0 0,0-1-1 0 0,0 0 1 0 0,-1 1 0 0 0,0-1-1 0 0,0 0 1 0 0,-1 0 0 0 0,1 0 0 0 0,-2 0-1 0 0,1 0 1 0 0,-1 0 0 0 0,0 0 0 0 0,-1-1-1 0 0,1 0 1 0 0,-1 1 0 0 0,0-1-1 0 0,-1-1 1 0 0,0 1 0 0 0,0-1 0 0 0,0 0-1 0 0,0 0 1 0 0,-1 0 0 0 0,0 0-1 0 0,0-1 1 0 0,0 0 0 0 0,0-1 0 0 0,-1 1-1 0 0,0-1 40 0 0,-33 10-2250 0 0,10-11-3996 0 0,0-4-2774 0 0</inkml:trace>
  <inkml:trace contextRef="#ctx0" brushRef="#br0" timeOffset="205160.327">3419 9049 16141 0 0,'0'0'2405'0'0,"0"0"-2405"0"0,0 0-768 0 0,0 0 576 0 0,-45 6 188 0 0,26-6-252 0 0,2 0-192 0 0,0 0 36 0 0,-1-4-221 0 0,1 1-627 0 0,2 0-840 0 0,3-4-1068 0 0,3 4-1553 0 0</inkml:trace>
  <inkml:trace contextRef="#ctx0" brushRef="#br0" timeOffset="205425.933">3422 8953 7009 0 0,'0'0'9196'0'0,"0"0"-9196"0"0,0 0-152 0 0,-38 2 152 0 0,15-5 308 0 0,-2-1-308 0 0,-2-2-308 0 0,0-1-808 0 0,0 1-456 0 0,0-1-672 0 0,5 0-664 0 0,5 0-1881 0 0</inkml:trace>
  <inkml:trace contextRef="#ctx0" brushRef="#br0" timeOffset="200940.58">4 8658 940 0 0,'0'0'7373'0'0,"0"0"-4414"0"0,0 0-1872 0 0,0 0-462 0 0,0 0-141 0 0,0 0 141 0 0,1 8 295 0 0,-6 210 1889 0 0,6-217-2927 0 0,-1 0 0 0 0,0-1 0 0 0,0 1-1 0 0,0-1 1 0 0,0 1 0 0 0,1-1 0 0 0,-1 1-1 0 0,0-1 1 0 0,0 1 0 0 0,1-1 0 0 0,-1 1 0 0 0,0-1-1 0 0,1 1 1 0 0,-1-1 0 0 0,1 1 0 0 0,-1-1-1 0 0,1 0 1 0 0,-1 1 0 0 0,1-1 0 0 0,-1 0-1 0 0,1 1 1 0 0,-1-1 0 0 0,1 0 0 0 0,-1 0 0 0 0,1 1-1 0 0,-1-1 1 0 0,1 0 0 0 0,-1 0 0 0 0,1 0-1 0 0,0 0 1 0 0,-1 0 0 0 0,1 0 0 0 0,-1 0 0 0 0,1 0-1 0 0,0 0 1 0 0,-1 0 0 0 0,1 0 0 0 0,-1 0-1 0 0,1 0 1 0 0,0 0 0 0 0,-1-1 0 0 0,1 1-1 0 0,-1 0 1 0 0,1 0 0 0 0,-1-1 0 0 0,1 1 0 0 0,-1 0-1 0 0,1-1 1 0 0,-1 1 0 0 0,1-1 0 0 0,-1 1-1 0 0,0 0 1 0 0,1-1 0 0 0,-1 1 0 0 0,0-1-1 0 0,1 1 1 0 0,-1-1 0 0 0,0 0 118 0 0,9-6-6233 0 0</inkml:trace>
  <inkml:trace contextRef="#ctx0" brushRef="#br0" timeOffset="201190.567">263 8638 4304 0 0,'0'0'9649'0'0,"0"0"-8941"0"0,0 0-416 0 0,-41-7-292 0 0,20 2 804 0 0,-5 1-47 0 0,4 1-381 0 0,-2 2-292 0 0,1-1-84 0 0,2 2-16 0 0,3 0-320 0 0,1 0-305 0 0,4 0-315 0 0,4 5-440 0 0,8-1-1176 0 0,1 2-1780 0 0,4-1-865 0 0</inkml:trace>
  <inkml:trace contextRef="#ctx0" brushRef="#br0" timeOffset="201456.165">280 8789 652 0 0,'0'0'8897'0'0,"0"0"-7425"0"0,0 0-688 0 0,-40 4 308 0 0,18-7 0 0 0,-4-1-420 0 0,2 1-368 0 0,-1-1-216 0 0,2 1-88 0 0,1 0-200 0 0,3 2-636 0 0,-1 0-720 0 0,9-1-1560 0 0,0 2-3065 0 0</inkml:trace>
  <inkml:trace contextRef="#ctx0" brushRef="#br0" timeOffset="201737.395">517 8566 5276 0 0,'0'0'4123'0'0,"0"0"-2210"0"0,0 0-1319 0 0,0 0-197 0 0,0 0 243 0 0,0 0 78 0 0,0 0-86 0 0,-7 5-3 0 0,-77 126 2381 0 0,52 15-1680 0 0,32-143-1387 0 0,-1 0 0 0 0,1 1 1 0 0,0-1-1 0 0,0 1 0 0 0,0-1 1 0 0,0 1-1 0 0,1-1 0 0 0,-1 1 1 0 0,1-1-1 0 0,0 0 0 0 0,0 1 0 0 0,0-1 1 0 0,0 0-1 0 0,1 0 0 0 0,-1 0 1 0 0,1 0-1 0 0,0 0 0 0 0,0 0 1 0 0,0 0-1 0 0,0 0 0 0 0,1-1 1 0 0,-1 1-1 0 0,1-1 0 0 0,-1 0 1 0 0,1 1-1 0 0,0-1 0 0 0,0-1 0 0 0,0 1 1 0 0,0 0-1 0 0,0-1 0 0 0,0 1 1 0 0,0-1-1 0 0,1 0 0 0 0,-1 0 1 0 0,0 0-1 0 0,1-1 0 0 0,-1 1 1 0 0,1-1-1 0 0,-1 0 0 0 0,1 0 1 0 0,-1 0 56 0 0,19-2-5836 0 0,-13-1-382 0 0</inkml:trace>
  <inkml:trace contextRef="#ctx0" brushRef="#br0" timeOffset="201974.327">632 8662 2752 0 0,'0'0'5641'0'0,"0"0"-3199"0"0,3 6-1428 0 0,44 137 4255 0 0,-53-38-6452 0 0,6-105 719 0 0,-2 5-100 0 0,0-4-3731 0 0,2-1-2517 0 0</inkml:trace>
  <inkml:trace contextRef="#ctx0" brushRef="#br0" timeOffset="202318.055">837 8912 6645 0 0,'0'0'6882'0'0,"0"0"-5206"0"0,0 0-1512 0 0,0 0 178 0 0,0 0 18 0 0,0 0-73 0 0,7 3-96 0 0,-5-1-191 0 0,0-1-1 0 0,0 1 1 0 0,0-1 0 0 0,0 0 0 0 0,0 0-1 0 0,1 0 1 0 0,-1 0 0 0 0,0 0 0 0 0,0 0-1 0 0,1 0 1 0 0,-1-1 0 0 0,1 1 0 0 0,-1-1-1 0 0,1 0 1 0 0,-1 1 0 0 0,1-1 0 0 0,-1-1-1 0 0,0 1 1 0 0,1 0 0 0 0,-1 0-1 0 0,1-1 1 0 0,-1 0 0 0 0,0 1 0 0 0,1-1-1 0 0,-1 0 1 0 0,0 0 0 0 0,1 0 0 0 0,-1 0-1 0 0,0-1 1 0 0,0 1 0 0 0,0 0 0 0 0,0-1-1 0 0,0 0 1 0 0,-1 1 0 0 0,1-1 0 0 0,0 0-1 0 0,-1 0 1 0 0,1 0 0 0 0,-1 0 0 0 0,0 0-1 0 0,0 0 1 0 0,0-1 0 0 0,0 1 0 0 0,0 0-1 0 0,0-1 1 0 0,0 1 0 0 0,-1 0 0 0 0,1-1-1 0 0,-1 1 1 0 0,0-1 0 0 0,0 1 0 0 0,0-2 0 0 0,1 0-18 0 0,-1 0 0 0 0,0 0 0 0 0,0-1 1 0 0,0 1-1 0 0,0 0 0 0 0,-1 0 1 0 0,0 0-1 0 0,0 0 0 0 0,0 0 1 0 0,0 0-1 0 0,-1 0 0 0 0,0 0 1 0 0,1 0-1 0 0,-1 0 0 0 0,-1 1 0 0 0,1-1 1 0 0,0 1-1 0 0,-1 0 0 0 0,0-1 1 0 0,0 1-1 0 0,0 0 0 0 0,0 1 1 0 0,0-1-1 0 0,-1 0 0 0 0,1 1 1 0 0,-1 0-1 0 0,1 0 0 0 0,-1 0 0 0 0,0 0 1 0 0,0 1-1 0 0,0-1 0 0 0,0 1 1 0 0,0 0-1 0 0,0 0 0 0 0,0 1 1 0 0,0-1-1 0 0,-1 1 0 0 0,1 0 0 0 0,0 0 1 0 0,0 0-1 0 0,0 1 0 0 0,-1-1 1 0 0,1 1-1 0 0,0 0 0 0 0,0 0 1 0 0,0 1-1 0 0,0-1 0 0 0,0 1 1 0 0,1 0-1 0 0,-1 0 0 0 0,0 0 0 0 0,1 0 1 0 0,-1 1-1 0 0,0 0 18 0 0,1 0 33 0 0,0 0-1 0 0,0 0 1 0 0,0 0 0 0 0,1 0-1 0 0,-1 1 1 0 0,1-1 0 0 0,0 1-1 0 0,0-1 1 0 0,0 1 0 0 0,1 0 0 0 0,-1 0-1 0 0,1 0 1 0 0,0 0 0 0 0,0 0-1 0 0,0 0 1 0 0,1 0 0 0 0,-1 0-1 0 0,1 0 1 0 0,0 0 0 0 0,0 1-1 0 0,0-1 1 0 0,1 0 0 0 0,0 0-1 0 0,0 0 1 0 0,0 0 0 0 0,0 0-1 0 0,0 0 1 0 0,1 0 0 0 0,-1-1-1 0 0,1 1 1 0 0,0 0 0 0 0,1-1-1 0 0,-1 0 1 0 0,0 1 0 0 0,1-1-1 0 0,1 1-32 0 0,64 14-2657 0 0,-46-24-750 0 0,0-8-3683 0 0,-6-2 3490 0 0</inkml:trace>
  <inkml:trace contextRef="#ctx0" brushRef="#br0" timeOffset="202562.802">1058 8661 5717 0 0,'0'0'7075'0'0,"5"8"-5244"0"0,63 172 1465 0 0,-66-174-3352 0 0,-1 1-1 0 0,0 1 1 0 0,0-1 0 0 0,0 0 0 0 0,-1 0 0 0 0,0 0 0 0 0,-1 0 0 0 0,0 0 0 0 0,0 0 0 0 0,0 0-1 0 0,-1 0 1 0 0,0 0 0 0 0,0 0 0 0 0,0 0 0 0 0,-1-1 0 0 0,0 1 0 0 0,-1-1 0 0 0,1 0-1 0 0,-1 0 1 0 0,-1 0 0 0 0,1-1 0 0 0,-1 1 0 0 0,0-1 0 0 0,0 0 0 0 0,0 0 0 0 0,-1-1 0 0 0,0 1 55 0 0,-1-2-1446 0 0,1-2-2475 0 0,2-2-2532 0 0</inkml:trace>
  <inkml:trace contextRef="#ctx0" brushRef="#br0" timeOffset="202719.014">1586 8966 14501 0 0,'0'0'2517'0'0,"0"0"-2517"0"0,0 0 24 0 0,0 0-24 0 0,0 0 276 0 0,-55-7-16 0 0,32 3-200 0 0,-1 1-60 0 0,-2 2-8 0 0,0-1-440 0 0,-1 1-148 0 0,5 0-149 0 0,1 0-411 0 0,7-2-1392 0 0,5 2-2508 0 0,9-7-2025 0 0</inkml:trace>
  <inkml:trace contextRef="#ctx0" brushRef="#br0" timeOffset="-119157.285">7416 2865 144 0 0,'0'0'1454'0'0,"0"0"-530"0"0,0 0 311 0 0,0 0 598 0 0,0 0-680 0 0,0 0-280 0 0,0 0 62 0 0,0 0 0 0 0,0 0-179 0 0,-31-20 1971 0 0,-34 5-2472 0 0,0 2 1 0 0,-1 3 0 0 0,0 3 0 0 0,-1 3 0 0 0,1 2 0 0 0,-1 4 0 0 0,1 2 0 0 0,-15 6-256 0 0,35-7 148 0 0,-79 5-100 0 0,1 6 0 0 0,0 5 0 0 0,2 6 1 0 0,0 5-1 0 0,-44 20-48 0 0,42 4 14 0 0,2 5 0 0 0,4 5 0 0 0,-30 26-14 0 0,92-56 3 0 0,-19 10 33 0 0,3 3 0 0 0,1 3 0 0 0,3 3 0 0 0,2 4 0 0 0,3 2 0 0 0,-18 24-36 0 0,74-75 10 0 0,-66 72 52 0 0,3 2 1 0 0,4 4-1 0 0,4 2 1 0 0,3 3-1 0 0,-24 57-62 0 0,-134 332 93 0 0,102-195-46 0 0,81-190 23 0 0,-4-2 1 0 0,-4-1-1 0 0,-37 58-70 0 0,-314 521 571 0 0,-71 189-52 0 0,407-762-489 0 0,-5-3 1 0 0,-3-3-1 0 0,-5-3 0 0 0,-3-3 0 0 0,-4-3 1 0 0,-3-4-1 0 0,-4-3 0 0 0,-3-4 1 0 0,-94 58-31 0 0,26-25-205 0 0,-5-7 0 0 0,-117 50 205 0 0,67-57-3184 0 0,-6-16-4419 0 0,146-55 2042 0 0</inkml:trace>
  <inkml:trace contextRef="#ctx0" brushRef="#br0" timeOffset="-118171.802">3831 6021 3696 0 0,'0'0'660'0'0,"0"0"1126"0"0,-6-7-923 0 0,5 6-879 0 0,0-2 117 0 0,-1-1 0 0 0,0 0 0 0 0,0 1 1 0 0,-1-1-1 0 0,1 1 0 0 0,-1-1 0 0 0,0 1 0 0 0,1 0 0 0 0,-1 0 1 0 0,-1 0-1 0 0,1 1 0 0 0,0-1 0 0 0,-1 1 0 0 0,1 0 0 0 0,-1 0 1 0 0,0 0-1 0 0,0 0 0 0 0,0 1 0 0 0,0-1 0 0 0,0 1 1 0 0,0 0-1 0 0,0 0 0 0 0,0 1 0 0 0,0-1 0 0 0,0 1 0 0 0,0 0 1 0 0,-1 0-1 0 0,1 0 0 0 0,0 1 0 0 0,0-1 0 0 0,0 1 0 0 0,0 0 1 0 0,0 0-1 0 0,0 1 0 0 0,0-1 0 0 0,0 1 0 0 0,-3 1-101 0 0,4 0 74 0 0,0-1 0 0 0,1 1 0 0 0,-1 0 0 0 0,1 0 0 0 0,0 0-1 0 0,-1 0 1 0 0,1 0 0 0 0,0 0 0 0 0,1 0 0 0 0,-1 1 0 0 0,1-1-1 0 0,-1 1 1 0 0,1-1 0 0 0,0 1 0 0 0,0 0 0 0 0,1-1 0 0 0,-1 1-1 0 0,1 0 1 0 0,0 0 0 0 0,0-1 0 0 0,0 1 0 0 0,0 0 0 0 0,1 0 0 0 0,-1-1-1 0 0,1 1 1 0 0,0 0 0 0 0,0-1 0 0 0,1 1 0 0 0,-1-1 0 0 0,1 1-1 0 0,-1-1 1 0 0,1 0 0 0 0,0 0 0 0 0,0 0 0 0 0,1 0 0 0 0,-1 0-1 0 0,1 0 1 0 0,-1 0 0 0 0,1-1 0 0 0,0 1 0 0 0,0-1 0 0 0,0 0 0 0 0,0 0-1 0 0,0 0 1 0 0,1 0 0 0 0,-1-1 0 0 0,1 1 0 0 0,-1-1 0 0 0,1 0-1 0 0,-1 0 1 0 0,1 0 0 0 0,0 0 0 0 0,-1-1 0 0 0,1 1 0 0 0,0-1-1 0 0,0 0 1 0 0,-1 0 0 0 0,1-1 0 0 0,0 1 0 0 0,0-1 0 0 0,2-1-74 0 0,-4 2 48 0 0,0 0 0 0 0,0-1 0 0 0,0 1 0 0 0,-1-1 0 0 0,1 0 0 0 0,0 1 0 0 0,0-1 0 0 0,-1 0 0 0 0,1 0 0 0 0,-1 0 0 0 0,1 0 0 0 0,-1 0 0 0 0,1-1 0 0 0,-1 1 0 0 0,0 0 0 0 0,0-1 0 0 0,1 1 0 0 0,-1-1 0 0 0,0 1 1 0 0,0-1-1 0 0,0 0 0 0 0,-1 1 0 0 0,1-1 0 0 0,0 0 0 0 0,-1 0 0 0 0,1 1 0 0 0,-1-1 0 0 0,1 0 0 0 0,-1 0 0 0 0,0 0 0 0 0,0 0 0 0 0,0 1 0 0 0,0-1 0 0 0,0 0 0 0 0,0 0 0 0 0,-1 0 0 0 0,1 0 0 0 0,-1 0 0 0 0,1 1 0 0 0,-1-1 0 0 0,1 0 0 0 0,-1 1 0 0 0,0-1 0 0 0,0 0 0 0 0,0 1 0 0 0,0-1 1 0 0,0 1-1 0 0,0-1 0 0 0,-1 1 0 0 0,1-1 0 0 0,0 1 0 0 0,-1 0 0 0 0,1 0 0 0 0,-1 0 0 0 0,1 0 0 0 0,-1 0 0 0 0,1 0 0 0 0,-2 0-48 0 0,-104-46-1132 0 0,105 49 1133 0 0,0 0 0 0 0,0 1 1 0 0,0-1-1 0 0,1 1 0 0 0,-1-1 0 0 0,0 1 1 0 0,1 0-1 0 0,0 0 0 0 0,0 0 0 0 0,0 0 1 0 0,0 0-1 0 0,0 0 0 0 0,0 0 1 0 0,1 0-1 0 0,0 0 0 0 0,-1 0 0 0 0,1 0 1 0 0,0 0-1 0 0,0 0 0 0 0,1 0 0 0 0,-1 0 1 0 0,1 0-1 0 0,0 0 0 0 0,-1 0 0 0 0,1 0 1 0 0,1 0-1 0 0,-1 0 0 0 0,0 0 0 0 0,1 0 1 0 0,-1-1-1 0 0,1 1 0 0 0,0-1 0 0 0,0 1 1 0 0,0-1-1 0 0,0 0 0 0 0,0 1-1 0 0,39 18 1694 0 0,-65-53-1991 0 0,-14-9 310 0 0,66 56-3127 0 0,-18-10-1025 0 0,-4-2-1538 0 0</inkml:trace>
  <inkml:trace contextRef="#ctx0" brushRef="#br0" timeOffset="-117658.799">4522 4044 1880 0 0,'0'0'2140'0'0,"0"0"1260"0"0,0 0-1136 0 0,0 0-642 0 0,0 0-330 0 0,0 0-383 0 0,0 0-455 0 0,0 0-195 0 0,0 0-104 0 0,-2 5-87 0 0,0-3-9 0 0,1 0 0 0 0,0 0 0 0 0,0 0 0 0 0,0 0 0 0 0,0 1 0 0 0,0-1 1 0 0,0 0-1 0 0,0 1 0 0 0,1-1 0 0 0,-1 0 0 0 0,1 1 0 0 0,0-1 0 0 0,0 1 1 0 0,0-1-1 0 0,0 0 0 0 0,0 1 0 0 0,0-1 0 0 0,1 1 0 0 0,-1-1 0 0 0,1 0 1 0 0,-1 1-1 0 0,1-1 0 0 0,0 0 0 0 0,0 0 0 0 0,0 1 0 0 0,0-1 0 0 0,1 0 0 0 0,-1 0 1 0 0,0 0-1 0 0,1 0 0 0 0,0-1 0 0 0,-1 1 0 0 0,1 0 0 0 0,0-1 0 0 0,0 1 1 0 0,0-1-1 0 0,0 1 0 0 0,0-1 0 0 0,0 0 0 0 0,0 0 0 0 0,0 0 0 0 0,1 0 1 0 0,-1 0-60 0 0,-3-2 22 0 0,1 0 0 0 0,-1 0 1 0 0,0 0-1 0 0,0 0 1 0 0,1 0-1 0 0,-1 0 1 0 0,0 0-1 0 0,1 0 1 0 0,-1 0-1 0 0,1 0 0 0 0,-1 0 1 0 0,1 0-1 0 0,0-1 1 0 0,-1 1-1 0 0,1 0 1 0 0,0 0-1 0 0,0 0 0 0 0,0 0 1 0 0,0-1-1 0 0,0 1 1 0 0,0 0-1 0 0,0 0 1 0 0,1 0-1 0 0,-1-1 1 0 0,0 1-1 0 0,0 0 0 0 0,1 0 1 0 0,-1 0-1 0 0,1 0 1 0 0,-1 0-1 0 0,1 0 1 0 0,0 0-1 0 0,-1 0 0 0 0,1 0 1 0 0,0 0-1 0 0,0 0 1 0 0,0 0-1 0 0,-1 0 1 0 0,1 1-1 0 0,0-1 1 0 0,0 0-1 0 0,0 1 0 0 0,0-1 1 0 0,0 0-1 0 0,0 1 1 0 0,1-1-1 0 0,-1 1 1 0 0,0 0-1 0 0,0-1 0 0 0,0 1 1 0 0,0 0-1 0 0,1 0 1 0 0,-1 0-1 0 0,0 0 1 0 0,0 0-1 0 0,0 0 1 0 0,1 0-1 0 0,-1 0 0 0 0,0 0 1 0 0,0 0-1 0 0,0 1 1 0 0,0-1-1 0 0,0 0 1 0 0,1 1-23 0 0,-5 44-5431 0 0,7-34-21 0 0,0 0-2087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1:01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237 415 5412 0 0,'0'0'5606'0'0,"0"0"-3965"0"0,0 0-1103 0 0,0 0 199 0 0,0 0 76 0 0,0 0-49 0 0,-4 0-263 0 0,119 29 547 0 0,8-24-171 0 0,-141 48-1648 0 0,1-27 889 0 0,12-21-95 0 0,0 0 1 0 0,0 0-1 0 0,1 1 0 0 0,0 0 0 0 0,0 0 1 0 0,0 0-1 0 0,0 0 0 0 0,1 1 0 0 0,0 0 0 0 0,1-1 1 0 0,-1 1-1 0 0,1 0 0 0 0,1 0 0 0 0,-1 0 1 0 0,1 0-1 0 0,0 1 0 0 0,1-1 0 0 0,0 0 0 0 0,0 0 1 0 0,0 1-1 0 0,1-1 0 0 0,0 0 0 0 0,1 0 1 0 0,1 4-24 0 0,60 13 2715 0 0,-49-29-6428 0 0,-2-5-4450 0 0,-2-3-506 0 0</inkml:trace>
  <inkml:trace contextRef="#ctx0" brushRef="#br0" timeOffset="248.509">581 603 3940 0 0,'0'0'11593'0'0,"0"0"-11041"0"0,0 0-464 0 0,-49-7-88 0 0,20 5 465 0 0,0 2-265 0 0,-2 0-188 0 0,-2 0-12 0 0,2 0-148 0 0,0 2-909 0 0,4 0-559 0 0,6 1-3224 0 0,3-2-3197 0 0</inkml:trace>
  <inkml:trace contextRef="#ctx0" brushRef="#br0" timeOffset="5440.595">628 803 1736 0 0,'0'0'7977'0'0,"0"0"-5184"0"0,0 0-1904 0 0,0 0-235 0 0,0 0-180 0 0,0 0-194 0 0,0 0-72 0 0,0 0 4 0 0,-2-3-38 0 0,-3-11-98 0 0,3 11-57 0 0,2 3-12 0 0,0 0 15 0 0,37 7 847 0 0,-33-8-879 0 0,-1 1 0 0 0,1 0 0 0 0,0 0 0 0 0,0 0 0 0 0,0 1 0 0 0,0 0 0 0 0,-1-1 0 0 0,1 1 0 0 0,0 0 0 0 0,0 1 0 0 0,-1-1 0 0 0,1 1 0 0 0,-1-1 0 0 0,1 1 0 0 0,-1 0 0 0 0,0 0 0 0 0,0 1 0 0 0,0-1 0 0 0,0 1 0 0 0,0-1 0 0 0,-1 1 0 0 0,1 0 0 0 0,-1 0 0 0 0,1 0 0 0 0,-1 1 0 0 0,0-1 0 0 0,0 0 0 0 0,-1 1 1 0 0,1-1-1 0 0,-1 1 0 0 0,0 0 0 0 0,0-1 0 0 0,0 1 0 0 0,0 0 0 0 0,0 0 0 0 0,-1 0 0 0 0,0-1 0 0 0,0 1 0 0 0,0 0 0 0 0,0 0 0 0 0,-1 0 0 0 0,1 0 0 0 0,-1-1 0 0 0,0 1 0 0 0,0 0 0 0 0,0 0 0 0 0,-1-1 0 0 0,1 1 0 0 0,-1-1 0 0 0,0 0 0 0 0,0 1 0 0 0,0-1 0 0 0,-1 0 0 0 0,1 0 0 0 0,-1 0 0 0 0,0 0 10 0 0,-47 28 259 0 0,27-31-2798 0 0,16-10-5224 0 0,6 1 1975 0 0</inkml:trace>
  <inkml:trace contextRef="#ctx0" brushRef="#br0" timeOffset="5971.13">687 974 836 0 0,'0'0'735'0'0,"0"0"1040"0"0,0 0 2131 0 0,0 0-1690 0 0,0 0-1042 0 0,0 0-39 0 0,0 0 81 0 0,0 0-255 0 0,0 0-258 0 0,27 4-400 0 0,70 12 1096 0 0,-62-8-2718 0 0,0-2-4005 0 0,-26-6-480 0 0</inkml:trace>
  <inkml:trace contextRef="#ctx0" brushRef="#br0" timeOffset="6315.117">966 1008 484 0 0,'0'0'1613'0'0,"0"0"1827"0"0,0 0-963 0 0,0 0-803 0 0,0 0-364 0 0,0 0-238 0 0,0 0-277 0 0,0 0-361 0 0,0 0-264 0 0,35 5 577 0 0,-32-6-772 0 0,-1-1 0 0 0,1 1-1 0 0,0 0 1 0 0,-1-1 0 0 0,0 1 0 0 0,1-1-1 0 0,-1 0 1 0 0,0 0 0 0 0,0 0 0 0 0,0 0-1 0 0,0 0 1 0 0,0-1 0 0 0,0 1 0 0 0,-1-1 0 0 0,1 1-1 0 0,-1-1 1 0 0,1 1 0 0 0,-1-1 0 0 0,0 0-1 0 0,0 1 1 0 0,0-1 0 0 0,-1 0 0 0 0,1 0 0 0 0,-1 0-1 0 0,0 0 1 0 0,1 0 0 0 0,-1 0 0 0 0,0 0-1 0 0,-1 0 1 0 0,1 1 0 0 0,0-1 0 0 0,-1 0-1 0 0,0 0 1 0 0,0 0 0 0 0,0 0 0 0 0,0 1 0 0 0,0-1-1 0 0,0 0 1 0 0,-1 1 0 0 0,1-1 0 0 0,-1 1-1 0 0,1 0 1 0 0,-1-1 0 0 0,0 1 0 0 0,0 0 0 0 0,0 0-1 0 0,-1 0 1 0 0,1 0 0 0 0,0 1 0 0 0,-1-1-1 0 0,1 0 1 0 0,-1 1 0 0 0,0 0 0 0 0,1 0-1 0 0,-3-1 27 0 0,1 4 42 0 0,1 1 0 0 0,-1-1 0 0 0,0 1 0 0 0,1 0 1 0 0,-1 0-1 0 0,1 0 0 0 0,0 1 0 0 0,0-1 0 0 0,0 1 1 0 0,0-1-1 0 0,1 1 0 0 0,0 0 0 0 0,-1 0 1 0 0,1 0-1 0 0,1 1 0 0 0,-1-1 0 0 0,1 0 0 0 0,-1 1 1 0 0,1-1-1 0 0,1 1 0 0 0,-1-1 0 0 0,0 1 1 0 0,1-1-1 0 0,0 1 0 0 0,0-1 0 0 0,1 1 0 0 0,-1 0 1 0 0,2 2-44 0 0,22 5-4671 0 0,-14-12-841 0 0</inkml:trace>
  <inkml:trace contextRef="#ctx0" brushRef="#br0" timeOffset="6609.45">1227 1032 1788 0 0,'0'0'7792'0'0,"0"0"-5634"0"0,0 0-1764 0 0,0 0 241 0 0,0 0 390 0 0,0 0-229 0 0,0 0-352 0 0,0 0-183 0 0,0 0-95 0 0,6-1-22 0 0,-4 1-134 0 0,0 0 1 0 0,0 0-1 0 0,0-1 1 0 0,0 1-1 0 0,0-1 1 0 0,0 1-1 0 0,0-1 0 0 0,0 0 1 0 0,0 0-1 0 0,-1 0 1 0 0,1 0-1 0 0,0 0 1 0 0,0 0-1 0 0,-1 0 1 0 0,1-1-1 0 0,-1 1 1 0 0,1-1-1 0 0,-1 1 1 0 0,1-1-1 0 0,-1 1 1 0 0,0-1-1 0 0,0 0 0 0 0,0 0 1 0 0,0 1-1 0 0,0-1 1 0 0,0 0-1 0 0,0 0 1 0 0,-1 0-1 0 0,1 0 1 0 0,-1 0-1 0 0,1 0 1 0 0,-1 0-1 0 0,0 0 1 0 0,0 0-1 0 0,0 0 1 0 0,0-1-1 0 0,0 1 0 0 0,0 0 1 0 0,-1 0-1 0 0,1 0 1 0 0,-1 0-1 0 0,1 0 1 0 0,-1-1-11 0 0,0 1-31 0 0,1-1 0 0 0,-1 0 0 0 0,0 1 0 0 0,1-1 0 0 0,-1 0 0 0 0,0 1 0 0 0,-1-1 0 0 0,1 1 0 0 0,0-1 0 0 0,-1 1 1 0 0,1 0-1 0 0,-1 0 0 0 0,0-1 0 0 0,0 1 0 0 0,0 0 0 0 0,0 0 0 0 0,0 1 0 0 0,0-1 0 0 0,0 0 0 0 0,-1 1 0 0 0,1 0 0 0 0,-1-1 0 0 0,1 1 0 0 0,-1 0 1 0 0,1 0-1 0 0,-1 0 0 0 0,0 1 0 0 0,1-1 0 0 0,-1 1 0 0 0,0-1 0 0 0,0 1 0 0 0,0 0 0 0 0,1 0 0 0 0,-1 0 0 0 0,0 0 0 0 0,0 1 0 0 0,1-1 0 0 0,-1 1 1 0 0,0-1-1 0 0,1 1 0 0 0,-1 0 0 0 0,0 0 0 0 0,1 0 0 0 0,-1 1 0 0 0,1-1 0 0 0,-2 2 31 0 0,1 1 25 0 0,1 1 0 0 0,0 0 0 0 0,0-1 0 0 0,0 1 0 0 0,0 0 0 0 0,1 0-1 0 0,0 0 1 0 0,0 1 0 0 0,0-1 0 0 0,1 0 0 0 0,-1 0 0 0 0,1 0 0 0 0,1 1 0 0 0,-1-1 0 0 0,1 0 0 0 0,0 0 0 0 0,0 0 0 0 0,2 5-25 0 0,35 14-4199 0 0,-26-23-272 0 0</inkml:trace>
  <inkml:trace contextRef="#ctx0" brushRef="#br0" timeOffset="6874.562">1859 910 7841 0 0,'0'0'7028'0'0,"0"0"-6260"0"0,0 0-716 0 0,0 0-52 0 0,-43-2 540 0 0,20 0-163 0 0,-7 0-277 0 0,4 0-96 0 0,-3 0-4 0 0,0 1-192 0 0,2-2-653 0 0,3 1-655 0 0,7-1-2508 0 0,3-6-3989 0 0</inkml:trace>
  <inkml:trace contextRef="#ctx0" brushRef="#br0" timeOffset="7139.878">1825 786 6857 0 0,'0'0'7704'0'0,"0"0"-6344"0"0,0 0-1284 0 0,0 0-76 0 0,0 0 529 0 0,-41-6 131 0 0,18 2-200 0 0,-7 2-324 0 0,0-2-136 0 0,1 2-8 0 0,-2 0-464 0 0,1-1-300 0 0,5 2-513 0 0,6 0-1367 0 0,5 0-3928 0 0</inkml:trace>
  <inkml:trace contextRef="#ctx0" brushRef="#br0" timeOffset="7407.107">2367 841 5004 0 0,'0'0'8549'0'0,"0"0"-7457"0"0,0 0-940 0 0,0 0-76 0 0,0 0 728 0 0,-53 3-120 0 0,16-7-247 0 0,-11-1-149 0 0,-4-2-192 0 0,9 2-80 0 0,10 0-16 0 0,13 1-384 0 0,3 1-521 0 0,-4-2-495 0 0,5-2-1444 0 0,1 1-2960 0 0</inkml:trace>
  <inkml:trace contextRef="#ctx0" brushRef="#br0" timeOffset="7408.107">2220 718 10845 0 0,'0'0'2177'0'0,"5"7"-1324"0"0,0-1-612 0 0,-2 0-1 0 0,1 0 0 0 0,-1 1 1 0 0,0-1-1 0 0,0 1 0 0 0,0 0 1 0 0,-1 0-1 0 0,0 0 0 0 0,-1 0 1 0 0,0 0-1 0 0,0 0 1 0 0,0 0-1 0 0,-1 0 0 0 0,0 1 1 0 0,0-1-1 0 0,-1 0 0 0 0,0 0 1 0 0,0 0-1 0 0,-1 0 0 0 0,0 1-240 0 0,-51 99-295 0 0,53-107 282 0 0,0 1-655 0 0,0-2-5962 0 0,5-7 278 0 0</inkml:trace>
  <inkml:trace contextRef="#ctx0" brushRef="#br0" timeOffset="7791.825">2620 780 8929 0 0,'0'0'5503'0'0,"0"0"-4074"0"0,0 0-920 0 0,-7 0-58 0 0,-97-5-957 0 0,135-10-389 0 0,-21 13 1042 0 0,1 0 0 0 0,0 1 0 0 0,0 1 1 0 0,0-1-1 0 0,0 2 0 0 0,0 0 0 0 0,0 0 0 0 0,-1 1 0 0 0,1 0 0 0 0,0 1 0 0 0,-1 0 0 0 0,0 0 1 0 0,1 1-1 0 0,-1 1 0 0 0,-1 0 0 0 0,1 0 0 0 0,-1 1 0 0 0,0 0 0 0 0,0 1 0 0 0,1 1-147 0 0,-9-3 57 0 0,0 0-1 0 0,0 0 0 0 0,0 0 0 0 0,-1 0 1 0 0,0 0-1 0 0,0 0 0 0 0,0 0 0 0 0,0 0 0 0 0,-1 0 1 0 0,0 0-1 0 0,0 0 0 0 0,0 0 0 0 0,-1-1 1 0 0,0 1-1 0 0,0 0 0 0 0,0-1 0 0 0,0 1 1 0 0,-1-1-1 0 0,1 0 0 0 0,-1 0 0 0 0,0 0 1 0 0,-1 0-1 0 0,1 0 0 0 0,-1-1 0 0 0,1 1 1 0 0,-1-1-1 0 0,0 0 0 0 0,0 0 0 0 0,-1-1 0 0 0,1 1 1 0 0,-1-1-1 0 0,1 0 0 0 0,-2 1-56 0 0,-14 13-42 0 0,-38 50-29 0 0,102-54 589 0 0,53-16-70 0 0,19 1-3084 0 0,-100 6-2026 0 0,-14-3 3004 0 0,4 2-6073 0 0</inkml:trace>
  <inkml:trace contextRef="#ctx0" brushRef="#br0" timeOffset="8568.407">3135 1380 3860 0 0,'0'0'1754'0'0,"0"0"-139"0"0,0 0-785 0 0,-7 6 237 0 0,-115 61 3438 0 0,-105-18-2342 0 0,212-46-2060 0 0,-288 39 686 0 0,-2-13 0 0 0,-86-12-789 0 0,267-17-520 0 0,-1-6 0 0 0,1-5 0 0 0,1-6 0 0 0,1-5 0 0 0,-53-19 520 0 0,90 17-1554 0 0,2-4 0 0 0,0-4 0 0 0,2-3 0 0 0,2-3 1 0 0,1-5-1 0 0,3-2 0 0 0,1-4 0 0 0,-3-7 1554 0 0,48 33 678 0 0,1-1 0 0 0,0-2 1 0 0,2-1-1 0 0,1-1 0 0 0,1-1 1 0 0,2-1-1 0 0,1-1-678 0 0,14 21 340 0 0,0-1-1 0 0,1 0 1 0 0,1 0 0 0 0,-1 0-1 0 0,2-1 1 0 0,0 0 0 0 0,0 0 0 0 0,1 0-1 0 0,1 0 1 0 0,0-1 0 0 0,0 1-1 0 0,1-1 1 0 0,1 1 0 0 0,0-1-1 0 0,1 1 1 0 0,0-1 0 0 0,1 1 0 0 0,0 0-1 0 0,1 0 1 0 0,0 0 0 0 0,1 0-1 0 0,4-7-339 0 0,11-10 63 0 0,2 0 0 0 0,2 1 0 0 0,0 1 0 0 0,2 2 0 0 0,1 0-1 0 0,0 1 1 0 0,2 2 0 0 0,1 1 0 0 0,1 1 0 0 0,0 2 0 0 0,1 1-1 0 0,20-8-62 0 0,65-32-217 0 0,3 5-1 0 0,2 5 1 0 0,2 5-1 0 0,2 5 1 0 0,1 7-1 0 0,1 4 1 0 0,2 6-1 0 0,0 6 1 0 0,0 6-1 0 0,1 5 1 0 0,0 6-1 0 0,0 5 1 0 0,-1 6-1 0 0,75 20 218 0 0,-72-12 239 0 0,-2 6-1 0 0,0 5 0 0 0,-2 6 0 0 0,-3 5 0 0 0,-1 6 0 0 0,-2 5 0 0 0,-3 6 0 0 0,-3 5 0 0 0,21 20-238 0 0,-103-64 101 0 0,0 2 0 0 0,-2 2-1 0 0,-1 1 1 0 0,-1 1 0 0 0,-1 1 0 0 0,-1 2-1 0 0,-2 1 1 0 0,-2 1 0 0 0,0 1 0 0 0,-3 1-1 0 0,-1 1 1 0 0,-1 1 0 0 0,-2 0-1 0 0,-2 2 1 0 0,-1 0 0 0 0,7 37-101 0 0,-20-63 75 0 0,-1 1 0 0 0,0-1 0 0 0,-1 0 0 0 0,-1 0 0 0 0,0 0 0 0 0,0 0 0 0 0,-2 0 0 0 0,1 0 0 0 0,-2 0 0 0 0,0-1 0 0 0,0 0 0 0 0,-1 0 0 0 0,0 0 0 0 0,-1-1 1 0 0,-1 0-1 0 0,0 0 0 0 0,0-1 0 0 0,-1 0 0 0 0,0-1 0 0 0,-1 0 0 0 0,0 1-75 0 0,-22 16 231 0 0,0-1 1 0 0,-1-2-1 0 0,-2-1 1 0 0,0-2-1 0 0,-1-1 1 0 0,-12 2-232 0 0,-37 15 232 0 0,-2-5 1 0 0,0-3-1 0 0,-2-4 1 0 0,-1-4-1 0 0,-3-3-232 0 0,-92 6-164 0 0,-2-8-1 0 0,0-8 0 0 0,-89-12 165 0 0,0-19-1797 0 0,97-16-5424 0 0,107 15-2387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0:55.6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1558 650 14349 0 0,'0'0'2209'0'0,"0"0"-1549"0"0,0 0-660 0 0,0 0-252 0 0,0 0 252 0 0,0 0 352 0 0,-38-6 364 0 0,16 5-272 0 0,-5-1-360 0 0,-1 2-84 0 0,-3 0-12 0 0,0 0-188 0 0,1 0-604 0 0,2 0-300 0 0,1-2-941 0 0,7 0-4223 0 0,2-5-1861 0 0</inkml:trace>
  <inkml:trace contextRef="#ctx0" brushRef="#br0" timeOffset="-1263.274">177 377 9133 0 0,'0'0'1125'0'0,"0"0"-494"0"0,0 0-83 0 0,0 0-55 0 0,0 0-247 0 0,0 0-171 0 0,8-2 56 0 0,91-3 538 0 0,-97 5-637 0 0,0 0 0 0 0,0 1 0 0 0,1-1 0 0 0,-1 0-1 0 0,0 0 1 0 0,0 1 0 0 0,0-1 0 0 0,0 1 0 0 0,0 0-1 0 0,0 0 1 0 0,0 0 0 0 0,0 0 0 0 0,0 0 0 0 0,-1 0 0 0 0,1 0-1 0 0,0 1 1 0 0,-1-1 0 0 0,1 0 0 0 0,-1 1 0 0 0,1 0 0 0 0,-1-1-1 0 0,1 1 1 0 0,-1 0 0 0 0,0-1 0 0 0,0 1 0 0 0,0 0 0 0 0,0 0-1 0 0,0 0 1 0 0,-1 0 0 0 0,1 0 0 0 0,-1 0 0 0 0,1 0-1 0 0,-1 1 1 0 0,0-1 0 0 0,1 0 0 0 0,-1 0 0 0 0,0 0 0 0 0,-1 0-1 0 0,1 0 1 0 0,0 0 0 0 0,0 1 0 0 0,-1-1 0 0 0,0 0 0 0 0,1 0-1 0 0,-1 0 1 0 0,0 0 0 0 0,0 0 0 0 0,0-1 0 0 0,0 2-32 0 0,-42 49 937 0 0,38-49-930 0 0,1 0 0 0 0,0 1 0 0 0,1-1 0 0 0,-1 1 0 0 0,1 0 0 0 0,-1 0 0 0 0,1 0 0 0 0,0 0 0 0 0,1 0 0 0 0,-1 1 0 0 0,1-1 0 0 0,0 1 0 0 0,0 0 1 0 0,0-1-1 0 0,0 1 0 0 0,1 0 0 0 0,0 0 0 0 0,0 3-7 0 0,3-5 114 0 0,1 0 1 0 0,0 0-1 0 0,0 0 1 0 0,0 0-1 0 0,0-1 1 0 0,1 0-1 0 0,-1 1 1 0 0,0-1-1 0 0,1 0 1 0 0,0-1-1 0 0,0 1 0 0 0,-1-1 1 0 0,1 1-1 0 0,0-1 1 0 0,0 0-1 0 0,0-1 1 0 0,0 1-1 0 0,0-1 1 0 0,0 1-1 0 0,0-1 1 0 0,2-1-115 0 0,0 2 120 0 0,103 5-148 0 0,-110-7-9486 0 0,0 1 9315 0 0,-1 0-3079 0 0</inkml:trace>
  <inkml:trace contextRef="#ctx0" brushRef="#br0" timeOffset="-611.008">617 607 5108 0 0,'0'0'5719'0'0,"0"0"-4138"0"0,0 0-1325 0 0,0 0 189 0 0,0 0 55 0 0,0 0-138 0 0,0 0-137 0 0,0 0-47 0 0,7 0-60 0 0,-4 1-87 0 0,1-1 0 0 0,0 1-1 0 0,0-1 1 0 0,-1 1 0 0 0,1-1 0 0 0,0 0 0 0 0,0 0 0 0 0,-1-1-1 0 0,1 1 1 0 0,0-1 0 0 0,-1 1 0 0 0,1-1 0 0 0,0-1-1 0 0,-1 1 1 0 0,1 0 0 0 0,-1-1 0 0 0,0 0 0 0 0,0 0 0 0 0,1 0-1 0 0,-1 0 1 0 0,0 0 0 0 0,0 0 0 0 0,-1-1 0 0 0,1 0-1 0 0,-1 1 1 0 0,1-1 0 0 0,-1 0 0 0 0,0 0 0 0 0,0 0 0 0 0,0-1-1 0 0,0 1 1 0 0,0 0 0 0 0,-1-1 0 0 0,0 1 0 0 0,0-1-1 0 0,0 0 1 0 0,0 1 0 0 0,0-1 0 0 0,-1 0 0 0 0,1 1 0 0 0,-1-1-1 0 0,0 0 1 0 0,0 0 0 0 0,-1 1 0 0 0,0-4-31 0 0,0 3-40 0 0,0 1 1 0 0,-1 0-1 0 0,1 0 1 0 0,-1 0-1 0 0,0 0 0 0 0,0 1 1 0 0,0-1-1 0 0,0 0 1 0 0,-1 1-1 0 0,1-1 1 0 0,0 1-1 0 0,-1 0 0 0 0,0 0 1 0 0,0 0-1 0 0,0 0 1 0 0,0 0-1 0 0,0 1 1 0 0,0-1-1 0 0,0 1 0 0 0,0 0 1 0 0,0 0-1 0 0,-1 0 1 0 0,1 0-1 0 0,0 0 1 0 0,-1 1-1 0 0,1 0 0 0 0,-1 0 1 0 0,1 0-1 0 0,-1 0 1 0 0,1 0-1 0 0,0 0 1 0 0,-1 1-1 0 0,1 0 0 0 0,0 0 1 0 0,-1 0-1 0 0,1 0 1 0 0,0 0-1 0 0,0 1 1 0 0,0-1-1 0 0,0 1 0 0 0,0 0 1 0 0,0 0-1 0 0,0 0 1 0 0,1 0-1 0 0,-1 1 1 0 0,-1 1 39 0 0,2-3-23 0 0,0 1 1 0 0,0 0 0 0 0,0 0-1 0 0,0 0 1 0 0,0 0 0 0 0,1 1-1 0 0,-1-1 1 0 0,1 0 0 0 0,-1 1-1 0 0,1-1 1 0 0,0 1 0 0 0,0 0-1 0 0,0-1 1 0 0,0 1 0 0 0,0 0-1 0 0,1-1 1 0 0,-1 1 0 0 0,1 0-1 0 0,0 0 1 0 0,0-1 0 0 0,0 1-1 0 0,0 0 1 0 0,0 0 0 0 0,1 0-1 0 0,-1-1 1 0 0,1 1 0 0 0,0 0-1 0 0,-1-1 1 0 0,1 1 0 0 0,1 0-1 0 0,-1-1 1 0 0,0 1 0 0 0,1-1-1 0 0,-1 0 1 0 0,1 1 0 0 0,-1-1 0 0 0,1 0-1 0 0,0 0 1 0 0,0 0 0 0 0,0 0-1 0 0,0 0 1 0 0,1-1 0 0 0,-1 1 22 0 0,12 2-2624 0 0,-1-1-2467 0 0</inkml:trace>
  <inkml:trace contextRef="#ctx0" brushRef="#br0" timeOffset="-296.008">884 609 10273 0 0,'0'0'1626'0'0,"0"0"-843"0"0,0 0-264 0 0,0 0 277 0 0,0 0 72 0 0,0 0-156 0 0,0 0-171 0 0,7 0-295 0 0,-4 1-268 0 0,0-1 0 0 0,0 1 0 0 0,0-1 0 0 0,0 0 0 0 0,0 0 0 0 0,1 0 0 0 0,-1 0 0 0 0,0 0 0 0 0,0-1 0 0 0,0 0 0 0 0,0 1 0 0 0,0-1-1 0 0,0 0 1 0 0,0-1 0 0 0,0 1 0 0 0,0 0 0 0 0,0-1 0 0 0,0 1 0 0 0,-1-1 0 0 0,1 0 0 0 0,-1 0 0 0 0,1 0 0 0 0,-1-1 0 0 0,0 1 0 0 0,0 0 0 0 0,0-1 0 0 0,0 1 0 0 0,0-1 0 0 0,-1 0 0 0 0,1 0-1 0 0,-1 0 1 0 0,1 1 0 0 0,-1-1 0 0 0,0 0 0 0 0,0-1 0 0 0,-1 1 0 0 0,1 0 0 0 0,-1 0 0 0 0,1 0 0 0 0,-1 0 0 0 0,0 0 0 0 0,0-1 0 0 0,0 1 0 0 0,-1 0 0 0 0,1 0 0 0 0,-1 0 0 0 0,0 0 0 0 0,0 0 0 0 0,0 0-1 0 0,0 0 1 0 0,-1-2 22 0 0,1 3-6 0 0,-1 0 0 0 0,1-1-1 0 0,-1 1 1 0 0,0 0-1 0 0,0 0 1 0 0,1 0-1 0 0,-1 1 1 0 0,-1-1 0 0 0,1 0-1 0 0,0 1 1 0 0,0-1-1 0 0,-1 1 1 0 0,1 0 0 0 0,0 0-1 0 0,-1 0 1 0 0,1 0-1 0 0,-1 0 1 0 0,0 0-1 0 0,1 1 1 0 0,-1-1 0 0 0,1 1-1 0 0,-1 0 1 0 0,0 0-1 0 0,1 0 1 0 0,-1 0 0 0 0,0 0-1 0 0,0 0 1 0 0,1 1-1 0 0,-1-1 1 0 0,1 1-1 0 0,-1 0 1 0 0,1 0 0 0 0,-1 0-1 0 0,1 0 1 0 0,-1 0-1 0 0,1 1 1 0 0,0-1 0 0 0,0 1-1 0 0,-1-1 1 0 0,1 1-1 0 0,0 0 1 0 0,0 0-1 0 0,1 0 1 0 0,-1 0 0 0 0,0 0-1 0 0,1 0 1 0 0,-1 0-1 0 0,0 3 7 0 0,0-4 17 0 0,0 0-1 0 0,0 1 1 0 0,-1-1-1 0 0,1 1 1 0 0,1 0-1 0 0,-1-1 1 0 0,0 1-1 0 0,0 0 1 0 0,1 0-1 0 0,-1 0 1 0 0,1 0-1 0 0,-1 1 1 0 0,1-1-1 0 0,0 0 1 0 0,0 1-1 0 0,0-1 1 0 0,0 0-1 0 0,1 1 1 0 0,-1-1-1 0 0,1 1 1 0 0,-1-1-1 0 0,1 1 1 0 0,0 0-1 0 0,0-1 1 0 0,0 1-1 0 0,0-1 1 0 0,0 1-1 0 0,1-1 1 0 0,-1 1-1 0 0,1-1 1 0 0,0 1-1 0 0,-1-1 1 0 0,1 1-1 0 0,0-1 1 0 0,1 0-1 0 0,-1 1 1 0 0,0-1-1 0 0,1 0 1 0 0,-1 0-1 0 0,1 0 1 0 0,0 0-1 0 0,-1 0 1 0 0,1-1-1 0 0,0 1 1 0 0,0 0-1 0 0,0-1 1 0 0,1 1-17 0 0,70 28-4951 0 0,-48-22 344 0 0</inkml:trace>
  <inkml:trace contextRef="#ctx0" brushRef="#br0" timeOffset="1755.974">2333 776 13449 0 0,'6'1'1502'0'0,"68"-16"-134"0"0,-72 14-1367 0 0,-1 0 0 0 0,0 1 0 0 0,1-1 0 0 0,-1 0 0 0 0,0 0 0 0 0,0 1 0 0 0,1-1 0 0 0,-1 0 0 0 0,0 0 0 0 0,0 0 0 0 0,0-1 0 0 0,0 1 0 0 0,0 0 0 0 0,0 0 0 0 0,-1-1 0 0 0,1 1 0 0 0,0 0 0 0 0,-1-1 0 0 0,1 1 0 0 0,-1 0 0 0 0,1-1 0 0 0,-1 1 0 0 0,0-1 0 0 0,1 1 0 0 0,-1-1 0 0 0,0 1 0 0 0,0-1 0 0 0,0 1 0 0 0,0-1 0 0 0,0 1 0 0 0,-1-1 0 0 0,1 1 0 0 0,0-1 0 0 0,-1 1 0 0 0,1 0 0 0 0,-1-1 0 0 0,1 1 0 0 0,-1-1 0 0 0,0 1 0 0 0,1 0 0 0 0,-1 0 0 0 0,0-1 0 0 0,0 1 0 0 0,0 0 0 0 0,0 0 0 0 0,0 0 0 0 0,0 0 0 0 0,0 0 0 0 0,-1 0 0 0 0,1 0 0 0 0,0 0 0 0 0,0 1 0 0 0,-2-1-1 0 0,-98-48-792 0 0,99 49 778 0 0,0-1-1 0 0,-1 1 1 0 0,1-1-1 0 0,-1 1 1 0 0,1 0 0 0 0,0 0-1 0 0,-1 0 1 0 0,1 0-1 0 0,0 0 1 0 0,-1 1 0 0 0,1-1-1 0 0,0 1 1 0 0,-1-1 0 0 0,1 1-1 0 0,0 0 1 0 0,0 0-1 0 0,0 0 1 0 0,-1 0 0 0 0,1 0-1 0 0,0 1 1 0 0,1-1-1 0 0,-1 1 1 0 0,0-1 0 0 0,0 1-1 0 0,1 0 1 0 0,-1-1 0 0 0,1 1-1 0 0,-1 0 1 0 0,1 0-1 0 0,0 0 1 0 0,-1 0 0 0 0,1 0-1 0 0,0 1 1 0 0,1-1 0 0 0,-1 0-1 0 0,0 0 1 0 0,1 1-1 0 0,-1-1 1 0 0,1 0 0 0 0,0 1-1 0 0,-1-1 1 0 0,1 0-1 0 0,0 1 1 0 0,1-1 0 0 0,-1 2 14 0 0,37 77 934 0 0,-6-54-6039 0 0,-20-20-1453 0 0</inkml:trace>
  <inkml:trace contextRef="#ctx0" brushRef="#br0" timeOffset="3721.029">3050 1103 14809 0 0,'0'0'3989'0'0,"0"0"-3989"0"0,0 0-196 0 0,0 0 196 0 0,-51-16 260 0 0,25 10-76 0 0,-2 2 48 0 0,1 0-208 0 0,-2 0-24 0 0,1 1-60 0 0,1 1-64 0 0,1-1-516 0 0,5-1-596 0 0,7-1-909 0 0,4 1-2927 0 0,7-11-3821 0 0</inkml:trace>
  <inkml:trace contextRef="#ctx0" brushRef="#br0" timeOffset="3971.384">2972 949 12389 0 0,'0'0'4969'0'0,"0"0"-4969"0"0,0 0-648 0 0,-42 0 648 0 0,14-5 276 0 0,-2 1-52 0 0,-1-2-164 0 0,3 0-60 0 0,1 2-921 0 0,4 0-959 0 0,5 1-2712 0 0,-3-3-2737 0 0</inkml:trace>
  <inkml:trace contextRef="#ctx0" brushRef="#br0" timeOffset="4207.907">3443 1070 9593 0 0,'0'0'6024'0'0,"0"0"-6024"0"0,0 0-428 0 0,0 0 428 0 0,0 0 264 0 0,-56 1 148 0 0,32-5 20 0 0,-6 0-143 0 0,2-2-153 0 0,-3 1-124 0 0,4 0 112 0 0,2-1-124 0 0,4-2-336 0 0,2 1-509 0 0,5 0-451 0 0,6-2-1436 0 0,2 2-3757 0 0</inkml:trace>
  <inkml:trace contextRef="#ctx0" brushRef="#br0" timeOffset="4378.051">3301 981 12317 0 0,'0'0'1388'0'0,"0"0"-968"0"0,10 52 292 0 0,-10-30 156 0 0,0 2-139 0 0,-5-2-277 0 0,1-1-128 0 0,-1-3-140 0 0,0-2-84 0 0,-2-1 0 0 0,6-3-12 0 0,-2 0-88 0 0,3-2-524 0 0,0-1-493 0 0,0-2-631 0 0,3-2-2320 0 0,10-5-4069 0 0</inkml:trace>
  <inkml:trace contextRef="#ctx0" brushRef="#br0" timeOffset="2879.613">1145 1223 12177 0 0,'0'0'2407'0'0,"0"0"-1366"0"0,0 0-861 0 0,0 0-134 0 0,0 0-241 0 0,0 0-14 0 0,-4 7 171 0 0,2-3 10 0 0,-1-1 23 0 0,0 0 0 0 0,1 0-1 0 0,-1 1 1 0 0,1-1 0 0 0,0 1 0 0 0,0-1 0 0 0,1 1 0 0 0,-1 0 0 0 0,1 0 0 0 0,-1 0-1 0 0,1 0 1 0 0,0 0 0 0 0,1 0 0 0 0,-1 0 0 0 0,1 0 0 0 0,0 0 0 0 0,0 0 0 0 0,0 0 0 0 0,0 1-1 0 0,1-1 1 0 0,0 0 0 0 0,0 0 0 0 0,0 0 0 0 0,0 0 0 0 0,0-1 0 0 0,1 1 0 0 0,0 0-1 0 0,0 0 1 0 0,0-1 0 0 0,0 1 0 0 0,1 1 5 0 0,197 95 257 0 0,-199-99-232 0 0,-1 0-1 0 0,1-1 0 0 0,0 1 0 0 0,-1 0 0 0 0,1 0 1 0 0,-1 0-1 0 0,1 0 0 0 0,-1-1 0 0 0,1 1 0 0 0,-1 0 1 0 0,0 0-1 0 0,1 0 0 0 0,-1 0 0 0 0,0 0 0 0 0,0 0 1 0 0,0 0-1 0 0,1 0 0 0 0,-1 0 0 0 0,0 0 0 0 0,0 0 1 0 0,-1 0-1 0 0,1 0 0 0 0,0 0 0 0 0,0 0 0 0 0,0 0 1 0 0,-1 0-1 0 0,1 0 0 0 0,-1 0 0 0 0,1 0 0 0 0,0 0 1 0 0,-1 0-1 0 0,0 0 0 0 0,1-1 0 0 0,-1 1 0 0 0,1 0 0 0 0,-1 0 1 0 0,0-1-1 0 0,0 1 0 0 0,1 0 0 0 0,-1-1 0 0 0,0 1 1 0 0,0 0-1 0 0,0-1 0 0 0,0 0 0 0 0,0 1 0 0 0,0-1 1 0 0,1 1-1 0 0,-1-1 0 0 0,0 0 0 0 0,0 0 0 0 0,0 0 1 0 0,0 1-1 0 0,0-1 0 0 0,0 0 0 0 0,0 0 0 0 0,-1 0 1 0 0,1 0-1 0 0,0-1 0 0 0,0 1 0 0 0,0 0 0 0 0,0-1-24 0 0,-76 4 1018 0 0,72-3-1032 0 0,-68-8 116 0 0,35-16-4722 0 0,37 14-999 0 0,6-6-2203 0 0</inkml:trace>
  <inkml:trace contextRef="#ctx0" brushRef="#br0" timeOffset="3129.031">1461 1230 14221 0 0,'0'0'1688'0'0,"0"0"-1688"0"0,0 0-152 0 0,0 0 152 0 0,-44-16 200 0 0,23 11-84 0 0,-3 1 24 0 0,-1-1-136 0 0,1 1-4 0 0,-2 1-4 0 0,1 1-124 0 0,5 1-864 0 0,2 0-872 0 0,2 1-2916 0 0,6-3-2957 0 0</inkml:trace>
  <inkml:trace contextRef="#ctx0" brushRef="#br0" timeOffset="3454.465">1591 1447 11249 0 0,'0'0'2496'0'0,"0"0"-1816"0"0,6 2-260 0 0,-3 0-354 0 0,0-1 0 0 0,1 1 0 0 0,-1-1-1 0 0,0 1 1 0 0,1-1 0 0 0,0 0-1 0 0,-1-1 1 0 0,1 1 0 0 0,-1 0-1 0 0,1-1 1 0 0,0 0 0 0 0,0 0 0 0 0,-1 0-1 0 0,1 0 1 0 0,0-1 0 0 0,-1 0-1 0 0,1 1 1 0 0,-1-1 0 0 0,1 0 0 0 0,-1-1-1 0 0,1 1 1 0 0,-1-1 0 0 0,1 1-1 0 0,-1-1 1 0 0,0 0 0 0 0,0 0 0 0 0,0-1-1 0 0,0 1 1 0 0,-1-1 0 0 0,1 1-1 0 0,-1-1 1 0 0,1 0 0 0 0,-1 0 0 0 0,0 0-1 0 0,0 0 1 0 0,0 0 0 0 0,0 0-1 0 0,-1-1 1 0 0,1 1 0 0 0,-1-1 0 0 0,1-1-66 0 0,-4 0-36 0 0,-1 0 1 0 0,1 0 0 0 0,-1 0 0 0 0,0 0-1 0 0,-1 1 1 0 0,1-1 0 0 0,-1 1 0 0 0,1 0 0 0 0,-1 0-1 0 0,-1 0 1 0 0,1 1 0 0 0,0-1 0 0 0,-1 1-1 0 0,0 0 1 0 0,0 0 0 0 0,0 1 0 0 0,0-1-1 0 0,0 1 1 0 0,0 1 0 0 0,0-1 0 0 0,-1 0-1 0 0,1 1 1 0 0,-1 0 0 0 0,1 1 0 0 0,-1-1 0 0 0,0 1-1 0 0,1 0 1 0 0,-1 0 0 0 0,1 1 0 0 0,-1 0-1 0 0,1 0 1 0 0,-1 0 0 0 0,1 0 0 0 0,-1 1-1 0 0,1 0 1 0 0,0 0 0 0 0,0 1 0 0 0,0-1 0 0 0,-1 2 34 0 0,4-2 4 0 0,0 0-1 0 0,0 0 0 0 0,0 0 0 0 0,0 0 0 0 0,0 0 1 0 0,0 1-1 0 0,1-1 0 0 0,-1 0 0 0 0,1 1 1 0 0,0 0-1 0 0,-1-1 0 0 0,1 1 0 0 0,1 0 0 0 0,-1 0 1 0 0,0-1-1 0 0,1 1 0 0 0,-1 0 0 0 0,1 0 0 0 0,0 0 1 0 0,0 0-1 0 0,0 0 0 0 0,0 0 0 0 0,0-1 0 0 0,1 1 1 0 0,-1 0-1 0 0,1 0 0 0 0,0 0 0 0 0,0-1 0 0 0,0 1 1 0 0,0 0-1 0 0,1-1 0 0 0,-1 1 0 0 0,0-1 0 0 0,1 1 1 0 0,0-1-1 0 0,0 0 0 0 0,0 0 0 0 0,0 1 0 0 0,0-1 1 0 0,0-1-1 0 0,0 1 0 0 0,1 0 0 0 0,-1-1 0 0 0,1 1 1 0 0,-1-1-1 0 0,1 1 0 0 0,-1-1 0 0 0,1 0 0 0 0,0 0 1 0 0,0-1-1 0 0,-1 1 0 0 0,1 0 0 0 0,0-1 0 0 0,0 0 1 0 0,0 0-1 0 0,0 0-2 0 0,5 3-413 0 0,33 8-4951 0 0,-10-11-3828 0 0</inkml:trace>
  <inkml:trace contextRef="#ctx0" brushRef="#br0" timeOffset="-2853.539">1800 958 12913 0 0,'-11'0'467'0'0,"-1042"-32"3300"0"0,845 29-3716 0 0,-108-2 241 0 0,128 4-4918 0 0,196 0-664 0 0,7-1-2284 0 0</inkml:trace>
  <inkml:trace contextRef="#ctx0" brushRef="#br0" timeOffset="2130.024">2337 947 10921 0 0,'0'0'4576'0'0,"0"0"-4172"0"0,0 0-404 0 0,0 0-64 0 0,-37-5 64 0 0,13 2 212 0 0,-7-1 169 0 0,-9 1-105 0 0,-10 1-112 0 0,-3-1-104 0 0,5 2-48 0 0,2-1 0 0 0,14 0-12 0 0,5-1-336 0 0,3 1-769 0 0,6-2-999 0 0,1-2-4336 0 0</inkml:trace>
  <inkml:trace contextRef="#ctx0" brushRef="#br0" timeOffset="1133.627">1743 452 6385 0 0,'0'0'7757'0'0,"0"0"-5416"0"0,0 0-1995 0 0,0 0-484 0 0,0 0-224 0 0,3 6 639 0 0,2 10-120 0 0,-1 0 1 0 0,-1 0-1 0 0,0 1 0 0 0,-2-1 0 0 0,1 1 0 0 0,-2-1 1 0 0,0 1-1 0 0,-1-1 0 0 0,-1 0 0 0 0,-1 7-157 0 0,-3 68-313 0 0,6-90 211 0 0,1 20-2216 0 0,5-10-4188 0 0,2-8-2101 0 0</inkml:trace>
  <inkml:trace contextRef="#ctx0" brushRef="#br0" timeOffset="1478.016">1952 722 14261 0 0,'0'0'1842'0'0,"0"0"-1985"0"0,0 0-84 0 0,0 0 690 0 0,0 0 214 0 0,0 0-266 0 0,0 0-337 0 0,4 1-38 0 0,-2 1-56 0 0,1 0 0 0 0,-1-1 0 0 0,1 1 0 0 0,0-1 0 0 0,0 0 1 0 0,0 0-1 0 0,0 0 0 0 0,0 0 0 0 0,0-1 0 0 0,0 1 0 0 0,0-1 1 0 0,0 0-1 0 0,0 0 0 0 0,0 0 0 0 0,0 0 0 0 0,0 0 0 0 0,0-1 1 0 0,0 1-1 0 0,0-1 0 0 0,0 0 0 0 0,0 0 0 0 0,0 0 0 0 0,0 0 1 0 0,0 0-1 0 0,0-1 0 0 0,-1 0 0 0 0,1 1 0 0 0,-1-1 0 0 0,1 0 1 0 0,-1 0-1 0 0,0 0 0 0 0,0 0 0 0 0,1-1 0 0 0,-2 1 0 0 0,1-1 1 0 0,0 1-1 0 0,0-1 0 0 0,-1 1 0 0 0,1-1 0 0 0,-1 0 0 0 0,0 0 1 0 0,0 0-1 0 0,0 0 0 0 0,0 0 0 0 0,-1 0 0 0 0,1 0 0 0 0,-1 0 0 0 0,0 0 1 0 0,0 0-1 0 0,0 0 0 0 0,0 0 0 0 0,0 0 0 0 0,-1 0 0 0 0,1 0 1 0 0,-1 0-1 0 0,0-1 20 0 0,-78-61-334 0 0,76 64 345 0 0,1 0 0 0 0,0 1 0 0 0,-1 0 0 0 0,1-1 0 0 0,0 1 0 0 0,-1 0 0 0 0,1 0 0 0 0,0 1 1 0 0,-1-1-1 0 0,1 0 0 0 0,0 1 0 0 0,0-1 0 0 0,-1 1 0 0 0,1 0 0 0 0,0 0 0 0 0,0 0 0 0 0,0 0 0 0 0,0 0 0 0 0,0 0 0 0 0,0 1 0 0 0,0-1 0 0 0,0 0 0 0 0,0 1 0 0 0,1 0 0 0 0,-1-1 1 0 0,1 1-1 0 0,-1 0 0 0 0,1 0 0 0 0,0 0 0 0 0,-1 0 0 0 0,1 0 0 0 0,0 0 0 0 0,0 0 0 0 0,1 0 0 0 0,-1 1 0 0 0,0-1 0 0 0,1 0 0 0 0,-1 0 0 0 0,1 1 0 0 0,0-1 0 0 0,0 0 0 0 0,0 2-10 0 0,-1 2 7 0 0,0-1 1 0 0,0 0 0 0 0,0 0-1 0 0,1 0 1 0 0,0 0 0 0 0,0 1-1 0 0,0-1 1 0 0,1 0 0 0 0,0 0-1 0 0,0 0 1 0 0,0 0 0 0 0,1 0-1 0 0,-1 0 1 0 0,1 0 0 0 0,0 0 0 0 0,1-1-1 0 0,2 5-8 0 0,33 12-8968 0 0,-20-20 1375 0 0</inkml:trace>
  <inkml:trace contextRef="#ctx0" brushRef="#br0" timeOffset="25704.798">782 753 1016 0 0,'0'0'1624'0'0,"0"0"940"0"0,0 0-1280 0 0,0 0-611 0 0,0 0-50 0 0,0 0-54 0 0,0 0-129 0 0,-7 6-109 0 0,-3 1-179 0 0,-1 0 0 0 0,1 0 0 0 0,-1-1 0 0 0,0-1 0 0 0,-1 0 0 0 0,0 0 0 0 0,1-1 0 0 0,-1-1 0 0 0,0 0 0 0 0,-1 0 0 0 0,-9 0-152 0 0,-12-1 63 0 0,0-2 0 0 0,0-1 0 0 0,0-1-1 0 0,1-2 1 0 0,-1-1 0 0 0,1-2 0 0 0,0-1-1 0 0,0-2 1 0 0,1-1 0 0 0,1-1 0 0 0,0-2-1 0 0,0-1 1 0 0,2-2 0 0 0,0-1 0 0 0,-2-2-63 0 0,20 9 18 0 0,1-1 1 0 0,-1 1-1 0 0,2-2 1 0 0,0 1 0 0 0,0-1-1 0 0,2-1 1 0 0,-1 1-1 0 0,2-1 1 0 0,0-1 0 0 0,0 1-1 0 0,1-1 1 0 0,1 0-1 0 0,1 0 1 0 0,0 0 0 0 0,1-1-1 0 0,0 1 1 0 0,1-1-1 0 0,1 1 1 0 0,1-1-1 0 0,0 1 1 0 0,1-1 0 0 0,0 1-1 0 0,2 0 1 0 0,0-2-19 0 0,6 3-10 0 0,1-1 1 0 0,1 2-1 0 0,0 0 1 0 0,1 0-1 0 0,0 1 1 0 0,1 1-1 0 0,0 0 1 0 0,1 1-1 0 0,0 1 1 0 0,0 0-1 0 0,1 1 1 0 0,0 0-1 0 0,1 1 1 0 0,0 1-1 0 0,0 1 1 0 0,0 1-1 0 0,0 0 0 0 0,1 1 1 0 0,0 1-1 0 0,-1 0 1 0 0,1 2-1 0 0,8 0 10 0 0,4-6-81 0 0,1 2 0 0 0,1 1-1 0 0,-1 1 1 0 0,0 2-1 0 0,1 1 1 0 0,-1 2 0 0 0,0 1-1 0 0,0 1 1 0 0,0 1-1 0 0,-1 2 1 0 0,0 2 0 0 0,0 0-1 0 0,-1 2 1 0 0,-1 1-1 0 0,0 1 1 0 0,-1 2-1 0 0,0 0 1 0 0,-1 2 0 0 0,-1 1-1 0 0,7 8 82 0 0,-8-2 45 0 0,0 0-1 0 0,-2 2 0 0 0,-1 1 1 0 0,-1 1-1 0 0,-1 0 0 0 0,-2 1 1 0 0,-1 1-1 0 0,-1 1 1 0 0,-2 0-1 0 0,-1 1 0 0 0,-2 1 1 0 0,-1-1-1 0 0,2 24-44 0 0,-10-51 28 0 0,-1 0-1 0 0,-1 0 1 0 0,1 0 0 0 0,-1 0-1 0 0,0 0 1 0 0,-1 0 0 0 0,1 0 0 0 0,-1 0-1 0 0,0-1 1 0 0,-1 1 0 0 0,1-1-1 0 0,-1 0 1 0 0,0 1 0 0 0,-1-1-1 0 0,1 0 1 0 0,-1-1 0 0 0,0 1-1 0 0,0-1 1 0 0,0 1 0 0 0,-1-1 0 0 0,1-1-1 0 0,-1 1 1 0 0,0-1 0 0 0,0 1-1 0 0,-1-1 1 0 0,1-1 0 0 0,0 1-1 0 0,-1-1 1 0 0,0 0 0 0 0,1 0-1 0 0,-6 0-26 0 0,-10 4 216 0 0,0-1 1 0 0,-1-1 0 0 0,1-1 0 0 0,-1-1 0 0 0,1-1 0 0 0,-1 0 0 0 0,0-2 0 0 0,-7-2-218 0 0,-89-26-71 0 0,76 3-6113 0 0,25 9-382 0 0</inkml:trace>
  <inkml:trace contextRef="#ctx0" brushRef="#br0" timeOffset="26230.066">2590 737 1252 0 0,'0'0'548'0'0,"0"0"-496"0"0,0 0 768 0 0,36 10-480 0 0,-33-10-64 0 0,-3 0 152 0 0,0-4-76 0 0,0 1-352 0 0,0-1-520 0 0,0 1-288 0 0,0-1-340 0 0,2 3-380 0 0</inkml:trace>
  <inkml:trace contextRef="#ctx0" brushRef="#br0" timeOffset="26510.162">2693 685 1864 0 0,'0'0'1248'0'0,"0"0"1265"0"0,0 0-1202 0 0,-1-8-750 0 0,0 0-535 0 0,-1 1 0 0 0,0-1 0 0 0,0 0 1 0 0,-1 1-1 0 0,0-1 0 0 0,0 1 0 0 0,-1 0 0 0 0,0 0 1 0 0,0 0-1 0 0,-1 1 0 0 0,0-1 0 0 0,0 1 1 0 0,0 0-1 0 0,-1 1 0 0 0,0-1-26 0 0,-47-39-246 0 0,-2 2-1 0 0,-1 3 1 0 0,-2 2 0 0 0,-36-16 246 0 0,51 30-348 0 0,-35-24 279 0 0,-3 5 0 0 0,-1 3 0 0 0,-2 3 1 0 0,-2 5-1 0 0,-1 3 0 0 0,-1 4 1 0 0,-1 3-1 0 0,-1 5 0 0 0,-1 4 0 0 0,0 3 1 0 0,0 5-1 0 0,-1 3 0 0 0,1 5 1 0 0,-18 5 68 0 0,-397 92 703 0 0,178-3-4549 0 0,290-83 1978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05.4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78 952 0 0,'0'0'993'0'0,"0"0"1086"0"0,0 0 689 0 0,-4-6-1013 0 0,0 0-1343 0 0,0 1 0 0 0,-1-1 0 0 0,0 1 0 0 0,0-1 0 0 0,0 2-1 0 0,0-1 1 0 0,-1 0 0 0 0,0 1 0 0 0,0 0 0 0 0,0 0-1 0 0,0 1 1 0 0,-1 0 0 0 0,1 0 0 0 0,-1 1 0 0 0,0-1 0 0 0,0 1-1 0 0,0 1-411 0 0,-41 35 197 0 0,45-30-121 0 0,1 0-1 0 0,-1 0 0 0 0,1 0 0 0 0,0 0 0 0 0,0 1 0 0 0,1-1 0 0 0,-1 1 0 0 0,1-1 0 0 0,0 1 1 0 0,0 0-1 0 0,1-1 0 0 0,-1 1 0 0 0,1 0 0 0 0,0 0 0 0 0,1-1 0 0 0,-1 1 0 0 0,1 0 0 0 0,0 0 1 0 0,0-1-1 0 0,0 1 0 0 0,0-1 0 0 0,1 1 0 0 0,0-1 0 0 0,0 0 0 0 0,0 1 0 0 0,1-1 1 0 0,-1 0-1 0 0,1 0 0 0 0,0-1 0 0 0,0 1 0 0 0,0-1 0 0 0,1 1 0 0 0,-1-1 0 0 0,1 0 0 0 0,0 0 1 0 0,-1-1-1 0 0,2 1 0 0 0,-1-1 0 0 0,0 1 0 0 0,0-2 0 0 0,1 1 0 0 0,-1 0 0 0 0,1-1 0 0 0,-1 0 1 0 0,1 0-1 0 0,0 0 0 0 0,-1 0 0 0 0,1-1 0 0 0,0 0 0 0 0,1 0-75 0 0,-5 1 6 0 0,0 0 1 0 0,1 0-1 0 0,-1 0 1 0 0,0 0-1 0 0,1-1 0 0 0,-1 1 1 0 0,1 0-1 0 0,-1-1 0 0 0,1 1 1 0 0,-1-1-1 0 0,1 0 1 0 0,-1 1-1 0 0,1-1 0 0 0,-1 0 1 0 0,1 0-1 0 0,0 0 0 0 0,-1 0 1 0 0,1 0-1 0 0,-1-1 1 0 0,1 1-1 0 0,-1 0 0 0 0,1-1 1 0 0,0 1-1 0 0,-1-1 0 0 0,0 0 1 0 0,1 1-1 0 0,-1-1 1 0 0,1 0-1 0 0,-1 0 0 0 0,0 0 1 0 0,0 0-1 0 0,1 0 0 0 0,-1 0 1 0 0,0 0-1 0 0,0 0 1 0 0,0 0-1 0 0,0-1 0 0 0,0 1 1 0 0,0 0-1 0 0,-1-1 0 0 0,1 1 1 0 0,0-1-1 0 0,-1 1 1 0 0,1-1-1 0 0,-1 1 0 0 0,1-1 1 0 0,-1 1-1 0 0,0-1 0 0 0,0 1 1 0 0,0-1-1 0 0,1 1 1 0 0,-2-1-1 0 0,1 0 0 0 0,0 1 1 0 0,0-1-1 0 0,0 1 0 0 0,-1-1 1 0 0,1 1-1 0 0,-1-1 1 0 0,1 1-1 0 0,-1-1 0 0 0,0 1 1 0 0,1-1-1 0 0,-1 1 0 0 0,0 0 1 0 0,0-1-7 0 0,-31-35-2400 0 0,16 22-1263 0 0,12 11 2299 0 0,-6-7-6487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02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2720 0 0,'0'0'7760'0'0,"0"0"-5118"0"0,0 0-1541 0 0,0 0-222 0 0,0 0-103 0 0,0 0-172 0 0,0 0-155 0 0,0 0-149 0 0,23-5-537 0 0,-13 6 169 0 0,1 0 1 0 0,-1 1 0 0 0,0 1-1 0 0,-1 0 1 0 0,1 0 0 0 0,0 1 0 0 0,-1 0-1 0 0,0 1 1 0 0,0 0 0 0 0,0 0 0 0 0,-1 1-1 0 0,1 0 1 0 0,-1 1 0 0 0,-1-1 0 0 0,1 2-1 0 0,-1-1 1 0 0,-1 1 0 0 0,2 2 67 0 0,-8-5 63 0 0,0 0 1 0 0,0 0 0 0 0,-1 0-1 0 0,1 0 1 0 0,-1 0 0 0 0,0 0-1 0 0,-1 0 1 0 0,1 0 0 0 0,-1 0-1 0 0,0 0 1 0 0,-1-1 0 0 0,1 1-1 0 0,-1-1 1 0 0,1 1 0 0 0,-1-1-1 0 0,-1 0 1 0 0,1 0 0 0 0,-2 2-64 0 0,-15 23 241 0 0,19-26-204 0 0,-3 1 14 0 0,0 1 1 0 0,1-1-1 0 0,0 1 1 0 0,-1-1-1 0 0,2 1 1 0 0,-1 0 0 0 0,1 0-1 0 0,-1 0 1 0 0,2 0-1 0 0,-1 1 1 0 0,0-1-1 0 0,1 1 1 0 0,0-1-1 0 0,0 1 1 0 0,1-1-1 0 0,-1 1 1 0 0,1-1 0 0 0,1 1-1 0 0,-1-1 1 0 0,1 1-1 0 0,0 0 1 0 0,0-1-1 0 0,0 0 1 0 0,1 1-1 0 0,0-1 1 0 0,0 0-1 0 0,0 0 1 0 0,1 0 0 0 0,0 0-1 0 0,-1 0 1 0 0,2-1-1 0 0,-1 1 1 0 0,1 0-52 0 0,73 30 110 0 0,-48-43-4167 0 0,-25-1-260 0 0,-2-9-3223 0 0</inkml:trace>
  <inkml:trace contextRef="#ctx0" brushRef="#br0" timeOffset="262.854">264 252 4620 0 0,'0'0'10613'0'0,"0"0"-9933"0"0,0 0-680 0 0,0 0 0 0 0,0 0 124 0 0,0 0 321 0 0,-45-10-145 0 0,28 3-176 0 0,-3 0-124 0 0,-1 0-577 0 0,-2 3-343 0 0,2-1-736 0 0,1 0-2176 0 0,5 3-2525 0 0</inkml:trace>
  <inkml:trace contextRef="#ctx0" brushRef="#br0" timeOffset="528.861">847 262 11761 0 0,'0'0'3020'0'0,"-1"6"-2593"0"0,0-2-374 0 0,1-1 0 0 0,-1 0 1 0 0,0 0-1 0 0,0 0 0 0 0,0 0 0 0 0,0 0 0 0 0,-1 0 0 0 0,1 0 1 0 0,-1 0-1 0 0,0-1 0 0 0,1 1 0 0 0,-1-1 0 0 0,-1 1 0 0 0,1-1 0 0 0,0 1 1 0 0,0-1-1 0 0,-1 0 0 0 0,1 0 0 0 0,-1 0 0 0 0,0-1 0 0 0,0 1 1 0 0,1-1-1 0 0,-1 1 0 0 0,0-1 0 0 0,0 0 0 0 0,0 0 0 0 0,-1 0 1 0 0,1-1-1 0 0,0 1 0 0 0,-1-1-53 0 0,-10 2-40 0 0,0-1 1 0 0,0 0 0 0 0,0-1-1 0 0,0 0 1 0 0,0-2-1 0 0,0 1 1 0 0,1-2 0 0 0,-1 0-1 0 0,1 0 1 0 0,-1-2-1 0 0,1 1 1 0 0,0-2-1 0 0,1 1 1 0 0,-1-2 0 0 0,1 0-1 0 0,-10-7 40 0 0,18 16-41 0 0,1 1 0 0 0,-1-1-1 0 0,1 1 1 0 0,-1 0 0 0 0,1 1-1 0 0,0-1 1 0 0,0 0 0 0 0,0 1-1 0 0,1 0 1 0 0,-1 0 0 0 0,1-1-1 0 0,0 1 1 0 0,0 1 0 0 0,0-1-1 0 0,1 0 1 0 0,-1 0 0 0 0,1 1 0 0 0,0-1-1 0 0,0 0 1 0 0,1 1 0 0 0,-1-1-1 0 0,1 1 1 0 0,0-1 0 0 0,0 1-1 0 0,1 0 1 0 0,-1-1 0 0 0,2 3 41 0 0,16 13-6490 0 0,0-12 371 0 0</inkml:trace>
  <inkml:trace contextRef="#ctx0" brushRef="#br0" timeOffset="962.347">1062 438 768 0 0,'0'0'10088'0'0,"0"0"-6871"0"0,0 0-2723 0 0,0 0-380 0 0,0 0 217 0 0,0 0 163 0 0,0 0 96 0 0,0 0 84 0 0,0 0-92 0 0,13-4 311 0 0,7-181-2106 0 0,21 224 1405 0 0,-22-2 62 0 0,-16-28-78 0 0,1 0 0 0 0,-1 0-1 0 0,2 0 1 0 0,0-1 0 0 0,0 0 0 0 0,0 0 0 0 0,1 0-1 0 0,0-1 1 0 0,0 1 0 0 0,1-1 0 0 0,0-1 0 0 0,0 0 0 0 0,1 0-1 0 0,0 0 1 0 0,0 0-176 0 0,-5-8 25 0 0,-1 1-1 0 0,1-1 1 0 0,-1 1-1 0 0,1-1 1 0 0,-1 0-1 0 0,0 0 1 0 0,1 0-1 0 0,-1 0 1 0 0,0 0-1 0 0,-1-1 1 0 0,1 1-1 0 0,0-1 1 0 0,-1 1 0 0 0,1-1-1 0 0,-1 0 1 0 0,0 1-1 0 0,0-1 1 0 0,0 0-1 0 0,0 0 1 0 0,0 0-1 0 0,-1 0 1 0 0,1 0-1 0 0,-1 1 1 0 0,0-1-1 0 0,0 0 1 0 0,0 0-1 0 0,0 0 1 0 0,0 0-1 0 0,-1 0 1 0 0,1 0 0 0 0,-1 0-1 0 0,-1-2-24 0 0,2-6 28 0 0,1-16-346 0 0,-2 22 198 0 0,1-1 0 0 0,-1 0-1 0 0,1 0 1 0 0,0 0-1 0 0,1 0 1 0 0,0 0-1 0 0,0 0 1 0 0,0 0-1 0 0,0 1 1 0 0,1-1-1 0 0,0 0 1 0 0,0 1 0 0 0,1-1-1 0 0,-1 1 1 0 0,1 0-1 0 0,0 0 1 0 0,1 0-1 0 0,0-1 121 0 0,13 4-3057 0 0,-7 6-2562 0 0,-6 0 577 0 0</inkml:trace>
  <inkml:trace contextRef="#ctx0" brushRef="#br0" timeOffset="1226.925">1577 122 8765 0 0,'0'0'1421'0'0,"0"0"-252"0"0,0 0-678 0 0,0 0-409 0 0,0 0 55 0 0,0 0 414 0 0,-4 6 225 0 0,-7 11-442 0 0,1 0 1 0 0,0 0-1 0 0,1 1 1 0 0,1 0-1 0 0,0 1 1 0 0,2 0 0 0 0,0 0-1 0 0,1 0 1 0 0,1 1-1 0 0,1 0 1 0 0,1-1-1 0 0,1 1 1 0 0,0 0-1 0 0,1 0 1 0 0,3 18-335 0 0,34 40 119 0 0,-13-57-4815 0 0,-16-20 913 0 0,4-4-2847 0 0</inkml:trace>
  <inkml:trace contextRef="#ctx0" brushRef="#br0" timeOffset="1490.712">1762 456 3008 0 0,'0'0'8947'0'0,"0"0"-6421"0"0,0 0-2164 0 0,0 0-44 0 0,0 0 31 0 0,0 0 61 0 0,0 0-7 0 0,0 0-159 0 0,9-30-775 0 0,-9 23 456 0 0,0 0 0 0 0,-1 0 0 0 0,0 0 0 0 0,0 0 0 0 0,0 0-1 0 0,-1 0 1 0 0,0 0 0 0 0,0 0 0 0 0,-1 1 0 0 0,1-1 0 0 0,-2 1 0 0 0,1 0 0 0 0,-1 0-1 0 0,0 0 1 0 0,0 0 0 0 0,0 0 0 0 0,-1 1 0 0 0,-2-2 75 0 0,5 6-6 0 0,0 1 1 0 0,0-1-1 0 0,0 0 1 0 0,0 1-1 0 0,0-1 1 0 0,0 1-1 0 0,0 0 0 0 0,0 0 1 0 0,0 0-1 0 0,0 0 1 0 0,0 0-1 0 0,0 0 1 0 0,0 0-1 0 0,0 1 0 0 0,0-1 1 0 0,0 1-1 0 0,0 0 1 0 0,0-1-1 0 0,0 1 1 0 0,0 0-1 0 0,0 0 0 0 0,0 0 1 0 0,1 0-1 0 0,-1 1 1 0 0,0-1-1 0 0,1 0 1 0 0,-1 1-1 0 0,1-1 0 0 0,0 1 1 0 0,-1-1-1 0 0,1 1 1 0 0,0 0-1 0 0,0 0 0 0 0,0-1 1 0 0,0 1-1 0 0,0 0 1 0 0,0 0-1 0 0,0 2 6 0 0,-23 78 816 0 0,58-40-81 0 0,4-36-6313 0 0,-25-6-607 0 0</inkml:trace>
  <inkml:trace contextRef="#ctx0" brushRef="#br0" timeOffset="1724.081">1872 537 12093 0 0,'0'0'670'0'0,"0"0"-45"0"0,0 0 151 0 0,-7 7 37 0 0,-103 54 1187 0 0,106-60-1705 0 0,-13 3-1520 0 0,19-13-4412 0 0,9-3-1637 0 0</inkml:trace>
  <inkml:trace contextRef="#ctx0" brushRef="#br0" timeOffset="1892.717">2013 432 5613 0 0,'0'0'6159'0'0,"1"9"-4365"0"0,-17 129 992 0 0,10-98-3037 0 0,20-42-6456 0 0,-5-7-539 0 0</inkml:trace>
  <inkml:trace contextRef="#ctx0" brushRef="#br0" timeOffset="2080.824">2215 339 12465 0 0,'3'7'1904'0'0,"9"28"-1248"0"0,-2 0 1 0 0,-2 0-1 0 0,-1 1 0 0 0,-1 0 0 0 0,-2 0 0 0 0,-2 1 0 0 0,-2 34-656 0 0,-1-59 5 0 0,-1 1 0 0 0,0-1 0 0 0,-1 0 0 0 0,0 0 0 0 0,-1 0 1 0 0,-1-1-1 0 0,0 1 0 0 0,0-1 0 0 0,-1 0 0 0 0,0-1 0 0 0,-5 7-5 0 0,-71 45-6009 0 0,49-54-527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07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4 536 0 0,'0'0'6169'0'0,"0"0"-531"0"0,0 0-3756 0 0,0 0-1454 0 0,0 0-286 0 0,0 0-116 0 0,0 0-25 0 0,-7-4 584 0 0,11 4-539 0 0,0 0 1 0 0,0 0-1 0 0,-1 1 1 0 0,1-1-1 0 0,0 1 1 0 0,0 0-1 0 0,-1 0 1 0 0,1 0-1 0 0,-1 0 1 0 0,1 1-1 0 0,-1-1 0 0 0,0 1 1 0 0,1 0-1 0 0,-1 0 1 0 0,0 0-1 0 0,0 0 1 0 0,0 1-1 0 0,0-1 1 0 0,-1 1-1 0 0,1 0 1 0 0,-1 0-1 0 0,0 0 1 0 0,1 0-1 0 0,-1 0 1 0 0,-1 0-1 0 0,1 1 1 0 0,0-1-1 0 0,-1 1 1 0 0,0-1-1 0 0,1 1 1 0 0,-2-1-1 0 0,1 1 1 0 0,0 0-1 0 0,-1 0 1 0 0,1-1-1 0 0,-1 1 0 0 0,0 0 1 0 0,0 0-1 0 0,-1-1 1 0 0,1 1-1 0 0,-1 0 1 0 0,0-1-1 0 0,0 1 1 0 0,0 0-1 0 0,0-1 1 0 0,-1 1-1 0 0,1-1 1 0 0,-1 0-1 0 0,0 1 1 0 0,0-1-1 0 0,0 0 1 0 0,-2 2-47 0 0,-70 54 626 0 0,124-51 44 0 0,-2-6-660 0 0,15 0-207 0 0,-20-1-2942 0 0,-32-3-1374 0 0,2-7-4328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47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21 928 0 0,'0'0'385'0'0,"0"0"-188"0"0,0 0-115 0 0,0 0 15 0 0,0 0 244 0 0,0 0 361 0 0,0 0-406 0 0,0 0-204 0 0,0 0 90 0 0,0 0 250 0 0,-4 0 162 0 0,-3 0-2087 0 0,-17-1 8856 0 0,25-3-2200 0 0,13 0-4845 0 0,21-1-186 0 0,0 1 0 0 0,0 2 1 0 0,1 2-1 0 0,-1 1 0 0 0,0 1 0 0 0,0 2 1 0 0,0 2-1 0 0,1 1-132 0 0,30 12-247 0 0,-112 46 597 0 0,-167 181 687 0 0,214-244-1000 0 0,1 1-1 0 0,-1-1 1 0 0,0 1 0 0 0,1-1 0 0 0,-1 1-1 0 0,1-1 1 0 0,0 0 0 0 0,0 0 0 0 0,0 0-1 0 0,0 0 1 0 0,0 0 0 0 0,0-1-1 0 0,0 1 1 0 0,0 0 0 0 0,1-1 0 0 0,-1 0-1 0 0,1 1 1 0 0,-1-1 0 0 0,1 0 0 0 0,0 0-1 0 0,-1-1 1 0 0,1 1 0 0 0,0-1-1 0 0,0 1 1 0 0,-1-1 0 0 0,1 0 0 0 0,0 0-1 0 0,0 0 1 0 0,0 0 0 0 0,-1 0 0 0 0,2-1-37 0 0,1 2 52 0 0,181 14 1131 0 0,-182-30-4276 0 0,-3 5-3353 0 0,1-8-3138 0 0</inkml:trace>
  <inkml:trace contextRef="#ctx0" brushRef="#br0" timeOffset="248.825">424 188 10213 0 0,'0'0'5506'0'0,"-7"0"-4318"0"0,-183-8-105 0 0,9-2-3950 0 0,175 11-744 0 0,6-1-1106 0 0,6 0-2078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4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6505 0 0,'0'0'4908'0'0,"0"0"-3458"0"0,0 0-1080 0 0,0 0 300 0 0,0 0 46 0 0,0 0-235 0 0,0 0-149 0 0,0 0-181 0 0,3-1-285 0 0,3 1 146 0 0,-1 1 0 0 0,0 1 0 0 0,0-1 0 0 0,0 1 0 0 0,-1 0 1 0 0,1 0-1 0 0,0 0 0 0 0,-1 0 0 0 0,1 1 0 0 0,-1 0 0 0 0,0 0 0 0 0,0 0 1 0 0,0 1-1 0 0,0-1 0 0 0,0 1 0 0 0,-1 0 0 0 0,0 0 0 0 0,0 0 0 0 0,0 0 1 0 0,0 1-1 0 0,-1-1 0 0 0,1 1 0 0 0,-1-1 0 0 0,0 1 0 0 0,-1 0 0 0 0,1 0 1 0 0,-1 0-1 0 0,0 0 0 0 0,0 0 0 0 0,0 0 0 0 0,-1 1 0 0 0,0-1 0 0 0,0 3-12 0 0,-64 74 1926 0 0,39-61-1868 0 0,95-6 978 0 0,-55-15-1261 0 0,51-1-902 0 0,-23-5-7184 0 0,-20 0-755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5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14 3088 0 0,'0'0'5303'0'0,"0"0"-2326"0"0,0 0-1364 0 0,0 0-10 0 0,0 0 38 0 0,0 0-472 0 0,0 0-517 0 0,0 0-317 0 0,-91 4-90 0 0,90-4-267 0 0,-42-2-855 0 0,17-8-3475 0 0,19 5-1562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5.2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22 13997 0 0,'0'0'1364'0'0,"0"0"-1364"0"0,-41 0 0 0 0,15-3 428 0 0,-2 0-80 0 0,-6 0-216 0 0,2 1-132 0 0,-1-1-180 0 0,-1 1-1332 0 0,12 1-1664 0 0,-5-3-4333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7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96 3920 0 0,'0'0'3090'0'0,"0"0"467"0"0,0 0-2065 0 0,0 0-607 0 0,0 0 80 0 0,0 0-81 0 0,0 0-282 0 0,0 0-281 0 0,19-23-211 0 0,-15 21-126 0 0,-1 1 0 0 0,1 0 0 0 0,0 0 1 0 0,-1 0-1 0 0,1 0 0 0 0,0 0 0 0 0,0 1 0 0 0,0 0 0 0 0,0-1 0 0 0,-1 1 0 0 0,1 1 0 0 0,0-1 0 0 0,0 1 0 0 0,0-1 1 0 0,0 1-1 0 0,-1 0 0 0 0,1 0 0 0 0,0 1 0 0 0,-1-1 0 0 0,1 1 0 0 0,-1 0 0 0 0,1 0 0 0 0,-1 0 0 0 0,0 0 1 0 0,0 1-1 0 0,0-1 0 0 0,0 1 0 0 0,0 0 0 0 0,-1 0 0 0 0,1 0 0 0 0,-1 0 0 0 0,0 0 0 0 0,0 0 0 0 0,0 1 16 0 0,4 5 149 0 0,0-1 1 0 0,-1 1-1 0 0,0 0 0 0 0,0 0 0 0 0,-1 0 0 0 0,-1 1 0 0 0,0-1 0 0 0,0 1 0 0 0,0 0 0 0 0,-1 0 0 0 0,-1 0 0 0 0,1 7-149 0 0,-5-9 49 0 0,0 0 0 0 0,0 0-1 0 0,0-1 1 0 0,-1 0-1 0 0,0 1 1 0 0,-1-1 0 0 0,0-1-1 0 0,0 1 1 0 0,0-1 0 0 0,-1 0-1 0 0,0 0 1 0 0,0 0 0 0 0,0-1-1 0 0,-1 0 1 0 0,1 0 0 0 0,-1-1-1 0 0,-1 1 1 0 0,1-2 0 0 0,0 1-1 0 0,-1-1 1 0 0,0 0 0 0 0,0-1-1 0 0,0 0 1 0 0,-5 1-49 0 0,-31 17-62 0 0,104 14 1186 0 0,164 34-2893 0 0,-205-72-4704 0 0,-11-8-1145 0 0</inkml:trace>
  <inkml:trace contextRef="#ctx0" brushRef="#br0" timeOffset="233.01">613 0 5825 0 0,'0'0'6517'0'0,"8"10"-4918"0"0,53 137-478 0 0,-58-125-862 0 0,0 0 0 0 0,-2 0 0 0 0,0 0 0 0 0,-1 1 0 0 0,-2-1 0 0 0,0 0 0 0 0,-1 0 0 0 0,-2 0 0 0 0,0 0 0 0 0,-1-1-1 0 0,-1 0 1 0 0,-1 0 0 0 0,-1 0 0 0 0,-1-1 0 0 0,-8 13-259 0 0,6-15-542 0 0,-1 0 1 0 0,0-1-1 0 0,-2 0 0 0 0,0-1 0 0 0,0-1 0 0 0,-2 0 0 0 0,0-1 1 0 0,0-1-1 0 0,-1-1 0 0 0,-10 5 542 0 0,1-5-6032 0 0,-5-10-1464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3:09:59.77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746 231 10725 0 0,'0'0'4946'0'0,"0"0"-4804"0"0,-1 7-444 0 0,17 270 3052 0 0,-105-330-4768 0 0,87 51 2034 0 0,-1 0-1 0 0,1 0 0 0 0,-1 0 0 0 0,0 1 0 0 0,0 0 0 0 0,0-1 1 0 0,0 1-1 0 0,0 0 0 0 0,0 0 0 0 0,0 0 0 0 0,0 1 0 0 0,0-1 1 0 0,0 1-1 0 0,0 0 0 0 0,-1 0 0 0 0,1 0 0 0 0,0 0 0 0 0,0 0 0 0 0,0 1 1 0 0,0-1-1 0 0,-1 1 0 0 0,1 0 0 0 0,0 0 0 0 0,0 0 0 0 0,0 1 1 0 0,1-1-1 0 0,-1 0 0 0 0,0 1 0 0 0,0 0 0 0 0,1 0 0 0 0,-1 0 1 0 0,1 0-1 0 0,0 0 0 0 0,-1 0 0 0 0,1 1 0 0 0,0-1 0 0 0,0 1 0 0 0,1 0 1 0 0,-1-1-1 0 0,0 1 0 0 0,1 0 0 0 0,0 0 0 0 0,0 0 0 0 0,-1 0 1 0 0,2 0-1 0 0,-1 0 0 0 0,0 0 0 0 0,1 0 0 0 0,-1 1 0 0 0,1-1 1 0 0,0 0-1 0 0,0 0 0 0 0,1 2-15 0 0,4 1 106 0 0,0-1 0 0 0,1 0 0 0 0,0 0 0 0 0,0-1 0 0 0,0 1 0 0 0,1-1 0 0 0,-1-1-1 0 0,1 1 1 0 0,0-1 0 0 0,0 0 0 0 0,1-1 0 0 0,-1 1 0 0 0,0-2 0 0 0,1 1 0 0 0,-1-1 0 0 0,1 0 0 0 0,0 0 0 0 0,-1-1 0 0 0,1 0 0 0 0,-1-1 0 0 0,7 0-106 0 0,50-9-2016 0 0,-43 1-1230 0 0,-3-4-3814 0 0,0-5 110 0 0</inkml:trace>
  <inkml:trace contextRef="#ctx0" brushRef="#br0" timeOffset="260.394">1048 327 5777 0 0,'2'9'7973'0'0,"1"9"-7555"0"0,0-1 0 0 0,-2 1 1 0 0,0 0-1 0 0,0-1 0 0 0,-2 1 0 0 0,0-1 0 0 0,-2 1 1 0 0,0-1-1 0 0,0 1 0 0 0,-2-1 0 0 0,-6 16-418 0 0,8-20-1258 0 0,11-18-5808 0 0,3-9-1316 0 0</inkml:trace>
  <inkml:trace contextRef="#ctx0" brushRef="#br0" timeOffset="417.156">1227 304 13657 0 0,'0'0'2384'0'0,"0"0"-2384"0"0,0 0-752 0 0,0 0 752 0 0,-37 18 212 0 0,20-13 80 0 0,-4-2-80 0 0,1 1-76 0 0,-1-1-136 0 0,-1-1-548 0 0,1 0-564 0 0,2-2-1464 0 0,7 0-3120 0 0,3-8-513 0 0</inkml:trace>
  <inkml:trace contextRef="#ctx0" brushRef="#br0" timeOffset="574.654">1272 422 8961 0 0,'0'0'1808'0'0,"0"0"-1808"0"0,0 0 0 0 0,-41 28 352 0 0,20-24 48 0 0,-2 0-56 0 0,1-2-72 0 0,-2-2-272 0 0,-1 0-156 0 0,-1-2-1040 0 0,4-2-936 0 0,6 0-3109 0 0</inkml:trace>
  <inkml:trace contextRef="#ctx0" brushRef="#br0" timeOffset="761.745">1484 273 9473 0 0,'0'0'2267'0'0,"-7"7"-1683"0"0,-92 159 3302 0 0,84-64-2675 0 0,28-53-1847 0 0,28-28-4791 0 0,-31-21-30 0 0</inkml:trace>
  <inkml:trace contextRef="#ctx0" brushRef="#br0" timeOffset="1055.476">1756 391 12237 0 0,'0'0'1563'0'0,"-2"7"-968"0"0,-31 72 1126 0 0,33-78-896 0 0,-1-1 772 0 0,0 0-5830 0 0,1-1-4525 0 0,0 2 3211 0 0</inkml:trace>
  <inkml:trace contextRef="#ctx0" brushRef="#br0" timeOffset="1399.171">1547 425 820 0 0,'0'0'6746'0'0,"0"0"-3812"0"0,0 0-1763 0 0,0 0-185 0 0,0 0 13 0 0,0 0-322 0 0,0 0-132 0 0,0 0-128 0 0,0 0-95 0 0,-2-4-94 0 0,1 3-290 0 0,1 0 0 0 0,-1-1 0 0 0,1 1 0 0 0,-1-1 0 0 0,1 1 0 0 0,0 0 0 0 0,-1-1 0 0 0,1 1 0 0 0,0-1 0 0 0,0 1 0 0 0,0-1 0 0 0,0 1 0 0 0,0-1 0 0 0,0 1 0 0 0,1-1 0 0 0,-1 1 0 0 0,0 0 0 0 0,1-1 0 0 0,-1 1 0 0 0,1-1 0 0 0,0 1 0 0 0,-1 0 0 0 0,1 0 0 0 0,0-1 0 0 0,0 1 0 0 0,0 0 0 0 0,0 0 0 0 0,0 0 0 0 0,0 0 0 0 0,0 0 0 0 0,0 0 0 0 0,0 0 0 0 0,0 0 0 0 0,0 0 0 0 0,1 1 0 0 0,-1-1 0 0 0,0 0 0 0 0,1 1 0 0 0,-1-1 0 0 0,0 1 0 0 0,1 0 0 0 0,-1-1 0 0 0,1 1 0 0 0,-1 0 0 0 0,1 0 0 0 0,-1 0 0 0 0,1 0 0 0 0,0 0 62 0 0,4-1 64 0 0,-1 1 0 0 0,0 0 1 0 0,0 0-1 0 0,1 1 0 0 0,-1-1 0 0 0,0 1 0 0 0,0 0 0 0 0,0 0 0 0 0,0 1 1 0 0,0 0-1 0 0,0 0 0 0 0,0 0 0 0 0,0 0 0 0 0,-1 1 0 0 0,1 0 1 0 0,-1 0-1 0 0,1 0 0 0 0,-1 0 0 0 0,0 1 0 0 0,-1-1 0 0 0,1 1 0 0 0,-1 0 1 0 0,1 0-1 0 0,-1 1 0 0 0,0-1 0 0 0,-1 1 0 0 0,1-1 0 0 0,-1 1 0 0 0,0 0 1 0 0,0 0-1 0 0,0 0 0 0 0,-1 0 0 0 0,0 0 0 0 0,0 0 0 0 0,0 0 0 0 0,0 1 1 0 0,-1-1-1 0 0,0 5-64 0 0,-1-7 39 0 0,-1 0 1 0 0,1 0-1 0 0,-1 0 0 0 0,1 0 1 0 0,-1 0-1 0 0,0 0 1 0 0,0-1-1 0 0,0 1 0 0 0,-1-1 1 0 0,1 1-1 0 0,0-1 1 0 0,-1 0-1 0 0,0 0 0 0 0,1 0 1 0 0,-1 0-1 0 0,0 0 1 0 0,0-1-1 0 0,0 0 0 0 0,0 1 1 0 0,0-1-1 0 0,-1 0 1 0 0,1 0-1 0 0,-3 0-39 0 0,-47-1-4435 0 0,40-5-1266 0 0</inkml:trace>
  <inkml:trace contextRef="#ctx0" brushRef="#br0" timeOffset="1647.738">1766 386 1772 0 0,'0'0'9995'0'0,"0"0"-7724"0"0,0 0-3154 0 0,-4 6 1023 0 0,-38 104 2209 0 0,42-107-2338 0 0,-1 0-1 0 0,1 0 1 0 0,0 0-1 0 0,0 0 1 0 0,0 0 0 0 0,0 0-1 0 0,0-1 1 0 0,1 1-1 0 0,0 0 1 0 0,-1 0 0 0 0,1 0-1 0 0,0 0 1 0 0,0-1-1 0 0,1 1 1 0 0,-1 0-1 0 0,0-1 1 0 0,1 1 0 0 0,0-1-1 0 0,-1 0 1 0 0,1 1-1 0 0,0-1 1 0 0,0 0 0 0 0,0 0-1 0 0,1 0 1 0 0,-1-1-1 0 0,0 1 1 0 0,1 0 0 0 0,-1-1-1 0 0,1 1 1 0 0,0-1-1 0 0,-1 0 1 0 0,1 0-1 0 0,0 0 1 0 0,0 0 0 0 0,-1-1-1 0 0,1 1 1 0 0,0-1-1 0 0,0 0 1 0 0,0 1 0 0 0,0-1-1 0 0,0-1-10 0 0,34 1-1840 0 0,-16-14-4977 0 0,-11-2 52 0 0</inkml:trace>
  <inkml:trace contextRef="#ctx0" brushRef="#br0" timeOffset="1805.11">1924 352 4576 0 0,'0'0'8397'0'0,"0"0"-7721"0"0,23 48-616 0 0,-14-25-60 0 0,0 5 344 0 0,-5 1 252 0 0,0-2 112 0 0,-4 0-180 0 0,-1-2-11 0 0,-8-1-57 0 0,-2-3-384 0 0,-3 0-76 0 0,0-3-312 0 0,-4-3-617 0 0,1-3-307 0 0,4-6-1392 0 0,5-3-4165 0 0</inkml:trace>
  <inkml:trace contextRef="#ctx0" brushRef="#br0" timeOffset="1990.48">2052 779 4044 0 0,'0'0'6267'0'0,"0"0"-4950"0"0,-8 3-1126 0 0,-27 4 449 0 0,0-2 0 0 0,-1-1 0 0 0,1-2 1 0 0,-1-1-1 0 0,0-2 0 0 0,-5-2-640 0 0,-26 1 813 0 0,-105-1 278 0 0,-462-25-1535 0 0,631 27 286 0 0,-68-9-2056 0 0,24-3-5785 0 0,29 5 1250 0 0</inkml:trace>
  <inkml:trace contextRef="#ctx0" brushRef="#br0" timeOffset="2360.943">1148 818 860 0 0,'0'0'8844'0'0,"6"6"-6444"0"0,-2 0-2174 0 0,1-1-1 0 0,-1 1 0 0 0,0 0 0 0 0,-1 0 0 0 0,0 1 0 0 0,0-1 0 0 0,0 1 1 0 0,0 0-1 0 0,-1-1 0 0 0,0 1 0 0 0,-1 0 0 0 0,0 0 0 0 0,0 0 0 0 0,0 0 1 0 0,-1 1-1 0 0,0 6-225 0 0,-9 50 1518 0 0,6 75-557 0 0,21-115-281 0 0,-16-42-876 0 0,-2 14 182 0 0,0 1 0 0 0,-1 0-1 0 0,0-1 1 0 0,0 1 0 0 0,0 0 0 0 0,0 0-1 0 0,0 0 1 0 0,0 0 0 0 0,-1 0-1 0 0,0 0 1 0 0,1 0 0 0 0,-1 0-1 0 0,0 0 1 0 0,0 1 0 0 0,-1-1 0 0 0,1 1-1 0 0,-1-1 1 0 0,1 1 0 0 0,-1 0-1 0 0,0 0 1 0 0,1 0 0 0 0,-1 1-1 0 0,0-1 1 0 0,0 1 0 0 0,0-1 0 0 0,-1 1-1 0 0,1 0 1 0 0,0 0 0 0 0,0 1-1 0 0,-1-1 1 0 0,1 1 0 0 0,0-1-1 0 0,-1 1 1 0 0,1 0 0 0 0,0 0-1 0 0,-1 0 1 0 0,1 1 0 0 0,-1-1 0 0 0,1 1-1 0 0,0 0 1 0 0,0 0 0 0 0,0 0-1 0 0,-1 0 1 0 0,1 1 0 0 0,0-1-1 0 0,0 1 1 0 0,1 0 0 0 0,-1 0 0 0 0,0 0-1 0 0,0 0 1 0 0,-1 2 14 0 0,2-2 12 0 0,0 1-1 0 0,0 0 1 0 0,1-1 0 0 0,-1 1-1 0 0,0 0 1 0 0,1 0-1 0 0,0 0 1 0 0,0 0 0 0 0,0 0-1 0 0,0 0 1 0 0,0 1 0 0 0,1-1-1 0 0,-1 0 1 0 0,1 0 0 0 0,0 1-1 0 0,0-1 1 0 0,0 0-1 0 0,0 1 1 0 0,1-1 0 0 0,-1 0-1 0 0,1 0 1 0 0,0 0 0 0 0,0 1-1 0 0,0-1 1 0 0,0 0 0 0 0,1 0-1 0 0,-1 0 1 0 0,1-1-1 0 0,-1 1 1 0 0,1 0 0 0 0,0 0-1 0 0,0-1 1 0 0,1 0 0 0 0,-1 1-1 0 0,0-1 1 0 0,1 0 0 0 0,0 0-1 0 0,-1 0 1 0 0,1 0 0 0 0,0-1-1 0 0,0 1 1 0 0,0-1-1 0 0,0 1 1 0 0,0-1 0 0 0,0 0-1 0 0,0-1 1 0 0,0 1 0 0 0,1 0-1 0 0,-1-1 1 0 0,0 0 0 0 0,1 1-1 0 0,-1-1 1 0 0,0-1-1 0 0,0 1 1 0 0,3-1-12 0 0,-4 1-93 0 0,42 1-1548 0 0,-12-9-3658 0 0,-1-6-2741 0 0</inkml:trace>
  <inkml:trace contextRef="#ctx0" brushRef="#br0" timeOffset="2623.907">1430 1056 13729 0 0,'0'0'2220'0'0,"0"0"-1525"0"0,0 0-545 0 0,0 0 31 0 0,0 0-58 0 0,8 4-286 0 0,-6-3 99 0 0,5 1 133 0 0,0 1-1 0 0,0 0 0 0 0,0 0 1 0 0,0 0-1 0 0,-1 1 1 0 0,0 0-1 0 0,0 0 0 0 0,0 1 1 0 0,0-1-1 0 0,-1 1 1 0 0,1 1-1 0 0,-1-1 0 0 0,0 1 1 0 0,-1 0-1 0 0,0 0 0 0 0,0 0 1 0 0,0 1-1 0 0,0-1 1 0 0,-1 1-1 0 0,0 0 0 0 0,-1 0 1 0 0,0 0-1 0 0,0 0 1 0 0,0 0-1 0 0,-1 1 0 0 0,0-1 1 0 0,0 1-69 0 0,-70 28-205 0 0,20-43-5950 0 0,40-5-1443 0 0</inkml:trace>
  <inkml:trace contextRef="#ctx0" brushRef="#br0" timeOffset="2874.303">1599 1081 3068 0 0,'0'0'9322'0'0,"-1"8"-6763"0"0,-1 5-2542 0 0,-1 2 257 0 0,0-1 1 0 0,2 1 0 0 0,-1 0 0 0 0,2-1 0 0 0,0 1 0 0 0,0 0-1 0 0,1 0 1 0 0,1-1 0 0 0,1 1 0 0 0,0-1 0 0 0,1 1 0 0 0,0-1-275 0 0,59 40-3106 0 0,-51-51-1014 0 0,-1-3-2802 0 0</inkml:trace>
  <inkml:trace contextRef="#ctx0" brushRef="#br0" timeOffset="-823.662">200 736 15693 0 0,'0'0'2829'0'0,"0"0"-2829"0"0,0 0-1040 0 0,0 0 1040 0 0,-52-9 212 0 0,32 5 8 0 0,-1 0-168 0 0,0 1-52 0 0,2 2-64 0 0,-1-1-616 0 0,1-2-401 0 0,5-2-1379 0 0,5 2-4084 0 0,5-9-593 0 0</inkml:trace>
  <inkml:trace contextRef="#ctx0" brushRef="#br0" timeOffset="-667.439">217 650 6433 0 0,'0'0'10917'0'0,"0"0"-10917"0"0,0 0-1165 0 0,-47 3 937 0 0,20-6 228 0 0,-4-3 0 0 0,-1 0-792 0 0,-1-1-1528 0 0,8 0-4212 0 0</inkml:trace>
  <inkml:trace contextRef="#ctx0" brushRef="#br0" timeOffset="3740.667">2670 859 11777 0 0,'0'0'4460'0'0,"0"0"-4372"0"0,0 0 165 0 0,0 0-229 0 0,0 0 124 0 0,0 0 104 0 0,0 0 208 0 0,-53 7-100 0 0,32-7-188 0 0,-5-3-108 0 0,2 0-64 0 0,-1-1-880 0 0,5-1-297 0 0,-1-3-879 0 0,8 0-2880 0 0,3-8-3069 0 0</inkml:trace>
  <inkml:trace contextRef="#ctx0" brushRef="#br0" timeOffset="3990.537">2644 713 208 0 0,'0'0'13637'0'0,"0"0"-11221"0"0,0 0-2203 0 0,0 0-213 0 0,0 0-12 0 0,0 0 12 0 0,0 0 212 0 0,0 0 200 0 0,-48 10-104 0 0,15-8-308 0 0,2-1-212 0 0,-4-1-841 0 0,9 0-1663 0 0,1-8-7237 0 0</inkml:trace>
  <inkml:trace contextRef="#ctx0" brushRef="#br0" timeOffset="4397.076">2999 620 10225 0 0,'0'0'3879'0'0,"0"0"-2842"0"0,0 0-747 0 0,0 0 96 0 0,6 1-206 0 0,62 15-227 0 0,-58-12 147 0 0,1-1 0 0 0,0 1 0 0 0,0-2 0 0 0,0 1 1 0 0,0-1-1 0 0,0-1 0 0 0,0 0 0 0 0,1-1 0 0 0,-1 0 0 0 0,0-1 0 0 0,0 0 0 0 0,1 0 0 0 0,-1-2 0 0 0,0 1 1 0 0,3-2-101 0 0,-12 3-33 0 0,0-1 0 0 0,0 1 0 0 0,0 0 0 0 0,0-1 0 0 0,0 1 0 0 0,-1-1 0 0 0,1 0 0 0 0,-1 0 0 0 0,1 1 0 0 0,-1-1 0 0 0,1 0 0 0 0,-1 0 0 0 0,0 0 0 0 0,0 0 0 0 0,0-1 0 0 0,0 1 0 0 0,0 0 0 0 0,-1 0 0 0 0,1-1 0 0 0,-1 1 0 0 0,1 0 1 0 0,-1-1-1 0 0,0 1 0 0 0,0 0 0 0 0,0-1 0 0 0,0 1 0 0 0,0 0 0 0 0,-1-1 0 0 0,1 1 0 0 0,-1 0 0 0 0,0-1 0 0 0,1 1 0 0 0,-1 0 0 0 0,0 0 0 0 0,0 0 0 0 0,0 0 0 0 0,-1 0 0 0 0,1 0 0 0 0,0 0 0 0 0,-1 0 0 0 0,1 0 0 0 0,-1 0 0 0 0,0 1 0 0 0,1-1 0 0 0,-1 1 1 0 0,-1-1 32 0 0,-90-70-608 0 0,91 73 646 0 0,0 1 0 0 0,0 0 1 0 0,0-1-1 0 0,0 1 0 0 0,1 0 0 0 0,-1 0 1 0 0,1 0-1 0 0,-1 0 0 0 0,1 1 0 0 0,0-1 0 0 0,0 0 1 0 0,0 1-1 0 0,0-1 0 0 0,0 0 0 0 0,1 1 0 0 0,-1-1 1 0 0,1 1-1 0 0,0-1 0 0 0,-1 1 0 0 0,1-1 0 0 0,0 1 1 0 0,0-1-1 0 0,1 1 0 0 0,-1-1 0 0 0,0 1 0 0 0,1-1 1 0 0,0 1-39 0 0,-2 4 124 0 0,-11 232 1225 0 0,10-228-1573 0 0,-1 44 198 0 0,11-28-5859 0 0,-3-23-401 0 0</inkml:trace>
  <inkml:trace contextRef="#ctx0" brushRef="#br0" timeOffset="4551.319">3267 812 9129 0 0,'0'0'8681'0'0,"0"0"-8681"0"0,0 0-772 0 0,0 0 388 0 0,-52 0 384 0 0,28-3 148 0 0,-6 1-136 0 0,6 0-12 0 0,-2 2-156 0 0,0-2-1797 0 0,9 0-4111 0 0,3-6-2537 0 0</inkml:trace>
  <inkml:trace contextRef="#ctx0" brushRef="#br0" timeOffset="4752.606">3499 638 8897 0 0,'0'0'6032'0'0,"0"0"-5724"0"0,-7 5-654 0 0,-2 2 487 0 0,1 0 1 0 0,1 0-1 0 0,-1 1 0 0 0,2 0 1 0 0,-1 0-1 0 0,1 1 1 0 0,0 0-1 0 0,0 0 1 0 0,1 0-1 0 0,0 1 1 0 0,1-1-1 0 0,0 1 1 0 0,-1 7-142 0 0,12 98 925 0 0,32-91-9370 0 0,-24-25 43 0 0</inkml:trace>
  <inkml:trace contextRef="#ctx0" brushRef="#br0" timeOffset="4955.911">3592 790 1892 0 0,'0'0'10648'0'0,"0"0"-7947"0"0,0 0-2503 0 0,6 0-202 0 0,2 0 15 0 0,-1 1-1 0 0,0-1 0 0 0,1 2 0 0 0,-1-1 0 0 0,0 1 0 0 0,0 0 1 0 0,0 0-1 0 0,0 1 0 0 0,0 0 0 0 0,-1 0 0 0 0,1 1 0 0 0,-1 0 1 0 0,0 0-1 0 0,0 0 0 0 0,0 1 0 0 0,-1 0 0 0 0,0 0 0 0 0,0 0 1 0 0,0 1-1 0 0,0-1 0 0 0,-1 1 0 0 0,0 0 0 0 0,0 1 0 0 0,-1-1 1 0 0,1 1-1 0 0,-1 0 0 0 0,-1-1 0 0 0,1 3-10 0 0,-3-7 14 0 0,-1 1 0 0 0,1 0-1 0 0,-1-1 1 0 0,0 1 0 0 0,0-1-1 0 0,0 1 1 0 0,0-1 0 0 0,0 1 0 0 0,0-1-1 0 0,0 0 1 0 0,-1 0 0 0 0,0 1-1 0 0,1-1 1 0 0,-1 0 0 0 0,0 0-1 0 0,0-1 1 0 0,0 1 0 0 0,0 0 0 0 0,0 0-1 0 0,0-1 1 0 0,0 0 0 0 0,-1 1-1 0 0,1-1 1 0 0,-1 0 0 0 0,1 0 0 0 0,-1 0-1 0 0,1 0 1 0 0,-1-1 0 0 0,1 1-1 0 0,-1-1 1 0 0,0 0 0 0 0,1 1 0 0 0,-1-1-1 0 0,0 0 1 0 0,1-1 0 0 0,-1 1-14 0 0,-60-3-5667 0 0,50-2-476 0 0</inkml:trace>
  <inkml:trace contextRef="#ctx0" brushRef="#br0" timeOffset="5172.511">3823 804 744 0 0,'0'0'8339'0'0,"0"0"-5406"0"0,0 0-3451 0 0,0 0 724 0 0,-5 8 501 0 0,-42 106 2019 0 0,46-111-2685 0 0,1 0 1 0 0,-1 0-1 0 0,1 0 1 0 0,0 0-1 0 0,0 1 1 0 0,0-1-1 0 0,0 0 1 0 0,1 0-1 0 0,-1 0 1 0 0,1 0-1 0 0,0 0 1 0 0,0 0-1 0 0,0 0 1 0 0,0 0-1 0 0,0 0 1 0 0,1 0-1 0 0,-1 0 1 0 0,1 0-1 0 0,0-1 1 0 0,0 1-1 0 0,0-1 1 0 0,0 0-1 0 0,0 1 1 0 0,1-1-1 0 0,-1 0 1 0 0,1 0-1 0 0,-1 0 1 0 0,1-1-1 0 0,0 1 1 0 0,0-1-1 0 0,0 1 1 0 0,-1-1-1 0 0,1 0 1 0 0,0 0-1 0 0,1 0 1 0 0,-1 0-1 0 0,0-1 1 0 0,0 1-1 0 0,0-1 1 0 0,2 0-42 0 0,-1 0-253 0 0,22 2-1901 0 0,-8-8-3943 0 0,-2-7-2052 0 0</inkml:trace>
  <inkml:trace contextRef="#ctx0" brushRef="#br0" timeOffset="5360.759">4054 758 992 0 0,'0'0'14221'0'0,"0"0"-13036"0"0,16 49-1173 0 0,-13-24-12 0 0,1 6 376 0 0,0 1 120 0 0,-4 0-48 0 0,0 0-64 0 0,-4 0-52 0 0,-3-3-48 0 0,-6 0-84 0 0,-1-4-200 0 0,-6-3-120 0 0,-2-1-312 0 0,-2-6-372 0 0,-6-5-457 0 0,8-4-1571 0 0,-8-12-9917 0 0</inkml:trace>
  <inkml:trace contextRef="#ctx0" brushRef="#br0" timeOffset="30536.51">4080 1224 4636 0 0,'0'0'3497'0'0,"0"0"-2611"0"0,0 0-721 0 0,0 0 12 0 0,0 0-78 0 0,0 0 89 0 0,0 0 198 0 0,-2 7 108 0 0,1-2-411 0 0,-1 0-1 0 0,0-1 0 0 0,-1 1 0 0 0,1 0 0 0 0,-1-1 1 0 0,0 0-1 0 0,0 1 0 0 0,-1-1 0 0 0,1-1 0 0 0,-1 1 1 0 0,0 0-1 0 0,0-1 0 0 0,0 0 0 0 0,0 0 0 0 0,0 0 1 0 0,-1 0-1 0 0,1-1 0 0 0,-1 1 0 0 0,0-1 1 0 0,0-1-1 0 0,0 1 0 0 0,0-1 0 0 0,-2 1-82 0 0,0 1 68 0 0,0-1 0 0 0,0 0-1 0 0,0 0 1 0 0,0 0 0 0 0,-1-1-1 0 0,1 0 1 0 0,0-1 0 0 0,0 0 0 0 0,-1 0-1 0 0,1 0 1 0 0,0-1 0 0 0,-1 0-1 0 0,1 0 1 0 0,0-1 0 0 0,0 0-1 0 0,0 0 1 0 0,0-1 0 0 0,0 0 0 0 0,1 0-1 0 0,-1 0 1 0 0,1-1 0 0 0,0 0-1 0 0,0-1 1 0 0,0 1 0 0 0,1-1 0 0 0,-1 0-1 0 0,0-2-67 0 0,3 6-11 0 0,0-1 0 0 0,1 1-1 0 0,-1-1 1 0 0,0 1-1 0 0,0 0 1 0 0,0 0 0 0 0,0 0-1 0 0,0 1 1 0 0,0-1-1 0 0,0 1 1 0 0,0-1 0 0 0,0 1-1 0 0,0 0 1 0 0,0 0-1 0 0,0 0 1 0 0,0 1 0 0 0,0-1-1 0 0,0 1 1 0 0,0 0 0 0 0,0 0-1 0 0,0 0 1 0 0,0 0-1 0 0,0 0 1 0 0,-2 2 11 0 0,-27 5 265 0 0,4-6-178 0 0,1-1 1 0 0,0-1 0 0 0,-1-2-1 0 0,1 0 1 0 0,0-2-1 0 0,0-1 1 0 0,1-1 0 0 0,-1-1-1 0 0,1-2 1 0 0,1 0 0 0 0,0-2-1 0 0,0 0 1 0 0,1-2-1 0 0,-8-6-87 0 0,24 14-186 0 0,-50-30 581 0 0,23 9-4284 0 0,30 20-794 0 0,1-1-2419 0 0</inkml:trace>
  <inkml:trace contextRef="#ctx0" brushRef="#br0" timeOffset="30969.84">3472 1320 11433 0 0,'0'0'1249'0'0,"0"0"-678"0"0,0 0-763 0 0,2 7-223 0 0,7 25 750 0 0,7 30 322 0 0,3 0 0 0 0,3-2 0 0 0,2 0 0 0 0,2-2-1 0 0,11 13-656 0 0,23-5-919 0 0,-32-112-862 0 0,-26 46 1839 0 0,0 0 0 0 0,0 0 0 0 0,0 0-1 0 0,0 0 1 0 0,0 0 0 0 0,0 0 0 0 0,0 1-1 0 0,0-1 1 0 0,0 1 0 0 0,0-1 0 0 0,0 1-1 0 0,0 0 1 0 0,0 0 0 0 0,0 0 0 0 0,-1 0-1 0 0,1 0 1 0 0,0 0 0 0 0,-1 0 0 0 0,1 0-1 0 0,-1 1 1 0 0,1-1 0 0 0,-1 1 0 0 0,1-1-1 0 0,-1 1 1 0 0,0 0 0 0 0,0-1 0 0 0,0 1-1 0 0,0 0 1 0 0,0 0 0 0 0,0 0 0 0 0,-1 0-1 0 0,1 0 1 0 0,-1 0 0 0 0,1 0 0 0 0,-1 0-1 0 0,0 0 1 0 0,1 0 0 0 0,-1 0 0 0 0,0 0 0 0 0,0 0-1 0 0,-1 0 1 0 0,1 0 0 0 0,0 1-58 0 0,-2 2 39 0 0,1-1 1 0 0,-1 0-1 0 0,0 1 1 0 0,0-1-1 0 0,0 0 0 0 0,-1 0 1 0 0,1 0-1 0 0,-1 0 1 0 0,0-1-1 0 0,0 1 1 0 0,0-1-1 0 0,-1 1 0 0 0,1-1 1 0 0,-1 0-1 0 0,0-1 1 0 0,0 1-1 0 0,0 0 1 0 0,0-1-1 0 0,0 0 0 0 0,0 0 1 0 0,-1 0-1 0 0,1-1 1 0 0,-1 0-1 0 0,1 0 1 0 0,-1 0-1 0 0,0 0 1 0 0,1 0-40 0 0,-80 2-4369 0 0,64-12-1347 0 0,-1-9-1313 0 0</inkml:trace>
  <inkml:trace contextRef="#ctx0" brushRef="#br0" timeOffset="31639.317">3973 1923 3556 0 0,'0'0'8107'0'0,"2"9"-6601"0"0,41 268 2721 0 0,-41-259-4177 0 0,-2-19-43 0 0,0 1 1 0 0,-1 0 0 0 0,1 0-1 0 0,0 0 1 0 0,-1 0 0 0 0,1-1-1 0 0,0 1 1 0 0,-1 0 0 0 0,1 0-1 0 0,-1 0 1 0 0,1 0 0 0 0,0 0-1 0 0,-1 0 1 0 0,1 0 0 0 0,-1 0 0 0 0,1 0-1 0 0,0 0 1 0 0,-1 0 0 0 0,1 0-1 0 0,0 0 1 0 0,-1 0 0 0 0,1 0-1 0 0,-1 0 1 0 0,1 1 0 0 0,0-1-1 0 0,-1 0 1 0 0,1 0 0 0 0,0 0-1 0 0,-1 1 1 0 0,1-1 0 0 0,0 0-1 0 0,-1 0 1 0 0,1 1 0 0 0,0-1 0 0 0,0 0-1 0 0,-1 0 1 0 0,1 1 0 0 0,0-1-8 0 0,-109-69-1263 0 0,107 68 1255 0 0,-1 0 0 0 0,0 0 0 0 0,1 0 0 0 0,-1 1 0 0 0,0-1-1 0 0,0 1 1 0 0,0-1 0 0 0,0 1 0 0 0,1 0 0 0 0,-1 0 0 0 0,0 1 0 0 0,0-1-1 0 0,0 1 1 0 0,0-1 0 0 0,1 1 0 0 0,-1 0 0 0 0,0 0 0 0 0,1 0-1 0 0,-1 0 1 0 0,0 0 0 0 0,1 1 0 0 0,0-1 0 0 0,-1 1 0 0 0,1 0 0 0 0,0 0-1 0 0,0 0 1 0 0,0 0 0 0 0,0 0 0 0 0,0 0 0 0 0,0 0 0 0 0,0 1-1 0 0,1-1 1 0 0,0 0 0 0 0,-1 1 0 0 0,1 0 0 0 0,0-1 0 0 0,0 1 0 0 0,0 0-1 0 0,0-1 1 0 0,1 1 0 0 0,-1 0 0 0 0,1 0 0 0 0,0 0 8 0 0,-1 0 46 0 0,1-1-1 0 0,0 1 1 0 0,0 0 0 0 0,0-1 0 0 0,1 1-1 0 0,-1-1 1 0 0,1 1 0 0 0,-1-1-1 0 0,1 1 1 0 0,0-1 0 0 0,0 1 0 0 0,0-1-1 0 0,0 1 1 0 0,1-1 0 0 0,-1 0 0 0 0,1 0-1 0 0,-1 0 1 0 0,1 0 0 0 0,0 0 0 0 0,-1 0-1 0 0,1 0 1 0 0,0 0 0 0 0,0-1 0 0 0,1 1-1 0 0,-1-1 1 0 0,0 0 0 0 0,0 1 0 0 0,1-1-1 0 0,-1 0 1 0 0,1 0 0 0 0,-1 0 0 0 0,1-1-1 0 0,-1 1 1 0 0,1-1 0 0 0,-1 1-1 0 0,1-1 1 0 0,-1 0 0 0 0,2 0-46 0 0,106 4-2174 0 0,-77-14-3263 0 0,-21 5-11 0 0</inkml:trace>
  <inkml:trace contextRef="#ctx0" brushRef="#br0" timeOffset="32216.033">4186 2192 8477 0 0,'0'0'3691'0'0,"0"0"-2938"0"0,0 0-814 0 0,0 0 16 0 0,0 0-25 0 0,0 0 150 0 0,0 0 176 0 0,5 5 128 0 0,-1-1-362 0 0,-1-1 0 0 0,1 0 1 0 0,0 0-1 0 0,0 0 1 0 0,0-1-1 0 0,1 1 1 0 0,-1-1-1 0 0,1 0 1 0 0,-1-1-1 0 0,1 1 0 0 0,-1-1 1 0 0,1 1-1 0 0,0-1 1 0 0,0-1-1 0 0,0 1 1 0 0,0-1-1 0 0,0 0 1 0 0,-1 0-1 0 0,1 0 0 0 0,0-1 1 0 0,0 1-1 0 0,0-1 1 0 0,0-1-1 0 0,-1 1 1 0 0,1 0-1 0 0,0-1 1 0 0,-1 0-1 0 0,0 0 1 0 0,1-1-1 0 0,-1 1 0 0 0,0-1 1 0 0,0 0-1 0 0,3-3-22 0 0,-6 4-14 0 0,0 0 1 0 0,0 0-1 0 0,0 0 0 0 0,0 0 0 0 0,0 0 0 0 0,0-1 0 0 0,-1 1 0 0 0,0 0 1 0 0,1-1-1 0 0,-1 1 0 0 0,0 0 0 0 0,0-1 0 0 0,0 1 0 0 0,0 0 0 0 0,0-1 1 0 0,-1 1-1 0 0,1 0 0 0 0,-1 0 0 0 0,1-1 0 0 0,-1 1 0 0 0,0 0 0 0 0,0 0 1 0 0,0 0-1 0 0,0 0 0 0 0,0 0 0 0 0,-1 0 0 0 0,1 0 0 0 0,0 0 0 0 0,-1 0 1 0 0,0 1-1 0 0,1-1 0 0 0,-1 0 0 0 0,0 1 0 0 0,0 0 0 0 0,0-1 0 0 0,0 1 1 0 0,0 0-1 0 0,0 0 0 0 0,0 0 0 0 0,0 0 0 0 0,-1 0 0 0 0,1 1 0 0 0,0-1 1 0 0,0 1-1 0 0,-1-1 0 0 0,1 1 0 0 0,0 0 0 0 0,-1 0 0 0 0,1 0 0 0 0,0 0 0 0 0,-1 1 1 0 0,1-1-1 0 0,0 0 0 0 0,-1 1 0 0 0,1 0 0 0 0,0-1 0 0 0,0 1 0 0 0,0 0 1 0 0,0 0-1 0 0,0 0 0 0 0,-1 1 14 0 0,-28 115 1334 0 0,31-114-1292 0 0,0 0 1 0 0,0 0-1 0 0,0-1 0 0 0,0 1 1 0 0,0 0-1 0 0,1-1 1 0 0,-1 1-1 0 0,1 0 1 0 0,0-1-1 0 0,0 1 1 0 0,0 0-1 0 0,0-1 1 0 0,0 1-1 0 0,1-1 0 0 0,-1 0 1 0 0,1 1-1 0 0,-1-1 1 0 0,1 0-1 0 0,0 0 1 0 0,0 0-1 0 0,0 0 1 0 0,0 0-1 0 0,0-1 1 0 0,0 1-1 0 0,1-1 1 0 0,-1 1-1 0 0,1-1 0 0 0,-1 0 1 0 0,1 0-1 0 0,-1 0 1 0 0,1 0-1 0 0,-1 0 1 0 0,1-1-1 0 0,0 1 1 0 0,0-1-1 0 0,-1 1 1 0 0,1-1-1 0 0,0 0 0 0 0,0 0 1 0 0,-1-1-1 0 0,1 1 1 0 0,0-1-43 0 0,45-26-924 0 0,-47 25 910 0 0,1 0 0 0 0,0 0 0 0 0,-1 0 0 0 0,1 0 1 0 0,0 0-1 0 0,0 1 0 0 0,0-1 0 0 0,1 1 0 0 0,-1-1 0 0 0,0 1 1 0 0,1 0-1 0 0,-1 0 0 0 0,0 0 0 0 0,1 0 0 0 0,-1 0 0 0 0,1 1 0 0 0,0-1 1 0 0,-1 1-1 0 0,1-1 0 0 0,-1 1 0 0 0,1 0 0 0 0,0 0 0 0 0,-1 0 0 0 0,1 1 1 0 0,0-1-1 0 0,-1 1 0 0 0,1-1 0 0 0,-1 1 0 0 0,1 0 0 0 0,0 0 14 0 0,-1 0 55 0 0,0 0-1 0 0,-1-1 0 0 0,1 1 0 0 0,0 0 0 0 0,0 1 1 0 0,-1-1-1 0 0,1 0 0 0 0,-1 0 0 0 0,1 1 1 0 0,-1-1-1 0 0,1 1 0 0 0,-1-1 0 0 0,0 1 0 0 0,0-1 1 0 0,0 1-1 0 0,0 0 0 0 0,0 0 0 0 0,0 0 0 0 0,0-1 1 0 0,-1 1-1 0 0,1 0 0 0 0,0 0 0 0 0,-1 0 0 0 0,0 0 1 0 0,0 0-1 0 0,1 0 0 0 0,-1 0 0 0 0,0 0 1 0 0,-1 2-55 0 0,1-4 118 0 0,0 0 63 0 0,28-33-1898 0 0,-25 30 1747 0 0,1 1 0 0 0,-1-1 0 0 0,1 1-1 0 0,0 1 1 0 0,-1-1 0 0 0,1 0 0 0 0,0 1 0 0 0,0 0 0 0 0,0-1-1 0 0,1 2 1 0 0,-1-1 0 0 0,0 0 0 0 0,0 1 0 0 0,0 0-1 0 0,0 0 1 0 0,1 0 0 0 0,-1 0 0 0 0,0 1 0 0 0,0 0 0 0 0,0 0-1 0 0,0 0 1 0 0,0 0 0 0 0,0 1 0 0 0,0-1 0 0 0,0 1 0 0 0,0 0-1 0 0,-1 0 1 0 0,1 0 0 0 0,-1 1 0 0 0,0-1 0 0 0,1 1 0 0 0,-1 0-1 0 0,0 0 1 0 0,-1 0 0 0 0,1 0 0 0 0,0 1 0 0 0,-1-1 0 0 0,0 1-1 0 0,0-1 1 0 0,0 1 0 0 0,0 0 0 0 0,1 3-30 0 0,-7 30-325 0 0,-11-19-3979 0 0,11-18-223 0 0,4-5-2242 0 0</inkml:trace>
  <inkml:trace contextRef="#ctx0" brushRef="#br0" timeOffset="32509.941">4962 2124 10125 0 0,'0'0'4000'0'0,"0"0"-3202"0"0,0 0-1184 0 0,0 0 150 0 0,0 0 368 0 0,-8 1-28 0 0,-78 19-869 0 0,123 20 1264 0 0,-12-19-495 0 0,-19-18 96 0 0,1 1-1 0 0,-1 0 1 0 0,-1 1-1 0 0,1-1 1 0 0,-1 1-1 0 0,0 0 1 0 0,0 0-1 0 0,0 1 1 0 0,0-1 0 0 0,-1 1-1 0 0,0 0 1 0 0,0 0-1 0 0,-1 1 1 0 0,0-1-1 0 0,0 1 1 0 0,0-1-1 0 0,-1 1 1 0 0,0 0 0 0 0,-1 0-1 0 0,1 1-99 0 0,-3-5 26 0 0,0 0 0 0 0,-1 0 0 0 0,1 0 0 0 0,-1 0 0 0 0,1 0 0 0 0,-1 0-1 0 0,0 0 1 0 0,0 0 0 0 0,0-1 0 0 0,-1 1 0 0 0,1-1 0 0 0,0 0 0 0 0,-1 1 0 0 0,0-1 0 0 0,0 0 0 0 0,1-1-1 0 0,-1 1 1 0 0,0 0 0 0 0,0-1 0 0 0,-1 0 0 0 0,1 1 0 0 0,0-1 0 0 0,0-1 0 0 0,-4 2-26 0 0,-49-3-4091 0 0,45-5-1195 0 0,5-8-2225 0 0</inkml:trace>
  <inkml:trace contextRef="#ctx0" brushRef="#br0" timeOffset="32793.049">5159 2349 11897 0 0,'0'0'3936'0'0,"0"0"-3936"0"0,0 0 0 0 0,0 0 352 0 0,14 40 89 0 0,-18-32-105 0 0,0-2-36 0 0,0 1-64 0 0,-2-1-88 0 0,-1-2-36 0 0,1 0-36 0 0,2-2-76 0 0,0-2-588 0 0,2 0-160 0 0,2-5-33 0 0,-2-4-343 0 0,2 0-3312 0 0,2-12-4241 0 0</inkml:trace>
  <inkml:trace contextRef="#ctx0" brushRef="#br0" timeOffset="33042.222">5228 1988 6157 0 0,'0'0'9080'0'0,"0"0"-8552"0"0,0 0-528 0 0,0 0-516 0 0,0 0 428 0 0,0 0 88 0 0,0 0 140 0 0,0 0-140 0 0,0 0-192 0 0,0 0 192 0 0,3 10 0 0 0,-6-6-404 0 0,3-1-724 0 0,0 0-1692 0 0,3-3-2589 0 0</inkml:trace>
  <inkml:trace contextRef="#ctx0" brushRef="#br0" timeOffset="33043.222">5448 2097 7417 0 0,'38'150'6587'0'0,"-42"77"-3053"0"0,-17-119-4801 0 0,24-115-4682 0 0,4-12-2089 0 0</inkml:trace>
  <inkml:trace contextRef="#ctx0" brushRef="#br0" timeOffset="33211.733">5597 2380 13849 0 0,'0'0'320'0'0,"0"0"-320"0"0,0 0-816 0 0,0 0 816 0 0,0 0 436 0 0,-46 2-108 0 0,29-2-88 0 0,-2-2-240 0 0,-1-3-696 0 0,0-1-1324 0 0,3 0-2872 0 0,0-6-1857 0 0</inkml:trace>
  <inkml:trace contextRef="#ctx0" brushRef="#br0" timeOffset="34116.592">5827 2395 9037 0 0,'2'9'3900'0'0,"26"176"-1118"0"0,25-261-1453 0 0,-51 75-1345 0 0,-1 1 0 0 0,1-1 0 0 0,-1 1 0 0 0,0 0 0 0 0,1-1 0 0 0,-1 1 0 0 0,1 0 0 0 0,-1 0 0 0 0,1 0 0 0 0,-1 0 0 0 0,1 0 0 0 0,-1 0 0 0 0,1 1 0 0 0,-1-1 0 0 0,0 1 0 0 0,1-1 0 0 0,-1 0 0 0 0,1 1 0 0 0,-1 0 0 0 0,0-1 0 0 0,0 1 0 0 0,1 0 0 0 0,-1 0 0 0 0,0 0 0 0 0,0 0 0 0 0,0 0 0 0 0,0 0 0 0 0,0 0 0 0 0,0 0 1 0 0,0 0-1 0 0,0 0 0 0 0,-1 1 0 0 0,1-1 0 0 0,0 0 0 0 0,-1 1 0 0 0,1-1 0 0 0,-1 0 0 0 0,1 1 0 0 0,-1-1 0 0 0,0 1 0 0 0,1-1 0 0 0,-1 1 0 0 0,0-1 0 0 0,0 0 0 0 0,0 1 0 0 0,0-1 0 0 0,0 1 0 0 0,0-1 0 0 0,-1 1 0 0 0,1-1 0 0 0,-1 1 0 0 0,1-1 0 0 0,-1 0 0 0 0,1 1 16 0 0,3 9 124 0 0,-1-6-93 0 0,43 188 1670 0 0,-45-187-1672 0 0,1 1 0 0 0,-1-1-1 0 0,0 0 1 0 0,0 0 0 0 0,-1 0-1 0 0,0 0 1 0 0,0 0 0 0 0,0 0-1 0 0,-1 0 1 0 0,0 0 0 0 0,0 0-1 0 0,-1-1 1 0 0,1 1 0 0 0,-1-1-1 0 0,0 0 1 0 0,-1 1 0 0 0,1-1-1 0 0,-1-1 1 0 0,0 1-1 0 0,0 0 1 0 0,-1-1 0 0 0,1 0-1 0 0,-1 0 1 0 0,0-1 0 0 0,0 1-1 0 0,0-1 1 0 0,0 0 0 0 0,-1 0-1 0 0,0-1 1 0 0,1 1 0 0 0,-1-1-29 0 0,-2-1-77 0 0,1 1 1 0 0,-1-1 0 0 0,0-1-1 0 0,1 1 1 0 0,-1-1-1 0 0,0-1 1 0 0,1 1 0 0 0,-1-1-1 0 0,0-1 1 0 0,1 0-1 0 0,0 0 1 0 0,-1 0 0 0 0,1-1-1 0 0,0 0 1 0 0,0 0-1 0 0,0 0 1 0 0,1-1 0 0 0,-1 0-1 0 0,1-1 1 0 0,0 0-1 0 0,0 0 1 0 0,0 0 0 0 0,1 0-1 0 0,0-1 1 0 0,0 0-1 0 0,0 0 1 0 0,1 0 0 0 0,0-1-1 0 0,0 1 1 0 0,0-1 0 0 0,1 0-1 0 0,0 0 1 0 0,1-1-1 0 0,-1 1 1 0 0,1 0 0 0 0,1-1-1 0 0,0 1 1 0 0,0-1-1 0 0,0 0 1 0 0,1 1 0 0 0,0-1-1 0 0,0 0 1 0 0,1 1-1 0 0,0-1 1 0 0,0 0 0 0 0,1 1-1 0 0,0 0 1 0 0,0-1-1 0 0,1 1 1 0 0,2-4 76 0 0,60-37-8387 0 0,-37 42 3044 0 0</inkml:trace>
  <inkml:trace contextRef="#ctx0" brushRef="#br0" timeOffset="34739.782">5906 3167 7689 0 0,'0'0'4834'0'0,"8"8"-4295"0"0,2 1-400 0 0,0 0 0 0 0,1-1 0 0 0,0 0 0 0 0,0 0 0 0 0,1-2 0 0 0,0 1 0 0 0,0-1 0 0 0,0-1 0 0 0,1 0 0 0 0,0-1 1 0 0,0-1-1 0 0,0 0 0 0 0,1 0 0 0 0,0-1-139 0 0,-1-2 63 0 0,0-1-1 0 0,1-1 1 0 0,-1 0 0 0 0,0-1 0 0 0,0 0 0 0 0,0 0 0 0 0,-1-2 0 0 0,1 0 0 0 0,-1 0-1 0 0,0-1 1 0 0,0 0 0 0 0,-1-1 0 0 0,0-1 0 0 0,0 0 0 0 0,-1 0 0 0 0,1-1-1 0 0,-2 0 1 0 0,0-1 0 0 0,0 0 0 0 0,0-1 0 0 0,1-4-63 0 0,9-11-121 0 0,-2-1 1 0 0,-1 0-1 0 0,-1-2 0 0 0,-1 0 0 0 0,-2 0 1 0 0,-1-1-1 0 0,-1-1 0 0 0,2-15 121 0 0,1-40-307 0 0,-3-2-1 0 0,-4 0 0 0 0,-4 0 1 0 0,-4 0-1 0 0,-4 1 0 0 0,-3-1 1 0 0,-5 1-1 0 0,-5-9 308 0 0,-1-3-113 0 0,-4 1 0 0 0,-5 1 0 0 0,-4 1-1 0 0,-4 2 1 0 0,-4 1 0 0 0,-38-60 113 0 0,21 57-52 0 0,-3 3 1 0 0,-5 3-1 0 0,-3 2 0 0 0,-4 4 0 0 0,-4 3 0 0 0,-3 4 1 0 0,-4 3-1 0 0,-2 3 0 0 0,-47-25 52 0 0,30 31-704 0 0,-3 3 0 0 0,-3 6 1 0 0,-2 4-1 0 0,-2 6 0 0 0,-2 4 0 0 0,-2 5 0 0 0,-1 5 0 0 0,-2 6 0 0 0,0 5 1 0 0,-106-4 703 0 0,93 17 319 0 0,-1 6 1 0 0,1 6-1 0 0,-86 15-319 0 0,165-15 236 0 0,0 2 1 0 0,1 3-1 0 0,0 2 0 0 0,1 3 0 0 0,0 2 1 0 0,1 2-1 0 0,1 2 0 0 0,1 2 0 0 0,1 2 1 0 0,1 3-1 0 0,1 2 0 0 0,2 1 1 0 0,0 3-1 0 0,3 1 0 0 0,1 2 0 0 0,1 2 1 0 0,2 1-1 0 0,2 2 0 0 0,2 2 0 0 0,0 3-236 0 0,9-4 26 0 0,2 1 1 0 0,2 0-1 0 0,2 2 0 0 0,2 0 0 0 0,2 0 0 0 0,2 2 0 0 0,2 0 0 0 0,2 0 0 0 0,2 0 1 0 0,2 1-1 0 0,2 3-26 0 0,3 16 34 0 0,4 0 0 0 0,2-1 0 0 0,3 0 0 0 0,3-1 0 0 0,3 0 0 0 0,3-1 1 0 0,2-1-1 0 0,4-1 0 0 0,2-1 0 0 0,2-1 0 0 0,38 55-34 0 0,4-10 126 0 0,6-4 1 0 0,4-3-1 0 0,4-4 1 0 0,4-3-1 0 0,4-5 1 0 0,3-3-1 0 0,4-5 0 0 0,4-5 1 0 0,2-4-1 0 0,4-4 1 0 0,2-6-1 0 0,2-4 0 0 0,3-6 1 0 0,2-4-1 0 0,2-6 1 0 0,1-5-1 0 0,2-6 1 0 0,64 5-127 0 0,132 11-200 0 0,-111-34-3153 0 0,-141-12-1435 0 0</inkml:trace>
  <inkml:trace contextRef="#ctx0" brushRef="#br0" timeOffset="-116536.176">3805 1449 912 0 0,'-8'0'-13'0'0,"-52"-6"717"0"0,0-4-1 0 0,0-2 1 0 0,1-2 0 0 0,0-4 0 0 0,-22-10-704 0 0,34 12 208 0 0,0-2 0 0 0,2-2 1 0 0,0-2-1 0 0,1-2 0 0 0,2-1 1 0 0,1-3-1 0 0,-17-14-208 0 0,42 29 36 0 0,0-1 1 0 0,1 0-1 0 0,0-1 0 0 0,1-1 1 0 0,1 0-1 0 0,1-1 0 0 0,0-1 1 0 0,1 1-1 0 0,1-2 0 0 0,0 0 1 0 0,2 0-1 0 0,0 0 0 0 0,1-1 1 0 0,1 0-1 0 0,1 0 0 0 0,1-1 1 0 0,0 0-1 0 0,1-15-36 0 0,3 20-50 0 0,1 0-1 0 0,1 0 1 0 0,1 0 0 0 0,0 0-1 0 0,1 0 1 0 0,0 1 0 0 0,2 0-1 0 0,0 0 1 0 0,0 0 0 0 0,1 0-1 0 0,1 1 1 0 0,1 1-1 0 0,0-1 1 0 0,0 1 0 0 0,1 1-1 0 0,1 0 1 0 0,3-2 50 0 0,216-166-140 0 0,-205 165 178 0 0,1 1 0 0 0,0 2 0 0 0,1 0 0 0 0,0 2 0 0 0,1 0 0 0 0,0 2 0 0 0,0 2 0 0 0,1 0 0 0 0,0 2 0 0 0,0 1 1 0 0,0 1-1 0 0,0 1 0 0 0,0 2 0 0 0,0 1 0 0 0,0 2 0 0 0,0 0 0 0 0,0 2 0 0 0,-1 1 0 0 0,0 2 0 0 0,0 0 0 0 0,-1 2 0 0 0,-1 1 0 0 0,6 4-38 0 0,5 1 78 0 0,-2 1 0 0 0,0 2-1 0 0,-1 1 1 0 0,-1 2 0 0 0,-2 1-1 0 0,0 2 1 0 0,-1 1 0 0 0,-2 1-1 0 0,-1 2 1 0 0,-1 0 0 0 0,-2 2 0 0 0,-1 1-1 0 0,-1 0 1 0 0,-2 2 0 0 0,-1 0-1 0 0,-2 1 1 0 0,-2 1 0 0 0,-1 1-1 0 0,6 30-77 0 0,-14-52 63 0 0,-1 0 0 0 0,-1 0-1 0 0,0 0 1 0 0,-1 1 0 0 0,-1 0 0 0 0,-1-1-1 0 0,0 1 1 0 0,-1 0 0 0 0,-1 0-1 0 0,0 0 1 0 0,-1-1 0 0 0,-1 1-1 0 0,-1-1 1 0 0,0 1 0 0 0,-1-1 0 0 0,-1-1-1 0 0,-1 1 1 0 0,0-1 0 0 0,-1 0-1 0 0,0 0 1 0 0,-1-1 0 0 0,-1 0-1 0 0,0-1 1 0 0,-11 10-63 0 0,-4-2 143 0 0,-2-2-1 0 0,0-2 1 0 0,-2 0 0 0 0,1-2-1 0 0,-2 0 1 0 0,0-3-1 0 0,-1 0 1 0 0,0-2 0 0 0,0-1-1 0 0,-1-2 1 0 0,0-1-1 0 0,-1-1 1 0 0,1-2 0 0 0,-1-1-1 0 0,1-2 1 0 0,-1-1-1 0 0,0-2 1 0 0,-1-1-143 0 0,-46-6 321 0 0,80 10-81 0 0,0 0 267 0 0,0 0 171 0 0,0 0-108 0 0,0 0-206 0 0,0 0-112 0 0,0 0-32 0 0,0 0-9 0 0,0 0-17 0 0,0 0-55 0 0,0 0-58 0 0,0 0-82 0 0,0 0-58 0 0,0 0 12 0 0,0 0 23 0 0,0 0-14 0 0,0 0 26 0 0,0 0-3 0 0,0 0-23 0 0,0 0 11 0 0,0 0-28 0 0,0 0-6 0 0,0 0-5 0 0,0 0-12 0 0,0 0-26 0 0,0 0-31 0 0,0 0 41 0 0,0 0 61 0 0,0 0-5 0 0,0 0 22 0 0,0 0-2 0 0,0 0-20 0 0,0 0 23 0 0,0 0 10 0 0,0 0-3 0 0,0 0-10 0 0,0 0-28 0 0,0 0 1 0 0,0 0 16 0 0,0 0-26 0 0,0 0 32 0 0,0 0 13 0 0,0 0 7 0 0,0 0 25 0 0,0 0 56 0 0,0 0 27 0 0,0 0 26 0 0,0 0 47 0 0,0 0 6 0 0,0 0-30 0 0,0 0-17 0 0,0 0-27 0 0,0 0-30 0 0,0 0-16 0 0,0 0-16 0 0,0 0-30 0 0,0 0-18 0 0,0 0-56 0 0,0 0-26 0 0,0 0 7 0 0,0 0 20 0 0,0 0 32 0 0,0 0 10 0 0,0 0 2 0 0,0 0 5 0 0,0 0 12 0 0,0 0 12 0 0,0 0 20 0 0,0 0-22 0 0,0 0-6 0 0,0 0-6 0 0,0 0-7 0 0,0 0-1 0 0,0 0-3 0 0,0 0 2 0 0,0 0-3 0 0,0 0-7 0 0,0 0-23 0 0,0 0 11 0 0,0 0-26 0 0,0 0 2 0 0,0 0-1 0 0,0 0 1 0 0,0 0 9 0 0,0 0 20 0 0,0 0-15 0 0,0 0 25 0 0,0 0 8 0 0,0 0-1 0 0,0 0-6 0 0,0 0-7 0 0,0 0-20 0 0,0 0 28 0 0,0 0 13 0 0,0 0 16 0 0,0 0 43 0 0,0 0 4 0 0,0 0-4 0 0,0 0-11 0 0,0 0 0 0 0,0 0-8 0 0,0 0-16 0 0,0 0 9 0 0,0 0-22 0 0,0 0-11 0 0,0 0-6 0 0,0 0-1 0 0,0 0-4 0 0,0 0-3 0 0,0 0 2 0 0,0 0 1 0 0,0 0 1 0 0,0 0 1 0 0,0 0-5 0 0,0 0 0 0 0,0 0 2 0 0,0 0 1 0 0,0 0-3 0 0,0 0 2 0 0,0 0 2 0 0,0 0 4 0 0,0 0 7 0 0,0 0 13 0 0,0 0 20 0 0,0 0-23 0 0,0 0-4 0 0,0 0-2 0 0,0 0 0 0 0,0 0-4 0 0,0 0-1 0 0,0 0-7 0 0,0 0-13 0 0,0 0-28 0 0,0 0 2 0 0,0 0 16 0 0,0 0-7 0 0,0 0 31 0 0,0 0 20 0 0,0 0 22 0 0,0 0-12 0 0,0 0 19 0 0,0 0-29 0 0,0 0-9 0 0,0 0-2 0 0,0 0-12 0 0,0 0-12 0 0,0 0-20 0 0,0 0 22 0 0,0 0 5 0 0,0 0 4 0 0,0 0 17 0 0,0 0 33 0 0,0 0 20 0 0,0 0 13 0 0,0 0 10 0 0,0 0-4 0 0,0 0-34 0 0,0 0-30 0 0,0 0-12 0 0,0 0-6 0 0,0 0 6 0 0,0 0 11 0 0,0 0 33 0 0,0 0 5 0 0,0 0-1 0 0,0 0-28 0 0,0 0 10 0 0,0 0-11 0 0,0 0 14 0 0,0 0-21 0 0,0 0-6 0 0,0 0-4 0 0,0 0-2 0 0,0 0-15 0 0,0 0-26 0 0,0 0 11 0 0,0 0-15 0 0,0 0 14 0 0,0 0-11 0 0,0 0 15 0 0,0 0 8 0 0,0 0 2 0 0,0 0 3 0 0,0 0 3 0 0,0 0-3 0 0,0 0 1 0 0,0 0 4 0 0,0 0 10 0 0,0 0 13 0 0,0 0 27 0 0,0 0-21 0 0,0 0 10 0 0,0 0-9 0 0,0 0 20 0 0,0 0-20 0 0,0 0 12 0 0,0 0-14 0 0,0 0 13 0 0,0 0-23 0 0,0 0-6 0 0,0 0 2 0 0,0 0-3 0 0,0 0 7 0 0,0 0 21 0 0,0 0-11 0 0,0 0-10 0 0,0 0-124 0 0,0 0-257 0 0,0 0-383 0 0,0 0-567 0 0,0 4-7270 0 0,0-8 3344 0 0</inkml:trace>
  <inkml:trace contextRef="#ctx0" brushRef="#br0" timeOffset="-115953.675">3915 1238 11265 0 0,'0'0'4253'0'0,"0"0"-3275"0"0,0 0-1605 0 0,0 0 9 0 0,0 0 395 0 0,0 0 574 0 0,0 0 61 0 0,-4-4 351 0 0,4 3-4772 0 0,0 1-4300 0 0,0 0 4073 0 0</inkml:trace>
  <inkml:trace contextRef="#ctx0" brushRef="#br0" timeOffset="-99304.98">6405 5245 4816 0 0,'0'0'556'0'0,"0"0"-177"0"0,0 0 94 0 0,0 0-108 0 0,0 0 148 0 0,0 0 4 0 0,0 0-125 0 0,0 0-161 0 0,4-5-132 0 0,-1 0-23 0 0,-1-1 0 0 0,1 1 0 0 0,-1-1 0 0 0,0 1 0 0 0,0-1 0 0 0,-1 0 0 0 0,0 1 0 0 0,0-1 0 0 0,0 0 0 0 0,0 0 0 0 0,-1 0 0 0 0,0 0 0 0 0,-1 0 0 0 0,1 0 0 0 0,-1 0 1 0 0,0 0-1 0 0,-1-1-76 0 0,-140-430 476 0 0,125 390-338 0 0,-2 1 0 0 0,-2 1 0 0 0,-2 1 0 0 0,-2 0 0 0 0,-2 2 0 0 0,-1 2 0 0 0,-2 0 0 0 0,-2 2 0 0 0,-2 1 0 0 0,-5-2-138 0 0,32 32-20 0 0,0 0 0 0 0,-1 0 0 0 0,0 1 0 0 0,0 0 0 0 0,0 1-1 0 0,-1-1 1 0 0,0 2 0 0 0,0-1 0 0 0,0 1 0 0 0,-1 1 0 0 0,1 0 0 0 0,-1 0-1 0 0,0 1 1 0 0,1 0 0 0 0,-1 0 0 0 0,0 1 0 0 0,0 1 0 0 0,0 0 0 0 0,-1 0-1 0 0,1 1 1 0 0,0 0 0 0 0,1 1 0 0 0,-1 0 0 0 0,0 0 0 0 0,0 1 0 0 0,1 0-1 0 0,-1 1 1 0 0,1 0 0 0 0,0 1 0 0 0,1 0 0 0 0,-1 0 0 0 0,-4 4 20 0 0,-170 214 349 0 0,160-188-250 0 0,0-1 0 0 0,-3-1 0 0 0,0-1 0 0 0,-2-1 0 0 0,-1-2 0 0 0,-2 0 0 0 0,-12 6-99 0 0,36-28 51 0 0,0 0 0 0 0,-1-1 0 0 0,0-1 0 0 0,0 1 0 0 0,-1-1 0 0 0,1-1-1 0 0,-1 1 1 0 0,0-1 0 0 0,0-1 0 0 0,0 0 0 0 0,-1 0 0 0 0,1-1 0 0 0,-1 0 0 0 0,0-1 0 0 0,1 1 0 0 0,-1-2 0 0 0,0 0 0 0 0,0 0 0 0 0,0-1 0 0 0,1 0 0 0 0,-1 0 0 0 0,0-1 0 0 0,1-1 0 0 0,0 1 0 0 0,-1-2 0 0 0,1 1 0 0 0,0-1 0 0 0,-4-3-51 0 0,-22-25 108 0 0,2-1 1 0 0,1-1 0 0 0,2-2-1 0 0,1-1 1 0 0,-19-33-109 0 0,12 19 18 0 0,15 22 2 0 0,-202-245-168 0 0,208 259 114 0 0,-1 0 0 0 0,0 2 0 0 0,0 0 0 0 0,-1 1 0 0 0,-1 0 0 0 0,0 2 0 0 0,-1 0 1 0 0,0 1-1 0 0,0 0 0 0 0,-1 2 0 0 0,0 1 0 0 0,0 0 0 0 0,-1 1 0 0 0,0 1 0 0 0,-7 1 34 0 0,16 3-24 0 0,1 0 0 0 0,0 1 1 0 0,0 0-1 0 0,0 1 0 0 0,0 1 0 0 0,0 0 0 0 0,0 0 0 0 0,1 1 0 0 0,-1 0 0 0 0,1 1 0 0 0,0 0 1 0 0,0 0-1 0 0,1 1 0 0 0,0 1 0 0 0,0-1 0 0 0,0 2 0 0 0,1-1 0 0 0,0 1 0 0 0,0 0 0 0 0,1 1 1 0 0,0 0-1 0 0,1 0 0 0 0,-6 10 24 0 0,-9 16 29 0 0,2 2 1 0 0,2 0 0 0 0,1 0-1 0 0,2 2 1 0 0,2 0 0 0 0,1 1-30 0 0,-9 37 180 0 0,10-34-116 0 0,-1 0 0 0 0,-2-1 0 0 0,-2-1 1 0 0,-2 0-1 0 0,-2-1 0 0 0,-3 2-64 0 0,20-38 30 0 0,0-1 0 0 0,0 0 0 0 0,0 0 0 0 0,-1 0 0 0 0,1 0 1 0 0,-1 0-1 0 0,0-1 0 0 0,0 1 0 0 0,1-1 0 0 0,-2 0 0 0 0,1 0 1 0 0,0 0-1 0 0,0 0 0 0 0,-1 0 0 0 0,1-1 0 0 0,-1 1 0 0 0,1-1 1 0 0,-1 0-1 0 0,1 0 0 0 0,-1-1 0 0 0,0 1 0 0 0,0-1 0 0 0,1 1 1 0 0,-1-1-1 0 0,0 0 0 0 0,0-1 0 0 0,0 1 0 0 0,1-1 0 0 0,-1 0 1 0 0,0 1-1 0 0,1-1 0 0 0,-1-1 0 0 0,1 1 0 0 0,-1-1 0 0 0,1 1 1 0 0,0-1-1 0 0,-1 0 0 0 0,1 0 0 0 0,0-1 0 0 0,0 1 0 0 0,0 0 1 0 0,1-1-1 0 0,-1 0 0 0 0,0 0-30 0 0,-164-136 236 0 0,141 112-322 0 0,-1 0 1 0 0,-2 2-1 0 0,-1 2 1 0 0,0 0 0 0 0,-2 2-1 0 0,0 2 1 0 0,-1 1-1 0 0,-2 1 1 0 0,1 2-1 0 0,-2 1 1 0 0,-25-6 85 0 0,54 19-2 0 0,-1 0 0 0 0,1 0 0 0 0,0 1 0 0 0,-1-1 0 0 0,1 2-1 0 0,-1-1 1 0 0,1 1 0 0 0,0 0 0 0 0,-1 1 0 0 0,1-1 0 0 0,0 2 0 0 0,0-1 0 0 0,0 1 0 0 0,0 0 0 0 0,1 0 0 0 0,-1 1 0 0 0,1-1 0 0 0,0 2-1 0 0,0-1 1 0 0,0 1 0 0 0,0 0 0 0 0,1 0 0 0 0,0 0 0 0 0,0 1 0 0 0,1 0 0 0 0,-1 0 0 0 0,1 0 0 0 0,0 0 0 0 0,1 1 0 0 0,-1-1 0 0 0,1 1-1 0 0,-1 7 3 0 0,-7 15 57 0 0,2 1-1 0 0,1-1 0 0 0,1 2 0 0 0,2-1 0 0 0,1 1 0 0 0,2 0 1 0 0,0 9-57 0 0,2 5 176 0 0,1 1-1 0 0,2-1 1 0 0,2 1 0 0 0,2-1 0 0 0,7 19-176 0 0,28 54-4907 0 0,-27-86-1472 0 0</inkml:trace>
  <inkml:trace contextRef="#ctx0" brushRef="#br0" timeOffset="-75295.244">2459 5710 520 0 0,'0'0'6727'0'0,"0"0"-4654"0"0,0 0-1485 0 0,0 0-352 0 0,-8-3-122 0 0,-1-1-109 0 0,-1 0 0 0 0,1 1 1 0 0,-1 0-1 0 0,0 1 0 0 0,1 0 1 0 0,-1 0-1 0 0,0 1 1 0 0,0 1-1 0 0,-1-1 0 0 0,1 2 1 0 0,0-1-1 0 0,0 1 0 0 0,0 1 1 0 0,1 0-1 0 0,-1 0 1 0 0,0 1-1 0 0,-6 3-5 0 0,16-4-3 0 0,0 1-1 0 0,0-1 1 0 0,1 0 0 0 0,-1 0-1 0 0,1 0 1 0 0,-1 0 0 0 0,1 0-1 0 0,0 0 1 0 0,0 0 0 0 0,0 0-1 0 0,0 0 1 0 0,0 0 0 0 0,1-1-1 0 0,-1 1 1 0 0,0 0 0 0 0,1-1-1 0 0,-1 1 1 0 0,1-1 0 0 0,0 1-1 0 0,-1-1 1 0 0,1 0 0 0 0,0 0-1 0 0,0 0 1 0 0,0 0 0 0 0,0 0-1 0 0,0 0 1 0 0,0 0 0 0 0,0-1-1 0 0,0 1 1 0 0,0-1 3 0 0,5 4 181 0 0,16 10 329 0 0,-17-11-379 0 0,0 0 0 0 0,1 0 0 0 0,-1 0 0 0 0,0 0 0 0 0,-1 1 0 0 0,1 0 0 0 0,-1 0 0 0 0,1 1 1 0 0,-1-1-1 0 0,-1 1 0 0 0,1 0 0 0 0,-1 1 0 0 0,1-1 0 0 0,-2 1 0 0 0,1 0 0 0 0,-1 0 0 0 0,0 0 0 0 0,0 0 0 0 0,0 0 0 0 0,-1 1 0 0 0,0-1 0 0 0,1 7-131 0 0,-4-11 61 0 0,0 1-1 0 0,0 0 1 0 0,0-1-1 0 0,-1 1 1 0 0,1-1-1 0 0,-1 0 1 0 0,0 0 0 0 0,1 1-1 0 0,-1-1 1 0 0,0 0-1 0 0,0 0 1 0 0,0-1-1 0 0,-1 1 1 0 0,1 0-1 0 0,0-1 1 0 0,-1 1-1 0 0,1-1 1 0 0,-1 0-1 0 0,1 0 1 0 0,-1 0-1 0 0,0 0 1 0 0,1 0 0 0 0,-1-1-1 0 0,0 1 1 0 0,0-1-1 0 0,1 1 1 0 0,-1-1-1 0 0,0 0 1 0 0,-1-1-61 0 0,-50 4-3229 0 0,38-5-518 0 0,4-9-3388 0 0</inkml:trace>
  <inkml:trace contextRef="#ctx0" brushRef="#br0" timeOffset="-74730.511">2590 5870 5412 0 0,'0'0'4203'0'0,"0"0"-3264"0"0,0 0-643 0 0,0 0 298 0 0,0 0-95 0 0,0 0-138 0 0,0 0-70 0 0,-19 11-426 0 0,19-13 133 0 0,0 1 0 0 0,0-1 0 0 0,0 0 0 0 0,0 1 0 0 0,0-1 0 0 0,0 1 0 0 0,0-1 0 0 0,1 1 0 0 0,-1-1 0 0 0,1 1 0 0 0,-1-1 0 0 0,1 1 0 0 0,-1 0 0 0 0,1-1 0 0 0,0 1 0 0 0,0-1 0 0 0,0 1 0 0 0,0 0 0 0 0,0 0 0 0 0,0 0 0 0 0,0 0 0 0 0,0 0 0 0 0,0 0 0 0 0,0 0 0 0 0,1 0 0 0 0,-1 0-1 0 0,0 0 1 0 0,1 0 0 0 0,-1 1 0 0 0,1-1 0 0 0,-1 1 0 0 0,1-1 0 0 0,-1 1 0 0 0,1 0 0 0 0,-1-1 0 0 0,1 1 0 0 0,-1 0 0 0 0,1 0 0 0 0,-1 0 0 0 0,1 0 0 0 0,0 0 0 0 0,-1 1 0 0 0,1-1 0 0 0,-1 0 0 0 0,1 1 0 0 0,-1-1 0 0 0,1 1 0 0 0,-1-1 0 0 0,0 1 0 0 0,1 0 0 0 0,-1-1 0 0 0,0 1 0 0 0,1 0 0 0 0,-1 0 0 0 0,0 0 0 0 0,0 0 0 0 0,0 0 0 0 0,0 1 0 0 0,0-1 0 0 0,1 0 2 0 0,1 2 105 0 0,1-1 0 0 0,-1 1-1 0 0,1 0 1 0 0,-1 0 0 0 0,0 0-1 0 0,0 0 1 0 0,0 0 0 0 0,0 1-1 0 0,-1-1 1 0 0,1 1 0 0 0,-1 0-1 0 0,0 0 1 0 0,0 0 0 0 0,-1 0-1 0 0,1 0 1 0 0,-1 0 0 0 0,0 0 0 0 0,0 1-1 0 0,0-1 1 0 0,0 0 0 0 0,-1 1-1 0 0,0-1 1 0 0,0 1 0 0 0,0-1-1 0 0,0 0 1 0 0,-1 1 0 0 0,0 3-105 0 0,1 10 55 0 0,0-18-97 0 0,11-47-1711 0 0,-11 45 1782 0 0,1 0-1 0 0,-1 0 0 0 0,1 1 1 0 0,-1-1-1 0 0,1 0 1 0 0,0 0-1 0 0,0 1 0 0 0,0-1 1 0 0,0 1-1 0 0,0-1 1 0 0,0 1-1 0 0,0-1 0 0 0,0 1 1 0 0,0 0-1 0 0,1-1 1 0 0,-1 1-1 0 0,1 0 0 0 0,-1 0 1 0 0,1 0-1 0 0,-1 0 1 0 0,1 0-1 0 0,-1 1 0 0 0,1-1 1 0 0,0 0-1 0 0,0 1 1 0 0,-1-1-1 0 0,1 1 0 0 0,0-1 1 0 0,0 1-1 0 0,0 0 1 0 0,-1 0-1 0 0,1 0 0 0 0,0 0 1 0 0,0 0-1 0 0,0 0 1 0 0,-1 1-1 0 0,1-1 0 0 0,0 1 1 0 0,0-1-1 0 0,-1 1 1 0 0,1-1-1 0 0,0 1 0 0 0,-1 0 1 0 0,1 0-1 0 0,-1 0 1 0 0,1 0-1 0 0,-1 0 0 0 0,1 0 1 0 0,-1 0-1 0 0,0 1 1 0 0,1-1-1 0 0,-1 0 0 0 0,0 1 1 0 0,0-1-1 0 0,0 1 1 0 0,0 0-1 0 0,0-1 0 0 0,0 1-28 0 0,16 66 580 0 0,-17-68-729 0 0,31-62-777 0 0,-30 61 946 0 0,-1-1 0 0 0,1 1-1 0 0,0-1 1 0 0,0 1 0 0 0,0-1 0 0 0,0 1 0 0 0,0 0 0 0 0,0 0-1 0 0,1-1 1 0 0,-1 1 0 0 0,0 0 0 0 0,1 0 0 0 0,-1 0 0 0 0,0 0-1 0 0,1 0 1 0 0,-1 1 0 0 0,1-1 0 0 0,0 0 0 0 0,-1 1-1 0 0,1-1 1 0 0,-1 1 0 0 0,1 0 0 0 0,0-1 0 0 0,-1 1 0 0 0,1 0-1 0 0,0 0 1 0 0,0 0 0 0 0,-1 0 0 0 0,1 0 0 0 0,0 1 0 0 0,-1-1-1 0 0,1 0 1 0 0,0 1 0 0 0,-1-1 0 0 0,1 1 0 0 0,-1 0-1 0 0,1-1 1 0 0,-1 1 0 0 0,1 0 0 0 0,-1 0 0 0 0,1 0 0 0 0,-1 0-1 0 0,0 0 1 0 0,0 0 0 0 0,1 0 0 0 0,-1 1 0 0 0,0-1-1 0 0,0 0 1 0 0,0 1 0 0 0,0-1 0 0 0,-1 1 0 0 0,1-1 0 0 0,0 1-1 0 0,-1-1 1 0 0,1 1 0 0 0,-1 0 0 0 0,1-1 0 0 0,-1 1 0 0 0,1 0-1 0 0,-1-1 1 0 0,0 1 0 0 0,0 0 0 0 0,0-1 0 0 0,0 1-1 0 0,0 0 1 0 0,-1-1 0 0 0,1 2-20 0 0,-1 14-221 0 0,-1 6-1863 0 0,5-10-3810 0 0,-1-9 203 0 0</inkml:trace>
  <inkml:trace contextRef="#ctx0" brushRef="#br0" timeOffset="-74435.497">3065 5983 6585 0 0,'0'0'4692'0'0,"0"0"-3194"0"0,0 0-908 0 0,0 0 148 0 0,0 0-12 0 0,0 0-215 0 0,0 0-195 0 0,0 0-339 0 0,37-5-797 0 0,-35 4 791 0 0,0 0 0 0 0,0 0 0 0 0,0 0-1 0 0,0 0 1 0 0,0-1 0 0 0,-1 1 0 0 0,1-1 0 0 0,0 1-1 0 0,-1-1 1 0 0,1 0 0 0 0,-1 1 0 0 0,0-1-1 0 0,0 0 1 0 0,0 0 0 0 0,0 0 0 0 0,0 0-1 0 0,0 0 1 0 0,0 0 0 0 0,0 0 0 0 0,-1-1-1 0 0,1 1 1 0 0,-1 0 0 0 0,0 0 0 0 0,1 0 0 0 0,-1-1-1 0 0,0 1 1 0 0,-1 0 0 0 0,1 0 0 0 0,0-1-1 0 0,0 1 1 0 0,-1 0 0 0 0,0 0 0 0 0,1 0-1 0 0,-1 0 1 0 0,0 0 0 0 0,0 0 0 0 0,0 0 0 0 0,0 0-1 0 0,0 0 1 0 0,0 0 0 0 0,-1 0 0 0 0,1 1-1 0 0,-1-1 1 0 0,1 0 0 0 0,-1 1 0 0 0,0-1-1 0 0,0 1 1 0 0,1 0 0 0 0,-1 0 0 0 0,0-1 0 0 0,-2 1 29 0 0,2 1-31 0 0,-1 1 1 0 0,1 0 0 0 0,0 0 0 0 0,-1 0-1 0 0,1 0 1 0 0,0 0 0 0 0,0 0 0 0 0,0 1-1 0 0,0-1 1 0 0,0 1 0 0 0,0-1 0 0 0,0 1-1 0 0,1 0 1 0 0,-1 0 0 0 0,0 0 0 0 0,1 0-1 0 0,0 0 1 0 0,-1 0 0 0 0,1 0 0 0 0,0 0-1 0 0,0 1 1 0 0,0-1 0 0 0,0 0 0 0 0,1 1-1 0 0,-1-1 1 0 0,1 1 0 0 0,-1-1 0 0 0,1 1-1 0 0,0-1 1 0 0,0 1 0 0 0,0-1 0 0 0,0 0-1 0 0,0 1 1 0 0,1-1 0 0 0,-1 1 0 0 0,1-1-1 0 0,0 1 1 0 0,-1-1 0 0 0,1 0 0 0 0,0 1-1 0 0,0-1 1 0 0,1 0 0 0 0,-1 0 0 0 0,0 0-1 0 0,1 0 1 0 0,-1 0 0 0 0,1 0 0 0 0,0 0-1 0 0,0-1 1 0 0,-1 1 0 0 0,1 0 0 0 0,0-1-1 0 0,1 0 1 0 0,0 2 30 0 0,22 3-6076 0 0,-8-6 463 0 0</inkml:trace>
  <inkml:trace contextRef="#ctx0" brushRef="#br0" timeOffset="-74138.277">3346 6005 4396 0 0,'0'0'3843'0'0,"0"0"-2082"0"0,0 0-1115 0 0,0 0-94 0 0,0 0 306 0 0,0 0 147 0 0,0 0-26 0 0,0 0-246 0 0,0 0-389 0 0,23 0 394 0 0,-25 1-768 0 0,1 0 0 0 0,-1 1 0 0 0,1-1 0 0 0,-1 0-1 0 0,1 0 1 0 0,-1-1 0 0 0,0 1 0 0 0,0 0-1 0 0,1-1 1 0 0,-1 1 0 0 0,0-1 0 0 0,0 1-1 0 0,0-1 1 0 0,0 0 0 0 0,1 1 0 0 0,-1-1 0 0 0,0 0-1 0 0,0-1 1 0 0,0 1 0 0 0,0 0 0 0 0,0 0-1 0 0,0-1 1 0 0,1 1 0 0 0,-1-1 0 0 0,0 0 0 0 0,0 1-1 0 0,1-1 1 0 0,-1 0 0 0 0,0 0 0 0 0,1 0-1 0 0,-1 0 1 0 0,1 0 0 0 0,-1 0 0 0 0,1-1-1 0 0,0 1 1 0 0,-1-1 0 0 0,1 1 0 0 0,0-1 0 0 0,0 1-1 0 0,0-1 1 0 0,0 1 0 0 0,0-1 0 0 0,0 0-1 0 0,1 1 1 0 0,-1-1 0 0 0,1 0 0 0 0,-1 0-1 0 0,1 0 1 0 0,-1 0 0 0 0,1 1 0 0 0,0-1 0 0 0,0 0-1 0 0,0 0 1 0 0,0 0 0 0 0,0 0 0 0 0,1 0-1 0 0,-1 0 1 0 0,0 1 0 0 0,1-1 0 0 0,0 0 0 0 0,-1 0-1 0 0,1 1 1 0 0,0-1 0 0 0,0 0 0 0 0,0 1-1 0 0,0-1 1 0 0,0 0 0 0 0,1 0 30 0 0,0 67-205 0 0,28-54-4454 0 0,-19-11-525 0 0</inkml:trace>
  <inkml:trace contextRef="#ctx0" brushRef="#br0" timeOffset="-73952.435">3586 5784 10033 0 0,'0'0'2520'0'0,"0"0"-2468"0"0,0 0 524 0 0,18 45 376 0 0,-16-27 60 0 0,1 1-296 0 0,-3 2-260 0 0,0 2-155 0 0,0-2-169 0 0,-3 0-132 0 0,1-1-136 0 0,0-2-113 0 0,2-2-331 0 0,2-3-492 0 0,7-1-900 0 0,-1-5-984 0 0,-1-2-3645 0 0</inkml:trace>
  <inkml:trace contextRef="#ctx0" brushRef="#br0" timeOffset="-73764.743">3706 5958 3300 0 0,'0'0'9077'0'0,"0"0"-8605"0"0,0 0-344 0 0,-49-11-104 0 0,25 7 52 0 0,0 0-76 0 0,-2 2-100 0 0,2-3-1708 0 0,7 2-3929 0 0</inkml:trace>
  <inkml:trace contextRef="#ctx0" brushRef="#br0" timeOffset="-73516.872">3743 5815 6081 0 0,'0'0'5729'0'0,"5"8"-4076"0"0,1 0-1434 0 0,-1 0-1 0 0,0 0 0 0 0,-1 1 0 0 0,1 0 1 0 0,-2-1-1 0 0,1 1 0 0 0,-2 1 1 0 0,1-1-1 0 0,-1 0 0 0 0,0 1 0 0 0,-1-1 1 0 0,0 1-1 0 0,-1-1 0 0 0,0 1 1 0 0,0-1-1 0 0,-1 1 0 0 0,-1 6-218 0 0,-5 15-1021 0 0,20-40-5322 0 0,-3-6 3296 0 0,11-18 2994 0 0,-21 31 214 0 0,1 1 0 0 0,0-1 1 0 0,0 1-1 0 0,0 0 0 0 0,0-1 0 0 0,0 1 0 0 0,1 0 0 0 0,-1 0 0 0 0,0 0 0 0 0,1 0 1 0 0,-1 0-1 0 0,0 0 0 0 0,1 0 0 0 0,-1 0 0 0 0,1 0 0 0 0,0 1 0 0 0,-1-1 0 0 0,1 0 1 0 0,-1 1-1 0 0,1 0 0 0 0,0-1 0 0 0,0 1 0 0 0,-1 0 0 0 0,1 0 0 0 0,0 0 0 0 0,-1 0 1 0 0,1 0-1 0 0,0 0 0 0 0,-1 1 0 0 0,1-1 0 0 0,0 0 0 0 0,-1 1 0 0 0,1 0 0 0 0,0-1 1 0 0,-1 1-1 0 0,1 0 0 0 0,-1 0 0 0 0,1-1 0 0 0,-1 1 0 0 0,0 0 0 0 0,1 1 0 0 0,-1-1 1 0 0,0 0-1 0 0,0 0 0 0 0,0 1 0 0 0,1-1 0 0 0,-1 0 0 0 0,-1 1 0 0 0,2 0-161 0 0,16 62 2491 0 0,-15-21-6941 0 0,1-38 27 0 0,2-2-2272 0 0</inkml:trace>
  <inkml:trace contextRef="#ctx0" brushRef="#br0" timeOffset="-73047.286">4241 6038 2672 0 0,'0'0'4304'0'0,"0"0"-1252"0"0,0 0-1928 0 0,0 0-849 0 0,0 0-104 0 0,0 0-57 0 0,0 0-27 0 0,0 0 0 0 0,5-3-71 0 0,-3 2-34 0 0,0 0 1 0 0,0 0-1 0 0,0-1 0 0 0,-1 1 1 0 0,1 0-1 0 0,0-1 0 0 0,-1 1 1 0 0,1-1-1 0 0,-1 1 1 0 0,1-1-1 0 0,-1 0 0 0 0,0 1 1 0 0,1-1-1 0 0,-1 0 1 0 0,0 0-1 0 0,0 0 0 0 0,-1 0 1 0 0,1 0-1 0 0,0 0 1 0 0,-1 0-1 0 0,1-1 0 0 0,-1 1 1 0 0,1 0-1 0 0,-1 0 1 0 0,0 0-1 0 0,0-1 0 0 0,0 1 1 0 0,-1 0-1 0 0,1 0 0 0 0,0 0 1 0 0,-1 0-1 0 0,1-1 1 0 0,-1 1-1 0 0,0 0 0 0 0,1 0 1 0 0,-1 0-1 0 0,0 0 1 0 0,-1 0-1 0 0,1 1 0 0 0,0-1 1 0 0,0 0-1 0 0,-1 0 1 0 0,1 1-1 0 0,-1-1 0 0 0,1 1 1 0 0,-1-1-1 0 0,0 1 0 0 0,0 0 1 0 0,1 0-1 0 0,-1 0 1 0 0,-1-1 17 0 0,1 1 27 0 0,0-1 0 0 0,-1 1 0 0 0,1 0 0 0 0,-1 0 0 0 0,0 0 0 0 0,1 0 0 0 0,-1 0 1 0 0,1 1-1 0 0,-1-1 0 0 0,0 1 0 0 0,0 0 0 0 0,1 0 0 0 0,-1 0 0 0 0,0 0 0 0 0,0 0 0 0 0,1 0 1 0 0,-1 1-1 0 0,0 0 0 0 0,1-1 0 0 0,-1 1 0 0 0,0 0 0 0 0,1 0 0 0 0,-1 0 0 0 0,1 0 0 0 0,0 1 1 0 0,-1-1-1 0 0,1 1 0 0 0,0 0 0 0 0,0-1 0 0 0,0 1 0 0 0,0 0 0 0 0,0 0 0 0 0,0 0 0 0 0,0 1 1 0 0,1-1-1 0 0,-1 0 0 0 0,1 0 0 0 0,0 1 0 0 0,0-1 0 0 0,-1 1 0 0 0,2 0 0 0 0,-1-1 0 0 0,0 1 0 0 0,0-1 1 0 0,1 1-1 0 0,0 0 0 0 0,-1 0 0 0 0,1-1 0 0 0,0 1 0 0 0,0 0 0 0 0,1 0 0 0 0,-1-1 0 0 0,1 3-27 0 0,45 23 2124 0 0,6-40-3489 0 0,-49 13 1418 0 0,0 1 1 0 0,1-1-1 0 0,-1 1 1 0 0,-1 0-1 0 0,1 0 1 0 0,0 0-1 0 0,0 1 0 0 0,-1-1 1 0 0,1 0-1 0 0,-1 1 1 0 0,0 0-1 0 0,0 0 1 0 0,0 0-1 0 0,0-1 1 0 0,0 2-1 0 0,-1-1 1 0 0,0 0-1 0 0,1 0 1 0 0,-1 0-1 0 0,0 1 1 0 0,0-1-1 0 0,-1 1 1 0 0,1-1-1 0 0,-1 0 1 0 0,1 1-1 0 0,-1-1 1 0 0,0 1-1 0 0,-1-1 1 0 0,1 1-1 0 0,-1 1-53 0 0,1-4-465 0 0,0 4-37 0 0,2-4-4962 0 0,0-4 1612 0 0</inkml:trace>
  <inkml:trace contextRef="#ctx0" brushRef="#br0" timeOffset="-72753.236">4400 6028 468 0 0,'0'0'7587'0'0,"0"0"-4374"0"0,0 0-2285 0 0,5 6-229 0 0,-2-3-534 0 0,0 0 0 0 0,0 0-1 0 0,0 1 1 0 0,-1-1 0 0 0,0 1 0 0 0,0 0 0 0 0,0 0-1 0 0,0 0 1 0 0,0-1 0 0 0,-1 2 0 0 0,1-1-1 0 0,-1 0 1 0 0,0 0 0 0 0,-1 0 0 0 0,1 0 0 0 0,-1 1-1 0 0,0-1 1 0 0,0 0 0 0 0,0 1 0 0 0,0-1-1 0 0,-1 0 1 0 0,0 2-165 0 0,33-53-6471 0 0,23 9 9413 0 0,-53 38-2841 0 0,0 0 0 0 0,0 0 0 0 0,0-1-1 0 0,0 1 1 0 0,0 1 0 0 0,0-1 0 0 0,0 0-1 0 0,0 0 1 0 0,-1 1 0 0 0,1-1 0 0 0,0 1 0 0 0,0-1-1 0 0,0 1 1 0 0,-1 0 0 0 0,1 0 0 0 0,0 0 0 0 0,-1 0-1 0 0,1 0 1 0 0,0 0 0 0 0,-1 0 0 0 0,0 1-1 0 0,1-1 1 0 0,-1 1 0 0 0,0-1 0 0 0,1 1 0 0 0,-1-1-1 0 0,0 1 1 0 0,0-1 0 0 0,0 1 0 0 0,-1 0-1 0 0,1 0 1 0 0,0 0 0 0 0,-1-1 0 0 0,1 1 0 0 0,-1 0-1 0 0,1 0 1 0 0,-1 0 0 0 0,0 0 0 0 0,0 0 0 0 0,0 0-101 0 0,-2 55-233 0 0,0-30-2086 0 0,5-25-2885 0 0,0-2 853 0 0</inkml:trace>
  <inkml:trace contextRef="#ctx0" brushRef="#br0" timeOffset="-72399.265">4799 5903 4788 0 0,'0'0'5988'0'0,"4"7"-4381"0"0,37 159 2765 0 0,-30-130-4270 0 0,-25-43-1948 0 0,14 5 1866 0 0,-1 1 0 0 0,0-1 0 0 0,0 0 0 0 0,0 1 0 0 0,-1 0 0 0 0,1-1 0 0 0,0 1 0 0 0,0 0 0 0 0,-1 0 0 0 0,1-1 0 0 0,-1 1 0 0 0,1 0 0 0 0,-1 1 0 0 0,1-1 0 0 0,-1 0-1 0 0,0 0 1 0 0,0 1 0 0 0,1-1 0 0 0,-1 1 0 0 0,0-1 0 0 0,0 1 0 0 0,1 0 0 0 0,-1-1 0 0 0,0 1 0 0 0,0 0 0 0 0,0 0 0 0 0,1 1 0 0 0,-1-1 0 0 0,0 0 0 0 0,0 0 0 0 0,0 1 0 0 0,1-1 0 0 0,-1 1-1 0 0,0 0 1 0 0,1 0 0 0 0,-1-1 0 0 0,0 1 0 0 0,1 0 0 0 0,-1 0 0 0 0,1 0 0 0 0,-1 1 0 0 0,1-1 0 0 0,0 0 0 0 0,0 0 0 0 0,-1 1 0 0 0,1-1 0 0 0,0 1 0 0 0,0-1 0 0 0,0 1 0 0 0,1 0 0 0 0,-1-1-1 0 0,0 1 1 0 0,0 0 0 0 0,1-1 0 0 0,-1 1 0 0 0,1 0 0 0 0,0 0 0 0 0,-1-1 0 0 0,1 1 0 0 0,0 0 0 0 0,0 0 0 0 0,0 0 0 0 0,0 0 0 0 0,1-1 0 0 0,-1 1 0 0 0,0 0 0 0 0,1 0 0 0 0,-1-1-1 0 0,2 3-18 0 0,-2-2 74 0 0,1 0 1 0 0,0 0 0 0 0,1 1 0 0 0,-1-1 0 0 0,0 0 0 0 0,1 0 0 0 0,-1 0 0 0 0,1 0 0 0 0,0 0 0 0 0,0 0 0 0 0,-1-1 0 0 0,1 1 0 0 0,0-1 0 0 0,0 1 0 0 0,1-1 0 0 0,-1 0 0 0 0,0 0 0 0 0,0 1 0 0 0,1-2 0 0 0,-1 1 0 0 0,0 0 0 0 0,1 0 0 0 0,-1-1 0 0 0,1 1 0 0 0,-1-1 0 0 0,1 0 0 0 0,-1 0 0 0 0,1 0 0 0 0,-1 0 0 0 0,3-1-76 0 0,47 1-2416 0 0,-39-3-420 0 0,-5-3-2366 0 0,-2-5-2959 0 0</inkml:trace>
  <inkml:trace contextRef="#ctx0" brushRef="#br0" timeOffset="-71588.53">5351 5878 14545 0 0,'0'0'1435'0'0,"-6"-4"-1206"0"0,4 1-204 0 0,-1 1 0 0 0,0 0 0 0 0,0 0 0 0 0,0 0 0 0 0,0 1 0 0 0,0-1 0 0 0,0 1 0 0 0,-1 0 0 0 0,1-1 0 0 0,0 2 0 0 0,-1-1 0 0 0,1 0 0 0 0,-1 1 0 0 0,1-1 0 0 0,-1 1 0 0 0,1 0 0 0 0,-1 0 0 0 0,1 0 0 0 0,0 1 0 0 0,-1-1 0 0 0,1 1 0 0 0,-1 0 0 0 0,1 0 0 0 0,0 0 0 0 0,-1 0 0 0 0,1 1 0 0 0,0-1 1 0 0,0 1-1 0 0,0 0 0 0 0,-2 1-25 0 0,-3 5 2 0 0,0 0 1 0 0,1 0 0 0 0,0 1 0 0 0,0 0 0 0 0,1 1 0 0 0,0-1-1 0 0,1 1 1 0 0,0 0 0 0 0,0 0 0 0 0,1 1 0 0 0,0-1 0 0 0,1 1-1 0 0,1 0 1 0 0,-1 0 0 0 0,2 0 0 0 0,-1 0 0 0 0,2 1 0 0 0,-1-1 0 0 0,2 9-3 0 0,1-15-12 0 0,0-1 0 0 0,0 1 0 0 0,0-1 1 0 0,1 0-1 0 0,-1 0 0 0 0,1 0 0 0 0,0 0 1 0 0,0-1-1 0 0,1 1 0 0 0,-1-1 0 0 0,1 0 1 0 0,0 0-1 0 0,0 0 0 0 0,0 0 0 0 0,0-1 1 0 0,0 1-1 0 0,0-1 0 0 0,1 0 0 0 0,-1 0 1 0 0,1-1-1 0 0,-1 0 0 0 0,1 1 0 0 0,0-1 1 0 0,0-1-1 0 0,-1 1 0 0 0,1-1 0 0 0,0 0 1 0 0,0 0-1 0 0,0 0 0 0 0,-1-1 0 0 0,1 1 1 0 0,0-1-1 0 0,0-1 0 0 0,-1 1 0 0 0,1 0 1 0 0,-1-1-1 0 0,1 0 0 0 0,-1 0 0 0 0,0-1 1 0 0,0 1-1 0 0,0-1 0 0 0,1 0 12 0 0,-2 2 36 0 0,0 0 0 0 0,0 1 0 0 0,1 0 0 0 0,-1-1 0 0 0,0 1 0 0 0,0 0-1 0 0,0 1 1 0 0,0-1 0 0 0,0 1 0 0 0,0-1 0 0 0,0 1 0 0 0,0 0 0 0 0,0 0 0 0 0,0 0 0 0 0,0 0 0 0 0,0 1-1 0 0,0-1 1 0 0,-1 1 0 0 0,1 0 0 0 0,-1 0 0 0 0,1 0 0 0 0,-1 0 0 0 0,1 0 0 0 0,-1 0 0 0 0,0 1 0 0 0,0-1-1 0 0,-1 1 1 0 0,1-1 0 0 0,0 1 0 0 0,0 1-36 0 0,41 32 611 0 0,54-23 351 0 0,-97-15-974 0 0,0 0 0 0 0,0 0 0 0 0,0 0 0 0 0,0-1 0 0 0,0 1-1 0 0,0 0 1 0 0,-1 0 0 0 0,1 0 0 0 0,-1-1 0 0 0,1 1 0 0 0,-1 0 0 0 0,0 0 0 0 0,0 0 0 0 0,0 0 0 0 0,0 0 0 0 0,0 0 0 0 0,-1 1 0 0 0,1-1 0 0 0,0 0 0 0 0,-1 1 0 0 0,0-1 0 0 0,1 0 0 0 0,-1 1 0 0 0,0 0 0 0 0,0-1 0 0 0,1 1 0 0 0,-1 0-1 0 0,0 0 1 0 0,0 0 12 0 0,-41-26-2116 0 0,11 15-7013 0 0,28 11 3610 0 0</inkml:trace>
  <inkml:trace contextRef="#ctx0" brushRef="#br0" timeOffset="-71046.405">6071 5956 12329 0 0,'0'0'2568'0'0,"0"0"-2364"0"0,19 44 436 0 0,-14-23-48 0 0,-1 2 97 0 0,0 2-69 0 0,-4 1-148 0 0,0-2-164 0 0,0 2-172 0 0,0-3-136 0 0,-1-1-88 0 0,-2-4-8 0 0,1-1-276 0 0,2-3-296 0 0,0-5-357 0 0,0-2-1043 0 0,2-4-1936 0 0,2-5-2697 0 0</inkml:trace>
  <inkml:trace contextRef="#ctx0" brushRef="#br0" timeOffset="-70763.037">6191 6129 6597 0 0,'0'0'8432'0'0,"0"0"-8220"0"0,0 0-212 0 0,0 0 0 0 0,0 0 228 0 0,0 0 300 0 0,0 0-160 0 0,0 0-207 0 0,-48 14-161 0 0,35-11-641 0 0,0-2-391 0 0,3-1-784 0 0,5 0-2740 0 0,2-7-3893 0 0</inkml:trace>
  <inkml:trace contextRef="#ctx0" brushRef="#br0" timeOffset="-70496.064">6370 6249 6901 0 0,'0'0'7920'0'0,"0"0"-7340"0"0,21 38-188 0 0,-21-28 289 0 0,1-1-57 0 0,-1-1-28 0 0,-1-1-40 0 0,-3 0-200 0 0,-1-1-132 0 0,1-2-76 0 0,0 2-16 0 0,3-3-132 0 0,-4-2-224 0 0,5-1-280 0 0,-3 0-400 0 0,2-5-333 0 0,1-1-1595 0 0,0-14-6117 0 0</inkml:trace>
  <inkml:trace contextRef="#ctx0" brushRef="#br0" timeOffset="-70495.064">6408 6115 8689 0 0,'0'0'7004'0'0,"0"0"-6364"0"0,0 0-475 0 0,0 0 471 0 0,0 0-140 0 0,0 0-148 0 0,0 0-348 0 0,0 0-472 0 0,0 0-749 0 0,0 0-203 0 0,-3-2-840 0 0,3 5-1796 0 0,0-3-2533 0 0</inkml:trace>
  <inkml:trace contextRef="#ctx0" brushRef="#br0" timeOffset="-70230.046">6566 6262 11513 0 0,'0'0'1567'0'0,"2"8"-886"0"0,1-2-447 0 0,0 1 0 0 0,-1 0-1 0 0,0 0 1 0 0,0 0-1 0 0,-1 0 1 0 0,0 0 0 0 0,0 0-1 0 0,-1 0 1 0 0,0 0 0 0 0,0 0-1 0 0,-1 1 1 0 0,0-1 0 0 0,0 0-1 0 0,0 0 1 0 0,-1 0 0 0 0,-2 5-234 0 0,28-92-7020 0 0,6 43 6410 0 0,-28 36 738 0 0,0-1 0 0 0,0 1 1 0 0,0 0-1 0 0,0 0 0 0 0,0 0 0 0 0,0 0 1 0 0,0 0-1 0 0,1 0 0 0 0,-1 1 1 0 0,0-1-1 0 0,1 1 0 0 0,-1 0 0 0 0,0-1 1 0 0,1 1-1 0 0,-1 0 0 0 0,0 1 1 0 0,1-1-1 0 0,-1 0 0 0 0,0 0 1 0 0,1 1-1 0 0,-1 0 0 0 0,0-1 0 0 0,0 1 1 0 0,1 0-1 0 0,-1 0 0 0 0,0 0 1 0 0,0 0-1 0 0,0 1 0 0 0,0-1 1 0 0,0 0-1 0 0,-1 1 0 0 0,1 0 0 0 0,0-1 1 0 0,-1 1-1 0 0,1 0 0 0 0,-1 0 1 0 0,1 0-1 0 0,-1 0 0 0 0,0 0 0 0 0,0 0 1 0 0,0 0-1 0 0,0 1-128 0 0,16 71 1300 0 0,-38-28-5610 0 0,17-44-146 0 0,4-3-3116 0 0</inkml:trace>
  <inkml:trace contextRef="#ctx0" brushRef="#br0" timeOffset="-69916.007">6912 6229 3696 0 0,'0'0'2822'0'0,"0"0"1453"0"0,0 0-3061 0 0,0 0-827 0 0,0 7 132 0 0,25 187 4186 0 0,-24-192-4670 0 0,0 1 1 0 0,0 0-1 0 0,0 0 1 0 0,0-1-1 0 0,0 1 1 0 0,0 0-1 0 0,1-1 1 0 0,0 0-1 0 0,-1 1 1 0 0,1-1-1 0 0,0 0 1 0 0,0 0-1 0 0,0 0 1 0 0,0 0-1 0 0,0 0 1 0 0,1 0-1 0 0,-1-1 0 0 0,1 1 1 0 0,-1-1-1 0 0,1 1 1 0 0,-1-1-1 0 0,1 0 1 0 0,0 0-1 0 0,0 0 1 0 0,0-1-1 0 0,-1 1 1 0 0,1-1-1 0 0,0 1 1 0 0,0-1-1 0 0,0 0 1 0 0,0 0-1 0 0,0 0 1 0 0,0 0-1 0 0,-1-1 1 0 0,1 1-1 0 0,0-1 1 0 0,0 0-1 0 0,0 0 1 0 0,-1 0-1 0 0,1 0 1 0 0,0 0-1 0 0,-1-1 1 0 0,1 1-1 0 0,-1-1 1 0 0,1 0-1 0 0,-1 1 1 0 0,0-1-1 0 0,0 0 1 0 0,0 0-1 0 0,0 0 1 0 0,0-1-1 0 0,0 1 1 0 0,-1 0-1 0 0,1-1 1 0 0,-1 0-1 0 0,0 1 1 0 0,1-1-1 0 0,-1 1 1 0 0,0-1-1 0 0,-1 0-35 0 0,3-11-223 0 0,-1 1 1 0 0,-1-1-1 0 0,0 0 0 0 0,-1 0 1 0 0,0 0-1 0 0,-1 0 0 0 0,-1 0 1 0 0,0 1-1 0 0,-1-1 0 0 0,0 1 1 0 0,-5-11 222 0 0,10 33-6775 0 0,2 12 3115 0 0,0-9-751 0 0</inkml:trace>
  <inkml:trace contextRef="#ctx0" brushRef="#br0" timeOffset="-69594.491">7236 6467 144 0 0,'0'0'1369'0'0,"0"0"2625"0"0,0 0-2315 0 0,0 0-915 0 0,0 0 510 0 0,0 0 397 0 0,0 0-98 0 0,0 0-354 0 0,0 0-324 0 0,5 3-284 0 0,-3-2-571 0 0,-1-1 0 0 0,1 1 0 0 0,0-1 0 0 0,0 1 0 0 0,0-1 0 0 0,0 0 0 0 0,-1 0 0 0 0,1 0 0 0 0,0 0-1 0 0,0 0 1 0 0,0 0 0 0 0,0 0 0 0 0,0-1 0 0 0,-1 1 0 0 0,1-1 0 0 0,0 1 0 0 0,0-1 0 0 0,-1 0 0 0 0,1 0 0 0 0,0 1 0 0 0,-1-1 0 0 0,1 0 0 0 0,-1-1 0 0 0,1 1 0 0 0,-1 0 0 0 0,1 0 0 0 0,-1-1 0 0 0,0 1 0 0 0,0 0 0 0 0,0-1 0 0 0,0 1 0 0 0,0-1 0 0 0,0 0 0 0 0,0 1 0 0 0,0-1 0 0 0,0 0 0 0 0,-1 0 0 0 0,1 1 0 0 0,-1-1 0 0 0,1 0 0 0 0,-1 0 0 0 0,0 0 0 0 0,0 0 0 0 0,0 1 0 0 0,0-1 0 0 0,0 0 0 0 0,0-1-40 0 0,0-79-715 0 0,0 80 687 0 0,-1 1 0 0 0,1-1-1 0 0,-1 1 1 0 0,1 0 0 0 0,-1-1 0 0 0,0 1 0 0 0,0 0-1 0 0,0 0 1 0 0,1-1 0 0 0,-1 1 0 0 0,0 0 0 0 0,-1 0-1 0 0,1 0 1 0 0,0 0 0 0 0,0 0 0 0 0,0 0 0 0 0,0 0-1 0 0,-1 1 1 0 0,1-1 0 0 0,0 0 0 0 0,-1 1 0 0 0,1-1-1 0 0,-1 1 1 0 0,1-1 0 0 0,-1 1 0 0 0,1 0 0 0 0,-1 0-1 0 0,1 0 1 0 0,-1 0 0 0 0,1 0 0 0 0,-1 0 0 0 0,1 0-1 0 0,-1 0 1 0 0,1 0 0 0 0,0 1 0 0 0,-1-1 0 0 0,1 0-1 0 0,-1 1 1 0 0,1-1 0 0 0,-1 1 0 0 0,1 0 0 0 0,0 0-1 0 0,0-1 1 0 0,-1 1 0 0 0,1 0 0 0 0,0 0 0 0 0,0 0-1 0 0,0 0 1 0 0,0 0 0 0 0,0 0 0 0 0,0 1 0 0 0,0-1 28 0 0,-2 0-7 0 0,0 1 0 0 0,1 0 0 0 0,-1-1 0 0 0,0 1 0 0 0,1 0 0 0 0,-1 0 0 0 0,1 1 1 0 0,0-1-1 0 0,0 0 0 0 0,0 1 0 0 0,0 0 0 0 0,0-1 0 0 0,0 1 0 0 0,1 0 0 0 0,-1 0 0 0 0,1 0 0 0 0,0 0 1 0 0,0 0-1 0 0,0 0 0 0 0,0 0 0 0 0,0 0 0 0 0,1 0 0 0 0,0 1 0 0 0,-1-1 0 0 0,1 0 0 0 0,0 0 0 0 0,1 0 1 0 0,-1 1-1 0 0,0-1 0 0 0,1 0 0 0 0,0 0 0 0 0,0 0 0 0 0,0 0 0 0 0,0 0 0 0 0,0 0 0 0 0,1 0 0 0 0,-1 0 1 0 0,1 1 6 0 0,49 24-5460 0 0,-38-25-333 0 0</inkml:trace>
  <inkml:trace contextRef="#ctx0" brushRef="#br0" timeOffset="-69284.993">7472 6392 6949 0 0,'0'0'4296'0'0,"0"8"-3269"0"0,-4 126 2201 0 0,5-133-3181 0 0,0 0 0 0 0,0 1 0 0 0,1-1 0 0 0,-1 0 0 0 0,0 0 0 0 0,1 0 0 0 0,-1 0 0 0 0,1-1 0 0 0,-1 1 0 0 0,1 0-1 0 0,-1-1 1 0 0,1 1 0 0 0,0-1 0 0 0,-1 1 0 0 0,1-1 0 0 0,0 0 0 0 0,-1 1 0 0 0,1-1 0 0 0,0 0 0 0 0,-1 0 0 0 0,1 0 0 0 0,0-1 0 0 0,-1 1 0 0 0,1 0 0 0 0,0-1 0 0 0,-1 1 0 0 0,1-1-1 0 0,-1 1 1 0 0,1-1 0 0 0,-1 0 0 0 0,1 1 0 0 0,-1-1 0 0 0,1 0 0 0 0,-1 0 0 0 0,1 0 0 0 0,-1 0 0 0 0,0-1 0 0 0,0 1 0 0 0,0 0 0 0 0,0 0 0 0 0,0-1 0 0 0,0 1 0 0 0,0-1 0 0 0,0 1 0 0 0,0-1-1 0 0,-1 1 1 0 0,1-1 0 0 0,0 1 0 0 0,-1-2-47 0 0,20-49-706 0 0,3 81 897 0 0,16 78-286 0 0,-37-103-1278 0 0,2-3-3416 0 0,-3-1-234 0 0</inkml:trace>
  <inkml:trace contextRef="#ctx0" brushRef="#br0" timeOffset="-69037.232">7837 6429 7901 0 0,'0'0'5029'0'0,"0"0"-4582"0"0,0 0-521 0 0,-7-2 323 0 0,6 1-250 0 0,-1 0 1 0 0,0 0-1 0 0,1 0 1 0 0,-1 0-1 0 0,0 1 1 0 0,0-1-1 0 0,0 0 1 0 0,0 1-1 0 0,1-1 1 0 0,-1 1-1 0 0,0 0 1 0 0,0-1-1 0 0,0 1 1 0 0,0 0-1 0 0,0 0 1 0 0,0 0-1 0 0,0 1 1 0 0,0-1-1 0 0,0 0 1 0 0,0 1-1 0 0,0-1 1 0 0,0 1-1 0 0,1 0 1 0 0,-1 0-1 0 0,0-1 1 0 0,0 1-1 0 0,1 0 1 0 0,-1 1-1 0 0,0-1 1 0 0,1 0-1 0 0,-1 0 1 0 0,1 1-1 0 0,0-1 1 0 0,-1 1-1 0 0,1-1 1 0 0,0 1-1 0 0,0-1 1 0 0,0 1-1 0 0,0 0 1 0 0,0-1-1 0 0,0 1 1 0 0,1 0-1 0 0,-1 0 1 0 0,0 0-1 0 0,1 0 1 0 0,0 0-1 0 0,-1 0 0 0 0,1 0 1 0 0,0 0-1 0 0,0 0 1 0 0,0 0-1 0 0,0-1 1 0 0,0 1-1 0 0,1 0 1 0 0,-1 0-1 0 0,1 0 1 0 0,-1 0-1 0 0,1 0 1 0 0,0 1 0 0 0,33 54 1266 0 0,-29-52-1200 0 0,-1 1 0 0 0,1 0 1 0 0,-1 0-1 0 0,-1 0 1 0 0,1 0-1 0 0,-1 1 1 0 0,0-1-1 0 0,0 1 0 0 0,-1 0 1 0 0,0 0-1 0 0,0 0 1 0 0,-1 0-1 0 0,0 0 0 0 0,0 7-66 0 0,-1-11-33 0 0,-1-1-1 0 0,0 0 0 0 0,0 1 0 0 0,0-1 0 0 0,0 0 0 0 0,0 0 0 0 0,0 0 0 0 0,-1 0 1 0 0,1 0-1 0 0,-1 0 0 0 0,0 0 0 0 0,1 0 0 0 0,-1-1 0 0 0,0 1 0 0 0,0-1 0 0 0,0 1 1 0 0,0-1-1 0 0,0 0 0 0 0,0 0 0 0 0,-1 1 0 0 0,1-2 0 0 0,0 1 0 0 0,-1 0 0 0 0,1 0 1 0 0,0-1-1 0 0,-1 1 0 0 0,1-1 0 0 0,-1 0 0 0 0,1 0 0 0 0,-3 0 34 0 0,-50-5-7225 0 0,18-13-251 0 0</inkml:trace>
  <inkml:trace contextRef="#ctx0" brushRef="#br0" timeOffset="-68744.427">6370 6081 12537 0 0,'0'0'5413'0'0,"0"0"-5413"0"0,0 0-88 0 0,0 0 88 0 0,0 0 284 0 0,0 0-60 0 0,0 0-224 0 0,0 0-244 0 0,0 0-276 0 0,0 0-176 0 0,-10 12-849 0 0,7-11-2767 0 0,2-6-5637 0 0</inkml:trace>
  <inkml:trace contextRef="#ctx0" brushRef="#br0" timeOffset="-24052.727">3947 8590 716 0 0,'0'0'640'0'0,"0"0"-524"0"0,0 0-52 0 0,0 0-64 0 0,0 0-276 0 0,0 0-688 0 0</inkml:trace>
  <inkml:trace contextRef="#ctx0" brushRef="#br0" timeOffset="-98784.988">7178 5645 3344 0 0,'-13'-1'6561'0'0,"-742"-70"-6060"0"0,-143 0 3720 0 0,-726 41-4221 0 0,4 86 852 0 0,1576-54-1167 0 0,-60 1-873 0 0,37-12-4865 0 0,37 0-1774 0 0</inkml:trace>
  <inkml:trace contextRef="#ctx0" brushRef="#br0" timeOffset="-96190.989">2459 5260 808 0 0,'0'0'1048'0'0,"0"0"122"0"0,0 0 94 0 0,0 0 16 0 0,0 0-139 0 0,0 0 91 0 0,0 0-200 0 0,0 0-143 0 0,-4 4-17 0 0,-1-1-628 0 0,0 1 0 0 0,-1-1 1 0 0,0 0-1 0 0,0-1 0 0 0,1 1 0 0 0,-2-1 1 0 0,1 0-1 0 0,0-1 0 0 0,0 1 1 0 0,-1-1-1 0 0,1 0 0 0 0,0-1 1 0 0,-1 0-1 0 0,1 0 0 0 0,-1 0 1 0 0,-2-1-245 0 0,-116-14-300 0 0,119 14 147 0 0,2 0-1037 0 0,4 0-3489 0 0,3 1 1052 0 0</inkml:trace>
  <inkml:trace contextRef="#ctx0" brushRef="#br0" timeOffset="-95597.287">2752 5211 452 0 0,'0'0'1017'0'0,"0"0"-326"0"0,0 0-139 0 0,0 0-39 0 0,0 0 33 0 0,0 0 50 0 0,0 0 63 0 0,0 0-8 0 0,0 0-81 0 0,4 36 2375 0 0,-4-32-2891 0 0,0-1 0 0 0,-1 1 0 0 0,1-1 0 0 0,-1 0 1 0 0,0 1-1 0 0,0-1 0 0 0,0 0 0 0 0,-1 0 0 0 0,1 0 0 0 0,-1 0 0 0 0,0 0 0 0 0,1 0 0 0 0,-1 0 0 0 0,-1 0 0 0 0,1-1 0 0 0,0 1 0 0 0,-1-1 0 0 0,1 1 1 0 0,-1-1-1 0 0,0 0 0 0 0,0 0 0 0 0,0 0 0 0 0,0-1 0 0 0,0 1 0 0 0,0-1 0 0 0,0 1 0 0 0,0-1 0 0 0,-1 0 0 0 0,1 0 0 0 0,0-1 0 0 0,-1 1 0 0 0,1-1 1 0 0,-1 1-1 0 0,1-1 0 0 0,-1 0 0 0 0,1 0 0 0 0,0-1 0 0 0,-1 1 0 0 0,1-1 0 0 0,-3 0-54 0 0,3-1 9 0 0,0 0-1 0 0,0 0 1 0 0,0 0-1 0 0,0-1 1 0 0,0 1-1 0 0,0-1 1 0 0,1 0-1 0 0,0 0 1 0 0,-1 1-1 0 0,1-2 1 0 0,0 1-1 0 0,0 0 1 0 0,0 0-1 0 0,1-1 1 0 0,-1 1-1 0 0,1 0 1 0 0,0-1 0 0 0,0 0-1 0 0,0 1 1 0 0,0-1-1 0 0,1 0 1 0 0,-1 1-1 0 0,1-1 1 0 0,0 0-1 0 0,0 1 1 0 0,1-1-1 0 0,-1 0 1 0 0,1 0-1 0 0,-1 1 1 0 0,1-1-1 0 0,1 1 1 0 0,-1-1-1 0 0,1-2-8 0 0,1 5 25 0 0,0 1 0 0 0,0 0 1 0 0,0 0-1 0 0,0 0 0 0 0,0 0 0 0 0,0 0 0 0 0,0 1 0 0 0,0-1 0 0 0,0 1 0 0 0,0 0 0 0 0,0-1 0 0 0,0 2 0 0 0,0-1 0 0 0,-1 0 0 0 0,1 0 0 0 0,0 1 0 0 0,-1 0 0 0 0,1-1 0 0 0,-1 1 0 0 0,0 0 0 0 0,1 0 0 0 0,-1 0 0 0 0,0 1 0 0 0,0-1 0 0 0,-1 0 0 0 0,2 3-25 0 0,0-3 79 0 0,145 163 2699 0 0,-148-164-2745 0 0,0 0 0 0 0,1 0 1 0 0,-1-1-1 0 0,0 1 0 0 0,0 0 0 0 0,1 0 0 0 0,-1 0 1 0 0,0-1-1 0 0,1 1 0 0 0,-1 0 0 0 0,1-1 0 0 0,-1 1 1 0 0,1 0-1 0 0,0-1 0 0 0,-1 1 0 0 0,1 0 0 0 0,-1-1 1 0 0,1 1-1 0 0,0-1 0 0 0,0 0 0 0 0,-1 1 0 0 0,1-1 1 0 0,0 1-1 0 0,0-1 0 0 0,-1 0 0 0 0,1 0 0 0 0,0 1 1 0 0,0-1-1 0 0,0 0 0 0 0,-1 0 0 0 0,1 0 0 0 0,0 0 1 0 0,0 0-1 0 0,0 0 0 0 0,0 0 0 0 0,0 0 0 0 0,-1 0 1 0 0,1-1-1 0 0,0 1 0 0 0,0 0 0 0 0,0 0 0 0 0,-1-1 1 0 0,1 1-1 0 0,0 0 0 0 0,0-1 0 0 0,-1 1 0 0 0,1-1 1 0 0,0 1-1 0 0,-1-1 0 0 0,1 1 0 0 0,0-1 0 0 0,-1 0 1 0 0,1 1-1 0 0,-1-1 0 0 0,1 0 0 0 0,-1 1 0 0 0,0-1 1 0 0,1 0-1 0 0,-1 0 0 0 0,0 0 0 0 0,1 1 0 0 0,-1-1 1 0 0,0 0-1 0 0,0 0 0 0 0,0 0 0 0 0,1 1 0 0 0,-1-1 1 0 0,0 0-1 0 0,0 0-33 0 0,0-62-1045 0 0,-27-7-613 0 0,12 38-780 0 0,3-2-3643 0 0,12 27 340 0 0</inkml:trace>
  <inkml:trace contextRef="#ctx0" brushRef="#br0" timeOffset="-94580.968">5542 4472 80 0 0,'0'0'0'0'0</inkml:trace>
  <inkml:trace contextRef="#ctx0" brushRef="#br0" timeOffset="-94362.232">5508 4336 692 0 0,'0'0'1061'0'0,"0"0"57"0"0,0 0 127 0 0,0 0-182 0 0,0 0-452 0 0,0 0-294 0 0,0 0 321 0 0,0 12 828 0 0,58 435 3289 0 0,-77 73-3254 0 0,19-516-1774 0 0,-2 28-177 0 0,-9-22-5827 0 0,3-13 1154 0 0</inkml:trace>
  <inkml:trace contextRef="#ctx0" brushRef="#br0" timeOffset="-94033.799">5566 5527 5549 0 0,'0'0'206'0'0,"0"0"-715"0"0,0 0 219 0 0,0 0 640 0 0,0 0 411 0 0,0 0 89 0 0,0 0-79 0 0,-4-5-30 0 0,4 4-711 0 0,-1 1-1 0 0,0-1 0 0 0,0 1 1 0 0,0-1-1 0 0,0 1 0 0 0,0-1 1 0 0,1 0-1 0 0,-1 1 0 0 0,0-1 1 0 0,0 0-1 0 0,1 0 0 0 0,-1 1 1 0 0,1-1-1 0 0,-1 0 0 0 0,0 0 0 0 0,1 0 1 0 0,0 0-1 0 0,-1 0 0 0 0,1 0 1 0 0,0 0-1 0 0,-1 0 0 0 0,1 0 1 0 0,0 0-1 0 0,0 0 0 0 0,0 0 1 0 0,0 0-1 0 0,0 0 0 0 0,0 0 1 0 0,0 0-1 0 0,0 0 0 0 0,0 0 1 0 0,0 0-1 0 0,1 0 0 0 0,-1 0 0 0 0,0 0 1 0 0,1 0-1 0 0,-1 1 0 0 0,0-1 1 0 0,1 0-1 0 0,0 0 0 0 0,-1 0 1 0 0,1 0-1 0 0,-1 0 0 0 0,1 1 1 0 0,0-1-1 0 0,0 0 0 0 0,-1 1 1 0 0,1-1-1 0 0,0 0 0 0 0,0 1 1 0 0,0-1-1 0 0,0 1 0 0 0,-1 0 0 0 0,1-1 1 0 0,0 1-1 0 0,0-1 0 0 0,0 1 1 0 0,0 0-1 0 0,0 0 0 0 0,0 0 1 0 0,0 0-1 0 0,0 0 0 0 0,0 0 1 0 0,0 0-1 0 0,1 0-29 0 0,9 8 315 0 0,0 1 0 0 0,0 0 0 0 0,-1 1 0 0 0,-1 0 0 0 0,1 1 0 0 0,-2 0-1 0 0,1 1 1 0 0,-2-1 0 0 0,0 1 0 0 0,0 1 0 0 0,-1-1 0 0 0,0 1 0 0 0,-1 0 0 0 0,1 7-315 0 0,-6-16-8 0 0,1 1 0 0 0,-1-1-1 0 0,0 0 1 0 0,-1 1 0 0 0,1-1 0 0 0,-1 1 0 0 0,0-1 0 0 0,0 0-1 0 0,0 1 1 0 0,-1-1 0 0 0,1 0 0 0 0,-1 0 0 0 0,0 0 0 0 0,-1 0-1 0 0,1 0 1 0 0,0-1 0 0 0,-1 1 0 0 0,0-1 0 0 0,0 1-1 0 0,0-1 1 0 0,0 0 0 0 0,-1 0 0 0 0,1 0 0 0 0,-1-1 0 0 0,1 1-1 0 0,-1-1 1 0 0,0 0 0 0 0,0 0 0 0 0,0 0 0 0 0,0-1 0 0 0,-1 1-1 0 0,1-1 1 0 0,0 0 0 0 0,-5 0 8 0 0,5-16-7935 0 0,8 7 2648 0 0</inkml:trace>
  <inkml:trace contextRef="#ctx0" brushRef="#br0" timeOffset="-93795.806">5750 5598 8129 0 0,'0'0'4292'0'0,"0"0"-4276"0"0,0 0-16 0 0,-12 51 356 0 0,5-35-128 0 0,4 2-36 0 0,0-1-64 0 0,3-1 64 0 0,6 1 64 0 0,6 1 24 0 0,7-1-80 0 0,6 2-200 0 0,2-1-240 0 0,2-2 36 0 0,0-4-316 0 0,-3-3-452 0 0,0-6-1476 0 0,-11-1-3693 0 0</inkml:trace>
  <inkml:trace contextRef="#ctx0" brushRef="#br0" timeOffset="-93592.691">5200 4543 7869 0 0,'3'10'-2157'0'0,"83"194"4045"0"0,109 89 1514 0 0,-35-58-1183 0 0,-80-77-2785 0 0,-80-157 444 0 0,-1 0 1 0 0,0 1-1 0 0,1-1 0 0 0,-1 0 1 0 0,0 0-1 0 0,0 0 0 0 0,0 0 1 0 0,0-1-1 0 0,0 1 0 0 0,0 0 1 0 0,0 0-1 0 0,0-1 0 0 0,0 1 0 0 0,0 0 1 0 0,0-1-1 0 0,-1 1 0 0 0,1-1 1 0 0,0 1-1 0 0,0-1 0 0 0,-1 0 1 0 0,1 0-1 0 0,0 1 0 0 0,0-1 0 0 0,-1 0 1 0 0,1 0-1 0 0,0 0 0 0 0,-1 0 1 0 0,1-1-1 0 0,0 1 0 0 0,0 0 1 0 0,-1 0-1 0 0,1-1 0 0 0,0 1 1 0 0,0-1-1 0 0,-1 1 0 0 0,1-1 0 0 0,0 0 1 0 0,0 1-1 0 0,0-1 0 0 0,0 0 1 0 0,0 0-1 0 0,0 0 0 0 0,0 1 1 0 0,0-1-1 0 0,0 0 0 0 0,1 0 0 0 0,-1 0 1 0 0,0-1-1 0 0,1 1 0 0 0,-1 0 1 0 0,0 0-1 0 0,1 0 0 0 0,0 0 1 0 0,-1-1-1 0 0,1 1 0 0 0,0 0 1 0 0,-1-1 121 0 0,-35-32-4815 0 0</inkml:trace>
  <inkml:trace contextRef="#ctx0" brushRef="#br0" timeOffset="-93373.96">4854 4758 11789 0 0,'353'451'1628'0'0,"-177"-180"-1481"0"0,-210-283-1879 0 0,-70-84-1444 0 0,41 38-676 0 0</inkml:trace>
  <inkml:trace contextRef="#ctx0" brushRef="#br0" timeOffset="-93186.474">4224 4547 9609 0 0,'498'544'2697'0'0,"-437"-480"-2598"0"0,-3 2 0 0 0,-2 4-1 0 0,31 51-98 0 0,-88-120-28 0 0,0-1 0 0 0,1 0 0 0 0,-1 0 0 0 0,1 0 0 0 0,-1 1 0 0 0,0-1 0 0 0,1 0-1 0 0,-1 1 1 0 0,1-1 0 0 0,-1 0 0 0 0,1 1 0 0 0,-1-1 0 0 0,1 1 0 0 0,0-1-1 0 0,-1 1 1 0 0,1-1 0 0 0,0 1 0 0 0,-1-1 0 0 0,1 1 0 0 0,0-1 0 0 0,-1 1 0 0 0,1-1-1 0 0,0 1 1 0 0,0-1 0 0 0,0 1 0 0 0,-1 0 0 0 0,1-1 0 0 0,0 1 0 0 0,0 0-1 0 0,0-1 1 0 0,0 1 0 0 0,0-1 0 0 0,0 1 0 0 0,0 0 0 0 0,0-1 0 0 0,1 1-1 0 0,-1-1 1 0 0,0 1 0 0 0,0 0 0 0 0,0-1 0 0 0,1 1 0 0 0,-1-1 0 0 0,0 1 0 0 0,1-1-1 0 0,-1 1 1 0 0,0-1 0 0 0,1 1 0 0 0,-1 0 28 0 0,-52-35-1294 0 0,52 33 1292 0 0,-144-111-4900 0 0,72 52 1144 0 0</inkml:trace>
  <inkml:trace contextRef="#ctx0" brushRef="#br0" timeOffset="-92981.224">3726 4680 6929 0 0,'93'111'2313'0'0,"5"-3"0"0"0,103 85-2313 0 0,4 5 932 0 0,-116-92-979 0 0,-89-105 33 0 0,0 0-1 0 0,0 0 1 0 0,0 0-1 0 0,0 0 0 0 0,0 0 1 0 0,-1 0-1 0 0,1 0 1 0 0,0 0-1 0 0,-1 0 0 0 0,1 0 1 0 0,-1 0-1 0 0,1-1 0 0 0,-1 1 1 0 0,1 0-1 0 0,-1 0 1 0 0,1 0-1 0 0,-1-1 0 0 0,0 1 1 0 0,0 0-1 0 0,1-1 1 0 0,-1 1-1 0 0,0-1 0 0 0,0 1 1 0 0,0-1-1 0 0,1 1 1 0 0,-1-1-1 0 0,0 1 0 0 0,0-1 1 0 0,0 0-1 0 0,0 1 0 0 0,0-1 1 0 0,0 0-1 0 0,0 0 1 0 0,0 0-1 0 0,0 0 0 0 0,0 0 1 0 0,0 0-1 0 0,0 0 1 0 0,0 0-1 0 0,0 0 0 0 0,0 0 1 0 0,0-1-1 0 0,0 1 0 0 0,0 0 1 0 0,0-1-1 0 0,1 1 1 0 0,-1-1-1 0 0,0 1 0 0 0,0-1 1 0 0,0 1-1 0 0,0-1 1 0 0,1 0-1 0 0,-1 1 0 0 0,0-1 1 0 0,1 0-1 0 0,-1 1 0 0 0,0-1 1 0 0,1 0-1 0 0,-1 0 1 0 0,1 0-1 0 0,-1 0 15 0 0,-326-205-4650 0 0,241 146 1887 0 0</inkml:trace>
  <inkml:trace contextRef="#ctx0" brushRef="#br0" timeOffset="-92809.362">3235 4852 5108 0 0,'58'73'1888'0'0,"3"-2"-1"0"0,3-3 0 0 0,46 35-1887 0 0,70 74 2101 0 0,-128-97-2129 0 0,-52-79-13 0 0,0 0 0 0 0,-1 0 0 0 0,1 0 0 0 0,-1 0 1 0 0,1 0-1 0 0,-1 0 0 0 0,1 0 0 0 0,-1 0 0 0 0,0 0 1 0 0,1 0-1 0 0,-1 0 0 0 0,0 0 0 0 0,0 0 0 0 0,0-1 1 0 0,1 1-1 0 0,-1 0 0 0 0,0-1 0 0 0,0 1 1 0 0,0 0-1 0 0,0-1 0 0 0,0 1 0 0 0,-1-1 0 0 0,1 0 1 0 0,0 1-1 0 0,0-1 0 0 0,0 0 0 0 0,0 0 0 0 0,0 1 1 0 0,0-1-1 0 0,-1 0 0 0 0,1 0 0 0 0,0 0 0 0 0,0-1 1 0 0,0 1-1 0 0,0 0 0 0 0,-1 0 0 0 0,1-1 1 0 0,0 1-1 0 0,0 0 0 0 0,0-1 0 0 0,0 1 0 0 0,0-1 1 0 0,0 1-1 0 0,0-1 0 0 0,-1 0 41 0 0,-37-13-1405 0 0,0-2 0 0 0,0-2 0 0 0,2-1 0 0 0,0-2 0 0 0,2-2-1 0 0,-12-9 1406 0 0,34 23-131 0 0,-59-40-2314 0 0</inkml:trace>
  <inkml:trace contextRef="#ctx0" brushRef="#br0" timeOffset="-92653.122">3125 5122 6733 0 0,'53'46'1432'0'0,"4"-1"20"0"0,6 2 32 0 0,-9-7-408 0 0,-6-6-332 0 0,-9-6-388 0 0,-11-5-112 0 0,-2-8-244 0 0,-8 1-140 0 0,3-2-844 0 0,2 1-868 0 0,-8-4-2128 0 0,7-6-2453 0 0</inkml:trace>
  <inkml:trace contextRef="#ctx0" brushRef="#br0" timeOffset="-92119.008">5326 3986 1668 0 0,'0'0'1010'0'0,"0"0"-574"0"0,0 0 291 0 0,7 3 490 0 0,103 21 4076 0 0,-108-24-5243 0 0,1 0-1 0 0,-1 1 1 0 0,0-2 0 0 0,1 1 0 0 0,-1 0 0 0 0,0 0 0 0 0,1-1 0 0 0,-1 1-1 0 0,0-1 1 0 0,1 0 0 0 0,-1 0 0 0 0,0 0 0 0 0,0 0 0 0 0,0 0 0 0 0,0 0-1 0 0,0-1 1 0 0,0 1 0 0 0,0-1 0 0 0,0 1 0 0 0,-1-1 0 0 0,1 1 0 0 0,-1-1-1 0 0,1 0 1 0 0,-1 0 0 0 0,1 0 0 0 0,-1 0 0 0 0,0 0 0 0 0,0 0 0 0 0,0-1 0 0 0,0 1-1 0 0,0 0 1 0 0,-1 0 0 0 0,1-1 0 0 0,-1 1 0 0 0,1 0 0 0 0,-1-1 0 0 0,0 1-1 0 0,0 0 1 0 0,0-1 0 0 0,0 1 0 0 0,-1 0 0 0 0,1-1 0 0 0,0 1 0 0 0,-1 0-1 0 0,0-1 1 0 0,0 1 0 0 0,1 0 0 0 0,-1 0 0 0 0,0 0-50 0 0,-3-8-46 0 0,0 1 0 0 0,0 0 0 0 0,0 1 0 0 0,-1-1 0 0 0,0 1 0 0 0,-1 0 0 0 0,0 0-1 0 0,0 1 1 0 0,-1 0 0 0 0,0 0 0 0 0,0 0 0 0 0,-1 1 0 0 0,1 0 0 0 0,-1 1 0 0 0,-1-1 0 0 0,1 1 0 0 0,-2 0 46 0 0,7 6-11 0 0,0 1 0 0 0,0-1 0 0 0,0 1 0 0 0,1-1 1 0 0,-1 1-1 0 0,1 0 0 0 0,-1 0 0 0 0,1 0 0 0 0,0 0 0 0 0,-1 1 0 0 0,1-1 0 0 0,0 0 0 0 0,1 1 0 0 0,-1 0 0 0 0,0-1 0 0 0,1 1 1 0 0,-1 0-1 0 0,1 0 0 0 0,0 0 0 0 0,0 0 0 0 0,0 0 0 0 0,0 0 0 0 0,1 0 0 0 0,-1 0 0 0 0,1 0 0 0 0,0 0 0 0 0,0 0 0 0 0,0 1 1 0 0,0-1-1 0 0,1 0 0 0 0,-1 0 0 0 0,1 0 0 0 0,0 0 0 0 0,-1 0 0 0 0,1 0 0 0 0,1 2 11 0 0,-1 5 108 0 0,-1 4-147 0 0,10 160 2359 0 0,29-68-6518 0 0,-32-96-907 0 0</inkml:trace>
  <inkml:trace contextRef="#ctx0" brushRef="#br0" timeOffset="-91884.652">5477 4142 12585 0 0,'0'0'904'0'0,"0"0"-904"0"0,0 0-176 0 0,0 0 176 0 0,-51-13 52 0 0,30 8-52 0 0,-1-1-424 0 0,3 2-1268 0 0,3 1-2584 0 0,-2-4-1913 0 0</inkml:trace>
  <inkml:trace contextRef="#ctx0" brushRef="#br0" timeOffset="-91415.933">5681 3903 2996 0 0,'0'0'2251'0'0,"0"0"-831"0"0,0 0-433 0 0,0 0-408 0 0,0 0-515 0 0,0 0-208 0 0,0 0 263 0 0,-4 27 1113 0 0,21-57-5341 0 0,-12 10 2210 0 0,2 12 3626 0 0,-24 29 3463 0 0,-6 30-3669 0 0,16-35-722 0 0,2-7-729 0 0,1 0 1 0 0,0 0 0 0 0,0 1 0 0 0,1-1 0 0 0,0 1-1 0 0,1 0 1 0 0,0-1 0 0 0,0 1 0 0 0,1 0 0 0 0,0 0-1 0 0,1 0 1 0 0,0 0 0 0 0,1 0 0 0 0,0 0 0 0 0,1 0-1 0 0,0 0 1 0 0,0 0 0 0 0,1-1 0 0 0,0 1 0 0 0,1-1 0 0 0,0 0-1 0 0,0 0 1 0 0,1 0 0 0 0,5 7-71 0 0,-3-7-484 0 0,8 9-869 0 0,-3-10-3571 0 0,-7-8-1047 0 0</inkml:trace>
  <inkml:trace contextRef="#ctx0" brushRef="#br0" timeOffset="-90336.413">5906 3921 7705 0 0,'0'0'954'0'0,"0"0"-130"0"0,0 10 2 0 0,28 213 3075 0 0,-28-224-3903 0 0,0 0 1 0 0,1 0-1 0 0,-1 1 1 0 0,0-1-1 0 0,1 0 1 0 0,-1 0-1 0 0,1 1 1 0 0,-1-1-1 0 0,1 0 1 0 0,0 1-1 0 0,-1-1 1 0 0,1 1-1 0 0,-1-1 1 0 0,1 1-1 0 0,0-1 1 0 0,0 1-1 0 0,-1-1 1 0 0,1 1-1 0 0,0-1 1 0 0,0 1-1 0 0,0 0 1 0 0,-1 0-1 0 0,1-1 1 0 0,0 1-1 0 0,0 0 1 0 0,0 0-1 0 0,0 0 1 0 0,-1 0-1 0 0,1 0 1 0 0,0 0-1 0 0,0 0 1 0 0,0 0-1 0 0,0 0 1 0 0,0 0-1 0 0,-1 1 1 0 0,1-1-1 0 0,0 0 1 0 0,0 1-1 0 0,0-1 1 0 0,-1 0-1 0 0,1 1 1 0 0,0-1-1 0 0,0 1 1 0 0,-1-1-1 0 0,1 1 1 0 0,-1-1-1 0 0,1 1 1 0 0,0 0-1 0 0,-1-1 1 0 0,1 1-1 0 0,-1 0 1 0 0,1 0-1 0 0,-1-1 1 0 0,0 1-1 0 0,1 0 1 0 0,-1 0-1 0 0,0-1 1 0 0,1 1-1 0 0,-1 0 1 0 0,0 0-1 0 0,0 0 1 0 0,0 0-1 0 0,0 0 1 0 0,0 0 1 0 0,22-69-869 0 0,-22 69 880 0 0,1 0 0 0 0,-1-1 0 0 0,0 1-1 0 0,1-1 1 0 0,-1 1 0 0 0,0 0 0 0 0,1-1 0 0 0,-1 1 0 0 0,1-1-1 0 0,-1 1 1 0 0,1-1 0 0 0,-1 0 0 0 0,1 1 0 0 0,-1-1 0 0 0,1 1-1 0 0,-1-1 1 0 0,1 0 0 0 0,0 0 0 0 0,-1 1 0 0 0,1-1-1 0 0,0 0 1 0 0,-1 0 0 0 0,1 0 0 0 0,-1 1 0 0 0,1-1 0 0 0,0 0-1 0 0,-1 0 1 0 0,1 0 0 0 0,0 0 0 0 0,-1 0 0 0 0,1-1-1 0 0,0 1 1 0 0,-1 0 0 0 0,1 0 0 0 0,0 0 0 0 0,-1 0 0 0 0,1-1-1 0 0,0 1 1 0 0,-1 0 0 0 0,1-1 0 0 0,-1 1 0 0 0,1 0-1 0 0,-1-1 1 0 0,1 1 0 0 0,-1-1 0 0 0,1 1 0 0 0,-1-1 0 0 0,1 1-11 0 0,13 38 513 0 0,10 16-1099 0 0,1-31-7741 0 0,-16-22 2962 0 0</inkml:trace>
  <inkml:trace contextRef="#ctx0" brushRef="#br0" timeOffset="-90102.054">6205 4015 11385 0 0,'0'0'28'0'0,"0"0"292"0"0,22 56-88 0 0,-18-29 484 0 0,1 3-204 0 0,-4 1-232 0 0,-1-3-128 0 0,-6 2-88 0 0,-2-2-64 0 0,-5-2-140 0 0,2 1-484 0 0,-2-3-592 0 0,1-3-1004 0 0,3-5-2193 0 0</inkml:trace>
  <inkml:trace contextRef="#ctx0" brushRef="#br1" timeOffset="-78562.545">6397 5182 156 0 0,'0'0'2231'0'0,"0"0"-1511"0"0,0 0 455 0 0,0 0-525 0 0,0 0-429 0 0,6 5 91 0 0,20 13 338 0 0,-17-25 6539 0 0,-11-25-6552 0 0,2 29-197 0 0,-13-86-176 0 0,-4 0-1 0 0,-3 2 1 0 0,-4 0 0 0 0,-5-2-264 0 0,17 50 38 0 0,-2 1 0 0 0,-1 1-1 0 0,-1 0 1 0 0,-3 1 0 0 0,0 1 0 0 0,-3 1-1 0 0,-1 1 1 0 0,-1 0 0 0 0,-2 2 0 0 0,0 1-1 0 0,-3 1 1 0 0,0 2 0 0 0,-25-18-38 0 0,44 37-1 0 0,0 0 1 0 0,-1 1-1 0 0,0 0 0 0 0,0 1 1 0 0,0 0-1 0 0,-1 0 1 0 0,0 1-1 0 0,0 1 1 0 0,0 0-1 0 0,0 1 0 0 0,-1 0 1 0 0,1 1-1 0 0,-1 1 1 0 0,0 0-1 0 0,1 0 0 0 0,-3 1 1 0 0,0 1 4 0 0,-1 0 0 0 0,1 1 0 0 0,0 1-1 0 0,0 1 1 0 0,0 0 0 0 0,0 0-1 0 0,0 2 1 0 0,1 0 0 0 0,0 1 0 0 0,0 0-1 0 0,1 1 1 0 0,0 0 0 0 0,0 1 0 0 0,1 1-1 0 0,0 0 1 0 0,0 0 0 0 0,1 1-1 0 0,1 1 1 0 0,-8 11-4 0 0,-215 240 137 0 0,226-251-39 0 0,0-2-1 0 0,-1 1 1 0 0,-1-1-1 0 0,0 0 1 0 0,0-1-1 0 0,-1 0 0 0 0,0 0 1 0 0,0-1-1 0 0,-1 0 1 0 0,0-1-1 0 0,0 0 0 0 0,-1-1 1 0 0,0 0-1 0 0,0-1 1 0 0,-1-1-1 0 0,1 0 0 0 0,-1 0 1 0 0,0-1-1 0 0,0-1 1 0 0,0 0-1 0 0,0-1 1 0 0,0 0-1 0 0,-1-1 0 0 0,1 0 1 0 0,0-1-1 0 0,0-1 1 0 0,0 0-1 0 0,0-1 0 0 0,-10-3-97 0 0,-4-9 49 0 0,1 0 1 0 0,1-1-1 0 0,1-2 0 0 0,0-1 0 0 0,2 0 0 0 0,0-2 0 0 0,1 0 0 0 0,1-2 0 0 0,1 0 0 0 0,1-1 0 0 0,1-1 0 0 0,1 0 0 0 0,1-2 0 0 0,-7-19-49 0 0,0 7-63 0 0,-1 0-1 0 0,-1 2 0 0 0,-3 1 0 0 0,0 1 1 0 0,-3 2-1 0 0,-14-13 64 0 0,33 35-35 0 0,-2 0 0 0 0,0 1 0 0 0,0 0 0 0 0,-1 1-1 0 0,0 1 1 0 0,0 0 0 0 0,-1 1 0 0 0,0 0 0 0 0,-1 2 0 0 0,1-1 0 0 0,-1 2-1 0 0,0 0 1 0 0,0 1 0 0 0,0 1 0 0 0,-1 0 0 0 0,1 1 0 0 0,-1 1 0 0 0,1 0-1 0 0,0 1 1 0 0,-1 1 0 0 0,1 1 0 0 0,0 0 0 0 0,0 1 0 0 0,0 1 0 0 0,1 0-1 0 0,-1 1 1 0 0,1 1 0 0 0,1 0 0 0 0,-1 1 0 0 0,1 1 0 0 0,1 0 0 0 0,-1 1-1 0 0,2 0 1 0 0,-6 6 35 0 0,-9 20 43 0 0,0 2 0 0 0,3 1-1 0 0,1 1 1 0 0,2 1 0 0 0,1 1-1 0 0,-9 31-42 0 0,-41 84 165 0 0,55-127-79 0 0,-132 202 609 0 0,141-225-666 0 0,0 0 1 0 0,0-1-1 0 0,-1 1 1 0 0,0-1-1 0 0,0-1 1 0 0,0 0-1 0 0,-1 0 1 0 0,0 0 0 0 0,0-1-1 0 0,0 0 1 0 0,0 0-1 0 0,-1-1 1 0 0,1 0-1 0 0,-1-1 1 0 0,0 0-1 0 0,0 0 1 0 0,0-1-1 0 0,0 0 1 0 0,0-1-1 0 0,0 0 1 0 0,0 0-1 0 0,0-1 1 0 0,0 0-1 0 0,0 0 1 0 0,0-1-1 0 0,0 0 1 0 0,1-1-1 0 0,-2-1-28 0 0,-7-6 47 0 0,1-1 1 0 0,0 0-1 0 0,0-1 1 0 0,1-1-1 0 0,1-1 1 0 0,1 0-1 0 0,0-1 1 0 0,0 0-1 0 0,1-1 1 0 0,2 0 0 0 0,-1-1-1 0 0,2 0 1 0 0,0-1-1 0 0,-1-5-48 0 0,-13-17-10 0 0,21 36 12 0 0,-103-149-252 0 0,100 148 200 0 0,0-1 0 0 0,-1 0 0 0 0,0 1 0 0 0,0 0 0 0 0,0 1 0 0 0,0-1 0 0 0,-1 1 0 0 0,0 0 0 0 0,0 1 0 0 0,0-1 0 0 0,0 2 0 0 0,0-1 0 0 0,-1 1 0 0 0,1 0 0 0 0,-1 0 0 0 0,0 1 0 0 0,1 0 0 0 0,-1 0 0 0 0,0 1 0 0 0,0 0 0 0 0,-7 1 50 0 0,6 4-33 0 0,-1 0 1 0 0,1 1-1 0 0,0 0 1 0 0,0 0-1 0 0,1 1 1 0 0,0 0-1 0 0,0 0 1 0 0,0 1-1 0 0,1 0 1 0 0,0 0-1 0 0,1 1 0 0 0,0 0 1 0 0,0 0-1 0 0,1 0 1 0 0,0 1-1 0 0,1 0 1 0 0,0 0-1 0 0,-1 5 33 0 0,-2-1-27 0 0,-25 65 100 0 0,3 2 0 0 0,4 1 0 0 0,3 0 1 0 0,-9 82-74 0 0,19-106 35 0 0,0 63-10 0 0,19-115-2545 0 0,5-10-4793 0 0,2-14-2046 0 0</inkml:trace>
  <inkml:trace contextRef="#ctx0" brushRef="#br1" timeOffset="-77810.637">5812 4346 3860 0 0,'7'2'3473'0'0,"40"12"-2127"0"0,1-1-1 0 0,0-3 1 0 0,1-2-1 0 0,0-1 1 0 0,8-3-1346 0 0,-52-4 45 0 0,18 3 227 0 0,1-2-1 0 0,-1-1 0 0 0,1-1 1 0 0,-1-1-1 0 0,0 0 0 0 0,1-2 1 0 0,-1-1-1 0 0,-1-1 0 0 0,1-1 1 0 0,-1-1-1 0 0,0 0 0 0 0,-1-2 1 0 0,5-3-272 0 0,-20 7 17 0 0,0 0 0 0 0,0 0 1 0 0,-1 0-1 0 0,0-1 0 0 0,0 0 1 0 0,0 0-1 0 0,-1 0 0 0 0,0 0 0 0 0,0-1 1 0 0,-1 0-1 0 0,0 0 0 0 0,0 0 1 0 0,-1 0-1 0 0,0 0 0 0 0,-1 0 1 0 0,1-1-1 0 0,-2 1 0 0 0,1 0 1 0 0,-1-1-1 0 0,0 1 0 0 0,-1-1 1 0 0,0 0-18 0 0,-52-182-221 0 0,34 153 186 0 0,-2 0-1 0 0,-2 1 1 0 0,-1 2-1 0 0,-2 0 0 0 0,-1 2 1 0 0,-2 1-1 0 0,-1 1 1 0 0,-1 1-1 0 0,-2 2 1 0 0,-31-21 35 0 0,16 17 6 0 0,-2 1 1 0 0,-1 3 0 0 0,-1 2 0 0 0,-1 2 0 0 0,-1 2-1 0 0,-1 3 1 0 0,-1 3 0 0 0,-1 1 0 0 0,0 4 0 0 0,0 1-1 0 0,-1 4 1 0 0,-15 1-7 0 0,55 2-15 0 0,-1 1-1 0 0,1 1 0 0 0,-1 1 0 0 0,1 1 1 0 0,-1 0-1 0 0,0 2 0 0 0,1 0 0 0 0,0 1 1 0 0,0 0-1 0 0,0 2 0 0 0,0 0 1 0 0,1 1-1 0 0,0 1 0 0 0,1 0 0 0 0,-1 1 1 0 0,2 1-1 0 0,-1 1 0 0 0,1 0 1 0 0,1 1-1 0 0,0 0 0 0 0,1 1 0 0 0,0 1 1 0 0,1 0-1 0 0,1 0 0 0 0,0 2 1 0 0,1-1-1 0 0,0 1 0 0 0,1 1 0 0 0,1 0 1 0 0,1 0-1 0 0,-2 6 16 0 0,7-5 31 0 0,0 0 1 0 0,1 0 0 0 0,1 0-1 0 0,1 0 1 0 0,0 0-1 0 0,2-1 1 0 0,0 1 0 0 0,0 0-1 0 0,2-1 1 0 0,0 0-1 0 0,1 0 1 0 0,1 0 0 0 0,1-1-1 0 0,0 0 1 0 0,1 0-1 0 0,0-1 1 0 0,1-1 0 0 0,1 1-1 0 0,10 9-31 0 0,21 22 345 0 0,3-1 0 0 0,1-2-1 0 0,3-2 1 0 0,51 33-345 0 0,16 8 525 0 0,3-5 1 0 0,92 41-526 0 0,-158-99-516 0 0,-20-24-4244 0 0,-20-14-2274 0 0</inkml:trace>
  <inkml:trace contextRef="#ctx0" brushRef="#br1" timeOffset="-74529.626">2906 5073 5805 0 0,'0'0'677'0'0,"0"0"-372"0"0,0 0 11 0 0,0 0 446 0 0,0 0-280 0 0,0 0-216 0 0,0 0-132 0 0,7 5 25 0 0,136 175 1844 0 0,24 27 787 0 0,-160-201-3709 0 0,-6-14-4416 0 0,-6-9-946 0 0</inkml:trace>
  <inkml:trace contextRef="#ctx0" brushRef="#br1" timeOffset="-74107.59">3026 4874 9309 0 0,'10'11'602'0'0,"370"393"4761"0"0,-280-301-4999 0 0,-109-139-3264 0 0,-51-68 149 0 0,2 7-304 0 0,4-2 0 0 0,5-3 0 0 0,-16-52 3055 0 0,54 100 2185 0 0,12 53-2097 0 0,-1 0 0 0 0,0 1 0 0 0,0-1 0 0 0,1 0 0 0 0,-1 0 0 0 0,1 0 0 0 0,-1 0 0 0 0,1 1 0 0 0,-1-1 0 0 0,1 0 0 0 0,0 1 0 0 0,-1-1 0 0 0,1 0-1 0 0,0 1 1 0 0,-1-1 0 0 0,1 1 0 0 0,0-1 0 0 0,0 1 0 0 0,-1-1 0 0 0,1 1 0 0 0,0-1 0 0 0,0 1 0 0 0,0 0 0 0 0,0 0 0 0 0,0-1 0 0 0,-1 1-1 0 0,1 0 1 0 0,0 0 0 0 0,0 0 0 0 0,0 0 0 0 0,0 0 0 0 0,0 0 0 0 0,0 0 0 0 0,0 0 0 0 0,0 1 0 0 0,0-1 0 0 0,-1 0 0 0 0,1 0 0 0 0,0 1-1 0 0,0-1 1 0 0,0 0 0 0 0,0 1 0 0 0,-1-1 0 0 0,1 1 0 0 0,0-1 0 0 0,0 1 0 0 0,-1 0 0 0 0,1-1 0 0 0,0 1 0 0 0,-1 0 0 0 0,1-1 0 0 0,-1 1 0 0 0,1 0-1 0 0,-1 0 1 0 0,1 0-88 0 0,33 23 377 0 0,0 2-1 0 0,-2 2 0 0 0,-1 0 0 0 0,-1 3 0 0 0,18 24-376 0 0,12 10 957 0 0,64 69 1125 0 0,168 158 1411 0 0,-235-257-3342 0 0,-49-74-2581 0 0,-42-123-7104 0 0,19 104 5343 0 0</inkml:trace>
  <inkml:trace contextRef="#ctx0" brushRef="#br1" timeOffset="-73857.608">4080 4911 8797 0 0,'457'461'6782'0'0,"-380"-373"-7040"0"0,-83-99-4552 0 0,-1-8 2515 0 0,4 13 1085 0 0,-7-18-3592 0 0</inkml:trace>
  <inkml:trace contextRef="#ctx0" brushRef="#br1" timeOffset="-73701.367">4664 5127 10105 0 0,'56'47'1292'0'0,"-6"8"-600"0"0,3 7 484 0 0,-5-5-32 0 0,-3-5-208 0 0,-9-11-148 0 0,-9-10-31 0 0,-10-11-161 0 0,-5-1-360 0 0,-1 3-236 0 0,5 2-144 0 0,-6 3-32 0 0,-2-1-272 0 0,-6-2-717 0 0,-2-2-859 0 0,-2-7-2228 0 0,-8-3-4025 0 0</inkml:trace>
  <inkml:trace contextRef="#ctx0" brushRef="#br1" timeOffset="-39618.313">5103 5003 1540 0 0,'-10'48'728'0'0,"-11"-4"-584"0"0,-8 6-128 0 0,-6-3-32 0 0,-9 3-152 0 0,9-14-1684 0 0</inkml:trace>
  <inkml:trace contextRef="#ctx0" brushRef="#br0" timeOffset="-152420.189">2875 11626 116 0 0,'0'0'0'0'0,"0"0"-116"0"0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7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0 14457 0 0,'-8'1'1554'0'0,"-25"0"-1341"0"0,21-1-185 0 0,-1-1 0 0 0,1 1 0 0 0,-1 1 0 0 0,0 0 0 0 0,1 1 0 0 0,-1 0 0 0 0,1 1 0 0 0,0 1 0 0 0,0 0 0 0 0,0 0 0 0 0,1 1 0 0 0,-1 1 0 0 0,1 0 0 0 0,0 0 0 0 0,1 1 0 0 0,-1 0 0 0 0,-3 5-28 0 0,14-8 52 0 0,-1 0 1 0 0,2-1 0 0 0,-1 1 0 0 0,0 0 0 0 0,1-1-1 0 0,0 1 1 0 0,0-1 0 0 0,0 1 0 0 0,0-1-1 0 0,0 1 1 0 0,1-1 0 0 0,-1 0 0 0 0,1 1 0 0 0,0-1-1 0 0,0 0 1 0 0,0 0 0 0 0,1 0 0 0 0,-1-1 0 0 0,1 1-1 0 0,-1-1 1 0 0,1 1 0 0 0,0-1 0 0 0,0 0 0 0 0,0 0-1 0 0,0 0 1 0 0,1 0 0 0 0,-1-1 0 0 0,0 1 0 0 0,1-1-1 0 0,-1 0 1 0 0,1 0 0 0 0,-1 0 0 0 0,1 0 0 0 0,-1-1-1 0 0,1 1 1 0 0,1-1-53 0 0,9 6-82 0 0,100 54-960 0 0,-127-52-10585 0 0,-3-11 5778 0 0</inkml:trace>
  <inkml:trace contextRef="#ctx0" brushRef="#br0" timeOffset="167.908">1 218 10965 0 0,'0'0'4596'0'0,"0"0"-4596"0"0,0 0 52 0 0,0 0 272 0 0,0 0 281 0 0,28 39-53 0 0,-10-27-44 0 0,3-1-188 0 0,5 3-196 0 0,0-1-12 0 0,1 0-24 0 0,-4-3-40 0 0,-1-1-48 0 0,0 0-304 0 0,-7-2-700 0 0,2-2-641 0 0,-7-3-1303 0 0,5-3-4273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6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6869 0 0,'0'0'5180'0'0,"0"0"-3415"0"0,0 0-926 0 0,0 0 16 0 0,0 0-126 0 0,0 0-206 0 0,0 0-142 0 0,9-2-196 0 0,108 0-235 0 0,-10 47 539 0 0,-104-43-480 0 0,-1-1 0 0 0,1 1 0 0 0,-1 0 1 0 0,0 0-1 0 0,0 0 0 0 0,1 1 0 0 0,-1-1 1 0 0,-1 1-1 0 0,1-1 0 0 0,0 1 0 0 0,-1-1 1 0 0,1 1-1 0 0,-1 0 0 0 0,0 0 0 0 0,0 0 0 0 0,0 0 1 0 0,0 0-1 0 0,0 0 0 0 0,-1 0 0 0 0,1 0 1 0 0,-1 0-1 0 0,0 0 0 0 0,0 0 0 0 0,0 0 0 0 0,0 0 1 0 0,-1 0-1 0 0,1 0 0 0 0,-1 0 0 0 0,0 0 1 0 0,0 0-1 0 0,0 0 0 0 0,0 0 0 0 0,0 0 1 0 0,-1-1-1 0 0,1 1 0 0 0,-1 0-9 0 0,-103 113 230 0 0,94-107-213 0 0,-1 1 1 0 0,1 0 0 0 0,0 0 0 0 0,1 1 0 0 0,1 0-1 0 0,0 1 1 0 0,0 0 0 0 0,1 0 0 0 0,0 1-1 0 0,1 0 1 0 0,1 1 0 0 0,0-1 0 0 0,0 2-18 0 0,6-12 15 0 0,0-1 0 0 0,0 0 0 0 0,0 0 0 0 0,0 0 0 0 0,0 0 0 0 0,0 0 1 0 0,1 0-1 0 0,-1 0 0 0 0,1 0 0 0 0,-1 0 0 0 0,1 0 0 0 0,0 0 0 0 0,0 0 0 0 0,0 0 1 0 0,0 0-1 0 0,0 0 0 0 0,0-1 0 0 0,1 1 0 0 0,-1 0 0 0 0,0-1 0 0 0,1 1 0 0 0,-1-1 1 0 0,1 1-1 0 0,0-1 0 0 0,-1 0 0 0 0,1 0 0 0 0,0 0 0 0 0,0 0 0 0 0,0 0 0 0 0,0 0 1 0 0,0 0-1 0 0,0-1 0 0 0,0 1 0 0 0,0-1 0 0 0,0 0 0 0 0,0 1 0 0 0,2-1-15 0 0,84 9 644 0 0,-85-9-638 0 0,107-21-712 0 0,-78 2-2878 0 0,-7-10-4408 0 0,-13 5 507 0 0</inkml:trace>
  <inkml:trace contextRef="#ctx0" brushRef="#br0" timeOffset="186.981">343 264 12405 0 0,'0'0'4809'0'0,"0"0"-4605"0"0,0 0-200 0 0,-42-4 268 0 0,23 0-12 0 0,-3 0-164 0 0,-5-1-88 0 0,0 3-8 0 0,-4-1-44 0 0,3 1-264 0 0,-2 2-476 0 0,5 0-509 0 0,5 1-1011 0 0,3 1-2068 0 0,7 1-1333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5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43 149 11901 0 0,'0'0'1981'0'0,"0"0"-1086"0"0,0 0-739 0 0,0 0-63 0 0,0 7 120 0 0,-35 337 2602 0 0,32-333-2821 0 0,1 1 0 0 0,1 0 1 0 0,0-1-1 0 0,1 1 0 0 0,0 0 0 0 0,0 0 0 0 0,1 0 0 0 0,1-1 0 0 0,0 1 0 0 0,1-1 0 0 0,3 9 6 0 0,3-10-2372 0 0,1-12-3493 0 0,2-12-2815 0 0</inkml:trace>
  <inkml:trace contextRef="#ctx0" brushRef="#br0" timeOffset="250.036">110 72 5989 0 0,'0'0'7182'0'0,"0"0"-5492"0"0,6 0-1803 0 0,7 4 205 0 0,1 0 0 0 0,-2 0 1 0 0,1 1-1 0 0,0 1 0 0 0,-1 0 0 0 0,0 1 0 0 0,-1 0 0 0 0,1 1 1 0 0,-1 0-1 0 0,-1 1 0 0 0,0 0 0 0 0,0 1 0 0 0,0 0 1 0 0,-1 0-1 0 0,-1 1 0 0 0,0 0 0 0 0,-1 1 0 0 0,0 0 1 0 0,5 10-93 0 0,-11-19 21 0 0,0-1 0 0 0,0 1 0 0 0,0-1 0 0 0,0 1 1 0 0,0-1-1 0 0,-1 1 0 0 0,1 0 0 0 0,-1-1 1 0 0,0 1-1 0 0,0 0 0 0 0,0-1 0 0 0,0 1 1 0 0,0 0-1 0 0,0-1 0 0 0,-1 1 0 0 0,1 0 0 0 0,-1-1 1 0 0,0 1-1 0 0,0 0 0 0 0,0-1 0 0 0,0 0 1 0 0,0 1-1 0 0,-1-1 0 0 0,1 0 0 0 0,-1 1 1 0 0,1-1-1 0 0,-1 0 0 0 0,0 0 0 0 0,0 0 1 0 0,0 0-1 0 0,0-1 0 0 0,0 1 0 0 0,0 0 0 0 0,0-1 1 0 0,-1 0-1 0 0,1 1 0 0 0,-1-1 0 0 0,1 0 1 0 0,-1 0-1 0 0,1 0 0 0 0,-1-1 0 0 0,1 1 1 0 0,-4 0-22 0 0,-118 2-2197 0 0,97-10-232 0 0,0-5-3589 0 0,4-4-751 0 0</inkml:trace>
  <inkml:trace contextRef="#ctx0" brushRef="#br0" timeOffset="500.276">657 0 12525 0 0,'0'0'2043'0'0,"0"0"-1512"0"0,0 0-371 0 0,-8 11 322 0 0,-74 135 1333 0 0,75-129-1744 0 0,0 0 0 0 0,1 0 0 0 0,1 1-1 0 0,1-1 1 0 0,0 1 0 0 0,2 0 0 0 0,0 1 0 0 0,0-1 0 0 0,2 0 0 0 0,0 0 0 0 0,2 1 0 0 0,0-1 0 0 0,1 0 0 0 0,0 0 0 0 0,2-1 0 0 0,5 15-71 0 0,-7-23-248 0 0,30 56 850 0 0,-4-29-5554 0 0,-21-32-1165 0 0,-1-9-1859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12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13 1656 0 0,'0'0'7075'0'0,"0"0"-4802"0"0,0 0-1647 0 0,0 0-46 0 0,0 0 238 0 0,0 0 29 0 0,0 0-292 0 0,-3-12-992 0 0,197 49 750 0 0,-212 13-622 0 0,-20-5 1165 0 0,28-36-814 0 0,1 1 1 0 0,0 0-1 0 0,0 1 0 0 0,1 0 0 0 0,0 1 1 0 0,1-1-1 0 0,1 1 0 0 0,0 1 0 0 0,0-1 1 0 0,1 1-1 0 0,1 0 0 0 0,-3 11-42 0 0,7-21 18 0 0,1 1 0 0 0,-1-1 0 0 0,0 0 0 0 0,1 0 0 0 0,0 0 0 0 0,0 0 0 0 0,0 0-1 0 0,0 0 1 0 0,0 0 0 0 0,1-1 0 0 0,-1 1 0 0 0,1 0 0 0 0,0-1 0 0 0,0 1 0 0 0,0-1 0 0 0,0 1 0 0 0,0-1 0 0 0,0 0 0 0 0,1 0 0 0 0,-1 0 0 0 0,1 0-1 0 0,-1 0 1 0 0,1-1 0 0 0,0 1 0 0 0,0-1 0 0 0,0 0 0 0 0,-1 0 0 0 0,1 0 0 0 0,0 0 0 0 0,1 0 0 0 0,-1-1 0 0 0,2 1-18 0 0,104 12 306 0 0,-73-33-7286 0 0,-32 13 924 0 0</inkml:trace>
  <inkml:trace contextRef="#ctx0" brushRef="#br0" timeOffset="265.879">271 239 4680 0 0,'0'0'5517'0'0,"0"0"-3473"0"0,0 0-792 0 0,0 0-400 0 0,0 0-372 0 0,0 0-124 0 0,0 0-28 0 0,-54-14-172 0 0,36 13-156 0 0,-3 1-88 0 0,1 0-388 0 0,1 1-780 0 0,4 3-672 0 0,4-1-2400 0 0,2-1-1617 0 0</inkml:trace>
  <inkml:trace contextRef="#ctx0" brushRef="#br0" timeOffset="542.22">440 342 4516 0 0,'0'0'5680'0'0,"0"0"-3524"0"0,0 0-1827 0 0,0 0-182 0 0,0 0 267 0 0,0 0-36 0 0,0 0-237 0 0,-3-2-173 0 0,3 2 23 0 0,0 0 0 0 0,1 0-1 0 0,-1 0 1 0 0,0 0 0 0 0,1-1-1 0 0,-1 1 1 0 0,0 0 0 0 0,1 0 0 0 0,-1 0-1 0 0,0 0 1 0 0,0-1 0 0 0,1 1-1 0 0,-1 0 1 0 0,0 0 0 0 0,0-1-1 0 0,1 1 1 0 0,-1 0 0 0 0,0 0 0 0 0,0-1-1 0 0,0 1 1 0 0,0 0 0 0 0,1-1-1 0 0,-1 1 1 0 0,0 0 0 0 0,0-1-1 0 0,0 1 1 0 0,0 0 0 0 0,0-1 0 0 0,0 1-1 0 0,0 0 1 0 0,0-1 0 0 0,0 1-1 0 0,0 0 1 0 0,0-1 0 0 0,0 1-1 0 0,0 0 1 0 0,0-1 0 0 0,0 1 0 0 0,0 0-1 0 0,0-1 1 0 0,-1 1 0 0 0,1 0-1 0 0,0-1 1 0 0,0 1 0 0 0,0 0-1 0 0,0 0 1 0 0,-1-1 0 0 0,1 1 0 0 0,0 0-1 0 0,0 0 1 0 0,-1-1 0 0 0,1 1-1 0 0,0 0 1 0 0,0 0 0 0 0,-1 0 9 0 0,44 4-479 0 0,-42-4 503 0 0,1-1 0 0 0,-1 1 0 0 0,1 0-1 0 0,-1 0 1 0 0,0 1 0 0 0,1-1 0 0 0,-1 0 0 0 0,1 0-1 0 0,-1 1 1 0 0,1-1 0 0 0,-1 1 0 0 0,0-1 0 0 0,1 1 0 0 0,-1-1-1 0 0,0 1 1 0 0,0 0 0 0 0,1 0 0 0 0,-1 0 0 0 0,0 0-1 0 0,0 0 1 0 0,0 0 0 0 0,0 0 0 0 0,0 0 0 0 0,0 0-1 0 0,-1 0 1 0 0,1 0 0 0 0,0 1 0 0 0,0-1 0 0 0,-1 0-1 0 0,1 1 1 0 0,-1-1 0 0 0,1 0 0 0 0,-1 1 0 0 0,0-1 0 0 0,1 1-1 0 0,-1-1 1 0 0,0 0 0 0 0,0 1 0 0 0,0-1 0 0 0,0 1-1 0 0,0-1 1 0 0,0 1 0 0 0,-1-1 0 0 0,1 0 0 0 0,0 1-1 0 0,-1-1 1 0 0,1 1 0 0 0,-1-1 0 0 0,1 0 0 0 0,-1 1-1 0 0,0-1 1 0 0,1 0 0 0 0,-1 0 0 0 0,0 0 0 0 0,0 0 0 0 0,0 1-1 0 0,0-1 1 0 0,0 0 0 0 0,0-1 0 0 0,0 1 0 0 0,-1 0-1 0 0,1 0 1 0 0,0 0 0 0 0,0-1 0 0 0,-1 1 0 0 0,0 0-24 0 0,-8 11 214 0 0,7-9-199 0 0,0-1 0 0 0,0 1 0 0 0,0-1-1 0 0,0 1 1 0 0,1 0 0 0 0,0 0 0 0 0,-1 0 0 0 0,1 1 0 0 0,0-1 0 0 0,1 0 0 0 0,-1 1 0 0 0,0-1 0 0 0,1 1 0 0 0,0 0 0 0 0,0 0 0 0 0,0-1 0 0 0,0 1 0 0 0,1 0 0 0 0,0 0 0 0 0,-1 0 0 0 0,1 0 0 0 0,1-1 0 0 0,-1 4-15 0 0,6-4 39 0 0,-1 0 0 0 0,1 0 0 0 0,0 0 1 0 0,0-1-1 0 0,0 0 0 0 0,0 0 0 0 0,0 0 0 0 0,0-1 1 0 0,1 0-1 0 0,-1 0 0 0 0,1-1 0 0 0,-1 1 0 0 0,0-1 1 0 0,1-1-1 0 0,3 0-39 0 0,-7 1-106 0 0,8 0-635 0 0,15 0-1572 0 0,-7-5-3796 0 0,-3 0-79 0 0</inkml:trace>
  <inkml:trace contextRef="#ctx0" brushRef="#br0" timeOffset="838.03">755 473 6901 0 0,'0'0'5459'0'0,"0"0"-3781"0"0,0 0-1265 0 0,0 0 96 0 0,0 0 157 0 0,0 0-163 0 0,0 0-301 0 0,0 0-151 0 0,0 0 41 0 0,7-26-553 0 0,-7 23 430 0 0,-1 1 1 0 0,0-1 0 0 0,-1 1-1 0 0,1-1 1 0 0,0 1-1 0 0,-1 0 1 0 0,1 0-1 0 0,-1-1 1 0 0,0 1 0 0 0,0 0-1 0 0,0 1 1 0 0,0-1-1 0 0,0 0 1 0 0,0 0-1 0 0,0 1 1 0 0,0-1 0 0 0,-1 1-1 0 0,1 0 1 0 0,-1 0-1 0 0,1 0 1 0 0,-1 0-1 0 0,1 0 1 0 0,-1 0 0 0 0,0 1-1 0 0,1-1 1 0 0,-1 1-1 0 0,0 0 1 0 0,1 0 0 0 0,-1 0-1 0 0,0 0 1 0 0,1 0-1 0 0,-1 0 1 0 0,0 1-1 0 0,1-1 1 0 0,-1 1 0 0 0,0 0-1 0 0,1 0 1 0 0,-1 0-1 0 0,1 0 1 0 0,-1 0-1 0 0,1 1 1 0 0,0-1 0 0 0,0 1-1 0 0,0 0 1 0 0,-1-1-1 0 0,1 1 1 0 0,1 0 0 0 0,-1 0-1 0 0,0 0 1 0 0,0 0-1 0 0,1 1 1 0 0,-1-1-1 0 0,1 0 1 0 0,-1 3 30 0 0,1-2-3 0 0,1 0-1 0 0,-1-1 1 0 0,1 1 0 0 0,0 0-1 0 0,0 0 1 0 0,0-1 0 0 0,0 1-1 0 0,1 0 1 0 0,-1 0 0 0 0,1-1-1 0 0,0 1 1 0 0,0 0 0 0 0,0-1-1 0 0,0 1 1 0 0,0 0 0 0 0,0-1-1 0 0,1 0 1 0 0,-1 1 0 0 0,1-1-1 0 0,-1 0 1 0 0,1 0 0 0 0,0 0-1 0 0,0 0 1 0 0,0 0 0 0 0,0 0-1 0 0,1 0 1 0 0,-1-1 0 0 0,0 1 3 0 0,34 12-5339 0 0,-21-13-507 0 0</inkml:trace>
  <inkml:trace contextRef="#ctx0" brushRef="#br0" timeOffset="1101.491">920 488 520 0 0,'0'0'9732'0'0,"0"0"-6429"0"0,0 0-2583 0 0,0 0-332 0 0,0 0 222 0 0,0 0-122 0 0,0 0-278 0 0,1-7-206 0 0,-1 6-11 0 0,1-1-29 0 0,0 0 0 0 0,0 0 0 0 0,-1-1-1 0 0,1 1 1 0 0,-1 0 0 0 0,0 0 0 0 0,1-1 0 0 0,-1 1 0 0 0,0 0 0 0 0,0-1 0 0 0,-1 1 0 0 0,1 0-1 0 0,0 0 1 0 0,-1-1 0 0 0,1 1 0 0 0,-1 0 0 0 0,0 0 0 0 0,0 0 0 0 0,0-1 0 0 0,0 1-1 0 0,0 0 1 0 0,0 0 0 0 0,-1 1 0 0 0,1-1 0 0 0,-1 0 0 0 0,1 0 0 0 0,-1 1 0 0 0,-1-2 36 0 0,-30 57-166 0 0,32-53 159 0 0,0 1 0 0 0,0-1 0 0 0,0 1-1 0 0,0-1 1 0 0,1 1 0 0 0,-1-1 0 0 0,0 1 0 0 0,1-1 0 0 0,0 1 0 0 0,-1-1 0 0 0,1 1 0 0 0,0 0 0 0 0,0-1 0 0 0,0 1 0 0 0,0 0 0 0 0,0-1 0 0 0,0 1 0 0 0,0 0 0 0 0,0-1 0 0 0,1 1 0 0 0,-1-1 0 0 0,1 1 0 0 0,-1 0 0 0 0,1-1-1 0 0,0 1 1 0 0,-1-1 0 0 0,1 0 0 0 0,0 1 0 0 0,0-1 0 0 0,0 0 0 0 0,0 1 0 0 0,0-1 0 0 0,0 0 0 0 0,1 0 0 0 0,-1 0 0 0 0,0 0 0 0 0,1 0 0 0 0,-1 0 0 0 0,0 0 0 0 0,1 0 7 0 0,47 8-6070 0 0,-33-9 395 0 0</inkml:trace>
  <inkml:trace contextRef="#ctx0" brushRef="#br0" timeOffset="1272.132">1267 440 6765 0 0,'0'0'8396'0'0,"0"0"-7336"0"0,0 0-984 0 0,0 0-76 0 0,0 0 537 0 0,-38-1-37 0 0,18-2-332 0 0,2 0-168 0 0,-1 2-60 0 0,2-1-552 0 0,3 1-269 0 0,6-1-223 0 0,2-1-432 0 0,3 1-1264 0 0,3 0-1372 0 0</inkml:trace>
  <inkml:trace contextRef="#ctx0" brushRef="#br0" timeOffset="1442.159">1318 358 9957 0 0,'0'0'3876'0'0,"0"0"-3196"0"0,0 0-676 0 0,0 0 308 0 0,-40-7 308 0 0,19 3-132 0 0,-2-2-292 0 0,-2 2-196 0 0,2 0-136 0 0,4 2-1096 0 0,0-1-448 0 0,8 1-1452 0 0,5 0-3133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26.58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1128 1748 0 0,'0'0'5621'0'0,"0"0"-3993"0"0,0 0-1259 0 0,0 0 607 0 0,0 0 654 0 0,0 0-38 0 0,0 0-211 0 0,0 0-303 0 0,0 0-283 0 0,-4-3-239 0 0,4 3-546 0 0,1 0 0 0 0,-1-1 0 0 0,1 1 0 0 0,-1 0 1 0 0,0-1-1 0 0,0 1 0 0 0,1 0 0 0 0,-1-1 0 0 0,0 1 0 0 0,1 0 0 0 0,-1-1 0 0 0,0 1 0 0 0,0-1 0 0 0,0 1 0 0 0,0 0 0 0 0,1-1 0 0 0,-1 1 0 0 0,0-1 0 0 0,0 1 0 0 0,0-1 1 0 0,0 1-1 0 0,0 0 0 0 0,0-1 0 0 0,0 1 0 0 0,0-1 0 0 0,0 1 0 0 0,0-1 0 0 0,0 1 0 0 0,0-1 0 0 0,-1 1 0 0 0,1 0 0 0 0,0-1 0 0 0,0 1 0 0 0,0-1-10 0 0,54 29-428 0 0,-50-25 442 0 0,1 0 0 0 0,-1 0 0 0 0,0 0 0 0 0,0 1 0 0 0,0-1 0 0 0,0 1 0 0 0,0 0 0 0 0,-1 0 0 0 0,0 1 0 0 0,0-1 0 0 0,0 1 0 0 0,0-1 0 0 0,-1 1 0 0 0,1 0 0 0 0,-1 0 0 0 0,-1 0 0 0 0,1 0 0 0 0,-1 0 0 0 0,0 0 0 0 0,0 1 0 0 0,0-1 0 0 0,0 0 0 0 0,-1 0 0 0 0,0 1 0 0 0,-1-1 1 0 0,1 0-1 0 0,-1 1 0 0 0,0-1 0 0 0,0 0 0 0 0,0 0 0 0 0,-1 0 0 0 0,0 1 0 0 0,0-2 0 0 0,0 1 0 0 0,-1 0 0 0 0,1 0 0 0 0,-4 3-14 0 0,-49 67 189 0 0,126-58 678 0 0,31-17-941 0 0,-33-5-7233 0 0,-47 2 165 0 0</inkml:trace>
  <inkml:trace contextRef="#ctx0" brushRef="#br0" timeOffset="280.319">749 1410 7645 0 0,'0'0'6239'0'0,"0"0"-4378"0"0,0 0-1563 0 0,0 0 119 0 0,0 0 476 0 0,0 0-228 0 0,0 0-355 0 0,7 0-136 0 0,-5 0-172 0 0,1 0-1 0 0,0 0 0 0 0,-1 0 1 0 0,1-1-1 0 0,-1 1 0 0 0,1 0 1 0 0,-1-1-1 0 0,1 0 0 0 0,-1 0 1 0 0,1 0-1 0 0,-1 0 0 0 0,0 0 1 0 0,1 0-1 0 0,-1 0 0 0 0,0-1 0 0 0,0 1 1 0 0,0-1-1 0 0,0 0 0 0 0,0 1 1 0 0,0-1-1 0 0,-1 0 0 0 0,1 0 1 0 0,0 0-1 0 0,-1 0 0 0 0,0-1 1 0 0,1 1-1 0 0,-1 0 0 0 0,0 0 1 0 0,0-1-1 0 0,0 1 0 0 0,-1-1 1 0 0,1 1-1 0 0,0-1 0 0 0,-1 1 1 0 0,0-1-1 0 0,0 0 0 0 0,1 1 0 0 0,-2-1 1 0 0,1 1-1 0 0,0-1 0 0 0,0 1 1 0 0,-1-1-1 0 0,1 0 0 0 0,-1 1 1 0 0,-1-2-2 0 0,1 1-32 0 0,0-1 1 0 0,0 1-1 0 0,0 0 1 0 0,-1 0-1 0 0,1 0 0 0 0,-1 0 1 0 0,0 0-1 0 0,0 0 1 0 0,0 0-1 0 0,-1 0 1 0 0,1 1-1 0 0,-1-1 1 0 0,1 1-1 0 0,-1 0 1 0 0,0 0-1 0 0,0 0 0 0 0,1 0 1 0 0,-2 0-1 0 0,1 1 1 0 0,0-1-1 0 0,0 1 1 0 0,0 0-1 0 0,-1 0 1 0 0,1 0-1 0 0,-1 0 1 0 0,1 1-1 0 0,0-1 0 0 0,-1 1 1 0 0,1 0-1 0 0,-1 0 1 0 0,1 0-1 0 0,-1 1 1 0 0,1-1-1 0 0,-1 1 1 0 0,1 0-1 0 0,-1 0 1 0 0,1 0-1 0 0,0 0 0 0 0,0 0 1 0 0,0 1-1 0 0,-1-1 1 0 0,1 1-1 0 0,1 0 1 0 0,-1 0-1 0 0,0 0 1 0 0,0 1-1 0 0,1-1 1 0 0,-1 1-1 0 0,1-1 1 0 0,0 1-1 0 0,0 0 0 0 0,0 0 1 0 0,0 0-1 0 0,0 0 1 0 0,1 0-1 0 0,-1 0 1 0 0,1 0-1 0 0,-1 2 32 0 0,16 75 78 0 0,29-46-6175 0 0,-30-28 188 0 0</inkml:trace>
  <inkml:trace contextRef="#ctx0" brushRef="#br0" timeOffset="589.115">1168 1437 12757 0 0,'0'0'1535'0'0,"0"0"-949"0"0,0 0 77 0 0,0 0 473 0 0,0 0-349 0 0,0 0-370 0 0,6-3-148 0 0,-5 2-272 0 0,1 1 1 0 0,-1 0-1 0 0,0-1 0 0 0,1 1 0 0 0,-1-1 0 0 0,0 0 0 0 0,0 1 1 0 0,1-1-1 0 0,-1 0 0 0 0,0 1 0 0 0,0-1 0 0 0,0 0 0 0 0,0 0 0 0 0,0 0 1 0 0,0 0-1 0 0,0 0 0 0 0,-1 0 0 0 0,1-1 0 0 0,0 1 0 0 0,0 0 1 0 0,-1 0-1 0 0,1 0 0 0 0,-1-1 0 0 0,1 1 0 0 0,-1 0 0 0 0,0-1 0 0 0,1 1 1 0 0,-1 0-1 0 0,0-1 0 0 0,0 1 0 0 0,0 0 0 0 0,0-1 0 0 0,0 1 1 0 0,0-1-1 0 0,0 1 0 0 0,-1 0 0 0 0,1-1 0 0 0,0 1 0 0 0,-1 0 0 0 0,1-1 1 0 0,-1 1-1 0 0,1 0 0 0 0,-1 0 0 0 0,0 0 0 0 0,0-1 0 0 0,1 1 0 0 0,-1 0 1 0 0,0 0-1 0 0,0 0 0 0 0,0 0 0 0 0,0 0 0 0 0,0 1 0 0 0,0-1 1 0 0,0 0-1 0 0,-1 0 0 0 0,1 1 0 0 0,0-1 0 0 0,0 0 0 0 0,-2 1 3 0 0,0-3-2 0 0,-1 1 0 0 0,0 0 0 0 0,0 0-1 0 0,0 0 1 0 0,0 1 0 0 0,0 0 0 0 0,0-1-1 0 0,-1 1 1 0 0,1 1 0 0 0,0-1 0 0 0,0 1-1 0 0,-1-1 1 0 0,1 1 0 0 0,-1 0-1 0 0,1 1 1 0 0,0-1 0 0 0,-1 1 0 0 0,1 0-1 0 0,0 0 1 0 0,0 0 0 0 0,0 1 0 0 0,0-1-1 0 0,0 1 1 0 0,0 0 0 0 0,0 0 0 0 0,0 1-1 0 0,1-1 1 0 0,-1 1 0 0 0,1 0 0 0 0,0-1-1 0 0,0 1 1 0 0,0 1 0 0 0,0-1 0 0 0,0 0-1 0 0,1 1 1 0 0,-1 0 0 0 0,1-1 0 0 0,0 1-1 0 0,0 0 1 0 0,0 0 0 0 0,1 0 0 0 0,-1 0-1 0 0,1 1 1 0 0,0-1 0 0 0,1 0 0 0 0,-1 0-1 0 0,0 2 3 0 0,4-1 57 0 0,1-1 0 0 0,-1 1 0 0 0,1 0 0 0 0,0-1 0 0 0,0 0 0 0 0,0 0 0 0 0,0 0 0 0 0,1-1 0 0 0,0 1 0 0 0,0-1 0 0 0,0 0 0 0 0,0 0 0 0 0,0-1 0 0 0,0 1 0 0 0,1-1 0 0 0,-1 0 0 0 0,1-1 0 0 0,0 0 0 0 0,-1 1 0 0 0,1-2 0 0 0,0 1 0 0 0,0-1 0 0 0,-1 0 0 0 0,6 0-57 0 0,-3 1-190 0 0,32 2 454 0 0,-20-9-3614 0 0,-17 0-58 0 0,-3-6-3215 0 0</inkml:trace>
  <inkml:trace contextRef="#ctx0" brushRef="#br1" timeOffset="7012.845">1875 1441 6445 0 0,'0'0'6877'0'0,"0"0"-4736"0"0,0 0-1459 0 0,0 0 38 0 0,0 0-92 0 0,0 0-148 0 0,0 0-78 0 0,-9-1-90 0 0,-289-23-1115 0 0,286 19-1559 0 0,13-3-6117 0 0,11 0 1436 0 0</inkml:trace>
  <inkml:trace contextRef="#ctx0" brushRef="#br1" timeOffset="7354.956">2133 1299 1720 0 0,'0'0'7462'0'0,"0"0"-4775"0"0,0 0-1405 0 0,0 0 185 0 0,0 0 83 0 0,0 0-465 0 0,0 0-728 0 0,-3 5-437 0 0,-4 11 191 0 0,2 0 1 0 0,-1 0-1 0 0,2 0 1 0 0,0 0-1 0 0,1 1 1 0 0,1 0-1 0 0,0-1 1 0 0,1 1-1 0 0,1 7-111 0 0,-3 25 302 0 0,17 106-301 0 0,-8-170-7652 0 0,-5 4 330 0 0</inkml:trace>
  <inkml:trace contextRef="#ctx0" brushRef="#br1" timeOffset="7712.358">2106 1227 3952 0 0,'0'0'2692'0'0,"0"0"-1163"0"0,0 0-779 0 0,0 0 269 0 0,0 0 423 0 0,0 0-42 0 0,0 0-353 0 0,0 0-465 0 0,-3-3-464 0 0,4 4-99 0 0,-1-1 0 0 0,0 1 0 0 0,1-1 0 0 0,-1 1 0 0 0,1-1 0 0 0,-1 1 0 0 0,0 0 0 0 0,0-1 1 0 0,1 1-1 0 0,-1-1 0 0 0,0 1 0 0 0,0-1 0 0 0,0 1 0 0 0,0 0 0 0 0,0-1 0 0 0,1 1 0 0 0,-1 0 1 0 0,0-1-1 0 0,0 1 0 0 0,-1-1 0 0 0,1 1 0 0 0,0 0 0 0 0,0-1 0 0 0,0 1 0 0 0,0-1 0 0 0,0 1 0 0 0,-1 0 1 0 0,1-1-1 0 0,0 1 0 0 0,-1-1 0 0 0,1 1 0 0 0,0-1 0 0 0,-1 1 0 0 0,1-1 0 0 0,0 1 0 0 0,-1-1 1 0 0,1 1-1 0 0,-1-1 0 0 0,1 0 0 0 0,-1 1 0 0 0,1-1 0 0 0,-1 0 0 0 0,1 1 0 0 0,-1-1 0 0 0,0 0 0 0 0,1 0 1 0 0,-1 1-1 0 0,1-1 0 0 0,-1 0 0 0 0,0 0 0 0 0,1 0 0 0 0,-1 0 0 0 0,1 0 0 0 0,-1 0 0 0 0,0 0-19 0 0,28 67 1039 0 0,-26-64-1005 0 0,1 0 0 0 0,-1 0 0 0 0,0 0 0 0 0,1-1 0 0 0,0 1 1 0 0,-1-1-1 0 0,1 1 0 0 0,0-1 0 0 0,1 1 0 0 0,-1-1 0 0 0,0 0 1 0 0,1 0-1 0 0,-1 0 0 0 0,1 0 0 0 0,-1-1 0 0 0,1 1 0 0 0,0-1 0 0 0,0 0 1 0 0,0 1-1 0 0,0-1 0 0 0,0 0 0 0 0,0-1 0 0 0,0 1 0 0 0,0 0 1 0 0,0-1-1 0 0,0 0 0 0 0,0 0 0 0 0,0 0 0 0 0,0 0 0 0 0,1 0 1 0 0,-1-1-1 0 0,0 1 0 0 0,0-1 0 0 0,0 0 0 0 0,0 0 0 0 0,0 0 1 0 0,0 0-1 0 0,0 0 0 0 0,-1-1 0 0 0,1 1 0 0 0,0-1 0 0 0,-1 0 1 0 0,1 0-1 0 0,-1 0 0 0 0,0 0 0 0 0,1 0 0 0 0,-1-1 0 0 0,0 1 1 0 0,0-1-1 0 0,-1 1 0 0 0,1-1 0 0 0,0 0 0 0 0,-1 1 0 0 0,0-1 1 0 0,0 0-1 0 0,1 0 0 0 0,-2 0 0 0 0,1 0-34 0 0,18-9 4 0 0,-12 53-314 0 0,-5-26 645 0 0,0 9-649 0 0,10 42-3 0 0,8-30-9483 0 0,-10-30 1601 0 0</inkml:trace>
  <inkml:trace contextRef="#ctx0" brushRef="#br1" timeOffset="14032.154">2355 1800 6341 0 0,'0'0'4841'0'0,"-10"2"-3799"0"0,-64 7-205 0 0,0-4 0 0 0,0-3 0 0 0,0-3 0 0 0,0-4 1 0 0,-49-9-838 0 0,-6 2 398 0 0,-257-26 118 0 0,2-16 0 0 0,1-17-516 0 0,332 64-502 0 0,69 17-2827 0 0,11 6-3413 0 0,0-11-525 0 0</inkml:trace>
  <inkml:trace contextRef="#ctx0" brushRef="#br1" timeOffset="14498.19">1307 1906 168 0 0,'0'0'9710'0'0,"0"0"-6473"0"0,0 0-2776 0 0,0 0-282 0 0,-4 6 429 0 0,0-2-478 0 0,1 1 0 0 0,-1-1 1 0 0,0 0-1 0 0,0 0 1 0 0,0-1-1 0 0,-1 1 0 0 0,1-1 1 0 0,-1 0-1 0 0,0 0 1 0 0,0-1-1 0 0,0 1 0 0 0,0-1 1 0 0,0 0-1 0 0,0 0 1 0 0,-1-1-1 0 0,1 0 0 0 0,0 0 1 0 0,-1 0-1 0 0,-2 0-130 0 0,0 1-12 0 0,0 0 0 0 0,0-1 0 0 0,0 0 0 0 0,0 0 0 0 0,-1-1 1 0 0,1 0-1 0 0,0 0 0 0 0,0-1 0 0 0,-1 0 0 0 0,1 0 0 0 0,0-1 0 0 0,0 0 0 0 0,0-1 0 0 0,1 0 0 0 0,-1 0 0 0 0,1 0 0 0 0,-1-1 0 0 0,1 0 0 0 0,0-1 0 0 0,1 0 0 0 0,-1 0 0 0 0,1 0 1 0 0,-1-1 11 0 0,32 11 635 0 0,-17 4-532 0 0,0 1 1 0 0,-1 0-1 0 0,0 0 0 0 0,-1 0 1 0 0,0 1-1 0 0,-1 0 0 0 0,0 1 1 0 0,0-1-1 0 0,-1 1 1 0 0,-1 0-1 0 0,0 0 0 0 0,0 5-103 0 0,-2-12 33 0 0,0 0 1 0 0,0 0-1 0 0,0 0 0 0 0,0 0 0 0 0,-1 0 0 0 0,0 0 0 0 0,0 0 0 0 0,-1 0 1 0 0,1 0-1 0 0,-1 0 0 0 0,0 0 0 0 0,-1 0 0 0 0,1 0 0 0 0,-1 0 0 0 0,0 0 0 0 0,0-1 1 0 0,0 1-1 0 0,0-1 0 0 0,-1 0 0 0 0,0 1 0 0 0,0-1 0 0 0,0-1 0 0 0,-1 1 1 0 0,1 0-1 0 0,-1-1 0 0 0,0 1 0 0 0,0-1 0 0 0,0 0 0 0 0,0-1 0 0 0,-1 1 0 0 0,1-1-33 0 0,0 0 31 0 0,1 0-1 0 0,-1-1 1 0 0,0 0-1 0 0,0 1 1 0 0,0-1-1 0 0,0-1 0 0 0,0 1 1 0 0,0-1-1 0 0,0 1 1 0 0,0-1-1 0 0,0 0 1 0 0,0-1-1 0 0,0 1 1 0 0,0-1-1 0 0,1 0 0 0 0,-1 0 1 0 0,0 0-1 0 0,0 0 1 0 0,0 0-1 0 0,1-1 1 0 0,-1 0-1 0 0,0 0 0 0 0,1 0 1 0 0,0 0-1 0 0,-1-1 1 0 0,1 1-1 0 0,0-1 1 0 0,0 0-1 0 0,1 1 1 0 0,-1-1-1 0 0,1-1 0 0 0,-1 1 1 0 0,1 0-1 0 0,0-1 1 0 0,0 1-1 0 0,0-1 1 0 0,1 1-1 0 0,-2-4-30 0 0,1 1 4 0 0,-1-1 0 0 0,1 1 0 0 0,1-1 1 0 0,-1 1-1 0 0,1-1 0 0 0,1 0 0 0 0,-1 1 0 0 0,1-1 0 0 0,0 0 0 0 0,0 1 0 0 0,1-1 1 0 0,0 0-1 0 0,0 1 0 0 0,1-1 0 0 0,-1 1 0 0 0,2-1 0 0 0,-1 1 0 0 0,1 0 0 0 0,0 0 1 0 0,0 0-1 0 0,0 0 0 0 0,1 0 0 0 0,1-1-4 0 0,2 1-99 0 0,0 0 1 0 0,0 1-1 0 0,0-1 1 0 0,1 2-1 0 0,0-1 1 0 0,0 1-1 0 0,0 0 1 0 0,0 0-1 0 0,1 1 1 0 0,0 0-1 0 0,-1 1 1 0 0,1 0-1 0 0,0 0 1 0 0,0 1-1 0 0,0 0 1 0 0,1 1-1 0 0,7 0 99 0 0,20 0-3758 0 0,0 1-3295 0 0,-21 0-1169 0 0</inkml:trace>
  <inkml:trace contextRef="#ctx0" brushRef="#br0" timeOffset="16626.479">2825 1238 8961 0 0,'0'0'6214'0'0,"0"0"-4662"0"0,0 0-1975 0 0,7 11 146 0 0,13 16 444 0 0,-1 1-1 0 0,-1 1 1 0 0,-2 1-1 0 0,-1 0 1 0 0,-2 1-1 0 0,-1 0 1 0 0,-1 1-1 0 0,-1 1 1 0 0,-2 0-1 0 0,-2 0 1 0 0,-1 0-1 0 0,-1 1 1 0 0,-2 0-1 0 0,-1-1 1 0 0,-2 1-1 0 0,-1 0 1 0 0,-2-1-1 0 0,-1 1 1 0 0,-2-1-1 0 0,-1 0 1 0 0,-2-1-1 0 0,-8 20-166 0 0,12-35-125 0 0,-1 0 0 0 0,-1 0 0 0 0,0-1 0 0 0,-1 0 0 0 0,-1-1 0 0 0,0 0 0 0 0,-1 0 0 0 0,-1-1 0 0 0,0-1 0 0 0,-1 0 0 0 0,0 0-1 0 0,-1-2 1 0 0,-5 4 125 0 0,-3-7-4887 0 0,-5-8-4942 0 0</inkml:trace>
  <inkml:trace contextRef="#ctx0" brushRef="#br0" timeOffset="38173.133">2243 1140 1632 0 0,'0'0'7728'0'0,"0"0"-4820"0"0,0 0-2358 0 0,0 0-353 0 0,0 0 21 0 0,0 0 367 0 0,0 0-8 0 0,0 0-231 0 0,-5-6-192 0 0,-28-37 74 0 0,2-1 0 0 0,2-1 0 0 0,2-2-1 0 0,2-1 1 0 0,-2-10-228 0 0,32 34 265 0 0,31 45-1300 0 0,-24-13 1079 0 0,48 29 38 0 0,-59-36 100 0 0,-45-36 1138 0 0,-28-18-1724 0 0,59 95-929 0 0,-14 45-549 0 0,25-83-2046 0 0,2-5-2225 0 0</inkml:trace>
  <inkml:trace contextRef="#ctx0" brushRef="#br0" timeOffset="38423.511">1956 360 2568 0 0,'0'0'8837'0'0,"0"0"-8005"0"0,0 0-576 0 0,0 0-256 0 0,2 36 756 0 0,-4-19 184 0 0,0 3-16 0 0,-2 3-244 0 0,1 0-240 0 0,0 1-199 0 0,3-2-141 0 0,-3-2-100 0 0,3-1-120 0 0,3-4-325 0 0,3-2-535 0 0,2-2-464 0 0,-2-3-1440 0 0,7-5-4441 0 0</inkml:trace>
  <inkml:trace contextRef="#ctx0" brushRef="#br0" timeOffset="38721.526">2257 627 13373 0 0,'0'0'2065'0'0,"0"0"-1299"0"0,0 0-423 0 0,0 0 349 0 0,0 0 29 0 0,0 0-285 0 0,0 0-202 0 0,0 0-68 0 0,0 0-10 0 0,15-15 18 0 0,-13 11-239 0 0,0-1-1 0 0,-1 0 1 0 0,1 0-1 0 0,-1 0 1 0 0,0 0-1 0 0,-1 0 1 0 0,1 0-1 0 0,-1 0 1 0 0,0-1-1 0 0,0 1 1 0 0,-1 0-1 0 0,0 0 1 0 0,1 0-1 0 0,-2 0 1 0 0,1 0-1 0 0,-1 0 1 0 0,1 0-1 0 0,-1 0 1 0 0,0 1-1 0 0,-1-1 1 0 0,1 1-1 0 0,-1 0 1 0 0,0-1-1 0 0,0 1 1 0 0,-1 0-1 0 0,1 1 1 0 0,-1-1-1 0 0,-4-3 66 0 0,5 9-21 0 0,-1 0 0 0 0,0 0 0 0 0,1 0 0 0 0,-1 1 1 0 0,1-1-1 0 0,-1 1 0 0 0,1 0 0 0 0,0 0 0 0 0,0 0 0 0 0,1 0 0 0 0,-1 0 0 0 0,1 1 0 0 0,-1-1 0 0 0,1 1 0 0 0,0 0 0 0 0,0 0 0 0 0,1-1 0 0 0,-1 1 0 0 0,1 1 0 0 0,0-1 0 0 0,0 0 0 0 0,0 0 1 0 0,0 0-1 0 0,1 0 0 0 0,0 1 0 0 0,0-1 0 0 0,0 0 0 0 0,0 0 0 0 0,1 1 21 0 0,9 25-967 0 0,8-18-3917 0 0,-9-8-249 0 0</inkml:trace>
  <inkml:trace contextRef="#ctx0" brushRef="#br0" timeOffset="38997.949">2458 686 5168 0 0,'0'0'6888'0'0,"0"0"-4532"0"0,0 0-1401 0 0,0 0 318 0 0,0 0 104 0 0,0 0-446 0 0,0 0-439 0 0,2-3-323 0 0,0 0-207 0 0,0 1 1 0 0,0 0-1 0 0,-1-1 0 0 0,1 0 0 0 0,-1 1 1 0 0,0-1-1 0 0,0 0 0 0 0,0 1 1 0 0,0-1-1 0 0,0 0 0 0 0,-1 0 0 0 0,1 0 1 0 0,-1 0-1 0 0,0 0 0 0 0,0 0 0 0 0,0 0 1 0 0,0 0-1 0 0,0 0 0 0 0,-1 0 1 0 0,1 1-1 0 0,-1-1 0 0 0,0 0 0 0 0,0 0 1 0 0,0 0-1 0 0,0 1 0 0 0,0-1 0 0 0,-1 0 1 0 0,1 1-1 0 0,-1-1 0 0 0,0 1 0 0 0,1 0 1 0 0,-1-1-1 0 0,0 1 0 0 0,-1 0 1 0 0,1 0-1 0 0,0 1 0 0 0,0-1 0 0 0,-1 0 1 0 0,1 1-1 0 0,-1-1 0 0 0,0 1 0 0 0,1 0 1 0 0,-1 0-1 0 0,0 0 0 0 0,0 0 0 0 0,0 0 1 0 0,0 1-1 0 0,1-1 0 0 0,-3 1 38 0 0,3 1-47 0 0,-1 1-1 0 0,1 0 0 0 0,0-1 0 0 0,0 1 1 0 0,-1 0-1 0 0,1 1 0 0 0,1-1 1 0 0,-1 0-1 0 0,0 1 0 0 0,1-1 1 0 0,-1 0-1 0 0,1 1 0 0 0,-1 0 0 0 0,1-1 1 0 0,0 1-1 0 0,0 0 0 0 0,1 0 1 0 0,-1 0-1 0 0,0-1 0 0 0,1 1 1 0 0,0 0-1 0 0,0 0 0 0 0,0 0 0 0 0,0 0 1 0 0,0 0-1 0 0,0 0 0 0 0,1 0 1 0 0,-1 0-1 0 0,1-1 0 0 0,0 1 1 0 0,0 0 47 0 0,5 32-4589 0 0,-2-21-407 0 0,1-1-1701 0 0</inkml:trace>
  <inkml:trace contextRef="#ctx0" brushRef="#br0" timeOffset="39678.158">950 2143 4072 0 0,'0'0'8107'0'0,"0"0"-5648"0"0,0 0-2080 0 0,0 0-280 0 0,-7 0 152 0 0,-37-1-152 0 0,-1 2 0 0 0,1 2-1 0 0,0 2 1 0 0,0 2 0 0 0,0 2-1 0 0,1 2 1 0 0,-14 6-99 0 0,74-35-1045 0 0,-9 36 851 0 0,25 28 1924 0 0,-5-16-3325 0 0,-31-24-3429 0 0,-1-4-70 0 0</inkml:trace>
  <inkml:trace contextRef="#ctx0" brushRef="#br0" timeOffset="40006.684">159 2204 5168 0 0,'0'0'4348'0'0,"0"0"-2149"0"0,0 0-1032 0 0,0 0-14 0 0,0 0-113 0 0,0 0-385 0 0,0 0-348 0 0,6-5-269 0 0,-5 3-55 0 0,0 0 0 0 0,0 1 1 0 0,0-1-1 0 0,0 1 0 0 0,0-1 1 0 0,0 1-1 0 0,0 0 0 0 0,1-1 0 0 0,-1 1 1 0 0,0 0-1 0 0,1 0 0 0 0,-1 0 1 0 0,1 0-1 0 0,-1 0 0 0 0,1 0 1 0 0,-1 0-1 0 0,1 1 0 0 0,0-1 0 0 0,-1 1 1 0 0,1-1-1 0 0,0 1 0 0 0,0-1 1 0 0,0 1-1 0 0,-1 0 0 0 0,1 0 0 0 0,0 0 1 0 0,0 0-1 0 0,-1 0 0 0 0,1 0 1 0 0,0 1-1 0 0,0-1 0 0 0,0 1 1 0 0,-1-1-1 0 0,1 1 0 0 0,0-1 0 0 0,-1 1 1 0 0,1 0-1 0 0,-1 0 0 0 0,1 0 1 0 0,-1 0-1 0 0,1 0 0 0 0,-1 0 0 0 0,1 0 1 0 0,-1 1-1 0 0,0-1 0 0 0,0 0 1 0 0,0 1-1 0 0,0-1 0 0 0,0 1 1 0 0,0-1-1 0 0,0 1 0 0 0,0-1 0 0 0,-1 1 1 0 0,1 0 16 0 0,2 4 74 0 0,0 0 1 0 0,-1-1 0 0 0,0 1 0 0 0,0 0 0 0 0,0 0-1 0 0,-1 1 1 0 0,0-1 0 0 0,0 0 0 0 0,-1 0-1 0 0,0 1 1 0 0,0-1 0 0 0,0 0 0 0 0,-1 0-1 0 0,1 1 1 0 0,-2-1 0 0 0,1 0 0 0 0,-1 0-1 0 0,0 0 1 0 0,0 0 0 0 0,0 0 0 0 0,-1-1 0 0 0,-1 2-75 0 0,4-4 52 0 0,1-1 1 0 0,-1 1-1 0 0,1-1 1 0 0,-1 1 0 0 0,1-1-1 0 0,0 1 1 0 0,-1-1-1 0 0,1 1 1 0 0,1-1 0 0 0,-1 0-1 0 0,0 0 1 0 0,0 1-1 0 0,1-1 1 0 0,-1 0 0 0 0,1 0-1 0 0,0 0 1 0 0,0-1-1 0 0,0 1 1 0 0,0 0 0 0 0,0-1-1 0 0,0 1 1 0 0,0-1-1 0 0,0 0 1 0 0,0 0 0 0 0,1 1-1 0 0,-1-2 1 0 0,1 1 0 0 0,-1 0-1 0 0,1 0 1 0 0,-1-1-1 0 0,1 1 1 0 0,-1-1 0 0 0,1 0-1 0 0,-1 0 1 0 0,1 0-1 0 0,-1 0 1 0 0,1 0 0 0 0,-1 0-1 0 0,1-1 1 0 0,-1 1-1 0 0,1-1 1 0 0,-1 0 0 0 0,1 0-1 0 0,-1 0 1 0 0,0 0-1 0 0,1 0-52 0 0,19 2-267 0 0,-5 1-96 0 0,34 2-1458 0 0,-18-4-4800 0 0,-14-3-1660 0 0</inkml:trace>
  <inkml:trace contextRef="#ctx0" brushRef="#br0" timeOffset="41018.631">317 2233 612 0 0,'0'0'2674'0'0,"0"0"1803"0"0,0 0-2837 0 0,0 0-1063 0 0,0 0 363 0 0,0 0 238 0 0,0 0-613 0 0,0 0-400 0 0,0 0 236 0 0,1 8 74 0 0,43 128 1660 0 0,-55-146-95 0 0,-42-49-2793 0 0,21 29-262 0 0,33 31 1046 0 0,-1 0 1 0 0,0 0-1 0 0,0 0 0 0 0,0 0 1 0 0,0 1-1 0 0,0-1 1 0 0,0 0-1 0 0,-1 0 1 0 0,1 0-1 0 0,0 1 0 0 0,0-1 1 0 0,-1 0-1 0 0,1 0 1 0 0,-1 0-1 0 0,1 0 1 0 0,-1 0-1 0 0,0 0 0 0 0,1 0 1 0 0,-1 0-1 0 0,0 0 1 0 0,0 0-1 0 0,1 0 1 0 0,-1-1-1 0 0,0 1 0 0 0,0 0 1 0 0,0 0-1 0 0,0-1 1 0 0,0 1-1 0 0,0-1 0 0 0,0 1 1 0 0,0-1-1 0 0,0 1 1 0 0,-1-1-1 0 0,1 0 1 0 0,0 1-1 0 0,0-1 0 0 0,0 0 1 0 0,0 0-1 0 0,-1 0 1 0 0,1 0-1 0 0,0 0 1 0 0,0 0-1 0 0,0 0 0 0 0,-1 0 1 0 0,1 0-1 0 0,0-1 1 0 0,0 1-1 0 0,0-1 1 0 0,0 1-1 0 0,0 0 0 0 0,0-1 1 0 0,0 0-1 0 0,0 1 1 0 0,0-1-1 0 0,0 0 0 0 0,0 1 1 0 0,0-1-1 0 0,0 0 1 0 0,0 0-1 0 0,0 0 1 0 0,1 0-1 0 0,-1 0 0 0 0,0-1-31 0 0,-21-9-533 0 0,64 68 24 0 0,-21-29-1005 0 0,-5-13-3107 0 0,-5-8-1576 0 0</inkml:trace>
  <inkml:trace contextRef="#ctx0" brushRef="#br0" timeOffset="41518.09">784 2444 1592 0 0,'0'0'396'0'0,"0"0"984"0"0,0 0 841 0 0,0 0-1015 0 0,0 0-579 0 0,0 0 181 0 0,0 0 198 0 0,0 0-6 0 0,0 0-48 0 0,2-10 5138 0 0,-5 11-6101 0 0,1 0 1 0 0,0 0 0 0 0,-1 0 0 0 0,1 0-1 0 0,0 0 1 0 0,0 1 0 0 0,0-1 0 0 0,0 1-1 0 0,0-1 1 0 0,0 1 0 0 0,0 0 0 0 0,0-1-1 0 0,1 1 1 0 0,-1 0 0 0 0,1 0 0 0 0,-1 1-1 0 0,1-1 1 0 0,0 0 0 0 0,0 0 0 0 0,0 1-1 0 0,0-1 1 0 0,0 0 0 0 0,0 1-1 0 0,1-1 1 0 0,-1 1 0 0 0,1-1 0 0 0,0 1-1 0 0,0-1 1 0 0,0 1 0 0 0,0-1 0 0 0,0 1-1 0 0,0-1 1 0 0,1 1 0 0 0,-1-1 0 0 0,1 1-1 0 0,0-1 1 0 0,0 0 0 0 0,0 1 0 0 0,0-1-1 0 0,0 0 1 0 0,0 1 0 0 0,0-1 0 0 0,1 0-1 0 0,-1 0 1 0 0,1 0 0 0 0,0 0 0 0 0,-1-1-1 0 0,1 1 1 0 0,0 0 0 0 0,1 0 10 0 0,16 15 218 0 0,-15-16-206 0 0,-1 1 1 0 0,1 0-1 0 0,-1 0 0 0 0,1 1 1 0 0,-1-1-1 0 0,0 1 1 0 0,0 0-1 0 0,0-1 0 0 0,0 1 1 0 0,0 1-1 0 0,0-1 0 0 0,-1 0 1 0 0,0 1-1 0 0,0-1 0 0 0,0 1 1 0 0,0 0-1 0 0,0-1 1 0 0,-1 1-1 0 0,0 0 0 0 0,1 0 1 0 0,-1 0-1 0 0,-1 0 0 0 0,1 0 1 0 0,-1 0-1 0 0,1 1 0 0 0,-1-1 1 0 0,-1 0-1 0 0,1 0 1 0 0,-1 1-13 0 0,-55 2-10 0 0,27-32-8637 0 0,24 10 994 0 0</inkml:trace>
  <inkml:trace contextRef="#ctx0" brushRef="#br0" timeOffset="41768.869">989 2448 5745 0 0,'0'0'7000'0'0,"0"0"-6336"0"0,0 0-344 0 0,0 0 428 0 0,-54-7-144 0 0,33 4-604 0 0,0-1-176 0 0,-1-1-900 0 0,-1 0-1032 0 0,6 2-3376 0 0</inkml:trace>
  <inkml:trace contextRef="#ctx0" brushRef="#br0" timeOffset="42017.351">1110 2709 5641 0 0,'0'0'5275'0'0,"0"0"-3583"0"0,0 0-1327 0 0,0 0 299 0 0,0 0 288 0 0,0 0-108 0 0,0 0-180 0 0,0 0-139 0 0,0 0-139 0 0,6 0-134 0 0,-4 0-240 0 0,0 0 0 0 0,0 0-1 0 0,0 0 1 0 0,0-1 0 0 0,-1 1 0 0 0,1-1 0 0 0,0 1 0 0 0,0-1 0 0 0,0 0 0 0 0,-1 1 0 0 0,1-1 0 0 0,0 0 0 0 0,-1 0 0 0 0,1-1 0 0 0,-1 1 0 0 0,1 0 0 0 0,-1 0 0 0 0,1-1 0 0 0,-1 1 0 0 0,0-1 0 0 0,0 1 0 0 0,0-1 0 0 0,0 1 0 0 0,0-1 0 0 0,0 0 0 0 0,0 0 0 0 0,0 1 0 0 0,-1-1 0 0 0,1 0 0 0 0,-1 0 0 0 0,1 0 0 0 0,-1 0 0 0 0,0 0 0 0 0,0 0-1 0 0,0 0 1 0 0,0 1 0 0 0,0-1 0 0 0,0 0 0 0 0,0 0 0 0 0,-1 0 0 0 0,1 0 0 0 0,-1 0-12 0 0,2-3-70 0 0,-1 1 0 0 0,0-1 0 0 0,-1 1-1 0 0,1-1 1 0 0,-1 1 0 0 0,0-1 0 0 0,0 1-1 0 0,0-1 1 0 0,-1 1 0 0 0,1 0 0 0 0,-1 0-1 0 0,0 0 1 0 0,0 0 0 0 0,-1 0 0 0 0,1 0-1 0 0,-1 0 1 0 0,0 1 0 0 0,0-1 0 0 0,0 1-1 0 0,-2-2 72 0 0,2 7-3 0 0,0 0 0 0 0,1 0 0 0 0,-1 0 1 0 0,0 0-1 0 0,1 0 0 0 0,-1 0 0 0 0,1 1 1 0 0,0-1-1 0 0,0 1 0 0 0,0 0 1 0 0,0-1-1 0 0,0 1 0 0 0,1 0 0 0 0,-1 0 1 0 0,1 0-1 0 0,-1 0 0 0 0,1 0 1 0 0,0 1-1 0 0,1-1 0 0 0,-1 0 0 0 0,1 1 1 0 0,-1-1-1 0 0,1 0 0 0 0,0 1 1 0 0,0-1-1 0 0,0 0 0 0 0,1 1 0 0 0,0 1 2 0 0,16 42 85 0 0,9-28-6751 0 0,-20-18 70 0 0</inkml:trace>
  <inkml:trace contextRef="#ctx0" brushRef="#br0" timeOffset="43426.383">2005 2448 1748 0 0,'0'0'168'0'0,"48"-29"2676"0"0,-23 13-2260 0 0,3-3-584 0 0,6-2-8 0 0,2-3-120 0 0,-4 0-328 0 0,3 0-132 0 0,-2-4-284 0 0,2-1-80 0 0,-4-3 404 0 0,7-6 364 0 0,0-10 16 0 0,10-10 168 0 0,-3-5 0 0 0,2 3-124 0 0,-16 17-396 0 0</inkml:trace>
  <inkml:trace contextRef="#ctx0" brushRef="#br0" timeOffset="44015.329">2767 1377 1264 0 0,'-12'-336'5193'0'0,"4"285"-5063"0"0,-3 0 0 0 0,-2 0 0 0 0,-2 1 0 0 0,-3 1 0 0 0,-11-22-130 0 0,3 18-10 0 0,-3 2 1 0 0,-2 1-1 0 0,-2 1 0 0 0,-2 1 1 0 0,-2 3-1 0 0,-2 0 1 0 0,-2 3-1 0 0,-2 1 1 0 0,-1 3-1 0 0,-2 1 1 0 0,-2 2-1 0 0,-1 3 0 0 0,-2 2 1 0 0,-1 1-1 0 0,-28-9 10 0 0,33 24 8 0 0,0 2 1 0 0,-1 2-1 0 0,0 2 0 0 0,-1 2 0 0 0,0 3 0 0 0,0 1 0 0 0,0 3 1 0 0,0 2-1 0 0,1 1 0 0 0,-1 3 0 0 0,1 3 0 0 0,0 1 0 0 0,1 2 1 0 0,1 2-1 0 0,0 3 0 0 0,1 1 0 0 0,1 2 0 0 0,1 2 0 0 0,1 2 1 0 0,-34 27-9 0 0,-9 2 92 0 0,3 3 0 0 0,2 4 0 0 0,3 3 1 0 0,2 3-1 0 0,4 4 0 0 0,3 3 0 0 0,3 2 1 0 0,-30 51-93 0 0,60-74-322 0 0,2 1 1 0 0,3 1 0 0 0,2 1-1 0 0,2 2 1 0 0,3 1 0 0 0,3 1-1 0 0,2 0 1 0 0,3 1-1 0 0,3 1 1 0 0,2 0 0 0 0,4 1-1 0 0,1 0 1 0 0,4 29 321 0 0,11-33 321 0 0,3 0 0 0 0,2-2 0 0 0,3 0 0 0 0,2-1 0 0 0,3 0 0 0 0,2-2 0 0 0,7 8-321 0 0,-24-46 70 0 0,6 18 443 0 0,2-1 1 0 0,1-1-1 0 0,2-1 1 0 0,1 0-1 0 0,1-1 1 0 0,2-2-1 0 0,1 0 1 0 0,1-1-1 0 0,1-2 1 0 0,1-1-1 0 0,2 0 1 0 0,0-3-1 0 0,9 5-513 0 0,34 5 207 0 0,1-2 0 0 0,1-4-1 0 0,1-4 1 0 0,1-2 0 0 0,0-4 0 0 0,2-3-1 0 0,-1-4 1 0 0,1-3 0 0 0,48-4-207 0 0,42-8-1700 0 0,-62-28-3880 0 0,-73 13-272 0 0</inkml:trace>
  <inkml:trace contextRef="#ctx0" brushRef="#br0" timeOffset="62799.211">2115 1367 3648 0 0,'0'0'2929'0'0,"0"0"-2317"0"0,0 0-612 0 0,0 0-2149 0 0,0 0-79 0 0,0 0 1628 0 0,0 0 40 0 0,-40 12-952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18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4011 744 12029 0 0,'0'0'6741'0'0,"0"0"-6113"0"0,0 0-628 0 0,0 0-172 0 0,0 0 172 0 0,0 0 108 0 0,-41-4-48 0 0,15-2-60 0 0,-1 2-432 0 0,1 1-232 0 0,-1-1-276 0 0,6-3-1041 0 0,4 0-1247 0 0,7-1-3328 0 0</inkml:trace>
  <inkml:trace contextRef="#ctx0" brushRef="#br0" timeOffset="250.569">4027 597 10637 0 0,'0'0'6313'0'0,"0"0"-5417"0"0,0 0-588 0 0,0 0 212 0 0,0 0-336 0 0,0 0-76 0 0,0 0 16 0 0,-66-10-68 0 0,14 9-56 0 0,-4-1-776 0 0,5 0-464 0 0,10-3-869 0 0,15 1-3223 0 0,0-4-4193 0 0</inkml:trace>
  <inkml:trace contextRef="#ctx0" brushRef="#br0" timeOffset="-1778.928">2025 294 808 0 0,'0'0'1610'0'0,"0"0"2293"0"0,0 0-1557 0 0,0 0-923 0 0,0 0-123 0 0,0 0-122 0 0,0 0-250 0 0,0 0-285 0 0,0 0-273 0 0,17-21-350 0 0,114 26 143 0 0,-128-5-125 0 0,-1 0-1 0 0,1 1 0 0 0,0-1 0 0 0,-1 1 0 0 0,1-1 0 0 0,-1 1 0 0 0,0 0 1 0 0,1 0-1 0 0,-1 0 0 0 0,0 1 0 0 0,1-1 0 0 0,-1 0 0 0 0,0 1 0 0 0,0 0 0 0 0,0-1 1 0 0,0 1-1 0 0,0 0 0 0 0,-1 0 0 0 0,1 0 0 0 0,-1 0 0 0 0,1 0 0 0 0,-1 1 1 0 0,1-1-1 0 0,-1 0 0 0 0,0 1 0 0 0,0-1 0 0 0,-1 0 0 0 0,1 1 0 0 0,0-1 0 0 0,-1 1 1 0 0,1 0-1 0 0,-1-1 0 0 0,0 1 0 0 0,0-1 0 0 0,0 1 0 0 0,0 0 0 0 0,0-1 1 0 0,-1 1-1 0 0,1-1 0 0 0,-1 1 0 0 0,0-1 0 0 0,1 1 0 0 0,-1-1 0 0 0,0 1 0 0 0,-1-1 1 0 0,1 0-1 0 0,0 0 0 0 0,-1 1-37 0 0,-101 97 1197 0 0,40-51-1105 0 0,65-47-74 0 0,-1-1 1 0 0,0 1 0 0 0,1 0 0 0 0,-1 0 0 0 0,1 0-1 0 0,-1-1 1 0 0,1 1 0 0 0,0-1 0 0 0,0 1 0 0 0,0-1-1 0 0,0 0 1 0 0,0 0 0 0 0,0 0 0 0 0,0 0-1 0 0,0 0 1 0 0,0 0 0 0 0,1 0 0 0 0,-1-1 0 0 0,0 1-1 0 0,0-1 1 0 0,1 0 0 0 0,-1 0 0 0 0,0 0 0 0 0,1 0-1 0 0,-1 0 1 0 0,0 0 0 0 0,1 0 0 0 0,-1-1-1 0 0,0 1 1 0 0,0-1 0 0 0,1 0 0 0 0,-1 1 0 0 0,0-1-1 0 0,0 0 1 0 0,1-1-19 0 0,6 2 51 0 0,145-7-1649 0 0,-147 6-1845 0 0,1-4-3055 0 0</inkml:trace>
  <inkml:trace contextRef="#ctx0" brushRef="#br0" timeOffset="-1451.173">2543 536 8249 0 0,'0'0'5964'0'0,"0"0"-4506"0"0,0 0-1300 0 0,0 0 229 0 0,0 0 383 0 0,0 0-198 0 0,6 0-336 0 0,-2 1-244 0 0,-1-1 0 0 0,1 0 1 0 0,-1 0-1 0 0,1-1 0 0 0,-1 1 0 0 0,1-1 0 0 0,-1 0 0 0 0,1 0 0 0 0,-1 0 0 0 0,0 0 0 0 0,1 0 0 0 0,-1-1 0 0 0,0 1 1 0 0,0-1-1 0 0,0 0 0 0 0,0 0 0 0 0,0 0 0 0 0,-1-1 0 0 0,1 1 0 0 0,0 0 0 0 0,-1-1 0 0 0,0 0 0 0 0,0 0 0 0 0,0 1 0 0 0,0-1 1 0 0,0-1-1 0 0,0 1 0 0 0,-1 0 0 0 0,1 0 0 0 0,-1-1 0 0 0,0 1 8 0 0,-1-2-37 0 0,0 1 1 0 0,0-1-1 0 0,0 1 0 0 0,-1-1 0 0 0,1 0 1 0 0,-1 1-1 0 0,0-1 0 0 0,0 1 1 0 0,-1 0-1 0 0,0-1 0 0 0,1 1 0 0 0,-1 0 1 0 0,-1 0-1 0 0,1 0 0 0 0,-1 0 1 0 0,1 0-1 0 0,-1 1 0 0 0,0-1 1 0 0,0 1-1 0 0,-1 0 0 0 0,1 0 0 0 0,-1 0 1 0 0,1 0-1 0 0,-1 0 0 0 0,0 1 1 0 0,0 0-1 0 0,0 0 0 0 0,0 0 1 0 0,-1 0-1 0 0,1 1 0 0 0,-1-1 0 0 0,1 1 1 0 0,-1 0-1 0 0,1 0 0 0 0,-1 1 1 0 0,1 0-1 0 0,-1-1 0 0 0,0 2 0 0 0,1-1 1 0 0,-1 0-1 0 0,1 1 0 0 0,-1 0 1 0 0,1 0-1 0 0,-1 0 0 0 0,1 1 1 0 0,0-1-1 0 0,-1 1 0 0 0,1 0 0 0 0,0 0 1 0 0,0 1-1 0 0,0-1 0 0 0,1 1 1 0 0,-1 0-1 0 0,0 0 0 0 0,1 0 1 0 0,0 0-1 0 0,0 1 0 0 0,0-1 0 0 0,0 1 1 0 0,-1 3 36 0 0,1-3 28 0 0,1 0 0 0 0,0 0 1 0 0,-1 1-1 0 0,2-1 0 0 0,-1 1 0 0 0,0-1 1 0 0,1 1-1 0 0,0-1 0 0 0,0 1 0 0 0,1 0 1 0 0,-1 0-1 0 0,1-1 0 0 0,0 1 0 0 0,0 0 1 0 0,1 0-1 0 0,-1 0 0 0 0,1-1 0 0 0,0 1 1 0 0,0 0-1 0 0,1-1 0 0 0,-1 1 0 0 0,1-1 1 0 0,0 0-1 0 0,0 1 0 0 0,3 2-28 0 0,47 14-5033 0 0,-38-20-290 0 0</inkml:trace>
  <inkml:trace contextRef="#ctx0" brushRef="#br0" timeOffset="-560.633">2966 587 1684 0 0,'0'0'8394'0'0,"0"0"-5265"0"0,0 0-2455 0 0,0 0-408 0 0,7-1 316 0 0,-5 2-516 0 0,0-1 0 0 0,0 0-1 0 0,1 0 1 0 0,-1-1-1 0 0,0 1 1 0 0,0 0 0 0 0,0-1-1 0 0,1 1 1 0 0,-1-1-1 0 0,0 1 1 0 0,0-1 0 0 0,0 0-1 0 0,0 0 1 0 0,0 0-1 0 0,0 0 1 0 0,0-1 0 0 0,-1 1-1 0 0,1 0 1 0 0,0-1-1 0 0,0 0 1 0 0,-1 1 0 0 0,1-1-1 0 0,-1 0 1 0 0,0 1 0 0 0,0-1-1 0 0,1 0 1 0 0,-1 0-1 0 0,0 0 1 0 0,0 0 0 0 0,-1 0-1 0 0,1 0 1 0 0,0-1-1 0 0,-1 1 1 0 0,1 0 0 0 0,-1 0-1 0 0,0 0 1 0 0,0-1-1 0 0,0 1 1 0 0,0 0 0 0 0,0-2-66 0 0,0 0-96 0 0,1 2 77 0 0,-1 0-1 0 0,0 0 1 0 0,1 1 0 0 0,-1-1-1 0 0,0 0 1 0 0,0 0 0 0 0,0 0 0 0 0,0 0-1 0 0,0 1 1 0 0,-1-1 0 0 0,1 0-1 0 0,0 0 1 0 0,-1 1 0 0 0,0-1 0 0 0,1 0-1 0 0,-1 1 1 0 0,0-1 0 0 0,0 0-1 0 0,0 1 1 0 0,0-1 0 0 0,0 1 0 0 0,0-1-1 0 0,0 1 1 0 0,0 0 0 0 0,0-1-1 0 0,-1 1 1 0 0,1 0 0 0 0,-1 0 0 0 0,1 0-1 0 0,-1 0 1 0 0,1 0 0 0 0,-1 0-1 0 0,0 1 1 0 0,0-1 19 0 0,-21-6 519 0 0,19 5-509 0 0,0 0 0 0 0,0 1 0 0 0,0-1 0 0 0,0 1 0 0 0,-1 0 0 0 0,1 0 0 0 0,0 0 0 0 0,-1 1 0 0 0,1-1 0 0 0,0 1 0 0 0,-1 0 0 0 0,1 0 0 0 0,-1 1 0 0 0,1-1 0 0 0,-1 1 0 0 0,1 0 0 0 0,0 0 0 0 0,0 0 0 0 0,-1 1 0 0 0,1 0 0 0 0,0 0 0 0 0,0 0 0 0 0,1 0 0 0 0,-1 0 0 0 0,0 1 0 0 0,1 0 1 0 0,-1-1-1 0 0,-2 4-10 0 0,3-3 20 0 0,1 0 1 0 0,-1-1 0 0 0,1 1 0 0 0,0 0 0 0 0,-1 0 0 0 0,1 1 0 0 0,1-1-1 0 0,-1 0 1 0 0,0 1 0 0 0,1-1 0 0 0,0 1 0 0 0,0-1 0 0 0,0 1 0 0 0,0-1-1 0 0,0 1 1 0 0,1 0 0 0 0,-1-1 0 0 0,1 1 0 0 0,0 0 0 0 0,0 0 0 0 0,1-1-1 0 0,-1 1 1 0 0,1 0 0 0 0,0-1 0 0 0,0 1 0 0 0,0 0 0 0 0,0-1 0 0 0,1 1-1 0 0,-1-1 1 0 0,1 0 0 0 0,0 0 0 0 0,0 1 0 0 0,0-1 0 0 0,0 0 0 0 0,1-1 0 0 0,-1 1-1 0 0,1 0 1 0 0,0-1 0 0 0,0 1 0 0 0,0-1 0 0 0,0 0 0 0 0,0 0 0 0 0,0 0-1 0 0,0 0 1 0 0,1-1 0 0 0,-1 1 0 0 0,1-1 0 0 0,-1 0 0 0 0,4 0-21 0 0,-1 0 63 0 0,0 0 1 0 0,0 0-1 0 0,0-1 1 0 0,1 0-1 0 0,-1-1 1 0 0,0 0-1 0 0,0 1 1 0 0,0-2-1 0 0,0 1 1 0 0,0-1-1 0 0,0 0 1 0 0,0 0-1 0 0,0-1 1 0 0,-1 1-1 0 0,1-1 1 0 0,-1-1-1 0 0,0 1 1 0 0,0-1-1 0 0,0 0 1 0 0,0 0-1 0 0,2-3-63 0 0,-4-54-8749 0 0,-10 42 241 0 0</inkml:trace>
  <inkml:trace contextRef="#ctx0" brushRef="#br0" timeOffset="-279.716">3309 123 8293 0 0,'0'0'5232'0'0,"7"8"-4013"0"0,7 13-991 0 0,-2 0-1 0 0,0 0 1 0 0,0 1 0 0 0,-2 0 0 0 0,-1 1-1 0 0,-1 0 1 0 0,-1 1 0 0 0,-1 0 0 0 0,-1 0-1 0 0,-1 0 1 0 0,-1 1 0 0 0,-1 5-228 0 0,-1-15 27 0 0,-1 0 0 0 0,-1-1 0 0 0,0 1 0 0 0,0 0 0 0 0,-2 0 0 0 0,0-1 0 0 0,0 0 0 0 0,-2 1 0 0 0,0-1 0 0 0,0-1 0 0 0,-1 1 0 0 0,-1-1 1 0 0,0 0-1 0 0,-1 0 0 0 0,0-1 0 0 0,-1 0 0 0 0,-1-1 0 0 0,1 0 0 0 0,-2 0 0 0 0,0-1 0 0 0,-8 6-27 0 0,-25 14-4121 0 0,19-23-2146 0 0</inkml:trace>
  <inkml:trace contextRef="#ctx0" brushRef="#br0" timeOffset="-4504.315">1 184 444 0 0,'0'0'8282'0'0,"0"0"-4801"0"0,0 0-1852 0 0,0 0-400 0 0,0 0-564 0 0,0 0-390 0 0,2 9-67 0 0,42 257 973 0 0,-35-177-625 0 0,5-105-3985 0 0,-9-2-3212 0 0,-2-6-1207 0 0</inkml:trace>
  <inkml:trace contextRef="#ctx0" brushRef="#br0" timeOffset="-4318.434">153 170 7477 0 0,'7'1'2897'0'0,"5"-1"-2483"0"0,-1 1 0 0 0,1 1-1 0 0,-1-1 1 0 0,0 2 0 0 0,0-1 0 0 0,0 2 0 0 0,0-1 0 0 0,0 2 0 0 0,0-1 0 0 0,-1 1 0 0 0,0 1 0 0 0,0 0 0 0 0,-1 0 0 0 0,2 2-414 0 0,-12-3 24 0 0,1-1 1 0 0,-1 0-1 0 0,0 1 0 0 0,0-1 1 0 0,0 0-1 0 0,0 1 1 0 0,-1-1-1 0 0,0 0 0 0 0,1 0 1 0 0,-2 0-1 0 0,1 0 0 0 0,0-1 1 0 0,-1 1-1 0 0,0-1 1 0 0,1 1-1 0 0,-2-1 0 0 0,1 0 1 0 0,0 0-1 0 0,0 0 1 0 0,-1 0-1 0 0,0-1 0 0 0,1 0 1 0 0,-1 1-1 0 0,0-1 0 0 0,0-1 1 0 0,0 1-1 0 0,-1 0 1 0 0,1-1-1 0 0,0 0 0 0 0,-1 0 1 0 0,1 0-1 0 0,0-1 1 0 0,-5 1-25 0 0,-28 8-1849 0 0,11-7-2361 0 0,7-4-2265 0 0</inkml:trace>
  <inkml:trace contextRef="#ctx0" brushRef="#br0" timeOffset="-4037.976">530 6 5521 0 0,'0'0'7410'0'0,"0"0"-5440"0"0,-5 9-1635 0 0,-11 18-99 0 0,1 1-1 0 0,2 1 1 0 0,1 0-1 0 0,1 1 1 0 0,1 0-1 0 0,2 0 1 0 0,1 1 0 0 0,2 0-1 0 0,1 0 1 0 0,1 1-1 0 0,1-1 1 0 0,2 1-1 0 0,2 1-235 0 0,-1-26 18 0 0,1 0 1 0 0,1 0-1 0 0,-1-1 0 0 0,1 1 0 0 0,0-1 0 0 0,1 0 0 0 0,-1 0 1 0 0,1 0-1 0 0,1 0 0 0 0,-1-1 0 0 0,1 0 0 0 0,0 0 0 0 0,0 0 0 0 0,0 0 1 0 0,1-1-1 0 0,-1 0 0 0 0,1 0 0 0 0,0 0 0 0 0,0-1 0 0 0,2 1-18 0 0,51 7-6909 0 0,-42-15 221 0 0</inkml:trace>
  <inkml:trace contextRef="#ctx0" brushRef="#br0" timeOffset="-3788.356">1069 140 8537 0 0,'0'0'6461'0'0,"0"7"-5090"0"0,-5 12-1208 0 0,0 1 0 0 0,-2-2 0 0 0,0 1 0 0 0,-1-1 0 0 0,-1 0 0 0 0,0 0 0 0 0,-1-1 0 0 0,-1-1-1 0 0,-1 0 1 0 0,-1 0 0 0 0,0-1 0 0 0,0-1 0 0 0,-2 0 0 0 0,0-1 0 0 0,-7 5-163 0 0,-22 26-4 0 0,40-40-187 0 0,-32 28-52 0 0,9-28-4216 0 0,21-12-452 0 0,5-10-3174 0 0</inkml:trace>
  <inkml:trace contextRef="#ctx0" brushRef="#br0" timeOffset="-3618.164">873 207 6249 0 0,'0'0'4972'0'0,"7"9"-3384"0"0,41 50-21 0 0,124 140 1981 0 0,-159-193-5901 0 0,-6-8-1251 0 0,4-6-2338 0 0</inkml:trace>
  <inkml:trace contextRef="#ctx0" brushRef="#br0" timeOffset="-3336.657">1580 156 13805 0 0,'0'0'1352'0'0,"-10"5"-976"0"0,-31 15 148 0 0,23-13-496 0 0,1 1 0 0 0,-1 0 1 0 0,1 2-1 0 0,1 0 0 0 0,0 1 1 0 0,0 0-1 0 0,1 1 0 0 0,1 1 1 0 0,-9 10-30 0 0,22-22 3 0 0,0 1 0 0 0,0-1 0 0 0,0 1-1 0 0,0 0 1 0 0,1-1 0 0 0,-1 1 0 0 0,1 0-1 0 0,-1 0 1 0 0,1-1 0 0 0,-1 1 0 0 0,1 0-1 0 0,0 0 1 0 0,0 0 0 0 0,0 0 0 0 0,0-1-1 0 0,0 1 1 0 0,1 0 0 0 0,-1 0-1 0 0,0 0 1 0 0,1-1 0 0 0,0 1 0 0 0,-1 0-1 0 0,1 0 1 0 0,0-1 0 0 0,0 1 0 0 0,0-1-1 0 0,0 1 1 0 0,0-1 0 0 0,0 1 0 0 0,0-1-1 0 0,0 1 1 0 0,1-1 0 0 0,-1 0-1 0 0,0 0 1 0 0,1 0 0 0 0,-1 0 0 0 0,1 0-1 0 0,0 0 1 0 0,-1 0 0 0 0,1 0 0 0 0,0-1-1 0 0,-1 1 1 0 0,1 0 0 0 0,0-1 0 0 0,1 1-2 0 0,94 23 982 0 0,-85-22-925 0 0,103 16 10 0 0,-141-18-10742 0 0,4-4 3854 0 0</inkml:trace>
  <inkml:trace contextRef="#ctx0" brushRef="#br0" timeOffset="-3087.224">1368 440 6537 0 0,'0'0'8552'0'0,"0"0"-7500"0"0,0 0-960 0 0,0 0 61 0 0,46 30 519 0 0,-31-22-36 0 0,3-1-168 0 0,3-1-184 0 0,-3 1-172 0 0,4 2-64 0 0,-7-2 4 0 0,2 0-52 0 0,-4-1-444 0 0,-3 1-588 0 0,-2-3-873 0 0,-4-1-2247 0 0,5-4-3257 0 0</inkml:trace>
  <inkml:trace contextRef="#ctx0" brushRef="#br0" timeOffset="34989.998">986 764 1684 0 0,'0'0'141'0'0,"-9"2"206"0"0,2 1-60 0 0,-1-1 1 0 0,1 0 0 0 0,-1 0 0 0 0,0-1 0 0 0,0 0 0 0 0,0 0 0 0 0,1 0 0 0 0,-1-1 0 0 0,0-1-1 0 0,0 1 1 0 0,0-1 0 0 0,0-1 0 0 0,1 1 0 0 0,-1-1 0 0 0,1-1 0 0 0,-1 1 0 0 0,1-1 0 0 0,0-1 0 0 0,0 1-1 0 0,0-1 1 0 0,0 0 0 0 0,1-1 0 0 0,-1 0 0 0 0,1 0 0 0 0,1 0 0 0 0,-1-1 0 0 0,1 1 0 0 0,0-1-1 0 0,0-1 1 0 0,-4-5-288 0 0,-70-215 786 0 0,55 138-1452 0 0,20 78 615 0 0,0 1 0 0 0,0-1-1 0 0,1 0 1 0 0,1 0 0 0 0,-1 0 0 0 0,2 0-1 0 0,0 0 1 0 0,0-1 0 0 0,1 1-1 0 0,0 0 1 0 0,1-1 0 0 0,0 1 0 0 0,1 0-1 0 0,0 0 1 0 0,1 0 0 0 0,0 0-1 0 0,1 1 1 0 0,0-1 0 0 0,1 1 0 0 0,0 0-1 0 0,0 0 1 0 0,1 0 0 0 0,1 1-1 0 0,0 0 1 0 0,0 0 0 0 0,0 1-1 0 0,1-1 1 0 0,4-1 51 0 0,-3 2-26 0 0,0 0 0 0 0,1 1 0 0 0,1 0 0 0 0,-1 1 0 0 0,1 0 1 0 0,0 1-1 0 0,0 0 0 0 0,0 0 0 0 0,1 2 0 0 0,0-1 0 0 0,0 1 0 0 0,0 1 0 0 0,0 0 0 0 0,0 1 0 0 0,0 0 0 0 0,0 1 0 0 0,1 0 0 0 0,-1 1 0 0 0,0 1 0 0 0,0-1 0 0 0,0 2 0 0 0,4 1 26 0 0,6 4-30 0 0,-1 1-1 0 0,0 1 1 0 0,0 1-1 0 0,-1 1 0 0 0,0 0 1 0 0,-1 2-1 0 0,-1 0 1 0 0,0 1-1 0 0,-1 1 0 0 0,0 0 1 0 0,-2 1-1 0 0,0 1 0 0 0,-1 1 1 0 0,5 7 30 0 0,-14-6 153 0 0,-1 1 1 0 0,0-1-1 0 0,-2 0 0 0 0,0 1 1 0 0,-2-1-1 0 0,0 1 1 0 0,-1 0-1 0 0,-1-1 0 0 0,-1 1 1 0 0,0-1-1 0 0,-2 0 1 0 0,0 0-1 0 0,-2-1 0 0 0,-2 6-153 0 0,-40 54-32 0 0,11-62-4116 0 0,12-13-2060 0 0</inkml:trace>
  <inkml:trace contextRef="#ctx0" brushRef="#br0" timeOffset="60960.434">843 771 928 0 0,'0'0'480'0'0,"0"0"592"0"0,0 0 1456 0 0,0 0-2528 0 0,0 0-312 0 0,0 0-1656 0 0,0 0-760 0 0</inkml:trace>
  <inkml:trace contextRef="#ctx0" brushRef="#br0" timeOffset="76936.092">2899 846 4044 0 0,'0'0'1639'0'0,"0"0"-395"0"0,0 0-956 0 0,0 0-216 0 0,0 0-26 0 0,0 0 85 0 0,3 3 97 0 0,-1-2-178 0 0,0 1 0 0 0,-1 0 0 0 0,1-1 0 0 0,-1 1 0 0 0,1 0 0 0 0,-1 0-1 0 0,0 0 1 0 0,0 0 0 0 0,0 0 0 0 0,0 0 0 0 0,0 0 0 0 0,0 0 0 0 0,0 1 0 0 0,-1-1 0 0 0,1 0 0 0 0,-1 0 0 0 0,1 1 0 0 0,-1-1-1 0 0,0 0 1 0 0,0 1 0 0 0,0-1 0 0 0,0 0 0 0 0,-1 0 0 0 0,1 1 0 0 0,-1-1 0 0 0,1 0 0 0 0,-1 0 0 0 0,0 1 0 0 0,0-1 0 0 0,0 0-1 0 0,0 0 1 0 0,0 0 0 0 0,0 0 0 0 0,0 0 0 0 0,-1 0 0 0 0,1-1 0 0 0,-1 1 0 0 0,1 0 0 0 0,-1-1 0 0 0,0 1 0 0 0,0-1 0 0 0,0 0-1 0 0,0 1-49 0 0,-96 53 1337 0 0,-38-26-1068 0 0,0-5 0 0 0,-2-7 0 0 0,0-5 0 0 0,0-7 0 0 0,-85-9-269 0 0,215 4 19 0 0,-309-14 1726 0 0,-133-31-1745 0 0,81 7 51 0 0,311 33-37 0 0,-129-13-380 0 0,63-2 706 0 0,122 20-219 0 0,-3-2-1285 0 0,11 0-5009 0 0,-1-1-278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3:37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2466 185 1460 0 0,'0'0'4249'0'0,"0"0"-2445"0"0,0 0-1930 0 0,0 0-515 0 0,0 0 319 0 0,0 0 715 0 0,-3 4 217 0 0,-5 7-140 0 0,-2-1 1 0 0,1 1 0 0 0,-1-2-1 0 0,-1 1 1 0 0,1-1-1 0 0,-2-1 1 0 0,1 0 0 0 0,-1-1-1 0 0,0 0 1 0 0,-1-1 0 0 0,-4 2-471 0 0,-248 63 1055 0 0,144-64-690 0 0,0-5 0 0 0,0-5 0 0 0,0-5 0 0 0,1-6 1 0 0,-102-26-366 0 0,122 24 63 0 0,-207-41 158 0 0,2-13-1 0 0,-34-25-220 0 0,178 32 1559 0 0,145 58-2777 0 0,12 5 61 0 0,9-1-2496 0 0,2 1-4600 0 0,-23 0 4986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19:55.37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4581 2964 1852 0 0,'0'0'7205'0'0,"0"0"-5314"0"0,0 0-2289 0 0,0 0 103 0 0,0 0 550 0 0,-7 0 159 0 0,-507-40 2686 0 0,278 12-2944 0 0,-737-40 1278 0 0,-180 43-1434 0 0,-19 12-1103 0 0,1139 13-4097 0 0,18-2-607 0 0</inkml:trace>
  <inkml:trace contextRef="#ctx0" brushRef="#br0" timeOffset="981.873">156 2668 3848 0 0,'0'0'3995'0'0,"0"0"-1871"0"0,0 0-1813 0 0,0 0-253 0 0,0 0 227 0 0,7 3-28 0 0,10 2-118 0 0,1 0 0 0 0,0-2 0 0 0,0 0 0 0 0,1-1 0 0 0,-1 0-1 0 0,1-2 1 0 0,-1 0 0 0 0,0-1 0 0 0,1-1 0 0 0,-1-1 0 0 0,0 0 0 0 0,0-2-1 0 0,0 0 1 0 0,-1 0 0 0 0,1-2 0 0 0,-1 0 0 0 0,1-2-139 0 0,278-169 632 0 0,-185 96-341 0 0,-3-5-1 0 0,-4-5 1 0 0,-4-5-1 0 0,-5-3 1 0 0,-4-5-1 0 0,-5-4 1 0 0,3-13-291 0 0,286-513 275 0 0,-192 310-33 0 0,-153 272-179 0 0,2 1-1 0 0,3 2 1 0 0,2 2-1 0 0,2 1 1 0 0,2 1-1 0 0,8-3-62 0 0,-35 36-20 0 0,0 0 0 0 0,1 1 0 0 0,1 1-1 0 0,0 0 1 0 0,0 1 0 0 0,1 1 0 0 0,1 0 0 0 0,-1 1-1 0 0,1 1 1 0 0,1 1 0 0 0,-1 1 0 0 0,1 0 0 0 0,0 1-1 0 0,0 1 1 0 0,0 1 0 0 0,1 1 0 0 0,-1 1-1 0 0,0 0 1 0 0,1 1 0 0 0,-1 1 0 0 0,6 2 20 0 0,24 12-23 0 0,1 2 1 0 0,-2 2-1 0 0,-1 2 1 0 0,0 2-1 0 0,-2 2 0 0 0,-1 2 1 0 0,-1 2-1 0 0,-1 2 1 0 0,-2 1-1 0 0,-2 2 1 0 0,-1 2-1 0 0,-1 2 0 0 0,25 36 23 0 0,64 92 766 0 0,-7 6 0 0 0,90 178-766 0 0,-138-230 74 0 0,11 23 203 0 0,6-3 0 0 0,6-5 0 0 0,6-3 0 0 0,6-5 0 0 0,5-5 0 0 0,82 68-277 0 0,-144-150 88 0 0,1-1 0 0 0,2-3-1 0 0,2-2 1 0 0,1-2 0 0 0,2-3 0 0 0,1-2-1 0 0,1-3 1 0 0,1-2 0 0 0,1-3 0 0 0,1-2-1 0 0,0-3 1 0 0,1-3 0 0 0,24 0-88 0 0,-81-12-147 0 0,49 1-95 0 0,-21-11-5488 0 0,-29 5-5 0 0,-4-5-2759 0 0</inkml:trace>
  <inkml:trace contextRef="#ctx0" brushRef="#br0" timeOffset="1496.385">5582 2985 560 0 0,'0'0'6407'0'0,"0"0"-3112"0"0,0 0-2354 0 0,0 0-640 0 0,0 0 229 0 0,-7 1 168 0 0,-275-8 2232 0 0,145-6-2629 0 0,-44 10 0 0 0,99 3-1653 0 0,1-2-3481 0 0,61 1-282 0 0</inkml:trace>
  <inkml:trace contextRef="#ctx0" brushRef="#br0" timeOffset="1885.073">6584 3132 4912 0 0,'0'0'6391'0'0,"0"0"-4511"0"0,-2 8-1452 0 0,-1 6-226 0 0,0 1 1 0 0,-2-1-1 0 0,0 0 1 0 0,0 0-1 0 0,-1 0 1 0 0,-1-1 0 0 0,0 0-1 0 0,-1-1 1 0 0,0 1-1 0 0,-1-1 1 0 0,-1-1-1 0 0,0 0 1 0 0,0 0-1 0 0,-1-1 1 0 0,0 0 0 0 0,-9 5-203 0 0,-30 17-1504 0 0,16-17-2968 0 0,22-10-723 0 0</inkml:trace>
  <inkml:trace contextRef="#ctx0" brushRef="#br0" timeOffset="2072.998">6370 3207 11205 0 0,'0'0'2600'0'0,"0"0"-1940"0"0,39 56-68 0 0,-21-31 228 0 0,2 3-91 0 0,0-1-269 0 0,0-2-160 0 0,-3-1-300 0 0,1-1-124 0 0,-1-2-460 0 0,0 2-425 0 0,-3-2-455 0 0,0-1-680 0 0,-4-7-1788 0 0,5-1-2665 0 0</inkml:trace>
  <inkml:trace contextRef="#ctx0" brushRef="#br0" timeOffset="4233.463">5761 3079 952 0 0,'0'0'6153'0'0,"0"0"-4593"0"0,0 0-1953 0 0,0 0-160 0 0,0 0 379 0 0,0 0 252 0 0,-6-1-5 0 0,-291-18 1709 0 0,8-23 1 0 0,92 11-1530 0 0,-2 8 1 0 0,-105 6-254 0 0,237 14-5511 0 0,35-3 246 0 0</inkml:trace>
  <inkml:trace contextRef="#ctx0" brushRef="#br0" timeOffset="5382.779">623 2800 1344 0 0,'0'0'1327'0'0,"0"0"1838"0"0,-7 0-1778 0 0,-384 2 4959 0 0,167-30-5443 0 0,229 24-7815 0 0,4-2 184 0 0</inkml:trace>
  <inkml:trace contextRef="#ctx0" brushRef="#br0" timeOffset="10751.109">2868 1 4072 0 0,'0'0'1532'0'0,"0"0"-271"0"0,0 0-687 0 0,0 0-526 0 0,0 0 12 0 0,0 0 431 0 0,1 5 181 0 0,6 24-281 0 0,-2 0 0 0 0,0 1 0 0 0,-3 0 0 0 0,0-1 0 0 0,-2 1 0 0 0,-1 0 0 0 0,-1 0 0 0 0,-1 0 0 0 0,-3 3-391 0 0,-10 75 413 0 0,6 0 0 0 0,4 0 0 0 0,5 45-413 0 0,-20 193 380 0 0,23-105 956 0 0,-10 56-799 0 0,-53 246 272 0 0,48-451-613 0 0,4-1 0 0 0,3 1 0 0 0,7 84-196 0 0,0-75 187 0 0,-7 3-2216 0 0,9-97-2718 0 0,4-7-4946 0 0</inkml:trace>
  <inkml:trace contextRef="#ctx0" brushRef="#br0" timeOffset="11342.879">2456 3070 9881 0 0,'0'0'2239'0'0,"0"0"-1524"0"0,-2 7-406 0 0,-1 185 3297 0 0,11-83-3105 0 0,-9-90-723 0 0,6 46 215 0 0,18-31-5721 0 0,-14-27-554 0 0</inkml:trace>
  <inkml:trace contextRef="#ctx0" brushRef="#br0" timeOffset="11717.118">2731 3399 4348 0 0,'0'0'5054'0'0,"0"0"-3740"0"0,0 0-949 0 0,0 0 216 0 0,0 7 120 0 0,0 31 309 0 0,1-36-944 0 0,1-1 0 0 0,0 1 0 0 0,-1-1 0 0 0,1 0 0 0 0,0 0 0 0 0,0 0 0 0 0,0 1 0 0 0,-1-2 0 0 0,1 1 0 0 0,0 0 0 0 0,0 0 0 0 0,1-1 0 0 0,-1 1 0 0 0,0-1 1 0 0,0 0-1 0 0,0 1 0 0 0,0-1 0 0 0,0 0 0 0 0,0 0 0 0 0,1 0 0 0 0,-1-1 0 0 0,0 1 0 0 0,0-1 0 0 0,0 1 0 0 0,0-1 0 0 0,0 1 0 0 0,0-1 0 0 0,0 0 0 0 0,0 0 1 0 0,0 0-1 0 0,0 0 0 0 0,-1 0 0 0 0,1-1 0 0 0,1 0-66 0 0,1-1-35 0 0,0-1 1 0 0,0 1-1 0 0,0-1 1 0 0,0 0 0 0 0,0 0-1 0 0,-1 0 1 0 0,0-1-1 0 0,0 1 1 0 0,0-1 0 0 0,0 1-1 0 0,-1-1 1 0 0,0 0-1 0 0,0 0 1 0 0,0 0-1 0 0,0-1 1 0 0,-1 1 0 0 0,0 0-1 0 0,0-1 1 0 0,-1 1-1 0 0,1 0 1 0 0,-1-1-1 0 0,0 1 1 0 0,-1-1 0 0 0,1 1-1 0 0,-1 0 1 0 0,0-1-1 0 0,0 1 1 0 0,-1 0-1 0 0,0 0 1 0 0,0 0 0 0 0,0 0-1 0 0,0 0 1 0 0,-1 0-1 0 0,0 0 1 0 0,0 1-1 0 0,0 0 1 0 0,0-1 0 0 0,-1 1-1 0 0,1 0 1 0 0,-1 1-1 0 0,0-1 1 0 0,-1 1 0 0 0,1-1-1 0 0,-1 1 1 0 0,1 1-1 0 0,-1-1 1 0 0,0 0-1 0 0,0 1 1 0 0,0 0 34 0 0,2 2 11 0 0,1 0 1 0 0,0 0-1 0 0,-1 0 0 0 0,1 0 0 0 0,0 0 1 0 0,-1 0-1 0 0,1 1 0 0 0,0-1 1 0 0,-1 1-1 0 0,1 0 0 0 0,0 0 1 0 0,0-1-1 0 0,0 1 0 0 0,-1 1 0 0 0,1-1 1 0 0,0 0-1 0 0,0 0 0 0 0,1 1 1 0 0,-1-1-1 0 0,0 1 0 0 0,0 0 1 0 0,1 0-1 0 0,-1-1 0 0 0,1 1 1 0 0,0 0-1 0 0,-1 0 0 0 0,1 0 0 0 0,0 0 1 0 0,0 1-1 0 0,0-1 0 0 0,0 0 1 0 0,1 0-1 0 0,-1 1 0 0 0,1-1 1 0 0,-1 0-1 0 0,1 1 0 0 0,0-1 0 0 0,0 2-11 0 0,-9 96 638 0 0,9-100-643 0 0,0 7-264 0 0,8 48 605 0 0,25-44-6768 0 0,-18-15 371 0 0</inkml:trace>
  <inkml:trace contextRef="#ctx0" brushRef="#br0" timeOffset="12050.13">3098 3459 3604 0 0,'0'0'7412'0'0,"0"0"-5214"0"0,0 0-1984 0 0,0 0-159 0 0,0 0 35 0 0,0 0 165 0 0,0 0 138 0 0,0 0 29 0 0,0 0-159 0 0,22-1 595 0 0,-18-3-864 0 0,-1 1-1 0 0,0-1 1 0 0,0 0 0 0 0,-1 0-1 0 0,1 0 1 0 0,-1 0-1 0 0,0 0 1 0 0,0 0 0 0 0,0 0-1 0 0,-1-1 1 0 0,1 1-1 0 0,-1-1 1 0 0,0 0 0 0 0,-1 1-1 0 0,1-1 1 0 0,-1 1 0 0 0,0-1-1 0 0,0 0 1 0 0,0 1-1 0 0,0-1 1 0 0,-1 0 0 0 0,0 1-1 0 0,0-1 1 0 0,0 1-1 0 0,-1-1 1 0 0,0 1 0 0 0,1-1-1 0 0,-1 1 1 0 0,-1 0-1 0 0,1 0 1 0 0,-1 0 0 0 0,1 0-1 0 0,-1 1 1 0 0,0-1 0 0 0,-1 1-1 0 0,1 0 1 0 0,0-1-1 0 0,-1 1 1 0 0,0 1 0 0 0,0-1-1 0 0,0 1 1 0 0,0-1-1 0 0,0 1 1 0 0,0 0 0 0 0,-1 1-1 0 0,1-1 1 0 0,0 1 0 0 0,-1 0-1 0 0,0 0 1 0 0,-1 0 6 0 0,2 3 13 0 0,0 1 0 0 0,0 0 0 0 0,0 0 0 0 0,1 0 0 0 0,-1 1 0 0 0,1-1 0 0 0,0 1 0 0 0,0 0 0 0 0,0 0 0 0 0,0 0 0 0 0,1 0 0 0 0,-1 1 0 0 0,1-1 0 0 0,0 0 0 0 0,1 1 0 0 0,-1 0 0 0 0,1-1 0 0 0,0 1 0 0 0,0 0 0 0 0,0 0 0 0 0,1 0 0 0 0,-1 0 0 0 0,1-1 0 0 0,0 1 0 0 0,1 0 0 0 0,-1 0 0 0 0,1 0 0 0 0,0 0 0 0 0,0-1 0 0 0,1 1 0 0 0,1 3-13 0 0,44 43-394 0 0,-1-42-7262 0 0,-29-14-50 0 0</inkml:trace>
  <inkml:trace contextRef="#ctx0" brushRef="#br0" timeOffset="18709.064">3054 2815 3220 0 0,'0'0'7297'0'0,"0"0"-6101"0"0,0 0-580 0 0,0 0-220 0 0,0 0 244 0 0,0 0 8 0 0,0 0-308 0 0,0 0-340 0 0,0 0-92 0 0,-27 26-48 0 0,27-18-64 0 0,2 1-368 0 0,5 1-820 0 0,2-2-1600 0 0,0-4-2625 0 0</inkml:trace>
  <inkml:trace contextRef="#ctx0" brushRef="#br0" timeOffset="18974.926">3306 2835 7553 0 0,'0'0'4392'0'0,"0"0"-3624"0"0,0 0-768 0 0,0 0-612 0 0,0 0 380 0 0,0 0 232 0 0,0 0-4 0 0,0 0 4 0 0,0 0-1376 0 0,0 0-1136 0 0,3 30-2365 0 0,6-28 1777 0 0</inkml:trace>
  <inkml:trace contextRef="#ctx0" brushRef="#br0" timeOffset="18975.926">3596 2862 5196 0 0,'0'0'5469'0'0,"0"0"-4877"0"0,45 0-372 0 0,-37 0-28 0 0,2 4-192 0 0,-1-1-116 0 0,-1 3-384 0 0,-4 0-1204 0 0,1-1-1584 0 0,0-1-2773 0 0</inkml:trace>
  <inkml:trace contextRef="#ctx0" brushRef="#br0" timeOffset="19224.512">4005 2892 8733 0 0,'0'0'5664'0'0,"0"0"-5312"0"0,0 0-352 0 0,0 0-316 0 0,0 0-164 0 0,0 0-592 0 0,0 0-220 0 0,0 0-460 0 0,0 0-816 0 0,0 0-2021 0 0</inkml:trace>
  <inkml:trace contextRef="#ctx0" brushRef="#br0" timeOffset="19225.512">4263 2930 10105 0 0,'0'0'1368'0'0,"0"0"-1368"0"0,0 0-92 0 0,0 0 80 0 0,0 0-40 0 0,0 0-540 0 0,0 0-608 0 0,40-3-680 0 0,-36 6-1037 0 0,1 1-1191 0 0</inkml:trace>
  <inkml:trace contextRef="#ctx0" brushRef="#br0" timeOffset="19473.027">4753 2955 3708 0 0,'0'0'1056'0'0,"0"0"-1056"0"0,0 0-64 0 0,0 0-264 0 0,0 0-1600 0 0</inkml:trace>
  <inkml:trace contextRef="#ctx0" brushRef="#br0" timeOffset="19474.027">5045 2963 5653 0 0,'53'-5'5584'0'0,"-16"0"-5160"0"0,1 0-424 0 0,-15 3 0 0 0,-4 0-12 0 0,4-1 12 0 0,2-1-324 0 0,1 1-344 0 0,-2 3-276 0 0,-2 0-104 0 0,0 2-508 0 0,-1 3-1273 0 0,-6-2-207 0 0</inkml:trace>
  <inkml:trace contextRef="#ctx0" brushRef="#br0" timeOffset="19642.252">5548 2994 588 0 0,'0'0'1864'0'0,"41"10"-376"0"0,-20-7-344 0 0,1 2-283 0 0,0 0-209 0 0,-5-1-28 0 0,-3 1-248 0 0,-4-1-376 0 0,-1 1-80 0 0,-4 0-280 0 0,2 2-616 0 0,-2-1-197 0 0,0 0-667 0 0,-1-2-740 0 0</inkml:trace>
  <inkml:trace contextRef="#ctx0" brushRef="#br0" timeOffset="21263.083">5678 2972 272 0 0,'0'0'0'0'0,"0"0"-272"0"0</inkml:trace>
  <inkml:trace contextRef="#ctx0" brushRef="#br0" timeOffset="22984.351">5829 3128 2604 0 0,'0'0'1097'0'0,"0"0"-127"0"0,0 0-160 0 0,-9-1 1 0 0,-233-50 4549 0 0,-20-3-3702 0 0,-219-5-1220 0 0,428 48-80 0 0,-17-5-97 0 0,1 4-1 0 0,-2 2 0 0 0,1 3 1 0 0,-1 4-1 0 0,-22 3-260 0 0,65 4-357 0 0,31 5-627 0 0,344 26-415 0 0,-214-29 1137 0 0,-71-2 226 0 0,33 0 131 0 0,-1 4 0 0 0,-1 4 0 0 0,0 5 0 0 0,25 10-95 0 0,27 40-399 0 0,-184-68 463 0 0,-68-24 592 0 0,-1 4 0 0 0,0 5 1 0 0,-2 4-1 0 0,-19 5-656 0 0,128 7 2 0 0,-693-65 737 0 0,-97-25-428 0 0,8 55 438 0 0,91 11-632 0 0,109 19-89 0 0,35-19-40 0 0,21 12 36 0 0,278-13 464 0 0,272 38-1063 0 0,-11-9 574 0 0,0 0 1 0 0,0-1 0 0 0,1 0-1 0 0,-1-1 1 0 0,1-1 0 0 0,0 0-1 0 0,0 0 1 0 0,0-1-1 0 0,-1-1 1 0 0,1 0 0 0 0,0-1-1 0 0,8-2 1 0 0,2 1-74 0 0,283-28-1703 0 0,-350 54 1177 0 0,-138-2 648 0 0,213-25-2762 0 0,-9 2-3234 0 0,-12 2 815 0 0</inkml:trace>
  <inkml:trace contextRef="#ctx0" brushRef="#br1" timeOffset="46783.117">4432 2944 4620 0 0,'0'0'927'0'0,"0"0"787"0"0,0 0-128 0 0,0 0-520 0 0,0 0-129 0 0,0 0-142 0 0,-6-5-201 0 0,-62-26 348 0 0,66 31-951 0 0,1 0-1 0 0,-1-1 1 0 0,0 1-1 0 0,1 0 1 0 0,-1 0 0 0 0,1 0-1 0 0,-1 0 1 0 0,0 0-1 0 0,1 0 1 0 0,-1 0 0 0 0,1 0-1 0 0,-1 1 1 0 0,0-1-1 0 0,1 1 1 0 0,-1-1 0 0 0,1 1-1 0 0,-1 0 1 0 0,1-1-1 0 0,0 1 1 0 0,-1 0 0 0 0,1 0-1 0 0,0 0 1 0 0,0 0-1 0 0,-1 0 1 0 0,1 0 0 0 0,0 1-1 0 0,0-1 1 0 0,0 0 0 0 0,0 0-1 0 0,0 1 1 0 0,1-1-1 0 0,-1 1 1 0 0,0-1 0 0 0,1 1-1 0 0,-1-1 1 0 0,1 1-1 0 0,-1-1 1 0 0,1 1 0 0 0,0-1-1 0 0,-1 1 1 0 0,1 0-1 0 0,0-1 1 0 0,0 1 0 0 0,0-1-1 0 0,1 1 1 0 0,-1 0-1 0 0,0-1 1 0 0,0 1 0 0 0,1-1-1 0 0,-1 1 1 0 0,1-1-1 0 0,0 2 10 0 0,1 1 108 0 0,0 1 0 0 0,0-1 0 0 0,0 0 0 0 0,0 0 0 0 0,1 0 0 0 0,-1 0 0 0 0,1 0 0 0 0,0-1 0 0 0,0 1 0 0 0,1-1 0 0 0,-1 0 0 0 0,1 0 0 0 0,-1 0 0 0 0,1 0 0 0 0,0-1 0 0 0,0 0 0 0 0,0 1 0 0 0,0-1 0 0 0,1-1 0 0 0,-1 1 0 0 0,1-1 0 0 0,-1 1 0 0 0,1-1-1 0 0,-1-1 1 0 0,1 1 0 0 0,0-1 0 0 0,-1 1 0 0 0,1-1 0 0 0,0-1 0 0 0,-1 1 0 0 0,1-1 0 0 0,-1 1 0 0 0,1-1 0 0 0,-1-1 0 0 0,1 1 0 0 0,-1-1 0 0 0,1 1 0 0 0,0-2-108 0 0,-4 0-2 0 0,0 0 1 0 0,1 0-1 0 0,-1 1 1 0 0,0-2-1 0 0,-1 1 1 0 0,1 0-1 0 0,0 0 1 0 0,-1 0-1 0 0,0 0 1 0 0,0 0-1 0 0,0 0 0 0 0,0 0 1 0 0,0-1-1 0 0,-1 1 1 0 0,1 0-1 0 0,-1 0 1 0 0,0 0-1 0 0,0 0 1 0 0,0 0-1 0 0,0 0 1 0 0,-1 0-1 0 0,1 1 1 0 0,-1-1-1 0 0,1 0 1 0 0,-1 1-1 0 0,0-1 0 0 0,0 1 1 0 0,0-1-1 0 0,-1 1 1 0 0,1 0-1 0 0,0 0 1 0 0,-1 0-1 0 0,1 1 1 0 0,-1-1-1 0 0,0 0 1 0 0,0 1-1 0 0,0 0 1 0 0,0-1-1 0 0,1 1 1 0 0,-4 0 1 0 0,2 2-22 0 0,1 1 1 0 0,-1-1-1 0 0,1 1 1 0 0,-1 0-1 0 0,1 0 1 0 0,0 1-1 0 0,0-1 1 0 0,0 0-1 0 0,0 1 1 0 0,0 0-1 0 0,1 0 1 0 0,-1 0-1 0 0,1 0 1 0 0,0 0-1 0 0,0 0 1 0 0,0 1-1 0 0,0-1 1 0 0,0 1-1 0 0,1 0 1 0 0,0-1-1 0 0,-1 1 0 0 0,1 0 1 0 0,1 0-1 0 0,-1-1 1 0 0,0 1-1 0 0,1 0 1 0 0,0 0-1 0 0,0 0 1 0 0,0 0-1 0 0,1 0 1 0 0,-1 0-1 0 0,1 1 22 0 0,1-3 92 0 0,0 0 0 0 0,0 0 0 0 0,1 0 0 0 0,-1-1-1 0 0,0 1 1 0 0,1-1 0 0 0,-1 1 0 0 0,0-1 0 0 0,1 0-1 0 0,0 0 1 0 0,-1 0 0 0 0,1 0 0 0 0,0-1 0 0 0,-1 1-1 0 0,1-1 1 0 0,0 0 0 0 0,0 1 0 0 0,-1-1 0 0 0,1 0-1 0 0,0-1 1 0 0,0 1 0 0 0,0 0 0 0 0,-1-1-1 0 0,1 0 1 0 0,0 1 0 0 0,-1-1 0 0 0,1 0 0 0 0,-1 0-1 0 0,1-1 1 0 0,-1 1 0 0 0,1 0 0 0 0,-1-1 0 0 0,0 0-1 0 0,0 1 1 0 0,0-1 0 0 0,0 0 0 0 0,0 0 0 0 0,0 0-1 0 0,0 0 1 0 0,1-3-92 0 0,-31-30-2159 0 0,-3 35-7386 0 0,24 8 3180 0 0</inkml:trace>
  <inkml:trace contextRef="#ctx0" brushRef="#br1" timeOffset="47111.449">4256 3321 5412 0 0,'0'0'1856'0'0,"0"0"-109"0"0,0 0-59 0 0,0 0-304 0 0,0 0-484 0 0,0 0-338 0 0,0 0-193 0 0,0 0-164 0 0,0 0-137 0 0,9-17-500 0 0,-1 17 468 0 0,1 1 0 0 0,-1 0-1 0 0,1 1 1 0 0,-1 0 0 0 0,0 0 0 0 0,0 0-1 0 0,0 1 1 0 0,0 1 0 0 0,0-1 0 0 0,-1 1-1 0 0,0 1 1 0 0,1-1 0 0 0,-2 1 0 0 0,1 0-1 0 0,0 1 1 0 0,-1 0 0 0 0,0 0 0 0 0,3 4-36 0 0,-8-6 65 0 0,-1 0 0 0 0,0 0 0 0 0,0 0 0 0 0,0 0 0 0 0,0 0 0 0 0,-1 0 1 0 0,0 0-1 0 0,1 0 0 0 0,-1 0 0 0 0,-1 0 0 0 0,1 0 0 0 0,-1-1 0 0 0,1 1 1 0 0,-1-1-1 0 0,0 1 0 0 0,0-1 0 0 0,-1 1 0 0 0,1-1 0 0 0,-1 0 0 0 0,1 0 1 0 0,-1 0-1 0 0,0-1 0 0 0,0 1 0 0 0,0-1 0 0 0,0 1 0 0 0,-1-1 0 0 0,1 0 1 0 0,-1 0-1 0 0,-1 0-65 0 0,-34 23-3130 0 0,34-24 75 0 0,2-1-2012 0 0</inkml:trace>
  <inkml:trace contextRef="#ctx0" brushRef="#br1" timeOffset="47374.502">4459 3354 8689 0 0,'0'0'1816'0'0,"0"0"-1003"0"0,0 0-597 0 0,0 0 186 0 0,0 0 310 0 0,-7 5 34 0 0,4-4-732 0 0,0 1 1 0 0,0-1 0 0 0,0 1-1 0 0,0 0 1 0 0,0 0-1 0 0,0 0 1 0 0,1 0-1 0 0,-1 1 1 0 0,1-1 0 0 0,-1 1-1 0 0,1-1 1 0 0,0 1-1 0 0,0 0 1 0 0,0 0 0 0 0,0 0-1 0 0,1 0 1 0 0,-1 0-1 0 0,1 0 1 0 0,0 1-1 0 0,0-1 1 0 0,0 0 0 0 0,0 1-1 0 0,0-1 1 0 0,1 1-1 0 0,0-1 1 0 0,-1 1-1 0 0,1-1 1 0 0,1 1 0 0 0,-1-1-1 0 0,0 1 1 0 0,1-1-1 0 0,0 0 1 0 0,0 1-1 0 0,0-1 1 0 0,0 0 0 0 0,0 1-1 0 0,1-1 1 0 0,-1 0-1 0 0,1 0 1 0 0,0 0-1 0 0,0 0 1 0 0,0-1 0 0 0,2 3-15 0 0,63 17-906 0 0,-17-23-5657 0 0,-28-4 655 0 0</inkml:trace>
  <inkml:trace contextRef="#ctx0" brushRef="#br1" timeOffset="47624.508">4825 3537 8433 0 0,'0'0'4896'0'0,"0"0"-4348"0"0,0 0-344 0 0,0 0 252 0 0,0 0 452 0 0,-50 6-244 0 0,30-6-420 0 0,-3 0-119 0 0,0-1-125 0 0,3 0-333 0 0,-2-2-555 0 0,2 1-428 0 0,6-3-1228 0 0,5 1-3220 0 0</inkml:trace>
  <inkml:trace contextRef="#ctx0" brushRef="#br1" timeOffset="47625.508">4825 3438 10829 0 0,'0'0'2272'0'0,"0"0"-1496"0"0,0 0-572 0 0,0 0 224 0 0,0 0 180 0 0,-41-8-320 0 0,22 6-212 0 0,-3 0-76 0 0,-1 1-856 0 0,2-1-644 0 0,7 1-2660 0 0,-4-4-2721 0 0</inkml:trace>
  <inkml:trace contextRef="#ctx0" brushRef="#br1" timeOffset="47888.002">4967 3384 9533 0 0,'0'0'3245'0'0,"0"0"-2470"0"0,0 0-567 0 0,0 0-83 0 0,0 0 110 0 0,0 0-29 0 0,0 0-55 0 0,0 0-143 0 0,4 0-227 0 0,6 0 245 0 0,0 0-1 0 0,0 1 0 0 0,-1 0 0 0 0,1 1 0 0 0,-1 0 1 0 0,1 0-1 0 0,-1 1 0 0 0,0 0 0 0 0,0 1 0 0 0,0 0 1 0 0,0 1-1 0 0,-1-1 0 0 0,0 2 0 0 0,0-1 0 0 0,4 4-25 0 0,-11-5 66 0 0,-1 0-1 0 0,1 0 1 0 0,-1 1 0 0 0,1-1-1 0 0,-1 0 1 0 0,0 0-1 0 0,-1 1 1 0 0,1-1-1 0 0,-1 0 1 0 0,0 0-1 0 0,0 0 1 0 0,0 0-1 0 0,-1 0 1 0 0,1 0 0 0 0,-1 0-1 0 0,0 0 1 0 0,0 0-1 0 0,0-1 1 0 0,-1 1-1 0 0,1-1 1 0 0,-1 0-1 0 0,0 0 1 0 0,0 0 0 0 0,0 0-1 0 0,0 0 1 0 0,-1 0-1 0 0,1-1 1 0 0,-1 0-1 0 0,1 1 1 0 0,-1-1-1 0 0,0-1 1 0 0,0 1-1 0 0,-1 0-65 0 0,-13 12 66 0 0,17-14-61 0 0,0 0-1 0 0,0 1 0 0 0,0-1 1 0 0,0 0-1 0 0,0 0 0 0 0,0 1 1 0 0,0-1-1 0 0,0 1 0 0 0,0-1 1 0 0,0 1-1 0 0,1-1 0 0 0,-1 1 0 0 0,0 0 1 0 0,0-1-1 0 0,0 1 0 0 0,1 0 1 0 0,-1-1-1 0 0,0 1 0 0 0,1 0 1 0 0,-1 0-1 0 0,1 0 0 0 0,-1 0 1 0 0,1 0-1 0 0,-1 0 0 0 0,1 0 1 0 0,0 0-1 0 0,-1 0 0 0 0,1 0 1 0 0,0 0-1 0 0,0 0 0 0 0,0 0 1 0 0,0 0-1 0 0,-1 0 0 0 0,2 0 1 0 0,-1 0-1 0 0,0 0 0 0 0,0 0 1 0 0,0 0-1 0 0,0 0 0 0 0,1 0 1 0 0,-1 0-1 0 0,0 0 0 0 0,1 0 1 0 0,-1 0-1 0 0,1 0 0 0 0,-1-1 1 0 0,1 1-1 0 0,-1 0 0 0 0,1 0 1 0 0,0 0-1 0 0,-1 0 0 0 0,1-1 1 0 0,0 1-1 0 0,0 0 0 0 0,0-1 1 0 0,-1 1-1 0 0,1-1 0 0 0,0 1 1 0 0,1 0-5 0 0,67 6 720 0 0,26-12-1356 0 0,-32-3-7545 0 0,-49 5 2388 0 0</inkml:trace>
  <inkml:trace contextRef="#ctx0" brushRef="#br1" timeOffset="48197.959">5431 3655 12389 0 0,'0'0'1498'0'0,"0"0"-1078"0"0,0 0 30 0 0,0 0 198 0 0,0 0-132 0 0,0 0-230 0 0,0 0-200 0 0,0 0-248 0 0,7-1 66 0 0,-4 1 92 0 0,0 1 0 0 0,0-1 0 0 0,1 0 0 0 0,-1-1 1 0 0,0 1-1 0 0,0 0 0 0 0,1-1 0 0 0,-1 0 0 0 0,0 0 0 0 0,0 0 0 0 0,0 0 0 0 0,0 0 1 0 0,0-1-1 0 0,0 1 0 0 0,-1-1 0 0 0,1 0 0 0 0,0 0 0 0 0,-1 0 0 0 0,1 0 1 0 0,-1 0-1 0 0,0 0 0 0 0,1-1 0 0 0,-1 1 0 0 0,0-1 0 0 0,-1 0 0 0 0,1 1 1 0 0,0-1-1 0 0,-1 0 0 0 0,0 0 0 0 0,1 0 0 0 0,-1 0 0 0 0,0 0 0 0 0,-1 0 1 0 0,1-1-1 0 0,0 1 0 0 0,-1 0 0 0 0,0 0 0 0 0,0 0 0 0 0,0-1 0 0 0,0 1 1 0 0,0 0-1 0 0,-1 0 0 0 0,0-1 0 0 0,1 1 0 0 0,-1 0 0 0 0,0 0 0 0 0,0 0 1 0 0,-1 0-1 0 0,1 0 0 0 0,-1 0 0 0 0,1 0 0 0 0,-1 0 4 0 0,-1 1-22 0 0,-1-1 1 0 0,1 0-1 0 0,-1 1 0 0 0,1 0 1 0 0,-1 0-1 0 0,0 0 0 0 0,1 0 1 0 0,-1 1-1 0 0,0-1 0 0 0,0 1 1 0 0,0 0-1 0 0,-1 0 1 0 0,1 1-1 0 0,0-1 0 0 0,0 1 1 0 0,0 0-1 0 0,-1 0 0 0 0,1 0 1 0 0,0 1-1 0 0,0-1 0 0 0,0 1 1 0 0,0 0-1 0 0,0 0 0 0 0,0 0 1 0 0,0 1-1 0 0,0 0 0 0 0,0-1 1 0 0,0 1-1 0 0,1 1 0 0 0,-1-1 1 0 0,1 0-1 0 0,0 1 0 0 0,-1 0 1 0 0,1 0-1 0 0,0 0 0 0 0,1 0 1 0 0,-1 0-1 0 0,1 0 0 0 0,-1 1 1 0 0,1 0-1 0 0,0-1 0 0 0,0 1 1 0 0,0 0-1 0 0,1 0 0 0 0,-1 0 1 0 0,1 0-1 0 0,0 0 0 0 0,0 0 1 0 0,1 0-1 0 0,-1 0 0 0 0,1 0 1 0 0,0 1-1 0 0,0 2 22 0 0,29 27-1091 0 0,1-25-4645 0 0,-9-8-223 0 0</inkml:trace>
  <inkml:trace contextRef="#ctx0" brushRef="#br1" timeOffset="48491.242">5663 3664 9533 0 0,'0'0'2016'0'0,"0"0"-1329"0"0,0 0-258 0 0,0 0 279 0 0,0 0-127 0 0,0 0-228 0 0,0 0-39 0 0,0 0 8 0 0,0 0 56 0 0,32-7 974 0 0,-31 5-1356 0 0,0 1 1 0 0,1-1-1 0 0,-1 0 0 0 0,0 0 1 0 0,-1 1-1 0 0,1-1 0 0 0,0 0 1 0 0,0 0-1 0 0,-1 0 0 0 0,1 0 1 0 0,-1 0-1 0 0,0 0 0 0 0,1 0 1 0 0,-1 0-1 0 0,0 0 1 0 0,0 0-1 0 0,0 0 0 0 0,-1-1 1 0 0,1 1-1 0 0,0 0 0 0 0,-1 0 1 0 0,0 0-1 0 0,1 1 0 0 0,-1-1 1 0 0,0 0-1 0 0,0 0 0 0 0,0 0 1 0 0,0 0-1 0 0,0 1 0 0 0,0-1 1 0 0,-1 0-1 0 0,1 1 1 0 0,0-1-1 0 0,-1 1 0 0 0,1 0 1 0 0,-1-1-1 0 0,0 1 0 0 0,1 0 1 0 0,-1 0-1 0 0,0 0 0 0 0,0 0 1 0 0,0 0-1 0 0,0 1 0 0 0,0-1 1 0 0,0 0-1 0 0,0 1 0 0 0,0-1 1 0 0,0 1-1 0 0,0 0 1 0 0,0 0-1 0 0,0 0 0 0 0,0 0 1 0 0,0 0-1 0 0,0 0 0 0 0,0 1 1 0 0,0-1-1 0 0,0 1 0 0 0,0-1 1 0 0,0 1-1 0 0,0 0 0 0 0,0-1 1 0 0,-1 2 3 0 0,-1-1 11 0 0,-1 1 0 0 0,0-1 0 0 0,1 1 1 0 0,-1 1-1 0 0,1-1 0 0 0,0 0 0 0 0,0 1 0 0 0,0 0 1 0 0,0 0-1 0 0,0 0 0 0 0,1 0 0 0 0,-1 1 0 0 0,1 0 0 0 0,0-1 1 0 0,0 1-1 0 0,0 0 0 0 0,0 1 0 0 0,0 1-11 0 0,34 14-112 0 0,-6-16-7381 0 0,-15-5-1282 0 0</inkml:trace>
  <inkml:trace contextRef="#ctx0" brushRef="#br0" timeOffset="106769.984">4366 2951 600 0 0,'0'0'739'0'0,"0"0"-293"0"0,0 0-313 0 0,0 0-2 0 0,0 0 366 0 0,0 0 1093 0 0,0 0-290 0 0,10-14 2029 0 0,-10 15-3277 0 0,0 0 1 0 0,0 0-1 0 0,1 0 1 0 0,-1 0-1 0 0,0 0 1 0 0,1 0-1 0 0,-1 0 0 0 0,1 0 1 0 0,-1 0-1 0 0,1 0 1 0 0,-1 0-1 0 0,1-1 1 0 0,0 1-1 0 0,0 0 1 0 0,-1 0-1 0 0,1-1 1 0 0,0 1-1 0 0,0-1 0 0 0,0 1 1 0 0,-1 0-1 0 0,1-1 1 0 0,0 0-1 0 0,0 1 1 0 0,0-1-1 0 0,0 1 1 0 0,0-1-1 0 0,0 0 1 0 0,0 0-1 0 0,0 0 0 0 0,0 1 1 0 0,0-1-1 0 0,0 0 1 0 0,0 0-1 0 0,0-1 1 0 0,0 1-1 0 0,0 0 1 0 0,0 0-1 0 0,0 0 1 0 0,0-1-1 0 0,0 1 1 0 0,0 0-1 0 0,0-1 0 0 0,0 1 1 0 0,0-1-1 0 0,0 1 1 0 0,0-1-1 0 0,-1 1 1 0 0,1-1-1 0 0,0 0 1 0 0,0 1-1 0 0,-1-1 1 0 0,1 0-1 0 0,0 0 0 0 0,-1 0 1 0 0,1 1-1 0 0,-1-1 1 0 0,1 0-1 0 0,-1 0 1 0 0,1 0-1 0 0,-1 0 1 0 0,0 0-1 0 0,1 0-52 0 0,-2 2-11 0 0,0-1-1 0 0,0 1 1 0 0,0 0 0 0 0,1 0 0 0 0,-1-1-1 0 0,0 1 1 0 0,0-1 0 0 0,0 1-1 0 0,-1-1 1 0 0,1 1 0 0 0,0-1-1 0 0,0 1 1 0 0,0-1 0 0 0,0 0-1 0 0,0 0 1 0 0,0 0 0 0 0,-1 0-1 0 0,1 1 1 0 0,0-2 0 0 0,0 1 0 0 0,0 0-1 0 0,0 0 1 0 0,0 0 0 0 0,-1 0-1 0 0,1-1 1 0 0,0 1 0 0 0,0 0-1 0 0,0-1 1 0 0,0 1 0 0 0,0-1-1 0 0,0 0 1 0 0,0 1 0 0 0,0-1-1 0 0,0 0 1 0 0,0 1 0 0 0,1-1 0 0 0,-1 0-1 0 0,0 0 1 0 0,0 0 0 0 0,1 0-1 0 0,-1 0 1 0 0,0 0 0 0 0,1 0-1 0 0,-1 0 1 0 0,1 0 0 0 0,-1 0-1 0 0,1 0 1 0 0,0 0 0 0 0,-1 0-1 0 0,1 0 1 0 0,0 0 0 0 0,0 0 0 0 0,0-1-1 0 0,0 1 1 0 0,0 0 0 0 0,0 0-1 0 0,0 0 1 0 0,0 0 0 0 0,0-1 11 0 0,-1 3 55 0 0,0 1 0 0 0,0-1 0 0 0,0 1 0 0 0,1 0-1 0 0,-1-1 1 0 0,0 1 0 0 0,1 0 0 0 0,-1-1 0 0 0,1 1 0 0 0,-1 0 0 0 0,1 0 0 0 0,0 0 0 0 0,0-1 0 0 0,0 1 0 0 0,0 0 0 0 0,0 0 0 0 0,0 0 0 0 0,0 0 0 0 0,1-1 0 0 0,-1 1 0 0 0,0 0 0 0 0,1 0 0 0 0,0-1-1 0 0,-1 1 1 0 0,1 0 0 0 0,0-1 0 0 0,0 1 0 0 0,0-1 0 0 0,0 1 0 0 0,0-1 0 0 0,0 1 0 0 0,1-1 0 0 0,-1 0 0 0 0,0 0 0 0 0,1 1 0 0 0,-1-1 0 0 0,1 0 0 0 0,-1 0 0 0 0,1-1 0 0 0,0 1 0 0 0,-1 0 0 0 0,1 0 0 0 0,0-1-1 0 0,-1 1 1 0 0,1-1 0 0 0,0 1 0 0 0,0-1 0 0 0,1 0-55 0 0,-2-1-26 0 0,-1 0 0 0 0,1 0 1 0 0,-1 1-1 0 0,1-1 0 0 0,-1 0 0 0 0,0-1 0 0 0,1 1 0 0 0,-1 0 0 0 0,0 0 0 0 0,0 0 0 0 0,1 0 1 0 0,-1 0-1 0 0,0 0 0 0 0,0 0 0 0 0,0 0 0 0 0,-1 0 0 0 0,1 0 0 0 0,0 0 0 0 0,0 0 0 0 0,0 0 0 0 0,-1 0 1 0 0,1 0-1 0 0,-1 0 0 0 0,1 0 0 0 0,-1 0 0 0 0,1 0 0 0 0,-1 0 0 0 0,1 0 0 0 0,-1 0 0 0 0,0 0 0 0 0,1 0 1 0 0,-1 1-1 0 0,0-1 0 0 0,0 0 0 0 0,0 1 0 0 0,0-1 0 0 0,0 0 0 0 0,1 1 0 0 0,-1-1 0 0 0,0 1 1 0 0,0-1-1 0 0,0 1 0 0 0,0 0 0 0 0,-1 0 0 0 0,1-1 0 0 0,0 1 0 0 0,0 0 0 0 0,0 0 0 0 0,0 0 0 0 0,0 0 1 0 0,0 0-1 0 0,0 0 0 0 0,0 0 0 0 0,0 0 0 0 0,0 1 0 0 0,0-1 0 0 0,0 0 0 0 0,0 1 0 0 0,0-1 0 0 0,0 1 1 0 0,0-1-1 0 0,0 1 0 0 0,0-1 26 0 0,-11 55 242 0 0,26-46 2752 0 0,-12-51-2395 0 0,-3 30-2491 0 0,6 15-8961 0 0,-2 0 7407 0 0</inkml:trace>
  <inkml:trace contextRef="#ctx0" brushRef="#br0" timeOffset="107845.867">4447 2958 1120 0 0,'0'0'582'0'0,"0"0"-194"0"0,0 0-92 0 0,0 0-6 0 0,0 0 322 0 0,0 0 894 0 0,0 0-506 0 0,0 0-483 0 0,-7 0-135 0 0,6 0-363 0 0,-1-1 0 0 0,0 1 1 0 0,1 0-1 0 0,-1 0 1 0 0,0 0-1 0 0,1 0 1 0 0,-1 1-1 0 0,0-1 0 0 0,1 0 1 0 0,-1 1-1 0 0,1-1 1 0 0,-1 1-1 0 0,0 0 0 0 0,1-1 1 0 0,-1 1-1 0 0,1 0 1 0 0,0 0-1 0 0,-1 0 1 0 0,1 0-1 0 0,0 0 0 0 0,-1 0 1 0 0,1 0-1 0 0,0 1 1 0 0,0-1-1 0 0,0 0 0 0 0,0 1 1 0 0,0-1-1 0 0,0 0 1 0 0,1 1-1 0 0,-1-1 1 0 0,0 1-1 0 0,1 0 0 0 0,-1-1 1 0 0,1 1-1 0 0,-1-1 1 0 0,1 1-1 0 0,0 0 1 0 0,0-1-1 0 0,0 1 0 0 0,0 0 1 0 0,0 0-1 0 0,0-1 1 0 0,0 1-1 0 0,0-1 0 0 0,1 1 1 0 0,-1 0-1 0 0,1-1 1 0 0,0 1-20 0 0,25 2 3861 0 0,-22-34-3638 0 0,-4 28-263 0 0,-1 0 1 0 0,1 0-1 0 0,-1 0 0 0 0,1 0 0 0 0,-1 0 1 0 0,0 0-1 0 0,1 1 0 0 0,-1-1 0 0 0,0 0 1 0 0,0 0-1 0 0,-1 1 0 0 0,1-1 0 0 0,0 0 1 0 0,-1 1-1 0 0,1 0 0 0 0,0-1 0 0 0,-1 1 1 0 0,0 0-1 0 0,1-1 0 0 0,-1 1 0 0 0,0 0 1 0 0,1 0-1 0 0,-1 1 0 0 0,0-1 0 0 0,0 0 1 0 0,0 0-1 0 0,0 1 0 0 0,0 0 0 0 0,0-1 1 0 0,0 1-1 0 0,0 0 0 0 0,0 0 0 0 0,0 0 1 0 0,0 0-1 0 0,0 0 0 0 0,0 0 0 0 0,0 0 1 0 0,0 1-1 0 0,0-1 0 0 0,0 1 0 0 0,0 0 0 0 0,1-1 1 0 0,-1 1-1 0 0,0 0 0 0 0,-1 1 40 0 0,-12 55 386 0 0,15-56-314 0 0,0 0-1 0 0,0 0 0 0 0,0 0 0 0 0,0 0 1 0 0,0 0-1 0 0,0 0 0 0 0,0 0 0 0 0,0-1 1 0 0,0 1-1 0 0,1 0 0 0 0,-1 0 0 0 0,0 0 0 0 0,0 0 1 0 0,1 0-1 0 0,-1 0 0 0 0,1 0 0 0 0,-1-1 1 0 0,1 1-1 0 0,-1 0 0 0 0,1 0 0 0 0,0-1 1 0 0,-1 1-1 0 0,1 0 0 0 0,0-1 0 0 0,-1 1 1 0 0,1 0-1 0 0,0-1 0 0 0,0 1 0 0 0,0-1 0 0 0,0 1 1 0 0,-1-1-1 0 0,1 0 0 0 0,0 1 0 0 0,0-1 1 0 0,0 0-1 0 0,0 0 0 0 0,0 0 0 0 0,0 0 1 0 0,0 1-1 0 0,0-1 0 0 0,0-1 0 0 0,0 1 1 0 0,0 0-1 0 0,0 0 0 0 0,0 0 0 0 0,0 0 0 0 0,0-1 1 0 0,-1 1-1 0 0,1 0 0 0 0,0-1 0 0 0,0 1 1 0 0,0-1-1 0 0,0 1 0 0 0,-1-1 0 0 0,1 1 1 0 0,0-1-1 0 0,0 1 0 0 0,-1-1 0 0 0,1 0-71 0 0,1 0-11 0 0,0 0 0 0 0,-1-1-1 0 0,1 1 1 0 0,-1-1 0 0 0,1 0-1 0 0,-1 1 1 0 0,0-1 0 0 0,0 0-1 0 0,0 0 1 0 0,0 1-1 0 0,0-1 1 0 0,0 0 0 0 0,0 0-1 0 0,0 0 1 0 0,-1 0 0 0 0,1 0-1 0 0,-1-1 1 0 0,1 1 0 0 0,-1 0-1 0 0,0 0 1 0 0,0 0 0 0 0,0 0-1 0 0,0 0 1 0 0,0 0 0 0 0,-1-1-1 0 0,1 1 1 0 0,-1 0 0 0 0,1 0-1 0 0,-1 0 1 0 0,0 0 0 0 0,0 0-1 0 0,0 0 1 0 0,0 1-1 0 0,0-1 1 0 0,0 0 0 0 0,0 0-1 0 0,-1 1 1 0 0,1-1 0 0 0,0 0-1 0 0,-1 1 1 0 0,0 0 0 0 0,1-1-1 0 0,-1 1 1 0 0,0 0 0 0 0,0 0-1 0 0,1 0 1 0 0,-1 0 0 0 0,-2-1 11 0 0,0 3-39 0 0,0 0 1 0 0,1 1 0 0 0,-1-1 0 0 0,1 1 0 0 0,-1 0 0 0 0,1 0-1 0 0,0 0 1 0 0,0 1 0 0 0,0-1 0 0 0,0 1 0 0 0,0-1 0 0 0,0 1-1 0 0,1 0 1 0 0,-1 0 0 0 0,1 0 0 0 0,0 0 0 0 0,0 1 0 0 0,0-1-1 0 0,0 1 1 0 0,1-1 0 0 0,-1 1 0 0 0,1-1 0 0 0,0 1 0 0 0,0 0 0 0 0,0 2 38 0 0,57-8 2816 0 0,-46-17-3277 0 0,-11 12-8734 0 0,1 10 3484 0 0</inkml:trace>
  <inkml:trace contextRef="#ctx0" brushRef="#br0" timeOffset="117826.353">4423 2132 3980 0 0,'0'0'6190'0'0,"0"0"-4162"0"0,0 0-1735 0 0,0 7-61 0 0,3 42 481 0 0,-2 0 0 0 0,-2 1 0 0 0,-3-1 0 0 0,-1 0 1 0 0,-3 0-1 0 0,-2-1 0 0 0,-3 4-713 0 0,-21 124 141 0 0,36-61-554 0 0,14-72-3383 0 0,-12-38 290 0 0,-2-3-2183 0 0</inkml:trace>
  <inkml:trace contextRef="#ctx0" brushRef="#br0" timeOffset="118121.396">3407 1216 5805 0 0,'47'66'995'0'0,"-3"3"0"0"0,-3 2 0 0 0,-3 1 0 0 0,-3 2 1 0 0,-4 1-1 0 0,6 26-995 0 0,-23-66 325 0 0,314 696-191 0 0,-279-618-1825 0 0,-70-129-1134 0 0,4-4-1122 0 0</inkml:trace>
  <inkml:trace contextRef="#ctx0" brushRef="#br0" timeOffset="118401.308">2415 764 3876 0 0,'81'77'1842'0'0,"-3"4"0"0"0,-4 3 0 0 0,-4 4-1 0 0,57 92-1841 0 0,210 400 1586 0 0,-70-110-2434 0 0,-215-389 451 0 0,81 154-942 0 0,-191-289 583 0 0,23 10-2518 0 0,-12-16-2413 0 0</inkml:trace>
  <inkml:trace contextRef="#ctx0" brushRef="#br0" timeOffset="118636.057">2161 1392 4788 0 0,'208'217'6581'0'0,"87"122"-4942"0"0,-235-266-1564 0 0,197 257 70 0 0,-102-96 970 0 0,-130-181-939 0 0,-50-67-1292 0 0,-77-71-2916 0 0,42 33-1167 0 0</inkml:trace>
  <inkml:trace contextRef="#ctx0" brushRef="#br0" timeOffset="118851.929">1673 1770 4164 0 0,'132'106'6172'0'0,"346"291"-1371"0"0,-465-385-4753 0 0,16 11 2 0 0,0 2 1 0 0,-2 1-1 0 0,0 2 0 0 0,-2 0 0 0 0,-2 2 0 0 0,0 0 1 0 0,-2 2-1 0 0,14 27-50 0 0,-35-59-25 0 0,1 0 0 0 0,-1 1 0 0 0,1-1-1 0 0,-1 1 1 0 0,1-1 0 0 0,-1 0 0 0 0,1 1 0 0 0,-1-1 0 0 0,1 1 0 0 0,-1-1 0 0 0,0 1 0 0 0,1 0 0 0 0,-1-1 0 0 0,0 1 0 0 0,0-1 0 0 0,1 1 0 0 0,-1-1-1 0 0,0 1 1 0 0,0 0 0 0 0,0-1 0 0 0,0 1 0 0 0,0 0 0 0 0,0-1 0 0 0,0 1 0 0 0,0-1 0 0 0,0 1 0 0 0,0 0 0 0 0,0-1 0 0 0,0 1 0 0 0,0 0-1 0 0,0-1 1 0 0,-1 1 0 0 0,1-1 0 0 0,0 1 0 0 0,0 0 0 0 0,-1-1 0 0 0,1 1 0 0 0,0-1 0 0 0,-1 1 0 0 0,1-1 0 0 0,-1 1 0 0 0,1-1 0 0 0,-1 1 0 0 0,1-1-1 0 0,-1 0 1 0 0,1 1 0 0 0,-1-1 0 0 0,1 0 0 0 0,-1 1 0 0 0,1-1 0 0 0,-1 0 0 0 0,1 0 0 0 0,-1 1 0 0 0,0-1 0 0 0,1 0 0 0 0,-1 0 0 0 0,0 0 0 0 0,1 0-1 0 0,-1 0 1 0 0,0 0 0 0 0,1 0 0 0 0,-1 0 0 0 0,1 0 0 0 0,-2 0 25 0 0,-43-20-1528 0 0,-14-17-1146 0 0,0-2-2322 0 0</inkml:trace>
  <inkml:trace contextRef="#ctx0" brushRef="#br0" timeOffset="119021.806">1204 1969 4028 0 0,'72'62'3981'0'0,"0"-5"-2205"0"0,11 7-192 0 0,-11-10-452 0 0,-4-4-216 0 0,-10-1-316 0 0,-10-5-96 0 0,-9-4-172 0 0,-10-6-332 0 0,-8-7-88 0 0,-4-5-456 0 0,-5-5-384 0 0,0 2-724 0 0,-4-3-1240 0 0,-5-1-3293 0 0</inkml:trace>
  <inkml:trace contextRef="#ctx0" brushRef="#br0" timeOffset="119268.527">1258 2406 10557 0 0,'49'30'1440'0'0,"-9"-3"-656"0"0,-4 0-452 0 0,-13-9-280 0 0,-5-1-52 0 0,4 2-716 0 0,3 2-1280 0 0,-5-3-3197 0 0</inkml:trace>
  <inkml:trace contextRef="#ctx0" brushRef="#br0" timeOffset="205940.825">4365 2480 536 0 0,'0'0'931'0'0,"0"0"2298"0"0,0 0-1867 0 0,0 0-660 0 0,0 0 340 0 0,0 0 107 0 0,0 0-68 0 0,0 0-453 0 0,0 0-136 0 0,-13 5 95 0 0,-705 210 1665 0 0,496-157-4419 0 0,224-69-4069 0 0,22-7 1160 0 0</inkml:trace>
  <inkml:trace contextRef="#ctx0" brushRef="#br0" timeOffset="206188.906">4325 2320 1396 0 0,'0'0'7469'0'0,"-9"1"-5156"0"0,-255 62-784 0 0,2 11 0 0 0,-142 65-1529 0 0,1-1-915 0 0,318-117-2856 0 0,82-22 808 0 0,7-4-1236 0 0</inkml:trace>
  <inkml:trace contextRef="#ctx0" brushRef="#br0" timeOffset="206436.649">4414 2084 8609 0 0,'0'0'1700'0'0,"-13"5"-1449"0"0,-721 195 2744 0 0,-359 140-3034 0 0,927-302-2301 0 0,164-38 1942 0 0,-11 1-481 0 0,8-4-3244 0 0,5-4-469 0 0</inkml:trace>
  <inkml:trace contextRef="#ctx0" brushRef="#br0" timeOffset="206701.49">4171 1951 652 0 0,'0'0'6602'0'0,"0"0"-4624"0"0,-14 3-1715 0 0,-48 12-169 0 0,-1139 305 3936 0 0,330-35-3615 0 0,790-270-1628 0 0,82-15 1169 0 0,-1 1-1 0 0,1-1 0 0 0,0 0 1 0 0,-1 0-1 0 0,1 0 0 0 0,0 0 1 0 0,0 0-1 0 0,-1 1 1 0 0,1-1-1 0 0,0 0 0 0 0,-1 0 1 0 0,1-1-1 0 0,0 1 1 0 0,-1 0-1 0 0,1 0 0 0 0,0 0 1 0 0,0 0-1 0 0,-1-1 1 0 0,1 1-1 0 0,-1 0 0 0 0,1-1 1 0 0,0 1-1 0 0,-1 0 0 0 0,1-1 1 0 0,-1 1-1 0 0,1-1 1 0 0,-1 1-1 0 0,1-1 0 0 0,-1 1 1 0 0,1-1-1 0 0,-1 1 1 0 0,1-1-1 0 0,-1 1 0 0 0,0-1 1 0 0,1 0-1 0 0,-1 1 0 0 0,0-1 1 0 0,1 0-1 0 0,-1 1 1 0 0,0-1-1 0 0,0 0 0 0 0,0 1 1 0 0,0-1-1 0 0,0 0 1 0 0,0 0-1 0 0,0 1 0 0 0,0-1 1 0 0,0 0-1 0 0,0 1 0 0 0,0-1 1 0 0,0 0-1 0 0,0 1 1 0 0,-1-1-1 0 0,1 0 0 0 0,0 1 1 0 0,0-1-1 0 0,-1 0 1 0 0,1 1-1 0 0,-1-1 0 0 0,1 1 1 0 0,0-1-1 0 0,-1 0 1 0 0,1 1-1 0 0,-1-1 0 0 0,1 1 1 0 0,-1 0-1 0 0,0-1 0 0 0,1 1 1 0 0,-1-1 44 0 0,2 0 5 0 0,136-83-6121 0 0,-50 37 2544 0 0</inkml:trace>
  <inkml:trace contextRef="#ctx0" brushRef="#br0" timeOffset="206951.459">3903 1819 1368 0 0,'0'0'5319'0'0,"0"0"-3285"0"0,0 0-1108 0 0,-10 1-502 0 0,-583 149 2252 0 0,-979 380 411 0 0,1427-492-3140 0 0,165-62-1265 0 0,129-56-5498 0 0,-55 34 541 0 0</inkml:trace>
  <inkml:trace contextRef="#ctx0" brushRef="#br0" timeOffset="207230.225">3422 1812 11265 0 0,'-622'144'3161'0'0,"-288"156"-723"0"0,313-75-2273 0 0,570-224-1644 0 0,65-27 268 0 0,124-64-4824 0 0,-71 41 1391 0 0</inkml:trace>
  <inkml:trace contextRef="#ctx0" brushRef="#br0" timeOffset="207482.889">3219 1570 13893 0 0,'-227'37'616'0'0,"3"10"0"0"0,1 10 0 0 0,-106 46-616 0 0,-605 241 926 0 0,897-333-1231 0 0,37-11 244 0 0,0-1 0 0 0,0 1 0 0 0,0 0 0 0 0,0 0 0 0 0,0-1 0 0 0,0 1 0 0 0,0 0 0 0 0,0-1 0 0 0,0 1 0 0 0,0 0 0 0 0,0 0 0 0 0,0-1 0 0 0,0 1 0 0 0,0 0 0 0 0,0-1 0 0 0,0 1 0 0 0,-1 0 0 0 0,1 0 0 0 0,0-1 0 0 0,0 1 0 0 0,0 0 0 0 0,0 0 0 0 0,-1 0 0 0 0,1-1 1 0 0,0 1-1 0 0,0 0 0 0 0,0 0 0 0 0,-1 0 0 0 0,1-1 0 0 0,0 1 61 0 0,387-178-8532 0 0,-239 116 5636 0 0,-27 11 579 0 0</inkml:trace>
  <inkml:trace contextRef="#ctx0" brushRef="#br0" timeOffset="207743.639">3395 1403 600 0 0,'0'0'3078'0'0,"0"0"-681"0"0,0 0 137 0 0,-15-2 173 0 0,-48 0-2251 0 0,1 2 1 0 0,-1 4 0 0 0,1 2-1 0 0,0 3 1 0 0,1 3-1 0 0,-19 7-456 0 0,52-13 175 0 0,-417 104 1976 0 0,-345 137-2151 0 0,576-181-804 0 0,224-77-539 0 0,79-35-4799 0 0,-13 10-150 0 0</inkml:trace>
  <inkml:trace contextRef="#ctx0" brushRef="#br0" timeOffset="207744.639">3463 1202 8917 0 0,'-16'0'3466'0'0,"-145"9"-2888"0"0,0 8 1 0 0,1 6-1 0 0,1 8 0 0 0,-60 23-578 0 0,-418 116-11 0 0,636-170 58 0 0,-34 5-1188 0 0,38-21-3254 0 0,15 2 119 0 0</inkml:trace>
  <inkml:trace contextRef="#ctx0" brushRef="#br0" timeOffset="207975.564">3251 1017 10677 0 0,'0'0'2312'0'0,"-64"0"-1408"0"0,-3 8-752 0 0,-26 4-48 0 0,-14 1-28 0 0,-6 3 24 0 0,-3 1 152 0 0,1 3-72 0 0,6 1-80 0 0,9 1-92 0 0,15-5 4 0 0,16-2-12 0 0,21-7-8 0 0,18-4-788 0 0,16-4-672 0 0,14-5-1480 0 0,0 0-2681 0 0</inkml:trace>
  <inkml:trace contextRef="#ctx0" brushRef="#br0" timeOffset="208147.528">3202 722 12745 0 0,'0'0'2012'0'0,"0"0"-1344"0"0,-62-14-668 0 0,-7 14-92 0 0,-24 10 92 0 0,-17 0 92 0 0,-2 4 32 0 0,6 0-12 0 0,3 3-108 0 0,6-1 8 0 0,10 1-12 0 0,13-2-4 0 0,14-3-68 0 0,14-4-232 0 0,18-3-920 0 0,8-3-768 0 0,9-2-756 0 0,3 0-2061 0 0</inkml:trace>
  <inkml:trace contextRef="#ctx0" brushRef="#br1" timeOffset="233485.37">4406 3002 5717 0 0,'0'0'584'0'0,"0"0"1190"0"0,0 0-455 0 0,-3-6-559 0 0,2 4-692 0 0,1 0 1 0 0,-1 1-1 0 0,0-1 1 0 0,1 0 0 0 0,-1 0-1 0 0,0 0 1 0 0,0 0 0 0 0,0 0-1 0 0,0 1 1 0 0,-1-1-1 0 0,1 1 1 0 0,0-1 0 0 0,-1 1-1 0 0,1-1 1 0 0,-1 1 0 0 0,1 0-1 0 0,-1-1 1 0 0,0 1-1 0 0,0 0 1 0 0,1 0 0 0 0,-1 0-1 0 0,0 1 1 0 0,0-1 0 0 0,0 0-1 0 0,0 1 1 0 0,0-1-1 0 0,0 1 1 0 0,0 0 0 0 0,0-1-1 0 0,0 1 1 0 0,0 0 0 0 0,0 0-1 0 0,0 1 1 0 0,0-1-1 0 0,0 0 1 0 0,0 1 0 0 0,0-1-1 0 0,0 1 1 0 0,0-1 0 0 0,0 1-1 0 0,0 0 1 0 0,0 0-1 0 0,1 0 1 0 0,-1 0 0 0 0,0 0-1 0 0,0 0 1 0 0,1 1-1 0 0,-1-1 1 0 0,1 0 0 0 0,0 1-1 0 0,-1 0 1 0 0,1-1 0 0 0,-1 1-69 0 0,-13 65-30 0 0,14-66 74 0 0,1 0-1 0 0,-1 0 1 0 0,1 0 0 0 0,0 0-1 0 0,0 0 1 0 0,-1 0-1 0 0,1 1 1 0 0,0-1 0 0 0,0 0-1 0 0,0 0 1 0 0,0 0-1 0 0,0 0 1 0 0,0 0 0 0 0,0 1-1 0 0,0-1 1 0 0,1 0 0 0 0,-1 0-1 0 0,0 0 1 0 0,1 0-1 0 0,-1 0 1 0 0,1 0 0 0 0,-1 0-1 0 0,1 0 1 0 0,0 0 0 0 0,-1 0-1 0 0,1 0 1 0 0,0 0-1 0 0,-1 0 1 0 0,1-1 0 0 0,0 1-1 0 0,0 0 1 0 0,0 0 0 0 0,0-1-1 0 0,0 1 1 0 0,0-1-1 0 0,0 1 1 0 0,0-1 0 0 0,0 1-1 0 0,0-1 1 0 0,0 1-1 0 0,0-1 1 0 0,0 0 0 0 0,1 0-1 0 0,-1 0 1 0 0,0 0 0 0 0,0 0-1 0 0,0 0 1 0 0,0 0-1 0 0,0 0 1 0 0,1 0 0 0 0,-1 0-1 0 0,0 0 1 0 0,0-1 0 0 0,0 1-1 0 0,0-1-43 0 0,2-2 36 0 0,0 0 0 0 0,-1 0 0 0 0,1 0 0 0 0,-1 0 0 0 0,0-1 0 0 0,0 0 0 0 0,0 1 0 0 0,-1-1 0 0 0,1 0-1 0 0,-1 0 1 0 0,0 1 0 0 0,0-1 0 0 0,0 0 0 0 0,-1 0 0 0 0,1 0 0 0 0,-1 0 0 0 0,0-1 0 0 0,0 1 0 0 0,-1 0 0 0 0,1 0 0 0 0,-1 0 0 0 0,0 0 0 0 0,0 0 0 0 0,0 1 0 0 0,0-1-1 0 0,-1 0 1 0 0,1 0 0 0 0,-1 1 0 0 0,-1-3-36 0 0,3 6-187 0 0,0 0-199 0 0,12 31-683 0 0,9-22 1466 0 0,-19-9-4220 0 0,-4-3-4059 0 0,-31-31 3630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19.40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6 541 12089 0 0,'0'10'2310'0'0,"4"43"-1614"0"0,2 6-58 0 0,-2 0-1 0 0,-4 0 1 0 0,-1 1-1 0 0,-4-1 0 0 0,-5 20-637 0 0,6-13 322 0 0,23-78-7200 0 0,-11-9-1120 0 0</inkml:trace>
  <inkml:trace contextRef="#ctx0" brushRef="#br0" timeOffset="202.25">126 457 3240 0 0,'7'-1'7610'0'0,"0"1"-7391"0"0,1 1 1 0 0,-1-1 0 0 0,1 1 0 0 0,-1 1 0 0 0,1-1 0 0 0,-1 1 0 0 0,0 0-1 0 0,0 1 1 0 0,0 0 0 0 0,0 0 0 0 0,0 1 0 0 0,0-1 0 0 0,-1 1-1 0 0,0 1 1 0 0,0-1 0 0 0,0 1 0 0 0,0 0 0 0 0,0 2-220 0 0,-2-4 64 0 0,1 1 1 0 0,-2 0-1 0 0,1 0 1 0 0,0 0 0 0 0,-1 0-1 0 0,0 1 1 0 0,0-1-1 0 0,0 1 1 0 0,-1 0 0 0 0,1 0-1 0 0,-1 0 1 0 0,0 0-1 0 0,-1 0 1 0 0,1 0 0 0 0,-1 1-1 0 0,0-1 1 0 0,0 1-1 0 0,-1-1 1 0 0,1 0 0 0 0,-1 1-1 0 0,-1-1 1 0 0,1 1-1 0 0,-1-1 1 0 0,0 0 0 0 0,0 1-1 0 0,0-1 1 0 0,-1 0-1 0 0,0 0 1 0 0,0 0 0 0 0,0 0-1 0 0,0 0 1 0 0,-1 0-1 0 0,0 0 1 0 0,0-1 0 0 0,0 0-1 0 0,-1 1 1 0 0,0-1-1 0 0,1 0 1 0 0,-1-1 0 0 0,0 1-1 0 0,-1-1 1 0 0,1 0-1 0 0,-1 0 1 0 0,1 0 0 0 0,-6 2-65 0 0,-68 26-1337 0 0,24-31-7057 0 0,35-9 411 0 0</inkml:trace>
  <inkml:trace contextRef="#ctx0" brushRef="#br0" timeOffset="489.678">721 306 5777 0 0,'0'0'7359'0'0,"0"0"-5096"0"0,-8 7-1951 0 0,-14 18-179 0 0,1 1 0 0 0,1 0 0 0 0,1 2 0 0 0,2 0 1 0 0,1 2-1 0 0,1-1 0 0 0,1 2 0 0 0,2 0 0 0 0,1 0 0 0 0,1 1 1 0 0,2 1-1 0 0,1-1 0 0 0,2 1 0 0 0,1 1 0 0 0,1-1 0 0 0,2 0 0 0 0,2 1 1 0 0,3 20-134 0 0,-3-42-50 0 0,1 1-1 0 0,1-1 1 0 0,0 0 0 0 0,1 0 0 0 0,0-1 0 0 0,1 1 0 0 0,0-1 0 0 0,1 0-1 0 0,0 0 1 0 0,1 0 0 0 0,0-1 0 0 0,0 0 0 0 0,1-1 0 0 0,1 0-1 0 0,-1 0 1 0 0,1 0 0 0 0,1-1 0 0 0,0-1 0 0 0,4 3 50 0 0,-5-6-3504 0 0,0-6-3422 0 0</inkml:trace>
  <inkml:trace contextRef="#ctx0" brushRef="#br0" timeOffset="5911.957">2840 631 6005 0 0,'0'0'3429'0'0,"0"0"-2082"0"0,0 0-622 0 0,0 0 370 0 0,0 0 248 0 0,0 0-122 0 0,0 0-175 0 0,0 0-318 0 0,4 0-450 0 0,-16 15-175 0 0,0 0 1 0 0,-1 0-1 0 0,0-1 0 0 0,-1-1 1 0 0,-1 0-1 0 0,0-1 0 0 0,0-1 1 0 0,-2 0-1 0 0,1-1 0 0 0,-1-1 0 0 0,-1 0 1 0 0,1-1-1 0 0,-1-2 0 0 0,-1 1 1 0 0,-9 1-104 0 0,7-1 56 0 0,-56 22-701 0 0,105-14 471 0 0,27 9 502 0 0,-1 3-1 0 0,-1 2 1 0 0,-1 3-1 0 0,-2 2 1 0 0,6 7-328 0 0,-42-23-1650 0 0,-23-3-5303 0 0,-2-12 1915 0 0</inkml:trace>
  <inkml:trace contextRef="#ctx0" brushRef="#br0" timeOffset="6162.672">2575 1009 6705 0 0,'0'0'6464'0'0,"0"0"-5168"0"0,0 0-1284 0 0,0 0 708 0 0,48 33 741 0 0,-30-21-493 0 0,5 2-448 0 0,-2-1-248 0 0,-1 3-148 0 0,-1-1-76 0 0,0 1-40 0 0,-1-1 0 0 0,-1 1-8 0 0,1 0-500 0 0,-4-1-792 0 0,3-4-973 0 0,-7-2-3363 0 0,9-8-3293 0 0</inkml:trace>
  <inkml:trace contextRef="#ctx0" brushRef="#br0" timeOffset="3712.128">1236 365 1668 0 0,'0'0'7250'0'0,"0"0"-4730"0"0,0 0-2099 0 0,1 7 229 0 0,-1 2-279 0 0,-1 0 0 0 0,1 1 1 0 0,-1-1-1 0 0,-1 0 0 0 0,0 0 0 0 0,0 0 0 0 0,-1 0 0 0 0,0 0 1 0 0,0-1-1 0 0,-1 1 0 0 0,0-1 0 0 0,0 0 0 0 0,-3 3-371 0 0,-126 187 722 0 0,136-207-11171 0 0,-2-9 2842 0 0</inkml:trace>
  <inkml:trace contextRef="#ctx0" brushRef="#br0" timeOffset="3960.946">1072 432 8493 0 0,'5'6'4993'0'0,"86"119"-407"0"0,48 76-2759 0 0,-137-198-2390 0 0,16 24 1265 0 0,-13-19-3266 0 0,-4-3-3668 0 0,-1-12-3862 0 0</inkml:trace>
  <inkml:trace contextRef="#ctx0" brushRef="#br1" timeOffset="9245.886">1783 627 3556 0 0,'0'0'1380'0'0,"0"0"1841"0"0,0 0-1053 0 0,0 0-513 0 0,0 0-53 0 0,0 0-63 0 0,-6-2-244 0 0,-189-25 1942 0 0,46 14-6172 0 0,141 7-3642 0 0,11-3-280 0 0</inkml:trace>
  <inkml:trace contextRef="#ctx0" brushRef="#br1" timeOffset="9543.034">1957 443 8353 0 0,'0'0'4871'0'0,"0"0"-3608"0"0,0 0-913 0 0,0 0-70 0 0,1 9 632 0 0,-3 272 2228 0 0,5-187-3221 0 0,24-69-6042 0 0,-19-24 782 0 0,3-4-1991 0 0</inkml:trace>
  <inkml:trace contextRef="#ctx0" brushRef="#br1" timeOffset="9905.317">2018 447 4424 0 0,'0'0'5206'0'0,"0"0"-3282"0"0,0 0-943 0 0,0 0 27 0 0,0 0 49 0 0,0 0-255 0 0,0 0-422 0 0,1 4-250 0 0,5 41 632 0 0,-7-43-716 0 0,0 1 0 0 0,0 0 0 0 0,0 0 1 0 0,1 0-1 0 0,-1 0 0 0 0,1 0 0 0 0,0 0 0 0 0,0 0 1 0 0,0 1-1 0 0,0-1 0 0 0,0 0 0 0 0,1 0 1 0 0,-1 0-1 0 0,1 0 0 0 0,0 0 0 0 0,0-1 0 0 0,0 1 1 0 0,0 0-1 0 0,1 0 0 0 0,-1-1 0 0 0,1 1 1 0 0,-1 0-1 0 0,1-1 0 0 0,0 0 0 0 0,0 1 0 0 0,0-1 1 0 0,0 0-1 0 0,1 0 0 0 0,-1 0 0 0 0,1 0 1 0 0,-1 0-1 0 0,1-1 0 0 0,-1 1 0 0 0,1-1 0 0 0,0 0 1 0 0,0 0-1 0 0,0 0 0 0 0,0 0 0 0 0,0 0 1 0 0,0-1-1 0 0,0 1 0 0 0,0-1 0 0 0,0 0 1 0 0,0 1-1 0 0,1-2-46 0 0,29-55 322 0 0,-27 32-606 0 0,-4 24 237 0 0,-1 0-1 0 0,1 1 0 0 0,-1-1 0 0 0,1 0 1 0 0,0 0-1 0 0,-1 1 0 0 0,1-1 1 0 0,-1 1-1 0 0,1-1 0 0 0,-1 1 0 0 0,1 0 1 0 0,-1 0-1 0 0,0-1 0 0 0,1 1 1 0 0,-1 0-1 0 0,0 0 0 0 0,1 0 0 0 0,-1 1 1 0 0,0-1-1 0 0,0 0 0 0 0,0 0 1 0 0,0 1-1 0 0,0-1 0 0 0,-1 0 0 0 0,1 1 1 0 0,0-1-1 0 0,0 1 0 0 0,-1-1 0 0 0,1 1 1 0 0,-1-1-1 0 0,0 1 0 0 0,1-1 1 0 0,-1 3 47 0 0,9 44 424 0 0,-2-8-2255 0 0,2-15-3810 0 0,0-13-1589 0 0</inkml:trace>
  <inkml:trace contextRef="#ctx0" brushRef="#br1" timeOffset="19927.098">2286 1027 8565 0 0,'0'0'5692'0'0,"-10"-1"-4273"0"0,-1089-105 1601 0 0,999 92-3008 0 0,151 21-6448 0 0,-32-2 1631 0 0,9 1-2202 0 0</inkml:trace>
  <inkml:trace contextRef="#ctx0" brushRef="#br1" timeOffset="20503.549">1642 1177 2916 0 0,'0'0'6998'0'0,"0"0"-4646"0"0,0 0-1903 0 0,0 0-115 0 0,0 0 264 0 0,0 0 150 0 0,2 6 33 0 0,-1-4-715 0 0,0 0 0 0 0,0 0-1 0 0,-1 0 1 0 0,1 0 0 0 0,-1 0 0 0 0,1 0-1 0 0,-1 0 1 0 0,0 0 0 0 0,0 0 0 0 0,0 1-1 0 0,0-1 1 0 0,0 0 0 0 0,0 0 0 0 0,-1 0-1 0 0,1 0 1 0 0,-1 0 0 0 0,0 0 0 0 0,1 0-1 0 0,-1 0 1 0 0,0 0 0 0 0,0 0 0 0 0,0 0-1 0 0,0-1 1 0 0,0 1 0 0 0,-1 0 0 0 0,1-1-1 0 0,-1 1 1 0 0,1 0 0 0 0,-1-1 0 0 0,1 0-1 0 0,-1 1 1 0 0,0-1 0 0 0,0 0 0 0 0,1 0 0 0 0,-1 0-1 0 0,0 0 1 0 0,0 0 0 0 0,0-1 0 0 0,0 1-1 0 0,-1 0-65 0 0,-1 1-4 0 0,-1 1 1 0 0,1-1-1 0 0,-1 0 0 0 0,0 0 0 0 0,1 0 0 0 0,-1 0 0 0 0,0-1 1 0 0,0 0-1 0 0,0 0 0 0 0,0 0 0 0 0,0-1 0 0 0,0 0 0 0 0,0 0 0 0 0,0 0 1 0 0,0 0-1 0 0,0-1 0 0 0,-1 0 0 0 0,2 0 0 0 0,-1 0 0 0 0,0-1 0 0 0,0 1 1 0 0,0-1-1 0 0,1 0 0 0 0,-1-1 0 0 0,1 1 0 0 0,-1-1 0 0 0,1 0 1 0 0,0 0-1 0 0,0 0 0 0 0,1-1 0 0 0,-3-2 4 0 0,54 80 357 0 0,-44-67-315 0 0,0 0-1 0 0,-1 0 1 0 0,1 0 0 0 0,-2 1-1 0 0,1 0 1 0 0,-1-1-1 0 0,0 1 1 0 0,-1 0-1 0 0,0 0 1 0 0,0 0 0 0 0,-1 0-1 0 0,0 0 1 0 0,0 0-1 0 0,-1 0 1 0 0,0 0-1 0 0,0 0 1 0 0,-1 0 0 0 0,0 0-1 0 0,0 0 1 0 0,-1-1-1 0 0,0 1 1 0 0,0-1-1 0 0,-1 0 1 0 0,0 0 0 0 0,0 0-1 0 0,-1 0 1 0 0,0-1-1 0 0,0 0 1 0 0,-4 4-42 0 0,7-9 22 0 0,0 0 0 0 0,0 1 1 0 0,0-1-1 0 0,0 0 0 0 0,0 0 1 0 0,0 0-1 0 0,0-1 0 0 0,-1 1 1 0 0,1 0-1 0 0,0-1 0 0 0,-1 1 1 0 0,1-1-1 0 0,0 0 0 0 0,-1 0 1 0 0,1 0-1 0 0,-1 0 0 0 0,1 0 0 0 0,0-1 1 0 0,-1 1-1 0 0,1-1 0 0 0,0 1 1 0 0,-1-1-1 0 0,1 0 0 0 0,0 0 1 0 0,0 0-1 0 0,0 0 0 0 0,0 0 1 0 0,0-1-1 0 0,0 1 0 0 0,0-1 1 0 0,0 1-1 0 0,0-1 0 0 0,1 0 1 0 0,-1 1-1 0 0,1-1 0 0 0,-1 0 1 0 0,1 0-1 0 0,0 0 0 0 0,0 0 0 0 0,0 0 1 0 0,0-1-1 0 0,0 1 0 0 0,0 0 1 0 0,0 0-1 0 0,0-2-22 0 0,-21-109 330 0 0,21 104-340 0 0,1-1 0 0 0,0 1 0 0 0,0-1 0 0 0,1 1 0 0 0,0 0 0 0 0,0-1 0 0 0,1 1 0 0 0,1 0 1 0 0,0 0-1 0 0,0 0 0 0 0,0 1 0 0 0,1-1 0 0 0,1 1 0 0 0,-1 0 0 0 0,1 0 0 0 0,6-7 10 0 0,53-15-5566 0 0,-49 29-295 0 0,0-1-2981 0 0</inkml:trace>
  <inkml:trace contextRef="#ctx0" brushRef="#br0" timeOffset="26321.923">1432 1616 312 0 0,'0'0'413'0'0,"0"0"-58"0"0,0 0-138 0 0,0 0-111 0 0,0 0-52 0 0,0 0-48 0 0,0 0-2 0 0,-7 4 32 0 0,-26 11-408 0 0,-70-17 7304 0 0,72-17-6687 0 0,0-2 1 0 0,2-1-1 0 0,1-1 0 0 0,0-1 0 0 0,2-1 0 0 0,1-2 0 0 0,1 0 0 0 0,1-2 0 0 0,1-1 0 0 0,2 0 0 0 0,1-1 0 0 0,2-2 0 0 0,-7-16-245 0 0,-94-285 1326 0 0,108 300-1192 0 0,4 16-186 0 0,1 0 1 0 0,0 0-1 0 0,2 0 0 0 0,0-1 1 0 0,1 0-1 0 0,1 1 0 0 0,0-1 0 0 0,2 0 1 0 0,0 1-1 0 0,1-1 0 0 0,1 1 1 0 0,0-1-1 0 0,2 1 0 0 0,0 0 0 0 0,1 0 1 0 0,1 1-1 0 0,0 0 0 0 0,1 0 1 0 0,1 0-1 0 0,1 1 0 0 0,0 1 0 0 0,2 0 1 0 0,0-1 51 0 0,0 3-15 0 0,29-34-52 0 0,2 1 1 0 0,2 3 0 0 0,2 2-1 0 0,2 1 1 0 0,16-7 66 0 0,-26 21 122 0 0,2 3 1 0 0,0 1-1 0 0,1 1 1 0 0,1 3-1 0 0,1 2 0 0 0,1 1 1 0 0,0 3-1 0 0,0 1 0 0 0,7 2-122 0 0,-25 10-65 0 0,1 2 0 0 0,0 1 0 0 0,-1 1 0 0 0,0 1 0 0 0,0 2 0 0 0,0 0 0 0 0,-1 2 0 0 0,-1 1 0 0 0,1 1 0 0 0,-2 1 0 0 0,0 2 0 0 0,-1 0 0 0 0,14 12 65 0 0,-17-14 22 0 0,-1 0-1 0 0,-1 1 1 0 0,-1 1-1 0 0,0 1 1 0 0,-1 0-1 0 0,0 1 1 0 0,-2 1 0 0 0,0 0-1 0 0,-1 1 1 0 0,0 1-1 0 0,-2 0 1 0 0,0 0 0 0 0,-2 1-1 0 0,1 3-21 0 0,13 37 230 0 0,-3 2-1 0 0,-2 0 1 0 0,-3 1 0 0 0,-3 1 0 0 0,-3 0-1 0 0,-1 22-229 0 0,-2-15 104 0 0,-2-49 65 0 0,-1 1 0 0 0,-1-1 0 0 0,-2 1 0 0 0,0 0 0 0 0,-1 0 0 0 0,-1-1 0 0 0,-2 1 0 0 0,0-1 0 0 0,-1 1 0 0 0,-2-1 0 0 0,-8 20-169 0 0,1-11 121 0 0,-2-1 1 0 0,-1 0-1 0 0,-1-1 0 0 0,-2-1 1 0 0,-1-1-1 0 0,-1-1 0 0 0,-2 0 1 0 0,0-2-1 0 0,-2-1 0 0 0,0-1 1 0 0,-2-1-1 0 0,0-2 1 0 0,-2 0-1 0 0,-13 5-121 0 0,13-11 74 0 0,0-2 0 0 0,0-1 1 0 0,-1-1-1 0 0,0-2 0 0 0,0-1 1 0 0,-1-1-1 0 0,0-2 0 0 0,0-1 0 0 0,-1-1 1 0 0,1-2-1 0 0,0-2 0 0 0,-4-1-74 0 0,-203-50 113 0 0,148 7-6740 0 0,77 36 1544 0 0</inkml:trace>
  <inkml:trace contextRef="#ctx0" brushRef="#br0" timeOffset="37573.35">2015 685 1708 0 0,'0'0'876'0'0,"0"0"3489"0"0,0 0-3105 0 0,0 0-612 0 0,0 0-80 0 0,0 0-256 0 0,0 0-300 0 0,0 0-12 0 0,0 0-364 0 0,0 0-748 0 0,0 0-1048 0 0,-9-20-277 0 0,9 22 325 0 0</inkml:trace>
  <inkml:trace contextRef="#ctx0" brushRef="#br0" timeOffset="38473.679">2304 766 40 0 0,'0'0'272'0'0,"-45"25"-116"0"0,5-1-156 0 0,-9 13-336 0 0</inkml:trace>
  <inkml:trace contextRef="#ctx0" brushRef="#br0" timeOffset="69691.866">2025 702 4560 0 0,'0'0'1825'0'0,"0"0"111"0"0,0 0-1936 0 0,0 0-704 0 0,0 0-1416 0 0,0 0 623 0 0,0 0 9 0 0,0 0 628 0 0,0 0 128 0 0</inkml:trace>
  <inkml:trace contextRef="#ctx0" brushRef="#br0" timeOffset="70796.171">1779 1547 964 0 0,'0'0'132'0'0,"0"0"-132"0"0,0 0-52 0 0,0 0-28 0 0,0 0 80 0 0,0 0 0 0 0,0 0 0 0 0,0 0-248 0 0,0 0-468 0 0</inkml:trace>
  <inkml:trace contextRef="#ctx0" brushRef="#br1" timeOffset="90080.626">1233 751 5000 0 0,'0'0'3277'0'0,"0"0"-2045"0"0,0 0-1232 0 0,0 0-144 0 0,0 0-36 0 0,0 0 64 0 0,0 0-392 0 0,0 0-1284 0 0,0 0-997 0 0,0 0 1329 0 0,-8-1-220 0 0</inkml:trace>
  <inkml:trace contextRef="#ctx0" brushRef="#br1" timeOffset="90332.035">1233 751 8021 0 0,'-8'-5'932'0'0,"8"5"-932"0"0,0 0-1128 0 0,0 0-312 0 0,0 0 499 0 0,-3 0 213 0 0,-1 0-80 0 0,-4 0-300 0 0,3 0-1056 0 0</inkml:trace>
  <inkml:trace contextRef="#ctx0" brushRef="#br1" timeOffset="90582.04">1210 752 3360 0 0,'0'0'5269'0'0,"0"0"-4401"0"0,0 0-272 0 0,0 0 204 0 0,0 0 48 0 0,0 0-348 0 0,0 0-500 0 0,0 0-740 0 0,0 0-352 0 0,0 0-164 0 0,-1-5-652 0 0,-3 5-1177 0 0</inkml:trace>
  <inkml:trace contextRef="#ctx0" brushRef="#br1" timeOffset="90583.04">1210 752 8113 0 0,'32'25'1928'0'0,"-32"-25"-1516"0"0,0 0-60 0 0,0 0 20 0 0,0 0-372 0 0,-2-2-272 0 0,-2 1-396 0 0,0-2-304 0 0,-5 2-572 0 0,5 1-1137 0 0,-2 0-2215 0 0</inkml:trace>
  <inkml:trace contextRef="#ctx0" brushRef="#br1" timeOffset="90842.587">1237 782 8097 0 0,'0'0'1480'0'0,"0"0"-1040"0"0,0 0 164 0 0,0 0-48 0 0,0 0-556 0 0,0 0-180 0 0,0 0-712 0 0,0 0-532 0 0,0 0-496 0 0,0 0-777 0 0</inkml:trace>
  <inkml:trace contextRef="#ctx0" brushRef="#br1" timeOffset="91155.294">1237 782 2964 0 0,'-3'1'2119'0'0,"-12"4"1003"0"0,9-9 2065 0 0,6 4-5120 0 0,-1-2-9987 0 0,4 4 6381 0 0</inkml:trace>
  <inkml:trace contextRef="#ctx0" brushRef="#br1" timeOffset="93001.839">1881 708 2936 0 0,'0'0'474'0'0,"0"0"-482"0"0,0 0 226 0 0,0 0 196 0 0,0 0-5 0 0,0 0-81 0 0,0 0 27 0 0,-1 1-4937 0 0,-1-2 4038 0 0</inkml:trace>
  <inkml:trace contextRef="#ctx0" brushRef="#br1" timeOffset="94094.552">1587 1555 1616 0 0,'0'0'1932'0'0,"0"0"-698"0"0,0 0-413 0 0,0 0 27 0 0,0 0 54 0 0,0 0-69 0 0,0 0-183 0 0,0 0-173 0 0,0 0-60 0 0,0 0 11 0 0,0 0-12 0 0,0 0-18 0 0,0 0-3 0 0,0 0 27 0 0,0 0 7 0 0,0 0-39 0 0,0 0 28 0 0,0 0-74 0 0,0 0-149 0 0,0 0-129 0 0,0 0-52 0 0,0 0-10 0 0,0 0 2 0 0,0 0 13 0 0,0 0 28 0 0,0 0-27 0 0,2-11-1707 0 0,-1 8-8274 0 0,-4 17 7868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22:00.00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4847 2383 5461 0 0,'0'0'4973'0'0,"-6"1"-4236"0"0,-314 1 395 0 0,230-7-776 0 0,-1264-62 2526 0 0,359 31-2552 0 0,-818-14-1712 0 0,1802 50-2536 0 0,-1-1-2245 0 0</inkml:trace>
  <inkml:trace contextRef="#ctx0" brushRef="#br0" timeOffset="1024.637">1 2000 104 0 0,'0'0'5913'0'0,"0"0"-4367"0"0,0 0-1358 0 0,0 0 263 0 0,0 0 175 0 0,0 0-15 0 0,0 0-40 0 0,0 0-59 0 0,5 3-134 0 0,96 43 1872 0 0,-82-50-2099 0 0,0-1 0 0 0,0 0 1 0 0,-1-1-1 0 0,1-1 0 0 0,-1-1 0 0 0,-1 0 0 0 0,0-1 1 0 0,0-1-1 0 0,0-1 0 0 0,-2 0 0 0 0,1-1 0 0 0,-1-1 1 0 0,-1-1-1 0 0,-1 0 0 0 0,0 0 0 0 0,0-1 0 0 0,4-8-151 0 0,26-23 47 0 0,197-221 144 0 0,86-136-191 0 0,-316 390-25 0 0,29-36 5 0 0,373-437-76 0 0,-374 446 29 0 0,1 3 0 0 0,1 0 0 0 0,3 3 0 0 0,0 2 0 0 0,3 1 0 0 0,0 3 1 0 0,2 2-1 0 0,0 1 0 0 0,2 3 0 0 0,1 2 0 0 0,0 2 0 0 0,1 3 0 0 0,1 2 0 0 0,0 2 0 0 0,23-1 67 0 0,-53 13-2 0 0,-1 0 0 0 0,1 1 0 0 0,0 1-1 0 0,-1 2 1 0 0,0 0 0 0 0,0 1 0 0 0,0 1-1 0 0,-1 1 1 0 0,0 1 0 0 0,-1 1 0 0 0,1 0 0 0 0,-2 2-1 0 0,0 0 1 0 0,0 2 0 0 0,2 3 2 0 0,245 249-249 0 0,-253-251 225 0 0,538 692 2531 0 0,-490-632-2130 0 0,36 47 198 0 0,5-4 0 0 0,64 53-575 0 0,-143-150 57 0 0,33 37 91 0 0,2-4 0 0 0,2-1-1 0 0,3-4 1 0 0,2-2 0 0 0,2-3 0 0 0,1-3-1 0 0,3-3 1 0 0,1-3 0 0 0,33 9-148 0 0,51-16 623 0 0,-87-18-2436 0 0,-1 3-5022 0 0,-55-9 1297 0 0</inkml:trace>
  <inkml:trace contextRef="#ctx0" brushRef="#br0" timeOffset="4879.599">2205 1 4700 0 0,'0'0'4588'0'0,"0"0"-2848"0"0,0 0-1328 0 0,1 11-762 0 0,66 622 6984 0 0,-31-202-5136 0 0,-25 454-673 0 0,-5-605-404 0 0,-11-256-125 0 0,3-18-2431 0 0,4-17-6244 0 0,2-5-1479 0 0</inkml:trace>
  <inkml:trace contextRef="#ctx0" brushRef="#br0" timeOffset="7050.596">3676 2315 1084 0 0,'0'0'784'0'0,"0"0"1229"0"0,0 0 1267 0 0,0 0-1516 0 0,0 0-376 0 0,0 0-183 0 0,0 0-337 0 0,0 0-315 0 0,0-7 462 0 0,-18 188 2815 0 0,32-310-3694 0 0,6 164-22 0 0,-48 46 567 0 0,26-145-2216 0 0,0 28 1251 0 0,2 26 495 0 0,8 38 119 0 0,15 63 616 0 0,-38-117-1700 0 0,-1-3-4251 0 0,11 17-1742 0 0</inkml:trace>
  <inkml:trace contextRef="#ctx0" brushRef="#br0" timeOffset="7999.508">3721 2330 404 0 0,'0'0'831'0'0,"0"0"-124"0"0,0 0 986 0 0,0 0 2173 0 0,0 0-1350 0 0,0 0-1023 0 0,0 0-489 0 0,0 0-180 0 0,0 0-216 0 0,-4-3-182 0 0,1 1-381 0 0,1 0 0 0 0,-1-1 0 0 0,0 0 0 0 0,1 1 0 0 0,0-1 0 0 0,0 0 0 0 0,0 0 0 0 0,0 0 0 0 0,0 0 0 0 0,0 0 0 0 0,1-1 0 0 0,-1 1 0 0 0,1 0 0 0 0,0-1 1 0 0,0 1-1 0 0,1-1 0 0 0,-1 0 0 0 0,1 1 0 0 0,-1-1 0 0 0,1 1 0 0 0,0-1 0 0 0,1-3-45 0 0,-6-140 144 0 0,-6 1 0 0 0,-6 0 0 0 0,-10-17-144 0 0,23 119-935 0 0,5 33-2032 0 0,4 29-2533 0 0,-4-8 1455 0 0</inkml:trace>
  <inkml:trace contextRef="#ctx0" brushRef="#br0" timeOffset="8296.136">3126 1146 756 0 0,'71'128'6653'0'0,"47"56"-3008"0"0,37 67-1385 0 0,-28 6-2329 0 0,-83-162-2586 0 0,-43-95 2586 0 0,-1-1-1 0 0,0 1 0 0 0,0-1 0 0 0,0 1 0 0 0,1-1 1 0 0,-1 0-1 0 0,0 1 0 0 0,0-1 0 0 0,0 1 0 0 0,0-1 1 0 0,0 1-1 0 0,0-1 0 0 0,0 1 0 0 0,-1-1 1 0 0,1 0-1 0 0,0 1 0 0 0,0-1 0 0 0,0 1 0 0 0,0-1 1 0 0,-1 1-1 0 0,1-1 0 0 0,0 1 0 0 0,-1-1 0 0 0,1 1 1 0 0,0-1-1 0 0,-1 1 0 0 0,1 0 0 0 0,0-1 1 0 0,-1 1-1 0 0,1-1 0 0 0,-1 1 0 0 0,1 0 0 0 0,-1-1 1 0 0,1 1-1 0 0,-1 0 0 0 0,1 0 0 0 0,-1 0 1 0 0,1-1-1 0 0,-1 1 0 0 0,1 0 0 0 0,-1 0 0 0 0,1 0 1 0 0,-1 0-1 0 0,0 0 0 0 0,1 0 0 0 0,-1 0 0 0 0,1 0 1 0 0,-1 0-1 0 0,1 0 0 0 0,-1 0 0 0 0,1 0 1 0 0,-1 0-1 0 0,0 0 0 0 0,1 1 0 0 0,-1-1 0 0 0,1 0 1 0 0,-1 0-1 0 0,1 1 0 0 0,-1-1 0 0 0,1 0 0 0 0,0 1 1 0 0,-1-1-1 0 0,1 0 0 0 0,-1 1 0 0 0,1-1 1 0 0,0 1-1 0 0,-1-1 0 0 0,1 1 0 0 0,0-1 70 0 0,-18-22-3907 0 0</inkml:trace>
  <inkml:trace contextRef="#ctx0" brushRef="#br0" timeOffset="8563.772">2598 829 7809 0 0,'134'183'2710'0'0,"194"285"743"0"0,-271-377-3582 0 0,-5 3 0 0 0,-4 2 0 0 0,-4 2-1 0 0,6 30 130 0 0,-6 20-4798 0 0,-72-150 3153 0 0,1-18 23 0 0,-2-4-1352 0 0</inkml:trace>
  <inkml:trace contextRef="#ctx0" brushRef="#br0" timeOffset="8808.703">1918 805 1892 0 0,'270'300'10050'0'0,"106"168"-7715"0"0,-213-217-1911 0 0,-67-78-3066 0 0,-95-171 2513 0 0,0-2 101 0 0,-1 0 0 0 0,1 0 1 0 0,0 0-1 0 0,0 1 0 0 0,0-1 0 0 0,0 0 0 0 0,-1 1 0 0 0,1-1 0 0 0,0 1 0 0 0,0-1 0 0 0,-1 1 0 0 0,1-1 1 0 0,0 1-1 0 0,-1 0 0 0 0,1-1 0 0 0,0 1 0 0 0,-1 0 0 0 0,1-1 0 0 0,-1 1 0 0 0,0 0 0 0 0,1 0 1 0 0,-1 0-1 0 0,1-1 0 0 0,-1 1 0 0 0,0 0 0 0 0,0 0 0 0 0,1 0 0 0 0,-1 0 0 0 0,0 0 0 0 0,0-1 1 0 0,0 1-1 0 0,0 0 0 0 0,0 0 0 0 0,0 0 0 0 0,0 0 0 0 0,0 0 0 0 0,-1 0 0 0 0,1 0 0 0 0,0-1 0 0 0,0 1 1 0 0,-1 0-1 0 0,1 0 0 0 0,0 0 0 0 0,-1-1 0 0 0,1 1 0 0 0,-1 0 0 0 0,1 0 0 0 0,-1-1 0 0 0,0 1 1 0 0,1 0-1 0 0,-1-1 0 0 0,0 1 0 0 0,1-1 0 0 0,-1 1 0 0 0,0-1 0 0 0,0 1 0 0 0,1-1 0 0 0,-1 1 1 0 0,0-1-1 0 0,0 0 0 0 0,0 1 0 0 0,0-1 0 0 0,0 0 28 0 0,-119-106-5025 0 0,61 43 41 0 0</inkml:trace>
  <inkml:trace contextRef="#ctx0" brushRef="#br0" timeOffset="8980.102">1556 982 5745 0 0,'224'208'5688'0'0,"-29"-17"-1358"0"0,100 132-4330 0 0,-294-322 4 0 0,21 23-96 0 0,0 2 0 0 0,-2 0-1 0 0,-1 1 1 0 0,-1 1 0 0 0,-1 1 0 0 0,-1 0 0 0 0,-2 1-1 0 0,4 13 93 0 0,-18-42-33 0 0,1 0 0 0 0,0 0 0 0 0,-1 0 0 0 0,1-1 0 0 0,0 1 0 0 0,-1 0 0 0 0,1 0 0 0 0,-1 0 0 0 0,1 0 0 0 0,-1 1 0 0 0,0-1 0 0 0,1 0 0 0 0,-1 0 0 0 0,0 0 0 0 0,0 0 0 0 0,0 0 0 0 0,0 0 0 0 0,0 0 0 0 0,0 0 0 0 0,0 1 0 0 0,0-1 0 0 0,0 0 0 0 0,0 0 0 0 0,-1 0 0 0 0,1 0 0 0 0,0 0 0 0 0,-1 0 0 0 0,1 0 0 0 0,-1 0 0 0 0,1 0 0 0 0,-1 0 0 0 0,0 0 0 0 0,1 0 0 0 0,-1 0 0 0 0,0 0 0 0 0,0-1 0 0 0,1 1 0 0 0,-1 0 0 0 0,0 0 0 0 0,0-1 0 0 0,0 1 0 0 0,0-1 0 0 0,0 1 0 0 0,0-1 0 0 0,0 1 0 0 0,0-1 0 0 0,0 0 0 0 0,0 1 0 0 0,0-1 0 0 0,0 0 0 0 0,-1 0 0 0 0,1 0 0 0 0,0 0 0 0 0,0 0 0 0 0,0 0 0 0 0,0 0 0 0 0,0 0 0 0 0,0 0 0 0 0,0 0 0 0 0,-1-1 0 0 0,1 1 0 0 0,0 0 0 0 0,0-1 0 0 0,0 1 33 0 0,-66-33-2137 0 0,67 33 2109 0 0,-53-35-3895 0 0,-15-17-2262 0 0</inkml:trace>
  <inkml:trace contextRef="#ctx0" brushRef="#br0" timeOffset="9149.757">1326 1259 6553 0 0,'89'79'5360'0'0,"1"9"-4056"0"0,10 7-324 0 0,-18-16-80 0 0,-12-7 4 0 0,-12-9-199 0 0,-14-7-93 0 0,-7-5-328 0 0,-15-10-224 0 0,-2-10-60 0 0,-12-9-236 0 0,-6-7-196 0 0,-2 1-20 0 0,-4-5-377 0 0,-19-5-447 0 0,-21-13-172 0 0,-26-27-812 0 0,4 0-2932 0 0</inkml:trace>
  <inkml:trace contextRef="#ctx0" brushRef="#br0" timeOffset="9306.572">987 1504 10453 0 0,'95'69'4328'0'0,"-12"-3"-2956"0"0,3 4-395 0 0,-24-16-109 0 0,-8-7-200 0 0,-12-5-216 0 0,-11-8-168 0 0,-11-7-164 0 0,-8-6-120 0 0,-3-4-124 0 0,-5 2-172 0 0,-4-2-244 0 0,-8-2-612 0 0,-15-5-161 0 0,-22-10 17 0 0,-26-17-788 0 0,9-4-3096 0 0,-4-10-2357 0 0</inkml:trace>
  <inkml:trace contextRef="#ctx0" brushRef="#br0" timeOffset="9584.309">935 1842 11297 0 0,'65'50'2316'0'0,"-7"-3"-1124"0"0,-5-3-248 0 0,-20-16-75 0 0,-12-8-233 0 0,-6-2-312 0 0,1-1-164 0 0,-6 1-160 0 0,-5-1-64 0 0,-5-4-592 0 0,-11-8-413 0 0,-19-7 65 0 0,-19-20-724 0 0,5-1-3824 0 0,-18-17-2113 0 0</inkml:trace>
  <inkml:trace contextRef="#ctx0" brushRef="#br0" timeOffset="9846.77">856 1974 10965 0 0,'29'37'1964'0'0,"-6"-8"-1504"0"0,-2 0-220 0 0,-9-11 80 0 0,4 2-104 0 0,-1-1-92 0 0,1 2-20 0 0,-4-4-104 0 0,-5-6-1592 0 0,-3-4-3496 0 0,-4-7-2625 0 0</inkml:trace>
  <inkml:trace contextRef="#ctx0" brushRef="#br0" timeOffset="10701.577">1752 1772 5336 0 0,'-83'-49'0'0'0,"12"14"-2292"0"0,-24-10-752 0 0</inkml:trace>
  <inkml:trace contextRef="#ctx0" brushRef="#br0" timeOffset="84902.734">3778 1978 14321 0 0,'0'0'1480'0'0,"-12"4"-2174"0"0,-252 83 1409 0 0,-4-12 0 0 0,-3-12 0 0 0,-196 18-715 0 0,358-70-650 0 0,37-8-3368 0 0,63-5-23 0 0,6-9-1858 0 0</inkml:trace>
  <inkml:trace contextRef="#ctx0" brushRef="#br0" timeOffset="85165.036">3585 1906 13269 0 0,'-18'4'1736'0'0,"-1163"181"421"0"0,824-118-4141 0 0,372-70-2242 0 0,1-4 3006 0 0,0 1 196 0 0,21-8-1867 0 0</inkml:trace>
  <inkml:trace contextRef="#ctx0" brushRef="#br0" timeOffset="85412.296">3508 1769 12569 0 0,'-11'2'1570'0'0,"-1476"277"1272"0"0,1134-226-4026 0 0,427-90-3148 0 0,126-26-3949 0 0,-96 31 5289 0 0</inkml:trace>
  <inkml:trace contextRef="#ctx0" brushRef="#br0" timeOffset="85582.329">3188 1583 4376 0 0,'0'0'5186'0'0,"0"0"-2640"0"0,-14 3-1761 0 0,-1545 293 3939 0 0,1171-254-7098 0 0,388-43 2321 0 0,1 1 1 0 0,-1 0-1 0 0,0-1 1 0 0,1 1-1 0 0,-1-1 1 0 0,0 1-1 0 0,0 0 1 0 0,0-1-1 0 0,0 1 1 0 0,1-1-1 0 0,-1 1 1 0 0,0-1-1 0 0,0 1 1 0 0,0-1-1 0 0,0 1 1 0 0,0-1-1 0 0,0 1 1 0 0,0-1-1 0 0,0 1 1 0 0,0-1-1 0 0,0 1 1 0 0,-1-1-1 0 0,1 1 1 0 0,0 0-1 0 0,0-1 1 0 0,0 1-1 0 0,-1-1 1 0 0,1 1-1 0 0,0-1 1 0 0,0 1-1 0 0,-1 0 1 0 0,1-1-1 0 0,0 1 1 0 0,-1 0-1 0 0,1-1 1 0 0,0 1-1 0 0,-1 0 0 0 0,1-1 1 0 0,-1 1-1 0 0,1 0 1 0 0,0 0-1 0 0,-1-1 1 0 0,1 1-1 0 0,-1 0 1 0 0,1 0-1 0 0,-1 0 1 0 0,1 0-1 0 0,-1 0 1 0 0,1 0-1 0 0,-1 0 1 0 0,1 0-1 0 0,0 0 1 0 0,-1 0-1 0 0,1 0 1 0 0,-1 0-1 0 0,0 0 53 0 0,43-26-890 0 0,141-52-6493 0 0,-58 33 4062 0 0</inkml:trace>
  <inkml:trace contextRef="#ctx0" brushRef="#br0" timeOffset="85755.758">2854 1320 1708 0 0,'63'-13'7160'0'0,"-91"28"-3713"0"0,-168 43-1251 0 0,-3-8 1 0 0,-42-2-2197 0 0,87-18 207 0 0,133-26-182 0 0,-972 172-367 0 0,890-170-2115 0 0,121-25-690 0 0,9 3 375 0 0,28-9-4550 0 0</inkml:trace>
  <inkml:trace contextRef="#ctx0" brushRef="#br0" timeOffset="85957.207">2677 1161 3800 0 0,'0'0'5726'0'0,"0"0"-3654"0"0,-15 5-1657 0 0,-151 43 749 0 0,-3-7-1 0 0,-1-7 1 0 0,-89 3-1164 0 0,109-15 353 0 0,46-6-247 0 0,-43 7-118 0 0,0-5 0 0 0,-78-5 12 0 0,187-30-2187 0 0,81-24-2708 0 0,16 8-3742 0 0</inkml:trace>
  <inkml:trace contextRef="#ctx0" brushRef="#br0" timeOffset="86209.099">2718 932 11985 0 0,'-7'1'1896'0'0,"-489"80"801"0"0,-235-3-2697 0 0,574-77-405 0 0,156-2 296 0 0,1 0-1 0 0,-1-1 1 0 0,0 1 0 0 0,1 0 0 0 0,0-1 0 0 0,-1 1-1 0 0,1-1 1 0 0,0 1 0 0 0,0-1 0 0 0,-1 1-1 0 0,1-1 1 0 0,0 1 0 0 0,1 0 0 0 0,-1-1 0 0 0,0 1-1 0 0,0-1 1 0 0,1 1 0 0 0,-1-1 0 0 0,0 1 0 0 0,1 0-1 0 0,0-1 1 0 0,-1 1 0 0 0,1 0 0 0 0,0-1 0 0 0,-1 1-1 0 0,1 0 1 0 0,0 0 0 0 0,0 0 0 0 0,0 0-1 0 0,0 0 1 0 0,0 0 0 0 0,0 0 0 0 0,1 0 0 0 0,-1 0-1 0 0,0 0 1 0 0,0 1 0 0 0,1-1 0 0 0,-1 1 0 0 0,0-1-1 0 0,1 1 1 0 0,-1-1 0 0 0,1 1 0 0 0,-1 0-1 0 0,0-1 1 0 0,1 1 0 0 0,-1 0 0 0 0,1 0 0 0 0,-1 0-1 0 0,1 0 1 0 0,-1 0 0 0 0,2 1 109 0 0,50-29-7359 0 0</inkml:trace>
  <inkml:trace contextRef="#ctx0" brushRef="#br0" timeOffset="86440.519">2663 767 14013 0 0,'-52'3'1704'0'0,"-19"1"-1692"0"0,-19 1 40 0 0,-9-2-52 0 0,-6 1 84 0 0,-1-1 20 0 0,3 1 8 0 0,10 1-108 0 0,14-4-4 0 0,21 0-128 0 0,21-1-1052 0 0,19-2-624 0 0,11-5-804 0 0,7-2-620 0 0,4-1-2077 0 0</inkml:trace>
  <inkml:trace contextRef="#ctx0" brushRef="#br0" timeOffset="86691.265">2477 564 14249 0 0,'-63'-1'1424'0'0,"-17"-1"-1284"0"0,-14 0-128 0 0,-3 0 24 0 0,-5 1-20 0 0,5 1-4 0 0,4 0-12 0 0,11 0 0 0 0,13 1-76 0 0,18 1-832 0 0,16-2-1176 0 0,12 0-832 0 0,14 0-2421 0 0</inkml:trace>
  <inkml:trace contextRef="#ctx0" brushRef="#br1" timeOffset="115891.325">3116 2332 3756 0 0,'0'0'168'0'0,"0"0"132"0"0,0 0 1045 0 0,0 0-1241 0 0,0 0-104 0 0,0 0-2229 0 0,0 0 805 0 0,0 0-584 0 0</inkml:trace>
  <inkml:trace contextRef="#ctx0" brushRef="#br1" timeOffset="116138.443">3116 2332 5929 0 0,'-18'17'1288'0'0,"18"-17"-1224"0"0,0 0-64 0 0,-3 0-716 0 0,2 0-232 0 0,-4 0-893 0 0,3 0-779 0 0</inkml:trace>
  <inkml:trace contextRef="#ctx0" brushRef="#br1" timeOffset="116387.46">3101 2374 6809 0 0,'0'0'1284'0'0,"0"0"-1140"0"0,0 0-144 0 0,0 0-532 0 0,0 0 92 0 0,0 0-408 0 0,0 0-569 0 0,0 0-1063 0 0</inkml:trace>
  <inkml:trace contextRef="#ctx0" brushRef="#br1" timeOffset="116388.46">3101 2374 5977 0 0,'7'24'2168'0'0,"-7"-24"-2168"0"0,-3-1-544 0 0,-1 0-1120 0 0,1 0-1101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4:01.248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5611 3 680 0 0,'0'0'3138'0'0,"0"0"-550"0"0,0 0-1185 0 0,0 0-417 0 0,0 0 110 0 0,0 0-78 0 0,0 0-309 0 0,0 0-207 0 0,-47 0 1527 0 0,-262-2-1215 0 0,-242 17-526 0 0,319-11-125 0 0,157-6-54 0 0,1 3 0 0 0,0 3 0 0 0,0 4 0 0 0,0 2 0 0 0,-36 12-109 0 0,83-15 117 0 0,0 1 0 0 0,0 1-1 0 0,0 1 1 0 0,1 1 0 0 0,1 1 0 0 0,0 2 0 0 0,1 0 0 0 0,0 2 0 0 0,1 0 0 0 0,-8 9-117 0 0,-291 317 1613 0 0,188-120-1510 0 0,27-24 43 0 0,7 45 30 0 0,18-23-95 0 0,-11 52 49 0 0,65-169-158 0 0,-40 90 132 0 0,-82 145-12 0 0,47-51-131 0 0,-19 65-5 0 0,12 33 20 0 0,-2-83 13 0 0,25-95-27 0 0,-24 80 107 0 0,-49-53 82 0 0,-99 82-14 0 0,47-140-41 0 0,-13-8-77 0 0,161-128-2 0 0,-2-2 0 0 0,-2-3 0 0 0,-1-3 0 0 0,-2-3 0 0 0,-23 4-17 0 0,15-13-1225 0 0,0-4 1 0 0,-1-3-1 0 0,-1-4 0 0 0,1-3 1 0 0,-1-4-1 0 0,0-4 1 0 0,-9-3 1224 0 0,53 4-5761 0 0</inkml:trace>
  <inkml:trace contextRef="#ctx0" brushRef="#br1" timeOffset="167226.539">1789 4496 404 0 0,'-66'78'92'0'0,"5"-12"-80"0"0,-5-3-12 0 0,-1-2-12 0 0,15-15-484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07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1 52 0 0,'0'0'509'0'0,"0"0"-143"0"0,0 0-162 0 0,0 0 4 0 0,0 0-7 0 0,0 0 349 0 0,0 0 1412 0 0,0 0 139 0 0,0 0-843 0 0,0 0-428 0 0,-1 4 4025 0 0,-3 10-3768 0 0,-4-7-981 0 0,-1 0 0 0 0,0-1 0 0 0,0-1 0 0 0,-1 1 0 0 0,0-1 0 0 0,0-1 0 0 0,0 0 0 0 0,0-1 0 0 0,-1 1 0 0 0,1-2 0 0 0,-1 0 0 0 0,0 0 0 0 0,0-1 0 0 0,1 0 0 0 0,-1-1 0 0 0,0 0 0 0 0,0-1 0 0 0,0 0 0 0 0,0-1 0 0 0,0 0 1 0 0,1 0-1 0 0,-5-3-106 0 0,-95-48 228 0 0,122 59-281 0 0,0 0 0 0 0,1-1-1 0 0,0 0 1 0 0,0-1 0 0 0,0 0-1 0 0,0-2 1 0 0,0 1 0 0 0,1-1 0 0 0,-1-1-1 0 0,1-1 1 0 0,0 0 0 0 0,-1 0-1 0 0,1-2 1 0 0,0 1 53 0 0,145-16-709 0 0,-158 17 692 0 0,-1 0-40 0 0,0 0-17 0 0,0 0-4 0 0,0 0-6 0 0,0 0 17 0 0,0 0 38 0 0,-47 20 131 0 0,31-15-92 0 0,0-1-1 0 0,-1 0 1 0 0,1-1 0 0 0,-1-1 0 0 0,1-1 0 0 0,-1 0-1 0 0,1-1 1 0 0,-1-1 0 0 0,0 0 0 0 0,1-1 0 0 0,-1-1 0 0 0,1-1-1 0 0,0 0 1 0 0,0-1 0 0 0,-10-5-10 0 0,21 2-162 0 0,35 15-149 0 0,-4 1 421 0 0,-1 0-1 0 0,2-2 0 0 0,-1-1 1 0 0,0-1-1 0 0,1-2 0 0 0,-1 0 1 0 0,1-2-1 0 0,0 0 0 0 0,20-5-109 0 0,-199 18 1055 0 0,-18-45-995 0 0,243 46-174 0 0,98-4 966 0 0,-342-26-1785 0 0,209 14 1155 0 0,-25 0-4624 0 0,-4 1-6596 0 0,-22 6 9613 0 0</inkml:trace>
  <inkml:trace contextRef="#ctx0" brushRef="#br0" timeOffset="1571.266">710 70 952 0 0,'0'0'467'0'0,"0"0"120"0"0,0 0 1144 0 0,0 0 243 0 0,0 0-888 0 0,0 0-434 0 0,0 0-190 0 0,0 0-258 0 0,-9-12 2944 0 0,-74 26 745 0 0,-32-36-3212 0 0,159 16-760 0 0,93 18 576 0 0,-249-7 123 0 0,76-12-477 0 0,52 3-125 0 0,58 24-556 0 0,-152-38-281 0 0,78 18 171 0 0,23 6-7660 0 0,-17-7 2901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01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18 432 0 0,'0'0'623'0'0,"0"0"-273"0"0,0 0 79 0 0,0 0 917 0 0,0 0 524 0 0,0 0-736 0 0,0 0-623 0 0,0 0-230 0 0,0 0-51 0 0,-4 3 515 0 0,55 7 333 0 0,1-2 1 0 0,0-2 0 0 0,0-3-1 0 0,1-1 1 0 0,11-4-1079 0 0,-64 2 25 0 0,-1 0 0 0 0,1-1 0 0 0,0 1 0 0 0,0 0 0 0 0,0-1 0 0 0,-1 1 0 0 0,1 0 0 0 0,0 0 0 0 0,0-1 0 0 0,0 1 0 0 0,0 0 0 0 0,0-1 0 0 0,0 1 0 0 0,0 0 0 0 0,0-1 0 0 0,0 1 0 0 0,0 0 0 0 0,0-1 0 0 0,0 1 0 0 0,0 0 0 0 0,0-1 0 0 0,0 1 0 0 0,0 0 0 0 0,0-1 0 0 0,0 1 0 0 0,0 0 0 0 0,1-1 0 0 0,-1 1 0 0 0,0 0 1 0 0,0-1-1 0 0,0 1 0 0 0,0 0 0 0 0,1 0 0 0 0,-1-1 0 0 0,0 1 0 0 0,0 0 0 0 0,1 0 0 0 0,-1 0 0 0 0,0-1 0 0 0,1 1-25 0 0,-58-22-677 0 0,22 9 230 0 0,112 45 821 0 0,-75-31-358 0 0,0 0 0 0 0,0 0 0 0 0,0 0 0 0 0,0 0 0 0 0,0 0 0 0 0,0 0 0 0 0,0 0 0 0 0,0 1 0 0 0,-1-1 0 0 0,1 1 0 0 0,-1-1 0 0 0,1 1 0 0 0,-1-1 0 0 0,1 1 0 0 0,-1 0 0 0 0,0 0 0 0 0,0 0 0 0 0,0 0 0 0 0,0 0 0 0 0,0 0 0 0 0,0 0 0 0 0,-1 0 0 0 0,1 0 0 0 0,-1 0 0 0 0,1 0 0 0 0,-1 1 0 0 0,0-1 0 0 0,0 0 0 0 0,0 0 0 0 0,0 0 0 0 0,0 1 0 0 0,0-1 0 0 0,-1 0 0 0 0,1 0 0 0 0,-1 0 0 0 0,1 0 1 0 0,-1 0-1 0 0,0 0 0 0 0,0 0 0 0 0,0 0 0 0 0,0 0 0 0 0,0 0 0 0 0,-1 0 0 0 0,1 0 0 0 0,0-1 0 0 0,-1 1 0 0 0,1-1 0 0 0,-1 1 0 0 0,0-1 0 0 0,0 1 0 0 0,1-1 0 0 0,-1 0 0 0 0,0 0 0 0 0,0 0 0 0 0,0 0 0 0 0,0 0 0 0 0,-2 0-16 0 0,-4 3-161 0 0,-8 4-1201 0 0,3-4-3398 0 0,0-3-2313 0 0</inkml:trace>
  <inkml:trace contextRef="#ctx0" brushRef="#br0" timeOffset="547.758">1 424 784 0 0,'0'0'3976'0'0,"0"0"-1983"0"0,0 0-1620 0 0,7 1-176 0 0,286 32 5771 0 0,-339-70-9279 0 0,89 47 4671 0 0,-40-8-1280 0 0,0-1 0 0 0,0 1 1 0 0,0 0-1 0 0,0 0 0 0 0,0 0 0 0 0,0 1 1 0 0,-1-1-1 0 0,1 1 0 0 0,-1-1 1 0 0,1 1-1 0 0,-1 0 0 0 0,0 0 0 0 0,0 0 1 0 0,0 0-1 0 0,-1 0 0 0 0,1 0 1 0 0,-1 1-1 0 0,0-1 0 0 0,1 1 1 0 0,-1-1-1 0 0,-1 1 0 0 0,1-1 0 0 0,-1 1 1 0 0,1-1-1 0 0,-1 1 0 0 0,0-1 1 0 0,0 1-1 0 0,-1 0 0 0 0,1-1 0 0 0,-1 1-80 0 0,-32 37-3110 0 0,23-33-1895 0 0</inkml:trace>
  <inkml:trace contextRef="#ctx0" brushRef="#br0" timeOffset="1012.275">77 814 2612 0 0,'0'0'3718'0'0,"0"0"-1983"0"0,7 2-1379 0 0,168 31 5771 0 0,-211-69-9237 0 0,76 46 4054 0 0,-38-9-867 0 0,0-1-1 0 0,0 1 1 0 0,0 0-1 0 0,0 0 1 0 0,0 1-1 0 0,0-1 1 0 0,0 0-1 0 0,0 1 1 0 0,-1-1 0 0 0,1 1-1 0 0,-1-1 1 0 0,1 1-1 0 0,-1 0 1 0 0,0-1-1 0 0,1 1 1 0 0,-1 0-1 0 0,0 0 1 0 0,0 0-1 0 0,0 0 1 0 0,0 0-1 0 0,-1 0 1 0 0,1 0-1 0 0,-1 1 1 0 0,1-1-1 0 0,-1 0 1 0 0,0 0-1 0 0,0 0 1 0 0,0 1-1 0 0,0-1 1 0 0,0 0-1 0 0,0 0 1 0 0,-1 2-77 0 0,-37 32-3159 0 0,27-33-1565 0 0,0-5-2224 0 0</inkml:trace>
  <inkml:trace contextRef="#ctx0" brushRef="#br0" timeOffset="24081.074">1148 662 652 0 0,'0'0'443'0'0,"0"0"-261"0"0,0 0-78 0 0,0 0-8 0 0,0 0 29 0 0,0 0 213 0 0,0 0 680 0 0,0 0 42 0 0,20 6 5978 0 0,-13-5-6844 0 0,-4-2-1 0 0,1 1-1 0 0,0-1 1 0 0,-1-1 0 0 0,0 1-1 0 0,1 0 1 0 0,-1-1-1 0 0,0 0 1 0 0,1 0-1 0 0,-1 0 1 0 0,0 0 0 0 0,-1 0-1 0 0,1 0 1 0 0,0-1-1 0 0,-1 0 1 0 0,1 1-1 0 0,-1-1 1 0 0,0 0 0 0 0,0 0-1 0 0,0 0 1 0 0,0-1-1 0 0,0 1 1 0 0,-1 0-1 0 0,1-1 1 0 0,-1 1-1 0 0,0-1 1 0 0,0 1 0 0 0,-1-1-1 0 0,1-1-192 0 0,10-106 1562 0 0,-11 98-1540 0 0,0 0 0 0 0,-1 0 0 0 0,-1 0 0 0 0,0 0 0 0 0,-1 0 0 0 0,0 0 0 0 0,-1 1 0 0 0,-1-1 0 0 0,1 1 0 0 0,-2 0 0 0 0,0 0 0 0 0,-1 1 0 0 0,0 0 0 0 0,0 0 0 0 0,-1 1 0 0 0,0-1 0 0 0,-1 2 0 0 0,-1-1 0 0 0,-5-3-22 0 0,4 4-23 0 0,-1 0 1 0 0,0 1-1 0 0,-1 1 1 0 0,0 0-1 0 0,0 1 1 0 0,-1 0-1 0 0,1 1 1 0 0,-1 1-1 0 0,0 0 1 0 0,-1 1-1 0 0,-8-1 23 0 0,8 2-37 0 0,0 0-1 0 0,-1 1 0 0 0,1 1 1 0 0,-1 0-1 0 0,1 1 0 0 0,-1 1 1 0 0,1 0-1 0 0,0 1 0 0 0,0 1 1 0 0,0 0-1 0 0,0 1 0 0 0,1 0 0 0 0,0 2 1 0 0,0-1-1 0 0,0 2 0 0 0,1 0 1 0 0,0 1-1 0 0,1 0 0 0 0,-1 0 1 0 0,2 2-1 0 0,0-1 0 0 0,0 1 1 0 0,1 1-1 0 0,0 0 0 0 0,1 1 1 0 0,0-1-1 0 0,-4 11 38 0 0,7-9 25 0 0,2 0 0 0 0,-1 0 1 0 0,2 1-1 0 0,0 0 0 0 0,0 0 0 0 0,1 0 1 0 0,1 0-1 0 0,1 0 0 0 0,0 0 0 0 0,1 0 1 0 0,1 0-1 0 0,0 0 0 0 0,1 0 1 0 0,0-1-1 0 0,1 1 0 0 0,1-1 0 0 0,6 12-25 0 0,-4-11 78 0 0,1-1 0 0 0,0 0-1 0 0,1-1 1 0 0,1 0-1 0 0,0 0 1 0 0,1-1 0 0 0,1 0-1 0 0,-1-1 1 0 0,2 0-1 0 0,0-1 1 0 0,0-1 0 0 0,5 3-78 0 0,163 3 1895 0 0,-171-15-1801 0 0,1-1-1 0 0,0 0 0 0 0,0 0 1 0 0,0-1-1 0 0,0-1 0 0 0,-1 0 1 0 0,0 0-1 0 0,1-1 1 0 0,-1 0-1 0 0,0-1 0 0 0,-1 0 1 0 0,1-1-1 0 0,-1 0 0 0 0,0 0 1 0 0,-1-1-1 0 0,1 0 1 0 0,-1 0-1 0 0,-1-1 0 0 0,5-6-93 0 0,-7 9 655 0 0,13-7-19823 0 0,-15 10 16419 0 0,-17 8 1624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2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536 611 1160 0 0,'0'0'298'0'0,"0"0"-156"0"0,0 0 536 0 0,0 0 1704 0 0,0 0-509 0 0,0 0-949 0 0,0 0-352 0 0,0 0-42 0 0,40-29 3029 0 0,-31 23-3407 0 0,0 0-1 0 0,-1-1 0 0 0,1 0 1 0 0,-1 0-1 0 0,-1 0 0 0 0,1-1 0 0 0,-1-1 1 0 0,-1 1-1 0 0,1-1 0 0 0,-2 0 1 0 0,1-1-1 0 0,-1 1 0 0 0,0-1 0 0 0,-1 0 1 0 0,-1 0-1 0 0,1 0 0 0 0,-1-1 1 0 0,-1 1-1 0 0,0-1 0 0 0,-1 0 0 0 0,0 0-151 0 0,0-4 52 0 0,-1-1 0 0 0,-1 1 0 0 0,-1 0 0 0 0,0 0-1 0 0,-1 1 1 0 0,0-1 0 0 0,-1 0 0 0 0,-1 1-1 0 0,0 0 1 0 0,-1 0 0 0 0,-1 1 0 0 0,0-1 0 0 0,-1 1-1 0 0,0 1 1 0 0,-1-1 0 0 0,0 2 0 0 0,-1-1-1 0 0,-7-6-51 0 0,6 7-34 0 0,0 1 0 0 0,0-1 0 0 0,0 2 0 0 0,-2-1 0 0 0,1 2 0 0 0,-1-1 0 0 0,0 2 0 0 0,-1 0 0 0 0,1 1 0 0 0,-1 0 0 0 0,-1 1-1 0 0,1 0 1 0 0,-1 1 0 0 0,0 1 0 0 0,0 0 0 0 0,0 1 0 0 0,0 1 0 0 0,0 0 0 0 0,0 1 0 0 0,-1 1 0 0 0,1 1 0 0 0,0 0 0 0 0,0 0-1 0 0,0 2 1 0 0,1 0 0 0 0,-1 0 0 0 0,1 1 0 0 0,0 1 0 0 0,0 1 0 0 0,1 0 0 0 0,0 0 0 0 0,0 2 0 0 0,-1 0 34 0 0,2 5 50 0 0,-1 0 1 0 0,2 1 0 0 0,0 1-1 0 0,1-1 1 0 0,1 2 0 0 0,0-1-1 0 0,1 1 1 0 0,1 1-1 0 0,1-1 1 0 0,0 1 0 0 0,1 0-1 0 0,1 1 1 0 0,1-1 0 0 0,0 1-1 0 0,2 0 1 0 0,0-1-1 0 0,1 1 1 0 0,2 14-51 0 0,-2-20 83 0 0,1-1 0 0 0,0 1 0 0 0,1-1-1 0 0,1 0 1 0 0,0 0 0 0 0,1 0 0 0 0,0 0 0 0 0,0 0 0 0 0,1-1-1 0 0,1 0 1 0 0,0 0 0 0 0,0 0 0 0 0,1-1 0 0 0,1 0 0 0 0,0 0-1 0 0,0-1 1 0 0,9 8-83 0 0,122 34 1618 0 0,-42-41-5187 0 0,-96-14-3018 0 0,-1-7-145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355 0 11969 0 0,'0'0'1819'0'0,"0"0"-2003"0"0,0 0 192 0 0,-10 5 479 0 0,-77 25 349 0 0,65-24-832 0 0,0 1-1 0 0,1 0 1 0 0,-1 2-1 0 0,1 0 1 0 0,1 2-1 0 0,0 0 1 0 0,1 1-1 0 0,-4 3-3 0 0,22-14 2 0 0,-1 0 0 0 0,1 0 0 0 0,0 0 0 0 0,0 0 0 0 0,-1 0 0 0 0,1 1 0 0 0,0-1 0 0 0,0 0 0 0 0,0 1 0 0 0,0-1 0 0 0,0 0 0 0 0,1 1-1 0 0,-1-1 1 0 0,0 1 0 0 0,1-1 0 0 0,-1 1 0 0 0,1-1 0 0 0,-1 1 0 0 0,1 0 0 0 0,0-1 0 0 0,0 1 0 0 0,0 0 0 0 0,0-1 0 0 0,0 1 0 0 0,0 0 0 0 0,0-1 0 0 0,0 1-1 0 0,1-1 1 0 0,-1 1 0 0 0,1 0 0 0 0,-1-1 0 0 0,1 1 0 0 0,-1-1 0 0 0,1 1 0 0 0,0-1 0 0 0,0 0 0 0 0,0 1 0 0 0,0-1 0 0 0,0 0 0 0 0,0 1 0 0 0,0-1 0 0 0,0 0-1 0 0,1 0 1 0 0,-1 0 0 0 0,0 0 0 0 0,1 0 0 0 0,-1 0 0 0 0,1-1 0 0 0,-1 1 0 0 0,1 0 0 0 0,-1-1-2 0 0,90 38 1212 0 0,-78-34-1157 0 0,83 29 86 0 0,-100-27-6706 0 0,-17-5 3274 0 0,21-1 3088 0 0,-14 0-3864 0 0</inkml:trace>
  <inkml:trace contextRef="#ctx0" brushRef="#br0" timeOffset="263.216">1 248 2964 0 0,'0'0'5941'0'0,"0"0"-2037"0"0,0 0-3152 0 0,0 0-28 0 0,56 47 60 0 0,-33-35 36 0 0,1 1-91 0 0,3-3-81 0 0,-1 3-152 0 0,0-3-224 0 0,-4 0-208 0 0,0-1-64 0 0,-4-1-76 0 0,-1-1-580 0 0,-6-2-961 0 0,-2-1-2523 0 0,-1-4-4477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3524 0 0,'0'0'4667'0'0,"0"0"-3317"0"0,0 0-1012 0 0,0 0 149 0 0,0 0 239 0 0,0 0 182 0 0,0 0 55 0 0,0 0-172 0 0,0 0-230 0 0,1-10 277 0 0,266 49-80 0 0,-265-38-747 0 0,0 0 0 0 0,1 0 0 0 0,-1 0 0 0 0,0 0 0 0 0,0 1 0 0 0,0-1 1 0 0,0 1-1 0 0,0 0 0 0 0,0-1 0 0 0,0 1 0 0 0,-1 0 0 0 0,1 0 0 0 0,-1 0 0 0 0,1 0 0 0 0,-1 0 1 0 0,0 1-1 0 0,0-1 0 0 0,0 0 0 0 0,0 1 0 0 0,0-1 0 0 0,0 0 0 0 0,-1 1 0 0 0,1-1 0 0 0,-1 1 0 0 0,0-1 1 0 0,0 1-1 0 0,0-1 0 0 0,0 1 0 0 0,0-1 0 0 0,0 1 0 0 0,-1-1 0 0 0,1 1 0 0 0,-1-1 0 0 0,1 1 1 0 0,-1-1-1 0 0,0 0 0 0 0,0 1 0 0 0,0-1 0 0 0,-1 0 0 0 0,1 0 0 0 0,0 0 0 0 0,-1 0 0 0 0,1 0 1 0 0,-1 0-1 0 0,0 0 0 0 0,0 0 0 0 0,0 0 0 0 0,0-1 0 0 0,0 1 0 0 0,0-1 0 0 0,0 0 0 0 0,0 0 1 0 0,0 1-1 0 0,-2-1-11 0 0,3 1 44 0 0,-144 181 416 0 0,144-181-435 0 0,1-1-1 0 0,-1 1 1 0 0,0-1 0 0 0,1 1-1 0 0,-1-1 1 0 0,1 1 0 0 0,0 0 0 0 0,0-1-1 0 0,0 1 1 0 0,-1 0 0 0 0,1-1 0 0 0,1 1-1 0 0,-1 0 1 0 0,0-1 0 0 0,0 1-1 0 0,1 0 1 0 0,-1-1 0 0 0,1 1 0 0 0,-1-1-1 0 0,1 1 1 0 0,0-1 0 0 0,-1 1-1 0 0,1-1 1 0 0,0 1 0 0 0,0-1 0 0 0,0 0-1 0 0,0 1 1 0 0,0-1 0 0 0,0 0 0 0 0,1 0-1 0 0,-1 0 1 0 0,0 0 0 0 0,1 0-1 0 0,-1 0 1 0 0,1 0 0 0 0,-1 0 0 0 0,1-1-1 0 0,-1 1 1 0 0,1 0 0 0 0,-1-1-1 0 0,1 1 1 0 0,0-1 0 0 0,-1 0 0 0 0,1 0-1 0 0,0 1 1 0 0,0-1-25 0 0,94 5 1096 0 0,-78-6-1340 0 0,26-8-1780 0 0,-34-9-5155 0 0,-9-2-2330 0 0</inkml:trace>
  <inkml:trace contextRef="#ctx0" brushRef="#br0" timeOffset="249.605">315 197 13241 0 0,'0'0'3941'0'0,"0"0"-3941"0"0,0 0-784 0 0,0 0 479 0 0,0 0 305 0 0,-48-5 216 0 0,27 4-135 0 0,-3-1-81 0 0,-3 2-65 0 0,0 0-187 0 0,-3 0-1148 0 0,4 2-1080 0 0,7-1-2392 0 0,-2-1-1865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7249 0 0,'0'0'3425'0'0,"0"0"-2255"0"0,0 0-764 0 0,0 0-100 0 0,0 0-23 0 0,0 0-87 0 0,1 8 370 0 0,25 225 1530 0 0,-15-144-1938 0 0,-9-100-5643 0 0,0 2-57 0 0</inkml:trace>
  <inkml:trace contextRef="#ctx0" brushRef="#br0" timeOffset="218.795">20 184 3768 0 0,'0'0'6309'0'0,"0"0"-4486"0"0,6-5-1453 0 0,-1 1-233 0 0,1-1-1 0 0,0 1 0 0 0,0 1 1 0 0,0-1-1 0 0,0 1 1 0 0,1 0-1 0 0,-1 1 0 0 0,1-1 1 0 0,0 1-1 0 0,0 0 0 0 0,0 1 1 0 0,-1 0-1 0 0,2 0 0 0 0,-1 0 1 0 0,0 1-1 0 0,0 0 0 0 0,0 1 1 0 0,3 0-137 0 0,-2-1 25 0 0,-2 1 1 0 0,1 0 0 0 0,0 0-1 0 0,0 1 1 0 0,0-1 0 0 0,0 2-1 0 0,-1-1 1 0 0,1 1-1 0 0,-1 0 1 0 0,0 0 0 0 0,0 0-1 0 0,0 1 1 0 0,0 0 0 0 0,0 1-1 0 0,-1-1 1 0 0,0 1 0 0 0,0 0-1 0 0,0 0 1 0 0,-1 0 0 0 0,0 1-1 0 0,0 0 1 0 0,0 0-1 0 0,0 0 1 0 0,2 6-26 0 0,-9-7 4 0 0,0-1 1 0 0,0 0-1 0 0,0 0 0 0 0,-1 0 0 0 0,1 0 1 0 0,-1-1-1 0 0,0 1 0 0 0,0-1 1 0 0,0 0-1 0 0,0 0 0 0 0,-1 0 0 0 0,1-1 1 0 0,-1 1-1 0 0,0-1 0 0 0,1 0 1 0 0,-1-1-1 0 0,0 1 0 0 0,0-1 0 0 0,0 0 1 0 0,-1 0-1 0 0,1-1 0 0 0,0 1 1 0 0,0-1-1 0 0,0 0 0 0 0,0-1 0 0 0,-3 0-4 0 0,-4 2-813 0 0,-13-1-1323 0 0,7-6-2510 0 0,0-5-1918 0 0</inkml:trace>
  <inkml:trace contextRef="#ctx0" brushRef="#br0" timeOffset="497.83">495 1 6749 0 0,'0'0'6332'0'0,"-1"8"-5198"0"0,-22 106 796 0 0,-7 129-148 0 0,31-235-1748 0 0,1 1 1 0 0,0 0-1 0 0,0-1 1 0 0,1 0-1 0 0,1 1 1 0 0,-1-1-1 0 0,1 0 0 0 0,0-1 1 0 0,1 1-1 0 0,0-1 1 0 0,0 0-1 0 0,1 0 0 0 0,0 0 1 0 0,0-1-1 0 0,0 0 1 0 0,1 0-1 0 0,2 1-34 0 0,47 31-5097 0 0,-48-36-383 0 0,-3-7-2447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5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40 744 0 0,'0'0'9641'0'0,"0"0"-6421"0"0,0 0-2337 0 0,0 0-389 0 0,0 0 7 0 0,0 0-54 0 0,0 0-7 0 0,0 0 16 0 0,-1-5-162 0 0,1 3-330 0 0,0 1-1 0 0,1-1 1 0 0,-1 1-1 0 0,0-1 1 0 0,1 1-1 0 0,-1-1 1 0 0,1 1-1 0 0,-1 0 1 0 0,1-1-1 0 0,0 1 1 0 0,0-1-1 0 0,-1 1 1 0 0,1 0-1 0 0,0 0 1 0 0,0 0-1 0 0,0-1 1 0 0,0 1-1 0 0,1 0 0 0 0,-1 0 1 0 0,0 0-1 0 0,0 1 1 0 0,1-1-1 0 0,-1 0 1 0 0,0 0-1 0 0,1 1 1 0 0,-1-1-1 0 0,1 1 1 0 0,-1-1-1 0 0,1 1 1 0 0,-1 0-1 0 0,1-1 1 0 0,-1 1-1 0 0,1 0 1 0 0,-1 0-1 0 0,1 0 1 0 0,-1 0-1 0 0,1 0 1 0 0,-1 0-1 0 0,1 1 1 0 0,-1-1-1 0 0,1 1 1 0 0,-1-1-1 0 0,1 1 1 0 0,-1-1-1 0 0,2 2 37 0 0,5-2 30 0 0,-1-1 0 0 0,1 1 1 0 0,0 0 0 0 0,0 1 0 0 0,0 0-1 0 0,0 0 1 0 0,-1 0 0 0 0,1 1-1 0 0,-1 1 1 0 0,1-1 0 0 0,-1 1 0 0 0,0 0-1 0 0,0 1 1 0 0,0-1 0 0 0,0 2-1 0 0,0-1 1 0 0,-1 1 0 0 0,0 0-1 0 0,0 0 1 0 0,5 6-31 0 0,-12-6 60 0 0,1 0-1 0 0,-1 0 1 0 0,0 0-1 0 0,0 0 1 0 0,0 0-1 0 0,-1 0 1 0 0,0-1-1 0 0,0 1 1 0 0,0 0-1 0 0,0-1 1 0 0,-1 1-1 0 0,0-1 1 0 0,0 0-1 0 0,0 0 1 0 0,0 0-1 0 0,-1 0 1 0 0,0-1-1 0 0,1 1 1 0 0,-1-1-1 0 0,0 0 1 0 0,-1 0-1 0 0,1-1 1 0 0,-3 3-60 0 0,-15 13 4 0 0,-18 46-72 0 0,108-53 1801 0 0,27-27-2336 0 0,-58-5-7862 0 0,-23 7-291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13965 0 0,'1'6'2240'0'0,"-9"180"599"0"0,8-137-3100 0 0,8-32-3632 0 0,-3-14-1160 0 0,6-7-3524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 3980 0 0,'0'0'7510'0'0,"0"0"-5419"0"0,0 0-1687 0 0,0 0-32 0 0,8 6-118 0 0,8 14 50 0 0,0 0-1 0 0,-2 1 0 0 0,0 1 1 0 0,-1 0-1 0 0,-2 1 0 0 0,0 0 1 0 0,-1 1-1 0 0,-1 0 0 0 0,-2 0 1 0 0,0 1-1 0 0,-1 0 0 0 0,-2 0 0 0 0,-1 1 1 0 0,-1-1-1 0 0,0 21-303 0 0,-5-33-35 0 0,0 0 0 0 0,0 1 0 0 0,-1-2 1 0 0,-1 1-1 0 0,0 0 0 0 0,-1-1 0 0 0,0 0 0 0 0,-1 0 0 0 0,0-1 0 0 0,-1 0 1 0 0,0 0-1 0 0,-1-1 0 0 0,0 0 0 0 0,-1 0 0 0 0,0-1 0 0 0,0-1 0 0 0,-1 1 0 0 0,0-2 1 0 0,0 1-1 0 0,-1-2 0 0 0,0 1 0 0 0,0-2 0 0 0,-1 0 0 0 0,1 0 0 0 0,-1-1 0 0 0,0 0 1 0 0,0-2-1 0 0,-1 1 0 0 0,1-1 0 0 0,-11-1 35 0 0,-5 0-3849 0 0,15-7-6405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1:44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75 732 0 0,'0'0'439'0'0,"0"0"352"0"0,0 0 1381 0 0,0 0 1587 0 0,0 0-1997 0 0,0 0-931 0 0,0 0-189 0 0,0 0-27 0 0,9 7 4100 0 0,-5-8-4668 0 0,1 1 0 0 0,0-2 0 0 0,0 1 0 0 0,-1 0 1 0 0,1-1-1 0 0,0 0 0 0 0,-1 0 0 0 0,0-1 0 0 0,1 1 0 0 0,-1-1 0 0 0,0 0 0 0 0,0 0 0 0 0,-1 0 0 0 0,1 0 0 0 0,-1-1 0 0 0,0 0 1 0 0,1 1-1 0 0,-1-1 0 0 0,-1 0 0 0 0,1 0 0 0 0,-1-1 0 0 0,0 1 0 0 0,1-1 0 0 0,-2 1 0 0 0,1-1 0 0 0,-1 0-47 0 0,12 45-1400 0 0,-21 200 2612 0 0,7-230-2940 0 0,2-7-4078 0 0,1-3 582 0 0</inkml:trace>
  <inkml:trace contextRef="#ctx0" brushRef="#br0" timeOffset="266.093">200 268 9549 0 0,'0'0'5012'0'0,"0"0"-4884"0"0,0 0-128 0 0,0 0 0 0 0,0 0 416 0 0,0 0 236 0 0,0 0-19 0 0,-35 8-185 0 0,18-6-260 0 0,0 0-184 0 0,1 1-4 0 0,-4 1-460 0 0,5-1-913 0 0,-1-3-963 0 0,7 2-2688 0 0,0-6-2813 0 0</inkml:trace>
  <inkml:trace contextRef="#ctx0" brushRef="#br0" timeOffset="543.375">355 280 14041 0 0,'0'0'2224'0'0,"0"0"-1963"0"0,0 0-185 0 0,0 0 184 0 0,0 0 204 0 0,0 0-132 0 0,0 0-284 0 0,0 0-48 0 0,0 0-236 0 0,0 0-536 0 0,-17 13-713 0 0,17-12-1271 0 0,0-1-4269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3T01:57:48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11509 0 0,'0'0'1529'0'0,"-2"7"-1204"0"0,-6 29 801 0 0,-3 0-680 0 0,2 1 1 0 0,2-1-1 0 0,2 1 1 0 0,1 1-1 0 0,1-1 0 0 0,3 1 1 0 0,1-1-1 0 0,2 4-446 0 0,-2-33 22 0 0,1 0-1 0 0,1-1 0 0 0,-1 1 0 0 0,1 0 1 0 0,1-1-1 0 0,-1 0 0 0 0,1 0 0 0 0,0 0 1 0 0,1 0-1 0 0,0 0 0 0 0,0-1 0 0 0,0 0 0 0 0,1 0 1 0 0,0 0-1 0 0,0-1 0 0 0,0 0 0 0 0,1 0 1 0 0,0-1-1 0 0,0 1-21 0 0,56 22-4799 0 0,-55-25-710 0 0,-5-5-2647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3:54.4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240 117 7917 0 0,'0'0'7144'0'0,"0"0"-6188"0"0,0 0-612 0 0,0 0-171 0 0,0 0-45 0 0,0 0 156 0 0,-49-3-96 0 0,24 2-112 0 0,-5-2-76 0 0,2 3-200 0 0,1-1-537 0 0,0 0-347 0 0,2-1-524 0 0,6-1-1188 0 0,9 0-2408 0 0</inkml:trace>
  <inkml:trace contextRef="#ctx0" brushRef="#br0" timeOffset="153.194">206 12 10785 0 0,'0'0'2388'0'0,"0"0"-1524"0"0,0 0-52 0 0,0 0 468 0 0,0 0-499 0 0,0 0-545 0 0,0 0-148 0 0,-36-7-88 0 0,9 5-52 0 0,-3 1-961 0 0,-1 1-651 0 0,0-1-1140 0 0,9 0-3200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3:51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2284 0 0,'0'0'1788'0'0,"0"0"467"0"0,0 0-1311 0 0,0 0-368 0 0,0 0 78 0 0,0 0 214 0 0,0 0 12 0 0,0 0-189 0 0,-4 0-189 0 0,35 3 3958 0 0,109 8-4545 0 0,-139-11 72 0 0,0 0 0 0 0,1 0 0 0 0,-1 0 0 0 0,1 0 0 0 0,-1 0 0 0 0,1 1 0 0 0,-1-1 0 0 0,0 1 0 0 0,1-1 0 0 0,-1 1 0 0 0,0-1 0 0 0,1 1 0 0 0,-1 0 0 0 0,0-1 0 0 0,0 1 0 0 0,0 0 0 0 0,0 0 0 0 0,1 0 0 0 0,-1 0 0 0 0,0 0 0 0 0,-1 0 0 0 0,1 0-1 0 0,0 1 1 0 0,0-1 0 0 0,0 0 0 0 0,-1 0 0 0 0,1 1 0 0 0,-1-1 0 0 0,1 0 0 0 0,-1 1 0 0 0,1-1 0 0 0,-1 1 0 0 0,0-1 0 0 0,0 0 0 0 0,1 1 0 0 0,-1-1 0 0 0,0 1 0 0 0,0-1 0 0 0,-1 1 0 0 0,1-1 0 0 0,0 0 0 0 0,0 1 0 0 0,-1-1 0 0 0,1 1 0 0 0,-1-1 0 0 0,1 0-1 0 0,-1 2 15 0 0,-37 72 928 0 0,29-59-978 0 0,-18 27 131 0 0,20-34-95 0 0,1 0 0 0 0,0 0 0 0 0,0 1 0 0 0,1 0 0 0 0,0 0 0 0 0,0 0 0 0 0,2 0 0 0 0,-1 1 0 0 0,1 0 0 0 0,1 0 0 0 0,0-1 0 0 0,0 1 0 0 0,1 5 13 0 0,4-12 68 0 0,0 1-1 0 0,0-1 1 0 0,1 0 0 0 0,0 0-1 0 0,0-1 1 0 0,0 1 0 0 0,0-1-1 0 0,1 0 1 0 0,-1 0 0 0 0,1 0-1 0 0,0 0 1 0 0,0-1 0 0 0,-1 0-1 0 0,2 0 1 0 0,-1-1 0 0 0,0 1-1 0 0,0-1 1 0 0,1 0 0 0 0,-1 0-1 0 0,0-1 1 0 0,1 1 0 0 0,-1-1-1 0 0,0-1 1 0 0,1 1 0 0 0,-1-1-1 0 0,1 0 1 0 0,-1 0 0 0 0,3-1-68 0 0,7 2 54 0 0,-6 0-472 0 0,18-2 1186 0 0,-16-10-6410 0 0,-9 0-732 0 0</inkml:trace>
  <inkml:trace contextRef="#ctx0" brushRef="#br0" timeOffset="248.316">329 235 12773 0 0,'0'0'1664'0'0,"0"0"-1524"0"0,-41 0 76 0 0,15 0 376 0 0,-1 1-164 0 0,-4 0-276 0 0,0 1-152 0 0,0 0-432 0 0,2 2-1008 0 0,0-2-832 0 0,8 0-2860 0 0</inkml:trace>
  <inkml:trace contextRef="#ctx0" brushRef="#br0" timeOffset="2727.564">472 609 1004 0 0,'0'0'1232'0'0,"0"0"1310"0"0,0 0-301 0 0,0 0-1026 0 0,0 0-482 0 0,0 0-119 0 0,0 0-4 0 0,0 0-143 0 0,0 0-106 0 0,0 0 12 0 0,7 2 34 0 0,-4-1-286 0 0,1 0 1 0 0,-1 0-1 0 0,0 0 1 0 0,1 0-1 0 0,-1-1 0 0 0,1 1 1 0 0,-1-1-1 0 0,0 0 1 0 0,1 0-1 0 0,-1-1 0 0 0,1 1 1 0 0,-1-1-1 0 0,1 1 1 0 0,-1-1-1 0 0,0 0 0 0 0,0 0 1 0 0,1 0-1 0 0,-1-1 1 0 0,0 1-1 0 0,0-1 0 0 0,0 0 1 0 0,0 0-1 0 0,0 0 1 0 0,-1 0-1 0 0,1 0 0 0 0,-1-1 1 0 0,1 1-1 0 0,-1-1 1 0 0,0 0-1 0 0,0 0 0 0 0,0 1 1 0 0,0-1-1 0 0,-1 0 1 0 0,1-1-1 0 0,-1 1 0 0 0,0 0 1 0 0,0 0-1 0 0,0-1 0 0 0,0 1 1 0 0,0-3-122 0 0,-2 3-54 0 0,0 0 1 0 0,-1 1-1 0 0,1-1 0 0 0,-1 0 1 0 0,1 1-1 0 0,-1-1 1 0 0,0 1-1 0 0,0-1 0 0 0,0 1 1 0 0,-1 0-1 0 0,1 0 1 0 0,0 0-1 0 0,-1 0 0 0 0,0 0 1 0 0,1 1-1 0 0,-1-1 0 0 0,0 1 1 0 0,0-1-1 0 0,0 1 1 0 0,1 0-1 0 0,-1 0 0 0 0,-1 1 1 0 0,1-1-1 0 0,0 1 1 0 0,0-1-1 0 0,0 1 0 0 0,0 0 1 0 0,0 0-1 0 0,0 0 0 0 0,0 1 1 0 0,0-1-1 0 0,-1 1 1 0 0,1-1-1 0 0,0 1 0 0 0,0 0 1 0 0,1 0-1 0 0,-1 1 1 0 0,0-1-1 0 0,0 0 0 0 0,0 1 1 0 0,1 0-1 0 0,-1 0 1 0 0,1 0-1 0 0,0 0 0 0 0,-1 0 1 0 0,1 0-1 0 0,0 0 0 0 0,0 1 1 0 0,0-1-1 0 0,0 1 1 0 0,0 1 53 0 0,3 2 11 0 0,-1 1 0 0 0,1-1 0 0 0,0 1 1 0 0,1-1-1 0 0,0 1 0 0 0,0-1 0 0 0,0 0 1 0 0,0 0-1 0 0,1 0 0 0 0,0 0 0 0 0,1-1 1 0 0,-1 1-1 0 0,1-1 0 0 0,0 0 0 0 0,0 0 1 0 0,1 0-1 0 0,2 2-11 0 0,41 71 651 0 0,-48-75-633 0 0,-1 0 0 0 0,1 0 1 0 0,-1 0-1 0 0,0 0 0 0 0,0 0 1 0 0,0 0-1 0 0,-1-1 1 0 0,1 1-1 0 0,-1 0 0 0 0,1-1 1 0 0,-1 1-1 0 0,0-1 0 0 0,0 1 1 0 0,0-1-1 0 0,0 0 0 0 0,0 0 1 0 0,-1 0-1 0 0,1 0 0 0 0,-1 0 1 0 0,1 0-1 0 0,-1-1 0 0 0,0 1 1 0 0,0-1-1 0 0,0 0 0 0 0,1 0 1 0 0,-1 0-1 0 0,0 0 1 0 0,0 0-1 0 0,0-1 0 0 0,-1 0 1 0 0,1 1-1 0 0,0-1 0 0 0,0 0 1 0 0,0 0-1 0 0,0-1 0 0 0,0 1 1 0 0,0 0-1 0 0,0-1 0 0 0,0 0 1 0 0,0 0-1 0 0,0 0 0 0 0,0 0 1 0 0,0 0-1 0 0,1-1 1 0 0,-1 1-1 0 0,0-1 0 0 0,1 0 1 0 0,-1 0-1 0 0,1 0 0 0 0,0 0 1 0 0,0 0-1 0 0,-1 0 0 0 0,1-1 1 0 0,1 1-1 0 0,-1-1 0 0 0,0 1 1 0 0,1-1-1 0 0,-1 0 0 0 0,0-1-18 0 0,1 2 2 0 0,0-1 0 0 0,0 1 0 0 0,0-1-1 0 0,0 1 1 0 0,0-1 0 0 0,1 0 0 0 0,-1 1-1 0 0,1-1 1 0 0,0 0 0 0 0,-1 1 0 0 0,1-1-1 0 0,1 0 1 0 0,-1 0 0 0 0,0 1 0 0 0,1-1-1 0 0,-1 0 1 0 0,1 1 0 0 0,0-1-1 0 0,0 0 1 0 0,0 1 0 0 0,0-1 0 0 0,0 1-1 0 0,0 0 1 0 0,1-1 0 0 0,-1 1 0 0 0,1 0-1 0 0,0 0 1 0 0,0 0 0 0 0,0 0 0 0 0,0 0-1 0 0,0 0 1 0 0,0 1 0 0 0,0-1 0 0 0,0 1-1 0 0,2-2-1 0 0,62-13-5750 0 0,-57 16 958 0 0</inkml:trace>
  <inkml:trace contextRef="#ctx0" brushRef="#br0" timeOffset="2898.869">680 769 3360 0 0,'0'0'9225'0'0,"0"0"-8293"0"0,0 0-312 0 0,0 0 480 0 0,0 0 249 0 0,0 0-589 0 0,0 0-288 0 0,0 0-276 0 0,0 0-196 0 0,0 0-284 0 0,1 8-188 0 0,-5-8-224 0 0,3 0-161 0 0,-4 0-683 0 0,1-1-1516 0 0,3-2-3789 0 0</inkml:trace>
  <inkml:trace contextRef="#ctx0" brushRef="#br0" timeOffset="3194.393">879 537 808 0 0,'0'0'9220'0'0,"0"0"-5925"0"0,0 0-2450 0 0,0 0-653 0 0,0 0 135 0 0,-3 7 158 0 0,-10 20 73 0 0,5-15-456 0 0,1 1-1 0 0,1 0 1 0 0,0 0-1 0 0,1 1 1 0 0,0 0-1 0 0,1 0 1 0 0,0 0 0 0 0,2 0-1 0 0,0 1 1 0 0,0-1-1 0 0,1 1 1 0 0,1 4-102 0 0,2-15 36 0 0,1 1 0 0 0,0-1 0 0 0,0 0 0 0 0,0 1 0 0 0,1-1 0 0 0,-1-1 0 0 0,1 1 1 0 0,0 0-1 0 0,0-1 0 0 0,1 0 0 0 0,-1 0 0 0 0,0 0 0 0 0,1-1 0 0 0,0 1 0 0 0,0-1 0 0 0,-1 0 0 0 0,1 0 0 0 0,1-1 0 0 0,-1 0 0 0 0,0 0 1 0 0,0 0-1 0 0,0 0 0 0 0,1-1 0 0 0,-1 0 0 0 0,0 0 0 0 0,0 0 0 0 0,1 0 0 0 0,-1-1 0 0 0,0 0 0 0 0,0 0 0 0 0,0-1 0 0 0,0 0 0 0 0,0 1 1 0 0,0-2-1 0 0,0 1 0 0 0,3-3-36 0 0,-7 4 0 0 0,1 0 1 0 0,-1 0 0 0 0,0-1 0 0 0,0 1 0 0 0,-1-1 0 0 0,1 1-1 0 0,0 0 1 0 0,0-1 0 0 0,-1 0 0 0 0,1 1 0 0 0,-1-1-1 0 0,1 1 1 0 0,-1-1 0 0 0,0 0 0 0 0,1 1 0 0 0,-1-1 0 0 0,0 0-1 0 0,0 1 1 0 0,0-1 0 0 0,-1 0 0 0 0,1 1 0 0 0,0-1-1 0 0,0 0 1 0 0,-1 1 0 0 0,1-1 0 0 0,-1 1 0 0 0,0-1-1 0 0,1 1 1 0 0,-1-1 0 0 0,0 1 0 0 0,0-1 0 0 0,0 1 0 0 0,0 0-1 0 0,0-1 1 0 0,0 1 0 0 0,0 0 0 0 0,-1 0 0 0 0,1 0-1 0 0,0 0 1 0 0,-1 0 0 0 0,1 0 0 0 0,-1 0 0 0 0,0 0-1 0 0,-68-31-3480 0 0,37 40-3896 0 0,24-5 2341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3:59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391 6 6837 0 0,'0'0'5583'0'0,"0"0"-4417"0"0,0 0-1034 0 0,-7 4 397 0 0,-115 28-480 0 0,116-31-445 0 0,-1 0-1 0 0,0-1 1 0 0,0 0 0 0 0,1-1-1 0 0,-1 0 1 0 0,0 0 0 0 0,0 0-1 0 0,1-1 1 0 0,-1 0 0 0 0,1 0-1 0 0,0 0 1 0 0,-1-1 0 0 0,1 0-1 0 0,0 0 1 0 0,1-1 0 0 0,-1 0-1 0 0,1 0 1 0 0,-6-5 396 0 0,11 8 5729 0 0,28 27-4479 0 0,-23-16-1026 0 0,1 0 0 0 0,-2 0 1 0 0,1 1-1 0 0,-2 0 1 0 0,1 0-1 0 0,-1 0 0 0 0,-1 0 1 0 0,0 0-1 0 0,-1 0 1 0 0,0 1-1 0 0,-1-1 0 0 0,0 0 1 0 0,0 1-1 0 0,-1-1 0 0 0,-1 1-224 0 0,2-8 44 0 0,-1 1-1 0 0,0 0 1 0 0,1-1-1 0 0,-1 1 1 0 0,-1-1-1 0 0,1 1 1 0 0,-1-1-1 0 0,0 0 1 0 0,0 0-1 0 0,0 0 1 0 0,0 0-1 0 0,-1 0 1 0 0,0 0-1 0 0,0 0 1 0 0,0-1-1 0 0,0 1 1 0 0,0-1-1 0 0,-1 0 1 0 0,1 0-1 0 0,-1 0 1 0 0,0-1-1 0 0,0 1 1 0 0,0-1-1 0 0,0 0 1 0 0,0 0-1 0 0,0 0 1 0 0,-1-1-1 0 0,1 0 1 0 0,-1 1-1 0 0,1-2 1 0 0,-1 1-1 0 0,0 0 1 0 0,1-1-1 0 0,-1 0 1 0 0,1 0-1 0 0,-1 0 1 0 0,-1-1-44 0 0,2 1 30 0 0,0-1 0 0 0,1 0 0 0 0,-1 0 0 0 0,0 0 0 0 0,1-1 0 0 0,-1 1 0 0 0,1-1 0 0 0,-1 0 0 0 0,1 0 0 0 0,0 0 0 0 0,0 0 0 0 0,0 0 0 0 0,0-1 0 0 0,0 1 0 0 0,1-1 0 0 0,-1 0 0 0 0,1 0 0 0 0,0 0 0 0 0,-1 0 0 0 0,1 0 0 0 0,1-1 0 0 0,-1 1 0 0 0,0-1 0 0 0,1 1 0 0 0,0-1 0 0 0,0 1 0 0 0,0-1 0 0 0,0 0 0 0 0,0 0 0 0 0,1 1 1 0 0,0-1-1 0 0,0 0 0 0 0,0 0 0 0 0,0 0 0 0 0,0 1 0 0 0,2-4-30 0 0,-2-2-30 0 0,1 1 1 0 0,0-1 0 0 0,1 1-1 0 0,-1-1 1 0 0,2 1 0 0 0,-1 0-1 0 0,1-1 1 0 0,1 1 0 0 0,0 1-1 0 0,0-1 1 0 0,0 1 0 0 0,1-1-1 0 0,0 1 1 0 0,0 0-1 0 0,6-5 30 0 0,43-17-4466 0 0,-42 24 1656 0 0,16-7-5674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3:57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1331 445 5853 0 0,'0'0'5439'0'0,"-9"1"-4857"0"0,-515 13 3451 0 0,338-16-3304 0 0,-378-11-3 0 0,555 12-1034 0 0,-30-8-329 0 0,49-10-8421 0 0,10 4 1699 0 0</inkml:trace>
  <inkml:trace contextRef="#ctx0" brushRef="#br0" timeOffset="279.648">70 53 12405 0 0,'0'0'788'0'0,"0"0"-594"0"0,7-3-230 0 0,1 0 69 0 0,-1 0 1 0 0,1 1-1 0 0,-1 0 0 0 0,1 0 0 0 0,0 1 1 0 0,0 0-1 0 0,0 0 0 0 0,-1 1 0 0 0,1 0 0 0 0,0 0 1 0 0,0 1-1 0 0,0 0 0 0 0,0 1 0 0 0,-1-1 1 0 0,1 1-1 0 0,-1 1 0 0 0,1 0 0 0 0,2 1-33 0 0,-7-3 35 0 0,1 0 0 0 0,-1-1 0 0 0,0 1 0 0 0,0 1 0 0 0,0-1 0 0 0,-1 0 0 0 0,1 1-1 0 0,0-1 1 0 0,0 1 0 0 0,-1 0 0 0 0,1 0 0 0 0,-1 0 0 0 0,0 0 0 0 0,1 1 0 0 0,-1-1 0 0 0,0 0-1 0 0,0 1 1 0 0,-1 0 0 0 0,1-1 0 0 0,0 1 0 0 0,-1 0 0 0 0,0 0 0 0 0,1 0 0 0 0,-1 0 0 0 0,-1 0-1 0 0,1 0 1 0 0,0 0 0 0 0,-1 0 0 0 0,1 1 0 0 0,-1-1 0 0 0,0 0 0 0 0,0 0 0 0 0,0 0 0 0 0,-1 0 0 0 0,1 1-1 0 0,-1-1 1 0 0,1 0 0 0 0,-1 0 0 0 0,0 0 0 0 0,0 0 0 0 0,-1 0 0 0 0,1 0 0 0 0,-1-1 0 0 0,1 1-1 0 0,-1 0 1 0 0,0-1 0 0 0,0 1 0 0 0,0-1 0 0 0,0 1 0 0 0,0-1 0 0 0,-1 0 0 0 0,1 0 0 0 0,-1 0-1 0 0,0 0-34 0 0,-67 38 95 0 0,38-33-5433 0 0,30-7-100 0 0</inkml:trace>
  <inkml:trace contextRef="#ctx0" brushRef="#br0" timeOffset="480.776">365 90 6445 0 0,'0'0'6035'0'0,"0"0"-5023"0"0,0 0-679 0 0,-6 7 185 0 0,5-6-458 0 0,-2 1-16 0 0,-1 0 0 0 0,1 0 0 0 0,0 1 0 0 0,0-1 0 0 0,0 1 0 0 0,0 0 0 0 0,1 0-1 0 0,-1 0 1 0 0,1 0 0 0 0,-1 0 0 0 0,1 0 0 0 0,0 1 0 0 0,1-1 0 0 0,-1 1 0 0 0,0 0 0 0 0,1-1 0 0 0,0 1 0 0 0,0 0 0 0 0,0 0 0 0 0,0 0-1 0 0,1-1 1 0 0,0 1 0 0 0,-1 0 0 0 0,1 0 0 0 0,1 0 0 0 0,-1 0 0 0 0,1 0 0 0 0,-1 0 0 0 0,1 0 0 0 0,0-1 0 0 0,0 1 0 0 0,1 0 0 0 0,-1 0 0 0 0,1-1-1 0 0,0 1 1 0 0,0-1 0 0 0,0 0 0 0 0,0 0 0 0 0,1 1-44 0 0,70 23 1 0 0,-19-21-6936 0 0,-25-10-975 0 0</inkml:trace>
  <inkml:trace contextRef="#ctx0" brushRef="#br0" timeOffset="653.789">808 214 13789 0 0,'0'0'2653'0'0,"0"0"-2557"0"0,0 0 4 0 0,0 0-60 0 0,-41-4 220 0 0,20 3-72 0 0,-2-1-188 0 0,1 1-24 0 0,-4 1-52 0 0,4 0-360 0 0,-1 1-825 0 0,5 1-891 0 0,5-2-2856 0 0,3-4-3161 0 0</inkml:trace>
  <inkml:trace contextRef="#ctx0" brushRef="#br0" timeOffset="887.479">984 14 13281 0 0,'1'8'1787'0'0,"-14"206"682"0"0,-2-109-2273 0 0,14-102-349 0 0,1 44 226 0 0,16-27-4847 0 0,-10-21-64 0 0,3-7-3115 0 0</inkml:trace>
  <inkml:trace contextRef="#ctx0" brushRef="#br0" timeOffset="1244.622">994 1 6321 0 0,'0'0'5357'0'0,"0"0"-4070"0"0,0 0-1371 0 0,0 0 10 0 0,-1 8 502 0 0,16 101 597 0 0,-14-105-981 0 0,0-1 0 0 0,0 0 0 0 0,1 0 0 0 0,-1 0 0 0 0,0 0 0 0 0,1 0 0 0 0,0-1 0 0 0,0 1-1 0 0,0 0 1 0 0,0-1 0 0 0,0 1 0 0 0,0-1 0 0 0,1 0 0 0 0,-1 1 0 0 0,1-1 0 0 0,0-1 0 0 0,-1 1 0 0 0,1 0 0 0 0,0-1 0 0 0,0 1 0 0 0,0-1-1 0 0,0 0 1 0 0,0 0 0 0 0,0 0 0 0 0,1 0 0 0 0,-1 0 0 0 0,0-1 0 0 0,0 0 0 0 0,1 1 0 0 0,-1-1 0 0 0,0-1 0 0 0,1 1 0 0 0,-1 0 0 0 0,0-1-1 0 0,2 0-43 0 0,-1-3-31 0 0,1 0-1 0 0,-1 0 1 0 0,1 0-1 0 0,-1-1 1 0 0,0 1-1 0 0,-1-1 1 0 0,1 0-1 0 0,-1-1 0 0 0,0 1 1 0 0,-1 0-1 0 0,1-1 1 0 0,-1 0-1 0 0,0 1 1 0 0,0-1-1 0 0,-1 0 1 0 0,0 0-1 0 0,0 0 0 0 0,0 0 1 0 0,0 0-1 0 0,-1 0 1 0 0,0 0-1 0 0,-1-1 1 0 0,1 1-1 0 0,-1 0 32 0 0,1 145 847 0 0,0-80-3997 0 0,0-47-1740 0 0,4-4-2957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3:56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205 160 14433 0 0,'0'0'2069'0'0,"0"0"-2069"0"0,0 0-289 0 0,0 0 289 0 0,0 0 0 0 0,-46-3 128 0 0,23 0-128 0 0,-1 2-196 0 0,0-1-796 0 0,3 1-932 0 0,5-2-2192 0 0,-1-7-3645 0 0</inkml:trace>
  <inkml:trace contextRef="#ctx0" brushRef="#br0" timeOffset="244.958">226 49 732 0 0,'0'0'14037'0'0,"0"0"-12088"0"0,0 0-1661 0 0,0 0-288 0 0,0 0-100 0 0,0 0 88 0 0,-53-19 4 0 0,26 14-44 0 0,0-2-136 0 0,-4 4-1093 0 0,0-1-1103 0 0,6 2-3356 0 0,-6-6-1501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3:55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1 872 0 0,'0'0'8429'0'0,"0"0"-6848"0"0,0 0-1732 0 0,0 0 348 0 0,0 0 46 0 0,0 0-22 0 0,-5 1-23 0 0,6-1-169 0 0,0 0 0 0 0,0 0 0 0 0,0 0 0 0 0,0 1 0 0 0,0-1-1 0 0,0 0 1 0 0,-1 0 0 0 0,1 1 0 0 0,0-1 0 0 0,0 0 0 0 0,0 1-1 0 0,-1-1 1 0 0,1 1 0 0 0,0-1 0 0 0,-1 1 0 0 0,1-1 0 0 0,0 1-1 0 0,-1 0 1 0 0,1-1 0 0 0,0 1 0 0 0,-1 0 0 0 0,1-1 0 0 0,-1 1 0 0 0,0 0-1 0 0,1 0 1 0 0,-1-1 0 0 0,1 1 0 0 0,-1 0 0 0 0,0 0 0 0 0,0 0-1 0 0,1-1 1 0 0,-1 1 0 0 0,0 0 0 0 0,0 0 0 0 0,0 0 0 0 0,0 0-1 0 0,0 0 1 0 0,0 0 0 0 0,0-1 0 0 0,0 1 0 0 0,-1 0 0 0 0,1 0-1 0 0,0 0 1 0 0,0 0 0 0 0,-1 0 0 0 0,1-1 0 0 0,-1 1 0 0 0,1 0 0 0 0,0 0-1 0 0,-1-1 1 0 0,0 1 0 0 0,1 0 0 0 0,-1-1 0 0 0,1 1 0 0 0,-1 0-1 0 0,0-1 1 0 0,1 1 0 0 0,-1-1 0 0 0,0 1 0 0 0,0-1 0 0 0,1 0-1 0 0,-1 1 1 0 0,-1-1-29 0 0,192 26 744 0 0,-80-21 833 0 0,-109-5-1587 0 0,-1 0 0 0 0,1 1 0 0 0,0-1 0 0 0,0 0 0 0 0,0 0 0 0 0,0 1 0 0 0,-1-1 0 0 0,1 0 0 0 0,0 1 0 0 0,0-1 0 0 0,-1 1 0 0 0,1-1 0 0 0,0 1 0 0 0,-1-1 0 0 0,1 1 0 0 0,0-1 0 0 0,-1 1 0 0 0,1 0 0 0 0,-1 0 0 0 0,1-1 0 0 0,-1 1 0 0 0,1 0 0 0 0,-1-1 0 0 0,0 1 0 0 0,1 0 0 0 0,-1 0 1 0 0,0 0-1 0 0,1 0 0 0 0,-1-1 0 0 0,0 1 0 0 0,0 0 0 0 0,0 0 0 0 0,0 0 0 0 0,0 0 0 0 0,0 0 0 0 0,0-1 0 0 0,0 1 0 0 0,0 0 0 0 0,-1 0 0 0 0,1 0 0 0 0,0 0 0 0 0,0 0 0 0 0,-1-1 0 0 0,1 1 0 0 0,-1 0 0 0 0,1 0 0 0 0,0-1 0 0 0,-1 1 0 0 0,0 0 0 0 0,1-1 0 0 0,-1 1 0 0 0,1 0 0 0 0,-1-1 0 0 0,0 1 0 0 0,1-1 0 0 0,-1 1 10 0 0,-38 45 823 0 0,37-44-835 0 0,-14 15 106 0 0,1-4-112 0 0,0 0-1 0 0,1 1 1 0 0,0 1 0 0 0,2 0-1 0 0,0 1 1 0 0,0 0 0 0 0,1 0-1 0 0,2 2 1 0 0,-1-1 0 0 0,2 1-1 0 0,0 0 1 0 0,1 1-1 0 0,1 0 1 0 0,1 0 0 0 0,1 0 18 0 0,5-16 40 0 0,-1 0 0 0 0,1 0 0 0 0,1 0 0 0 0,-1 0-1 0 0,0 0 1 0 0,1 0 0 0 0,-1-1 0 0 0,1 1 0 0 0,0-1 0 0 0,0 1 0 0 0,0-1 0 0 0,0 1 0 0 0,0-1 0 0 0,1 0 0 0 0,-1 0 0 0 0,0 0 0 0 0,1-1 0 0 0,0 1 0 0 0,-1 0 0 0 0,1-1-1 0 0,0 0 1 0 0,0 1 0 0 0,0-1 0 0 0,0-1 0 0 0,0 1 0 0 0,0 0 0 0 0,0-1 0 0 0,0 1 0 0 0,0-1 0 0 0,1 0 0 0 0,-1 0 0 0 0,0 0 0 0 0,2-1-40 0 0,107-23-1766 0 0,-101 11-1013 0 0,-4 0-2507 0 0,2-10-2000 0 0</inkml:trace>
  <inkml:trace contextRef="#ctx0" brushRef="#br0" timeOffset="153.873">352 278 6049 0 0,'0'0'9420'0'0,"0"0"-9144"0"0,-43 0-276 0 0,10-3 0 0 0,-8-1 12 0 0,2 1-4 0 0,2 1 32 0 0,6 1-40 0 0,6 1-704 0 0,-2 0-612 0 0,-3 0-1272 0 0,10 0-2884 0 0</inkml:trace>
  <inkml:trace contextRef="#ctx0" brushRef="#br0" timeOffset="446.634">564 514 612 0 0,'0'0'8091'0'0,"0"0"-5405"0"0,0 0-2273 0 0,0 0-189 0 0,0 0 303 0 0,0 0-65 0 0,-7 1-195 0 0,-32-2 71 0 0,39 0-362 0 0,0 0 0 0 0,0 0 0 0 0,0 0 0 0 0,0 0-1 0 0,0 0 1 0 0,1 0 0 0 0,-1 0 0 0 0,0 0 0 0 0,0 0 0 0 0,1 0 0 0 0,-1 0 0 0 0,1 0 0 0 0,-1 0 0 0 0,1 0 0 0 0,-1 0-1 0 0,1 0 1 0 0,-1 1 0 0 0,1-1 0 0 0,0 0 0 0 0,-1 0 0 0 0,1 1 0 0 0,0-1 0 0 0,0 1 0 0 0,0-1 0 0 0,-1 0 0 0 0,1 1 0 0 0,0-1-1 0 0,0 1 1 0 0,0 0 0 0 0,0-1 0 0 0,0 1 0 0 0,0 0 0 0 0,0 0 0 0 0,0-1 0 0 0,0 1 0 0 0,0 0 0 0 0,0 0 0 0 0,0 0-1 0 0,0 0 1 0 0,0 0 0 0 0,0 0 0 0 0,0 1 0 0 0,0-1 0 0 0,0 0 0 0 0,0 0 0 0 0,0 1 0 0 0,0-1 0 0 0,0 1 0 0 0,0-1-1 0 0,-1 1 1 0 0,1-1 0 0 0,0 1 0 0 0,0-1 0 0 0,0 1 24 0 0,3-1 59 0 0,1 1 0 0 0,-1-1 0 0 0,0 1 0 0 0,0 0 0 0 0,0 0 0 0 0,0 0 0 0 0,0 0 0 0 0,0 1 0 0 0,0 0 0 0 0,0 0 0 0 0,0 0 0 0 0,-1 0 0 0 0,1 0 0 0 0,-1 1 0 0 0,1-1 0 0 0,-1 1 0 0 0,0 0 0 0 0,0 0 0 0 0,0 1 0 0 0,-1-1-1 0 0,1 0 1 0 0,-1 1 0 0 0,0 0 0 0 0,0-1 0 0 0,0 1 0 0 0,0 0 0 0 0,-1 0 0 0 0,1 0 0 0 0,-1 0 0 0 0,0 0 0 0 0,0 0 0 0 0,-1 1 0 0 0,1-1 0 0 0,-1 0 0 0 0,0 0 0 0 0,0 1 0 0 0,0-1 0 0 0,-1 0 0 0 0,0 0 0 0 0,1 0 0 0 0,-1 1 0 0 0,-1-1 0 0 0,1 0 0 0 0,-1 0 0 0 0,1 0 0 0 0,-1-1 0 0 0,0 1 0 0 0,-1 0 0 0 0,1-1 0 0 0,-1 1 0 0 0,1-1 0 0 0,-1 0 0 0 0,0 0 0 0 0,0 0-1 0 0,0 0 1 0 0,-2 0-59 0 0,-18 10-1455 0 0,7-12-5509 0 0,15-4-238 0 0</inkml:trace>
  <inkml:trace contextRef="#ctx0" brushRef="#br0" timeOffset="633.152">753 538 7477 0 0,'0'0'5347'0'0,"0"0"-4016"0"0,0 0-721 0 0,-6 7-95 0 0,1-1-392 0 0,2-4-105 0 0,0 0 1 0 0,1 0-1 0 0,-1 0 0 0 0,1 0 1 0 0,0 1-1 0 0,0-1 1 0 0,0 1-1 0 0,0 0 1 0 0,0-1-1 0 0,0 1 1 0 0,0 0-1 0 0,1 0 1 0 0,0 0-1 0 0,0 0 1 0 0,-1 0-1 0 0,2 0 1 0 0,-1 1-1 0 0,0-1 0 0 0,1 0 1 0 0,-1 0-1 0 0,1 1 1 0 0,0-1-1 0 0,0 0 1 0 0,0 1-1 0 0,1-1 1 0 0,-1 0-1 0 0,1 0 1 0 0,0 1-1 0 0,0-1 1 0 0,0 0-1 0 0,0 0 1 0 0,0 0-1 0 0,1 0 1 0 0,-1 0-1 0 0,1 0 0 0 0,2 2-18 0 0,58 27-1157 0 0,-17-23-2771 0 0,-25-7-1017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0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1570 0 2872 0 0,'0'0'1546'0'0,"0"0"2313"0"0,0 0-2451 0 0,-10 1-1008 0 0,-485 13 6089 0 0,-548 9-4875 0 0,1021-23-1352 0 0,31-4-5852 0 0,-6 3 5051 0 0,10-3-5053 0 0,5-8-1137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1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165 220 312 0 0,'0'0'692'0'0,"0"0"-508"0"0,0 0-28 0 0,0 0-132 0 0,0 0-24 0 0,0 0-64 0 0,0 0-52 0 0,0 0-916 0 0</inkml:trace>
  <inkml:trace contextRef="#ctx0" brushRef="#br0" timeOffset="248.448">165 220 1368 0 0,'18'20'2447'0'0,"-2"-22"9663"0"0,-60-10-9929 0 0,-61 5-2343 0 0,61 10-6554 0 0,38-2 408 0 0</inkml:trace>
  <inkml:trace contextRef="#ctx0" brushRef="#br0" timeOffset="668.372">457 123 3496 0 0,'0'0'6679'0'0,"0"0"-4734"0"0,0 0-1641 0 0,6-4 101 0 0,-2 2-397 0 0,51-39 2410 0 0,-54 40-2378 0 0,0 1 0 0 0,0-1 0 0 0,0 0 0 0 0,0 0-1 0 0,0 0 1 0 0,0 1 0 0 0,0-1 0 0 0,0 0 0 0 0,-1 0 0 0 0,1 0-1 0 0,0-1 1 0 0,-1 1 0 0 0,1 0 0 0 0,0 0 0 0 0,-1 0 0 0 0,1 0 0 0 0,-1 0-1 0 0,0-1 1 0 0,1 1 0 0 0,-1 0 0 0 0,0 0 0 0 0,0-1 0 0 0,0 1 0 0 0,0 0-1 0 0,0-1 1 0 0,0 1 0 0 0,0 0 0 0 0,0 0 0 0 0,-1-1 0 0 0,1 1-1 0 0,0 0 1 0 0,-1 0 0 0 0,1 0 0 0 0,-1-1 0 0 0,1 1 0 0 0,-1 0 0 0 0,0 0-1 0 0,1 0 1 0 0,-1 0 0 0 0,0 0 0 0 0,0 0 0 0 0,0 0 0 0 0,0 0-1 0 0,0 0 1 0 0,0 1 0 0 0,0-1 0 0 0,0 0 0 0 0,0 1 0 0 0,0-1 0 0 0,-1 0-40 0 0,0-1-34 0 0,-1 0 1 0 0,0-1-1 0 0,1 1 1 0 0,-1 1 0 0 0,0-1-1 0 0,0 0 1 0 0,0 1 0 0 0,0-1-1 0 0,0 1 1 0 0,0 0 0 0 0,0 0-1 0 0,0 0 1 0 0,-1 1 0 0 0,1-1-1 0 0,0 1 1 0 0,-1 0-1 0 0,1-1 1 0 0,0 2 0 0 0,-1-1-1 0 0,1 0 1 0 0,0 1 0 0 0,0-1-1 0 0,-1 1 1 0 0,1 0 0 0 0,0 0-1 0 0,0 0 1 0 0,0 0-1 0 0,0 1 1 0 0,0 0 0 0 0,0-1-1 0 0,0 1 1 0 0,1 0 0 0 0,-1 0-1 0 0,0 0 1 0 0,1 1 0 0 0,0-1-1 0 0,0 0 1 0 0,-1 1 0 0 0,1 0-1 0 0,1-1 1 0 0,-1 1-1 0 0,0 0 1 0 0,1 0 0 0 0,-1 0-1 0 0,1 0 1 0 0,0 1 0 0 0,0-1-1 0 0,0 0 1 0 0,1 0 0 0 0,-1 0-1 0 0,1 1 1 0 0,0-1-1 0 0,-1 0 1 0 0,2 1 0 0 0,-1-1-1 0 0,0 2 34 0 0,94 156 386 0 0,-93-159-347 0 0,-1-1 0 0 0,1 1 0 0 0,-1-1 0 0 0,1 1 0 0 0,-1 0-1 0 0,0-1 1 0 0,1 1 0 0 0,-1-1 0 0 0,0 1 0 0 0,0 0-1 0 0,0-1 1 0 0,0 1 0 0 0,0 0 0 0 0,-1-1 0 0 0,1 1-1 0 0,-1 0 1 0 0,1-1 0 0 0,-1 1 0 0 0,1-1 0 0 0,-1 1 0 0 0,0-1-1 0 0,1 1 1 0 0,-1-1 0 0 0,0 0 0 0 0,0 1 0 0 0,0-1-1 0 0,0 0 1 0 0,-1 0 0 0 0,1 1 0 0 0,0-1 0 0 0,0 0 0 0 0,-1 0-1 0 0,1 0 1 0 0,-1-1 0 0 0,1 1 0 0 0,0 0 0 0 0,-1-1-1 0 0,0 1 1 0 0,1 0 0 0 0,-1-1 0 0 0,1 0 0 0 0,-1 1 0 0 0,0-1-1 0 0,1 0 1 0 0,-1 0 0 0 0,0 0 0 0 0,1 0 0 0 0,-1 0-1 0 0,0 0 1 0 0,0-1-39 0 0,-81-29 468 0 0,81 28-445 0 0,0-1 0 0 0,1 1 0 0 0,-1-1 0 0 0,0 0 0 0 0,1 0 0 0 0,0 1 0 0 0,0-1 0 0 0,0 0-1 0 0,0 0 1 0 0,0 0 0 0 0,0 0 0 0 0,1 0 0 0 0,0-1 0 0 0,-1 1 0 0 0,1 0 0 0 0,0 0 0 0 0,1 0-1 0 0,-1 0 1 0 0,0 0 0 0 0,1 0 0 0 0,0 0 0 0 0,0 0 0 0 0,0 0 0 0 0,0 0 0 0 0,0 0 0 0 0,0 0 0 0 0,1 1-1 0 0,0-1 1 0 0,-1 0 0 0 0,1 1 0 0 0,0-1 0 0 0,0 1 0 0 0,0 0 0 0 0,1 0 0 0 0,-1 0 0 0 0,0 0 0 0 0,1 0-1 0 0,-1 0 1 0 0,1 1 0 0 0,0-1 0 0 0,2 0-23 0 0,62-26-2098 0 0,-2 25-7722 0 0,-54 5 2625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0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61 166 1880 0 0,'0'0'5119'0'0,"0"0"-2294"0"0,0 0-1889 0 0,0 0-542 0 0,0 0 282 0 0,0 0 297 0 0,0 0-234 0 0,0 0-269 0 0,0 0-193 0 0,5-1-174 0 0,0 0-59 0 0,0 1 0 0 0,0-1 0 0 0,1 0-1 0 0,-1-1 1 0 0,0 1 0 0 0,0-1 0 0 0,0 0 0 0 0,-1-1 0 0 0,1 1 0 0 0,0-1 0 0 0,-1 1-1 0 0,0-2 1 0 0,0 1 0 0 0,0 0 0 0 0,0-1 0 0 0,0 1 0 0 0,0-1 0 0 0,-1 0-1 0 0,0-1 1 0 0,0 1 0 0 0,0 0 0 0 0,0-1 0 0 0,-1 0 0 0 0,0 1 0 0 0,0-1-1 0 0,0 0 1 0 0,0 0 0 0 0,-1 0 0 0 0,1-5-44 0 0,-4 7-45 0 0,1 0 1 0 0,0 1-1 0 0,-1 0 0 0 0,0-1 1 0 0,0 1-1 0 0,0 0 0 0 0,0 0 0 0 0,0 0 1 0 0,0 0-1 0 0,0 0 0 0 0,-1 0 1 0 0,1 1-1 0 0,-1-1 0 0 0,1 1 1 0 0,-1-1-1 0 0,0 1 0 0 0,1 0 0 0 0,-1 0 1 0 0,0 1-1 0 0,0-1 0 0 0,0 0 1 0 0,0 1-1 0 0,0 0 0 0 0,0-1 0 0 0,0 1 1 0 0,1 1-1 0 0,-1-1 0 0 0,0 0 1 0 0,0 1-1 0 0,0-1 0 0 0,0 1 0 0 0,0 0 1 0 0,1 0-1 0 0,-1 0 0 0 0,0 0 1 0 0,1 0-1 0 0,-1 1 0 0 0,0-1 1 0 0,1 1-1 0 0,0 0 0 0 0,-1 0 0 0 0,1 0 1 0 0,0 0-1 0 0,0 0 0 0 0,0 0 1 0 0,0 0-1 0 0,1 1 0 0 0,-1-1 0 0 0,1 1 1 0 0,-1-1-1 0 0,1 1 0 0 0,0 0 1 0 0,0-1-1 0 0,0 1 0 0 0,0 1 45 0 0,2 4 77 0 0,0 0 0 0 0,1 0-1 0 0,1 0 1 0 0,-1 0 0 0 0,1-1 0 0 0,0 1-1 0 0,1-1 1 0 0,0 1 0 0 0,0-1-1 0 0,0 0 1 0 0,1-1 0 0 0,0 1 0 0 0,0-1-1 0 0,1 0 1 0 0,0 0 0 0 0,0-1-1 0 0,0 0 1 0 0,7 4-77 0 0,45 53 1423 0 0,-57-60-1387 0 0,1 0 1 0 0,-1-1 0 0 0,-1 1-1 0 0,1 0 1 0 0,0 0 0 0 0,0 0-1 0 0,-1 0 1 0 0,1-1 0 0 0,-1 1-1 0 0,1 0 1 0 0,-1 0 0 0 0,0 0-1 0 0,0 0 1 0 0,0 0 0 0 0,0 0-1 0 0,0 0 1 0 0,-1 0 0 0 0,1 0-1 0 0,0 0 1 0 0,-1 0 0 0 0,1 0-1 0 0,-1 0 1 0 0,0 0-1 0 0,0-1 1 0 0,0 1 0 0 0,0 0-1 0 0,0 0 1 0 0,0-1 0 0 0,0 1-1 0 0,0-1 1 0 0,-1 1 0 0 0,1-1-1 0 0,-1 0 1 0 0,1 1 0 0 0,-1-1-1 0 0,1 0 1 0 0,-1 0 0 0 0,0 0-1 0 0,0 0 1 0 0,1 0 0 0 0,-1 0-1 0 0,0-1 1 0 0,0 1 0 0 0,0-1-1 0 0,0 1 1 0 0,0-1 0 0 0,0 0-1 0 0,0 1 1 0 0,0-1-1 0 0,0 0 1 0 0,0 0-37 0 0,-107 3-740 0 0,106-5 743 0 0,-1 0-1 0 0,1 0 1 0 0,0-1-1 0 0,1 1 1 0 0,-1-1-1 0 0,0 0 1 0 0,1 1-1 0 0,0-1 1 0 0,-1 0-1 0 0,1-1 1 0 0,0 1-1 0 0,1 0 1 0 0,-1-1 0 0 0,1 1-1 0 0,-1-1 1 0 0,1 1-1 0 0,0-1 1 0 0,0 0-1 0 0,1 1 1 0 0,-1-1-1 0 0,1 0 1 0 0,-1 0-1 0 0,1 1 1 0 0,1-1-1 0 0,-1 0 1 0 0,0 0-1 0 0,1 1 1 0 0,0-1-1 0 0,0 0 1 0 0,0 1-1 0 0,0-1 1 0 0,0 0-1 0 0,1 1 1 0 0,0 0-1 0 0,0-1 1 0 0,0 1-1 0 0,0 0 1 0 0,0 0 0 0 0,0 0-1 0 0,1 0 1 0 0,0 1-1 0 0,-1-1 1 0 0,1 1-1 0 0,0-1 1 0 0,0 1-1 0 0,0 0 1 0 0,1 0-1 0 0,-1 0 1 0 0,0 1-1 0 0,1-1 1 0 0,0 1-1 0 0,-1 0 1 0 0,1 0-1 0 0,3-1-2 0 0,-3 1-480 0 0,3-3-1063 0 0,-4 2-5102 0 0,-1-3-1633 0 0</inkml:trace>
  <inkml:trace contextRef="#ctx0" brushRef="#br0" timeOffset="248.464">412 262 7201 0 0,'0'0'9441'0'0,"0"0"-8729"0"0,0 0-552 0 0,0 0 336 0 0,0 0-16 0 0,0 0-36 0 0,0 0-112 0 0,0 0-332 0 0,0 0-236 0 0,0 0 172 0 0,-6 11 4 0 0,2-9-384 0 0,1 0-396 0 0,3-1-925 0 0,0 0-2323 0 0,3-3-2473 0 0</inkml:trace>
  <inkml:trace contextRef="#ctx0" brushRef="#br0" timeOffset="561.822">758 1 7525 0 0,'0'0'5670'0'0,"0"0"-3750"0"0,0 0-1590 0 0,0 0-158 0 0,0 0 23 0 0,0 0 106 0 0,-8 7 134 0 0,-91 138 387 0 0,95-135-814 0 0,-1-2-1 0 0,1 0 1 0 0,1 0 0 0 0,0 0 0 0 0,0 0 0 0 0,0 1 0 0 0,1-1 0 0 0,0 1 0 0 0,1 0-1 0 0,0 0 1 0 0,0-1 0 0 0,1 1 0 0 0,0 0 0 0 0,1 0 0 0 0,0 0 0 0 0,1 4-8 0 0,0-11 37 0 0,1 0 0 0 0,-1 0 0 0 0,0 0 1 0 0,1 0-1 0 0,-1 0 0 0 0,1 0 0 0 0,0-1 0 0 0,-1 0 1 0 0,1 1-1 0 0,0-1 0 0 0,0 0 0 0 0,0 0 1 0 0,0-1-1 0 0,0 1 0 0 0,0 0 0 0 0,0-1 1 0 0,1 0-1 0 0,-1 0 0 0 0,0 0 0 0 0,0 0 0 0 0,0 0 1 0 0,0-1-1 0 0,0 1 0 0 0,0-1 0 0 0,0 0 1 0 0,0 0-1 0 0,0 0 0 0 0,0 0 0 0 0,0-1 0 0 0,-1 1 1 0 0,1-1-1 0 0,0 0 0 0 0,-1 1 0 0 0,1-1 1 0 0,-1 0-1 0 0,0 0 0 0 0,0-1 0 0 0,0 1 1 0 0,0 0-1 0 0,0-1 0 0 0,0 0 0 0 0,0 1 0 0 0,-1-1 1 0 0,0 0-1 0 0,1 0 0 0 0,-1 1 0 0 0,0-1 1 0 0,0 0-1 0 0,-1 0 0 0 0,1-1-37 0 0,-1 3-34 0 0,1 0 0 0 0,-1 0 0 0 0,0 0 0 0 0,0 0 1 0 0,1 0-1 0 0,-1 0 0 0 0,0 0 0 0 0,0-1 0 0 0,0 1 0 0 0,-1 0 0 0 0,1 0 0 0 0,0 0 0 0 0,0 0 0 0 0,-1 0 1 0 0,1 0-1 0 0,0 0 0 0 0,-1 0 0 0 0,1 0 0 0 0,-1 0 0 0 0,1 0 0 0 0,-1 0 0 0 0,0 0 0 0 0,1 0 0 0 0,-1 0 1 0 0,0 0-1 0 0,0 1 0 0 0,1-1 0 0 0,-1 0 0 0 0,0 1 0 0 0,0-1 0 0 0,0 0 0 0 0,0 1 0 0 0,0-1 0 0 0,0 1 0 0 0,0-1 1 0 0,0 1-1 0 0,0 0 0 0 0,0 0 0 0 0,-1-1 0 0 0,1 1 0 0 0,0 0 0 0 0,0 0 0 0 0,0 0 0 0 0,-1 0 34 0 0,-34 7-7028 0 0,31-6 5421 0 0,-9 2-4775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5T02:34:09.0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17 4852 0 0,'0'0'4710'0'0,"0"0"-2838"0"0,0 0-1250 0 0,0 0-34 0 0,0 0 102 0 0,0 0-64 0 0,-7-4-149 0 0,4 3-441 0 0,2-1-21 0 0,0 1 1 0 0,0 0-1 0 0,0 1 0 0 0,-1-1 0 0 0,1 0 0 0 0,0 0 1 0 0,-1 0-1 0 0,1 1 0 0 0,0-1 0 0 0,-1 1 1 0 0,1-1-1 0 0,-1 1 0 0 0,1 0 0 0 0,-1-1 1 0 0,1 1-1 0 0,-1 0 0 0 0,1 0 0 0 0,-1 0 1 0 0,1 0-1 0 0,-1 0 0 0 0,1 0 0 0 0,-1 1 1 0 0,1-1-1 0 0,-1 0 0 0 0,1 1 0 0 0,-1-1 1 0 0,1 1-1 0 0,0 0 0 0 0,-1-1 0 0 0,1 1 1 0 0,0 0-1 0 0,0 0 0 0 0,-1 0 0 0 0,1 0 1 0 0,0 0-1 0 0,0 0 0 0 0,0 0 0 0 0,0 0 1 0 0,0 0-1 0 0,0 1 0 0 0,0-1 0 0 0,0 1-15 0 0,-9 10 76 0 0,1 1-1 0 0,0 0 0 0 0,1 1 0 0 0,0 0 1 0 0,1 0-1 0 0,1 1 0 0 0,0 0 0 0 0,1 0 1 0 0,1 0-1 0 0,0 0 0 0 0,1 1 0 0 0,1 0 1 0 0,0 0-1 0 0,1-1 0 0 0,1 5-75 0 0,2-16 45 0 0,0-1 0 0 0,0 0-1 0 0,1 0 1 0 0,-1 0 0 0 0,1 0-1 0 0,0 0 1 0 0,0-1 0 0 0,0 1-1 0 0,0-1 1 0 0,0 0 0 0 0,1 0-1 0 0,-1 0 1 0 0,0 0 0 0 0,1-1-1 0 0,0 1 1 0 0,-1-1 0 0 0,1 0-1 0 0,0 0 1 0 0,0 0 0 0 0,0-1 0 0 0,0 1-1 0 0,-1-1 1 0 0,1 0 0 0 0,0 0-1 0 0,0 0 1 0 0,0-1 0 0 0,0 1-1 0 0,0-1 1 0 0,0 0 0 0 0,-1 0-1 0 0,1 0 1 0 0,0-1 0 0 0,-1 1-1 0 0,1-1 1 0 0,-1 0 0 0 0,1 0-1 0 0,-1 0 1 0 0,0 0 0 0 0,0-1 0 0 0,0 1-1 0 0,0-1 1 0 0,0 0 0 0 0,-1 0-1 0 0,1 0 1 0 0,-1 0 0 0 0,0 0-1 0 0,0-1 1 0 0,1 0-45 0 0,-3 2-33 0 0,0 0 0 0 0,0 0 1 0 0,0 0-1 0 0,0 0 0 0 0,0 0 0 0 0,0 0 0 0 0,0 0 0 0 0,-1 0 0 0 0,1 0 1 0 0,-1 0-1 0 0,1 0 0 0 0,-1 0 0 0 0,0 0 0 0 0,0 0 0 0 0,0 1 1 0 0,0-1-1 0 0,0 0 0 0 0,0 1 0 0 0,0-1 0 0 0,-1 1 0 0 0,1-1 1 0 0,-1 1-1 0 0,1 0 0 0 0,-1-1 0 0 0,1 1 0 0 0,-1 0 0 0 0,0 0 1 0 0,1 0-1 0 0,-1 0 0 0 0,0 0 0 0 0,0 1 0 0 0,0-1 0 0 0,0 0 0 0 0,0 1 1 0 0,0 0-1 0 0,1-1 0 0 0,-1 1 0 0 0,0 0 0 0 0,0 0 0 0 0,0 0 1 0 0,0 0-1 0 0,0 0 0 0 0,0 1 0 0 0,-2-1 33 0 0,-55 18-8525 0 0,51-12 2916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6973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1884206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4720" y="4267306"/>
            <a:ext cx="5140960" cy="4331864"/>
          </a:xfrm>
          <a:ln/>
        </p:spPr>
        <p:txBody>
          <a:bodyPr lIns="92202" tIns="45293" rIns="92202" bIns="45293"/>
          <a:lstStyle/>
          <a:p>
            <a:endParaRPr lang="en-US"/>
          </a:p>
        </p:txBody>
      </p:sp>
      <p:sp>
        <p:nvSpPr>
          <p:cNvPr id="1740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3788" cy="3473450"/>
          </a:xfrm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C0504D"/>
              </a:buClr>
            </a:pPr>
            <a:fld id="{073B7EA1-0199-40CD-B183-60B105F5DB77}" type="slidenum">
              <a:rPr lang="en-US" smtClean="0">
                <a:solidFill>
                  <a:prstClr val="black"/>
                </a:solidFill>
              </a:rPr>
              <a:pPr>
                <a:buClr>
                  <a:srgbClr val="C0504D"/>
                </a:buClr>
              </a:pPr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1C23-8E0B-4DC3-ACDB-C4F90A5FA8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A5B2A-32F1-473D-A360-E4D88015F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0DEA7-9CBD-486F-8FF4-A4E782E3F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623C3-BC50-4782-9567-D5FBFFE397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23558005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28600"/>
            <a:ext cx="70104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216A1-2202-4A07-8497-F4C0177783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3B2F9-8574-4C3D-A55C-6BEB5074F6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BEFEE-A5F0-48A3-B0BE-5604B8FA0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ECE1F-0D51-47AD-9F5D-17D6C68144D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1044793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9122"/>
            <a:ext cx="8229600" cy="8572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000">
                <a:solidFill>
                  <a:srgbClr val="7F45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161110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34985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3404467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7200" y="32466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5720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68605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14900" y="4033480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881188" y="1321594"/>
            <a:ext cx="1498600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054476" y="1321594"/>
            <a:ext cx="1300163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>
          <a:xfrm>
            <a:off x="6003926" y="1321594"/>
            <a:ext cx="1139825" cy="43815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51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144018"/>
            <a:ext cx="8430768" cy="85725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04-12-2024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08356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70174" y="160805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70174" y="204594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0174" y="2516483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0174" y="2974538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0174" y="344507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70174" y="365895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70174" y="4129491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2987020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57200" y="3457557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367143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57200" y="414197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25"/>
          </p:nvPr>
        </p:nvSpPr>
        <p:spPr>
          <a:xfrm>
            <a:off x="477076" y="22860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25" name="Table Placeholder 24"/>
          <p:cNvSpPr>
            <a:spLocks noGrp="1"/>
          </p:cNvSpPr>
          <p:nvPr>
            <p:ph type="tbl" sz="quarter" idx="26"/>
          </p:nvPr>
        </p:nvSpPr>
        <p:spPr>
          <a:xfrm>
            <a:off x="476666" y="2992041"/>
            <a:ext cx="8277225" cy="1579959"/>
          </a:xfrm>
        </p:spPr>
        <p:txBody>
          <a:bodyPr/>
          <a:lstStyle/>
          <a:p>
            <a:endParaRPr lang="en-IN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4916488" y="109299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8"/>
          </p:nvPr>
        </p:nvSpPr>
        <p:spPr>
          <a:xfrm>
            <a:off x="4915726" y="3572808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915726" y="218132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915726" y="272798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31"/>
          </p:nvPr>
        </p:nvSpPr>
        <p:spPr>
          <a:xfrm>
            <a:off x="4915726" y="329451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32"/>
          </p:nvPr>
        </p:nvSpPr>
        <p:spPr>
          <a:xfrm>
            <a:off x="4915726" y="3861043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26"/>
          <p:cNvSpPr>
            <a:spLocks noGrp="1"/>
          </p:cNvSpPr>
          <p:nvPr>
            <p:ph type="pic" sz="quarter" idx="33"/>
          </p:nvPr>
        </p:nvSpPr>
        <p:spPr>
          <a:xfrm>
            <a:off x="4915726" y="163467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4915726" y="264349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5" name="Picture Placeholder 26"/>
          <p:cNvSpPr>
            <a:spLocks noGrp="1"/>
          </p:cNvSpPr>
          <p:nvPr>
            <p:ph type="pic" sz="quarter" idx="35"/>
          </p:nvPr>
        </p:nvSpPr>
        <p:spPr>
          <a:xfrm>
            <a:off x="4915726" y="1709221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6" name="Picture Placeholder 26"/>
          <p:cNvSpPr>
            <a:spLocks noGrp="1"/>
          </p:cNvSpPr>
          <p:nvPr>
            <p:ph type="pic" sz="quarter" idx="36"/>
          </p:nvPr>
        </p:nvSpPr>
        <p:spPr>
          <a:xfrm>
            <a:off x="4915726" y="2921795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7" name="Picture Placeholder 26"/>
          <p:cNvSpPr>
            <a:spLocks noGrp="1"/>
          </p:cNvSpPr>
          <p:nvPr>
            <p:ph type="pic" sz="quarter" idx="37"/>
          </p:nvPr>
        </p:nvSpPr>
        <p:spPr>
          <a:xfrm>
            <a:off x="4915726" y="139116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8" name="Picture Placeholder 26"/>
          <p:cNvSpPr>
            <a:spLocks noGrp="1"/>
          </p:cNvSpPr>
          <p:nvPr>
            <p:ph type="pic" sz="quarter" idx="38"/>
          </p:nvPr>
        </p:nvSpPr>
        <p:spPr>
          <a:xfrm>
            <a:off x="4915726" y="189806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9" name="Picture Placeholder 26"/>
          <p:cNvSpPr>
            <a:spLocks noGrp="1"/>
          </p:cNvSpPr>
          <p:nvPr>
            <p:ph type="pic" sz="quarter" idx="39"/>
          </p:nvPr>
        </p:nvSpPr>
        <p:spPr>
          <a:xfrm>
            <a:off x="4915726" y="232544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40" name="Table Placeholder 8"/>
          <p:cNvSpPr>
            <a:spLocks noGrp="1"/>
          </p:cNvSpPr>
          <p:nvPr>
            <p:ph type="tbl" sz="quarter" idx="40"/>
          </p:nvPr>
        </p:nvSpPr>
        <p:spPr>
          <a:xfrm>
            <a:off x="629476" y="24003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1" name="Table Placeholder 8"/>
          <p:cNvSpPr>
            <a:spLocks noGrp="1"/>
          </p:cNvSpPr>
          <p:nvPr>
            <p:ph type="tbl" sz="quarter" idx="41"/>
          </p:nvPr>
        </p:nvSpPr>
        <p:spPr>
          <a:xfrm>
            <a:off x="781876" y="2514600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2" name="Table Placeholder 8"/>
          <p:cNvSpPr>
            <a:spLocks noGrp="1"/>
          </p:cNvSpPr>
          <p:nvPr>
            <p:ph type="tbl" sz="quarter" idx="42"/>
          </p:nvPr>
        </p:nvSpPr>
        <p:spPr>
          <a:xfrm>
            <a:off x="934277" y="3632753"/>
            <a:ext cx="7342621" cy="793832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34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7" r:id="rId24"/>
    <p:sldLayoutId id="2147483688" r:id="rId25"/>
    <p:sldLayoutId id="2147483689" r:id="rId26"/>
    <p:sldLayoutId id="2147483690" r:id="rId2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8.xml"/><Relationship Id="rId21" Type="http://schemas.openxmlformats.org/officeDocument/2006/relationships/image" Target="../media/image143.png"/><Relationship Id="rId42" Type="http://schemas.openxmlformats.org/officeDocument/2006/relationships/customXml" Target="../ink/ink216.xml"/><Relationship Id="rId47" Type="http://schemas.openxmlformats.org/officeDocument/2006/relationships/image" Target="../media/image155.png"/><Relationship Id="rId63" Type="http://schemas.openxmlformats.org/officeDocument/2006/relationships/customXml" Target="../ink/ink227.xml"/><Relationship Id="rId68" Type="http://schemas.openxmlformats.org/officeDocument/2006/relationships/image" Target="../media/image165.png"/><Relationship Id="rId84" Type="http://schemas.openxmlformats.org/officeDocument/2006/relationships/image" Target="../media/image173.png"/><Relationship Id="rId89" Type="http://schemas.openxmlformats.org/officeDocument/2006/relationships/customXml" Target="../ink/ink240.xml"/><Relationship Id="rId112" Type="http://schemas.openxmlformats.org/officeDocument/2006/relationships/image" Target="../media/image187.png"/><Relationship Id="rId2" Type="http://schemas.openxmlformats.org/officeDocument/2006/relationships/image" Target="../media/image720.png"/><Relationship Id="rId16" Type="http://schemas.openxmlformats.org/officeDocument/2006/relationships/customXml" Target="../ink/ink203.xml"/><Relationship Id="rId29" Type="http://schemas.openxmlformats.org/officeDocument/2006/relationships/image" Target="../media/image147.png"/><Relationship Id="rId107" Type="http://schemas.openxmlformats.org/officeDocument/2006/relationships/customXml" Target="../ink/ink249.xml"/><Relationship Id="rId11" Type="http://schemas.openxmlformats.org/officeDocument/2006/relationships/image" Target="../media/image138.png"/><Relationship Id="rId24" Type="http://schemas.openxmlformats.org/officeDocument/2006/relationships/customXml" Target="../ink/ink207.xml"/><Relationship Id="rId32" Type="http://schemas.openxmlformats.org/officeDocument/2006/relationships/customXml" Target="../ink/ink211.xml"/><Relationship Id="rId37" Type="http://schemas.openxmlformats.org/officeDocument/2006/relationships/image" Target="../media/image151.png"/><Relationship Id="rId40" Type="http://schemas.openxmlformats.org/officeDocument/2006/relationships/customXml" Target="../ink/ink215.xml"/><Relationship Id="rId45" Type="http://schemas.openxmlformats.org/officeDocument/2006/relationships/image" Target="../media/image154.png"/><Relationship Id="rId53" Type="http://schemas.openxmlformats.org/officeDocument/2006/relationships/image" Target="../media/image158.png"/><Relationship Id="rId58" Type="http://schemas.openxmlformats.org/officeDocument/2006/relationships/image" Target="../media/image160.png"/><Relationship Id="rId66" Type="http://schemas.openxmlformats.org/officeDocument/2006/relationships/image" Target="../media/image164.png"/><Relationship Id="rId74" Type="http://schemas.openxmlformats.org/officeDocument/2006/relationships/image" Target="../media/image168.png"/><Relationship Id="rId79" Type="http://schemas.openxmlformats.org/officeDocument/2006/relationships/customXml" Target="../ink/ink235.xml"/><Relationship Id="rId87" Type="http://schemas.openxmlformats.org/officeDocument/2006/relationships/customXml" Target="../ink/ink239.xml"/><Relationship Id="rId102" Type="http://schemas.openxmlformats.org/officeDocument/2006/relationships/image" Target="../media/image182.png"/><Relationship Id="rId110" Type="http://schemas.openxmlformats.org/officeDocument/2006/relationships/image" Target="../media/image186.png"/><Relationship Id="rId5" Type="http://schemas.openxmlformats.org/officeDocument/2006/relationships/image" Target="../media/image1000.png"/><Relationship Id="rId61" Type="http://schemas.openxmlformats.org/officeDocument/2006/relationships/customXml" Target="../ink/ink226.xml"/><Relationship Id="rId82" Type="http://schemas.openxmlformats.org/officeDocument/2006/relationships/image" Target="../media/image172.png"/><Relationship Id="rId90" Type="http://schemas.openxmlformats.org/officeDocument/2006/relationships/image" Target="../media/image176.png"/><Relationship Id="rId95" Type="http://schemas.openxmlformats.org/officeDocument/2006/relationships/customXml" Target="../ink/ink243.xml"/><Relationship Id="rId19" Type="http://schemas.openxmlformats.org/officeDocument/2006/relationships/image" Target="../media/image142.png"/><Relationship Id="rId14" Type="http://schemas.openxmlformats.org/officeDocument/2006/relationships/customXml" Target="../ink/ink202.xml"/><Relationship Id="rId22" Type="http://schemas.openxmlformats.org/officeDocument/2006/relationships/customXml" Target="../ink/ink206.xml"/><Relationship Id="rId27" Type="http://schemas.openxmlformats.org/officeDocument/2006/relationships/image" Target="../media/image146.png"/><Relationship Id="rId30" Type="http://schemas.openxmlformats.org/officeDocument/2006/relationships/customXml" Target="../ink/ink210.xml"/><Relationship Id="rId35" Type="http://schemas.openxmlformats.org/officeDocument/2006/relationships/image" Target="../media/image150.png"/><Relationship Id="rId43" Type="http://schemas.openxmlformats.org/officeDocument/2006/relationships/image" Target="../media/image133.png"/><Relationship Id="rId48" Type="http://schemas.openxmlformats.org/officeDocument/2006/relationships/customXml" Target="../ink/ink219.xml"/><Relationship Id="rId56" Type="http://schemas.openxmlformats.org/officeDocument/2006/relationships/customXml" Target="../ink/ink223.xml"/><Relationship Id="rId64" Type="http://schemas.openxmlformats.org/officeDocument/2006/relationships/image" Target="../media/image163.png"/><Relationship Id="rId69" Type="http://schemas.openxmlformats.org/officeDocument/2006/relationships/customXml" Target="../ink/ink230.xml"/><Relationship Id="rId77" Type="http://schemas.openxmlformats.org/officeDocument/2006/relationships/customXml" Target="../ink/ink234.xml"/><Relationship Id="rId100" Type="http://schemas.openxmlformats.org/officeDocument/2006/relationships/image" Target="../media/image181.png"/><Relationship Id="rId105" Type="http://schemas.openxmlformats.org/officeDocument/2006/relationships/customXml" Target="../ink/ink248.xml"/><Relationship Id="rId8" Type="http://schemas.openxmlformats.org/officeDocument/2006/relationships/customXml" Target="../ink/ink199.xml"/><Relationship Id="rId51" Type="http://schemas.openxmlformats.org/officeDocument/2006/relationships/image" Target="../media/image157.png"/><Relationship Id="rId72" Type="http://schemas.openxmlformats.org/officeDocument/2006/relationships/image" Target="../media/image167.png"/><Relationship Id="rId80" Type="http://schemas.openxmlformats.org/officeDocument/2006/relationships/image" Target="../media/image171.png"/><Relationship Id="rId85" Type="http://schemas.openxmlformats.org/officeDocument/2006/relationships/customXml" Target="../ink/ink238.xml"/><Relationship Id="rId93" Type="http://schemas.openxmlformats.org/officeDocument/2006/relationships/customXml" Target="../ink/ink242.xml"/><Relationship Id="rId98" Type="http://schemas.openxmlformats.org/officeDocument/2006/relationships/image" Target="../media/image180.png"/><Relationship Id="rId3" Type="http://schemas.openxmlformats.org/officeDocument/2006/relationships/image" Target="../media/image810.png"/><Relationship Id="rId12" Type="http://schemas.openxmlformats.org/officeDocument/2006/relationships/customXml" Target="../ink/ink201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33" Type="http://schemas.openxmlformats.org/officeDocument/2006/relationships/image" Target="../media/image149.png"/><Relationship Id="rId38" Type="http://schemas.openxmlformats.org/officeDocument/2006/relationships/customXml" Target="../ink/ink214.xml"/><Relationship Id="rId46" Type="http://schemas.openxmlformats.org/officeDocument/2006/relationships/customXml" Target="../ink/ink218.xml"/><Relationship Id="rId59" Type="http://schemas.openxmlformats.org/officeDocument/2006/relationships/customXml" Target="../ink/ink225.xml"/><Relationship Id="rId67" Type="http://schemas.openxmlformats.org/officeDocument/2006/relationships/customXml" Target="../ink/ink229.xml"/><Relationship Id="rId103" Type="http://schemas.openxmlformats.org/officeDocument/2006/relationships/customXml" Target="../ink/ink247.xml"/><Relationship Id="rId108" Type="http://schemas.openxmlformats.org/officeDocument/2006/relationships/image" Target="../media/image185.png"/><Relationship Id="rId20" Type="http://schemas.openxmlformats.org/officeDocument/2006/relationships/customXml" Target="../ink/ink205.xml"/><Relationship Id="rId41" Type="http://schemas.openxmlformats.org/officeDocument/2006/relationships/image" Target="../media/image153.png"/><Relationship Id="rId54" Type="http://schemas.openxmlformats.org/officeDocument/2006/relationships/customXml" Target="../ink/ink222.xml"/><Relationship Id="rId62" Type="http://schemas.openxmlformats.org/officeDocument/2006/relationships/image" Target="../media/image162.png"/><Relationship Id="rId70" Type="http://schemas.openxmlformats.org/officeDocument/2006/relationships/image" Target="../media/image166.png"/><Relationship Id="rId75" Type="http://schemas.openxmlformats.org/officeDocument/2006/relationships/customXml" Target="../ink/ink233.xml"/><Relationship Id="rId83" Type="http://schemas.openxmlformats.org/officeDocument/2006/relationships/customXml" Target="../ink/ink237.xml"/><Relationship Id="rId88" Type="http://schemas.openxmlformats.org/officeDocument/2006/relationships/image" Target="../media/image175.png"/><Relationship Id="rId91" Type="http://schemas.openxmlformats.org/officeDocument/2006/relationships/customXml" Target="../ink/ink241.xml"/><Relationship Id="rId96" Type="http://schemas.openxmlformats.org/officeDocument/2006/relationships/image" Target="../media/image179.png"/><Relationship Id="rId111" Type="http://schemas.openxmlformats.org/officeDocument/2006/relationships/customXml" Target="../ink/ink25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8.xml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28" Type="http://schemas.openxmlformats.org/officeDocument/2006/relationships/customXml" Target="../ink/ink209.xml"/><Relationship Id="rId36" Type="http://schemas.openxmlformats.org/officeDocument/2006/relationships/customXml" Target="../ink/ink213.xml"/><Relationship Id="rId49" Type="http://schemas.openxmlformats.org/officeDocument/2006/relationships/image" Target="../media/image156.png"/><Relationship Id="rId57" Type="http://schemas.openxmlformats.org/officeDocument/2006/relationships/customXml" Target="../ink/ink224.xml"/><Relationship Id="rId106" Type="http://schemas.openxmlformats.org/officeDocument/2006/relationships/image" Target="../media/image184.png"/><Relationship Id="rId10" Type="http://schemas.openxmlformats.org/officeDocument/2006/relationships/customXml" Target="../ink/ink200.xml"/><Relationship Id="rId31" Type="http://schemas.openxmlformats.org/officeDocument/2006/relationships/image" Target="../media/image148.png"/><Relationship Id="rId44" Type="http://schemas.openxmlformats.org/officeDocument/2006/relationships/customXml" Target="../ink/ink217.xml"/><Relationship Id="rId52" Type="http://schemas.openxmlformats.org/officeDocument/2006/relationships/customXml" Target="../ink/ink221.xml"/><Relationship Id="rId60" Type="http://schemas.openxmlformats.org/officeDocument/2006/relationships/image" Target="../media/image161.png"/><Relationship Id="rId65" Type="http://schemas.openxmlformats.org/officeDocument/2006/relationships/customXml" Target="../ink/ink228.xml"/><Relationship Id="rId73" Type="http://schemas.openxmlformats.org/officeDocument/2006/relationships/customXml" Target="../ink/ink232.xml"/><Relationship Id="rId78" Type="http://schemas.openxmlformats.org/officeDocument/2006/relationships/image" Target="../media/image170.png"/><Relationship Id="rId81" Type="http://schemas.openxmlformats.org/officeDocument/2006/relationships/customXml" Target="../ink/ink236.xml"/><Relationship Id="rId86" Type="http://schemas.openxmlformats.org/officeDocument/2006/relationships/image" Target="../media/image174.png"/><Relationship Id="rId94" Type="http://schemas.openxmlformats.org/officeDocument/2006/relationships/image" Target="../media/image178.png"/><Relationship Id="rId99" Type="http://schemas.openxmlformats.org/officeDocument/2006/relationships/customXml" Target="../ink/ink245.xml"/><Relationship Id="rId101" Type="http://schemas.openxmlformats.org/officeDocument/2006/relationships/customXml" Target="../ink/ink246.xml"/><Relationship Id="rId4" Type="http://schemas.openxmlformats.org/officeDocument/2006/relationships/image" Target="../media/image900.png"/><Relationship Id="rId9" Type="http://schemas.openxmlformats.org/officeDocument/2006/relationships/image" Target="../media/image137.png"/><Relationship Id="rId13" Type="http://schemas.openxmlformats.org/officeDocument/2006/relationships/image" Target="../media/image139.png"/><Relationship Id="rId18" Type="http://schemas.openxmlformats.org/officeDocument/2006/relationships/customXml" Target="../ink/ink204.xml"/><Relationship Id="rId39" Type="http://schemas.openxmlformats.org/officeDocument/2006/relationships/image" Target="../media/image152.png"/><Relationship Id="rId109" Type="http://schemas.openxmlformats.org/officeDocument/2006/relationships/customXml" Target="../ink/ink250.xml"/><Relationship Id="rId34" Type="http://schemas.openxmlformats.org/officeDocument/2006/relationships/customXml" Target="../ink/ink212.xml"/><Relationship Id="rId50" Type="http://schemas.openxmlformats.org/officeDocument/2006/relationships/customXml" Target="../ink/ink220.xml"/><Relationship Id="rId55" Type="http://schemas.openxmlformats.org/officeDocument/2006/relationships/image" Target="../media/image159.png"/><Relationship Id="rId76" Type="http://schemas.openxmlformats.org/officeDocument/2006/relationships/image" Target="../media/image169.png"/><Relationship Id="rId97" Type="http://schemas.openxmlformats.org/officeDocument/2006/relationships/customXml" Target="../ink/ink244.xml"/><Relationship Id="rId104" Type="http://schemas.openxmlformats.org/officeDocument/2006/relationships/image" Target="../media/image183.png"/><Relationship Id="rId7" Type="http://schemas.openxmlformats.org/officeDocument/2006/relationships/image" Target="../media/image136.png"/><Relationship Id="rId71" Type="http://schemas.openxmlformats.org/officeDocument/2006/relationships/customXml" Target="../ink/ink231.xml"/><Relationship Id="rId92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8" Type="http://schemas.openxmlformats.org/officeDocument/2006/relationships/customXml" Target="../ink/ink260.xml"/><Relationship Id="rId26" Type="http://schemas.openxmlformats.org/officeDocument/2006/relationships/customXml" Target="../ink/ink264.xml"/><Relationship Id="rId39" Type="http://schemas.openxmlformats.org/officeDocument/2006/relationships/image" Target="../media/image206.png"/><Relationship Id="rId21" Type="http://schemas.openxmlformats.org/officeDocument/2006/relationships/image" Target="../media/image197.png"/><Relationship Id="rId34" Type="http://schemas.openxmlformats.org/officeDocument/2006/relationships/customXml" Target="../ink/ink268.xml"/><Relationship Id="rId42" Type="http://schemas.openxmlformats.org/officeDocument/2006/relationships/customXml" Target="../ink/ink272.xml"/><Relationship Id="rId47" Type="http://schemas.openxmlformats.org/officeDocument/2006/relationships/image" Target="../media/image210.png"/><Relationship Id="rId50" Type="http://schemas.openxmlformats.org/officeDocument/2006/relationships/customXml" Target="../ink/ink276.xml"/><Relationship Id="rId55" Type="http://schemas.openxmlformats.org/officeDocument/2006/relationships/image" Target="../media/image214.png"/><Relationship Id="rId63" Type="http://schemas.openxmlformats.org/officeDocument/2006/relationships/image" Target="../media/image218.png"/><Relationship Id="rId68" Type="http://schemas.openxmlformats.org/officeDocument/2006/relationships/customXml" Target="../ink/ink285.xml"/><Relationship Id="rId76" Type="http://schemas.openxmlformats.org/officeDocument/2006/relationships/customXml" Target="../ink/ink289.xml"/><Relationship Id="rId7" Type="http://schemas.openxmlformats.org/officeDocument/2006/relationships/image" Target="../media/image190.png"/><Relationship Id="rId71" Type="http://schemas.openxmlformats.org/officeDocument/2006/relationships/image" Target="../media/image222.png"/><Relationship Id="rId2" Type="http://schemas.openxmlformats.org/officeDocument/2006/relationships/customXml" Target="../ink/ink252.xml"/><Relationship Id="rId16" Type="http://schemas.openxmlformats.org/officeDocument/2006/relationships/customXml" Target="../ink/ink259.xml"/><Relationship Id="rId29" Type="http://schemas.openxmlformats.org/officeDocument/2006/relationships/image" Target="../media/image201.png"/><Relationship Id="rId11" Type="http://schemas.openxmlformats.org/officeDocument/2006/relationships/image" Target="../media/image192.png"/><Relationship Id="rId24" Type="http://schemas.openxmlformats.org/officeDocument/2006/relationships/customXml" Target="../ink/ink263.xml"/><Relationship Id="rId32" Type="http://schemas.openxmlformats.org/officeDocument/2006/relationships/customXml" Target="../ink/ink267.xml"/><Relationship Id="rId37" Type="http://schemas.openxmlformats.org/officeDocument/2006/relationships/image" Target="../media/image205.png"/><Relationship Id="rId40" Type="http://schemas.openxmlformats.org/officeDocument/2006/relationships/customXml" Target="../ink/ink271.xml"/><Relationship Id="rId45" Type="http://schemas.openxmlformats.org/officeDocument/2006/relationships/image" Target="../media/image209.png"/><Relationship Id="rId53" Type="http://schemas.openxmlformats.org/officeDocument/2006/relationships/image" Target="../media/image213.png"/><Relationship Id="rId58" Type="http://schemas.openxmlformats.org/officeDocument/2006/relationships/customXml" Target="../ink/ink280.xml"/><Relationship Id="rId66" Type="http://schemas.openxmlformats.org/officeDocument/2006/relationships/customXml" Target="../ink/ink284.xml"/><Relationship Id="rId74" Type="http://schemas.openxmlformats.org/officeDocument/2006/relationships/customXml" Target="../ink/ink288.xml"/><Relationship Id="rId79" Type="http://schemas.openxmlformats.org/officeDocument/2006/relationships/image" Target="../media/image226.png"/><Relationship Id="rId5" Type="http://schemas.openxmlformats.org/officeDocument/2006/relationships/image" Target="../media/image189.png"/><Relationship Id="rId61" Type="http://schemas.openxmlformats.org/officeDocument/2006/relationships/image" Target="../media/image217.png"/><Relationship Id="rId10" Type="http://schemas.openxmlformats.org/officeDocument/2006/relationships/customXml" Target="../ink/ink256.xml"/><Relationship Id="rId19" Type="http://schemas.openxmlformats.org/officeDocument/2006/relationships/image" Target="../media/image196.png"/><Relationship Id="rId31" Type="http://schemas.openxmlformats.org/officeDocument/2006/relationships/image" Target="../media/image202.png"/><Relationship Id="rId44" Type="http://schemas.openxmlformats.org/officeDocument/2006/relationships/customXml" Target="../ink/ink273.xml"/><Relationship Id="rId52" Type="http://schemas.openxmlformats.org/officeDocument/2006/relationships/customXml" Target="../ink/ink277.xml"/><Relationship Id="rId60" Type="http://schemas.openxmlformats.org/officeDocument/2006/relationships/customXml" Target="../ink/ink281.xml"/><Relationship Id="rId65" Type="http://schemas.openxmlformats.org/officeDocument/2006/relationships/image" Target="../media/image219.png"/><Relationship Id="rId73" Type="http://schemas.openxmlformats.org/officeDocument/2006/relationships/image" Target="../media/image223.png"/><Relationship Id="rId78" Type="http://schemas.openxmlformats.org/officeDocument/2006/relationships/customXml" Target="../ink/ink290.xml"/><Relationship Id="rId81" Type="http://schemas.openxmlformats.org/officeDocument/2006/relationships/image" Target="../media/image227.png"/><Relationship Id="rId4" Type="http://schemas.openxmlformats.org/officeDocument/2006/relationships/customXml" Target="../ink/ink253.xml"/><Relationship Id="rId9" Type="http://schemas.openxmlformats.org/officeDocument/2006/relationships/image" Target="../media/image191.png"/><Relationship Id="rId14" Type="http://schemas.openxmlformats.org/officeDocument/2006/relationships/customXml" Target="../ink/ink258.xml"/><Relationship Id="rId22" Type="http://schemas.openxmlformats.org/officeDocument/2006/relationships/customXml" Target="../ink/ink262.xml"/><Relationship Id="rId27" Type="http://schemas.openxmlformats.org/officeDocument/2006/relationships/image" Target="../media/image200.png"/><Relationship Id="rId30" Type="http://schemas.openxmlformats.org/officeDocument/2006/relationships/customXml" Target="../ink/ink266.xml"/><Relationship Id="rId35" Type="http://schemas.openxmlformats.org/officeDocument/2006/relationships/image" Target="../media/image204.png"/><Relationship Id="rId43" Type="http://schemas.openxmlformats.org/officeDocument/2006/relationships/image" Target="../media/image208.png"/><Relationship Id="rId48" Type="http://schemas.openxmlformats.org/officeDocument/2006/relationships/customXml" Target="../ink/ink275.xml"/><Relationship Id="rId56" Type="http://schemas.openxmlformats.org/officeDocument/2006/relationships/customXml" Target="../ink/ink279.xml"/><Relationship Id="rId64" Type="http://schemas.openxmlformats.org/officeDocument/2006/relationships/customXml" Target="../ink/ink283.xml"/><Relationship Id="rId69" Type="http://schemas.openxmlformats.org/officeDocument/2006/relationships/image" Target="../media/image221.png"/><Relationship Id="rId77" Type="http://schemas.openxmlformats.org/officeDocument/2006/relationships/image" Target="../media/image225.png"/><Relationship Id="rId8" Type="http://schemas.openxmlformats.org/officeDocument/2006/relationships/customXml" Target="../ink/ink255.xml"/><Relationship Id="rId51" Type="http://schemas.openxmlformats.org/officeDocument/2006/relationships/image" Target="../media/image212.png"/><Relationship Id="rId72" Type="http://schemas.openxmlformats.org/officeDocument/2006/relationships/customXml" Target="../ink/ink287.xml"/><Relationship Id="rId80" Type="http://schemas.openxmlformats.org/officeDocument/2006/relationships/customXml" Target="../ink/ink291.xml"/><Relationship Id="rId3" Type="http://schemas.openxmlformats.org/officeDocument/2006/relationships/image" Target="../media/image188.png"/><Relationship Id="rId12" Type="http://schemas.openxmlformats.org/officeDocument/2006/relationships/customXml" Target="../ink/ink257.xml"/><Relationship Id="rId17" Type="http://schemas.openxmlformats.org/officeDocument/2006/relationships/image" Target="../media/image195.png"/><Relationship Id="rId25" Type="http://schemas.openxmlformats.org/officeDocument/2006/relationships/image" Target="../media/image199.png"/><Relationship Id="rId33" Type="http://schemas.openxmlformats.org/officeDocument/2006/relationships/image" Target="../media/image203.png"/><Relationship Id="rId38" Type="http://schemas.openxmlformats.org/officeDocument/2006/relationships/customXml" Target="../ink/ink270.xml"/><Relationship Id="rId46" Type="http://schemas.openxmlformats.org/officeDocument/2006/relationships/customXml" Target="../ink/ink274.xml"/><Relationship Id="rId59" Type="http://schemas.openxmlformats.org/officeDocument/2006/relationships/image" Target="../media/image216.png"/><Relationship Id="rId67" Type="http://schemas.openxmlformats.org/officeDocument/2006/relationships/image" Target="../media/image220.png"/><Relationship Id="rId20" Type="http://schemas.openxmlformats.org/officeDocument/2006/relationships/customXml" Target="../ink/ink261.xml"/><Relationship Id="rId41" Type="http://schemas.openxmlformats.org/officeDocument/2006/relationships/image" Target="../media/image207.png"/><Relationship Id="rId54" Type="http://schemas.openxmlformats.org/officeDocument/2006/relationships/customXml" Target="../ink/ink278.xml"/><Relationship Id="rId62" Type="http://schemas.openxmlformats.org/officeDocument/2006/relationships/customXml" Target="../ink/ink282.xml"/><Relationship Id="rId70" Type="http://schemas.openxmlformats.org/officeDocument/2006/relationships/customXml" Target="../ink/ink286.xml"/><Relationship Id="rId75" Type="http://schemas.openxmlformats.org/officeDocument/2006/relationships/image" Target="../media/image224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54.xml"/><Relationship Id="rId15" Type="http://schemas.openxmlformats.org/officeDocument/2006/relationships/image" Target="../media/image194.png"/><Relationship Id="rId23" Type="http://schemas.openxmlformats.org/officeDocument/2006/relationships/image" Target="../media/image198.png"/><Relationship Id="rId28" Type="http://schemas.openxmlformats.org/officeDocument/2006/relationships/customXml" Target="../ink/ink265.xml"/><Relationship Id="rId36" Type="http://schemas.openxmlformats.org/officeDocument/2006/relationships/customXml" Target="../ink/ink269.xml"/><Relationship Id="rId49" Type="http://schemas.openxmlformats.org/officeDocument/2006/relationships/image" Target="../media/image211.png"/><Relationship Id="rId57" Type="http://schemas.openxmlformats.org/officeDocument/2006/relationships/image" Target="../media/image21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9.xml"/><Relationship Id="rId21" Type="http://schemas.openxmlformats.org/officeDocument/2006/relationships/customXml" Target="../ink/ink301.xml"/><Relationship Id="rId42" Type="http://schemas.openxmlformats.org/officeDocument/2006/relationships/image" Target="../media/image247.png"/><Relationship Id="rId63" Type="http://schemas.openxmlformats.org/officeDocument/2006/relationships/customXml" Target="../ink/ink322.xml"/><Relationship Id="rId84" Type="http://schemas.openxmlformats.org/officeDocument/2006/relationships/image" Target="../media/image268.png"/><Relationship Id="rId138" Type="http://schemas.openxmlformats.org/officeDocument/2006/relationships/image" Target="../media/image295.png"/><Relationship Id="rId159" Type="http://schemas.openxmlformats.org/officeDocument/2006/relationships/customXml" Target="../ink/ink370.xml"/><Relationship Id="rId170" Type="http://schemas.openxmlformats.org/officeDocument/2006/relationships/image" Target="../media/image311.png"/><Relationship Id="rId191" Type="http://schemas.openxmlformats.org/officeDocument/2006/relationships/customXml" Target="../ink/ink386.xml"/><Relationship Id="rId205" Type="http://schemas.openxmlformats.org/officeDocument/2006/relationships/customXml" Target="../ink/ink393.xml"/><Relationship Id="rId226" Type="http://schemas.openxmlformats.org/officeDocument/2006/relationships/customXml" Target="../ink/ink404.xml"/><Relationship Id="rId247" Type="http://schemas.openxmlformats.org/officeDocument/2006/relationships/image" Target="../media/image349.png"/><Relationship Id="rId107" Type="http://schemas.openxmlformats.org/officeDocument/2006/relationships/customXml" Target="../ink/ink344.xml"/><Relationship Id="rId11" Type="http://schemas.openxmlformats.org/officeDocument/2006/relationships/customXml" Target="../ink/ink296.xml"/><Relationship Id="rId32" Type="http://schemas.openxmlformats.org/officeDocument/2006/relationships/image" Target="../media/image242.png"/><Relationship Id="rId53" Type="http://schemas.openxmlformats.org/officeDocument/2006/relationships/customXml" Target="../ink/ink317.xml"/><Relationship Id="rId74" Type="http://schemas.openxmlformats.org/officeDocument/2006/relationships/image" Target="../media/image263.png"/><Relationship Id="rId128" Type="http://schemas.openxmlformats.org/officeDocument/2006/relationships/image" Target="../media/image290.png"/><Relationship Id="rId149" Type="http://schemas.openxmlformats.org/officeDocument/2006/relationships/customXml" Target="../ink/ink365.xml"/><Relationship Id="rId5" Type="http://schemas.openxmlformats.org/officeDocument/2006/relationships/customXml" Target="../ink/ink293.xml"/><Relationship Id="rId95" Type="http://schemas.openxmlformats.org/officeDocument/2006/relationships/customXml" Target="../ink/ink338.xml"/><Relationship Id="rId160" Type="http://schemas.openxmlformats.org/officeDocument/2006/relationships/image" Target="../media/image306.png"/><Relationship Id="rId181" Type="http://schemas.openxmlformats.org/officeDocument/2006/relationships/customXml" Target="../ink/ink381.xml"/><Relationship Id="rId216" Type="http://schemas.openxmlformats.org/officeDocument/2006/relationships/customXml" Target="../ink/ink399.xml"/><Relationship Id="rId237" Type="http://schemas.openxmlformats.org/officeDocument/2006/relationships/image" Target="../media/image344.png"/><Relationship Id="rId22" Type="http://schemas.openxmlformats.org/officeDocument/2006/relationships/image" Target="../media/image237.png"/><Relationship Id="rId43" Type="http://schemas.openxmlformats.org/officeDocument/2006/relationships/customXml" Target="../ink/ink312.xml"/><Relationship Id="rId64" Type="http://schemas.openxmlformats.org/officeDocument/2006/relationships/image" Target="../media/image258.png"/><Relationship Id="rId118" Type="http://schemas.openxmlformats.org/officeDocument/2006/relationships/image" Target="../media/image285.png"/><Relationship Id="rId139" Type="http://schemas.openxmlformats.org/officeDocument/2006/relationships/customXml" Target="../ink/ink360.xml"/><Relationship Id="rId85" Type="http://schemas.openxmlformats.org/officeDocument/2006/relationships/customXml" Target="../ink/ink333.xml"/><Relationship Id="rId150" Type="http://schemas.openxmlformats.org/officeDocument/2006/relationships/image" Target="../media/image301.png"/><Relationship Id="rId171" Type="http://schemas.openxmlformats.org/officeDocument/2006/relationships/customXml" Target="../ink/ink376.xml"/><Relationship Id="rId192" Type="http://schemas.openxmlformats.org/officeDocument/2006/relationships/image" Target="../media/image322.png"/><Relationship Id="rId206" Type="http://schemas.openxmlformats.org/officeDocument/2006/relationships/image" Target="../media/image329.png"/><Relationship Id="rId227" Type="http://schemas.openxmlformats.org/officeDocument/2006/relationships/image" Target="../media/image339.png"/><Relationship Id="rId248" Type="http://schemas.openxmlformats.org/officeDocument/2006/relationships/customXml" Target="../ink/ink415.xml"/><Relationship Id="rId12" Type="http://schemas.openxmlformats.org/officeDocument/2006/relationships/image" Target="../media/image232.png"/><Relationship Id="rId33" Type="http://schemas.openxmlformats.org/officeDocument/2006/relationships/customXml" Target="../ink/ink307.xml"/><Relationship Id="rId108" Type="http://schemas.openxmlformats.org/officeDocument/2006/relationships/image" Target="../media/image280.png"/><Relationship Id="rId129" Type="http://schemas.openxmlformats.org/officeDocument/2006/relationships/customXml" Target="../ink/ink355.xml"/><Relationship Id="rId54" Type="http://schemas.openxmlformats.org/officeDocument/2006/relationships/image" Target="../media/image253.png"/><Relationship Id="rId70" Type="http://schemas.openxmlformats.org/officeDocument/2006/relationships/image" Target="../media/image261.png"/><Relationship Id="rId75" Type="http://schemas.openxmlformats.org/officeDocument/2006/relationships/customXml" Target="../ink/ink328.xml"/><Relationship Id="rId91" Type="http://schemas.openxmlformats.org/officeDocument/2006/relationships/customXml" Target="../ink/ink336.xml"/><Relationship Id="rId96" Type="http://schemas.openxmlformats.org/officeDocument/2006/relationships/image" Target="../media/image274.png"/><Relationship Id="rId140" Type="http://schemas.openxmlformats.org/officeDocument/2006/relationships/image" Target="../media/image296.png"/><Relationship Id="rId145" Type="http://schemas.openxmlformats.org/officeDocument/2006/relationships/customXml" Target="../ink/ink363.xml"/><Relationship Id="rId161" Type="http://schemas.openxmlformats.org/officeDocument/2006/relationships/customXml" Target="../ink/ink371.xml"/><Relationship Id="rId166" Type="http://schemas.openxmlformats.org/officeDocument/2006/relationships/image" Target="../media/image309.png"/><Relationship Id="rId182" Type="http://schemas.openxmlformats.org/officeDocument/2006/relationships/image" Target="../media/image317.png"/><Relationship Id="rId187" Type="http://schemas.openxmlformats.org/officeDocument/2006/relationships/customXml" Target="../ink/ink384.xml"/><Relationship Id="rId217" Type="http://schemas.openxmlformats.org/officeDocument/2006/relationships/image" Target="../media/image3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212" Type="http://schemas.openxmlformats.org/officeDocument/2006/relationships/customXml" Target="../ink/ink397.xml"/><Relationship Id="rId233" Type="http://schemas.openxmlformats.org/officeDocument/2006/relationships/image" Target="../media/image342.png"/><Relationship Id="rId238" Type="http://schemas.openxmlformats.org/officeDocument/2006/relationships/customXml" Target="../ink/ink410.xml"/><Relationship Id="rId23" Type="http://schemas.openxmlformats.org/officeDocument/2006/relationships/customXml" Target="../ink/ink302.xml"/><Relationship Id="rId28" Type="http://schemas.openxmlformats.org/officeDocument/2006/relationships/image" Target="../media/image240.png"/><Relationship Id="rId49" Type="http://schemas.openxmlformats.org/officeDocument/2006/relationships/customXml" Target="../ink/ink315.xml"/><Relationship Id="rId114" Type="http://schemas.openxmlformats.org/officeDocument/2006/relationships/image" Target="../media/image283.png"/><Relationship Id="rId119" Type="http://schemas.openxmlformats.org/officeDocument/2006/relationships/customXml" Target="../ink/ink350.xml"/><Relationship Id="rId44" Type="http://schemas.openxmlformats.org/officeDocument/2006/relationships/image" Target="../media/image248.png"/><Relationship Id="rId60" Type="http://schemas.openxmlformats.org/officeDocument/2006/relationships/image" Target="../media/image256.png"/><Relationship Id="rId65" Type="http://schemas.openxmlformats.org/officeDocument/2006/relationships/customXml" Target="../ink/ink323.xml"/><Relationship Id="rId81" Type="http://schemas.openxmlformats.org/officeDocument/2006/relationships/customXml" Target="../ink/ink331.xml"/><Relationship Id="rId86" Type="http://schemas.openxmlformats.org/officeDocument/2006/relationships/image" Target="../media/image269.png"/><Relationship Id="rId130" Type="http://schemas.openxmlformats.org/officeDocument/2006/relationships/image" Target="../media/image291.png"/><Relationship Id="rId135" Type="http://schemas.openxmlformats.org/officeDocument/2006/relationships/customXml" Target="../ink/ink358.xml"/><Relationship Id="rId151" Type="http://schemas.openxmlformats.org/officeDocument/2006/relationships/customXml" Target="../ink/ink366.xml"/><Relationship Id="rId156" Type="http://schemas.openxmlformats.org/officeDocument/2006/relationships/image" Target="../media/image304.png"/><Relationship Id="rId177" Type="http://schemas.openxmlformats.org/officeDocument/2006/relationships/customXml" Target="../ink/ink379.xml"/><Relationship Id="rId198" Type="http://schemas.openxmlformats.org/officeDocument/2006/relationships/image" Target="../media/image325.png"/><Relationship Id="rId172" Type="http://schemas.openxmlformats.org/officeDocument/2006/relationships/image" Target="../media/image312.png"/><Relationship Id="rId193" Type="http://schemas.openxmlformats.org/officeDocument/2006/relationships/customXml" Target="../ink/ink387.xml"/><Relationship Id="rId202" Type="http://schemas.openxmlformats.org/officeDocument/2006/relationships/image" Target="../media/image327.png"/><Relationship Id="rId207" Type="http://schemas.openxmlformats.org/officeDocument/2006/relationships/customXml" Target="../ink/ink394.xml"/><Relationship Id="rId223" Type="http://schemas.openxmlformats.org/officeDocument/2006/relationships/image" Target="../media/image337.png"/><Relationship Id="rId228" Type="http://schemas.openxmlformats.org/officeDocument/2006/relationships/customXml" Target="../ink/ink405.xml"/><Relationship Id="rId244" Type="http://schemas.openxmlformats.org/officeDocument/2006/relationships/customXml" Target="../ink/ink413.xml"/><Relationship Id="rId249" Type="http://schemas.openxmlformats.org/officeDocument/2006/relationships/image" Target="../media/image350.png"/><Relationship Id="rId13" Type="http://schemas.openxmlformats.org/officeDocument/2006/relationships/customXml" Target="../ink/ink297.xml"/><Relationship Id="rId18" Type="http://schemas.openxmlformats.org/officeDocument/2006/relationships/image" Target="../media/image235.png"/><Relationship Id="rId39" Type="http://schemas.openxmlformats.org/officeDocument/2006/relationships/customXml" Target="../ink/ink310.xml"/><Relationship Id="rId109" Type="http://schemas.openxmlformats.org/officeDocument/2006/relationships/customXml" Target="../ink/ink345.xml"/><Relationship Id="rId34" Type="http://schemas.openxmlformats.org/officeDocument/2006/relationships/image" Target="../media/image243.png"/><Relationship Id="rId50" Type="http://schemas.openxmlformats.org/officeDocument/2006/relationships/image" Target="../media/image251.png"/><Relationship Id="rId55" Type="http://schemas.openxmlformats.org/officeDocument/2006/relationships/customXml" Target="../ink/ink318.xml"/><Relationship Id="rId76" Type="http://schemas.openxmlformats.org/officeDocument/2006/relationships/image" Target="../media/image264.png"/><Relationship Id="rId97" Type="http://schemas.openxmlformats.org/officeDocument/2006/relationships/customXml" Target="../ink/ink339.xml"/><Relationship Id="rId104" Type="http://schemas.openxmlformats.org/officeDocument/2006/relationships/image" Target="../media/image278.png"/><Relationship Id="rId120" Type="http://schemas.openxmlformats.org/officeDocument/2006/relationships/image" Target="../media/image286.png"/><Relationship Id="rId125" Type="http://schemas.openxmlformats.org/officeDocument/2006/relationships/customXml" Target="../ink/ink353.xml"/><Relationship Id="rId141" Type="http://schemas.openxmlformats.org/officeDocument/2006/relationships/customXml" Target="../ink/ink361.xml"/><Relationship Id="rId146" Type="http://schemas.openxmlformats.org/officeDocument/2006/relationships/image" Target="../media/image299.png"/><Relationship Id="rId167" Type="http://schemas.openxmlformats.org/officeDocument/2006/relationships/customXml" Target="../ink/ink374.xml"/><Relationship Id="rId188" Type="http://schemas.openxmlformats.org/officeDocument/2006/relationships/image" Target="../media/image320.png"/><Relationship Id="rId7" Type="http://schemas.openxmlformats.org/officeDocument/2006/relationships/customXml" Target="../ink/ink294.xml"/><Relationship Id="rId71" Type="http://schemas.openxmlformats.org/officeDocument/2006/relationships/customXml" Target="../ink/ink326.xml"/><Relationship Id="rId92" Type="http://schemas.openxmlformats.org/officeDocument/2006/relationships/image" Target="../media/image272.png"/><Relationship Id="rId162" Type="http://schemas.openxmlformats.org/officeDocument/2006/relationships/image" Target="../media/image307.png"/><Relationship Id="rId183" Type="http://schemas.openxmlformats.org/officeDocument/2006/relationships/customXml" Target="../ink/ink382.xml"/><Relationship Id="rId213" Type="http://schemas.openxmlformats.org/officeDocument/2006/relationships/image" Target="../media/image332.png"/><Relationship Id="rId218" Type="http://schemas.openxmlformats.org/officeDocument/2006/relationships/customXml" Target="../ink/ink400.xml"/><Relationship Id="rId234" Type="http://schemas.openxmlformats.org/officeDocument/2006/relationships/customXml" Target="../ink/ink408.xml"/><Relationship Id="rId239" Type="http://schemas.openxmlformats.org/officeDocument/2006/relationships/image" Target="../media/image345.png"/><Relationship Id="rId2" Type="http://schemas.openxmlformats.org/officeDocument/2006/relationships/image" Target="../media/image1100.png"/><Relationship Id="rId29" Type="http://schemas.openxmlformats.org/officeDocument/2006/relationships/customXml" Target="../ink/ink305.xml"/><Relationship Id="rId250" Type="http://schemas.openxmlformats.org/officeDocument/2006/relationships/customXml" Target="../ink/ink416.xml"/><Relationship Id="rId24" Type="http://schemas.openxmlformats.org/officeDocument/2006/relationships/image" Target="../media/image238.png"/><Relationship Id="rId40" Type="http://schemas.openxmlformats.org/officeDocument/2006/relationships/image" Target="../media/image246.png"/><Relationship Id="rId45" Type="http://schemas.openxmlformats.org/officeDocument/2006/relationships/customXml" Target="../ink/ink313.xml"/><Relationship Id="rId66" Type="http://schemas.openxmlformats.org/officeDocument/2006/relationships/image" Target="../media/image259.png"/><Relationship Id="rId87" Type="http://schemas.openxmlformats.org/officeDocument/2006/relationships/customXml" Target="../ink/ink334.xml"/><Relationship Id="rId110" Type="http://schemas.openxmlformats.org/officeDocument/2006/relationships/image" Target="../media/image281.png"/><Relationship Id="rId115" Type="http://schemas.openxmlformats.org/officeDocument/2006/relationships/customXml" Target="../ink/ink348.xml"/><Relationship Id="rId131" Type="http://schemas.openxmlformats.org/officeDocument/2006/relationships/customXml" Target="../ink/ink356.xml"/><Relationship Id="rId136" Type="http://schemas.openxmlformats.org/officeDocument/2006/relationships/image" Target="../media/image294.png"/><Relationship Id="rId157" Type="http://schemas.openxmlformats.org/officeDocument/2006/relationships/customXml" Target="../ink/ink369.xml"/><Relationship Id="rId178" Type="http://schemas.openxmlformats.org/officeDocument/2006/relationships/image" Target="../media/image315.png"/><Relationship Id="rId61" Type="http://schemas.openxmlformats.org/officeDocument/2006/relationships/customXml" Target="../ink/ink321.xml"/><Relationship Id="rId82" Type="http://schemas.openxmlformats.org/officeDocument/2006/relationships/image" Target="../media/image267.png"/><Relationship Id="rId152" Type="http://schemas.openxmlformats.org/officeDocument/2006/relationships/image" Target="../media/image302.png"/><Relationship Id="rId173" Type="http://schemas.openxmlformats.org/officeDocument/2006/relationships/customXml" Target="../ink/ink377.xml"/><Relationship Id="rId194" Type="http://schemas.openxmlformats.org/officeDocument/2006/relationships/image" Target="../media/image323.png"/><Relationship Id="rId199" Type="http://schemas.openxmlformats.org/officeDocument/2006/relationships/customXml" Target="../ink/ink390.xml"/><Relationship Id="rId203" Type="http://schemas.openxmlformats.org/officeDocument/2006/relationships/customXml" Target="../ink/ink392.xml"/><Relationship Id="rId208" Type="http://schemas.openxmlformats.org/officeDocument/2006/relationships/customXml" Target="../ink/ink395.xml"/><Relationship Id="rId229" Type="http://schemas.openxmlformats.org/officeDocument/2006/relationships/image" Target="../media/image340.png"/><Relationship Id="rId19" Type="http://schemas.openxmlformats.org/officeDocument/2006/relationships/customXml" Target="../ink/ink300.xml"/><Relationship Id="rId224" Type="http://schemas.openxmlformats.org/officeDocument/2006/relationships/customXml" Target="../ink/ink403.xml"/><Relationship Id="rId240" Type="http://schemas.openxmlformats.org/officeDocument/2006/relationships/customXml" Target="../ink/ink411.xml"/><Relationship Id="rId245" Type="http://schemas.openxmlformats.org/officeDocument/2006/relationships/image" Target="../media/image348.png"/><Relationship Id="rId14" Type="http://schemas.openxmlformats.org/officeDocument/2006/relationships/image" Target="../media/image233.png"/><Relationship Id="rId30" Type="http://schemas.openxmlformats.org/officeDocument/2006/relationships/image" Target="../media/image241.png"/><Relationship Id="rId35" Type="http://schemas.openxmlformats.org/officeDocument/2006/relationships/customXml" Target="../ink/ink308.xml"/><Relationship Id="rId56" Type="http://schemas.openxmlformats.org/officeDocument/2006/relationships/image" Target="../media/image254.png"/><Relationship Id="rId77" Type="http://schemas.openxmlformats.org/officeDocument/2006/relationships/customXml" Target="../ink/ink329.xml"/><Relationship Id="rId100" Type="http://schemas.openxmlformats.org/officeDocument/2006/relationships/image" Target="../media/image276.png"/><Relationship Id="rId105" Type="http://schemas.openxmlformats.org/officeDocument/2006/relationships/customXml" Target="../ink/ink343.xml"/><Relationship Id="rId126" Type="http://schemas.openxmlformats.org/officeDocument/2006/relationships/image" Target="../media/image289.png"/><Relationship Id="rId147" Type="http://schemas.openxmlformats.org/officeDocument/2006/relationships/customXml" Target="../ink/ink364.xml"/><Relationship Id="rId168" Type="http://schemas.openxmlformats.org/officeDocument/2006/relationships/image" Target="../media/image310.png"/><Relationship Id="rId8" Type="http://schemas.openxmlformats.org/officeDocument/2006/relationships/image" Target="../media/image230.png"/><Relationship Id="rId51" Type="http://schemas.openxmlformats.org/officeDocument/2006/relationships/customXml" Target="../ink/ink316.xml"/><Relationship Id="rId72" Type="http://schemas.openxmlformats.org/officeDocument/2006/relationships/image" Target="../media/image262.png"/><Relationship Id="rId93" Type="http://schemas.openxmlformats.org/officeDocument/2006/relationships/customXml" Target="../ink/ink337.xml"/><Relationship Id="rId98" Type="http://schemas.openxmlformats.org/officeDocument/2006/relationships/image" Target="../media/image275.png"/><Relationship Id="rId121" Type="http://schemas.openxmlformats.org/officeDocument/2006/relationships/customXml" Target="../ink/ink351.xml"/><Relationship Id="rId142" Type="http://schemas.openxmlformats.org/officeDocument/2006/relationships/image" Target="../media/image297.png"/><Relationship Id="rId163" Type="http://schemas.openxmlformats.org/officeDocument/2006/relationships/customXml" Target="../ink/ink372.xml"/><Relationship Id="rId184" Type="http://schemas.openxmlformats.org/officeDocument/2006/relationships/image" Target="../media/image318.png"/><Relationship Id="rId189" Type="http://schemas.openxmlformats.org/officeDocument/2006/relationships/customXml" Target="../ink/ink385.xml"/><Relationship Id="rId219" Type="http://schemas.openxmlformats.org/officeDocument/2006/relationships/image" Target="../media/image335.png"/><Relationship Id="rId3" Type="http://schemas.openxmlformats.org/officeDocument/2006/relationships/customXml" Target="../ink/ink292.xml"/><Relationship Id="rId214" Type="http://schemas.openxmlformats.org/officeDocument/2006/relationships/customXml" Target="../ink/ink398.xml"/><Relationship Id="rId230" Type="http://schemas.openxmlformats.org/officeDocument/2006/relationships/customXml" Target="../ink/ink406.xml"/><Relationship Id="rId235" Type="http://schemas.openxmlformats.org/officeDocument/2006/relationships/image" Target="../media/image343.png"/><Relationship Id="rId251" Type="http://schemas.openxmlformats.org/officeDocument/2006/relationships/image" Target="../media/image351.png"/><Relationship Id="rId25" Type="http://schemas.openxmlformats.org/officeDocument/2006/relationships/customXml" Target="../ink/ink303.xml"/><Relationship Id="rId46" Type="http://schemas.openxmlformats.org/officeDocument/2006/relationships/image" Target="../media/image249.png"/><Relationship Id="rId67" Type="http://schemas.openxmlformats.org/officeDocument/2006/relationships/customXml" Target="../ink/ink324.xml"/><Relationship Id="rId116" Type="http://schemas.openxmlformats.org/officeDocument/2006/relationships/image" Target="../media/image284.png"/><Relationship Id="rId137" Type="http://schemas.openxmlformats.org/officeDocument/2006/relationships/customXml" Target="../ink/ink359.xml"/><Relationship Id="rId158" Type="http://schemas.openxmlformats.org/officeDocument/2006/relationships/image" Target="../media/image305.png"/><Relationship Id="rId20" Type="http://schemas.openxmlformats.org/officeDocument/2006/relationships/image" Target="../media/image236.png"/><Relationship Id="rId41" Type="http://schemas.openxmlformats.org/officeDocument/2006/relationships/customXml" Target="../ink/ink311.xml"/><Relationship Id="rId62" Type="http://schemas.openxmlformats.org/officeDocument/2006/relationships/image" Target="../media/image257.png"/><Relationship Id="rId83" Type="http://schemas.openxmlformats.org/officeDocument/2006/relationships/customXml" Target="../ink/ink332.xml"/><Relationship Id="rId88" Type="http://schemas.openxmlformats.org/officeDocument/2006/relationships/image" Target="../media/image270.png"/><Relationship Id="rId111" Type="http://schemas.openxmlformats.org/officeDocument/2006/relationships/customXml" Target="../ink/ink346.xml"/><Relationship Id="rId132" Type="http://schemas.openxmlformats.org/officeDocument/2006/relationships/image" Target="../media/image292.png"/><Relationship Id="rId153" Type="http://schemas.openxmlformats.org/officeDocument/2006/relationships/customXml" Target="../ink/ink367.xml"/><Relationship Id="rId174" Type="http://schemas.openxmlformats.org/officeDocument/2006/relationships/image" Target="../media/image313.png"/><Relationship Id="rId179" Type="http://schemas.openxmlformats.org/officeDocument/2006/relationships/customXml" Target="../ink/ink380.xml"/><Relationship Id="rId195" Type="http://schemas.openxmlformats.org/officeDocument/2006/relationships/customXml" Target="../ink/ink388.xml"/><Relationship Id="rId209" Type="http://schemas.openxmlformats.org/officeDocument/2006/relationships/image" Target="../media/image330.png"/><Relationship Id="rId190" Type="http://schemas.openxmlformats.org/officeDocument/2006/relationships/image" Target="../media/image321.png"/><Relationship Id="rId204" Type="http://schemas.openxmlformats.org/officeDocument/2006/relationships/image" Target="../media/image328.png"/><Relationship Id="rId220" Type="http://schemas.openxmlformats.org/officeDocument/2006/relationships/customXml" Target="../ink/ink401.xml"/><Relationship Id="rId225" Type="http://schemas.openxmlformats.org/officeDocument/2006/relationships/image" Target="../media/image338.png"/><Relationship Id="rId241" Type="http://schemas.openxmlformats.org/officeDocument/2006/relationships/image" Target="../media/image346.png"/><Relationship Id="rId246" Type="http://schemas.openxmlformats.org/officeDocument/2006/relationships/customXml" Target="../ink/ink414.xml"/><Relationship Id="rId15" Type="http://schemas.openxmlformats.org/officeDocument/2006/relationships/customXml" Target="../ink/ink298.xml"/><Relationship Id="rId36" Type="http://schemas.openxmlformats.org/officeDocument/2006/relationships/image" Target="../media/image244.png"/><Relationship Id="rId57" Type="http://schemas.openxmlformats.org/officeDocument/2006/relationships/customXml" Target="../ink/ink319.xml"/><Relationship Id="rId106" Type="http://schemas.openxmlformats.org/officeDocument/2006/relationships/image" Target="../media/image279.png"/><Relationship Id="rId127" Type="http://schemas.openxmlformats.org/officeDocument/2006/relationships/customXml" Target="../ink/ink354.xml"/><Relationship Id="rId10" Type="http://schemas.openxmlformats.org/officeDocument/2006/relationships/image" Target="../media/image231.png"/><Relationship Id="rId31" Type="http://schemas.openxmlformats.org/officeDocument/2006/relationships/customXml" Target="../ink/ink306.xml"/><Relationship Id="rId52" Type="http://schemas.openxmlformats.org/officeDocument/2006/relationships/image" Target="../media/image252.png"/><Relationship Id="rId73" Type="http://schemas.openxmlformats.org/officeDocument/2006/relationships/customXml" Target="../ink/ink327.xml"/><Relationship Id="rId78" Type="http://schemas.openxmlformats.org/officeDocument/2006/relationships/image" Target="../media/image265.png"/><Relationship Id="rId94" Type="http://schemas.openxmlformats.org/officeDocument/2006/relationships/image" Target="../media/image273.png"/><Relationship Id="rId99" Type="http://schemas.openxmlformats.org/officeDocument/2006/relationships/customXml" Target="../ink/ink340.xml"/><Relationship Id="rId101" Type="http://schemas.openxmlformats.org/officeDocument/2006/relationships/customXml" Target="../ink/ink341.xml"/><Relationship Id="rId122" Type="http://schemas.openxmlformats.org/officeDocument/2006/relationships/image" Target="../media/image287.png"/><Relationship Id="rId143" Type="http://schemas.openxmlformats.org/officeDocument/2006/relationships/customXml" Target="../ink/ink362.xml"/><Relationship Id="rId148" Type="http://schemas.openxmlformats.org/officeDocument/2006/relationships/image" Target="../media/image300.png"/><Relationship Id="rId164" Type="http://schemas.openxmlformats.org/officeDocument/2006/relationships/image" Target="../media/image308.png"/><Relationship Id="rId169" Type="http://schemas.openxmlformats.org/officeDocument/2006/relationships/customXml" Target="../ink/ink375.xml"/><Relationship Id="rId185" Type="http://schemas.openxmlformats.org/officeDocument/2006/relationships/customXml" Target="../ink/ink383.xml"/><Relationship Id="rId4" Type="http://schemas.openxmlformats.org/officeDocument/2006/relationships/image" Target="../media/image228.png"/><Relationship Id="rId9" Type="http://schemas.openxmlformats.org/officeDocument/2006/relationships/customXml" Target="../ink/ink295.xml"/><Relationship Id="rId180" Type="http://schemas.openxmlformats.org/officeDocument/2006/relationships/image" Target="../media/image316.png"/><Relationship Id="rId210" Type="http://schemas.openxmlformats.org/officeDocument/2006/relationships/customXml" Target="../ink/ink396.xml"/><Relationship Id="rId215" Type="http://schemas.openxmlformats.org/officeDocument/2006/relationships/image" Target="../media/image333.png"/><Relationship Id="rId236" Type="http://schemas.openxmlformats.org/officeDocument/2006/relationships/customXml" Target="../ink/ink409.xml"/><Relationship Id="rId26" Type="http://schemas.openxmlformats.org/officeDocument/2006/relationships/image" Target="../media/image239.png"/><Relationship Id="rId231" Type="http://schemas.openxmlformats.org/officeDocument/2006/relationships/image" Target="../media/image341.png"/><Relationship Id="rId252" Type="http://schemas.openxmlformats.org/officeDocument/2006/relationships/customXml" Target="../ink/ink417.xml"/><Relationship Id="rId47" Type="http://schemas.openxmlformats.org/officeDocument/2006/relationships/customXml" Target="../ink/ink314.xml"/><Relationship Id="rId68" Type="http://schemas.openxmlformats.org/officeDocument/2006/relationships/image" Target="../media/image260.png"/><Relationship Id="rId89" Type="http://schemas.openxmlformats.org/officeDocument/2006/relationships/customXml" Target="../ink/ink335.xml"/><Relationship Id="rId112" Type="http://schemas.openxmlformats.org/officeDocument/2006/relationships/image" Target="../media/image282.png"/><Relationship Id="rId133" Type="http://schemas.openxmlformats.org/officeDocument/2006/relationships/customXml" Target="../ink/ink357.xml"/><Relationship Id="rId154" Type="http://schemas.openxmlformats.org/officeDocument/2006/relationships/image" Target="../media/image303.png"/><Relationship Id="rId175" Type="http://schemas.openxmlformats.org/officeDocument/2006/relationships/customXml" Target="../ink/ink378.xml"/><Relationship Id="rId196" Type="http://schemas.openxmlformats.org/officeDocument/2006/relationships/image" Target="../media/image324.png"/><Relationship Id="rId200" Type="http://schemas.openxmlformats.org/officeDocument/2006/relationships/image" Target="../media/image326.png"/><Relationship Id="rId16" Type="http://schemas.openxmlformats.org/officeDocument/2006/relationships/image" Target="../media/image234.png"/><Relationship Id="rId221" Type="http://schemas.openxmlformats.org/officeDocument/2006/relationships/image" Target="../media/image336.png"/><Relationship Id="rId242" Type="http://schemas.openxmlformats.org/officeDocument/2006/relationships/customXml" Target="../ink/ink412.xml"/><Relationship Id="rId37" Type="http://schemas.openxmlformats.org/officeDocument/2006/relationships/customXml" Target="../ink/ink309.xml"/><Relationship Id="rId58" Type="http://schemas.openxmlformats.org/officeDocument/2006/relationships/image" Target="../media/image255.png"/><Relationship Id="rId79" Type="http://schemas.openxmlformats.org/officeDocument/2006/relationships/customXml" Target="../ink/ink330.xml"/><Relationship Id="rId102" Type="http://schemas.openxmlformats.org/officeDocument/2006/relationships/image" Target="../media/image277.png"/><Relationship Id="rId123" Type="http://schemas.openxmlformats.org/officeDocument/2006/relationships/customXml" Target="../ink/ink352.xml"/><Relationship Id="rId144" Type="http://schemas.openxmlformats.org/officeDocument/2006/relationships/image" Target="../media/image298.png"/><Relationship Id="rId90" Type="http://schemas.openxmlformats.org/officeDocument/2006/relationships/image" Target="../media/image271.png"/><Relationship Id="rId165" Type="http://schemas.openxmlformats.org/officeDocument/2006/relationships/customXml" Target="../ink/ink373.xml"/><Relationship Id="rId186" Type="http://schemas.openxmlformats.org/officeDocument/2006/relationships/image" Target="../media/image319.png"/><Relationship Id="rId211" Type="http://schemas.openxmlformats.org/officeDocument/2006/relationships/image" Target="../media/image331.png"/><Relationship Id="rId232" Type="http://schemas.openxmlformats.org/officeDocument/2006/relationships/customXml" Target="../ink/ink407.xml"/><Relationship Id="rId253" Type="http://schemas.openxmlformats.org/officeDocument/2006/relationships/image" Target="../media/image352.png"/><Relationship Id="rId27" Type="http://schemas.openxmlformats.org/officeDocument/2006/relationships/customXml" Target="../ink/ink304.xml"/><Relationship Id="rId48" Type="http://schemas.openxmlformats.org/officeDocument/2006/relationships/image" Target="../media/image250.png"/><Relationship Id="rId69" Type="http://schemas.openxmlformats.org/officeDocument/2006/relationships/customXml" Target="../ink/ink325.xml"/><Relationship Id="rId113" Type="http://schemas.openxmlformats.org/officeDocument/2006/relationships/customXml" Target="../ink/ink347.xml"/><Relationship Id="rId134" Type="http://schemas.openxmlformats.org/officeDocument/2006/relationships/image" Target="../media/image293.png"/><Relationship Id="rId80" Type="http://schemas.openxmlformats.org/officeDocument/2006/relationships/image" Target="../media/image266.png"/><Relationship Id="rId155" Type="http://schemas.openxmlformats.org/officeDocument/2006/relationships/customXml" Target="../ink/ink368.xml"/><Relationship Id="rId176" Type="http://schemas.openxmlformats.org/officeDocument/2006/relationships/image" Target="../media/image314.png"/><Relationship Id="rId197" Type="http://schemas.openxmlformats.org/officeDocument/2006/relationships/customXml" Target="../ink/ink389.xml"/><Relationship Id="rId201" Type="http://schemas.openxmlformats.org/officeDocument/2006/relationships/customXml" Target="../ink/ink391.xml"/><Relationship Id="rId222" Type="http://schemas.openxmlformats.org/officeDocument/2006/relationships/customXml" Target="../ink/ink402.xml"/><Relationship Id="rId243" Type="http://schemas.openxmlformats.org/officeDocument/2006/relationships/image" Target="../media/image347.png"/><Relationship Id="rId17" Type="http://schemas.openxmlformats.org/officeDocument/2006/relationships/customXml" Target="../ink/ink299.xml"/><Relationship Id="rId38" Type="http://schemas.openxmlformats.org/officeDocument/2006/relationships/image" Target="../media/image245.png"/><Relationship Id="rId59" Type="http://schemas.openxmlformats.org/officeDocument/2006/relationships/customXml" Target="../ink/ink320.xml"/><Relationship Id="rId103" Type="http://schemas.openxmlformats.org/officeDocument/2006/relationships/customXml" Target="../ink/ink342.xml"/><Relationship Id="rId124" Type="http://schemas.openxmlformats.org/officeDocument/2006/relationships/image" Target="../media/image28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19.xml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9" Type="http://schemas.openxmlformats.org/officeDocument/2006/relationships/customXml" Target="../ink/ink432.xml"/><Relationship Id="rId21" Type="http://schemas.openxmlformats.org/officeDocument/2006/relationships/customXml" Target="../ink/ink423.xml"/><Relationship Id="rId34" Type="http://schemas.openxmlformats.org/officeDocument/2006/relationships/image" Target="../media/image363.png"/><Relationship Id="rId42" Type="http://schemas.openxmlformats.org/officeDocument/2006/relationships/image" Target="../media/image367.png"/><Relationship Id="rId47" Type="http://schemas.openxmlformats.org/officeDocument/2006/relationships/customXml" Target="../ink/ink436.xml"/><Relationship Id="rId50" Type="http://schemas.openxmlformats.org/officeDocument/2006/relationships/image" Target="../media/image370.png"/><Relationship Id="rId7" Type="http://schemas.openxmlformats.org/officeDocument/2006/relationships/image" Target="../media/image1600.png"/><Relationship Id="rId12" Type="http://schemas.openxmlformats.org/officeDocument/2006/relationships/image" Target="../media/image353.png"/><Relationship Id="rId17" Type="http://schemas.openxmlformats.org/officeDocument/2006/relationships/customXml" Target="../ink/ink421.xml"/><Relationship Id="rId25" Type="http://schemas.openxmlformats.org/officeDocument/2006/relationships/customXml" Target="../ink/ink425.xml"/><Relationship Id="rId33" Type="http://schemas.openxmlformats.org/officeDocument/2006/relationships/customXml" Target="../ink/ink429.xml"/><Relationship Id="rId38" Type="http://schemas.openxmlformats.org/officeDocument/2006/relationships/image" Target="../media/image365.png"/><Relationship Id="rId46" Type="http://schemas.openxmlformats.org/officeDocument/2006/relationships/image" Target="../media/image42.png"/><Relationship Id="rId2" Type="http://schemas.openxmlformats.org/officeDocument/2006/relationships/image" Target="../media/image910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customXml" Target="../ink/ink427.xml"/><Relationship Id="rId41" Type="http://schemas.openxmlformats.org/officeDocument/2006/relationships/customXml" Target="../ink/ink4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customXml" Target="../ink/ink418.xml"/><Relationship Id="rId24" Type="http://schemas.openxmlformats.org/officeDocument/2006/relationships/image" Target="../media/image359.png"/><Relationship Id="rId32" Type="http://schemas.openxmlformats.org/officeDocument/2006/relationships/image" Target="../media/image362.png"/><Relationship Id="rId37" Type="http://schemas.openxmlformats.org/officeDocument/2006/relationships/customXml" Target="../ink/ink431.xml"/><Relationship Id="rId40" Type="http://schemas.openxmlformats.org/officeDocument/2006/relationships/image" Target="../media/image366.png"/><Relationship Id="rId45" Type="http://schemas.openxmlformats.org/officeDocument/2006/relationships/customXml" Target="../ink/ink435.xml"/><Relationship Id="rId5" Type="http://schemas.openxmlformats.org/officeDocument/2006/relationships/image" Target="../media/image490.png"/><Relationship Id="rId15" Type="http://schemas.openxmlformats.org/officeDocument/2006/relationships/customXml" Target="../ink/ink420.xml"/><Relationship Id="rId23" Type="http://schemas.openxmlformats.org/officeDocument/2006/relationships/customXml" Target="../ink/ink424.xml"/><Relationship Id="rId28" Type="http://schemas.openxmlformats.org/officeDocument/2006/relationships/image" Target="../media/image361.png"/><Relationship Id="rId36" Type="http://schemas.openxmlformats.org/officeDocument/2006/relationships/image" Target="../media/image364.png"/><Relationship Id="rId49" Type="http://schemas.openxmlformats.org/officeDocument/2006/relationships/customXml" Target="../ink/ink437.xml"/><Relationship Id="rId10" Type="http://schemas.openxmlformats.org/officeDocument/2006/relationships/image" Target="../media/image1500.png"/><Relationship Id="rId19" Type="http://schemas.openxmlformats.org/officeDocument/2006/relationships/customXml" Target="../ink/ink422.xml"/><Relationship Id="rId31" Type="http://schemas.openxmlformats.org/officeDocument/2006/relationships/customXml" Target="../ink/ink428.xml"/><Relationship Id="rId44" Type="http://schemas.openxmlformats.org/officeDocument/2006/relationships/image" Target="../media/image368.png"/><Relationship Id="rId52" Type="http://schemas.openxmlformats.org/officeDocument/2006/relationships/image" Target="../media/image371.png"/><Relationship Id="rId9" Type="http://schemas.openxmlformats.org/officeDocument/2006/relationships/image" Target="../media/image1700.pn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customXml" Target="../ink/ink426.xml"/><Relationship Id="rId30" Type="http://schemas.openxmlformats.org/officeDocument/2006/relationships/image" Target="../media/image54.png"/><Relationship Id="rId35" Type="http://schemas.openxmlformats.org/officeDocument/2006/relationships/customXml" Target="../ink/ink430.xml"/><Relationship Id="rId43" Type="http://schemas.openxmlformats.org/officeDocument/2006/relationships/customXml" Target="../ink/ink434.xml"/><Relationship Id="rId48" Type="http://schemas.openxmlformats.org/officeDocument/2006/relationships/image" Target="../media/image369.png"/><Relationship Id="rId8" Type="http://schemas.openxmlformats.org/officeDocument/2006/relationships/image" Target="../media/image520.png"/><Relationship Id="rId51" Type="http://schemas.openxmlformats.org/officeDocument/2006/relationships/customXml" Target="../ink/ink4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7.png"/><Relationship Id="rId21" Type="http://schemas.openxmlformats.org/officeDocument/2006/relationships/customXml" Target="../ink/ink448.xml"/><Relationship Id="rId42" Type="http://schemas.openxmlformats.org/officeDocument/2006/relationships/customXml" Target="../ink/ink459.xml"/><Relationship Id="rId63" Type="http://schemas.openxmlformats.org/officeDocument/2006/relationships/image" Target="../media/image400.png"/><Relationship Id="rId84" Type="http://schemas.openxmlformats.org/officeDocument/2006/relationships/customXml" Target="../ink/ink480.xml"/><Relationship Id="rId138" Type="http://schemas.openxmlformats.org/officeDocument/2006/relationships/customXml" Target="../ink/ink507.xml"/><Relationship Id="rId159" Type="http://schemas.openxmlformats.org/officeDocument/2006/relationships/image" Target="../media/image448.png"/><Relationship Id="rId170" Type="http://schemas.openxmlformats.org/officeDocument/2006/relationships/customXml" Target="../ink/ink523.xml"/><Relationship Id="rId191" Type="http://schemas.openxmlformats.org/officeDocument/2006/relationships/image" Target="../media/image464.png"/><Relationship Id="rId205" Type="http://schemas.openxmlformats.org/officeDocument/2006/relationships/image" Target="../media/image471.png"/><Relationship Id="rId226" Type="http://schemas.openxmlformats.org/officeDocument/2006/relationships/customXml" Target="../ink/ink551.xml"/><Relationship Id="rId107" Type="http://schemas.openxmlformats.org/officeDocument/2006/relationships/image" Target="../media/image422.png"/><Relationship Id="rId11" Type="http://schemas.openxmlformats.org/officeDocument/2006/relationships/customXml" Target="../ink/ink443.xml"/><Relationship Id="rId32" Type="http://schemas.openxmlformats.org/officeDocument/2006/relationships/image" Target="../media/image386.png"/><Relationship Id="rId53" Type="http://schemas.openxmlformats.org/officeDocument/2006/relationships/image" Target="../media/image395.png"/><Relationship Id="rId74" Type="http://schemas.openxmlformats.org/officeDocument/2006/relationships/customXml" Target="../ink/ink475.xml"/><Relationship Id="rId128" Type="http://schemas.openxmlformats.org/officeDocument/2006/relationships/customXml" Target="../ink/ink502.xml"/><Relationship Id="rId149" Type="http://schemas.openxmlformats.org/officeDocument/2006/relationships/image" Target="../media/image443.png"/><Relationship Id="rId5" Type="http://schemas.openxmlformats.org/officeDocument/2006/relationships/customXml" Target="../ink/ink440.xml"/><Relationship Id="rId95" Type="http://schemas.openxmlformats.org/officeDocument/2006/relationships/image" Target="../media/image416.png"/><Relationship Id="rId160" Type="http://schemas.openxmlformats.org/officeDocument/2006/relationships/customXml" Target="../ink/ink518.xml"/><Relationship Id="rId181" Type="http://schemas.openxmlformats.org/officeDocument/2006/relationships/image" Target="../media/image459.png"/><Relationship Id="rId216" Type="http://schemas.openxmlformats.org/officeDocument/2006/relationships/customXml" Target="../ink/ink546.xml"/><Relationship Id="rId22" Type="http://schemas.openxmlformats.org/officeDocument/2006/relationships/image" Target="../media/image381.png"/><Relationship Id="rId27" Type="http://schemas.openxmlformats.org/officeDocument/2006/relationships/customXml" Target="../ink/ink451.xml"/><Relationship Id="rId43" Type="http://schemas.openxmlformats.org/officeDocument/2006/relationships/image" Target="../media/image390.png"/><Relationship Id="rId48" Type="http://schemas.openxmlformats.org/officeDocument/2006/relationships/customXml" Target="../ink/ink462.xml"/><Relationship Id="rId64" Type="http://schemas.openxmlformats.org/officeDocument/2006/relationships/customXml" Target="../ink/ink470.xml"/><Relationship Id="rId69" Type="http://schemas.openxmlformats.org/officeDocument/2006/relationships/image" Target="../media/image403.png"/><Relationship Id="rId113" Type="http://schemas.openxmlformats.org/officeDocument/2006/relationships/image" Target="../media/image425.png"/><Relationship Id="rId118" Type="http://schemas.openxmlformats.org/officeDocument/2006/relationships/customXml" Target="../ink/ink497.xml"/><Relationship Id="rId134" Type="http://schemas.openxmlformats.org/officeDocument/2006/relationships/customXml" Target="../ink/ink505.xml"/><Relationship Id="rId139" Type="http://schemas.openxmlformats.org/officeDocument/2006/relationships/image" Target="../media/image438.png"/><Relationship Id="rId80" Type="http://schemas.openxmlformats.org/officeDocument/2006/relationships/customXml" Target="../ink/ink478.xml"/><Relationship Id="rId85" Type="http://schemas.openxmlformats.org/officeDocument/2006/relationships/image" Target="../media/image411.png"/><Relationship Id="rId150" Type="http://schemas.openxmlformats.org/officeDocument/2006/relationships/customXml" Target="../ink/ink513.xml"/><Relationship Id="rId155" Type="http://schemas.openxmlformats.org/officeDocument/2006/relationships/image" Target="../media/image446.png"/><Relationship Id="rId171" Type="http://schemas.openxmlformats.org/officeDocument/2006/relationships/image" Target="../media/image454.png"/><Relationship Id="rId176" Type="http://schemas.openxmlformats.org/officeDocument/2006/relationships/customXml" Target="../ink/ink526.xml"/><Relationship Id="rId192" Type="http://schemas.openxmlformats.org/officeDocument/2006/relationships/customXml" Target="../ink/ink534.xml"/><Relationship Id="rId197" Type="http://schemas.openxmlformats.org/officeDocument/2006/relationships/image" Target="../media/image467.png"/><Relationship Id="rId206" Type="http://schemas.openxmlformats.org/officeDocument/2006/relationships/customXml" Target="../ink/ink541.xml"/><Relationship Id="rId227" Type="http://schemas.openxmlformats.org/officeDocument/2006/relationships/image" Target="../media/image482.png"/><Relationship Id="rId201" Type="http://schemas.openxmlformats.org/officeDocument/2006/relationships/image" Target="../media/image469.png"/><Relationship Id="rId222" Type="http://schemas.openxmlformats.org/officeDocument/2006/relationships/customXml" Target="../ink/ink549.xml"/><Relationship Id="rId12" Type="http://schemas.openxmlformats.org/officeDocument/2006/relationships/image" Target="../media/image376.png"/><Relationship Id="rId17" Type="http://schemas.openxmlformats.org/officeDocument/2006/relationships/customXml" Target="../ink/ink446.xml"/><Relationship Id="rId33" Type="http://schemas.openxmlformats.org/officeDocument/2006/relationships/customXml" Target="../ink/ink454.xml"/><Relationship Id="rId38" Type="http://schemas.openxmlformats.org/officeDocument/2006/relationships/customXml" Target="../ink/ink457.xml"/><Relationship Id="rId59" Type="http://schemas.openxmlformats.org/officeDocument/2006/relationships/image" Target="../media/image398.png"/><Relationship Id="rId103" Type="http://schemas.openxmlformats.org/officeDocument/2006/relationships/image" Target="../media/image420.png"/><Relationship Id="rId108" Type="http://schemas.openxmlformats.org/officeDocument/2006/relationships/customXml" Target="../ink/ink492.xml"/><Relationship Id="rId124" Type="http://schemas.openxmlformats.org/officeDocument/2006/relationships/customXml" Target="../ink/ink500.xml"/><Relationship Id="rId129" Type="http://schemas.openxmlformats.org/officeDocument/2006/relationships/image" Target="../media/image433.png"/><Relationship Id="rId54" Type="http://schemas.openxmlformats.org/officeDocument/2006/relationships/customXml" Target="../ink/ink465.xml"/><Relationship Id="rId70" Type="http://schemas.openxmlformats.org/officeDocument/2006/relationships/customXml" Target="../ink/ink473.xml"/><Relationship Id="rId75" Type="http://schemas.openxmlformats.org/officeDocument/2006/relationships/image" Target="../media/image406.png"/><Relationship Id="rId91" Type="http://schemas.openxmlformats.org/officeDocument/2006/relationships/image" Target="../media/image414.png"/><Relationship Id="rId96" Type="http://schemas.openxmlformats.org/officeDocument/2006/relationships/customXml" Target="../ink/ink486.xml"/><Relationship Id="rId140" Type="http://schemas.openxmlformats.org/officeDocument/2006/relationships/customXml" Target="../ink/ink508.xml"/><Relationship Id="rId145" Type="http://schemas.openxmlformats.org/officeDocument/2006/relationships/image" Target="../media/image441.png"/><Relationship Id="rId161" Type="http://schemas.openxmlformats.org/officeDocument/2006/relationships/image" Target="../media/image449.png"/><Relationship Id="rId166" Type="http://schemas.openxmlformats.org/officeDocument/2006/relationships/customXml" Target="../ink/ink521.xml"/><Relationship Id="rId182" Type="http://schemas.openxmlformats.org/officeDocument/2006/relationships/customXml" Target="../ink/ink529.xml"/><Relationship Id="rId187" Type="http://schemas.openxmlformats.org/officeDocument/2006/relationships/image" Target="../media/image462.png"/><Relationship Id="rId217" Type="http://schemas.openxmlformats.org/officeDocument/2006/relationships/image" Target="../media/image47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3.png"/><Relationship Id="rId212" Type="http://schemas.openxmlformats.org/officeDocument/2006/relationships/customXml" Target="../ink/ink544.xml"/><Relationship Id="rId23" Type="http://schemas.openxmlformats.org/officeDocument/2006/relationships/customXml" Target="../ink/ink449.xml"/><Relationship Id="rId28" Type="http://schemas.openxmlformats.org/officeDocument/2006/relationships/image" Target="../media/image384.png"/><Relationship Id="rId49" Type="http://schemas.openxmlformats.org/officeDocument/2006/relationships/image" Target="../media/image393.png"/><Relationship Id="rId114" Type="http://schemas.openxmlformats.org/officeDocument/2006/relationships/customXml" Target="../ink/ink495.xml"/><Relationship Id="rId119" Type="http://schemas.openxmlformats.org/officeDocument/2006/relationships/image" Target="../media/image428.png"/><Relationship Id="rId44" Type="http://schemas.openxmlformats.org/officeDocument/2006/relationships/customXml" Target="../ink/ink460.xml"/><Relationship Id="rId60" Type="http://schemas.openxmlformats.org/officeDocument/2006/relationships/customXml" Target="../ink/ink468.xml"/><Relationship Id="rId65" Type="http://schemas.openxmlformats.org/officeDocument/2006/relationships/image" Target="../media/image401.png"/><Relationship Id="rId81" Type="http://schemas.openxmlformats.org/officeDocument/2006/relationships/image" Target="../media/image409.png"/><Relationship Id="rId86" Type="http://schemas.openxmlformats.org/officeDocument/2006/relationships/customXml" Target="../ink/ink481.xml"/><Relationship Id="rId130" Type="http://schemas.openxmlformats.org/officeDocument/2006/relationships/customXml" Target="../ink/ink503.xml"/><Relationship Id="rId135" Type="http://schemas.openxmlformats.org/officeDocument/2006/relationships/image" Target="../media/image436.png"/><Relationship Id="rId151" Type="http://schemas.openxmlformats.org/officeDocument/2006/relationships/image" Target="../media/image444.png"/><Relationship Id="rId156" Type="http://schemas.openxmlformats.org/officeDocument/2006/relationships/customXml" Target="../ink/ink516.xml"/><Relationship Id="rId177" Type="http://schemas.openxmlformats.org/officeDocument/2006/relationships/image" Target="../media/image457.png"/><Relationship Id="rId198" Type="http://schemas.openxmlformats.org/officeDocument/2006/relationships/customXml" Target="../ink/ink537.xml"/><Relationship Id="rId172" Type="http://schemas.openxmlformats.org/officeDocument/2006/relationships/customXml" Target="../ink/ink524.xml"/><Relationship Id="rId193" Type="http://schemas.openxmlformats.org/officeDocument/2006/relationships/image" Target="../media/image465.png"/><Relationship Id="rId202" Type="http://schemas.openxmlformats.org/officeDocument/2006/relationships/customXml" Target="../ink/ink539.xml"/><Relationship Id="rId207" Type="http://schemas.openxmlformats.org/officeDocument/2006/relationships/image" Target="../media/image472.png"/><Relationship Id="rId223" Type="http://schemas.openxmlformats.org/officeDocument/2006/relationships/image" Target="../media/image480.png"/><Relationship Id="rId228" Type="http://schemas.openxmlformats.org/officeDocument/2006/relationships/customXml" Target="../ink/ink552.xml"/><Relationship Id="rId13" Type="http://schemas.openxmlformats.org/officeDocument/2006/relationships/customXml" Target="../ink/ink444.xml"/><Relationship Id="rId18" Type="http://schemas.openxmlformats.org/officeDocument/2006/relationships/image" Target="../media/image379.png"/><Relationship Id="rId39" Type="http://schemas.openxmlformats.org/officeDocument/2006/relationships/image" Target="../media/image388.png"/><Relationship Id="rId109" Type="http://schemas.openxmlformats.org/officeDocument/2006/relationships/image" Target="../media/image423.png"/><Relationship Id="rId34" Type="http://schemas.openxmlformats.org/officeDocument/2006/relationships/customXml" Target="../ink/ink455.xml"/><Relationship Id="rId50" Type="http://schemas.openxmlformats.org/officeDocument/2006/relationships/customXml" Target="../ink/ink463.xml"/><Relationship Id="rId55" Type="http://schemas.openxmlformats.org/officeDocument/2006/relationships/image" Target="../media/image396.png"/><Relationship Id="rId76" Type="http://schemas.openxmlformats.org/officeDocument/2006/relationships/customXml" Target="../ink/ink476.xml"/><Relationship Id="rId97" Type="http://schemas.openxmlformats.org/officeDocument/2006/relationships/image" Target="../media/image417.png"/><Relationship Id="rId104" Type="http://schemas.openxmlformats.org/officeDocument/2006/relationships/customXml" Target="../ink/ink490.xml"/><Relationship Id="rId120" Type="http://schemas.openxmlformats.org/officeDocument/2006/relationships/customXml" Target="../ink/ink498.xml"/><Relationship Id="rId125" Type="http://schemas.openxmlformats.org/officeDocument/2006/relationships/image" Target="../media/image431.png"/><Relationship Id="rId141" Type="http://schemas.openxmlformats.org/officeDocument/2006/relationships/image" Target="../media/image439.png"/><Relationship Id="rId146" Type="http://schemas.openxmlformats.org/officeDocument/2006/relationships/customXml" Target="../ink/ink511.xml"/><Relationship Id="rId167" Type="http://schemas.openxmlformats.org/officeDocument/2006/relationships/image" Target="../media/image452.png"/><Relationship Id="rId188" Type="http://schemas.openxmlformats.org/officeDocument/2006/relationships/customXml" Target="../ink/ink532.xml"/><Relationship Id="rId7" Type="http://schemas.openxmlformats.org/officeDocument/2006/relationships/customXml" Target="../ink/ink441.xml"/><Relationship Id="rId71" Type="http://schemas.openxmlformats.org/officeDocument/2006/relationships/image" Target="../media/image404.png"/><Relationship Id="rId92" Type="http://schemas.openxmlformats.org/officeDocument/2006/relationships/customXml" Target="../ink/ink484.xml"/><Relationship Id="rId162" Type="http://schemas.openxmlformats.org/officeDocument/2006/relationships/customXml" Target="../ink/ink519.xml"/><Relationship Id="rId183" Type="http://schemas.openxmlformats.org/officeDocument/2006/relationships/image" Target="../media/image460.png"/><Relationship Id="rId213" Type="http://schemas.openxmlformats.org/officeDocument/2006/relationships/image" Target="../media/image475.png"/><Relationship Id="rId218" Type="http://schemas.openxmlformats.org/officeDocument/2006/relationships/customXml" Target="../ink/ink547.xml"/><Relationship Id="rId2" Type="http://schemas.openxmlformats.org/officeDocument/2006/relationships/image" Target="../media/image2000.png"/><Relationship Id="rId29" Type="http://schemas.openxmlformats.org/officeDocument/2006/relationships/customXml" Target="../ink/ink452.xml"/><Relationship Id="rId24" Type="http://schemas.openxmlformats.org/officeDocument/2006/relationships/image" Target="../media/image382.png"/><Relationship Id="rId40" Type="http://schemas.openxmlformats.org/officeDocument/2006/relationships/customXml" Target="../ink/ink458.xml"/><Relationship Id="rId45" Type="http://schemas.openxmlformats.org/officeDocument/2006/relationships/image" Target="../media/image391.png"/><Relationship Id="rId66" Type="http://schemas.openxmlformats.org/officeDocument/2006/relationships/customXml" Target="../ink/ink471.xml"/><Relationship Id="rId87" Type="http://schemas.openxmlformats.org/officeDocument/2006/relationships/image" Target="../media/image412.png"/><Relationship Id="rId110" Type="http://schemas.openxmlformats.org/officeDocument/2006/relationships/customXml" Target="../ink/ink493.xml"/><Relationship Id="rId115" Type="http://schemas.openxmlformats.org/officeDocument/2006/relationships/image" Target="../media/image426.png"/><Relationship Id="rId131" Type="http://schemas.openxmlformats.org/officeDocument/2006/relationships/image" Target="../media/image434.png"/><Relationship Id="rId136" Type="http://schemas.openxmlformats.org/officeDocument/2006/relationships/customXml" Target="../ink/ink506.xml"/><Relationship Id="rId157" Type="http://schemas.openxmlformats.org/officeDocument/2006/relationships/image" Target="../media/image447.png"/><Relationship Id="rId178" Type="http://schemas.openxmlformats.org/officeDocument/2006/relationships/customXml" Target="../ink/ink527.xml"/><Relationship Id="rId61" Type="http://schemas.openxmlformats.org/officeDocument/2006/relationships/image" Target="../media/image399.png"/><Relationship Id="rId82" Type="http://schemas.openxmlformats.org/officeDocument/2006/relationships/customXml" Target="../ink/ink479.xml"/><Relationship Id="rId152" Type="http://schemas.openxmlformats.org/officeDocument/2006/relationships/customXml" Target="../ink/ink514.xml"/><Relationship Id="rId173" Type="http://schemas.openxmlformats.org/officeDocument/2006/relationships/image" Target="../media/image455.png"/><Relationship Id="rId194" Type="http://schemas.openxmlformats.org/officeDocument/2006/relationships/customXml" Target="../ink/ink535.xml"/><Relationship Id="rId199" Type="http://schemas.openxmlformats.org/officeDocument/2006/relationships/image" Target="../media/image468.png"/><Relationship Id="rId203" Type="http://schemas.openxmlformats.org/officeDocument/2006/relationships/image" Target="../media/image470.png"/><Relationship Id="rId208" Type="http://schemas.openxmlformats.org/officeDocument/2006/relationships/customXml" Target="../ink/ink542.xml"/><Relationship Id="rId229" Type="http://schemas.openxmlformats.org/officeDocument/2006/relationships/image" Target="../media/image483.png"/><Relationship Id="rId19" Type="http://schemas.openxmlformats.org/officeDocument/2006/relationships/customXml" Target="../ink/ink447.xml"/><Relationship Id="rId224" Type="http://schemas.openxmlformats.org/officeDocument/2006/relationships/customXml" Target="../ink/ink550.xml"/><Relationship Id="rId14" Type="http://schemas.openxmlformats.org/officeDocument/2006/relationships/image" Target="../media/image377.png"/><Relationship Id="rId30" Type="http://schemas.openxmlformats.org/officeDocument/2006/relationships/image" Target="../media/image385.png"/><Relationship Id="rId35" Type="http://schemas.openxmlformats.org/officeDocument/2006/relationships/image" Target="../media/image229.png"/><Relationship Id="rId56" Type="http://schemas.openxmlformats.org/officeDocument/2006/relationships/customXml" Target="../ink/ink466.xml"/><Relationship Id="rId77" Type="http://schemas.openxmlformats.org/officeDocument/2006/relationships/image" Target="../media/image407.png"/><Relationship Id="rId100" Type="http://schemas.openxmlformats.org/officeDocument/2006/relationships/customXml" Target="../ink/ink488.xml"/><Relationship Id="rId105" Type="http://schemas.openxmlformats.org/officeDocument/2006/relationships/image" Target="../media/image421.png"/><Relationship Id="rId126" Type="http://schemas.openxmlformats.org/officeDocument/2006/relationships/customXml" Target="../ink/ink501.xml"/><Relationship Id="rId147" Type="http://schemas.openxmlformats.org/officeDocument/2006/relationships/image" Target="../media/image442.png"/><Relationship Id="rId168" Type="http://schemas.openxmlformats.org/officeDocument/2006/relationships/customXml" Target="../ink/ink522.xml"/><Relationship Id="rId8" Type="http://schemas.openxmlformats.org/officeDocument/2006/relationships/image" Target="../media/image374.png"/><Relationship Id="rId51" Type="http://schemas.openxmlformats.org/officeDocument/2006/relationships/image" Target="../media/image394.png"/><Relationship Id="rId72" Type="http://schemas.openxmlformats.org/officeDocument/2006/relationships/customXml" Target="../ink/ink474.xml"/><Relationship Id="rId93" Type="http://schemas.openxmlformats.org/officeDocument/2006/relationships/image" Target="../media/image415.png"/><Relationship Id="rId98" Type="http://schemas.openxmlformats.org/officeDocument/2006/relationships/customXml" Target="../ink/ink487.xml"/><Relationship Id="rId121" Type="http://schemas.openxmlformats.org/officeDocument/2006/relationships/image" Target="../media/image429.png"/><Relationship Id="rId142" Type="http://schemas.openxmlformats.org/officeDocument/2006/relationships/customXml" Target="../ink/ink509.xml"/><Relationship Id="rId163" Type="http://schemas.openxmlformats.org/officeDocument/2006/relationships/image" Target="../media/image450.png"/><Relationship Id="rId184" Type="http://schemas.openxmlformats.org/officeDocument/2006/relationships/customXml" Target="../ink/ink530.xml"/><Relationship Id="rId189" Type="http://schemas.openxmlformats.org/officeDocument/2006/relationships/image" Target="../media/image463.png"/><Relationship Id="rId219" Type="http://schemas.openxmlformats.org/officeDocument/2006/relationships/image" Target="../media/image478.png"/><Relationship Id="rId3" Type="http://schemas.openxmlformats.org/officeDocument/2006/relationships/customXml" Target="../ink/ink439.xml"/><Relationship Id="rId214" Type="http://schemas.openxmlformats.org/officeDocument/2006/relationships/customXml" Target="../ink/ink545.xml"/><Relationship Id="rId25" Type="http://schemas.openxmlformats.org/officeDocument/2006/relationships/customXml" Target="../ink/ink450.xml"/><Relationship Id="rId46" Type="http://schemas.openxmlformats.org/officeDocument/2006/relationships/customXml" Target="../ink/ink461.xml"/><Relationship Id="rId67" Type="http://schemas.openxmlformats.org/officeDocument/2006/relationships/image" Target="../media/image402.png"/><Relationship Id="rId116" Type="http://schemas.openxmlformats.org/officeDocument/2006/relationships/customXml" Target="../ink/ink496.xml"/><Relationship Id="rId137" Type="http://schemas.openxmlformats.org/officeDocument/2006/relationships/image" Target="../media/image437.png"/><Relationship Id="rId158" Type="http://schemas.openxmlformats.org/officeDocument/2006/relationships/customXml" Target="../ink/ink517.xml"/><Relationship Id="rId20" Type="http://schemas.openxmlformats.org/officeDocument/2006/relationships/image" Target="../media/image380.png"/><Relationship Id="rId41" Type="http://schemas.openxmlformats.org/officeDocument/2006/relationships/image" Target="../media/image389.png"/><Relationship Id="rId62" Type="http://schemas.openxmlformats.org/officeDocument/2006/relationships/customXml" Target="../ink/ink469.xml"/><Relationship Id="rId83" Type="http://schemas.openxmlformats.org/officeDocument/2006/relationships/image" Target="../media/image410.png"/><Relationship Id="rId88" Type="http://schemas.openxmlformats.org/officeDocument/2006/relationships/customXml" Target="../ink/ink482.xml"/><Relationship Id="rId111" Type="http://schemas.openxmlformats.org/officeDocument/2006/relationships/image" Target="../media/image424.png"/><Relationship Id="rId132" Type="http://schemas.openxmlformats.org/officeDocument/2006/relationships/customXml" Target="../ink/ink504.xml"/><Relationship Id="rId153" Type="http://schemas.openxmlformats.org/officeDocument/2006/relationships/image" Target="../media/image445.png"/><Relationship Id="rId174" Type="http://schemas.openxmlformats.org/officeDocument/2006/relationships/customXml" Target="../ink/ink525.xml"/><Relationship Id="rId179" Type="http://schemas.openxmlformats.org/officeDocument/2006/relationships/image" Target="../media/image458.png"/><Relationship Id="rId195" Type="http://schemas.openxmlformats.org/officeDocument/2006/relationships/image" Target="../media/image466.png"/><Relationship Id="rId209" Type="http://schemas.openxmlformats.org/officeDocument/2006/relationships/image" Target="../media/image473.png"/><Relationship Id="rId190" Type="http://schemas.openxmlformats.org/officeDocument/2006/relationships/customXml" Target="../ink/ink533.xml"/><Relationship Id="rId204" Type="http://schemas.openxmlformats.org/officeDocument/2006/relationships/customXml" Target="../ink/ink540.xml"/><Relationship Id="rId220" Type="http://schemas.openxmlformats.org/officeDocument/2006/relationships/customXml" Target="../ink/ink548.xml"/><Relationship Id="rId225" Type="http://schemas.openxmlformats.org/officeDocument/2006/relationships/image" Target="../media/image481.png"/><Relationship Id="rId15" Type="http://schemas.openxmlformats.org/officeDocument/2006/relationships/customXml" Target="../ink/ink445.xml"/><Relationship Id="rId36" Type="http://schemas.openxmlformats.org/officeDocument/2006/relationships/customXml" Target="../ink/ink456.xml"/><Relationship Id="rId57" Type="http://schemas.openxmlformats.org/officeDocument/2006/relationships/image" Target="../media/image397.png"/><Relationship Id="rId106" Type="http://schemas.openxmlformats.org/officeDocument/2006/relationships/customXml" Target="../ink/ink491.xml"/><Relationship Id="rId127" Type="http://schemas.openxmlformats.org/officeDocument/2006/relationships/image" Target="../media/image432.png"/><Relationship Id="rId10" Type="http://schemas.openxmlformats.org/officeDocument/2006/relationships/image" Target="../media/image375.png"/><Relationship Id="rId31" Type="http://schemas.openxmlformats.org/officeDocument/2006/relationships/customXml" Target="../ink/ink453.xml"/><Relationship Id="rId52" Type="http://schemas.openxmlformats.org/officeDocument/2006/relationships/customXml" Target="../ink/ink464.xml"/><Relationship Id="rId73" Type="http://schemas.openxmlformats.org/officeDocument/2006/relationships/image" Target="../media/image405.png"/><Relationship Id="rId78" Type="http://schemas.openxmlformats.org/officeDocument/2006/relationships/customXml" Target="../ink/ink477.xml"/><Relationship Id="rId94" Type="http://schemas.openxmlformats.org/officeDocument/2006/relationships/customXml" Target="../ink/ink485.xml"/><Relationship Id="rId99" Type="http://schemas.openxmlformats.org/officeDocument/2006/relationships/image" Target="../media/image418.png"/><Relationship Id="rId101" Type="http://schemas.openxmlformats.org/officeDocument/2006/relationships/image" Target="../media/image419.png"/><Relationship Id="rId122" Type="http://schemas.openxmlformats.org/officeDocument/2006/relationships/customXml" Target="../ink/ink499.xml"/><Relationship Id="rId143" Type="http://schemas.openxmlformats.org/officeDocument/2006/relationships/image" Target="../media/image440.png"/><Relationship Id="rId148" Type="http://schemas.openxmlformats.org/officeDocument/2006/relationships/customXml" Target="../ink/ink512.xml"/><Relationship Id="rId164" Type="http://schemas.openxmlformats.org/officeDocument/2006/relationships/customXml" Target="../ink/ink520.xml"/><Relationship Id="rId169" Type="http://schemas.openxmlformats.org/officeDocument/2006/relationships/image" Target="../media/image453.png"/><Relationship Id="rId185" Type="http://schemas.openxmlformats.org/officeDocument/2006/relationships/image" Target="../media/image461.png"/><Relationship Id="rId4" Type="http://schemas.openxmlformats.org/officeDocument/2006/relationships/image" Target="../media/image372.png"/><Relationship Id="rId9" Type="http://schemas.openxmlformats.org/officeDocument/2006/relationships/customXml" Target="../ink/ink442.xml"/><Relationship Id="rId180" Type="http://schemas.openxmlformats.org/officeDocument/2006/relationships/customXml" Target="../ink/ink528.xml"/><Relationship Id="rId210" Type="http://schemas.openxmlformats.org/officeDocument/2006/relationships/customXml" Target="../ink/ink543.xml"/><Relationship Id="rId215" Type="http://schemas.openxmlformats.org/officeDocument/2006/relationships/image" Target="../media/image476.png"/><Relationship Id="rId26" Type="http://schemas.openxmlformats.org/officeDocument/2006/relationships/image" Target="../media/image383.png"/><Relationship Id="rId47" Type="http://schemas.openxmlformats.org/officeDocument/2006/relationships/image" Target="../media/image392.png"/><Relationship Id="rId68" Type="http://schemas.openxmlformats.org/officeDocument/2006/relationships/customXml" Target="../ink/ink472.xml"/><Relationship Id="rId89" Type="http://schemas.openxmlformats.org/officeDocument/2006/relationships/image" Target="../media/image413.png"/><Relationship Id="rId112" Type="http://schemas.openxmlformats.org/officeDocument/2006/relationships/customXml" Target="../ink/ink494.xml"/><Relationship Id="rId133" Type="http://schemas.openxmlformats.org/officeDocument/2006/relationships/image" Target="../media/image435.png"/><Relationship Id="rId154" Type="http://schemas.openxmlformats.org/officeDocument/2006/relationships/customXml" Target="../ink/ink515.xml"/><Relationship Id="rId175" Type="http://schemas.openxmlformats.org/officeDocument/2006/relationships/image" Target="../media/image456.png"/><Relationship Id="rId196" Type="http://schemas.openxmlformats.org/officeDocument/2006/relationships/customXml" Target="../ink/ink536.xml"/><Relationship Id="rId200" Type="http://schemas.openxmlformats.org/officeDocument/2006/relationships/customXml" Target="../ink/ink538.xml"/><Relationship Id="rId16" Type="http://schemas.openxmlformats.org/officeDocument/2006/relationships/image" Target="../media/image378.png"/><Relationship Id="rId221" Type="http://schemas.openxmlformats.org/officeDocument/2006/relationships/image" Target="../media/image479.png"/><Relationship Id="rId37" Type="http://schemas.openxmlformats.org/officeDocument/2006/relationships/image" Target="../media/image387.png"/><Relationship Id="rId58" Type="http://schemas.openxmlformats.org/officeDocument/2006/relationships/customXml" Target="../ink/ink467.xml"/><Relationship Id="rId79" Type="http://schemas.openxmlformats.org/officeDocument/2006/relationships/image" Target="../media/image408.png"/><Relationship Id="rId102" Type="http://schemas.openxmlformats.org/officeDocument/2006/relationships/customXml" Target="../ink/ink489.xml"/><Relationship Id="rId123" Type="http://schemas.openxmlformats.org/officeDocument/2006/relationships/image" Target="../media/image430.png"/><Relationship Id="rId144" Type="http://schemas.openxmlformats.org/officeDocument/2006/relationships/customXml" Target="../ink/ink510.xml"/><Relationship Id="rId90" Type="http://schemas.openxmlformats.org/officeDocument/2006/relationships/customXml" Target="../ink/ink483.xml"/><Relationship Id="rId165" Type="http://schemas.openxmlformats.org/officeDocument/2006/relationships/image" Target="../media/image451.png"/><Relationship Id="rId186" Type="http://schemas.openxmlformats.org/officeDocument/2006/relationships/customXml" Target="../ink/ink531.xml"/><Relationship Id="rId211" Type="http://schemas.openxmlformats.org/officeDocument/2006/relationships/image" Target="../media/image4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00.png"/><Relationship Id="rId5" Type="http://schemas.openxmlformats.org/officeDocument/2006/relationships/image" Target="../media/image2400.png"/><Relationship Id="rId4" Type="http://schemas.openxmlformats.org/officeDocument/2006/relationships/image" Target="../media/image230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2.png"/><Relationship Id="rId21" Type="http://schemas.openxmlformats.org/officeDocument/2006/relationships/image" Target="../media/image493.png"/><Relationship Id="rId42" Type="http://schemas.openxmlformats.org/officeDocument/2006/relationships/customXml" Target="../ink/ink573.xml"/><Relationship Id="rId63" Type="http://schemas.openxmlformats.org/officeDocument/2006/relationships/image" Target="../media/image514.png"/><Relationship Id="rId84" Type="http://schemas.openxmlformats.org/officeDocument/2006/relationships/customXml" Target="../ink/ink594.xml"/><Relationship Id="rId138" Type="http://schemas.openxmlformats.org/officeDocument/2006/relationships/customXml" Target="../ink/ink621.xml"/><Relationship Id="rId159" Type="http://schemas.openxmlformats.org/officeDocument/2006/relationships/image" Target="../media/image563.png"/><Relationship Id="rId170" Type="http://schemas.openxmlformats.org/officeDocument/2006/relationships/image" Target="../media/image568.png"/><Relationship Id="rId191" Type="http://schemas.openxmlformats.org/officeDocument/2006/relationships/image" Target="../media/image578.png"/><Relationship Id="rId205" Type="http://schemas.openxmlformats.org/officeDocument/2006/relationships/image" Target="../media/image585.png"/><Relationship Id="rId107" Type="http://schemas.openxmlformats.org/officeDocument/2006/relationships/image" Target="../media/image537.png"/><Relationship Id="rId11" Type="http://schemas.openxmlformats.org/officeDocument/2006/relationships/image" Target="../media/image487.png"/><Relationship Id="rId32" Type="http://schemas.openxmlformats.org/officeDocument/2006/relationships/customXml" Target="../ink/ink568.xml"/><Relationship Id="rId53" Type="http://schemas.openxmlformats.org/officeDocument/2006/relationships/image" Target="../media/image509.png"/><Relationship Id="rId74" Type="http://schemas.openxmlformats.org/officeDocument/2006/relationships/customXml" Target="../ink/ink589.xml"/><Relationship Id="rId128" Type="http://schemas.openxmlformats.org/officeDocument/2006/relationships/customXml" Target="../ink/ink616.xml"/><Relationship Id="rId149" Type="http://schemas.openxmlformats.org/officeDocument/2006/relationships/image" Target="../media/image558.png"/><Relationship Id="rId5" Type="http://schemas.openxmlformats.org/officeDocument/2006/relationships/image" Target="../media/image485.png"/><Relationship Id="rId95" Type="http://schemas.openxmlformats.org/officeDocument/2006/relationships/image" Target="../media/image531.png"/><Relationship Id="rId160" Type="http://schemas.openxmlformats.org/officeDocument/2006/relationships/customXml" Target="../ink/ink632.xml"/><Relationship Id="rId181" Type="http://schemas.openxmlformats.org/officeDocument/2006/relationships/image" Target="../media/image573.png"/><Relationship Id="rId216" Type="http://schemas.openxmlformats.org/officeDocument/2006/relationships/customXml" Target="../ink/ink661.xml"/><Relationship Id="rId211" Type="http://schemas.openxmlformats.org/officeDocument/2006/relationships/image" Target="../media/image588.png"/><Relationship Id="rId22" Type="http://schemas.openxmlformats.org/officeDocument/2006/relationships/customXml" Target="../ink/ink563.xml"/><Relationship Id="rId27" Type="http://schemas.openxmlformats.org/officeDocument/2006/relationships/image" Target="../media/image496.png"/><Relationship Id="rId43" Type="http://schemas.openxmlformats.org/officeDocument/2006/relationships/image" Target="../media/image504.png"/><Relationship Id="rId48" Type="http://schemas.openxmlformats.org/officeDocument/2006/relationships/customXml" Target="../ink/ink576.xml"/><Relationship Id="rId64" Type="http://schemas.openxmlformats.org/officeDocument/2006/relationships/customXml" Target="../ink/ink584.xml"/><Relationship Id="rId69" Type="http://schemas.openxmlformats.org/officeDocument/2006/relationships/image" Target="../media/image517.png"/><Relationship Id="rId113" Type="http://schemas.openxmlformats.org/officeDocument/2006/relationships/image" Target="../media/image540.png"/><Relationship Id="rId118" Type="http://schemas.openxmlformats.org/officeDocument/2006/relationships/customXml" Target="../ink/ink611.xml"/><Relationship Id="rId134" Type="http://schemas.openxmlformats.org/officeDocument/2006/relationships/customXml" Target="../ink/ink619.xml"/><Relationship Id="rId139" Type="http://schemas.openxmlformats.org/officeDocument/2006/relationships/image" Target="../media/image553.png"/><Relationship Id="rId80" Type="http://schemas.openxmlformats.org/officeDocument/2006/relationships/customXml" Target="../ink/ink592.xml"/><Relationship Id="rId85" Type="http://schemas.openxmlformats.org/officeDocument/2006/relationships/image" Target="../media/image526.png"/><Relationship Id="rId150" Type="http://schemas.openxmlformats.org/officeDocument/2006/relationships/customXml" Target="../ink/ink627.xml"/><Relationship Id="rId155" Type="http://schemas.openxmlformats.org/officeDocument/2006/relationships/image" Target="../media/image561.png"/><Relationship Id="rId171" Type="http://schemas.openxmlformats.org/officeDocument/2006/relationships/customXml" Target="../ink/ink638.xml"/><Relationship Id="rId176" Type="http://schemas.openxmlformats.org/officeDocument/2006/relationships/customXml" Target="../ink/ink641.xml"/><Relationship Id="rId192" Type="http://schemas.openxmlformats.org/officeDocument/2006/relationships/customXml" Target="../ink/ink649.xml"/><Relationship Id="rId197" Type="http://schemas.openxmlformats.org/officeDocument/2006/relationships/image" Target="../media/image581.png"/><Relationship Id="rId206" Type="http://schemas.openxmlformats.org/officeDocument/2006/relationships/customXml" Target="../ink/ink656.xml"/><Relationship Id="rId201" Type="http://schemas.openxmlformats.org/officeDocument/2006/relationships/image" Target="../media/image583.png"/><Relationship Id="rId222" Type="http://schemas.openxmlformats.org/officeDocument/2006/relationships/customXml" Target="../ink/ink664.xml"/><Relationship Id="rId12" Type="http://schemas.openxmlformats.org/officeDocument/2006/relationships/customXml" Target="../ink/ink558.xml"/><Relationship Id="rId17" Type="http://schemas.openxmlformats.org/officeDocument/2006/relationships/image" Target="../media/image491.png"/><Relationship Id="rId33" Type="http://schemas.openxmlformats.org/officeDocument/2006/relationships/image" Target="../media/image498.png"/><Relationship Id="rId38" Type="http://schemas.openxmlformats.org/officeDocument/2006/relationships/customXml" Target="../ink/ink571.xml"/><Relationship Id="rId59" Type="http://schemas.openxmlformats.org/officeDocument/2006/relationships/image" Target="../media/image512.png"/><Relationship Id="rId103" Type="http://schemas.openxmlformats.org/officeDocument/2006/relationships/image" Target="../media/image535.png"/><Relationship Id="rId108" Type="http://schemas.openxmlformats.org/officeDocument/2006/relationships/customXml" Target="../ink/ink606.xml"/><Relationship Id="rId124" Type="http://schemas.openxmlformats.org/officeDocument/2006/relationships/customXml" Target="../ink/ink614.xml"/><Relationship Id="rId129" Type="http://schemas.openxmlformats.org/officeDocument/2006/relationships/image" Target="../media/image548.png"/><Relationship Id="rId54" Type="http://schemas.openxmlformats.org/officeDocument/2006/relationships/customXml" Target="../ink/ink579.xml"/><Relationship Id="rId70" Type="http://schemas.openxmlformats.org/officeDocument/2006/relationships/customXml" Target="../ink/ink587.xml"/><Relationship Id="rId75" Type="http://schemas.openxmlformats.org/officeDocument/2006/relationships/image" Target="../media/image521.png"/><Relationship Id="rId91" Type="http://schemas.openxmlformats.org/officeDocument/2006/relationships/image" Target="../media/image529.png"/><Relationship Id="rId96" Type="http://schemas.openxmlformats.org/officeDocument/2006/relationships/customXml" Target="../ink/ink600.xml"/><Relationship Id="rId140" Type="http://schemas.openxmlformats.org/officeDocument/2006/relationships/customXml" Target="../ink/ink622.xml"/><Relationship Id="rId145" Type="http://schemas.openxmlformats.org/officeDocument/2006/relationships/image" Target="../media/image556.png"/><Relationship Id="rId161" Type="http://schemas.openxmlformats.org/officeDocument/2006/relationships/customXml" Target="../ink/ink633.xml"/><Relationship Id="rId166" Type="http://schemas.openxmlformats.org/officeDocument/2006/relationships/image" Target="../media/image566.png"/><Relationship Id="rId182" Type="http://schemas.openxmlformats.org/officeDocument/2006/relationships/customXml" Target="../ink/ink644.xml"/><Relationship Id="rId187" Type="http://schemas.openxmlformats.org/officeDocument/2006/relationships/image" Target="../media/image576.png"/><Relationship Id="rId217" Type="http://schemas.openxmlformats.org/officeDocument/2006/relationships/image" Target="../media/image591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555.xml"/><Relationship Id="rId212" Type="http://schemas.openxmlformats.org/officeDocument/2006/relationships/customXml" Target="../ink/ink659.xml"/><Relationship Id="rId23" Type="http://schemas.openxmlformats.org/officeDocument/2006/relationships/image" Target="../media/image494.png"/><Relationship Id="rId28" Type="http://schemas.openxmlformats.org/officeDocument/2006/relationships/customXml" Target="../ink/ink566.xml"/><Relationship Id="rId49" Type="http://schemas.openxmlformats.org/officeDocument/2006/relationships/image" Target="../media/image507.png"/><Relationship Id="rId114" Type="http://schemas.openxmlformats.org/officeDocument/2006/relationships/customXml" Target="../ink/ink609.xml"/><Relationship Id="rId119" Type="http://schemas.openxmlformats.org/officeDocument/2006/relationships/image" Target="../media/image543.png"/><Relationship Id="rId44" Type="http://schemas.openxmlformats.org/officeDocument/2006/relationships/customXml" Target="../ink/ink574.xml"/><Relationship Id="rId60" Type="http://schemas.openxmlformats.org/officeDocument/2006/relationships/customXml" Target="../ink/ink582.xml"/><Relationship Id="rId65" Type="http://schemas.openxmlformats.org/officeDocument/2006/relationships/image" Target="../media/image515.png"/><Relationship Id="rId81" Type="http://schemas.openxmlformats.org/officeDocument/2006/relationships/image" Target="../media/image524.png"/><Relationship Id="rId86" Type="http://schemas.openxmlformats.org/officeDocument/2006/relationships/customXml" Target="../ink/ink595.xml"/><Relationship Id="rId130" Type="http://schemas.openxmlformats.org/officeDocument/2006/relationships/customXml" Target="../ink/ink617.xml"/><Relationship Id="rId135" Type="http://schemas.openxmlformats.org/officeDocument/2006/relationships/image" Target="../media/image551.png"/><Relationship Id="rId151" Type="http://schemas.openxmlformats.org/officeDocument/2006/relationships/image" Target="../media/image559.png"/><Relationship Id="rId156" Type="http://schemas.openxmlformats.org/officeDocument/2006/relationships/customXml" Target="../ink/ink630.xml"/><Relationship Id="rId177" Type="http://schemas.openxmlformats.org/officeDocument/2006/relationships/image" Target="../media/image571.png"/><Relationship Id="rId198" Type="http://schemas.openxmlformats.org/officeDocument/2006/relationships/customXml" Target="../ink/ink652.xml"/><Relationship Id="rId172" Type="http://schemas.openxmlformats.org/officeDocument/2006/relationships/customXml" Target="../ink/ink639.xml"/><Relationship Id="rId193" Type="http://schemas.openxmlformats.org/officeDocument/2006/relationships/image" Target="../media/image579.png"/><Relationship Id="rId202" Type="http://schemas.openxmlformats.org/officeDocument/2006/relationships/customXml" Target="../ink/ink654.xml"/><Relationship Id="rId207" Type="http://schemas.openxmlformats.org/officeDocument/2006/relationships/image" Target="../media/image586.png"/><Relationship Id="rId223" Type="http://schemas.openxmlformats.org/officeDocument/2006/relationships/image" Target="../media/image594.png"/><Relationship Id="rId13" Type="http://schemas.openxmlformats.org/officeDocument/2006/relationships/image" Target="../media/image488.png"/><Relationship Id="rId18" Type="http://schemas.openxmlformats.org/officeDocument/2006/relationships/customXml" Target="../ink/ink561.xml"/><Relationship Id="rId39" Type="http://schemas.openxmlformats.org/officeDocument/2006/relationships/image" Target="../media/image502.png"/><Relationship Id="rId109" Type="http://schemas.openxmlformats.org/officeDocument/2006/relationships/image" Target="../media/image538.png"/><Relationship Id="rId34" Type="http://schemas.openxmlformats.org/officeDocument/2006/relationships/customXml" Target="../ink/ink569.xml"/><Relationship Id="rId50" Type="http://schemas.openxmlformats.org/officeDocument/2006/relationships/customXml" Target="../ink/ink577.xml"/><Relationship Id="rId55" Type="http://schemas.openxmlformats.org/officeDocument/2006/relationships/image" Target="../media/image510.png"/><Relationship Id="rId76" Type="http://schemas.openxmlformats.org/officeDocument/2006/relationships/customXml" Target="../ink/ink590.xml"/><Relationship Id="rId97" Type="http://schemas.openxmlformats.org/officeDocument/2006/relationships/image" Target="../media/image532.png"/><Relationship Id="rId104" Type="http://schemas.openxmlformats.org/officeDocument/2006/relationships/customXml" Target="../ink/ink604.xml"/><Relationship Id="rId120" Type="http://schemas.openxmlformats.org/officeDocument/2006/relationships/customXml" Target="../ink/ink612.xml"/><Relationship Id="rId125" Type="http://schemas.openxmlformats.org/officeDocument/2006/relationships/image" Target="../media/image546.png"/><Relationship Id="rId141" Type="http://schemas.openxmlformats.org/officeDocument/2006/relationships/image" Target="../media/image554.png"/><Relationship Id="rId146" Type="http://schemas.openxmlformats.org/officeDocument/2006/relationships/customXml" Target="../ink/ink625.xml"/><Relationship Id="rId167" Type="http://schemas.openxmlformats.org/officeDocument/2006/relationships/customXml" Target="../ink/ink636.xml"/><Relationship Id="rId188" Type="http://schemas.openxmlformats.org/officeDocument/2006/relationships/customXml" Target="../ink/ink647.xml"/><Relationship Id="rId7" Type="http://schemas.openxmlformats.org/officeDocument/2006/relationships/image" Target="../media/image359.png"/><Relationship Id="rId71" Type="http://schemas.openxmlformats.org/officeDocument/2006/relationships/image" Target="../media/image518.png"/><Relationship Id="rId92" Type="http://schemas.openxmlformats.org/officeDocument/2006/relationships/customXml" Target="../ink/ink598.xml"/><Relationship Id="rId162" Type="http://schemas.openxmlformats.org/officeDocument/2006/relationships/image" Target="../media/image564.png"/><Relationship Id="rId183" Type="http://schemas.openxmlformats.org/officeDocument/2006/relationships/image" Target="../media/image574.png"/><Relationship Id="rId213" Type="http://schemas.openxmlformats.org/officeDocument/2006/relationships/image" Target="../media/image589.png"/><Relationship Id="rId218" Type="http://schemas.openxmlformats.org/officeDocument/2006/relationships/customXml" Target="../ink/ink662.xml"/><Relationship Id="rId2" Type="http://schemas.openxmlformats.org/officeDocument/2006/relationships/customXml" Target="../ink/ink553.xml"/><Relationship Id="rId29" Type="http://schemas.openxmlformats.org/officeDocument/2006/relationships/image" Target="../media/image42.png"/><Relationship Id="rId24" Type="http://schemas.openxmlformats.org/officeDocument/2006/relationships/customXml" Target="../ink/ink564.xml"/><Relationship Id="rId40" Type="http://schemas.openxmlformats.org/officeDocument/2006/relationships/customXml" Target="../ink/ink572.xml"/><Relationship Id="rId45" Type="http://schemas.openxmlformats.org/officeDocument/2006/relationships/image" Target="../media/image505.png"/><Relationship Id="rId66" Type="http://schemas.openxmlformats.org/officeDocument/2006/relationships/customXml" Target="../ink/ink585.xml"/><Relationship Id="rId87" Type="http://schemas.openxmlformats.org/officeDocument/2006/relationships/image" Target="../media/image527.png"/><Relationship Id="rId110" Type="http://schemas.openxmlformats.org/officeDocument/2006/relationships/customXml" Target="../ink/ink607.xml"/><Relationship Id="rId115" Type="http://schemas.openxmlformats.org/officeDocument/2006/relationships/image" Target="../media/image541.png"/><Relationship Id="rId131" Type="http://schemas.openxmlformats.org/officeDocument/2006/relationships/image" Target="../media/image549.png"/><Relationship Id="rId136" Type="http://schemas.openxmlformats.org/officeDocument/2006/relationships/customXml" Target="../ink/ink620.xml"/><Relationship Id="rId157" Type="http://schemas.openxmlformats.org/officeDocument/2006/relationships/image" Target="../media/image562.png"/><Relationship Id="rId178" Type="http://schemas.openxmlformats.org/officeDocument/2006/relationships/customXml" Target="../ink/ink642.xml"/><Relationship Id="rId61" Type="http://schemas.openxmlformats.org/officeDocument/2006/relationships/image" Target="../media/image513.png"/><Relationship Id="rId82" Type="http://schemas.openxmlformats.org/officeDocument/2006/relationships/customXml" Target="../ink/ink593.xml"/><Relationship Id="rId152" Type="http://schemas.openxmlformats.org/officeDocument/2006/relationships/customXml" Target="../ink/ink628.xml"/><Relationship Id="rId173" Type="http://schemas.openxmlformats.org/officeDocument/2006/relationships/image" Target="../media/image569.png"/><Relationship Id="rId194" Type="http://schemas.openxmlformats.org/officeDocument/2006/relationships/customXml" Target="../ink/ink650.xml"/><Relationship Id="rId199" Type="http://schemas.openxmlformats.org/officeDocument/2006/relationships/image" Target="../media/image582.png"/><Relationship Id="rId203" Type="http://schemas.openxmlformats.org/officeDocument/2006/relationships/image" Target="../media/image584.png"/><Relationship Id="rId208" Type="http://schemas.openxmlformats.org/officeDocument/2006/relationships/customXml" Target="../ink/ink657.xml"/><Relationship Id="rId19" Type="http://schemas.openxmlformats.org/officeDocument/2006/relationships/image" Target="../media/image492.png"/><Relationship Id="rId224" Type="http://schemas.openxmlformats.org/officeDocument/2006/relationships/customXml" Target="../ink/ink665.xml"/><Relationship Id="rId14" Type="http://schemas.openxmlformats.org/officeDocument/2006/relationships/customXml" Target="../ink/ink559.xml"/><Relationship Id="rId30" Type="http://schemas.openxmlformats.org/officeDocument/2006/relationships/customXml" Target="../ink/ink567.xml"/><Relationship Id="rId35" Type="http://schemas.openxmlformats.org/officeDocument/2006/relationships/image" Target="../media/image499.png"/><Relationship Id="rId56" Type="http://schemas.openxmlformats.org/officeDocument/2006/relationships/customXml" Target="../ink/ink580.xml"/><Relationship Id="rId77" Type="http://schemas.openxmlformats.org/officeDocument/2006/relationships/image" Target="../media/image522.png"/><Relationship Id="rId100" Type="http://schemas.openxmlformats.org/officeDocument/2006/relationships/customXml" Target="../ink/ink602.xml"/><Relationship Id="rId105" Type="http://schemas.openxmlformats.org/officeDocument/2006/relationships/image" Target="../media/image536.png"/><Relationship Id="rId126" Type="http://schemas.openxmlformats.org/officeDocument/2006/relationships/customXml" Target="../ink/ink615.xml"/><Relationship Id="rId147" Type="http://schemas.openxmlformats.org/officeDocument/2006/relationships/image" Target="../media/image557.png"/><Relationship Id="rId168" Type="http://schemas.openxmlformats.org/officeDocument/2006/relationships/image" Target="../media/image567.png"/><Relationship Id="rId8" Type="http://schemas.openxmlformats.org/officeDocument/2006/relationships/customXml" Target="../ink/ink556.xml"/><Relationship Id="rId51" Type="http://schemas.openxmlformats.org/officeDocument/2006/relationships/image" Target="../media/image508.png"/><Relationship Id="rId72" Type="http://schemas.openxmlformats.org/officeDocument/2006/relationships/customXml" Target="../ink/ink588.xml"/><Relationship Id="rId93" Type="http://schemas.openxmlformats.org/officeDocument/2006/relationships/image" Target="../media/image530.png"/><Relationship Id="rId98" Type="http://schemas.openxmlformats.org/officeDocument/2006/relationships/customXml" Target="../ink/ink601.xml"/><Relationship Id="rId121" Type="http://schemas.openxmlformats.org/officeDocument/2006/relationships/image" Target="../media/image544.png"/><Relationship Id="rId142" Type="http://schemas.openxmlformats.org/officeDocument/2006/relationships/customXml" Target="../ink/ink623.xml"/><Relationship Id="rId163" Type="http://schemas.openxmlformats.org/officeDocument/2006/relationships/customXml" Target="../ink/ink634.xml"/><Relationship Id="rId184" Type="http://schemas.openxmlformats.org/officeDocument/2006/relationships/customXml" Target="../ink/ink645.xml"/><Relationship Id="rId189" Type="http://schemas.openxmlformats.org/officeDocument/2006/relationships/image" Target="../media/image577.png"/><Relationship Id="rId219" Type="http://schemas.openxmlformats.org/officeDocument/2006/relationships/image" Target="../media/image592.png"/><Relationship Id="rId3" Type="http://schemas.openxmlformats.org/officeDocument/2006/relationships/image" Target="../media/image484.png"/><Relationship Id="rId214" Type="http://schemas.openxmlformats.org/officeDocument/2006/relationships/customXml" Target="../ink/ink660.xml"/><Relationship Id="rId25" Type="http://schemas.openxmlformats.org/officeDocument/2006/relationships/image" Target="../media/image495.png"/><Relationship Id="rId46" Type="http://schemas.openxmlformats.org/officeDocument/2006/relationships/customXml" Target="../ink/ink575.xml"/><Relationship Id="rId67" Type="http://schemas.openxmlformats.org/officeDocument/2006/relationships/image" Target="../media/image516.png"/><Relationship Id="rId116" Type="http://schemas.openxmlformats.org/officeDocument/2006/relationships/customXml" Target="../ink/ink610.xml"/><Relationship Id="rId137" Type="http://schemas.openxmlformats.org/officeDocument/2006/relationships/image" Target="../media/image552.png"/><Relationship Id="rId158" Type="http://schemas.openxmlformats.org/officeDocument/2006/relationships/customXml" Target="../ink/ink631.xml"/><Relationship Id="rId20" Type="http://schemas.openxmlformats.org/officeDocument/2006/relationships/customXml" Target="../ink/ink562.xml"/><Relationship Id="rId41" Type="http://schemas.openxmlformats.org/officeDocument/2006/relationships/image" Target="../media/image503.png"/><Relationship Id="rId62" Type="http://schemas.openxmlformats.org/officeDocument/2006/relationships/customXml" Target="../ink/ink583.xml"/><Relationship Id="rId83" Type="http://schemas.openxmlformats.org/officeDocument/2006/relationships/image" Target="../media/image525.png"/><Relationship Id="rId88" Type="http://schemas.openxmlformats.org/officeDocument/2006/relationships/customXml" Target="../ink/ink596.xml"/><Relationship Id="rId111" Type="http://schemas.openxmlformats.org/officeDocument/2006/relationships/image" Target="../media/image539.png"/><Relationship Id="rId132" Type="http://schemas.openxmlformats.org/officeDocument/2006/relationships/customXml" Target="../ink/ink618.xml"/><Relationship Id="rId153" Type="http://schemas.openxmlformats.org/officeDocument/2006/relationships/image" Target="../media/image560.png"/><Relationship Id="rId174" Type="http://schemas.openxmlformats.org/officeDocument/2006/relationships/customXml" Target="../ink/ink640.xml"/><Relationship Id="rId179" Type="http://schemas.openxmlformats.org/officeDocument/2006/relationships/image" Target="../media/image572.png"/><Relationship Id="rId195" Type="http://schemas.openxmlformats.org/officeDocument/2006/relationships/image" Target="../media/image580.png"/><Relationship Id="rId209" Type="http://schemas.openxmlformats.org/officeDocument/2006/relationships/image" Target="../media/image587.png"/><Relationship Id="rId190" Type="http://schemas.openxmlformats.org/officeDocument/2006/relationships/customXml" Target="../ink/ink648.xml"/><Relationship Id="rId204" Type="http://schemas.openxmlformats.org/officeDocument/2006/relationships/customXml" Target="../ink/ink655.xml"/><Relationship Id="rId220" Type="http://schemas.openxmlformats.org/officeDocument/2006/relationships/customXml" Target="../ink/ink663.xml"/><Relationship Id="rId225" Type="http://schemas.openxmlformats.org/officeDocument/2006/relationships/image" Target="../media/image595.png"/><Relationship Id="rId15" Type="http://schemas.openxmlformats.org/officeDocument/2006/relationships/image" Target="../media/image489.png"/><Relationship Id="rId36" Type="http://schemas.openxmlformats.org/officeDocument/2006/relationships/customXml" Target="../ink/ink570.xml"/><Relationship Id="rId57" Type="http://schemas.openxmlformats.org/officeDocument/2006/relationships/image" Target="../media/image511.png"/><Relationship Id="rId106" Type="http://schemas.openxmlformats.org/officeDocument/2006/relationships/customXml" Target="../ink/ink605.xml"/><Relationship Id="rId127" Type="http://schemas.openxmlformats.org/officeDocument/2006/relationships/image" Target="../media/image547.png"/><Relationship Id="rId10" Type="http://schemas.openxmlformats.org/officeDocument/2006/relationships/customXml" Target="../ink/ink557.xml"/><Relationship Id="rId31" Type="http://schemas.openxmlformats.org/officeDocument/2006/relationships/image" Target="../media/image497.png"/><Relationship Id="rId52" Type="http://schemas.openxmlformats.org/officeDocument/2006/relationships/customXml" Target="../ink/ink578.xml"/><Relationship Id="rId73" Type="http://schemas.openxmlformats.org/officeDocument/2006/relationships/image" Target="../media/image519.png"/><Relationship Id="rId78" Type="http://schemas.openxmlformats.org/officeDocument/2006/relationships/customXml" Target="../ink/ink591.xml"/><Relationship Id="rId94" Type="http://schemas.openxmlformats.org/officeDocument/2006/relationships/customXml" Target="../ink/ink599.xml"/><Relationship Id="rId99" Type="http://schemas.openxmlformats.org/officeDocument/2006/relationships/image" Target="../media/image533.png"/><Relationship Id="rId101" Type="http://schemas.openxmlformats.org/officeDocument/2006/relationships/image" Target="../media/image534.png"/><Relationship Id="rId122" Type="http://schemas.openxmlformats.org/officeDocument/2006/relationships/customXml" Target="../ink/ink613.xml"/><Relationship Id="rId143" Type="http://schemas.openxmlformats.org/officeDocument/2006/relationships/image" Target="../media/image555.png"/><Relationship Id="rId148" Type="http://schemas.openxmlformats.org/officeDocument/2006/relationships/customXml" Target="../ink/ink626.xml"/><Relationship Id="rId164" Type="http://schemas.openxmlformats.org/officeDocument/2006/relationships/image" Target="../media/image565.png"/><Relationship Id="rId169" Type="http://schemas.openxmlformats.org/officeDocument/2006/relationships/customXml" Target="../ink/ink637.xml"/><Relationship Id="rId185" Type="http://schemas.openxmlformats.org/officeDocument/2006/relationships/image" Target="../media/image575.png"/><Relationship Id="rId4" Type="http://schemas.openxmlformats.org/officeDocument/2006/relationships/customXml" Target="../ink/ink554.xml"/><Relationship Id="rId9" Type="http://schemas.openxmlformats.org/officeDocument/2006/relationships/image" Target="../media/image486.png"/><Relationship Id="rId180" Type="http://schemas.openxmlformats.org/officeDocument/2006/relationships/customXml" Target="../ink/ink643.xml"/><Relationship Id="rId210" Type="http://schemas.openxmlformats.org/officeDocument/2006/relationships/customXml" Target="../ink/ink658.xml"/><Relationship Id="rId215" Type="http://schemas.openxmlformats.org/officeDocument/2006/relationships/image" Target="../media/image590.png"/><Relationship Id="rId26" Type="http://schemas.openxmlformats.org/officeDocument/2006/relationships/customXml" Target="../ink/ink565.xml"/><Relationship Id="rId47" Type="http://schemas.openxmlformats.org/officeDocument/2006/relationships/image" Target="../media/image506.png"/><Relationship Id="rId68" Type="http://schemas.openxmlformats.org/officeDocument/2006/relationships/customXml" Target="../ink/ink586.xml"/><Relationship Id="rId89" Type="http://schemas.openxmlformats.org/officeDocument/2006/relationships/image" Target="../media/image528.png"/><Relationship Id="rId112" Type="http://schemas.openxmlformats.org/officeDocument/2006/relationships/customXml" Target="../ink/ink608.xml"/><Relationship Id="rId133" Type="http://schemas.openxmlformats.org/officeDocument/2006/relationships/image" Target="../media/image550.png"/><Relationship Id="rId154" Type="http://schemas.openxmlformats.org/officeDocument/2006/relationships/customXml" Target="../ink/ink629.xml"/><Relationship Id="rId175" Type="http://schemas.openxmlformats.org/officeDocument/2006/relationships/image" Target="../media/image570.png"/><Relationship Id="rId196" Type="http://schemas.openxmlformats.org/officeDocument/2006/relationships/customXml" Target="../ink/ink651.xml"/><Relationship Id="rId200" Type="http://schemas.openxmlformats.org/officeDocument/2006/relationships/customXml" Target="../ink/ink653.xml"/><Relationship Id="rId16" Type="http://schemas.openxmlformats.org/officeDocument/2006/relationships/customXml" Target="../ink/ink560.xml"/><Relationship Id="rId221" Type="http://schemas.openxmlformats.org/officeDocument/2006/relationships/image" Target="../media/image593.png"/><Relationship Id="rId37" Type="http://schemas.openxmlformats.org/officeDocument/2006/relationships/image" Target="../media/image501.png"/><Relationship Id="rId58" Type="http://schemas.openxmlformats.org/officeDocument/2006/relationships/customXml" Target="../ink/ink581.xml"/><Relationship Id="rId79" Type="http://schemas.openxmlformats.org/officeDocument/2006/relationships/image" Target="../media/image523.png"/><Relationship Id="rId102" Type="http://schemas.openxmlformats.org/officeDocument/2006/relationships/customXml" Target="../ink/ink603.xml"/><Relationship Id="rId123" Type="http://schemas.openxmlformats.org/officeDocument/2006/relationships/image" Target="../media/image545.png"/><Relationship Id="rId144" Type="http://schemas.openxmlformats.org/officeDocument/2006/relationships/customXml" Target="../ink/ink624.xml"/><Relationship Id="rId90" Type="http://schemas.openxmlformats.org/officeDocument/2006/relationships/customXml" Target="../ink/ink597.xml"/><Relationship Id="rId165" Type="http://schemas.openxmlformats.org/officeDocument/2006/relationships/customXml" Target="../ink/ink635.xml"/><Relationship Id="rId186" Type="http://schemas.openxmlformats.org/officeDocument/2006/relationships/customXml" Target="../ink/ink6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9.xml"/><Relationship Id="rId3" Type="http://schemas.openxmlformats.org/officeDocument/2006/relationships/image" Target="../media/image596.png"/><Relationship Id="rId7" Type="http://schemas.openxmlformats.org/officeDocument/2006/relationships/image" Target="../media/image598.png"/><Relationship Id="rId2" Type="http://schemas.openxmlformats.org/officeDocument/2006/relationships/customXml" Target="../ink/ink666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668.xml"/><Relationship Id="rId11" Type="http://schemas.openxmlformats.org/officeDocument/2006/relationships/image" Target="../media/image600.png"/><Relationship Id="rId5" Type="http://schemas.openxmlformats.org/officeDocument/2006/relationships/image" Target="../media/image597.png"/><Relationship Id="rId10" Type="http://schemas.openxmlformats.org/officeDocument/2006/relationships/customXml" Target="../ink/ink670.xml"/><Relationship Id="rId4" Type="http://schemas.openxmlformats.org/officeDocument/2006/relationships/customXml" Target="../ink/ink667.xml"/><Relationship Id="rId9" Type="http://schemas.openxmlformats.org/officeDocument/2006/relationships/image" Target="../media/image59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5.png"/><Relationship Id="rId18" Type="http://schemas.openxmlformats.org/officeDocument/2006/relationships/customXml" Target="../ink/ink678.xml"/><Relationship Id="rId26" Type="http://schemas.openxmlformats.org/officeDocument/2006/relationships/customXml" Target="../ink/ink682.xml"/><Relationship Id="rId39" Type="http://schemas.openxmlformats.org/officeDocument/2006/relationships/image" Target="../media/image618.png"/><Relationship Id="rId21" Type="http://schemas.openxmlformats.org/officeDocument/2006/relationships/image" Target="../media/image609.png"/><Relationship Id="rId34" Type="http://schemas.openxmlformats.org/officeDocument/2006/relationships/customXml" Target="../ink/ink686.xml"/><Relationship Id="rId42" Type="http://schemas.openxmlformats.org/officeDocument/2006/relationships/customXml" Target="../ink/ink690.xml"/><Relationship Id="rId47" Type="http://schemas.openxmlformats.org/officeDocument/2006/relationships/image" Target="../media/image622.png"/><Relationship Id="rId50" Type="http://schemas.openxmlformats.org/officeDocument/2006/relationships/customXml" Target="../ink/ink694.xml"/><Relationship Id="rId55" Type="http://schemas.openxmlformats.org/officeDocument/2006/relationships/image" Target="../media/image626.png"/><Relationship Id="rId63" Type="http://schemas.openxmlformats.org/officeDocument/2006/relationships/image" Target="../media/image630.png"/><Relationship Id="rId68" Type="http://schemas.openxmlformats.org/officeDocument/2006/relationships/customXml" Target="../ink/ink703.xml"/><Relationship Id="rId7" Type="http://schemas.openxmlformats.org/officeDocument/2006/relationships/image" Target="../media/image602.png"/><Relationship Id="rId71" Type="http://schemas.openxmlformats.org/officeDocument/2006/relationships/image" Target="../media/image634.png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677.xml"/><Relationship Id="rId29" Type="http://schemas.openxmlformats.org/officeDocument/2006/relationships/image" Target="../media/image613.png"/><Relationship Id="rId11" Type="http://schemas.openxmlformats.org/officeDocument/2006/relationships/image" Target="../media/image604.png"/><Relationship Id="rId24" Type="http://schemas.openxmlformats.org/officeDocument/2006/relationships/customXml" Target="../ink/ink681.xml"/><Relationship Id="rId32" Type="http://schemas.openxmlformats.org/officeDocument/2006/relationships/customXml" Target="../ink/ink685.xml"/><Relationship Id="rId37" Type="http://schemas.openxmlformats.org/officeDocument/2006/relationships/image" Target="../media/image617.png"/><Relationship Id="rId40" Type="http://schemas.openxmlformats.org/officeDocument/2006/relationships/customXml" Target="../ink/ink689.xml"/><Relationship Id="rId45" Type="http://schemas.openxmlformats.org/officeDocument/2006/relationships/image" Target="../media/image621.png"/><Relationship Id="rId53" Type="http://schemas.openxmlformats.org/officeDocument/2006/relationships/image" Target="../media/image625.png"/><Relationship Id="rId58" Type="http://schemas.openxmlformats.org/officeDocument/2006/relationships/customXml" Target="../ink/ink698.xml"/><Relationship Id="rId66" Type="http://schemas.openxmlformats.org/officeDocument/2006/relationships/customXml" Target="../ink/ink702.xml"/><Relationship Id="rId5" Type="http://schemas.openxmlformats.org/officeDocument/2006/relationships/image" Target="../media/image601.png"/><Relationship Id="rId15" Type="http://schemas.openxmlformats.org/officeDocument/2006/relationships/image" Target="../media/image606.png"/><Relationship Id="rId23" Type="http://schemas.openxmlformats.org/officeDocument/2006/relationships/image" Target="../media/image610.png"/><Relationship Id="rId28" Type="http://schemas.openxmlformats.org/officeDocument/2006/relationships/customXml" Target="../ink/ink683.xml"/><Relationship Id="rId36" Type="http://schemas.openxmlformats.org/officeDocument/2006/relationships/customXml" Target="../ink/ink687.xml"/><Relationship Id="rId49" Type="http://schemas.openxmlformats.org/officeDocument/2006/relationships/image" Target="../media/image623.png"/><Relationship Id="rId57" Type="http://schemas.openxmlformats.org/officeDocument/2006/relationships/image" Target="../media/image627.png"/><Relationship Id="rId61" Type="http://schemas.openxmlformats.org/officeDocument/2006/relationships/image" Target="../media/image629.png"/><Relationship Id="rId10" Type="http://schemas.openxmlformats.org/officeDocument/2006/relationships/customXml" Target="../ink/ink674.xml"/><Relationship Id="rId19" Type="http://schemas.openxmlformats.org/officeDocument/2006/relationships/image" Target="../media/image608.png"/><Relationship Id="rId31" Type="http://schemas.openxmlformats.org/officeDocument/2006/relationships/image" Target="../media/image614.png"/><Relationship Id="rId44" Type="http://schemas.openxmlformats.org/officeDocument/2006/relationships/customXml" Target="../ink/ink691.xml"/><Relationship Id="rId52" Type="http://schemas.openxmlformats.org/officeDocument/2006/relationships/customXml" Target="../ink/ink695.xml"/><Relationship Id="rId60" Type="http://schemas.openxmlformats.org/officeDocument/2006/relationships/customXml" Target="../ink/ink699.xml"/><Relationship Id="rId65" Type="http://schemas.openxmlformats.org/officeDocument/2006/relationships/image" Target="../media/image631.png"/><Relationship Id="rId73" Type="http://schemas.openxmlformats.org/officeDocument/2006/relationships/image" Target="../media/image635.png"/><Relationship Id="rId4" Type="http://schemas.openxmlformats.org/officeDocument/2006/relationships/customXml" Target="../ink/ink671.xml"/><Relationship Id="rId9" Type="http://schemas.openxmlformats.org/officeDocument/2006/relationships/image" Target="../media/image603.png"/><Relationship Id="rId14" Type="http://schemas.openxmlformats.org/officeDocument/2006/relationships/customXml" Target="../ink/ink676.xml"/><Relationship Id="rId22" Type="http://schemas.openxmlformats.org/officeDocument/2006/relationships/customXml" Target="../ink/ink680.xml"/><Relationship Id="rId27" Type="http://schemas.openxmlformats.org/officeDocument/2006/relationships/image" Target="../media/image612.png"/><Relationship Id="rId30" Type="http://schemas.openxmlformats.org/officeDocument/2006/relationships/customXml" Target="../ink/ink684.xml"/><Relationship Id="rId35" Type="http://schemas.openxmlformats.org/officeDocument/2006/relationships/image" Target="../media/image616.png"/><Relationship Id="rId43" Type="http://schemas.openxmlformats.org/officeDocument/2006/relationships/image" Target="../media/image620.png"/><Relationship Id="rId48" Type="http://schemas.openxmlformats.org/officeDocument/2006/relationships/customXml" Target="../ink/ink693.xml"/><Relationship Id="rId56" Type="http://schemas.openxmlformats.org/officeDocument/2006/relationships/customXml" Target="../ink/ink697.xml"/><Relationship Id="rId64" Type="http://schemas.openxmlformats.org/officeDocument/2006/relationships/customXml" Target="../ink/ink701.xml"/><Relationship Id="rId69" Type="http://schemas.openxmlformats.org/officeDocument/2006/relationships/image" Target="../media/image633.png"/><Relationship Id="rId8" Type="http://schemas.openxmlformats.org/officeDocument/2006/relationships/customXml" Target="../ink/ink673.xml"/><Relationship Id="rId51" Type="http://schemas.openxmlformats.org/officeDocument/2006/relationships/image" Target="../media/image624.png"/><Relationship Id="rId72" Type="http://schemas.openxmlformats.org/officeDocument/2006/relationships/customXml" Target="../ink/ink705.xml"/><Relationship Id="rId3" Type="http://schemas.openxmlformats.org/officeDocument/2006/relationships/image" Target="../media/image1011.png"/><Relationship Id="rId12" Type="http://schemas.openxmlformats.org/officeDocument/2006/relationships/customXml" Target="../ink/ink675.xml"/><Relationship Id="rId17" Type="http://schemas.openxmlformats.org/officeDocument/2006/relationships/image" Target="../media/image607.png"/><Relationship Id="rId25" Type="http://schemas.openxmlformats.org/officeDocument/2006/relationships/image" Target="../media/image611.png"/><Relationship Id="rId33" Type="http://schemas.openxmlformats.org/officeDocument/2006/relationships/image" Target="../media/image615.png"/><Relationship Id="rId38" Type="http://schemas.openxmlformats.org/officeDocument/2006/relationships/customXml" Target="../ink/ink688.xml"/><Relationship Id="rId46" Type="http://schemas.openxmlformats.org/officeDocument/2006/relationships/customXml" Target="../ink/ink692.xml"/><Relationship Id="rId59" Type="http://schemas.openxmlformats.org/officeDocument/2006/relationships/image" Target="../media/image628.png"/><Relationship Id="rId67" Type="http://schemas.openxmlformats.org/officeDocument/2006/relationships/image" Target="../media/image632.png"/><Relationship Id="rId20" Type="http://schemas.openxmlformats.org/officeDocument/2006/relationships/customXml" Target="../ink/ink679.xml"/><Relationship Id="rId41" Type="http://schemas.openxmlformats.org/officeDocument/2006/relationships/image" Target="../media/image619.png"/><Relationship Id="rId54" Type="http://schemas.openxmlformats.org/officeDocument/2006/relationships/customXml" Target="../ink/ink696.xml"/><Relationship Id="rId62" Type="http://schemas.openxmlformats.org/officeDocument/2006/relationships/customXml" Target="../ink/ink700.xml"/><Relationship Id="rId70" Type="http://schemas.openxmlformats.org/officeDocument/2006/relationships/customXml" Target="../ink/ink70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7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7.xml"/><Relationship Id="rId117" Type="http://schemas.openxmlformats.org/officeDocument/2006/relationships/customXml" Target="../ink/ink763.xml"/><Relationship Id="rId21" Type="http://schemas.openxmlformats.org/officeDocument/2006/relationships/image" Target="../media/image644.png"/><Relationship Id="rId42" Type="http://schemas.openxmlformats.org/officeDocument/2006/relationships/customXml" Target="../ink/ink725.xml"/><Relationship Id="rId47" Type="http://schemas.openxmlformats.org/officeDocument/2006/relationships/image" Target="../media/image657.png"/><Relationship Id="rId63" Type="http://schemas.openxmlformats.org/officeDocument/2006/relationships/image" Target="../media/image665.png"/><Relationship Id="rId68" Type="http://schemas.openxmlformats.org/officeDocument/2006/relationships/customXml" Target="../ink/ink738.xml"/><Relationship Id="rId84" Type="http://schemas.openxmlformats.org/officeDocument/2006/relationships/customXml" Target="../ink/ink746.xml"/><Relationship Id="rId89" Type="http://schemas.openxmlformats.org/officeDocument/2006/relationships/customXml" Target="../ink/ink749.xml"/><Relationship Id="rId112" Type="http://schemas.openxmlformats.org/officeDocument/2006/relationships/image" Target="../media/image687.png"/><Relationship Id="rId133" Type="http://schemas.openxmlformats.org/officeDocument/2006/relationships/image" Target="../media/image696.png"/><Relationship Id="rId16" Type="http://schemas.openxmlformats.org/officeDocument/2006/relationships/customXml" Target="../ink/ink712.xml"/><Relationship Id="rId107" Type="http://schemas.openxmlformats.org/officeDocument/2006/relationships/customXml" Target="../ink/ink758.xml"/><Relationship Id="rId11" Type="http://schemas.openxmlformats.org/officeDocument/2006/relationships/image" Target="../media/image639.png"/><Relationship Id="rId32" Type="http://schemas.openxmlformats.org/officeDocument/2006/relationships/customXml" Target="../ink/ink720.xml"/><Relationship Id="rId37" Type="http://schemas.openxmlformats.org/officeDocument/2006/relationships/image" Target="../media/image652.png"/><Relationship Id="rId53" Type="http://schemas.openxmlformats.org/officeDocument/2006/relationships/image" Target="../media/image660.png"/><Relationship Id="rId58" Type="http://schemas.openxmlformats.org/officeDocument/2006/relationships/customXml" Target="../ink/ink733.xml"/><Relationship Id="rId74" Type="http://schemas.openxmlformats.org/officeDocument/2006/relationships/customXml" Target="../ink/ink741.xml"/><Relationship Id="rId79" Type="http://schemas.openxmlformats.org/officeDocument/2006/relationships/image" Target="../media/image672.png"/><Relationship Id="rId102" Type="http://schemas.openxmlformats.org/officeDocument/2006/relationships/image" Target="../media/image682.png"/><Relationship Id="rId123" Type="http://schemas.openxmlformats.org/officeDocument/2006/relationships/image" Target="../media/image691.png"/><Relationship Id="rId128" Type="http://schemas.openxmlformats.org/officeDocument/2006/relationships/customXml" Target="../ink/ink769.xml"/><Relationship Id="rId5" Type="http://schemas.openxmlformats.org/officeDocument/2006/relationships/image" Target="../media/image636.png"/><Relationship Id="rId90" Type="http://schemas.openxmlformats.org/officeDocument/2006/relationships/image" Target="../media/image677.png"/><Relationship Id="rId95" Type="http://schemas.openxmlformats.org/officeDocument/2006/relationships/customXml" Target="../ink/ink752.xml"/><Relationship Id="rId14" Type="http://schemas.openxmlformats.org/officeDocument/2006/relationships/customXml" Target="../ink/ink711.xml"/><Relationship Id="rId22" Type="http://schemas.openxmlformats.org/officeDocument/2006/relationships/customXml" Target="../ink/ink715.xml"/><Relationship Id="rId27" Type="http://schemas.openxmlformats.org/officeDocument/2006/relationships/image" Target="../media/image647.png"/><Relationship Id="rId30" Type="http://schemas.openxmlformats.org/officeDocument/2006/relationships/customXml" Target="../ink/ink719.xml"/><Relationship Id="rId35" Type="http://schemas.openxmlformats.org/officeDocument/2006/relationships/image" Target="../media/image651.png"/><Relationship Id="rId43" Type="http://schemas.openxmlformats.org/officeDocument/2006/relationships/image" Target="../media/image655.png"/><Relationship Id="rId48" Type="http://schemas.openxmlformats.org/officeDocument/2006/relationships/customXml" Target="../ink/ink728.xml"/><Relationship Id="rId56" Type="http://schemas.openxmlformats.org/officeDocument/2006/relationships/customXml" Target="../ink/ink732.xml"/><Relationship Id="rId64" Type="http://schemas.openxmlformats.org/officeDocument/2006/relationships/customXml" Target="../ink/ink736.xml"/><Relationship Id="rId69" Type="http://schemas.openxmlformats.org/officeDocument/2006/relationships/image" Target="../media/image667.png"/><Relationship Id="rId77" Type="http://schemas.openxmlformats.org/officeDocument/2006/relationships/image" Target="../media/image671.png"/><Relationship Id="rId100" Type="http://schemas.openxmlformats.org/officeDocument/2006/relationships/image" Target="../media/image681.png"/><Relationship Id="rId105" Type="http://schemas.openxmlformats.org/officeDocument/2006/relationships/customXml" Target="../ink/ink757.xml"/><Relationship Id="rId113" Type="http://schemas.openxmlformats.org/officeDocument/2006/relationships/customXml" Target="../ink/ink761.xml"/><Relationship Id="rId118" Type="http://schemas.openxmlformats.org/officeDocument/2006/relationships/customXml" Target="../ink/ink764.xml"/><Relationship Id="rId126" Type="http://schemas.openxmlformats.org/officeDocument/2006/relationships/customXml" Target="../ink/ink768.xml"/><Relationship Id="rId134" Type="http://schemas.openxmlformats.org/officeDocument/2006/relationships/customXml" Target="../ink/ink772.xml"/><Relationship Id="rId8" Type="http://schemas.openxmlformats.org/officeDocument/2006/relationships/customXml" Target="../ink/ink708.xml"/><Relationship Id="rId51" Type="http://schemas.openxmlformats.org/officeDocument/2006/relationships/image" Target="../media/image659.png"/><Relationship Id="rId72" Type="http://schemas.openxmlformats.org/officeDocument/2006/relationships/customXml" Target="../ink/ink740.xml"/><Relationship Id="rId80" Type="http://schemas.openxmlformats.org/officeDocument/2006/relationships/customXml" Target="../ink/ink744.xml"/><Relationship Id="rId85" Type="http://schemas.openxmlformats.org/officeDocument/2006/relationships/customXml" Target="../ink/ink747.xml"/><Relationship Id="rId93" Type="http://schemas.openxmlformats.org/officeDocument/2006/relationships/customXml" Target="../ink/ink751.xml"/><Relationship Id="rId98" Type="http://schemas.openxmlformats.org/officeDocument/2006/relationships/image" Target="../media/image42.png"/><Relationship Id="rId121" Type="http://schemas.openxmlformats.org/officeDocument/2006/relationships/image" Target="../media/image690.png"/><Relationship Id="rId3" Type="http://schemas.openxmlformats.org/officeDocument/2006/relationships/image" Target="../media/image1400.png"/><Relationship Id="rId12" Type="http://schemas.openxmlformats.org/officeDocument/2006/relationships/customXml" Target="../ink/ink710.xml"/><Relationship Id="rId17" Type="http://schemas.openxmlformats.org/officeDocument/2006/relationships/image" Target="../media/image642.png"/><Relationship Id="rId25" Type="http://schemas.openxmlformats.org/officeDocument/2006/relationships/image" Target="../media/image646.png"/><Relationship Id="rId33" Type="http://schemas.openxmlformats.org/officeDocument/2006/relationships/image" Target="../media/image650.png"/><Relationship Id="rId38" Type="http://schemas.openxmlformats.org/officeDocument/2006/relationships/customXml" Target="../ink/ink723.xml"/><Relationship Id="rId46" Type="http://schemas.openxmlformats.org/officeDocument/2006/relationships/customXml" Target="../ink/ink727.xml"/><Relationship Id="rId59" Type="http://schemas.openxmlformats.org/officeDocument/2006/relationships/image" Target="../media/image663.png"/><Relationship Id="rId67" Type="http://schemas.openxmlformats.org/officeDocument/2006/relationships/image" Target="../media/image552.png"/><Relationship Id="rId103" Type="http://schemas.openxmlformats.org/officeDocument/2006/relationships/customXml" Target="../ink/ink756.xml"/><Relationship Id="rId108" Type="http://schemas.openxmlformats.org/officeDocument/2006/relationships/image" Target="../media/image685.png"/><Relationship Id="rId116" Type="http://schemas.openxmlformats.org/officeDocument/2006/relationships/image" Target="../media/image689.png"/><Relationship Id="rId124" Type="http://schemas.openxmlformats.org/officeDocument/2006/relationships/customXml" Target="../ink/ink767.xml"/><Relationship Id="rId129" Type="http://schemas.openxmlformats.org/officeDocument/2006/relationships/image" Target="../media/image694.png"/><Relationship Id="rId20" Type="http://schemas.openxmlformats.org/officeDocument/2006/relationships/customXml" Target="../ink/ink714.xml"/><Relationship Id="rId41" Type="http://schemas.openxmlformats.org/officeDocument/2006/relationships/image" Target="../media/image654.png"/><Relationship Id="rId54" Type="http://schemas.openxmlformats.org/officeDocument/2006/relationships/customXml" Target="../ink/ink731.xml"/><Relationship Id="rId62" Type="http://schemas.openxmlformats.org/officeDocument/2006/relationships/customXml" Target="../ink/ink735.xml"/><Relationship Id="rId70" Type="http://schemas.openxmlformats.org/officeDocument/2006/relationships/customXml" Target="../ink/ink739.xml"/><Relationship Id="rId75" Type="http://schemas.openxmlformats.org/officeDocument/2006/relationships/image" Target="../media/image670.png"/><Relationship Id="rId83" Type="http://schemas.openxmlformats.org/officeDocument/2006/relationships/image" Target="../media/image674.png"/><Relationship Id="rId88" Type="http://schemas.openxmlformats.org/officeDocument/2006/relationships/image" Target="../media/image676.png"/><Relationship Id="rId91" Type="http://schemas.openxmlformats.org/officeDocument/2006/relationships/customXml" Target="../ink/ink750.xml"/><Relationship Id="rId96" Type="http://schemas.openxmlformats.org/officeDocument/2006/relationships/image" Target="../media/image680.png"/><Relationship Id="rId111" Type="http://schemas.openxmlformats.org/officeDocument/2006/relationships/customXml" Target="../ink/ink760.xml"/><Relationship Id="rId132" Type="http://schemas.openxmlformats.org/officeDocument/2006/relationships/customXml" Target="../ink/ink77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07.xml"/><Relationship Id="rId15" Type="http://schemas.openxmlformats.org/officeDocument/2006/relationships/image" Target="../media/image641.png"/><Relationship Id="rId23" Type="http://schemas.openxmlformats.org/officeDocument/2006/relationships/image" Target="../media/image645.png"/><Relationship Id="rId28" Type="http://schemas.openxmlformats.org/officeDocument/2006/relationships/customXml" Target="../ink/ink718.xml"/><Relationship Id="rId36" Type="http://schemas.openxmlformats.org/officeDocument/2006/relationships/customXml" Target="../ink/ink722.xml"/><Relationship Id="rId49" Type="http://schemas.openxmlformats.org/officeDocument/2006/relationships/image" Target="../media/image658.png"/><Relationship Id="rId57" Type="http://schemas.openxmlformats.org/officeDocument/2006/relationships/image" Target="../media/image662.png"/><Relationship Id="rId106" Type="http://schemas.openxmlformats.org/officeDocument/2006/relationships/image" Target="../media/image684.png"/><Relationship Id="rId114" Type="http://schemas.openxmlformats.org/officeDocument/2006/relationships/image" Target="../media/image688.png"/><Relationship Id="rId119" Type="http://schemas.openxmlformats.org/officeDocument/2006/relationships/image" Target="../media/image405.png"/><Relationship Id="rId127" Type="http://schemas.openxmlformats.org/officeDocument/2006/relationships/image" Target="../media/image693.png"/><Relationship Id="rId10" Type="http://schemas.openxmlformats.org/officeDocument/2006/relationships/customXml" Target="../ink/ink709.xml"/><Relationship Id="rId31" Type="http://schemas.openxmlformats.org/officeDocument/2006/relationships/image" Target="../media/image649.png"/><Relationship Id="rId44" Type="http://schemas.openxmlformats.org/officeDocument/2006/relationships/customXml" Target="../ink/ink726.xml"/><Relationship Id="rId52" Type="http://schemas.openxmlformats.org/officeDocument/2006/relationships/customXml" Target="../ink/ink730.xml"/><Relationship Id="rId60" Type="http://schemas.openxmlformats.org/officeDocument/2006/relationships/customXml" Target="../ink/ink734.xml"/><Relationship Id="rId65" Type="http://schemas.openxmlformats.org/officeDocument/2006/relationships/image" Target="../media/image666.png"/><Relationship Id="rId73" Type="http://schemas.openxmlformats.org/officeDocument/2006/relationships/image" Target="../media/image669.png"/><Relationship Id="rId78" Type="http://schemas.openxmlformats.org/officeDocument/2006/relationships/customXml" Target="../ink/ink743.xml"/><Relationship Id="rId81" Type="http://schemas.openxmlformats.org/officeDocument/2006/relationships/image" Target="../media/image673.png"/><Relationship Id="rId86" Type="http://schemas.openxmlformats.org/officeDocument/2006/relationships/image" Target="../media/image675.png"/><Relationship Id="rId94" Type="http://schemas.openxmlformats.org/officeDocument/2006/relationships/image" Target="../media/image679.png"/><Relationship Id="rId99" Type="http://schemas.openxmlformats.org/officeDocument/2006/relationships/customXml" Target="../ink/ink754.xml"/><Relationship Id="rId101" Type="http://schemas.openxmlformats.org/officeDocument/2006/relationships/customXml" Target="../ink/ink755.xml"/><Relationship Id="rId122" Type="http://schemas.openxmlformats.org/officeDocument/2006/relationships/customXml" Target="../ink/ink766.xml"/><Relationship Id="rId130" Type="http://schemas.openxmlformats.org/officeDocument/2006/relationships/customXml" Target="../ink/ink770.xml"/><Relationship Id="rId135" Type="http://schemas.openxmlformats.org/officeDocument/2006/relationships/image" Target="../media/image697.png"/><Relationship Id="rId4" Type="http://schemas.openxmlformats.org/officeDocument/2006/relationships/customXml" Target="../ink/ink706.xml"/><Relationship Id="rId9" Type="http://schemas.openxmlformats.org/officeDocument/2006/relationships/image" Target="../media/image638.png"/><Relationship Id="rId13" Type="http://schemas.openxmlformats.org/officeDocument/2006/relationships/image" Target="../media/image640.png"/><Relationship Id="rId18" Type="http://schemas.openxmlformats.org/officeDocument/2006/relationships/customXml" Target="../ink/ink713.xml"/><Relationship Id="rId39" Type="http://schemas.openxmlformats.org/officeDocument/2006/relationships/image" Target="../media/image653.png"/><Relationship Id="rId109" Type="http://schemas.openxmlformats.org/officeDocument/2006/relationships/customXml" Target="../ink/ink759.xml"/><Relationship Id="rId34" Type="http://schemas.openxmlformats.org/officeDocument/2006/relationships/customXml" Target="../ink/ink721.xml"/><Relationship Id="rId50" Type="http://schemas.openxmlformats.org/officeDocument/2006/relationships/customXml" Target="../ink/ink729.xml"/><Relationship Id="rId55" Type="http://schemas.openxmlformats.org/officeDocument/2006/relationships/image" Target="../media/image661.png"/><Relationship Id="rId76" Type="http://schemas.openxmlformats.org/officeDocument/2006/relationships/customXml" Target="../ink/ink742.xml"/><Relationship Id="rId97" Type="http://schemas.openxmlformats.org/officeDocument/2006/relationships/customXml" Target="../ink/ink753.xml"/><Relationship Id="rId104" Type="http://schemas.openxmlformats.org/officeDocument/2006/relationships/image" Target="../media/image683.png"/><Relationship Id="rId120" Type="http://schemas.openxmlformats.org/officeDocument/2006/relationships/customXml" Target="../ink/ink765.xml"/><Relationship Id="rId125" Type="http://schemas.openxmlformats.org/officeDocument/2006/relationships/image" Target="../media/image692.png"/><Relationship Id="rId7" Type="http://schemas.openxmlformats.org/officeDocument/2006/relationships/image" Target="../media/image637.png"/><Relationship Id="rId71" Type="http://schemas.openxmlformats.org/officeDocument/2006/relationships/image" Target="../media/image668.png"/><Relationship Id="rId92" Type="http://schemas.openxmlformats.org/officeDocument/2006/relationships/image" Target="../media/image678.png"/><Relationship Id="rId2" Type="http://schemas.openxmlformats.org/officeDocument/2006/relationships/image" Target="../media/image1140.png"/><Relationship Id="rId29" Type="http://schemas.openxmlformats.org/officeDocument/2006/relationships/image" Target="../media/image648.png"/><Relationship Id="rId24" Type="http://schemas.openxmlformats.org/officeDocument/2006/relationships/customXml" Target="../ink/ink716.xml"/><Relationship Id="rId40" Type="http://schemas.openxmlformats.org/officeDocument/2006/relationships/customXml" Target="../ink/ink724.xml"/><Relationship Id="rId45" Type="http://schemas.openxmlformats.org/officeDocument/2006/relationships/image" Target="../media/image656.png"/><Relationship Id="rId66" Type="http://schemas.openxmlformats.org/officeDocument/2006/relationships/customXml" Target="../ink/ink737.xml"/><Relationship Id="rId87" Type="http://schemas.openxmlformats.org/officeDocument/2006/relationships/customXml" Target="../ink/ink748.xml"/><Relationship Id="rId110" Type="http://schemas.openxmlformats.org/officeDocument/2006/relationships/image" Target="../media/image686.png"/><Relationship Id="rId115" Type="http://schemas.openxmlformats.org/officeDocument/2006/relationships/customXml" Target="../ink/ink762.xml"/><Relationship Id="rId131" Type="http://schemas.openxmlformats.org/officeDocument/2006/relationships/image" Target="../media/image695.png"/><Relationship Id="rId61" Type="http://schemas.openxmlformats.org/officeDocument/2006/relationships/image" Target="../media/image664.png"/><Relationship Id="rId82" Type="http://schemas.openxmlformats.org/officeDocument/2006/relationships/customXml" Target="../ink/ink745.xml"/><Relationship Id="rId19" Type="http://schemas.openxmlformats.org/officeDocument/2006/relationships/image" Target="../media/image643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9.png"/><Relationship Id="rId21" Type="http://schemas.openxmlformats.org/officeDocument/2006/relationships/customXml" Target="../ink/ink782.xml"/><Relationship Id="rId42" Type="http://schemas.openxmlformats.org/officeDocument/2006/relationships/image" Target="../media/image716.png"/><Relationship Id="rId47" Type="http://schemas.openxmlformats.org/officeDocument/2006/relationships/customXml" Target="../ink/ink795.xml"/><Relationship Id="rId63" Type="http://schemas.openxmlformats.org/officeDocument/2006/relationships/customXml" Target="../ink/ink803.xml"/><Relationship Id="rId68" Type="http://schemas.openxmlformats.org/officeDocument/2006/relationships/image" Target="../media/image729.png"/><Relationship Id="rId84" Type="http://schemas.openxmlformats.org/officeDocument/2006/relationships/image" Target="../media/image736.png"/><Relationship Id="rId89" Type="http://schemas.openxmlformats.org/officeDocument/2006/relationships/customXml" Target="../ink/ink816.xml"/><Relationship Id="rId112" Type="http://schemas.openxmlformats.org/officeDocument/2006/relationships/image" Target="../media/image750.png"/><Relationship Id="rId2" Type="http://schemas.openxmlformats.org/officeDocument/2006/relationships/image" Target="../media/image3200.png"/><Relationship Id="rId16" Type="http://schemas.openxmlformats.org/officeDocument/2006/relationships/image" Target="../media/image704.png"/><Relationship Id="rId29" Type="http://schemas.openxmlformats.org/officeDocument/2006/relationships/customXml" Target="../ink/ink786.xml"/><Relationship Id="rId107" Type="http://schemas.openxmlformats.org/officeDocument/2006/relationships/customXml" Target="../ink/ink825.xml"/><Relationship Id="rId11" Type="http://schemas.openxmlformats.org/officeDocument/2006/relationships/customXml" Target="../ink/ink777.xml"/><Relationship Id="rId24" Type="http://schemas.openxmlformats.org/officeDocument/2006/relationships/image" Target="../media/image708.png"/><Relationship Id="rId32" Type="http://schemas.openxmlformats.org/officeDocument/2006/relationships/image" Target="../media/image712.png"/><Relationship Id="rId37" Type="http://schemas.openxmlformats.org/officeDocument/2006/relationships/customXml" Target="../ink/ink790.xml"/><Relationship Id="rId40" Type="http://schemas.openxmlformats.org/officeDocument/2006/relationships/image" Target="../media/image715.png"/><Relationship Id="rId45" Type="http://schemas.openxmlformats.org/officeDocument/2006/relationships/customXml" Target="../ink/ink794.xml"/><Relationship Id="rId53" Type="http://schemas.openxmlformats.org/officeDocument/2006/relationships/customXml" Target="../ink/ink798.xml"/><Relationship Id="rId58" Type="http://schemas.openxmlformats.org/officeDocument/2006/relationships/image" Target="../media/image724.png"/><Relationship Id="rId66" Type="http://schemas.openxmlformats.org/officeDocument/2006/relationships/image" Target="../media/image728.png"/><Relationship Id="rId74" Type="http://schemas.openxmlformats.org/officeDocument/2006/relationships/image" Target="../media/image731.png"/><Relationship Id="rId79" Type="http://schemas.openxmlformats.org/officeDocument/2006/relationships/customXml" Target="../ink/ink811.xml"/><Relationship Id="rId87" Type="http://schemas.openxmlformats.org/officeDocument/2006/relationships/customXml" Target="../ink/ink815.xml"/><Relationship Id="rId102" Type="http://schemas.openxmlformats.org/officeDocument/2006/relationships/image" Target="../media/image745.png"/><Relationship Id="rId110" Type="http://schemas.openxmlformats.org/officeDocument/2006/relationships/image" Target="../media/image749.png"/><Relationship Id="rId5" Type="http://schemas.openxmlformats.org/officeDocument/2006/relationships/customXml" Target="../ink/ink774.xml"/><Relationship Id="rId61" Type="http://schemas.openxmlformats.org/officeDocument/2006/relationships/customXml" Target="../ink/ink802.xml"/><Relationship Id="rId82" Type="http://schemas.openxmlformats.org/officeDocument/2006/relationships/image" Target="../media/image735.png"/><Relationship Id="rId90" Type="http://schemas.openxmlformats.org/officeDocument/2006/relationships/image" Target="../media/image739.png"/><Relationship Id="rId95" Type="http://schemas.openxmlformats.org/officeDocument/2006/relationships/customXml" Target="../ink/ink819.xml"/><Relationship Id="rId19" Type="http://schemas.openxmlformats.org/officeDocument/2006/relationships/customXml" Target="../ink/ink781.xml"/><Relationship Id="rId14" Type="http://schemas.openxmlformats.org/officeDocument/2006/relationships/image" Target="../media/image703.png"/><Relationship Id="rId22" Type="http://schemas.openxmlformats.org/officeDocument/2006/relationships/image" Target="../media/image707.png"/><Relationship Id="rId27" Type="http://schemas.openxmlformats.org/officeDocument/2006/relationships/customXml" Target="../ink/ink785.xml"/><Relationship Id="rId30" Type="http://schemas.openxmlformats.org/officeDocument/2006/relationships/image" Target="../media/image711.png"/><Relationship Id="rId35" Type="http://schemas.openxmlformats.org/officeDocument/2006/relationships/customXml" Target="../ink/ink789.xml"/><Relationship Id="rId43" Type="http://schemas.openxmlformats.org/officeDocument/2006/relationships/customXml" Target="../ink/ink793.xml"/><Relationship Id="rId48" Type="http://schemas.openxmlformats.org/officeDocument/2006/relationships/image" Target="../media/image718.png"/><Relationship Id="rId56" Type="http://schemas.openxmlformats.org/officeDocument/2006/relationships/image" Target="../media/image723.png"/><Relationship Id="rId64" Type="http://schemas.openxmlformats.org/officeDocument/2006/relationships/image" Target="../media/image727.png"/><Relationship Id="rId69" Type="http://schemas.openxmlformats.org/officeDocument/2006/relationships/customXml" Target="../ink/ink806.xml"/><Relationship Id="rId77" Type="http://schemas.openxmlformats.org/officeDocument/2006/relationships/customXml" Target="../ink/ink810.xml"/><Relationship Id="rId100" Type="http://schemas.openxmlformats.org/officeDocument/2006/relationships/image" Target="../media/image744.png"/><Relationship Id="rId105" Type="http://schemas.openxmlformats.org/officeDocument/2006/relationships/customXml" Target="../ink/ink824.xml"/><Relationship Id="rId8" Type="http://schemas.openxmlformats.org/officeDocument/2006/relationships/image" Target="../media/image700.png"/><Relationship Id="rId51" Type="http://schemas.openxmlformats.org/officeDocument/2006/relationships/customXml" Target="../ink/ink797.xml"/><Relationship Id="rId72" Type="http://schemas.openxmlformats.org/officeDocument/2006/relationships/image" Target="../media/image730.png"/><Relationship Id="rId80" Type="http://schemas.openxmlformats.org/officeDocument/2006/relationships/image" Target="../media/image734.png"/><Relationship Id="rId85" Type="http://schemas.openxmlformats.org/officeDocument/2006/relationships/customXml" Target="../ink/ink814.xml"/><Relationship Id="rId93" Type="http://schemas.openxmlformats.org/officeDocument/2006/relationships/customXml" Target="../ink/ink818.xml"/><Relationship Id="rId98" Type="http://schemas.openxmlformats.org/officeDocument/2006/relationships/image" Target="../media/image743.png"/><Relationship Id="rId3" Type="http://schemas.openxmlformats.org/officeDocument/2006/relationships/customXml" Target="../ink/ink773.xml"/><Relationship Id="rId12" Type="http://schemas.openxmlformats.org/officeDocument/2006/relationships/image" Target="../media/image702.png"/><Relationship Id="rId17" Type="http://schemas.openxmlformats.org/officeDocument/2006/relationships/customXml" Target="../ink/ink780.xml"/><Relationship Id="rId25" Type="http://schemas.openxmlformats.org/officeDocument/2006/relationships/customXml" Target="../ink/ink784.xml"/><Relationship Id="rId33" Type="http://schemas.openxmlformats.org/officeDocument/2006/relationships/customXml" Target="../ink/ink788.xml"/><Relationship Id="rId38" Type="http://schemas.openxmlformats.org/officeDocument/2006/relationships/image" Target="../media/image405.png"/><Relationship Id="rId46" Type="http://schemas.openxmlformats.org/officeDocument/2006/relationships/image" Target="../media/image717.png"/><Relationship Id="rId59" Type="http://schemas.openxmlformats.org/officeDocument/2006/relationships/customXml" Target="../ink/ink801.xml"/><Relationship Id="rId67" Type="http://schemas.openxmlformats.org/officeDocument/2006/relationships/customXml" Target="../ink/ink805.xml"/><Relationship Id="rId103" Type="http://schemas.openxmlformats.org/officeDocument/2006/relationships/customXml" Target="../ink/ink823.xml"/><Relationship Id="rId108" Type="http://schemas.openxmlformats.org/officeDocument/2006/relationships/image" Target="../media/image748.png"/><Relationship Id="rId20" Type="http://schemas.openxmlformats.org/officeDocument/2006/relationships/image" Target="../media/image706.png"/><Relationship Id="rId41" Type="http://schemas.openxmlformats.org/officeDocument/2006/relationships/customXml" Target="../ink/ink792.xml"/><Relationship Id="rId54" Type="http://schemas.openxmlformats.org/officeDocument/2006/relationships/image" Target="../media/image722.png"/><Relationship Id="rId62" Type="http://schemas.openxmlformats.org/officeDocument/2006/relationships/image" Target="../media/image726.png"/><Relationship Id="rId70" Type="http://schemas.openxmlformats.org/officeDocument/2006/relationships/image" Target="../media/image381.png"/><Relationship Id="rId75" Type="http://schemas.openxmlformats.org/officeDocument/2006/relationships/customXml" Target="../ink/ink809.xml"/><Relationship Id="rId83" Type="http://schemas.openxmlformats.org/officeDocument/2006/relationships/customXml" Target="../ink/ink813.xml"/><Relationship Id="rId88" Type="http://schemas.openxmlformats.org/officeDocument/2006/relationships/image" Target="../media/image738.png"/><Relationship Id="rId91" Type="http://schemas.openxmlformats.org/officeDocument/2006/relationships/customXml" Target="../ink/ink817.xml"/><Relationship Id="rId96" Type="http://schemas.openxmlformats.org/officeDocument/2006/relationships/image" Target="../media/image742.png"/><Relationship Id="rId111" Type="http://schemas.openxmlformats.org/officeDocument/2006/relationships/customXml" Target="../ink/ink8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9.png"/><Relationship Id="rId15" Type="http://schemas.openxmlformats.org/officeDocument/2006/relationships/customXml" Target="../ink/ink779.xml"/><Relationship Id="rId23" Type="http://schemas.openxmlformats.org/officeDocument/2006/relationships/customXml" Target="../ink/ink783.xml"/><Relationship Id="rId28" Type="http://schemas.openxmlformats.org/officeDocument/2006/relationships/image" Target="../media/image710.png"/><Relationship Id="rId36" Type="http://schemas.openxmlformats.org/officeDocument/2006/relationships/image" Target="../media/image714.png"/><Relationship Id="rId49" Type="http://schemas.openxmlformats.org/officeDocument/2006/relationships/customXml" Target="../ink/ink796.xml"/><Relationship Id="rId57" Type="http://schemas.openxmlformats.org/officeDocument/2006/relationships/customXml" Target="../ink/ink800.xml"/><Relationship Id="rId106" Type="http://schemas.openxmlformats.org/officeDocument/2006/relationships/image" Target="../media/image747.png"/><Relationship Id="rId10" Type="http://schemas.openxmlformats.org/officeDocument/2006/relationships/image" Target="../media/image701.png"/><Relationship Id="rId31" Type="http://schemas.openxmlformats.org/officeDocument/2006/relationships/customXml" Target="../ink/ink787.xml"/><Relationship Id="rId44" Type="http://schemas.openxmlformats.org/officeDocument/2006/relationships/image" Target="../media/image76.png"/><Relationship Id="rId52" Type="http://schemas.openxmlformats.org/officeDocument/2006/relationships/image" Target="../media/image721.png"/><Relationship Id="rId60" Type="http://schemas.openxmlformats.org/officeDocument/2006/relationships/image" Target="../media/image725.png"/><Relationship Id="rId65" Type="http://schemas.openxmlformats.org/officeDocument/2006/relationships/customXml" Target="../ink/ink804.xml"/><Relationship Id="rId73" Type="http://schemas.openxmlformats.org/officeDocument/2006/relationships/customXml" Target="../ink/ink808.xml"/><Relationship Id="rId78" Type="http://schemas.openxmlformats.org/officeDocument/2006/relationships/image" Target="../media/image733.png"/><Relationship Id="rId81" Type="http://schemas.openxmlformats.org/officeDocument/2006/relationships/customXml" Target="../ink/ink812.xml"/><Relationship Id="rId86" Type="http://schemas.openxmlformats.org/officeDocument/2006/relationships/image" Target="../media/image737.png"/><Relationship Id="rId94" Type="http://schemas.openxmlformats.org/officeDocument/2006/relationships/image" Target="../media/image741.png"/><Relationship Id="rId99" Type="http://schemas.openxmlformats.org/officeDocument/2006/relationships/customXml" Target="../ink/ink821.xml"/><Relationship Id="rId101" Type="http://schemas.openxmlformats.org/officeDocument/2006/relationships/customXml" Target="../ink/ink822.xml"/><Relationship Id="rId4" Type="http://schemas.openxmlformats.org/officeDocument/2006/relationships/image" Target="../media/image698.png"/><Relationship Id="rId9" Type="http://schemas.openxmlformats.org/officeDocument/2006/relationships/customXml" Target="../ink/ink776.xml"/><Relationship Id="rId13" Type="http://schemas.openxmlformats.org/officeDocument/2006/relationships/customXml" Target="../ink/ink778.xml"/><Relationship Id="rId18" Type="http://schemas.openxmlformats.org/officeDocument/2006/relationships/image" Target="../media/image705.png"/><Relationship Id="rId39" Type="http://schemas.openxmlformats.org/officeDocument/2006/relationships/customXml" Target="../ink/ink791.xml"/><Relationship Id="rId109" Type="http://schemas.openxmlformats.org/officeDocument/2006/relationships/customXml" Target="../ink/ink826.xml"/><Relationship Id="rId34" Type="http://schemas.openxmlformats.org/officeDocument/2006/relationships/image" Target="../media/image713.png"/><Relationship Id="rId50" Type="http://schemas.openxmlformats.org/officeDocument/2006/relationships/image" Target="../media/image719.png"/><Relationship Id="rId55" Type="http://schemas.openxmlformats.org/officeDocument/2006/relationships/customXml" Target="../ink/ink799.xml"/><Relationship Id="rId76" Type="http://schemas.openxmlformats.org/officeDocument/2006/relationships/image" Target="../media/image732.png"/><Relationship Id="rId97" Type="http://schemas.openxmlformats.org/officeDocument/2006/relationships/customXml" Target="../ink/ink820.xml"/><Relationship Id="rId104" Type="http://schemas.openxmlformats.org/officeDocument/2006/relationships/image" Target="../media/image746.png"/><Relationship Id="rId7" Type="http://schemas.openxmlformats.org/officeDocument/2006/relationships/customXml" Target="../ink/ink775.xml"/><Relationship Id="rId71" Type="http://schemas.openxmlformats.org/officeDocument/2006/relationships/customXml" Target="../ink/ink807.xml"/><Relationship Id="rId92" Type="http://schemas.openxmlformats.org/officeDocument/2006/relationships/image" Target="../media/image7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4.png"/><Relationship Id="rId117" Type="http://schemas.openxmlformats.org/officeDocument/2006/relationships/customXml" Target="../ink/ink886.xml"/><Relationship Id="rId21" Type="http://schemas.openxmlformats.org/officeDocument/2006/relationships/customXml" Target="../ink/ink837.xml"/><Relationship Id="rId42" Type="http://schemas.openxmlformats.org/officeDocument/2006/relationships/image" Target="../media/image773.png"/><Relationship Id="rId47" Type="http://schemas.openxmlformats.org/officeDocument/2006/relationships/customXml" Target="../ink/ink850.xml"/><Relationship Id="rId63" Type="http://schemas.openxmlformats.org/officeDocument/2006/relationships/image" Target="../media/image784.png"/><Relationship Id="rId68" Type="http://schemas.openxmlformats.org/officeDocument/2006/relationships/customXml" Target="../ink/ink861.xml"/><Relationship Id="rId84" Type="http://schemas.openxmlformats.org/officeDocument/2006/relationships/customXml" Target="../ink/ink869.xml"/><Relationship Id="rId89" Type="http://schemas.openxmlformats.org/officeDocument/2006/relationships/image" Target="../media/image798.png"/><Relationship Id="rId112" Type="http://schemas.openxmlformats.org/officeDocument/2006/relationships/image" Target="../media/image812.png"/><Relationship Id="rId16" Type="http://schemas.openxmlformats.org/officeDocument/2006/relationships/image" Target="../media/image758.png"/><Relationship Id="rId107" Type="http://schemas.openxmlformats.org/officeDocument/2006/relationships/customXml" Target="../ink/ink881.xml"/><Relationship Id="rId11" Type="http://schemas.openxmlformats.org/officeDocument/2006/relationships/customXml" Target="../ink/ink832.xml"/><Relationship Id="rId32" Type="http://schemas.openxmlformats.org/officeDocument/2006/relationships/image" Target="../media/image767.png"/><Relationship Id="rId37" Type="http://schemas.openxmlformats.org/officeDocument/2006/relationships/customXml" Target="../ink/ink845.xml"/><Relationship Id="rId53" Type="http://schemas.openxmlformats.org/officeDocument/2006/relationships/customXml" Target="../ink/ink853.xml"/><Relationship Id="rId58" Type="http://schemas.openxmlformats.org/officeDocument/2006/relationships/image" Target="../media/image782.png"/><Relationship Id="rId74" Type="http://schemas.openxmlformats.org/officeDocument/2006/relationships/customXml" Target="../ink/ink864.xml"/><Relationship Id="rId79" Type="http://schemas.openxmlformats.org/officeDocument/2006/relationships/image" Target="../media/image793.png"/><Relationship Id="rId102" Type="http://schemas.openxmlformats.org/officeDocument/2006/relationships/image" Target="../media/image805.png"/><Relationship Id="rId123" Type="http://schemas.openxmlformats.org/officeDocument/2006/relationships/customXml" Target="../ink/ink889.xml"/><Relationship Id="rId5" Type="http://schemas.openxmlformats.org/officeDocument/2006/relationships/customXml" Target="../ink/ink829.xml"/><Relationship Id="rId61" Type="http://schemas.openxmlformats.org/officeDocument/2006/relationships/image" Target="../media/image783.png"/><Relationship Id="rId82" Type="http://schemas.openxmlformats.org/officeDocument/2006/relationships/customXml" Target="../ink/ink868.xml"/><Relationship Id="rId90" Type="http://schemas.openxmlformats.org/officeDocument/2006/relationships/customXml" Target="../ink/ink872.xml"/><Relationship Id="rId95" Type="http://schemas.openxmlformats.org/officeDocument/2006/relationships/image" Target="../media/image802.png"/><Relationship Id="rId19" Type="http://schemas.openxmlformats.org/officeDocument/2006/relationships/customXml" Target="../ink/ink836.xml"/><Relationship Id="rId14" Type="http://schemas.openxmlformats.org/officeDocument/2006/relationships/image" Target="../media/image757.png"/><Relationship Id="rId22" Type="http://schemas.openxmlformats.org/officeDocument/2006/relationships/image" Target="../media/image762.png"/><Relationship Id="rId27" Type="http://schemas.openxmlformats.org/officeDocument/2006/relationships/customXml" Target="../ink/ink840.xml"/><Relationship Id="rId30" Type="http://schemas.openxmlformats.org/officeDocument/2006/relationships/image" Target="../media/image766.png"/><Relationship Id="rId35" Type="http://schemas.openxmlformats.org/officeDocument/2006/relationships/customXml" Target="../ink/ink844.xml"/><Relationship Id="rId43" Type="http://schemas.openxmlformats.org/officeDocument/2006/relationships/customXml" Target="../ink/ink848.xml"/><Relationship Id="rId48" Type="http://schemas.openxmlformats.org/officeDocument/2006/relationships/image" Target="../media/image776.png"/><Relationship Id="rId56" Type="http://schemas.openxmlformats.org/officeDocument/2006/relationships/image" Target="../media/image781.png"/><Relationship Id="rId64" Type="http://schemas.openxmlformats.org/officeDocument/2006/relationships/customXml" Target="../ink/ink859.xml"/><Relationship Id="rId69" Type="http://schemas.openxmlformats.org/officeDocument/2006/relationships/image" Target="../media/image787.png"/><Relationship Id="rId77" Type="http://schemas.openxmlformats.org/officeDocument/2006/relationships/image" Target="../media/image792.png"/><Relationship Id="rId100" Type="http://schemas.openxmlformats.org/officeDocument/2006/relationships/image" Target="../media/image804.png"/><Relationship Id="rId105" Type="http://schemas.openxmlformats.org/officeDocument/2006/relationships/customXml" Target="../ink/ink880.xml"/><Relationship Id="rId113" Type="http://schemas.openxmlformats.org/officeDocument/2006/relationships/customXml" Target="../ink/ink884.xml"/><Relationship Id="rId118" Type="http://schemas.openxmlformats.org/officeDocument/2006/relationships/image" Target="../media/image815.png"/><Relationship Id="rId126" Type="http://schemas.openxmlformats.org/officeDocument/2006/relationships/image" Target="../media/image819.png"/><Relationship Id="rId8" Type="http://schemas.openxmlformats.org/officeDocument/2006/relationships/image" Target="../media/image753.png"/><Relationship Id="rId51" Type="http://schemas.openxmlformats.org/officeDocument/2006/relationships/customXml" Target="../ink/ink852.xml"/><Relationship Id="rId72" Type="http://schemas.openxmlformats.org/officeDocument/2006/relationships/customXml" Target="../ink/ink863.xml"/><Relationship Id="rId80" Type="http://schemas.openxmlformats.org/officeDocument/2006/relationships/customXml" Target="../ink/ink867.xml"/><Relationship Id="rId85" Type="http://schemas.openxmlformats.org/officeDocument/2006/relationships/image" Target="../media/image796.png"/><Relationship Id="rId93" Type="http://schemas.openxmlformats.org/officeDocument/2006/relationships/image" Target="../media/image801.png"/><Relationship Id="rId98" Type="http://schemas.openxmlformats.org/officeDocument/2006/relationships/customXml" Target="../ink/ink876.xml"/><Relationship Id="rId121" Type="http://schemas.openxmlformats.org/officeDocument/2006/relationships/customXml" Target="../ink/ink888.xml"/><Relationship Id="rId3" Type="http://schemas.openxmlformats.org/officeDocument/2006/relationships/customXml" Target="../ink/ink828.xml"/><Relationship Id="rId12" Type="http://schemas.openxmlformats.org/officeDocument/2006/relationships/image" Target="../media/image756.png"/><Relationship Id="rId17" Type="http://schemas.openxmlformats.org/officeDocument/2006/relationships/customXml" Target="../ink/ink835.xml"/><Relationship Id="rId25" Type="http://schemas.openxmlformats.org/officeDocument/2006/relationships/customXml" Target="../ink/ink839.xml"/><Relationship Id="rId33" Type="http://schemas.openxmlformats.org/officeDocument/2006/relationships/customXml" Target="../ink/ink843.xml"/><Relationship Id="rId38" Type="http://schemas.openxmlformats.org/officeDocument/2006/relationships/image" Target="../media/image770.png"/><Relationship Id="rId46" Type="http://schemas.openxmlformats.org/officeDocument/2006/relationships/image" Target="../media/image775.png"/><Relationship Id="rId59" Type="http://schemas.openxmlformats.org/officeDocument/2006/relationships/customXml" Target="../ink/ink856.xml"/><Relationship Id="rId67" Type="http://schemas.openxmlformats.org/officeDocument/2006/relationships/image" Target="../media/image786.png"/><Relationship Id="rId103" Type="http://schemas.openxmlformats.org/officeDocument/2006/relationships/customXml" Target="../ink/ink879.xml"/><Relationship Id="rId108" Type="http://schemas.openxmlformats.org/officeDocument/2006/relationships/image" Target="../media/image808.png"/><Relationship Id="rId116" Type="http://schemas.openxmlformats.org/officeDocument/2006/relationships/image" Target="../media/image814.png"/><Relationship Id="rId124" Type="http://schemas.openxmlformats.org/officeDocument/2006/relationships/image" Target="../media/image818.png"/><Relationship Id="rId20" Type="http://schemas.openxmlformats.org/officeDocument/2006/relationships/image" Target="../media/image761.png"/><Relationship Id="rId41" Type="http://schemas.openxmlformats.org/officeDocument/2006/relationships/customXml" Target="../ink/ink847.xml"/><Relationship Id="rId54" Type="http://schemas.openxmlformats.org/officeDocument/2006/relationships/image" Target="../media/image779.png"/><Relationship Id="rId62" Type="http://schemas.openxmlformats.org/officeDocument/2006/relationships/customXml" Target="../ink/ink858.xml"/><Relationship Id="rId70" Type="http://schemas.openxmlformats.org/officeDocument/2006/relationships/customXml" Target="../ink/ink862.xml"/><Relationship Id="rId75" Type="http://schemas.openxmlformats.org/officeDocument/2006/relationships/image" Target="../media/image791.png"/><Relationship Id="rId83" Type="http://schemas.openxmlformats.org/officeDocument/2006/relationships/image" Target="../media/image795.png"/><Relationship Id="rId88" Type="http://schemas.openxmlformats.org/officeDocument/2006/relationships/customXml" Target="../ink/ink871.xml"/><Relationship Id="rId91" Type="http://schemas.openxmlformats.org/officeDocument/2006/relationships/image" Target="../media/image799.png"/><Relationship Id="rId96" Type="http://schemas.openxmlformats.org/officeDocument/2006/relationships/customXml" Target="../ink/ink875.xml"/><Relationship Id="rId111" Type="http://schemas.openxmlformats.org/officeDocument/2006/relationships/customXml" Target="../ink/ink88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2.png"/><Relationship Id="rId15" Type="http://schemas.openxmlformats.org/officeDocument/2006/relationships/customXml" Target="../ink/ink834.xml"/><Relationship Id="rId23" Type="http://schemas.openxmlformats.org/officeDocument/2006/relationships/customXml" Target="../ink/ink838.xml"/><Relationship Id="rId28" Type="http://schemas.openxmlformats.org/officeDocument/2006/relationships/image" Target="../media/image765.png"/><Relationship Id="rId36" Type="http://schemas.openxmlformats.org/officeDocument/2006/relationships/image" Target="../media/image769.png"/><Relationship Id="rId49" Type="http://schemas.openxmlformats.org/officeDocument/2006/relationships/customXml" Target="../ink/ink851.xml"/><Relationship Id="rId57" Type="http://schemas.openxmlformats.org/officeDocument/2006/relationships/customXml" Target="../ink/ink855.xml"/><Relationship Id="rId106" Type="http://schemas.openxmlformats.org/officeDocument/2006/relationships/image" Target="../media/image807.png"/><Relationship Id="rId114" Type="http://schemas.openxmlformats.org/officeDocument/2006/relationships/image" Target="../media/image813.png"/><Relationship Id="rId119" Type="http://schemas.openxmlformats.org/officeDocument/2006/relationships/customXml" Target="../ink/ink887.xml"/><Relationship Id="rId10" Type="http://schemas.openxmlformats.org/officeDocument/2006/relationships/image" Target="../media/image754.png"/><Relationship Id="rId31" Type="http://schemas.openxmlformats.org/officeDocument/2006/relationships/customXml" Target="../ink/ink842.xml"/><Relationship Id="rId44" Type="http://schemas.openxmlformats.org/officeDocument/2006/relationships/image" Target="../media/image774.png"/><Relationship Id="rId52" Type="http://schemas.openxmlformats.org/officeDocument/2006/relationships/image" Target="../media/image778.png"/><Relationship Id="rId60" Type="http://schemas.openxmlformats.org/officeDocument/2006/relationships/customXml" Target="../ink/ink857.xml"/><Relationship Id="rId65" Type="http://schemas.openxmlformats.org/officeDocument/2006/relationships/image" Target="../media/image785.png"/><Relationship Id="rId73" Type="http://schemas.openxmlformats.org/officeDocument/2006/relationships/image" Target="../media/image789.png"/><Relationship Id="rId78" Type="http://schemas.openxmlformats.org/officeDocument/2006/relationships/customXml" Target="../ink/ink866.xml"/><Relationship Id="rId81" Type="http://schemas.openxmlformats.org/officeDocument/2006/relationships/image" Target="../media/image794.png"/><Relationship Id="rId86" Type="http://schemas.openxmlformats.org/officeDocument/2006/relationships/customXml" Target="../ink/ink870.xml"/><Relationship Id="rId94" Type="http://schemas.openxmlformats.org/officeDocument/2006/relationships/customXml" Target="../ink/ink874.xml"/><Relationship Id="rId99" Type="http://schemas.openxmlformats.org/officeDocument/2006/relationships/customXml" Target="../ink/ink877.xml"/><Relationship Id="rId101" Type="http://schemas.openxmlformats.org/officeDocument/2006/relationships/customXml" Target="../ink/ink878.xml"/><Relationship Id="rId122" Type="http://schemas.openxmlformats.org/officeDocument/2006/relationships/image" Target="../media/image817.png"/><Relationship Id="rId4" Type="http://schemas.openxmlformats.org/officeDocument/2006/relationships/image" Target="../media/image751.png"/><Relationship Id="rId9" Type="http://schemas.openxmlformats.org/officeDocument/2006/relationships/customXml" Target="../ink/ink831.xml"/><Relationship Id="rId13" Type="http://schemas.openxmlformats.org/officeDocument/2006/relationships/customXml" Target="../ink/ink833.xml"/><Relationship Id="rId18" Type="http://schemas.openxmlformats.org/officeDocument/2006/relationships/image" Target="../media/image759.png"/><Relationship Id="rId39" Type="http://schemas.openxmlformats.org/officeDocument/2006/relationships/customXml" Target="../ink/ink846.xml"/><Relationship Id="rId109" Type="http://schemas.openxmlformats.org/officeDocument/2006/relationships/customXml" Target="../ink/ink882.xml"/><Relationship Id="rId34" Type="http://schemas.openxmlformats.org/officeDocument/2006/relationships/image" Target="../media/image768.png"/><Relationship Id="rId50" Type="http://schemas.openxmlformats.org/officeDocument/2006/relationships/image" Target="../media/image777.png"/><Relationship Id="rId55" Type="http://schemas.openxmlformats.org/officeDocument/2006/relationships/customXml" Target="../ink/ink854.xml"/><Relationship Id="rId76" Type="http://schemas.openxmlformats.org/officeDocument/2006/relationships/customXml" Target="../ink/ink865.xml"/><Relationship Id="rId97" Type="http://schemas.openxmlformats.org/officeDocument/2006/relationships/image" Target="../media/image803.png"/><Relationship Id="rId104" Type="http://schemas.openxmlformats.org/officeDocument/2006/relationships/image" Target="../media/image806.png"/><Relationship Id="rId120" Type="http://schemas.openxmlformats.org/officeDocument/2006/relationships/image" Target="../media/image816.png"/><Relationship Id="rId125" Type="http://schemas.openxmlformats.org/officeDocument/2006/relationships/customXml" Target="../ink/ink890.xml"/><Relationship Id="rId7" Type="http://schemas.openxmlformats.org/officeDocument/2006/relationships/customXml" Target="../ink/ink830.xml"/><Relationship Id="rId71" Type="http://schemas.openxmlformats.org/officeDocument/2006/relationships/image" Target="../media/image788.png"/><Relationship Id="rId92" Type="http://schemas.openxmlformats.org/officeDocument/2006/relationships/customXml" Target="../ink/ink873.xml"/><Relationship Id="rId2" Type="http://schemas.openxmlformats.org/officeDocument/2006/relationships/image" Target="../media/image4010.png"/><Relationship Id="rId29" Type="http://schemas.openxmlformats.org/officeDocument/2006/relationships/customXml" Target="../ink/ink841.xml"/><Relationship Id="rId24" Type="http://schemas.openxmlformats.org/officeDocument/2006/relationships/image" Target="../media/image763.png"/><Relationship Id="rId40" Type="http://schemas.openxmlformats.org/officeDocument/2006/relationships/image" Target="../media/image772.png"/><Relationship Id="rId45" Type="http://schemas.openxmlformats.org/officeDocument/2006/relationships/customXml" Target="../ink/ink849.xml"/><Relationship Id="rId66" Type="http://schemas.openxmlformats.org/officeDocument/2006/relationships/customXml" Target="../ink/ink860.xml"/><Relationship Id="rId87" Type="http://schemas.openxmlformats.org/officeDocument/2006/relationships/image" Target="../media/image797.png"/><Relationship Id="rId110" Type="http://schemas.openxmlformats.org/officeDocument/2006/relationships/image" Target="../media/image809.png"/><Relationship Id="rId115" Type="http://schemas.openxmlformats.org/officeDocument/2006/relationships/customXml" Target="../ink/ink88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customXml" Target="../ink/ink893.xml"/><Relationship Id="rId18" Type="http://schemas.openxmlformats.org/officeDocument/2006/relationships/image" Target="../media/image825.png"/><Relationship Id="rId26" Type="http://schemas.openxmlformats.org/officeDocument/2006/relationships/image" Target="../media/image829.png"/><Relationship Id="rId3" Type="http://schemas.openxmlformats.org/officeDocument/2006/relationships/image" Target="../media/image1900.png"/><Relationship Id="rId21" Type="http://schemas.openxmlformats.org/officeDocument/2006/relationships/customXml" Target="../ink/ink897.xml"/><Relationship Id="rId34" Type="http://schemas.openxmlformats.org/officeDocument/2006/relationships/image" Target="../media/image834.png"/><Relationship Id="rId7" Type="http://schemas.openxmlformats.org/officeDocument/2006/relationships/image" Target="../media/image4700.png"/><Relationship Id="rId12" Type="http://schemas.openxmlformats.org/officeDocument/2006/relationships/image" Target="../media/image822.png"/><Relationship Id="rId17" Type="http://schemas.openxmlformats.org/officeDocument/2006/relationships/customXml" Target="../ink/ink895.xml"/><Relationship Id="rId25" Type="http://schemas.openxmlformats.org/officeDocument/2006/relationships/customXml" Target="../ink/ink899.xml"/><Relationship Id="rId33" Type="http://schemas.openxmlformats.org/officeDocument/2006/relationships/customXml" Target="../ink/ink903.xml"/><Relationship Id="rId38" Type="http://schemas.openxmlformats.org/officeDocument/2006/relationships/image" Target="../media/image83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24.png"/><Relationship Id="rId20" Type="http://schemas.openxmlformats.org/officeDocument/2006/relationships/image" Target="../media/image826.png"/><Relationship Id="rId29" Type="http://schemas.openxmlformats.org/officeDocument/2006/relationships/customXml" Target="../ink/ink90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00.png"/><Relationship Id="rId11" Type="http://schemas.openxmlformats.org/officeDocument/2006/relationships/customXml" Target="../ink/ink892.xml"/><Relationship Id="rId24" Type="http://schemas.openxmlformats.org/officeDocument/2006/relationships/image" Target="../media/image828.png"/><Relationship Id="rId32" Type="http://schemas.openxmlformats.org/officeDocument/2006/relationships/image" Target="../media/image833.png"/><Relationship Id="rId37" Type="http://schemas.openxmlformats.org/officeDocument/2006/relationships/customXml" Target="../ink/ink905.xml"/><Relationship Id="rId5" Type="http://schemas.openxmlformats.org/officeDocument/2006/relationships/image" Target="../media/image4500.png"/><Relationship Id="rId15" Type="http://schemas.openxmlformats.org/officeDocument/2006/relationships/customXml" Target="../ink/ink894.xml"/><Relationship Id="rId23" Type="http://schemas.openxmlformats.org/officeDocument/2006/relationships/customXml" Target="../ink/ink898.xml"/><Relationship Id="rId28" Type="http://schemas.openxmlformats.org/officeDocument/2006/relationships/image" Target="../media/image831.png"/><Relationship Id="rId36" Type="http://schemas.openxmlformats.org/officeDocument/2006/relationships/image" Target="../media/image835.png"/><Relationship Id="rId10" Type="http://schemas.openxmlformats.org/officeDocument/2006/relationships/image" Target="../media/image821.png"/><Relationship Id="rId19" Type="http://schemas.openxmlformats.org/officeDocument/2006/relationships/customXml" Target="../ink/ink896.xml"/><Relationship Id="rId31" Type="http://schemas.openxmlformats.org/officeDocument/2006/relationships/customXml" Target="../ink/ink902.xml"/><Relationship Id="rId9" Type="http://schemas.openxmlformats.org/officeDocument/2006/relationships/customXml" Target="../ink/ink891.xml"/><Relationship Id="rId14" Type="http://schemas.openxmlformats.org/officeDocument/2006/relationships/image" Target="../media/image823.png"/><Relationship Id="rId22" Type="http://schemas.openxmlformats.org/officeDocument/2006/relationships/image" Target="../media/image827.png"/><Relationship Id="rId27" Type="http://schemas.openxmlformats.org/officeDocument/2006/relationships/customXml" Target="../ink/ink900.xml"/><Relationship Id="rId30" Type="http://schemas.openxmlformats.org/officeDocument/2006/relationships/image" Target="../media/image832.png"/><Relationship Id="rId35" Type="http://schemas.openxmlformats.org/officeDocument/2006/relationships/customXml" Target="../ink/ink90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0.png"/><Relationship Id="rId13" Type="http://schemas.openxmlformats.org/officeDocument/2006/relationships/image" Target="../media/image838.png"/><Relationship Id="rId18" Type="http://schemas.openxmlformats.org/officeDocument/2006/relationships/customXml" Target="../ink/ink910.xml"/><Relationship Id="rId26" Type="http://schemas.openxmlformats.org/officeDocument/2006/relationships/customXml" Target="../ink/ink914.xml"/><Relationship Id="rId39" Type="http://schemas.openxmlformats.org/officeDocument/2006/relationships/image" Target="../media/image853.png"/><Relationship Id="rId21" Type="http://schemas.openxmlformats.org/officeDocument/2006/relationships/image" Target="../media/image843.png"/><Relationship Id="rId34" Type="http://schemas.openxmlformats.org/officeDocument/2006/relationships/customXml" Target="../ink/ink918.xml"/><Relationship Id="rId42" Type="http://schemas.openxmlformats.org/officeDocument/2006/relationships/customXml" Target="../ink/ink922.xml"/><Relationship Id="rId47" Type="http://schemas.openxmlformats.org/officeDocument/2006/relationships/image" Target="../media/image857.png"/><Relationship Id="rId7" Type="http://schemas.openxmlformats.org/officeDocument/2006/relationships/image" Target="../media/image4700.png"/><Relationship Id="rId12" Type="http://schemas.openxmlformats.org/officeDocument/2006/relationships/customXml" Target="../ink/ink907.xml"/><Relationship Id="rId17" Type="http://schemas.openxmlformats.org/officeDocument/2006/relationships/image" Target="../media/image841.png"/><Relationship Id="rId25" Type="http://schemas.openxmlformats.org/officeDocument/2006/relationships/image" Target="../media/image845.png"/><Relationship Id="rId33" Type="http://schemas.openxmlformats.org/officeDocument/2006/relationships/image" Target="../media/image849.png"/><Relationship Id="rId38" Type="http://schemas.openxmlformats.org/officeDocument/2006/relationships/customXml" Target="../ink/ink920.xml"/><Relationship Id="rId46" Type="http://schemas.openxmlformats.org/officeDocument/2006/relationships/customXml" Target="../ink/ink924.xml"/><Relationship Id="rId2" Type="http://schemas.openxmlformats.org/officeDocument/2006/relationships/image" Target="../media/image2600.png"/><Relationship Id="rId16" Type="http://schemas.openxmlformats.org/officeDocument/2006/relationships/customXml" Target="../ink/ink909.xml"/><Relationship Id="rId20" Type="http://schemas.openxmlformats.org/officeDocument/2006/relationships/customXml" Target="../ink/ink911.xml"/><Relationship Id="rId29" Type="http://schemas.openxmlformats.org/officeDocument/2006/relationships/image" Target="../media/image847.png"/><Relationship Id="rId41" Type="http://schemas.openxmlformats.org/officeDocument/2006/relationships/image" Target="../media/image8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00.png"/><Relationship Id="rId11" Type="http://schemas.openxmlformats.org/officeDocument/2006/relationships/image" Target="../media/image837.png"/><Relationship Id="rId24" Type="http://schemas.openxmlformats.org/officeDocument/2006/relationships/customXml" Target="../ink/ink913.xml"/><Relationship Id="rId32" Type="http://schemas.openxmlformats.org/officeDocument/2006/relationships/customXml" Target="../ink/ink917.xml"/><Relationship Id="rId37" Type="http://schemas.openxmlformats.org/officeDocument/2006/relationships/image" Target="../media/image852.png"/><Relationship Id="rId40" Type="http://schemas.openxmlformats.org/officeDocument/2006/relationships/customXml" Target="../ink/ink921.xml"/><Relationship Id="rId45" Type="http://schemas.openxmlformats.org/officeDocument/2006/relationships/image" Target="../media/image856.png"/><Relationship Id="rId5" Type="http://schemas.openxmlformats.org/officeDocument/2006/relationships/image" Target="../media/image4500.png"/><Relationship Id="rId15" Type="http://schemas.openxmlformats.org/officeDocument/2006/relationships/image" Target="../media/image839.png"/><Relationship Id="rId23" Type="http://schemas.openxmlformats.org/officeDocument/2006/relationships/image" Target="../media/image844.png"/><Relationship Id="rId28" Type="http://schemas.openxmlformats.org/officeDocument/2006/relationships/customXml" Target="../ink/ink915.xml"/><Relationship Id="rId36" Type="http://schemas.openxmlformats.org/officeDocument/2006/relationships/customXml" Target="../ink/ink919.xml"/><Relationship Id="rId49" Type="http://schemas.openxmlformats.org/officeDocument/2006/relationships/image" Target="../media/image858.png"/><Relationship Id="rId10" Type="http://schemas.openxmlformats.org/officeDocument/2006/relationships/customXml" Target="../ink/ink906.xml"/><Relationship Id="rId19" Type="http://schemas.openxmlformats.org/officeDocument/2006/relationships/image" Target="../media/image842.png"/><Relationship Id="rId31" Type="http://schemas.openxmlformats.org/officeDocument/2006/relationships/image" Target="../media/image848.png"/><Relationship Id="rId44" Type="http://schemas.openxmlformats.org/officeDocument/2006/relationships/customXml" Target="../ink/ink923.xml"/><Relationship Id="rId9" Type="http://schemas.openxmlformats.org/officeDocument/2006/relationships/image" Target="../media/image2700.png"/><Relationship Id="rId14" Type="http://schemas.openxmlformats.org/officeDocument/2006/relationships/customXml" Target="../ink/ink908.xml"/><Relationship Id="rId22" Type="http://schemas.openxmlformats.org/officeDocument/2006/relationships/customXml" Target="../ink/ink912.xml"/><Relationship Id="rId27" Type="http://schemas.openxmlformats.org/officeDocument/2006/relationships/image" Target="../media/image846.png"/><Relationship Id="rId30" Type="http://schemas.openxmlformats.org/officeDocument/2006/relationships/customXml" Target="../ink/ink916.xml"/><Relationship Id="rId35" Type="http://schemas.openxmlformats.org/officeDocument/2006/relationships/image" Target="../media/image851.png"/><Relationship Id="rId43" Type="http://schemas.openxmlformats.org/officeDocument/2006/relationships/image" Target="../media/image855.png"/><Relationship Id="rId48" Type="http://schemas.openxmlformats.org/officeDocument/2006/relationships/customXml" Target="../ink/ink9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8.xml"/><Relationship Id="rId13" Type="http://schemas.openxmlformats.org/officeDocument/2006/relationships/image" Target="../media/image864.png"/><Relationship Id="rId18" Type="http://schemas.openxmlformats.org/officeDocument/2006/relationships/customXml" Target="../ink/ink933.xml"/><Relationship Id="rId26" Type="http://schemas.openxmlformats.org/officeDocument/2006/relationships/customXml" Target="../ink/ink937.xml"/><Relationship Id="rId3" Type="http://schemas.openxmlformats.org/officeDocument/2006/relationships/image" Target="../media/image3000.png"/><Relationship Id="rId21" Type="http://schemas.openxmlformats.org/officeDocument/2006/relationships/image" Target="../media/image868.png"/><Relationship Id="rId7" Type="http://schemas.openxmlformats.org/officeDocument/2006/relationships/image" Target="../media/image825.png"/><Relationship Id="rId12" Type="http://schemas.openxmlformats.org/officeDocument/2006/relationships/customXml" Target="../ink/ink930.xml"/><Relationship Id="rId17" Type="http://schemas.openxmlformats.org/officeDocument/2006/relationships/image" Target="../media/image866.png"/><Relationship Id="rId25" Type="http://schemas.openxmlformats.org/officeDocument/2006/relationships/image" Target="../media/image871.png"/><Relationship Id="rId33" Type="http://schemas.openxmlformats.org/officeDocument/2006/relationships/image" Target="../media/image875.png"/><Relationship Id="rId2" Type="http://schemas.openxmlformats.org/officeDocument/2006/relationships/image" Target="../media/image859.png"/><Relationship Id="rId16" Type="http://schemas.openxmlformats.org/officeDocument/2006/relationships/customXml" Target="../ink/ink932.xml"/><Relationship Id="rId20" Type="http://schemas.openxmlformats.org/officeDocument/2006/relationships/customXml" Target="../ink/ink934.xml"/><Relationship Id="rId29" Type="http://schemas.openxmlformats.org/officeDocument/2006/relationships/image" Target="../media/image873.png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927.xml"/><Relationship Id="rId11" Type="http://schemas.openxmlformats.org/officeDocument/2006/relationships/image" Target="../media/image863.png"/><Relationship Id="rId24" Type="http://schemas.openxmlformats.org/officeDocument/2006/relationships/customXml" Target="../ink/ink936.xml"/><Relationship Id="rId32" Type="http://schemas.openxmlformats.org/officeDocument/2006/relationships/customXml" Target="../ink/ink940.xml"/><Relationship Id="rId5" Type="http://schemas.openxmlformats.org/officeDocument/2006/relationships/image" Target="../media/image861.png"/><Relationship Id="rId15" Type="http://schemas.openxmlformats.org/officeDocument/2006/relationships/image" Target="../media/image865.png"/><Relationship Id="rId23" Type="http://schemas.openxmlformats.org/officeDocument/2006/relationships/image" Target="../media/image869.png"/><Relationship Id="rId28" Type="http://schemas.openxmlformats.org/officeDocument/2006/relationships/customXml" Target="../ink/ink938.xml"/><Relationship Id="rId10" Type="http://schemas.openxmlformats.org/officeDocument/2006/relationships/customXml" Target="../ink/ink929.xml"/><Relationship Id="rId19" Type="http://schemas.openxmlformats.org/officeDocument/2006/relationships/image" Target="../media/image867.png"/><Relationship Id="rId31" Type="http://schemas.openxmlformats.org/officeDocument/2006/relationships/image" Target="../media/image874.png"/><Relationship Id="rId4" Type="http://schemas.openxmlformats.org/officeDocument/2006/relationships/customXml" Target="../ink/ink926.xml"/><Relationship Id="rId9" Type="http://schemas.openxmlformats.org/officeDocument/2006/relationships/image" Target="../media/image862.png"/><Relationship Id="rId14" Type="http://schemas.openxmlformats.org/officeDocument/2006/relationships/customXml" Target="../ink/ink931.xml"/><Relationship Id="rId22" Type="http://schemas.openxmlformats.org/officeDocument/2006/relationships/customXml" Target="../ink/ink935.xml"/><Relationship Id="rId27" Type="http://schemas.openxmlformats.org/officeDocument/2006/relationships/image" Target="../media/image872.png"/><Relationship Id="rId30" Type="http://schemas.openxmlformats.org/officeDocument/2006/relationships/customXml" Target="../ink/ink9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6.png"/><Relationship Id="rId13" Type="http://schemas.openxmlformats.org/officeDocument/2006/relationships/customXml" Target="../ink/ink944.xml"/><Relationship Id="rId3" Type="http://schemas.openxmlformats.org/officeDocument/2006/relationships/image" Target="../media/image3400.png"/><Relationship Id="rId7" Type="http://schemas.openxmlformats.org/officeDocument/2006/relationships/customXml" Target="../ink/ink941.xml"/><Relationship Id="rId12" Type="http://schemas.openxmlformats.org/officeDocument/2006/relationships/image" Target="../media/image878.png"/><Relationship Id="rId2" Type="http://schemas.openxmlformats.org/officeDocument/2006/relationships/image" Target="../media/image3100.png"/><Relationship Id="rId16" Type="http://schemas.openxmlformats.org/officeDocument/2006/relationships/image" Target="../media/image8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0.png"/><Relationship Id="rId11" Type="http://schemas.openxmlformats.org/officeDocument/2006/relationships/customXml" Target="../ink/ink943.xml"/><Relationship Id="rId5" Type="http://schemas.openxmlformats.org/officeDocument/2006/relationships/image" Target="../media/image3610.png"/><Relationship Id="rId15" Type="http://schemas.openxmlformats.org/officeDocument/2006/relationships/customXml" Target="../ink/ink945.xml"/><Relationship Id="rId10" Type="http://schemas.openxmlformats.org/officeDocument/2006/relationships/image" Target="../media/image877.png"/><Relationship Id="rId4" Type="http://schemas.openxmlformats.org/officeDocument/2006/relationships/image" Target="../media/image3500.png"/><Relationship Id="rId9" Type="http://schemas.openxmlformats.org/officeDocument/2006/relationships/customXml" Target="../ink/ink942.xml"/><Relationship Id="rId14" Type="http://schemas.openxmlformats.org/officeDocument/2006/relationships/image" Target="../media/image8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9.xml"/><Relationship Id="rId13" Type="http://schemas.openxmlformats.org/officeDocument/2006/relationships/image" Target="../media/image887.png"/><Relationship Id="rId3" Type="http://schemas.openxmlformats.org/officeDocument/2006/relationships/image" Target="../media/image882.png"/><Relationship Id="rId7" Type="http://schemas.openxmlformats.org/officeDocument/2006/relationships/image" Target="../media/image884.png"/><Relationship Id="rId12" Type="http://schemas.openxmlformats.org/officeDocument/2006/relationships/customXml" Target="../ink/ink951.xml"/><Relationship Id="rId2" Type="http://schemas.openxmlformats.org/officeDocument/2006/relationships/customXml" Target="../ink/ink946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948.xml"/><Relationship Id="rId11" Type="http://schemas.openxmlformats.org/officeDocument/2006/relationships/image" Target="../media/image886.png"/><Relationship Id="rId5" Type="http://schemas.openxmlformats.org/officeDocument/2006/relationships/image" Target="../media/image883.png"/><Relationship Id="rId15" Type="http://schemas.openxmlformats.org/officeDocument/2006/relationships/image" Target="../media/image888.png"/><Relationship Id="rId10" Type="http://schemas.openxmlformats.org/officeDocument/2006/relationships/customXml" Target="../ink/ink950.xml"/><Relationship Id="rId4" Type="http://schemas.openxmlformats.org/officeDocument/2006/relationships/customXml" Target="../ink/ink947.xml"/><Relationship Id="rId9" Type="http://schemas.openxmlformats.org/officeDocument/2006/relationships/image" Target="../media/image885.png"/><Relationship Id="rId14" Type="http://schemas.openxmlformats.org/officeDocument/2006/relationships/customXml" Target="../ink/ink9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58.xml"/><Relationship Id="rId18" Type="http://schemas.openxmlformats.org/officeDocument/2006/relationships/image" Target="../media/image897.png"/><Relationship Id="rId26" Type="http://schemas.openxmlformats.org/officeDocument/2006/relationships/image" Target="../media/image903.png"/><Relationship Id="rId39" Type="http://schemas.openxmlformats.org/officeDocument/2006/relationships/customXml" Target="../ink/ink971.xml"/><Relationship Id="rId21" Type="http://schemas.openxmlformats.org/officeDocument/2006/relationships/customXml" Target="../ink/ink962.xml"/><Relationship Id="rId34" Type="http://schemas.openxmlformats.org/officeDocument/2006/relationships/image" Target="../media/image907.png"/><Relationship Id="rId42" Type="http://schemas.openxmlformats.org/officeDocument/2006/relationships/image" Target="../media/image913.png"/><Relationship Id="rId47" Type="http://schemas.openxmlformats.org/officeDocument/2006/relationships/customXml" Target="../ink/ink975.xml"/><Relationship Id="rId50" Type="http://schemas.openxmlformats.org/officeDocument/2006/relationships/image" Target="../media/image917.png"/><Relationship Id="rId55" Type="http://schemas.openxmlformats.org/officeDocument/2006/relationships/customXml" Target="../ink/ink979.xml"/><Relationship Id="rId7" Type="http://schemas.openxmlformats.org/officeDocument/2006/relationships/customXml" Target="../ink/ink955.xml"/><Relationship Id="rId12" Type="http://schemas.openxmlformats.org/officeDocument/2006/relationships/image" Target="../media/image894.png"/><Relationship Id="rId17" Type="http://schemas.openxmlformats.org/officeDocument/2006/relationships/customXml" Target="../ink/ink960.xml"/><Relationship Id="rId25" Type="http://schemas.openxmlformats.org/officeDocument/2006/relationships/customXml" Target="../ink/ink964.xml"/><Relationship Id="rId33" Type="http://schemas.openxmlformats.org/officeDocument/2006/relationships/customXml" Target="../ink/ink968.xml"/><Relationship Id="rId38" Type="http://schemas.openxmlformats.org/officeDocument/2006/relationships/image" Target="../media/image909.png"/><Relationship Id="rId46" Type="http://schemas.openxmlformats.org/officeDocument/2006/relationships/image" Target="../media/image915.png"/><Relationship Id="rId2" Type="http://schemas.openxmlformats.org/officeDocument/2006/relationships/image" Target="../media/image3600.png"/><Relationship Id="rId16" Type="http://schemas.openxmlformats.org/officeDocument/2006/relationships/image" Target="../media/image896.png"/><Relationship Id="rId20" Type="http://schemas.openxmlformats.org/officeDocument/2006/relationships/image" Target="../media/image898.png"/><Relationship Id="rId29" Type="http://schemas.openxmlformats.org/officeDocument/2006/relationships/customXml" Target="../ink/ink966.xml"/><Relationship Id="rId41" Type="http://schemas.openxmlformats.org/officeDocument/2006/relationships/customXml" Target="../ink/ink972.xml"/><Relationship Id="rId54" Type="http://schemas.openxmlformats.org/officeDocument/2006/relationships/image" Target="../media/image9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1.png"/><Relationship Id="rId11" Type="http://schemas.openxmlformats.org/officeDocument/2006/relationships/customXml" Target="../ink/ink957.xml"/><Relationship Id="rId24" Type="http://schemas.openxmlformats.org/officeDocument/2006/relationships/image" Target="../media/image902.png"/><Relationship Id="rId32" Type="http://schemas.openxmlformats.org/officeDocument/2006/relationships/image" Target="../media/image906.png"/><Relationship Id="rId37" Type="http://schemas.openxmlformats.org/officeDocument/2006/relationships/customXml" Target="../ink/ink970.xml"/><Relationship Id="rId40" Type="http://schemas.openxmlformats.org/officeDocument/2006/relationships/image" Target="../media/image912.png"/><Relationship Id="rId45" Type="http://schemas.openxmlformats.org/officeDocument/2006/relationships/customXml" Target="../ink/ink974.xml"/><Relationship Id="rId53" Type="http://schemas.openxmlformats.org/officeDocument/2006/relationships/customXml" Target="../ink/ink978.xml"/><Relationship Id="rId5" Type="http://schemas.openxmlformats.org/officeDocument/2006/relationships/customXml" Target="../ink/ink954.xml"/><Relationship Id="rId15" Type="http://schemas.openxmlformats.org/officeDocument/2006/relationships/customXml" Target="../ink/ink959.xml"/><Relationship Id="rId23" Type="http://schemas.openxmlformats.org/officeDocument/2006/relationships/customXml" Target="../ink/ink963.xml"/><Relationship Id="rId28" Type="http://schemas.openxmlformats.org/officeDocument/2006/relationships/image" Target="../media/image904.png"/><Relationship Id="rId36" Type="http://schemas.openxmlformats.org/officeDocument/2006/relationships/image" Target="../media/image908.png"/><Relationship Id="rId49" Type="http://schemas.openxmlformats.org/officeDocument/2006/relationships/customXml" Target="../ink/ink976.xml"/><Relationship Id="rId10" Type="http://schemas.openxmlformats.org/officeDocument/2006/relationships/image" Target="../media/image893.png"/><Relationship Id="rId19" Type="http://schemas.openxmlformats.org/officeDocument/2006/relationships/customXml" Target="../ink/ink961.xml"/><Relationship Id="rId31" Type="http://schemas.openxmlformats.org/officeDocument/2006/relationships/customXml" Target="../ink/ink967.xml"/><Relationship Id="rId44" Type="http://schemas.openxmlformats.org/officeDocument/2006/relationships/image" Target="../media/image914.png"/><Relationship Id="rId52" Type="http://schemas.openxmlformats.org/officeDocument/2006/relationships/image" Target="../media/image918.png"/><Relationship Id="rId4" Type="http://schemas.openxmlformats.org/officeDocument/2006/relationships/image" Target="../media/image889.png"/><Relationship Id="rId9" Type="http://schemas.openxmlformats.org/officeDocument/2006/relationships/customXml" Target="../ink/ink956.xml"/><Relationship Id="rId14" Type="http://schemas.openxmlformats.org/officeDocument/2006/relationships/image" Target="../media/image895.png"/><Relationship Id="rId22" Type="http://schemas.openxmlformats.org/officeDocument/2006/relationships/image" Target="../media/image899.png"/><Relationship Id="rId27" Type="http://schemas.openxmlformats.org/officeDocument/2006/relationships/customXml" Target="../ink/ink965.xml"/><Relationship Id="rId30" Type="http://schemas.openxmlformats.org/officeDocument/2006/relationships/image" Target="../media/image905.png"/><Relationship Id="rId35" Type="http://schemas.openxmlformats.org/officeDocument/2006/relationships/customXml" Target="../ink/ink969.xml"/><Relationship Id="rId43" Type="http://schemas.openxmlformats.org/officeDocument/2006/relationships/customXml" Target="../ink/ink973.xml"/><Relationship Id="rId48" Type="http://schemas.openxmlformats.org/officeDocument/2006/relationships/image" Target="../media/image916.png"/><Relationship Id="rId56" Type="http://schemas.openxmlformats.org/officeDocument/2006/relationships/image" Target="../media/image921.png"/><Relationship Id="rId8" Type="http://schemas.openxmlformats.org/officeDocument/2006/relationships/image" Target="../media/image892.png"/><Relationship Id="rId51" Type="http://schemas.openxmlformats.org/officeDocument/2006/relationships/customXml" Target="../ink/ink977.xml"/><Relationship Id="rId3" Type="http://schemas.openxmlformats.org/officeDocument/2006/relationships/customXml" Target="../ink/ink9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0.png"/><Relationship Id="rId2" Type="http://schemas.openxmlformats.org/officeDocument/2006/relationships/image" Target="../media/image59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10.png"/><Relationship Id="rId4" Type="http://schemas.openxmlformats.org/officeDocument/2006/relationships/image" Target="../media/image6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00.png"/><Relationship Id="rId5" Type="http://schemas.openxmlformats.org/officeDocument/2006/relationships/image" Target="../media/image6500.png"/><Relationship Id="rId4" Type="http://schemas.openxmlformats.org/officeDocument/2006/relationships/image" Target="../media/image39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3.png"/><Relationship Id="rId13" Type="http://schemas.openxmlformats.org/officeDocument/2006/relationships/customXml" Target="../ink/ink983.xml"/><Relationship Id="rId18" Type="http://schemas.openxmlformats.org/officeDocument/2006/relationships/image" Target="../media/image928.png"/><Relationship Id="rId26" Type="http://schemas.openxmlformats.org/officeDocument/2006/relationships/image" Target="../media/image933.png"/><Relationship Id="rId3" Type="http://schemas.openxmlformats.org/officeDocument/2006/relationships/image" Target="../media/image922.png"/><Relationship Id="rId21" Type="http://schemas.openxmlformats.org/officeDocument/2006/relationships/customXml" Target="../ink/ink987.xml"/><Relationship Id="rId7" Type="http://schemas.openxmlformats.org/officeDocument/2006/relationships/customXml" Target="../ink/ink980.xml"/><Relationship Id="rId12" Type="http://schemas.openxmlformats.org/officeDocument/2006/relationships/image" Target="../media/image925.png"/><Relationship Id="rId17" Type="http://schemas.openxmlformats.org/officeDocument/2006/relationships/customXml" Target="../ink/ink985.xml"/><Relationship Id="rId25" Type="http://schemas.openxmlformats.org/officeDocument/2006/relationships/customXml" Target="../ink/ink989.xml"/><Relationship Id="rId2" Type="http://schemas.openxmlformats.org/officeDocument/2006/relationships/image" Target="../media/image3800.png"/><Relationship Id="rId16" Type="http://schemas.openxmlformats.org/officeDocument/2006/relationships/image" Target="../media/image927.png"/><Relationship Id="rId20" Type="http://schemas.openxmlformats.org/officeDocument/2006/relationships/image" Target="../media/image92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20.png"/><Relationship Id="rId11" Type="http://schemas.openxmlformats.org/officeDocument/2006/relationships/customXml" Target="../ink/ink982.xml"/><Relationship Id="rId24" Type="http://schemas.openxmlformats.org/officeDocument/2006/relationships/image" Target="../media/image932.png"/><Relationship Id="rId5" Type="http://schemas.openxmlformats.org/officeDocument/2006/relationships/image" Target="../media/image4200.png"/><Relationship Id="rId15" Type="http://schemas.openxmlformats.org/officeDocument/2006/relationships/customXml" Target="../ink/ink984.xml"/><Relationship Id="rId23" Type="http://schemas.openxmlformats.org/officeDocument/2006/relationships/customXml" Target="../ink/ink988.xml"/><Relationship Id="rId10" Type="http://schemas.openxmlformats.org/officeDocument/2006/relationships/image" Target="../media/image924.png"/><Relationship Id="rId19" Type="http://schemas.openxmlformats.org/officeDocument/2006/relationships/customXml" Target="../ink/ink986.xml"/><Relationship Id="rId4" Type="http://schemas.openxmlformats.org/officeDocument/2006/relationships/image" Target="../media/image4100.png"/><Relationship Id="rId9" Type="http://schemas.openxmlformats.org/officeDocument/2006/relationships/customXml" Target="../ink/ink981.xml"/><Relationship Id="rId14" Type="http://schemas.openxmlformats.org/officeDocument/2006/relationships/image" Target="../media/image926.png"/><Relationship Id="rId22" Type="http://schemas.openxmlformats.org/officeDocument/2006/relationships/image" Target="../media/image93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95.xml"/><Relationship Id="rId18" Type="http://schemas.openxmlformats.org/officeDocument/2006/relationships/image" Target="../media/image942.png"/><Relationship Id="rId26" Type="http://schemas.openxmlformats.org/officeDocument/2006/relationships/image" Target="../media/image946.png"/><Relationship Id="rId39" Type="http://schemas.openxmlformats.org/officeDocument/2006/relationships/customXml" Target="../ink/ink1008.xml"/><Relationship Id="rId21" Type="http://schemas.openxmlformats.org/officeDocument/2006/relationships/customXml" Target="../ink/ink999.xml"/><Relationship Id="rId34" Type="http://schemas.openxmlformats.org/officeDocument/2006/relationships/image" Target="../media/image951.png"/><Relationship Id="rId42" Type="http://schemas.openxmlformats.org/officeDocument/2006/relationships/image" Target="../media/image955.png"/><Relationship Id="rId47" Type="http://schemas.openxmlformats.org/officeDocument/2006/relationships/customXml" Target="../ink/ink1012.xml"/><Relationship Id="rId50" Type="http://schemas.openxmlformats.org/officeDocument/2006/relationships/image" Target="../media/image959.png"/><Relationship Id="rId55" Type="http://schemas.openxmlformats.org/officeDocument/2006/relationships/customXml" Target="../ink/ink1016.xml"/><Relationship Id="rId7" Type="http://schemas.openxmlformats.org/officeDocument/2006/relationships/customXml" Target="../ink/ink992.xml"/><Relationship Id="rId12" Type="http://schemas.openxmlformats.org/officeDocument/2006/relationships/image" Target="../media/image938.png"/><Relationship Id="rId17" Type="http://schemas.openxmlformats.org/officeDocument/2006/relationships/customXml" Target="../ink/ink997.xml"/><Relationship Id="rId25" Type="http://schemas.openxmlformats.org/officeDocument/2006/relationships/customXml" Target="../ink/ink1001.xml"/><Relationship Id="rId33" Type="http://schemas.openxmlformats.org/officeDocument/2006/relationships/customXml" Target="../ink/ink1005.xml"/><Relationship Id="rId38" Type="http://schemas.openxmlformats.org/officeDocument/2006/relationships/image" Target="../media/image953.png"/><Relationship Id="rId46" Type="http://schemas.openxmlformats.org/officeDocument/2006/relationships/image" Target="../media/image957.png"/><Relationship Id="rId2" Type="http://schemas.openxmlformats.org/officeDocument/2006/relationships/image" Target="../media/image4400.png"/><Relationship Id="rId16" Type="http://schemas.openxmlformats.org/officeDocument/2006/relationships/image" Target="../media/image941.png"/><Relationship Id="rId20" Type="http://schemas.openxmlformats.org/officeDocument/2006/relationships/image" Target="../media/image943.png"/><Relationship Id="rId29" Type="http://schemas.openxmlformats.org/officeDocument/2006/relationships/customXml" Target="../ink/ink1003.xml"/><Relationship Id="rId41" Type="http://schemas.openxmlformats.org/officeDocument/2006/relationships/customXml" Target="../ink/ink1009.xml"/><Relationship Id="rId54" Type="http://schemas.openxmlformats.org/officeDocument/2006/relationships/image" Target="../media/image9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5.png"/><Relationship Id="rId11" Type="http://schemas.openxmlformats.org/officeDocument/2006/relationships/customXml" Target="../ink/ink994.xml"/><Relationship Id="rId24" Type="http://schemas.openxmlformats.org/officeDocument/2006/relationships/image" Target="../media/image945.png"/><Relationship Id="rId32" Type="http://schemas.openxmlformats.org/officeDocument/2006/relationships/image" Target="../media/image949.png"/><Relationship Id="rId37" Type="http://schemas.openxmlformats.org/officeDocument/2006/relationships/customXml" Target="../ink/ink1007.xml"/><Relationship Id="rId40" Type="http://schemas.openxmlformats.org/officeDocument/2006/relationships/image" Target="../media/image954.png"/><Relationship Id="rId45" Type="http://schemas.openxmlformats.org/officeDocument/2006/relationships/customXml" Target="../ink/ink1011.xml"/><Relationship Id="rId53" Type="http://schemas.openxmlformats.org/officeDocument/2006/relationships/customXml" Target="../ink/ink1015.xml"/><Relationship Id="rId5" Type="http://schemas.openxmlformats.org/officeDocument/2006/relationships/customXml" Target="../ink/ink991.xml"/><Relationship Id="rId15" Type="http://schemas.openxmlformats.org/officeDocument/2006/relationships/customXml" Target="../ink/ink996.xml"/><Relationship Id="rId23" Type="http://schemas.openxmlformats.org/officeDocument/2006/relationships/customXml" Target="../ink/ink1000.xml"/><Relationship Id="rId28" Type="http://schemas.openxmlformats.org/officeDocument/2006/relationships/image" Target="../media/image947.png"/><Relationship Id="rId36" Type="http://schemas.openxmlformats.org/officeDocument/2006/relationships/image" Target="../media/image952.png"/><Relationship Id="rId49" Type="http://schemas.openxmlformats.org/officeDocument/2006/relationships/customXml" Target="../ink/ink1013.xml"/><Relationship Id="rId10" Type="http://schemas.openxmlformats.org/officeDocument/2006/relationships/image" Target="../media/image937.png"/><Relationship Id="rId19" Type="http://schemas.openxmlformats.org/officeDocument/2006/relationships/customXml" Target="../ink/ink998.xml"/><Relationship Id="rId31" Type="http://schemas.openxmlformats.org/officeDocument/2006/relationships/customXml" Target="../ink/ink1004.xml"/><Relationship Id="rId44" Type="http://schemas.openxmlformats.org/officeDocument/2006/relationships/image" Target="../media/image956.png"/><Relationship Id="rId52" Type="http://schemas.openxmlformats.org/officeDocument/2006/relationships/image" Target="../media/image961.png"/><Relationship Id="rId4" Type="http://schemas.openxmlformats.org/officeDocument/2006/relationships/image" Target="../media/image934.png"/><Relationship Id="rId9" Type="http://schemas.openxmlformats.org/officeDocument/2006/relationships/customXml" Target="../ink/ink993.xml"/><Relationship Id="rId14" Type="http://schemas.openxmlformats.org/officeDocument/2006/relationships/image" Target="../media/image939.png"/><Relationship Id="rId22" Type="http://schemas.openxmlformats.org/officeDocument/2006/relationships/image" Target="../media/image944.png"/><Relationship Id="rId27" Type="http://schemas.openxmlformats.org/officeDocument/2006/relationships/customXml" Target="../ink/ink1002.xml"/><Relationship Id="rId30" Type="http://schemas.openxmlformats.org/officeDocument/2006/relationships/image" Target="../media/image948.png"/><Relationship Id="rId35" Type="http://schemas.openxmlformats.org/officeDocument/2006/relationships/customXml" Target="../ink/ink1006.xml"/><Relationship Id="rId43" Type="http://schemas.openxmlformats.org/officeDocument/2006/relationships/customXml" Target="../ink/ink1010.xml"/><Relationship Id="rId48" Type="http://schemas.openxmlformats.org/officeDocument/2006/relationships/image" Target="../media/image958.png"/><Relationship Id="rId56" Type="http://schemas.openxmlformats.org/officeDocument/2006/relationships/image" Target="../media/image963.png"/><Relationship Id="rId8" Type="http://schemas.openxmlformats.org/officeDocument/2006/relationships/image" Target="../media/image936.png"/><Relationship Id="rId51" Type="http://schemas.openxmlformats.org/officeDocument/2006/relationships/customXml" Target="../ink/ink1014.xml"/><Relationship Id="rId3" Type="http://schemas.openxmlformats.org/officeDocument/2006/relationships/customXml" Target="../ink/ink99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6.png"/><Relationship Id="rId21" Type="http://schemas.openxmlformats.org/officeDocument/2006/relationships/customXml" Target="../ink/ink1026.xml"/><Relationship Id="rId34" Type="http://schemas.openxmlformats.org/officeDocument/2006/relationships/image" Target="../media/image981.png"/><Relationship Id="rId42" Type="http://schemas.openxmlformats.org/officeDocument/2006/relationships/image" Target="../media/image985.png"/><Relationship Id="rId47" Type="http://schemas.openxmlformats.org/officeDocument/2006/relationships/customXml" Target="../ink/ink1039.xml"/><Relationship Id="rId50" Type="http://schemas.openxmlformats.org/officeDocument/2006/relationships/image" Target="../media/image989.png"/><Relationship Id="rId55" Type="http://schemas.openxmlformats.org/officeDocument/2006/relationships/customXml" Target="../ink/ink1043.xml"/><Relationship Id="rId63" Type="http://schemas.openxmlformats.org/officeDocument/2006/relationships/customXml" Target="../ink/ink1047.xml"/><Relationship Id="rId68" Type="http://schemas.openxmlformats.org/officeDocument/2006/relationships/image" Target="../media/image998.png"/><Relationship Id="rId76" Type="http://schemas.openxmlformats.org/officeDocument/2006/relationships/image" Target="../media/image1004.png"/><Relationship Id="rId84" Type="http://schemas.openxmlformats.org/officeDocument/2006/relationships/image" Target="../media/image1008.png"/><Relationship Id="rId89" Type="http://schemas.openxmlformats.org/officeDocument/2006/relationships/customXml" Target="../ink/ink1060.xml"/><Relationship Id="rId97" Type="http://schemas.openxmlformats.org/officeDocument/2006/relationships/customXml" Target="../ink/ink1064.xml"/><Relationship Id="rId7" Type="http://schemas.openxmlformats.org/officeDocument/2006/relationships/customXml" Target="../ink/ink1019.xml"/><Relationship Id="rId71" Type="http://schemas.openxmlformats.org/officeDocument/2006/relationships/customXml" Target="../ink/ink1051.xml"/><Relationship Id="rId92" Type="http://schemas.openxmlformats.org/officeDocument/2006/relationships/image" Target="../media/image1015.png"/><Relationship Id="rId2" Type="http://schemas.openxmlformats.org/officeDocument/2006/relationships/image" Target="../media/image5300.png"/><Relationship Id="rId16" Type="http://schemas.openxmlformats.org/officeDocument/2006/relationships/image" Target="../media/image971.png"/><Relationship Id="rId29" Type="http://schemas.openxmlformats.org/officeDocument/2006/relationships/customXml" Target="../ink/ink1030.xml"/><Relationship Id="rId11" Type="http://schemas.openxmlformats.org/officeDocument/2006/relationships/customXml" Target="../ink/ink1021.xml"/><Relationship Id="rId24" Type="http://schemas.openxmlformats.org/officeDocument/2006/relationships/image" Target="../media/image975.png"/><Relationship Id="rId32" Type="http://schemas.openxmlformats.org/officeDocument/2006/relationships/image" Target="../media/image979.png"/><Relationship Id="rId37" Type="http://schemas.openxmlformats.org/officeDocument/2006/relationships/customXml" Target="../ink/ink1034.xml"/><Relationship Id="rId40" Type="http://schemas.openxmlformats.org/officeDocument/2006/relationships/image" Target="../media/image984.png"/><Relationship Id="rId45" Type="http://schemas.openxmlformats.org/officeDocument/2006/relationships/customXml" Target="../ink/ink1038.xml"/><Relationship Id="rId53" Type="http://schemas.openxmlformats.org/officeDocument/2006/relationships/customXml" Target="../ink/ink1042.xml"/><Relationship Id="rId58" Type="http://schemas.openxmlformats.org/officeDocument/2006/relationships/image" Target="../media/image993.png"/><Relationship Id="rId66" Type="http://schemas.openxmlformats.org/officeDocument/2006/relationships/image" Target="../media/image997.png"/><Relationship Id="rId74" Type="http://schemas.openxmlformats.org/officeDocument/2006/relationships/image" Target="../media/image1003.png"/><Relationship Id="rId79" Type="http://schemas.openxmlformats.org/officeDocument/2006/relationships/customXml" Target="../ink/ink1055.xml"/><Relationship Id="rId87" Type="http://schemas.openxmlformats.org/officeDocument/2006/relationships/customXml" Target="../ink/ink1059.xml"/><Relationship Id="rId5" Type="http://schemas.openxmlformats.org/officeDocument/2006/relationships/customXml" Target="../ink/ink1018.xml"/><Relationship Id="rId61" Type="http://schemas.openxmlformats.org/officeDocument/2006/relationships/customXml" Target="../ink/ink1046.xml"/><Relationship Id="rId82" Type="http://schemas.openxmlformats.org/officeDocument/2006/relationships/image" Target="../media/image1007.png"/><Relationship Id="rId90" Type="http://schemas.openxmlformats.org/officeDocument/2006/relationships/image" Target="../media/image1014.png"/><Relationship Id="rId95" Type="http://schemas.openxmlformats.org/officeDocument/2006/relationships/customXml" Target="../ink/ink1063.xml"/><Relationship Id="rId19" Type="http://schemas.openxmlformats.org/officeDocument/2006/relationships/customXml" Target="../ink/ink1025.xml"/><Relationship Id="rId14" Type="http://schemas.openxmlformats.org/officeDocument/2006/relationships/image" Target="../media/image969.png"/><Relationship Id="rId22" Type="http://schemas.openxmlformats.org/officeDocument/2006/relationships/image" Target="../media/image974.png"/><Relationship Id="rId27" Type="http://schemas.openxmlformats.org/officeDocument/2006/relationships/customXml" Target="../ink/ink1029.xml"/><Relationship Id="rId30" Type="http://schemas.openxmlformats.org/officeDocument/2006/relationships/image" Target="../media/image978.png"/><Relationship Id="rId35" Type="http://schemas.openxmlformats.org/officeDocument/2006/relationships/customXml" Target="../ink/ink1033.xml"/><Relationship Id="rId43" Type="http://schemas.openxmlformats.org/officeDocument/2006/relationships/customXml" Target="../ink/ink1037.xml"/><Relationship Id="rId48" Type="http://schemas.openxmlformats.org/officeDocument/2006/relationships/image" Target="../media/image988.png"/><Relationship Id="rId56" Type="http://schemas.openxmlformats.org/officeDocument/2006/relationships/image" Target="../media/image992.png"/><Relationship Id="rId64" Type="http://schemas.openxmlformats.org/officeDocument/2006/relationships/image" Target="../media/image996.png"/><Relationship Id="rId69" Type="http://schemas.openxmlformats.org/officeDocument/2006/relationships/customXml" Target="../ink/ink1050.xml"/><Relationship Id="rId77" Type="http://schemas.openxmlformats.org/officeDocument/2006/relationships/customXml" Target="../ink/ink1054.xml"/><Relationship Id="rId8" Type="http://schemas.openxmlformats.org/officeDocument/2006/relationships/image" Target="../media/image966.png"/><Relationship Id="rId51" Type="http://schemas.openxmlformats.org/officeDocument/2006/relationships/customXml" Target="../ink/ink1041.xml"/><Relationship Id="rId72" Type="http://schemas.openxmlformats.org/officeDocument/2006/relationships/image" Target="../media/image1002.png"/><Relationship Id="rId80" Type="http://schemas.openxmlformats.org/officeDocument/2006/relationships/image" Target="../media/image1006.png"/><Relationship Id="rId85" Type="http://schemas.openxmlformats.org/officeDocument/2006/relationships/customXml" Target="../ink/ink1058.xml"/><Relationship Id="rId93" Type="http://schemas.openxmlformats.org/officeDocument/2006/relationships/customXml" Target="../ink/ink1062.xml"/><Relationship Id="rId98" Type="http://schemas.openxmlformats.org/officeDocument/2006/relationships/image" Target="../media/image1018.png"/><Relationship Id="rId3" Type="http://schemas.openxmlformats.org/officeDocument/2006/relationships/customXml" Target="../ink/ink1017.xml"/><Relationship Id="rId12" Type="http://schemas.openxmlformats.org/officeDocument/2006/relationships/image" Target="../media/image968.png"/><Relationship Id="rId17" Type="http://schemas.openxmlformats.org/officeDocument/2006/relationships/customXml" Target="../ink/ink1024.xml"/><Relationship Id="rId25" Type="http://schemas.openxmlformats.org/officeDocument/2006/relationships/customXml" Target="../ink/ink1028.xml"/><Relationship Id="rId33" Type="http://schemas.openxmlformats.org/officeDocument/2006/relationships/customXml" Target="../ink/ink1032.xml"/><Relationship Id="rId38" Type="http://schemas.openxmlformats.org/officeDocument/2006/relationships/image" Target="../media/image983.png"/><Relationship Id="rId46" Type="http://schemas.openxmlformats.org/officeDocument/2006/relationships/image" Target="../media/image987.png"/><Relationship Id="rId59" Type="http://schemas.openxmlformats.org/officeDocument/2006/relationships/customXml" Target="../ink/ink1045.xml"/><Relationship Id="rId67" Type="http://schemas.openxmlformats.org/officeDocument/2006/relationships/customXml" Target="../ink/ink1049.xml"/><Relationship Id="rId20" Type="http://schemas.openxmlformats.org/officeDocument/2006/relationships/image" Target="../media/image973.png"/><Relationship Id="rId41" Type="http://schemas.openxmlformats.org/officeDocument/2006/relationships/customXml" Target="../ink/ink1036.xml"/><Relationship Id="rId54" Type="http://schemas.openxmlformats.org/officeDocument/2006/relationships/image" Target="../media/image991.png"/><Relationship Id="rId62" Type="http://schemas.openxmlformats.org/officeDocument/2006/relationships/image" Target="../media/image995.png"/><Relationship Id="rId70" Type="http://schemas.openxmlformats.org/officeDocument/2006/relationships/image" Target="../media/image999.png"/><Relationship Id="rId75" Type="http://schemas.openxmlformats.org/officeDocument/2006/relationships/customXml" Target="../ink/ink1053.xml"/><Relationship Id="rId83" Type="http://schemas.openxmlformats.org/officeDocument/2006/relationships/customXml" Target="../ink/ink1057.xml"/><Relationship Id="rId88" Type="http://schemas.openxmlformats.org/officeDocument/2006/relationships/image" Target="../media/image1013.png"/><Relationship Id="rId91" Type="http://schemas.openxmlformats.org/officeDocument/2006/relationships/customXml" Target="../ink/ink1061.xml"/><Relationship Id="rId96" Type="http://schemas.openxmlformats.org/officeDocument/2006/relationships/image" Target="../media/image10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5.png"/><Relationship Id="rId15" Type="http://schemas.openxmlformats.org/officeDocument/2006/relationships/customXml" Target="../ink/ink1023.xml"/><Relationship Id="rId23" Type="http://schemas.openxmlformats.org/officeDocument/2006/relationships/customXml" Target="../ink/ink1027.xml"/><Relationship Id="rId28" Type="http://schemas.openxmlformats.org/officeDocument/2006/relationships/image" Target="../media/image977.png"/><Relationship Id="rId36" Type="http://schemas.openxmlformats.org/officeDocument/2006/relationships/image" Target="../media/image982.png"/><Relationship Id="rId49" Type="http://schemas.openxmlformats.org/officeDocument/2006/relationships/customXml" Target="../ink/ink1040.xml"/><Relationship Id="rId57" Type="http://schemas.openxmlformats.org/officeDocument/2006/relationships/customXml" Target="../ink/ink1044.xml"/><Relationship Id="rId10" Type="http://schemas.openxmlformats.org/officeDocument/2006/relationships/image" Target="../media/image967.png"/><Relationship Id="rId31" Type="http://schemas.openxmlformats.org/officeDocument/2006/relationships/customXml" Target="../ink/ink1031.xml"/><Relationship Id="rId44" Type="http://schemas.openxmlformats.org/officeDocument/2006/relationships/image" Target="../media/image986.png"/><Relationship Id="rId52" Type="http://schemas.openxmlformats.org/officeDocument/2006/relationships/image" Target="../media/image990.png"/><Relationship Id="rId60" Type="http://schemas.openxmlformats.org/officeDocument/2006/relationships/image" Target="../media/image994.png"/><Relationship Id="rId65" Type="http://schemas.openxmlformats.org/officeDocument/2006/relationships/customXml" Target="../ink/ink1048.xml"/><Relationship Id="rId73" Type="http://schemas.openxmlformats.org/officeDocument/2006/relationships/customXml" Target="../ink/ink1052.xml"/><Relationship Id="rId78" Type="http://schemas.openxmlformats.org/officeDocument/2006/relationships/image" Target="../media/image1005.png"/><Relationship Id="rId81" Type="http://schemas.openxmlformats.org/officeDocument/2006/relationships/customXml" Target="../ink/ink1056.xml"/><Relationship Id="rId86" Type="http://schemas.openxmlformats.org/officeDocument/2006/relationships/image" Target="../media/image1009.png"/><Relationship Id="rId94" Type="http://schemas.openxmlformats.org/officeDocument/2006/relationships/image" Target="../media/image1016.png"/><Relationship Id="rId4" Type="http://schemas.openxmlformats.org/officeDocument/2006/relationships/image" Target="../media/image964.png"/><Relationship Id="rId9" Type="http://schemas.openxmlformats.org/officeDocument/2006/relationships/customXml" Target="../ink/ink1020.xml"/><Relationship Id="rId13" Type="http://schemas.openxmlformats.org/officeDocument/2006/relationships/customXml" Target="../ink/ink1022.xml"/><Relationship Id="rId18" Type="http://schemas.openxmlformats.org/officeDocument/2006/relationships/image" Target="../media/image972.png"/><Relationship Id="rId39" Type="http://schemas.openxmlformats.org/officeDocument/2006/relationships/customXml" Target="../ink/ink1035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.png"/><Relationship Id="rId117" Type="http://schemas.openxmlformats.org/officeDocument/2006/relationships/customXml" Target="../ink/ink59.xml"/><Relationship Id="rId21" Type="http://schemas.openxmlformats.org/officeDocument/2006/relationships/customXml" Target="../ink/ink10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7.png"/><Relationship Id="rId112" Type="http://schemas.openxmlformats.org/officeDocument/2006/relationships/image" Target="../media/image58.png"/><Relationship Id="rId133" Type="http://schemas.openxmlformats.org/officeDocument/2006/relationships/customXml" Target="../ink/ink68.xml"/><Relationship Id="rId16" Type="http://schemas.openxmlformats.org/officeDocument/2006/relationships/image" Target="../media/image12.png"/><Relationship Id="rId107" Type="http://schemas.openxmlformats.org/officeDocument/2006/relationships/customXml" Target="../ink/ink54.xml"/><Relationship Id="rId11" Type="http://schemas.openxmlformats.org/officeDocument/2006/relationships/customXml" Target="../ink/ink5.xml"/><Relationship Id="rId32" Type="http://schemas.openxmlformats.org/officeDocument/2006/relationships/image" Target="../media/image20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customXml" Target="../ink/ink37.xml"/><Relationship Id="rId79" Type="http://schemas.openxmlformats.org/officeDocument/2006/relationships/image" Target="../media/image42.png"/><Relationship Id="rId102" Type="http://schemas.openxmlformats.org/officeDocument/2006/relationships/image" Target="../media/image53.png"/><Relationship Id="rId123" Type="http://schemas.openxmlformats.org/officeDocument/2006/relationships/image" Target="../media/image63.png"/><Relationship Id="rId128" Type="http://schemas.openxmlformats.org/officeDocument/2006/relationships/customXml" Target="../ink/ink65.xml"/><Relationship Id="rId5" Type="http://schemas.openxmlformats.org/officeDocument/2006/relationships/customXml" Target="../ink/ink2.xml"/><Relationship Id="rId90" Type="http://schemas.openxmlformats.org/officeDocument/2006/relationships/customXml" Target="../ink/ink45.xml"/><Relationship Id="rId95" Type="http://schemas.openxmlformats.org/officeDocument/2006/relationships/image" Target="../media/image50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3.xml"/><Relationship Id="rId30" Type="http://schemas.openxmlformats.org/officeDocument/2006/relationships/image" Target="../media/image19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56" Type="http://schemas.openxmlformats.org/officeDocument/2006/relationships/image" Target="../media/image32.png"/><Relationship Id="rId64" Type="http://schemas.openxmlformats.org/officeDocument/2006/relationships/image" Target="../media/image36.png"/><Relationship Id="rId69" Type="http://schemas.openxmlformats.org/officeDocument/2006/relationships/image" Target="../media/image38.png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105" Type="http://schemas.openxmlformats.org/officeDocument/2006/relationships/customXml" Target="../ink/ink53.xml"/><Relationship Id="rId113" Type="http://schemas.openxmlformats.org/officeDocument/2006/relationships/customXml" Target="../ink/ink57.xml"/><Relationship Id="rId118" Type="http://schemas.openxmlformats.org/officeDocument/2006/relationships/image" Target="../media/image61.png"/><Relationship Id="rId126" Type="http://schemas.openxmlformats.org/officeDocument/2006/relationships/customXml" Target="../ink/ink64.xml"/><Relationship Id="rId134" Type="http://schemas.openxmlformats.org/officeDocument/2006/relationships/image" Target="../media/image68.png"/><Relationship Id="rId8" Type="http://schemas.openxmlformats.org/officeDocument/2006/relationships/image" Target="../media/image8.png"/><Relationship Id="rId51" Type="http://schemas.openxmlformats.org/officeDocument/2006/relationships/customXml" Target="../ink/ink25.xml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5.png"/><Relationship Id="rId93" Type="http://schemas.openxmlformats.org/officeDocument/2006/relationships/image" Target="../media/image49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3" Type="http://schemas.openxmlformats.org/officeDocument/2006/relationships/image" Target="../media/image4.emf"/><Relationship Id="rId12" Type="http://schemas.openxmlformats.org/officeDocument/2006/relationships/image" Target="../media/image1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image" Target="../media/image37.png"/><Relationship Id="rId103" Type="http://schemas.openxmlformats.org/officeDocument/2006/relationships/customXml" Target="../ink/ink52.xml"/><Relationship Id="rId108" Type="http://schemas.openxmlformats.org/officeDocument/2006/relationships/image" Target="../media/image56.png"/><Relationship Id="rId116" Type="http://schemas.openxmlformats.org/officeDocument/2006/relationships/image" Target="../media/image60.png"/><Relationship Id="rId124" Type="http://schemas.openxmlformats.org/officeDocument/2006/relationships/customXml" Target="../ink/ink63.xml"/><Relationship Id="rId129" Type="http://schemas.openxmlformats.org/officeDocument/2006/relationships/image" Target="../media/image66.png"/><Relationship Id="rId20" Type="http://schemas.openxmlformats.org/officeDocument/2006/relationships/image" Target="../media/image14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customXml" Target="../ink/ink35.xml"/><Relationship Id="rId75" Type="http://schemas.openxmlformats.org/officeDocument/2006/relationships/image" Target="../media/image40.png"/><Relationship Id="rId83" Type="http://schemas.openxmlformats.org/officeDocument/2006/relationships/image" Target="../media/image44.png"/><Relationship Id="rId88" Type="http://schemas.openxmlformats.org/officeDocument/2006/relationships/customXml" Target="../ink/ink44.xml"/><Relationship Id="rId91" Type="http://schemas.openxmlformats.org/officeDocument/2006/relationships/image" Target="../media/image48.png"/><Relationship Id="rId96" Type="http://schemas.openxmlformats.org/officeDocument/2006/relationships/customXml" Target="../ink/ink48.xml"/><Relationship Id="rId111" Type="http://schemas.openxmlformats.org/officeDocument/2006/relationships/customXml" Target="../ink/ink56.xml"/><Relationship Id="rId13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5.png"/><Relationship Id="rId114" Type="http://schemas.openxmlformats.org/officeDocument/2006/relationships/image" Target="../media/image59.png"/><Relationship Id="rId119" Type="http://schemas.openxmlformats.org/officeDocument/2006/relationships/customXml" Target="../ink/ink60.xml"/><Relationship Id="rId127" Type="http://schemas.openxmlformats.org/officeDocument/2006/relationships/image" Target="../media/image65.png"/><Relationship Id="rId10" Type="http://schemas.openxmlformats.org/officeDocument/2006/relationships/image" Target="../media/image9.png"/><Relationship Id="rId31" Type="http://schemas.openxmlformats.org/officeDocument/2006/relationships/customXml" Target="../ink/ink15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image" Target="../media/image39.png"/><Relationship Id="rId78" Type="http://schemas.openxmlformats.org/officeDocument/2006/relationships/customXml" Target="../ink/ink39.xml"/><Relationship Id="rId81" Type="http://schemas.openxmlformats.org/officeDocument/2006/relationships/image" Target="../media/image43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52.png"/><Relationship Id="rId101" Type="http://schemas.openxmlformats.org/officeDocument/2006/relationships/customXml" Target="../ink/ink51.xml"/><Relationship Id="rId122" Type="http://schemas.openxmlformats.org/officeDocument/2006/relationships/customXml" Target="../ink/ink62.xml"/><Relationship Id="rId130" Type="http://schemas.openxmlformats.org/officeDocument/2006/relationships/customXml" Target="../ink/ink66.xml"/><Relationship Id="rId135" Type="http://schemas.openxmlformats.org/officeDocument/2006/relationships/customXml" Target="../ink/ink69.xml"/><Relationship Id="rId4" Type="http://schemas.openxmlformats.org/officeDocument/2006/relationships/image" Target="../media/image5.emf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3.png"/><Relationship Id="rId39" Type="http://schemas.openxmlformats.org/officeDocument/2006/relationships/customXml" Target="../ink/ink19.xml"/><Relationship Id="rId109" Type="http://schemas.openxmlformats.org/officeDocument/2006/relationships/customXml" Target="../ink/ink55.xml"/><Relationship Id="rId34" Type="http://schemas.openxmlformats.org/officeDocument/2006/relationships/image" Target="../media/image21.png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customXml" Target="../ink/ink38.xml"/><Relationship Id="rId97" Type="http://schemas.openxmlformats.org/officeDocument/2006/relationships/image" Target="../media/image51.png"/><Relationship Id="rId104" Type="http://schemas.openxmlformats.org/officeDocument/2006/relationships/image" Target="../media/image54.png"/><Relationship Id="rId120" Type="http://schemas.openxmlformats.org/officeDocument/2006/relationships/image" Target="../media/image62.png"/><Relationship Id="rId125" Type="http://schemas.openxmlformats.org/officeDocument/2006/relationships/image" Target="../media/image64.png"/><Relationship Id="rId7" Type="http://schemas.openxmlformats.org/officeDocument/2006/relationships/customXml" Target="../ink/ink3.xml"/><Relationship Id="rId71" Type="http://schemas.openxmlformats.org/officeDocument/2006/relationships/image" Target="../media/image6.png"/><Relationship Id="rId92" Type="http://schemas.openxmlformats.org/officeDocument/2006/relationships/customXml" Target="../ink/ink46.xml"/><Relationship Id="rId2" Type="http://schemas.openxmlformats.org/officeDocument/2006/relationships/image" Target="../media/image3.emf"/><Relationship Id="rId29" Type="http://schemas.openxmlformats.org/officeDocument/2006/relationships/customXml" Target="../ink/ink14.xml"/><Relationship Id="rId24" Type="http://schemas.openxmlformats.org/officeDocument/2006/relationships/image" Target="../media/image16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customXml" Target="../ink/ink33.xml"/><Relationship Id="rId87" Type="http://schemas.openxmlformats.org/officeDocument/2006/relationships/image" Target="../media/image46.png"/><Relationship Id="rId110" Type="http://schemas.openxmlformats.org/officeDocument/2006/relationships/image" Target="../media/image57.png"/><Relationship Id="rId115" Type="http://schemas.openxmlformats.org/officeDocument/2006/relationships/customXml" Target="../ink/ink58.xml"/><Relationship Id="rId131" Type="http://schemas.openxmlformats.org/officeDocument/2006/relationships/customXml" Target="../ink/ink67.xml"/><Relationship Id="rId136" Type="http://schemas.openxmlformats.org/officeDocument/2006/relationships/image" Target="../media/image69.png"/><Relationship Id="rId61" Type="http://schemas.openxmlformats.org/officeDocument/2006/relationships/customXml" Target="../ink/ink30.xml"/><Relationship Id="rId82" Type="http://schemas.openxmlformats.org/officeDocument/2006/relationships/customXml" Target="../ink/ink41.xml"/><Relationship Id="rId19" Type="http://schemas.openxmlformats.org/officeDocument/2006/relationships/customXml" Target="../ink/ink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2.png"/><Relationship Id="rId117" Type="http://schemas.openxmlformats.org/officeDocument/2006/relationships/customXml" Target="../ink/ink1122.xml"/><Relationship Id="rId21" Type="http://schemas.openxmlformats.org/officeDocument/2006/relationships/customXml" Target="../ink/ink1074.xml"/><Relationship Id="rId42" Type="http://schemas.openxmlformats.org/officeDocument/2006/relationships/image" Target="../media/image1041.png"/><Relationship Id="rId47" Type="http://schemas.openxmlformats.org/officeDocument/2006/relationships/customXml" Target="../ink/ink1087.xml"/><Relationship Id="rId63" Type="http://schemas.openxmlformats.org/officeDocument/2006/relationships/customXml" Target="../ink/ink1095.xml"/><Relationship Id="rId68" Type="http://schemas.openxmlformats.org/officeDocument/2006/relationships/image" Target="../media/image1055.png"/><Relationship Id="rId84" Type="http://schemas.openxmlformats.org/officeDocument/2006/relationships/image" Target="../media/image1064.png"/><Relationship Id="rId89" Type="http://schemas.openxmlformats.org/officeDocument/2006/relationships/customXml" Target="../ink/ink1108.xml"/><Relationship Id="rId112" Type="http://schemas.openxmlformats.org/officeDocument/2006/relationships/image" Target="../media/image1078.png"/><Relationship Id="rId16" Type="http://schemas.openxmlformats.org/officeDocument/2006/relationships/image" Target="../media/image1026.png"/><Relationship Id="rId107" Type="http://schemas.openxmlformats.org/officeDocument/2006/relationships/customXml" Target="../ink/ink1117.xml"/><Relationship Id="rId11" Type="http://schemas.openxmlformats.org/officeDocument/2006/relationships/customXml" Target="../ink/ink1069.xml"/><Relationship Id="rId32" Type="http://schemas.openxmlformats.org/officeDocument/2006/relationships/image" Target="../media/image1035.png"/><Relationship Id="rId37" Type="http://schemas.openxmlformats.org/officeDocument/2006/relationships/customXml" Target="../ink/ink1082.xml"/><Relationship Id="rId53" Type="http://schemas.openxmlformats.org/officeDocument/2006/relationships/customXml" Target="../ink/ink1090.xml"/><Relationship Id="rId58" Type="http://schemas.openxmlformats.org/officeDocument/2006/relationships/image" Target="../media/image1049.png"/><Relationship Id="rId74" Type="http://schemas.openxmlformats.org/officeDocument/2006/relationships/image" Target="../media/image1058.png"/><Relationship Id="rId79" Type="http://schemas.openxmlformats.org/officeDocument/2006/relationships/customXml" Target="../ink/ink1103.xml"/><Relationship Id="rId102" Type="http://schemas.openxmlformats.org/officeDocument/2006/relationships/image" Target="../media/image1073.png"/><Relationship Id="rId123" Type="http://schemas.openxmlformats.org/officeDocument/2006/relationships/customXml" Target="../ink/ink1125.xml"/><Relationship Id="rId128" Type="http://schemas.openxmlformats.org/officeDocument/2006/relationships/image" Target="../media/image1087.png"/><Relationship Id="rId5" Type="http://schemas.openxmlformats.org/officeDocument/2006/relationships/customXml" Target="../ink/ink1066.xml"/><Relationship Id="rId90" Type="http://schemas.openxmlformats.org/officeDocument/2006/relationships/image" Target="../media/image1067.png"/><Relationship Id="rId95" Type="http://schemas.openxmlformats.org/officeDocument/2006/relationships/customXml" Target="../ink/ink1111.xml"/><Relationship Id="rId19" Type="http://schemas.openxmlformats.org/officeDocument/2006/relationships/customXml" Target="../ink/ink1073.xml"/><Relationship Id="rId14" Type="http://schemas.openxmlformats.org/officeDocument/2006/relationships/image" Target="../media/image1025.png"/><Relationship Id="rId22" Type="http://schemas.openxmlformats.org/officeDocument/2006/relationships/image" Target="../media/image1029.png"/><Relationship Id="rId27" Type="http://schemas.openxmlformats.org/officeDocument/2006/relationships/customXml" Target="../ink/ink1077.xml"/><Relationship Id="rId30" Type="http://schemas.openxmlformats.org/officeDocument/2006/relationships/image" Target="../media/image1034.png"/><Relationship Id="rId35" Type="http://schemas.openxmlformats.org/officeDocument/2006/relationships/customXml" Target="../ink/ink1081.xml"/><Relationship Id="rId43" Type="http://schemas.openxmlformats.org/officeDocument/2006/relationships/customXml" Target="../ink/ink1085.xml"/><Relationship Id="rId48" Type="http://schemas.openxmlformats.org/officeDocument/2006/relationships/image" Target="../media/image1044.png"/><Relationship Id="rId56" Type="http://schemas.openxmlformats.org/officeDocument/2006/relationships/image" Target="../media/image1048.png"/><Relationship Id="rId64" Type="http://schemas.openxmlformats.org/officeDocument/2006/relationships/image" Target="../media/image1053.png"/><Relationship Id="rId69" Type="http://schemas.openxmlformats.org/officeDocument/2006/relationships/customXml" Target="../ink/ink1098.xml"/><Relationship Id="rId77" Type="http://schemas.openxmlformats.org/officeDocument/2006/relationships/customXml" Target="../ink/ink1102.xml"/><Relationship Id="rId100" Type="http://schemas.openxmlformats.org/officeDocument/2006/relationships/image" Target="../media/image1072.png"/><Relationship Id="rId105" Type="http://schemas.openxmlformats.org/officeDocument/2006/relationships/customXml" Target="../ink/ink1116.xml"/><Relationship Id="rId113" Type="http://schemas.openxmlformats.org/officeDocument/2006/relationships/customXml" Target="../ink/ink1120.xml"/><Relationship Id="rId118" Type="http://schemas.openxmlformats.org/officeDocument/2006/relationships/image" Target="../media/image1082.png"/><Relationship Id="rId126" Type="http://schemas.openxmlformats.org/officeDocument/2006/relationships/image" Target="../media/image1086.png"/><Relationship Id="rId8" Type="http://schemas.openxmlformats.org/officeDocument/2006/relationships/image" Target="../media/image1022.png"/><Relationship Id="rId51" Type="http://schemas.openxmlformats.org/officeDocument/2006/relationships/customXml" Target="../ink/ink1089.xml"/><Relationship Id="rId72" Type="http://schemas.openxmlformats.org/officeDocument/2006/relationships/image" Target="../media/image1057.png"/><Relationship Id="rId80" Type="http://schemas.openxmlformats.org/officeDocument/2006/relationships/image" Target="../media/image1062.png"/><Relationship Id="rId85" Type="http://schemas.openxmlformats.org/officeDocument/2006/relationships/customXml" Target="../ink/ink1106.xml"/><Relationship Id="rId93" Type="http://schemas.openxmlformats.org/officeDocument/2006/relationships/customXml" Target="../ink/ink1110.xml"/><Relationship Id="rId98" Type="http://schemas.openxmlformats.org/officeDocument/2006/relationships/image" Target="../media/image1071.png"/><Relationship Id="rId121" Type="http://schemas.openxmlformats.org/officeDocument/2006/relationships/customXml" Target="../ink/ink1124.xml"/><Relationship Id="rId3" Type="http://schemas.openxmlformats.org/officeDocument/2006/relationships/customXml" Target="../ink/ink1065.xml"/><Relationship Id="rId12" Type="http://schemas.openxmlformats.org/officeDocument/2006/relationships/image" Target="../media/image1024.png"/><Relationship Id="rId17" Type="http://schemas.openxmlformats.org/officeDocument/2006/relationships/customXml" Target="../ink/ink1072.xml"/><Relationship Id="rId25" Type="http://schemas.openxmlformats.org/officeDocument/2006/relationships/customXml" Target="../ink/ink1076.xml"/><Relationship Id="rId33" Type="http://schemas.openxmlformats.org/officeDocument/2006/relationships/customXml" Target="../ink/ink1080.xml"/><Relationship Id="rId38" Type="http://schemas.openxmlformats.org/officeDocument/2006/relationships/image" Target="../media/image1038.png"/><Relationship Id="rId46" Type="http://schemas.openxmlformats.org/officeDocument/2006/relationships/image" Target="../media/image1043.png"/><Relationship Id="rId59" Type="http://schemas.openxmlformats.org/officeDocument/2006/relationships/customXml" Target="../ink/ink1093.xml"/><Relationship Id="rId67" Type="http://schemas.openxmlformats.org/officeDocument/2006/relationships/customXml" Target="../ink/ink1097.xml"/><Relationship Id="rId103" Type="http://schemas.openxmlformats.org/officeDocument/2006/relationships/customXml" Target="../ink/ink1115.xml"/><Relationship Id="rId108" Type="http://schemas.openxmlformats.org/officeDocument/2006/relationships/image" Target="../media/image1076.png"/><Relationship Id="rId116" Type="http://schemas.openxmlformats.org/officeDocument/2006/relationships/image" Target="../media/image1081.png"/><Relationship Id="rId124" Type="http://schemas.openxmlformats.org/officeDocument/2006/relationships/image" Target="../media/image1085.png"/><Relationship Id="rId129" Type="http://schemas.openxmlformats.org/officeDocument/2006/relationships/customXml" Target="../ink/ink1128.xml"/><Relationship Id="rId20" Type="http://schemas.openxmlformats.org/officeDocument/2006/relationships/image" Target="../media/image1028.png"/><Relationship Id="rId41" Type="http://schemas.openxmlformats.org/officeDocument/2006/relationships/customXml" Target="../ink/ink1084.xml"/><Relationship Id="rId54" Type="http://schemas.openxmlformats.org/officeDocument/2006/relationships/image" Target="../media/image1047.png"/><Relationship Id="rId62" Type="http://schemas.openxmlformats.org/officeDocument/2006/relationships/image" Target="../media/image1052.png"/><Relationship Id="rId70" Type="http://schemas.openxmlformats.org/officeDocument/2006/relationships/image" Target="../media/image1056.png"/><Relationship Id="rId75" Type="http://schemas.openxmlformats.org/officeDocument/2006/relationships/customXml" Target="../ink/ink1101.xml"/><Relationship Id="rId83" Type="http://schemas.openxmlformats.org/officeDocument/2006/relationships/customXml" Target="../ink/ink1105.xml"/><Relationship Id="rId88" Type="http://schemas.openxmlformats.org/officeDocument/2006/relationships/image" Target="../media/image1066.png"/><Relationship Id="rId91" Type="http://schemas.openxmlformats.org/officeDocument/2006/relationships/customXml" Target="../ink/ink1109.xml"/><Relationship Id="rId96" Type="http://schemas.openxmlformats.org/officeDocument/2006/relationships/image" Target="../media/image1069.png"/><Relationship Id="rId111" Type="http://schemas.openxmlformats.org/officeDocument/2006/relationships/customXml" Target="../ink/ink1119.xml"/><Relationship Id="rId132" Type="http://schemas.openxmlformats.org/officeDocument/2006/relationships/image" Target="../media/image10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1.png"/><Relationship Id="rId15" Type="http://schemas.openxmlformats.org/officeDocument/2006/relationships/customXml" Target="../ink/ink1071.xml"/><Relationship Id="rId23" Type="http://schemas.openxmlformats.org/officeDocument/2006/relationships/customXml" Target="../ink/ink1075.xml"/><Relationship Id="rId28" Type="http://schemas.openxmlformats.org/officeDocument/2006/relationships/image" Target="../media/image1033.png"/><Relationship Id="rId36" Type="http://schemas.openxmlformats.org/officeDocument/2006/relationships/image" Target="../media/image1037.png"/><Relationship Id="rId49" Type="http://schemas.openxmlformats.org/officeDocument/2006/relationships/customXml" Target="../ink/ink1088.xml"/><Relationship Id="rId57" Type="http://schemas.openxmlformats.org/officeDocument/2006/relationships/customXml" Target="../ink/ink1092.xml"/><Relationship Id="rId106" Type="http://schemas.openxmlformats.org/officeDocument/2006/relationships/image" Target="../media/image1075.png"/><Relationship Id="rId114" Type="http://schemas.openxmlformats.org/officeDocument/2006/relationships/image" Target="../media/image1079.png"/><Relationship Id="rId119" Type="http://schemas.openxmlformats.org/officeDocument/2006/relationships/customXml" Target="../ink/ink1123.xml"/><Relationship Id="rId127" Type="http://schemas.openxmlformats.org/officeDocument/2006/relationships/customXml" Target="../ink/ink1127.xml"/><Relationship Id="rId10" Type="http://schemas.openxmlformats.org/officeDocument/2006/relationships/image" Target="../media/image1023.png"/><Relationship Id="rId31" Type="http://schemas.openxmlformats.org/officeDocument/2006/relationships/customXml" Target="../ink/ink1079.xml"/><Relationship Id="rId44" Type="http://schemas.openxmlformats.org/officeDocument/2006/relationships/image" Target="../media/image1042.png"/><Relationship Id="rId52" Type="http://schemas.openxmlformats.org/officeDocument/2006/relationships/image" Target="../media/image1046.png"/><Relationship Id="rId60" Type="http://schemas.openxmlformats.org/officeDocument/2006/relationships/image" Target="../media/image1051.png"/><Relationship Id="rId65" Type="http://schemas.openxmlformats.org/officeDocument/2006/relationships/customXml" Target="../ink/ink1096.xml"/><Relationship Id="rId73" Type="http://schemas.openxmlformats.org/officeDocument/2006/relationships/customXml" Target="../ink/ink1100.xml"/><Relationship Id="rId78" Type="http://schemas.openxmlformats.org/officeDocument/2006/relationships/image" Target="../media/image1061.png"/><Relationship Id="rId81" Type="http://schemas.openxmlformats.org/officeDocument/2006/relationships/customXml" Target="../ink/ink1104.xml"/><Relationship Id="rId86" Type="http://schemas.openxmlformats.org/officeDocument/2006/relationships/image" Target="../media/image1065.png"/><Relationship Id="rId94" Type="http://schemas.openxmlformats.org/officeDocument/2006/relationships/image" Target="../media/image1068.png"/><Relationship Id="rId99" Type="http://schemas.openxmlformats.org/officeDocument/2006/relationships/customXml" Target="../ink/ink1113.xml"/><Relationship Id="rId101" Type="http://schemas.openxmlformats.org/officeDocument/2006/relationships/customXml" Target="../ink/ink1114.xml"/><Relationship Id="rId122" Type="http://schemas.openxmlformats.org/officeDocument/2006/relationships/image" Target="../media/image1084.png"/><Relationship Id="rId130" Type="http://schemas.openxmlformats.org/officeDocument/2006/relationships/image" Target="../media/image1088.png"/><Relationship Id="rId4" Type="http://schemas.openxmlformats.org/officeDocument/2006/relationships/image" Target="../media/image1019.png"/><Relationship Id="rId9" Type="http://schemas.openxmlformats.org/officeDocument/2006/relationships/customXml" Target="../ink/ink1068.xml"/><Relationship Id="rId13" Type="http://schemas.openxmlformats.org/officeDocument/2006/relationships/customXml" Target="../ink/ink1070.xml"/><Relationship Id="rId18" Type="http://schemas.openxmlformats.org/officeDocument/2006/relationships/image" Target="../media/image1027.png"/><Relationship Id="rId39" Type="http://schemas.openxmlformats.org/officeDocument/2006/relationships/customXml" Target="../ink/ink1083.xml"/><Relationship Id="rId109" Type="http://schemas.openxmlformats.org/officeDocument/2006/relationships/customXml" Target="../ink/ink1118.xml"/><Relationship Id="rId34" Type="http://schemas.openxmlformats.org/officeDocument/2006/relationships/image" Target="../media/image1036.png"/><Relationship Id="rId50" Type="http://schemas.openxmlformats.org/officeDocument/2006/relationships/image" Target="../media/image1045.png"/><Relationship Id="rId55" Type="http://schemas.openxmlformats.org/officeDocument/2006/relationships/customXml" Target="../ink/ink1091.xml"/><Relationship Id="rId76" Type="http://schemas.openxmlformats.org/officeDocument/2006/relationships/image" Target="../media/image1059.png"/><Relationship Id="rId97" Type="http://schemas.openxmlformats.org/officeDocument/2006/relationships/customXml" Target="../ink/ink1112.xml"/><Relationship Id="rId104" Type="http://schemas.openxmlformats.org/officeDocument/2006/relationships/image" Target="../media/image1074.png"/><Relationship Id="rId120" Type="http://schemas.openxmlformats.org/officeDocument/2006/relationships/image" Target="../media/image1083.png"/><Relationship Id="rId125" Type="http://schemas.openxmlformats.org/officeDocument/2006/relationships/customXml" Target="../ink/ink1126.xml"/><Relationship Id="rId7" Type="http://schemas.openxmlformats.org/officeDocument/2006/relationships/customXml" Target="../ink/ink1067.xml"/><Relationship Id="rId71" Type="http://schemas.openxmlformats.org/officeDocument/2006/relationships/customXml" Target="../ink/ink1099.xml"/><Relationship Id="rId92" Type="http://schemas.openxmlformats.org/officeDocument/2006/relationships/image" Target="../media/image825.png"/><Relationship Id="rId2" Type="http://schemas.openxmlformats.org/officeDocument/2006/relationships/image" Target="../media/image5500.png"/><Relationship Id="rId29" Type="http://schemas.openxmlformats.org/officeDocument/2006/relationships/customXml" Target="../ink/ink1078.xml"/><Relationship Id="rId24" Type="http://schemas.openxmlformats.org/officeDocument/2006/relationships/image" Target="../media/image1031.png"/><Relationship Id="rId40" Type="http://schemas.openxmlformats.org/officeDocument/2006/relationships/image" Target="../media/image1039.png"/><Relationship Id="rId45" Type="http://schemas.openxmlformats.org/officeDocument/2006/relationships/customXml" Target="../ink/ink1086.xml"/><Relationship Id="rId66" Type="http://schemas.openxmlformats.org/officeDocument/2006/relationships/image" Target="../media/image1054.png"/><Relationship Id="rId87" Type="http://schemas.openxmlformats.org/officeDocument/2006/relationships/customXml" Target="../ink/ink1107.xml"/><Relationship Id="rId110" Type="http://schemas.openxmlformats.org/officeDocument/2006/relationships/image" Target="../media/image1077.png"/><Relationship Id="rId115" Type="http://schemas.openxmlformats.org/officeDocument/2006/relationships/customXml" Target="../ink/ink1121.xml"/><Relationship Id="rId131" Type="http://schemas.openxmlformats.org/officeDocument/2006/relationships/customXml" Target="../ink/ink1129.xml"/><Relationship Id="rId61" Type="http://schemas.openxmlformats.org/officeDocument/2006/relationships/customXml" Target="../ink/ink1094.xml"/><Relationship Id="rId82" Type="http://schemas.openxmlformats.org/officeDocument/2006/relationships/image" Target="../media/image10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0.png"/><Relationship Id="rId2" Type="http://schemas.openxmlformats.org/officeDocument/2006/relationships/image" Target="../media/image570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3.png"/><Relationship Id="rId231" Type="http://schemas.openxmlformats.org/officeDocument/2006/relationships/image" Target="../media/image1161.png"/><Relationship Id="rId252" Type="http://schemas.openxmlformats.org/officeDocument/2006/relationships/customXml" Target="../ink/ink1213.xml"/><Relationship Id="rId89" Type="http://schemas.openxmlformats.org/officeDocument/2006/relationships/image" Target="../media/image1792.png"/><Relationship Id="rId112" Type="http://schemas.openxmlformats.org/officeDocument/2006/relationships/customXml" Target="../ink/ink1143.xml"/><Relationship Id="rId133" Type="http://schemas.openxmlformats.org/officeDocument/2006/relationships/image" Target="../media/image1111.png"/><Relationship Id="rId138" Type="http://schemas.openxmlformats.org/officeDocument/2006/relationships/customXml" Target="../ink/ink1156.xml"/><Relationship Id="rId154" Type="http://schemas.openxmlformats.org/officeDocument/2006/relationships/customXml" Target="../ink/ink1164.xml"/><Relationship Id="rId159" Type="http://schemas.openxmlformats.org/officeDocument/2006/relationships/image" Target="../media/image1124.png"/><Relationship Id="rId175" Type="http://schemas.openxmlformats.org/officeDocument/2006/relationships/image" Target="../media/image1132.png"/><Relationship Id="rId170" Type="http://schemas.openxmlformats.org/officeDocument/2006/relationships/customXml" Target="../ink/ink1172.xml"/><Relationship Id="rId191" Type="http://schemas.openxmlformats.org/officeDocument/2006/relationships/image" Target="../media/image1141.png"/><Relationship Id="rId196" Type="http://schemas.openxmlformats.org/officeDocument/2006/relationships/customXml" Target="../ink/ink1185.xml"/><Relationship Id="rId200" Type="http://schemas.openxmlformats.org/officeDocument/2006/relationships/customXml" Target="../ink/ink1187.xml"/><Relationship Id="rId205" Type="http://schemas.openxmlformats.org/officeDocument/2006/relationships/image" Target="../media/image1148.png"/><Relationship Id="rId226" Type="http://schemas.openxmlformats.org/officeDocument/2006/relationships/customXml" Target="../ink/ink1200.xml"/><Relationship Id="rId247" Type="http://schemas.openxmlformats.org/officeDocument/2006/relationships/image" Target="../media/image1169.png"/><Relationship Id="rId107" Type="http://schemas.openxmlformats.org/officeDocument/2006/relationships/image" Target="../media/image1097.png"/><Relationship Id="rId221" Type="http://schemas.openxmlformats.org/officeDocument/2006/relationships/image" Target="../media/image1156.png"/><Relationship Id="rId242" Type="http://schemas.openxmlformats.org/officeDocument/2006/relationships/customXml" Target="../ink/ink1208.xml"/><Relationship Id="rId102" Type="http://schemas.openxmlformats.org/officeDocument/2006/relationships/customXml" Target="../ink/ink1138.xml"/><Relationship Id="rId123" Type="http://schemas.openxmlformats.org/officeDocument/2006/relationships/image" Target="../media/image1106.png"/><Relationship Id="rId128" Type="http://schemas.openxmlformats.org/officeDocument/2006/relationships/customXml" Target="../ink/ink1151.xml"/><Relationship Id="rId144" Type="http://schemas.openxmlformats.org/officeDocument/2006/relationships/customXml" Target="../ink/ink1159.xml"/><Relationship Id="rId149" Type="http://schemas.openxmlformats.org/officeDocument/2006/relationships/image" Target="../media/image1119.png"/><Relationship Id="rId90" Type="http://schemas.openxmlformats.org/officeDocument/2006/relationships/customXml" Target="../ink/ink1132.xml"/><Relationship Id="rId95" Type="http://schemas.openxmlformats.org/officeDocument/2006/relationships/image" Target="../media/image1091.png"/><Relationship Id="rId160" Type="http://schemas.openxmlformats.org/officeDocument/2006/relationships/customXml" Target="../ink/ink1167.xml"/><Relationship Id="rId165" Type="http://schemas.openxmlformats.org/officeDocument/2006/relationships/image" Target="../media/image1127.png"/><Relationship Id="rId181" Type="http://schemas.openxmlformats.org/officeDocument/2006/relationships/image" Target="../media/image1135.png"/><Relationship Id="rId186" Type="http://schemas.openxmlformats.org/officeDocument/2006/relationships/customXml" Target="../ink/ink1180.xml"/><Relationship Id="rId216" Type="http://schemas.openxmlformats.org/officeDocument/2006/relationships/customXml" Target="../ink/ink1195.xml"/><Relationship Id="rId237" Type="http://schemas.openxmlformats.org/officeDocument/2006/relationships/image" Target="../media/image1164.png"/><Relationship Id="rId211" Type="http://schemas.openxmlformats.org/officeDocument/2006/relationships/image" Target="../media/image1151.png"/><Relationship Id="rId232" Type="http://schemas.openxmlformats.org/officeDocument/2006/relationships/customXml" Target="../ink/ink1203.xml"/><Relationship Id="rId253" Type="http://schemas.openxmlformats.org/officeDocument/2006/relationships/image" Target="../media/image1016.png"/><Relationship Id="rId258" Type="http://schemas.openxmlformats.org/officeDocument/2006/relationships/customXml" Target="../ink/ink1216.xml"/><Relationship Id="rId113" Type="http://schemas.openxmlformats.org/officeDocument/2006/relationships/image" Target="../media/image1101.png"/><Relationship Id="rId118" Type="http://schemas.openxmlformats.org/officeDocument/2006/relationships/customXml" Target="../ink/ink1146.xml"/><Relationship Id="rId134" Type="http://schemas.openxmlformats.org/officeDocument/2006/relationships/customXml" Target="../ink/ink1154.xml"/><Relationship Id="rId139" Type="http://schemas.openxmlformats.org/officeDocument/2006/relationships/image" Target="../media/image1114.png"/><Relationship Id="rId150" Type="http://schemas.openxmlformats.org/officeDocument/2006/relationships/customXml" Target="../ink/ink1162.xml"/><Relationship Id="rId155" Type="http://schemas.openxmlformats.org/officeDocument/2006/relationships/image" Target="../media/image1122.png"/><Relationship Id="rId171" Type="http://schemas.openxmlformats.org/officeDocument/2006/relationships/image" Target="../media/image1130.png"/><Relationship Id="rId176" Type="http://schemas.openxmlformats.org/officeDocument/2006/relationships/customXml" Target="../ink/ink1175.xml"/><Relationship Id="rId192" Type="http://schemas.openxmlformats.org/officeDocument/2006/relationships/customXml" Target="../ink/ink1183.xml"/><Relationship Id="rId197" Type="http://schemas.openxmlformats.org/officeDocument/2006/relationships/image" Target="../media/image1144.png"/><Relationship Id="rId206" Type="http://schemas.openxmlformats.org/officeDocument/2006/relationships/customXml" Target="../ink/ink1190.xml"/><Relationship Id="rId227" Type="http://schemas.openxmlformats.org/officeDocument/2006/relationships/image" Target="../media/image1159.png"/><Relationship Id="rId201" Type="http://schemas.openxmlformats.org/officeDocument/2006/relationships/image" Target="../media/image1146.png"/><Relationship Id="rId222" Type="http://schemas.openxmlformats.org/officeDocument/2006/relationships/customXml" Target="../ink/ink1198.xml"/><Relationship Id="rId243" Type="http://schemas.openxmlformats.org/officeDocument/2006/relationships/image" Target="../media/image1167.png"/><Relationship Id="rId248" Type="http://schemas.openxmlformats.org/officeDocument/2006/relationships/customXml" Target="../ink/ink1211.xml"/><Relationship Id="rId103" Type="http://schemas.openxmlformats.org/officeDocument/2006/relationships/image" Target="../media/image1095.png"/><Relationship Id="rId108" Type="http://schemas.openxmlformats.org/officeDocument/2006/relationships/customXml" Target="../ink/ink1141.xml"/><Relationship Id="rId124" Type="http://schemas.openxmlformats.org/officeDocument/2006/relationships/customXml" Target="../ink/ink1149.xml"/><Relationship Id="rId129" Type="http://schemas.openxmlformats.org/officeDocument/2006/relationships/image" Target="../media/image1109.png"/><Relationship Id="rId91" Type="http://schemas.openxmlformats.org/officeDocument/2006/relationships/image" Target="../media/image1793.png"/><Relationship Id="rId96" Type="http://schemas.openxmlformats.org/officeDocument/2006/relationships/customXml" Target="../ink/ink1135.xml"/><Relationship Id="rId140" Type="http://schemas.openxmlformats.org/officeDocument/2006/relationships/customXml" Target="../ink/ink1157.xml"/><Relationship Id="rId145" Type="http://schemas.openxmlformats.org/officeDocument/2006/relationships/image" Target="../media/image1117.png"/><Relationship Id="rId161" Type="http://schemas.openxmlformats.org/officeDocument/2006/relationships/image" Target="../media/image1125.png"/><Relationship Id="rId166" Type="http://schemas.openxmlformats.org/officeDocument/2006/relationships/customXml" Target="../ink/ink1170.xml"/><Relationship Id="rId182" Type="http://schemas.openxmlformats.org/officeDocument/2006/relationships/customXml" Target="../ink/ink1178.xml"/><Relationship Id="rId187" Type="http://schemas.openxmlformats.org/officeDocument/2006/relationships/image" Target="../media/image1138.png"/><Relationship Id="rId217" Type="http://schemas.openxmlformats.org/officeDocument/2006/relationships/image" Target="../media/image1154.png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193.xml"/><Relationship Id="rId233" Type="http://schemas.openxmlformats.org/officeDocument/2006/relationships/image" Target="../media/image1162.png"/><Relationship Id="rId238" Type="http://schemas.openxmlformats.org/officeDocument/2006/relationships/customXml" Target="../ink/ink1206.xml"/><Relationship Id="rId254" Type="http://schemas.openxmlformats.org/officeDocument/2006/relationships/customXml" Target="../ink/ink1214.xml"/><Relationship Id="rId259" Type="http://schemas.openxmlformats.org/officeDocument/2006/relationships/image" Target="../media/image1174.png"/><Relationship Id="rId114" Type="http://schemas.openxmlformats.org/officeDocument/2006/relationships/customXml" Target="../ink/ink1144.xml"/><Relationship Id="rId119" Type="http://schemas.openxmlformats.org/officeDocument/2006/relationships/image" Target="../media/image1104.png"/><Relationship Id="rId94" Type="http://schemas.openxmlformats.org/officeDocument/2006/relationships/customXml" Target="../ink/ink1134.xml"/><Relationship Id="rId99" Type="http://schemas.openxmlformats.org/officeDocument/2006/relationships/image" Target="../media/image1093.png"/><Relationship Id="rId101" Type="http://schemas.openxmlformats.org/officeDocument/2006/relationships/image" Target="../media/image1094.png"/><Relationship Id="rId122" Type="http://schemas.openxmlformats.org/officeDocument/2006/relationships/customXml" Target="../ink/ink1148.xml"/><Relationship Id="rId130" Type="http://schemas.openxmlformats.org/officeDocument/2006/relationships/customXml" Target="../ink/ink1152.xml"/><Relationship Id="rId135" Type="http://schemas.openxmlformats.org/officeDocument/2006/relationships/image" Target="../media/image1112.png"/><Relationship Id="rId143" Type="http://schemas.openxmlformats.org/officeDocument/2006/relationships/image" Target="../media/image1116.png"/><Relationship Id="rId148" Type="http://schemas.openxmlformats.org/officeDocument/2006/relationships/customXml" Target="../ink/ink1161.xml"/><Relationship Id="rId151" Type="http://schemas.openxmlformats.org/officeDocument/2006/relationships/image" Target="../media/image1120.png"/><Relationship Id="rId156" Type="http://schemas.openxmlformats.org/officeDocument/2006/relationships/customXml" Target="../ink/ink1165.xml"/><Relationship Id="rId164" Type="http://schemas.openxmlformats.org/officeDocument/2006/relationships/customXml" Target="../ink/ink1169.xml"/><Relationship Id="rId169" Type="http://schemas.openxmlformats.org/officeDocument/2006/relationships/image" Target="../media/image1129.png"/><Relationship Id="rId177" Type="http://schemas.openxmlformats.org/officeDocument/2006/relationships/image" Target="../media/image1133.png"/><Relationship Id="rId185" Type="http://schemas.openxmlformats.org/officeDocument/2006/relationships/image" Target="../media/image1137.png"/><Relationship Id="rId198" Type="http://schemas.openxmlformats.org/officeDocument/2006/relationships/customXml" Target="../ink/ink1186.xml"/><Relationship Id="rId172" Type="http://schemas.openxmlformats.org/officeDocument/2006/relationships/customXml" Target="../ink/ink1173.xml"/><Relationship Id="rId180" Type="http://schemas.openxmlformats.org/officeDocument/2006/relationships/customXml" Target="../ink/ink1177.xml"/><Relationship Id="rId193" Type="http://schemas.openxmlformats.org/officeDocument/2006/relationships/image" Target="../media/image1142.png"/><Relationship Id="rId202" Type="http://schemas.openxmlformats.org/officeDocument/2006/relationships/customXml" Target="../ink/ink1188.xml"/><Relationship Id="rId207" Type="http://schemas.openxmlformats.org/officeDocument/2006/relationships/image" Target="../media/image1149.png"/><Relationship Id="rId210" Type="http://schemas.openxmlformats.org/officeDocument/2006/relationships/customXml" Target="../ink/ink1192.xml"/><Relationship Id="rId215" Type="http://schemas.openxmlformats.org/officeDocument/2006/relationships/image" Target="../media/image1153.png"/><Relationship Id="rId223" Type="http://schemas.openxmlformats.org/officeDocument/2006/relationships/image" Target="../media/image1157.png"/><Relationship Id="rId228" Type="http://schemas.openxmlformats.org/officeDocument/2006/relationships/customXml" Target="../ink/ink1201.xml"/><Relationship Id="rId236" Type="http://schemas.openxmlformats.org/officeDocument/2006/relationships/customXml" Target="../ink/ink1205.xml"/><Relationship Id="rId244" Type="http://schemas.openxmlformats.org/officeDocument/2006/relationships/customXml" Target="../ink/ink1209.xml"/><Relationship Id="rId249" Type="http://schemas.openxmlformats.org/officeDocument/2006/relationships/image" Target="../media/image1170.png"/><Relationship Id="rId257" Type="http://schemas.openxmlformats.org/officeDocument/2006/relationships/image" Target="../media/image1173.png"/><Relationship Id="rId39" Type="http://schemas.openxmlformats.org/officeDocument/2006/relationships/image" Target="../media/image1767.png"/><Relationship Id="rId109" Type="http://schemas.openxmlformats.org/officeDocument/2006/relationships/image" Target="../media/image1098.png"/><Relationship Id="rId260" Type="http://schemas.openxmlformats.org/officeDocument/2006/relationships/customXml" Target="../ink/ink1217.xml"/><Relationship Id="rId97" Type="http://schemas.openxmlformats.org/officeDocument/2006/relationships/image" Target="../media/image1092.png"/><Relationship Id="rId104" Type="http://schemas.openxmlformats.org/officeDocument/2006/relationships/customXml" Target="../ink/ink1139.xml"/><Relationship Id="rId120" Type="http://schemas.openxmlformats.org/officeDocument/2006/relationships/customXml" Target="../ink/ink1147.xml"/><Relationship Id="rId125" Type="http://schemas.openxmlformats.org/officeDocument/2006/relationships/image" Target="../media/image1107.png"/><Relationship Id="rId141" Type="http://schemas.openxmlformats.org/officeDocument/2006/relationships/image" Target="../media/image1115.png"/><Relationship Id="rId146" Type="http://schemas.openxmlformats.org/officeDocument/2006/relationships/customXml" Target="../ink/ink1160.xml"/><Relationship Id="rId167" Type="http://schemas.openxmlformats.org/officeDocument/2006/relationships/image" Target="../media/image1128.png"/><Relationship Id="rId188" Type="http://schemas.openxmlformats.org/officeDocument/2006/relationships/customXml" Target="../ink/ink1181.xml"/><Relationship Id="rId92" Type="http://schemas.openxmlformats.org/officeDocument/2006/relationships/customXml" Target="../ink/ink1133.xml"/><Relationship Id="rId162" Type="http://schemas.openxmlformats.org/officeDocument/2006/relationships/customXml" Target="../ink/ink1168.xml"/><Relationship Id="rId183" Type="http://schemas.openxmlformats.org/officeDocument/2006/relationships/image" Target="../media/image1136.png"/><Relationship Id="rId213" Type="http://schemas.openxmlformats.org/officeDocument/2006/relationships/image" Target="../media/image1152.png"/><Relationship Id="rId218" Type="http://schemas.openxmlformats.org/officeDocument/2006/relationships/customXml" Target="../ink/ink1196.xml"/><Relationship Id="rId234" Type="http://schemas.openxmlformats.org/officeDocument/2006/relationships/customXml" Target="../ink/ink1204.xml"/><Relationship Id="rId239" Type="http://schemas.openxmlformats.org/officeDocument/2006/relationships/image" Target="../media/image1165.png"/><Relationship Id="rId2" Type="http://schemas.openxmlformats.org/officeDocument/2006/relationships/image" Target="../media/image5600.png"/><Relationship Id="rId250" Type="http://schemas.openxmlformats.org/officeDocument/2006/relationships/customXml" Target="../ink/ink1212.xml"/><Relationship Id="rId255" Type="http://schemas.openxmlformats.org/officeDocument/2006/relationships/image" Target="../media/image1172.png"/><Relationship Id="rId40" Type="http://schemas.openxmlformats.org/officeDocument/2006/relationships/customXml" Target="../ink/ink1131.xml"/><Relationship Id="rId110" Type="http://schemas.openxmlformats.org/officeDocument/2006/relationships/customXml" Target="../ink/ink1142.xml"/><Relationship Id="rId115" Type="http://schemas.openxmlformats.org/officeDocument/2006/relationships/image" Target="../media/image1102.png"/><Relationship Id="rId131" Type="http://schemas.openxmlformats.org/officeDocument/2006/relationships/image" Target="../media/image1110.png"/><Relationship Id="rId136" Type="http://schemas.openxmlformats.org/officeDocument/2006/relationships/customXml" Target="../ink/ink1155.xml"/><Relationship Id="rId157" Type="http://schemas.openxmlformats.org/officeDocument/2006/relationships/image" Target="../media/image1123.png"/><Relationship Id="rId178" Type="http://schemas.openxmlformats.org/officeDocument/2006/relationships/customXml" Target="../ink/ink1176.xml"/><Relationship Id="rId152" Type="http://schemas.openxmlformats.org/officeDocument/2006/relationships/customXml" Target="../ink/ink1163.xml"/><Relationship Id="rId173" Type="http://schemas.openxmlformats.org/officeDocument/2006/relationships/image" Target="../media/image1131.png"/><Relationship Id="rId194" Type="http://schemas.openxmlformats.org/officeDocument/2006/relationships/customXml" Target="../ink/ink1184.xml"/><Relationship Id="rId199" Type="http://schemas.openxmlformats.org/officeDocument/2006/relationships/image" Target="../media/image1145.png"/><Relationship Id="rId203" Type="http://schemas.openxmlformats.org/officeDocument/2006/relationships/image" Target="../media/image1147.png"/><Relationship Id="rId208" Type="http://schemas.openxmlformats.org/officeDocument/2006/relationships/customXml" Target="../ink/ink1191.xml"/><Relationship Id="rId229" Type="http://schemas.openxmlformats.org/officeDocument/2006/relationships/image" Target="../media/image1160.png"/><Relationship Id="rId224" Type="http://schemas.openxmlformats.org/officeDocument/2006/relationships/customXml" Target="../ink/ink1199.xml"/><Relationship Id="rId240" Type="http://schemas.openxmlformats.org/officeDocument/2006/relationships/customXml" Target="../ink/ink1207.xml"/><Relationship Id="rId245" Type="http://schemas.openxmlformats.org/officeDocument/2006/relationships/image" Target="../media/image1168.png"/><Relationship Id="rId261" Type="http://schemas.openxmlformats.org/officeDocument/2006/relationships/image" Target="../media/image1175.png"/><Relationship Id="rId100" Type="http://schemas.openxmlformats.org/officeDocument/2006/relationships/customXml" Target="../ink/ink1137.xml"/><Relationship Id="rId105" Type="http://schemas.openxmlformats.org/officeDocument/2006/relationships/image" Target="../media/image1096.png"/><Relationship Id="rId126" Type="http://schemas.openxmlformats.org/officeDocument/2006/relationships/customXml" Target="../ink/ink1150.xml"/><Relationship Id="rId147" Type="http://schemas.openxmlformats.org/officeDocument/2006/relationships/image" Target="../media/image1118.png"/><Relationship Id="rId168" Type="http://schemas.openxmlformats.org/officeDocument/2006/relationships/customXml" Target="../ink/ink1171.xml"/><Relationship Id="rId93" Type="http://schemas.openxmlformats.org/officeDocument/2006/relationships/image" Target="../media/image1090.png"/><Relationship Id="rId98" Type="http://schemas.openxmlformats.org/officeDocument/2006/relationships/customXml" Target="../ink/ink1136.xml"/><Relationship Id="rId121" Type="http://schemas.openxmlformats.org/officeDocument/2006/relationships/image" Target="../media/image1105.png"/><Relationship Id="rId142" Type="http://schemas.openxmlformats.org/officeDocument/2006/relationships/customXml" Target="../ink/ink1158.xml"/><Relationship Id="rId163" Type="http://schemas.openxmlformats.org/officeDocument/2006/relationships/image" Target="../media/image1126.png"/><Relationship Id="rId184" Type="http://schemas.openxmlformats.org/officeDocument/2006/relationships/customXml" Target="../ink/ink1179.xml"/><Relationship Id="rId189" Type="http://schemas.openxmlformats.org/officeDocument/2006/relationships/image" Target="../media/image1139.png"/><Relationship Id="rId219" Type="http://schemas.openxmlformats.org/officeDocument/2006/relationships/image" Target="../media/image1155.png"/><Relationship Id="rId3" Type="http://schemas.openxmlformats.org/officeDocument/2006/relationships/customXml" Target="../ink/ink1130.xml"/><Relationship Id="rId214" Type="http://schemas.openxmlformats.org/officeDocument/2006/relationships/customXml" Target="../ink/ink1194.xml"/><Relationship Id="rId230" Type="http://schemas.openxmlformats.org/officeDocument/2006/relationships/customXml" Target="../ink/ink1202.xml"/><Relationship Id="rId235" Type="http://schemas.openxmlformats.org/officeDocument/2006/relationships/image" Target="../media/image1163.png"/><Relationship Id="rId251" Type="http://schemas.openxmlformats.org/officeDocument/2006/relationships/image" Target="../media/image1171.png"/><Relationship Id="rId256" Type="http://schemas.openxmlformats.org/officeDocument/2006/relationships/customXml" Target="../ink/ink1215.xml"/><Relationship Id="rId116" Type="http://schemas.openxmlformats.org/officeDocument/2006/relationships/customXml" Target="../ink/ink1145.xml"/><Relationship Id="rId137" Type="http://schemas.openxmlformats.org/officeDocument/2006/relationships/image" Target="../media/image1113.png"/><Relationship Id="rId158" Type="http://schemas.openxmlformats.org/officeDocument/2006/relationships/customXml" Target="../ink/ink1166.xml"/><Relationship Id="rId111" Type="http://schemas.openxmlformats.org/officeDocument/2006/relationships/image" Target="../media/image1099.png"/><Relationship Id="rId132" Type="http://schemas.openxmlformats.org/officeDocument/2006/relationships/customXml" Target="../ink/ink1153.xml"/><Relationship Id="rId153" Type="http://schemas.openxmlformats.org/officeDocument/2006/relationships/image" Target="../media/image1121.png"/><Relationship Id="rId174" Type="http://schemas.openxmlformats.org/officeDocument/2006/relationships/customXml" Target="../ink/ink1174.xml"/><Relationship Id="rId179" Type="http://schemas.openxmlformats.org/officeDocument/2006/relationships/image" Target="../media/image1134.png"/><Relationship Id="rId195" Type="http://schemas.openxmlformats.org/officeDocument/2006/relationships/image" Target="../media/image1143.png"/><Relationship Id="rId209" Type="http://schemas.openxmlformats.org/officeDocument/2006/relationships/image" Target="../media/image1150.png"/><Relationship Id="rId190" Type="http://schemas.openxmlformats.org/officeDocument/2006/relationships/customXml" Target="../ink/ink1182.xml"/><Relationship Id="rId204" Type="http://schemas.openxmlformats.org/officeDocument/2006/relationships/customXml" Target="../ink/ink1189.xml"/><Relationship Id="rId220" Type="http://schemas.openxmlformats.org/officeDocument/2006/relationships/customXml" Target="../ink/ink1197.xml"/><Relationship Id="rId225" Type="http://schemas.openxmlformats.org/officeDocument/2006/relationships/image" Target="../media/image1158.png"/><Relationship Id="rId241" Type="http://schemas.openxmlformats.org/officeDocument/2006/relationships/image" Target="../media/image1166.png"/><Relationship Id="rId246" Type="http://schemas.openxmlformats.org/officeDocument/2006/relationships/customXml" Target="../ink/ink1210.xml"/><Relationship Id="rId106" Type="http://schemas.openxmlformats.org/officeDocument/2006/relationships/customXml" Target="../ink/ink1140.xml"/><Relationship Id="rId127" Type="http://schemas.openxmlformats.org/officeDocument/2006/relationships/image" Target="../media/image1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0.png"/><Relationship Id="rId2" Type="http://schemas.openxmlformats.org/officeDocument/2006/relationships/image" Target="../media/image690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9.xml"/><Relationship Id="rId13" Type="http://schemas.openxmlformats.org/officeDocument/2006/relationships/image" Target="../media/image1003.png"/><Relationship Id="rId18" Type="http://schemas.openxmlformats.org/officeDocument/2006/relationships/customXml" Target="../ink/ink1224.xml"/><Relationship Id="rId26" Type="http://schemas.openxmlformats.org/officeDocument/2006/relationships/customXml" Target="../ink/ink1228.xml"/><Relationship Id="rId3" Type="http://schemas.openxmlformats.org/officeDocument/2006/relationships/image" Target="../media/image3710.png"/><Relationship Id="rId21" Type="http://schemas.openxmlformats.org/officeDocument/2006/relationships/image" Target="../media/image1181.png"/><Relationship Id="rId34" Type="http://schemas.openxmlformats.org/officeDocument/2006/relationships/customXml" Target="../ink/ink1232.xml"/><Relationship Id="rId7" Type="http://schemas.openxmlformats.org/officeDocument/2006/relationships/image" Target="../media/image1176.png"/><Relationship Id="rId12" Type="http://schemas.openxmlformats.org/officeDocument/2006/relationships/customXml" Target="../ink/ink1221.xml"/><Relationship Id="rId17" Type="http://schemas.openxmlformats.org/officeDocument/2006/relationships/image" Target="../media/image1179.png"/><Relationship Id="rId25" Type="http://schemas.openxmlformats.org/officeDocument/2006/relationships/image" Target="../media/image1183.png"/><Relationship Id="rId33" Type="http://schemas.openxmlformats.org/officeDocument/2006/relationships/image" Target="../media/image1187.png"/><Relationship Id="rId2" Type="http://schemas.openxmlformats.org/officeDocument/2006/relationships/image" Target="../media/image7100.png"/><Relationship Id="rId16" Type="http://schemas.openxmlformats.org/officeDocument/2006/relationships/customXml" Target="../ink/ink1223.xml"/><Relationship Id="rId20" Type="http://schemas.openxmlformats.org/officeDocument/2006/relationships/customXml" Target="../ink/ink1225.xml"/><Relationship Id="rId29" Type="http://schemas.openxmlformats.org/officeDocument/2006/relationships/image" Target="../media/image118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18.xml"/><Relationship Id="rId11" Type="http://schemas.openxmlformats.org/officeDocument/2006/relationships/image" Target="../media/image1177.png"/><Relationship Id="rId24" Type="http://schemas.openxmlformats.org/officeDocument/2006/relationships/customXml" Target="../ink/ink1227.xml"/><Relationship Id="rId32" Type="http://schemas.openxmlformats.org/officeDocument/2006/relationships/customXml" Target="../ink/ink1231.xml"/><Relationship Id="rId5" Type="http://schemas.openxmlformats.org/officeDocument/2006/relationships/image" Target="../media/image4410.png"/><Relationship Id="rId15" Type="http://schemas.openxmlformats.org/officeDocument/2006/relationships/image" Target="../media/image1178.png"/><Relationship Id="rId23" Type="http://schemas.openxmlformats.org/officeDocument/2006/relationships/image" Target="../media/image1182.png"/><Relationship Id="rId28" Type="http://schemas.openxmlformats.org/officeDocument/2006/relationships/customXml" Target="../ink/ink1229.xml"/><Relationship Id="rId10" Type="http://schemas.openxmlformats.org/officeDocument/2006/relationships/customXml" Target="../ink/ink1220.xml"/><Relationship Id="rId19" Type="http://schemas.openxmlformats.org/officeDocument/2006/relationships/image" Target="../media/image1180.png"/><Relationship Id="rId31" Type="http://schemas.openxmlformats.org/officeDocument/2006/relationships/image" Target="../media/image1186.png"/><Relationship Id="rId4" Type="http://schemas.openxmlformats.org/officeDocument/2006/relationships/image" Target="../media/image7300.png"/><Relationship Id="rId9" Type="http://schemas.openxmlformats.org/officeDocument/2006/relationships/image" Target="../media/image825.png"/><Relationship Id="rId14" Type="http://schemas.openxmlformats.org/officeDocument/2006/relationships/customXml" Target="../ink/ink1222.xml"/><Relationship Id="rId22" Type="http://schemas.openxmlformats.org/officeDocument/2006/relationships/customXml" Target="../ink/ink1226.xml"/><Relationship Id="rId27" Type="http://schemas.openxmlformats.org/officeDocument/2006/relationships/image" Target="../media/image1184.png"/><Relationship Id="rId30" Type="http://schemas.openxmlformats.org/officeDocument/2006/relationships/customXml" Target="../ink/ink1230.xml"/><Relationship Id="rId35" Type="http://schemas.openxmlformats.org/officeDocument/2006/relationships/image" Target="../media/image11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33.xml"/><Relationship Id="rId2" Type="http://schemas.openxmlformats.org/officeDocument/2006/relationships/image" Target="../media/image6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0.png"/><Relationship Id="rId5" Type="http://schemas.openxmlformats.org/officeDocument/2006/relationships/customXml" Target="../ink/ink1234.xml"/><Relationship Id="rId4" Type="http://schemas.openxmlformats.org/officeDocument/2006/relationships/image" Target="../media/image118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3.png"/><Relationship Id="rId13" Type="http://schemas.openxmlformats.org/officeDocument/2006/relationships/customXml" Target="../ink/ink1240.xml"/><Relationship Id="rId18" Type="http://schemas.openxmlformats.org/officeDocument/2006/relationships/image" Target="../media/image1198.png"/><Relationship Id="rId26" Type="http://schemas.openxmlformats.org/officeDocument/2006/relationships/image" Target="../media/image1203.png"/><Relationship Id="rId39" Type="http://schemas.openxmlformats.org/officeDocument/2006/relationships/customXml" Target="../ink/ink1253.xml"/><Relationship Id="rId3" Type="http://schemas.openxmlformats.org/officeDocument/2006/relationships/customXml" Target="../ink/ink1235.xml"/><Relationship Id="rId21" Type="http://schemas.openxmlformats.org/officeDocument/2006/relationships/customXml" Target="../ink/ink1244.xml"/><Relationship Id="rId34" Type="http://schemas.openxmlformats.org/officeDocument/2006/relationships/image" Target="../media/image1207.png"/><Relationship Id="rId42" Type="http://schemas.openxmlformats.org/officeDocument/2006/relationships/image" Target="../media/image1211.png"/><Relationship Id="rId47" Type="http://schemas.openxmlformats.org/officeDocument/2006/relationships/customXml" Target="../ink/ink1257.xml"/><Relationship Id="rId7" Type="http://schemas.openxmlformats.org/officeDocument/2006/relationships/customXml" Target="../ink/ink1237.xml"/><Relationship Id="rId12" Type="http://schemas.openxmlformats.org/officeDocument/2006/relationships/image" Target="../media/image1195.png"/><Relationship Id="rId17" Type="http://schemas.openxmlformats.org/officeDocument/2006/relationships/customXml" Target="../ink/ink1242.xml"/><Relationship Id="rId25" Type="http://schemas.openxmlformats.org/officeDocument/2006/relationships/customXml" Target="../ink/ink1246.xml"/><Relationship Id="rId33" Type="http://schemas.openxmlformats.org/officeDocument/2006/relationships/customXml" Target="../ink/ink1250.xml"/><Relationship Id="rId38" Type="http://schemas.openxmlformats.org/officeDocument/2006/relationships/image" Target="../media/image1209.png"/><Relationship Id="rId46" Type="http://schemas.openxmlformats.org/officeDocument/2006/relationships/image" Target="../media/image1213.png"/><Relationship Id="rId2" Type="http://schemas.openxmlformats.org/officeDocument/2006/relationships/image" Target="../media/image7700.png"/><Relationship Id="rId16" Type="http://schemas.openxmlformats.org/officeDocument/2006/relationships/image" Target="../media/image1197.png"/><Relationship Id="rId20" Type="http://schemas.openxmlformats.org/officeDocument/2006/relationships/image" Target="../media/image1199.png"/><Relationship Id="rId29" Type="http://schemas.openxmlformats.org/officeDocument/2006/relationships/customXml" Target="../ink/ink1248.xml"/><Relationship Id="rId41" Type="http://schemas.openxmlformats.org/officeDocument/2006/relationships/customXml" Target="../ink/ink12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2.png"/><Relationship Id="rId11" Type="http://schemas.openxmlformats.org/officeDocument/2006/relationships/customXml" Target="../ink/ink1239.xml"/><Relationship Id="rId24" Type="http://schemas.openxmlformats.org/officeDocument/2006/relationships/image" Target="../media/image1202.png"/><Relationship Id="rId32" Type="http://schemas.openxmlformats.org/officeDocument/2006/relationships/image" Target="../media/image1206.png"/><Relationship Id="rId37" Type="http://schemas.openxmlformats.org/officeDocument/2006/relationships/customXml" Target="../ink/ink1252.xml"/><Relationship Id="rId40" Type="http://schemas.openxmlformats.org/officeDocument/2006/relationships/image" Target="../media/image1210.png"/><Relationship Id="rId45" Type="http://schemas.openxmlformats.org/officeDocument/2006/relationships/customXml" Target="../ink/ink1256.xml"/><Relationship Id="rId5" Type="http://schemas.openxmlformats.org/officeDocument/2006/relationships/customXml" Target="../ink/ink1236.xml"/><Relationship Id="rId15" Type="http://schemas.openxmlformats.org/officeDocument/2006/relationships/customXml" Target="../ink/ink1241.xml"/><Relationship Id="rId23" Type="http://schemas.openxmlformats.org/officeDocument/2006/relationships/customXml" Target="../ink/ink1245.xml"/><Relationship Id="rId28" Type="http://schemas.openxmlformats.org/officeDocument/2006/relationships/image" Target="../media/image1204.png"/><Relationship Id="rId36" Type="http://schemas.openxmlformats.org/officeDocument/2006/relationships/image" Target="../media/image1208.png"/><Relationship Id="rId10" Type="http://schemas.openxmlformats.org/officeDocument/2006/relationships/image" Target="../media/image1194.png"/><Relationship Id="rId19" Type="http://schemas.openxmlformats.org/officeDocument/2006/relationships/customXml" Target="../ink/ink1243.xml"/><Relationship Id="rId31" Type="http://schemas.openxmlformats.org/officeDocument/2006/relationships/customXml" Target="../ink/ink1249.xml"/><Relationship Id="rId44" Type="http://schemas.openxmlformats.org/officeDocument/2006/relationships/image" Target="../media/image1212.png"/><Relationship Id="rId4" Type="http://schemas.openxmlformats.org/officeDocument/2006/relationships/image" Target="../media/image1191.png"/><Relationship Id="rId9" Type="http://schemas.openxmlformats.org/officeDocument/2006/relationships/customXml" Target="../ink/ink1238.xml"/><Relationship Id="rId14" Type="http://schemas.openxmlformats.org/officeDocument/2006/relationships/image" Target="../media/image1196.png"/><Relationship Id="rId22" Type="http://schemas.openxmlformats.org/officeDocument/2006/relationships/image" Target="../media/image1201.png"/><Relationship Id="rId27" Type="http://schemas.openxmlformats.org/officeDocument/2006/relationships/customXml" Target="../ink/ink1247.xml"/><Relationship Id="rId30" Type="http://schemas.openxmlformats.org/officeDocument/2006/relationships/image" Target="../media/image1205.png"/><Relationship Id="rId35" Type="http://schemas.openxmlformats.org/officeDocument/2006/relationships/customXml" Target="../ink/ink1251.xml"/><Relationship Id="rId43" Type="http://schemas.openxmlformats.org/officeDocument/2006/relationships/customXml" Target="../ink/ink1255.xml"/><Relationship Id="rId48" Type="http://schemas.openxmlformats.org/officeDocument/2006/relationships/image" Target="../media/image95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6.png"/><Relationship Id="rId13" Type="http://schemas.openxmlformats.org/officeDocument/2006/relationships/customXml" Target="../ink/ink1262.xml"/><Relationship Id="rId18" Type="http://schemas.openxmlformats.org/officeDocument/2006/relationships/image" Target="../media/image1221.png"/><Relationship Id="rId3" Type="http://schemas.openxmlformats.org/officeDocument/2006/relationships/image" Target="../media/image922.png"/><Relationship Id="rId21" Type="http://schemas.openxmlformats.org/officeDocument/2006/relationships/customXml" Target="../ink/ink1266.xml"/><Relationship Id="rId7" Type="http://schemas.openxmlformats.org/officeDocument/2006/relationships/customXml" Target="../ink/ink1259.xml"/><Relationship Id="rId12" Type="http://schemas.openxmlformats.org/officeDocument/2006/relationships/image" Target="../media/image1218.png"/><Relationship Id="rId17" Type="http://schemas.openxmlformats.org/officeDocument/2006/relationships/customXml" Target="../ink/ink1264.xml"/><Relationship Id="rId2" Type="http://schemas.openxmlformats.org/officeDocument/2006/relationships/image" Target="../media/image1214.png"/><Relationship Id="rId16" Type="http://schemas.openxmlformats.org/officeDocument/2006/relationships/image" Target="../media/image1220.png"/><Relationship Id="rId20" Type="http://schemas.openxmlformats.org/officeDocument/2006/relationships/image" Target="../media/image12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5.png"/><Relationship Id="rId11" Type="http://schemas.openxmlformats.org/officeDocument/2006/relationships/customXml" Target="../ink/ink1261.xml"/><Relationship Id="rId24" Type="http://schemas.openxmlformats.org/officeDocument/2006/relationships/image" Target="../media/image1224.png"/><Relationship Id="rId5" Type="http://schemas.openxmlformats.org/officeDocument/2006/relationships/customXml" Target="../ink/ink1258.xml"/><Relationship Id="rId15" Type="http://schemas.openxmlformats.org/officeDocument/2006/relationships/customXml" Target="../ink/ink1263.xml"/><Relationship Id="rId23" Type="http://schemas.openxmlformats.org/officeDocument/2006/relationships/customXml" Target="../ink/ink1267.xml"/><Relationship Id="rId10" Type="http://schemas.openxmlformats.org/officeDocument/2006/relationships/image" Target="../media/image1217.png"/><Relationship Id="rId19" Type="http://schemas.openxmlformats.org/officeDocument/2006/relationships/customXml" Target="../ink/ink1265.xml"/><Relationship Id="rId4" Type="http://schemas.openxmlformats.org/officeDocument/2006/relationships/image" Target="../media/image1215.png"/><Relationship Id="rId9" Type="http://schemas.openxmlformats.org/officeDocument/2006/relationships/customXml" Target="../ink/ink1260.xml"/><Relationship Id="rId14" Type="http://schemas.openxmlformats.org/officeDocument/2006/relationships/image" Target="../media/image1219.png"/><Relationship Id="rId22" Type="http://schemas.openxmlformats.org/officeDocument/2006/relationships/image" Target="../media/image122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0.png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9" Type="http://schemas.openxmlformats.org/officeDocument/2006/relationships/image" Target="../media/image5910.png"/><Relationship Id="rId21" Type="http://schemas.openxmlformats.org/officeDocument/2006/relationships/image" Target="../media/image4910.png"/><Relationship Id="rId34" Type="http://schemas.openxmlformats.org/officeDocument/2006/relationships/customXml" Target="../ink/ink84.xml"/><Relationship Id="rId42" Type="http://schemas.openxmlformats.org/officeDocument/2006/relationships/customXml" Target="../ink/ink88.xml"/><Relationship Id="rId47" Type="http://schemas.openxmlformats.org/officeDocument/2006/relationships/image" Target="../media/image6310.png"/><Relationship Id="rId50" Type="http://schemas.openxmlformats.org/officeDocument/2006/relationships/customXml" Target="../ink/ink92.xml"/><Relationship Id="rId55" Type="http://schemas.openxmlformats.org/officeDocument/2006/relationships/image" Target="../media/image6710.png"/><Relationship Id="rId63" Type="http://schemas.openxmlformats.org/officeDocument/2006/relationships/image" Target="../media/image73.png"/><Relationship Id="rId7" Type="http://schemas.openxmlformats.org/officeDocument/2006/relationships/image" Target="../media/image4210.png"/><Relationship Id="rId2" Type="http://schemas.openxmlformats.org/officeDocument/2006/relationships/image" Target="../media/image5810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5310.png"/><Relationship Id="rId41" Type="http://schemas.openxmlformats.org/officeDocument/2006/relationships/image" Target="../media/image6010.png"/><Relationship Id="rId54" Type="http://schemas.openxmlformats.org/officeDocument/2006/relationships/customXml" Target="../ink/ink94.xml"/><Relationship Id="rId62" Type="http://schemas.openxmlformats.org/officeDocument/2006/relationships/customXml" Target="../ink/ink9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0.xml"/><Relationship Id="rId11" Type="http://schemas.openxmlformats.org/officeDocument/2006/relationships/image" Target="../media/image4411.png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37" Type="http://schemas.openxmlformats.org/officeDocument/2006/relationships/image" Target="../media/image5710.png"/><Relationship Id="rId40" Type="http://schemas.openxmlformats.org/officeDocument/2006/relationships/customXml" Target="../ink/ink87.xml"/><Relationship Id="rId45" Type="http://schemas.openxmlformats.org/officeDocument/2006/relationships/image" Target="../media/image6210.png"/><Relationship Id="rId53" Type="http://schemas.openxmlformats.org/officeDocument/2006/relationships/image" Target="../media/image6610.png"/><Relationship Id="rId58" Type="http://schemas.openxmlformats.org/officeDocument/2006/relationships/customXml" Target="../ink/ink96.xml"/><Relationship Id="rId5" Type="http://schemas.openxmlformats.org/officeDocument/2006/relationships/image" Target="../media/image8.emf"/><Relationship Id="rId15" Type="http://schemas.openxmlformats.org/officeDocument/2006/relationships/image" Target="../media/image4610.png"/><Relationship Id="rId23" Type="http://schemas.openxmlformats.org/officeDocument/2006/relationships/image" Target="../media/image5010.png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49" Type="http://schemas.openxmlformats.org/officeDocument/2006/relationships/image" Target="../media/image6410.png"/><Relationship Id="rId57" Type="http://schemas.openxmlformats.org/officeDocument/2006/relationships/image" Target="../media/image6810.png"/><Relationship Id="rId61" Type="http://schemas.openxmlformats.org/officeDocument/2006/relationships/image" Target="../media/image70.png"/><Relationship Id="rId10" Type="http://schemas.openxmlformats.org/officeDocument/2006/relationships/customXml" Target="../ink/ink72.xml"/><Relationship Id="rId19" Type="http://schemas.openxmlformats.org/officeDocument/2006/relationships/image" Target="../media/image4810.png"/><Relationship Id="rId31" Type="http://schemas.openxmlformats.org/officeDocument/2006/relationships/image" Target="../media/image5410.png"/><Relationship Id="rId44" Type="http://schemas.openxmlformats.org/officeDocument/2006/relationships/customXml" Target="../ink/ink89.xml"/><Relationship Id="rId52" Type="http://schemas.openxmlformats.org/officeDocument/2006/relationships/customXml" Target="../ink/ink93.xml"/><Relationship Id="rId60" Type="http://schemas.openxmlformats.org/officeDocument/2006/relationships/customXml" Target="../ink/ink97.xml"/><Relationship Id="rId4" Type="http://schemas.openxmlformats.org/officeDocument/2006/relationships/image" Target="../media/image7.emf"/><Relationship Id="rId9" Type="http://schemas.openxmlformats.org/officeDocument/2006/relationships/image" Target="../media/image4310.png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5210.png"/><Relationship Id="rId30" Type="http://schemas.openxmlformats.org/officeDocument/2006/relationships/customXml" Target="../ink/ink82.xml"/><Relationship Id="rId35" Type="http://schemas.openxmlformats.org/officeDocument/2006/relationships/image" Target="../media/image5610.png"/><Relationship Id="rId43" Type="http://schemas.openxmlformats.org/officeDocument/2006/relationships/image" Target="../media/image6110.png"/><Relationship Id="rId48" Type="http://schemas.openxmlformats.org/officeDocument/2006/relationships/customXml" Target="../ink/ink91.xml"/><Relationship Id="rId56" Type="http://schemas.openxmlformats.org/officeDocument/2006/relationships/customXml" Target="../ink/ink95.xml"/><Relationship Id="rId8" Type="http://schemas.openxmlformats.org/officeDocument/2006/relationships/customXml" Target="../ink/ink71.xml"/><Relationship Id="rId51" Type="http://schemas.openxmlformats.org/officeDocument/2006/relationships/image" Target="../media/image6510.png"/><Relationship Id="rId3" Type="http://schemas.openxmlformats.org/officeDocument/2006/relationships/image" Target="../media/image6.emf"/><Relationship Id="rId12" Type="http://schemas.openxmlformats.org/officeDocument/2006/relationships/customXml" Target="../ink/ink73.xml"/><Relationship Id="rId17" Type="http://schemas.openxmlformats.org/officeDocument/2006/relationships/image" Target="../media/image4710.png"/><Relationship Id="rId25" Type="http://schemas.openxmlformats.org/officeDocument/2006/relationships/image" Target="../media/image5110.png"/><Relationship Id="rId33" Type="http://schemas.openxmlformats.org/officeDocument/2006/relationships/image" Target="../media/image5510.png"/><Relationship Id="rId38" Type="http://schemas.openxmlformats.org/officeDocument/2006/relationships/customXml" Target="../ink/ink86.xml"/><Relationship Id="rId46" Type="http://schemas.openxmlformats.org/officeDocument/2006/relationships/customXml" Target="../ink/ink90.xml"/><Relationship Id="rId59" Type="http://schemas.openxmlformats.org/officeDocument/2006/relationships/image" Target="../media/image691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customXml" Target="../ink/ink107.xml"/><Relationship Id="rId26" Type="http://schemas.openxmlformats.org/officeDocument/2006/relationships/customXml" Target="../ink/ink111.xml"/><Relationship Id="rId39" Type="http://schemas.openxmlformats.org/officeDocument/2006/relationships/image" Target="../media/image92.png"/><Relationship Id="rId21" Type="http://schemas.openxmlformats.org/officeDocument/2006/relationships/image" Target="../media/image83.png"/><Relationship Id="rId34" Type="http://schemas.openxmlformats.org/officeDocument/2006/relationships/customXml" Target="../ink/ink115.xml"/><Relationship Id="rId42" Type="http://schemas.openxmlformats.org/officeDocument/2006/relationships/customXml" Target="../ink/ink119.xml"/><Relationship Id="rId47" Type="http://schemas.openxmlformats.org/officeDocument/2006/relationships/image" Target="../media/image96.png"/><Relationship Id="rId50" Type="http://schemas.openxmlformats.org/officeDocument/2006/relationships/customXml" Target="../ink/ink123.xml"/><Relationship Id="rId55" Type="http://schemas.openxmlformats.org/officeDocument/2006/relationships/image" Target="../media/image100.png"/><Relationship Id="rId63" Type="http://schemas.openxmlformats.org/officeDocument/2006/relationships/image" Target="../media/image104.png"/><Relationship Id="rId68" Type="http://schemas.openxmlformats.org/officeDocument/2006/relationships/customXml" Target="../ink/ink132.xml"/><Relationship Id="rId7" Type="http://schemas.openxmlformats.org/officeDocument/2006/relationships/image" Target="../media/image76.png"/><Relationship Id="rId71" Type="http://schemas.openxmlformats.org/officeDocument/2006/relationships/image" Target="../media/image108.png"/><Relationship Id="rId2" Type="http://schemas.openxmlformats.org/officeDocument/2006/relationships/customXml" Target="../ink/ink99.xml"/><Relationship Id="rId16" Type="http://schemas.openxmlformats.org/officeDocument/2006/relationships/customXml" Target="../ink/ink106.xml"/><Relationship Id="rId29" Type="http://schemas.openxmlformats.org/officeDocument/2006/relationships/image" Target="../media/image87.png"/><Relationship Id="rId11" Type="http://schemas.openxmlformats.org/officeDocument/2006/relationships/image" Target="../media/image78.png"/><Relationship Id="rId24" Type="http://schemas.openxmlformats.org/officeDocument/2006/relationships/customXml" Target="../ink/ink110.xml"/><Relationship Id="rId32" Type="http://schemas.openxmlformats.org/officeDocument/2006/relationships/customXml" Target="../ink/ink114.xml"/><Relationship Id="rId37" Type="http://schemas.openxmlformats.org/officeDocument/2006/relationships/image" Target="../media/image91.png"/><Relationship Id="rId40" Type="http://schemas.openxmlformats.org/officeDocument/2006/relationships/customXml" Target="../ink/ink118.xml"/><Relationship Id="rId45" Type="http://schemas.openxmlformats.org/officeDocument/2006/relationships/image" Target="../media/image95.png"/><Relationship Id="rId53" Type="http://schemas.openxmlformats.org/officeDocument/2006/relationships/image" Target="../media/image99.png"/><Relationship Id="rId58" Type="http://schemas.openxmlformats.org/officeDocument/2006/relationships/customXml" Target="../ink/ink127.xml"/><Relationship Id="rId66" Type="http://schemas.openxmlformats.org/officeDocument/2006/relationships/customXml" Target="../ink/ink131.xml"/><Relationship Id="rId74" Type="http://schemas.openxmlformats.org/officeDocument/2006/relationships/customXml" Target="../ink/ink135.xml"/><Relationship Id="rId5" Type="http://schemas.openxmlformats.org/officeDocument/2006/relationships/image" Target="../media/image75.png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28" Type="http://schemas.openxmlformats.org/officeDocument/2006/relationships/customXml" Target="../ink/ink112.xml"/><Relationship Id="rId36" Type="http://schemas.openxmlformats.org/officeDocument/2006/relationships/customXml" Target="../ink/ink116.xml"/><Relationship Id="rId49" Type="http://schemas.openxmlformats.org/officeDocument/2006/relationships/image" Target="../media/image97.png"/><Relationship Id="rId57" Type="http://schemas.openxmlformats.org/officeDocument/2006/relationships/image" Target="../media/image101.png"/><Relationship Id="rId61" Type="http://schemas.openxmlformats.org/officeDocument/2006/relationships/image" Target="../media/image103.png"/><Relationship Id="rId10" Type="http://schemas.openxmlformats.org/officeDocument/2006/relationships/customXml" Target="../ink/ink103.xml"/><Relationship Id="rId19" Type="http://schemas.openxmlformats.org/officeDocument/2006/relationships/image" Target="../media/image82.png"/><Relationship Id="rId31" Type="http://schemas.openxmlformats.org/officeDocument/2006/relationships/image" Target="../media/image88.png"/><Relationship Id="rId44" Type="http://schemas.openxmlformats.org/officeDocument/2006/relationships/customXml" Target="../ink/ink120.xml"/><Relationship Id="rId52" Type="http://schemas.openxmlformats.org/officeDocument/2006/relationships/customXml" Target="../ink/ink124.xml"/><Relationship Id="rId60" Type="http://schemas.openxmlformats.org/officeDocument/2006/relationships/customXml" Target="../ink/ink128.xml"/><Relationship Id="rId65" Type="http://schemas.openxmlformats.org/officeDocument/2006/relationships/image" Target="../media/image105.png"/><Relationship Id="rId73" Type="http://schemas.openxmlformats.org/officeDocument/2006/relationships/image" Target="../media/image109.png"/><Relationship Id="rId4" Type="http://schemas.openxmlformats.org/officeDocument/2006/relationships/customXml" Target="../ink/ink100.xml"/><Relationship Id="rId9" Type="http://schemas.openxmlformats.org/officeDocument/2006/relationships/image" Target="../media/image77.png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Relationship Id="rId27" Type="http://schemas.openxmlformats.org/officeDocument/2006/relationships/image" Target="../media/image86.png"/><Relationship Id="rId30" Type="http://schemas.openxmlformats.org/officeDocument/2006/relationships/customXml" Target="../ink/ink113.xml"/><Relationship Id="rId35" Type="http://schemas.openxmlformats.org/officeDocument/2006/relationships/image" Target="../media/image90.png"/><Relationship Id="rId43" Type="http://schemas.openxmlformats.org/officeDocument/2006/relationships/image" Target="../media/image94.png"/><Relationship Id="rId48" Type="http://schemas.openxmlformats.org/officeDocument/2006/relationships/customXml" Target="../ink/ink122.xml"/><Relationship Id="rId56" Type="http://schemas.openxmlformats.org/officeDocument/2006/relationships/customXml" Target="../ink/ink126.xml"/><Relationship Id="rId64" Type="http://schemas.openxmlformats.org/officeDocument/2006/relationships/customXml" Target="../ink/ink130.xml"/><Relationship Id="rId69" Type="http://schemas.openxmlformats.org/officeDocument/2006/relationships/image" Target="../media/image107.png"/><Relationship Id="rId8" Type="http://schemas.openxmlformats.org/officeDocument/2006/relationships/customXml" Target="../ink/ink102.xml"/><Relationship Id="rId51" Type="http://schemas.openxmlformats.org/officeDocument/2006/relationships/image" Target="../media/image98.png"/><Relationship Id="rId72" Type="http://schemas.openxmlformats.org/officeDocument/2006/relationships/customXml" Target="../ink/ink134.xml"/><Relationship Id="rId3" Type="http://schemas.openxmlformats.org/officeDocument/2006/relationships/image" Target="../media/image74.png"/><Relationship Id="rId12" Type="http://schemas.openxmlformats.org/officeDocument/2006/relationships/customXml" Target="../ink/ink104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33" Type="http://schemas.openxmlformats.org/officeDocument/2006/relationships/image" Target="../media/image89.png"/><Relationship Id="rId38" Type="http://schemas.openxmlformats.org/officeDocument/2006/relationships/customXml" Target="../ink/ink117.xml"/><Relationship Id="rId46" Type="http://schemas.openxmlformats.org/officeDocument/2006/relationships/customXml" Target="../ink/ink121.xml"/><Relationship Id="rId59" Type="http://schemas.openxmlformats.org/officeDocument/2006/relationships/image" Target="../media/image102.png"/><Relationship Id="rId67" Type="http://schemas.openxmlformats.org/officeDocument/2006/relationships/image" Target="../media/image106.png"/><Relationship Id="rId20" Type="http://schemas.openxmlformats.org/officeDocument/2006/relationships/customXml" Target="../ink/ink108.xml"/><Relationship Id="rId41" Type="http://schemas.openxmlformats.org/officeDocument/2006/relationships/image" Target="../media/image93.png"/><Relationship Id="rId54" Type="http://schemas.openxmlformats.org/officeDocument/2006/relationships/customXml" Target="../ink/ink125.xml"/><Relationship Id="rId62" Type="http://schemas.openxmlformats.org/officeDocument/2006/relationships/customXml" Target="../ink/ink129.xml"/><Relationship Id="rId70" Type="http://schemas.openxmlformats.org/officeDocument/2006/relationships/customXml" Target="../ink/ink133.xml"/><Relationship Id="rId75" Type="http://schemas.openxmlformats.org/officeDocument/2006/relationships/image" Target="../media/image110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0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0.png"/><Relationship Id="rId18" Type="http://schemas.openxmlformats.org/officeDocument/2006/relationships/customXml" Target="../ink/ink144.xml"/><Relationship Id="rId26" Type="http://schemas.openxmlformats.org/officeDocument/2006/relationships/customXml" Target="../ink/ink148.xml"/><Relationship Id="rId39" Type="http://schemas.openxmlformats.org/officeDocument/2006/relationships/image" Target="../media/image880.png"/><Relationship Id="rId21" Type="http://schemas.openxmlformats.org/officeDocument/2006/relationships/image" Target="../media/image790.png"/><Relationship Id="rId34" Type="http://schemas.openxmlformats.org/officeDocument/2006/relationships/customXml" Target="../ink/ink152.xml"/><Relationship Id="rId42" Type="http://schemas.openxmlformats.org/officeDocument/2006/relationships/customXml" Target="../ink/ink156.xml"/><Relationship Id="rId47" Type="http://schemas.openxmlformats.org/officeDocument/2006/relationships/image" Target="../media/image920.png"/><Relationship Id="rId50" Type="http://schemas.openxmlformats.org/officeDocument/2006/relationships/customXml" Target="../ink/ink160.xml"/><Relationship Id="rId55" Type="http://schemas.openxmlformats.org/officeDocument/2006/relationships/image" Target="../media/image960.png"/><Relationship Id="rId7" Type="http://schemas.openxmlformats.org/officeDocument/2006/relationships/image" Target="../media/image7310.png"/><Relationship Id="rId12" Type="http://schemas.openxmlformats.org/officeDocument/2006/relationships/customXml" Target="../ink/ink141.xml"/><Relationship Id="rId17" Type="http://schemas.openxmlformats.org/officeDocument/2006/relationships/image" Target="../media/image780.png"/><Relationship Id="rId25" Type="http://schemas.openxmlformats.org/officeDocument/2006/relationships/image" Target="../media/image811.png"/><Relationship Id="rId33" Type="http://schemas.openxmlformats.org/officeDocument/2006/relationships/image" Target="../media/image850.png"/><Relationship Id="rId38" Type="http://schemas.openxmlformats.org/officeDocument/2006/relationships/customXml" Target="../ink/ink154.xml"/><Relationship Id="rId46" Type="http://schemas.openxmlformats.org/officeDocument/2006/relationships/customXml" Target="../ink/ink158.xml"/><Relationship Id="rId59" Type="http://schemas.openxmlformats.org/officeDocument/2006/relationships/image" Target="../media/image980.png"/><Relationship Id="rId2" Type="http://schemas.openxmlformats.org/officeDocument/2006/relationships/customXml" Target="../ink/ink136.xml"/><Relationship Id="rId16" Type="http://schemas.openxmlformats.org/officeDocument/2006/relationships/customXml" Target="../ink/ink143.xml"/><Relationship Id="rId20" Type="http://schemas.openxmlformats.org/officeDocument/2006/relationships/customXml" Target="../ink/ink145.xml"/><Relationship Id="rId29" Type="http://schemas.openxmlformats.org/officeDocument/2006/relationships/image" Target="../media/image830.png"/><Relationship Id="rId41" Type="http://schemas.openxmlformats.org/officeDocument/2006/relationships/image" Target="../media/image890.png"/><Relationship Id="rId54" Type="http://schemas.openxmlformats.org/officeDocument/2006/relationships/customXml" Target="../ink/ink162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38.xml"/><Relationship Id="rId11" Type="http://schemas.openxmlformats.org/officeDocument/2006/relationships/image" Target="../media/image755.png"/><Relationship Id="rId24" Type="http://schemas.openxmlformats.org/officeDocument/2006/relationships/customXml" Target="../ink/ink147.xml"/><Relationship Id="rId32" Type="http://schemas.openxmlformats.org/officeDocument/2006/relationships/customXml" Target="../ink/ink151.xml"/><Relationship Id="rId37" Type="http://schemas.openxmlformats.org/officeDocument/2006/relationships/image" Target="../media/image870.png"/><Relationship Id="rId40" Type="http://schemas.openxmlformats.org/officeDocument/2006/relationships/customXml" Target="../ink/ink155.xml"/><Relationship Id="rId45" Type="http://schemas.openxmlformats.org/officeDocument/2006/relationships/image" Target="../media/image911.png"/><Relationship Id="rId53" Type="http://schemas.openxmlformats.org/officeDocument/2006/relationships/image" Target="../media/image950.png"/><Relationship Id="rId58" Type="http://schemas.openxmlformats.org/officeDocument/2006/relationships/customXml" Target="../ink/ink164.xml"/><Relationship Id="rId5" Type="http://schemas.openxmlformats.org/officeDocument/2006/relationships/image" Target="../media/image72.png"/><Relationship Id="rId15" Type="http://schemas.openxmlformats.org/officeDocument/2006/relationships/image" Target="../media/image771.png"/><Relationship Id="rId23" Type="http://schemas.openxmlformats.org/officeDocument/2006/relationships/image" Target="../media/image800.png"/><Relationship Id="rId28" Type="http://schemas.openxmlformats.org/officeDocument/2006/relationships/customXml" Target="../ink/ink149.xml"/><Relationship Id="rId36" Type="http://schemas.openxmlformats.org/officeDocument/2006/relationships/customXml" Target="../ink/ink153.xml"/><Relationship Id="rId49" Type="http://schemas.openxmlformats.org/officeDocument/2006/relationships/image" Target="../media/image930.png"/><Relationship Id="rId57" Type="http://schemas.openxmlformats.org/officeDocument/2006/relationships/image" Target="../media/image970.png"/><Relationship Id="rId10" Type="http://schemas.openxmlformats.org/officeDocument/2006/relationships/customXml" Target="../ink/ink140.xml"/><Relationship Id="rId19" Type="http://schemas.openxmlformats.org/officeDocument/2006/relationships/image" Target="../media/image11.png"/><Relationship Id="rId31" Type="http://schemas.openxmlformats.org/officeDocument/2006/relationships/image" Target="../media/image840.png"/><Relationship Id="rId44" Type="http://schemas.openxmlformats.org/officeDocument/2006/relationships/customXml" Target="../ink/ink157.xml"/><Relationship Id="rId52" Type="http://schemas.openxmlformats.org/officeDocument/2006/relationships/customXml" Target="../ink/ink161.xml"/><Relationship Id="rId4" Type="http://schemas.openxmlformats.org/officeDocument/2006/relationships/customXml" Target="../ink/ink137.xml"/><Relationship Id="rId9" Type="http://schemas.openxmlformats.org/officeDocument/2006/relationships/image" Target="../media/image7410.png"/><Relationship Id="rId14" Type="http://schemas.openxmlformats.org/officeDocument/2006/relationships/customXml" Target="../ink/ink142.xml"/><Relationship Id="rId22" Type="http://schemas.openxmlformats.org/officeDocument/2006/relationships/customXml" Target="../ink/ink146.xml"/><Relationship Id="rId27" Type="http://schemas.openxmlformats.org/officeDocument/2006/relationships/image" Target="../media/image820.png"/><Relationship Id="rId30" Type="http://schemas.openxmlformats.org/officeDocument/2006/relationships/customXml" Target="../ink/ink150.xml"/><Relationship Id="rId35" Type="http://schemas.openxmlformats.org/officeDocument/2006/relationships/image" Target="../media/image860.png"/><Relationship Id="rId43" Type="http://schemas.openxmlformats.org/officeDocument/2006/relationships/image" Target="../media/image901.png"/><Relationship Id="rId48" Type="http://schemas.openxmlformats.org/officeDocument/2006/relationships/customXml" Target="../ink/ink159.xml"/><Relationship Id="rId56" Type="http://schemas.openxmlformats.org/officeDocument/2006/relationships/customXml" Target="../ink/ink163.xml"/><Relationship Id="rId8" Type="http://schemas.openxmlformats.org/officeDocument/2006/relationships/customXml" Target="../ink/ink139.xml"/><Relationship Id="rId51" Type="http://schemas.openxmlformats.org/officeDocument/2006/relationships/image" Target="../media/image940.png"/><Relationship Id="rId3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9.xml"/><Relationship Id="rId18" Type="http://schemas.openxmlformats.org/officeDocument/2006/relationships/image" Target="../media/image1060.png"/><Relationship Id="rId26" Type="http://schemas.openxmlformats.org/officeDocument/2006/relationships/image" Target="../media/image112.png"/><Relationship Id="rId39" Type="http://schemas.openxmlformats.org/officeDocument/2006/relationships/customXml" Target="../ink/ink182.xml"/><Relationship Id="rId21" Type="http://schemas.openxmlformats.org/officeDocument/2006/relationships/customXml" Target="../ink/ink173.xml"/><Relationship Id="rId34" Type="http://schemas.openxmlformats.org/officeDocument/2006/relationships/image" Target="../media/image116.png"/><Relationship Id="rId42" Type="http://schemas.openxmlformats.org/officeDocument/2006/relationships/image" Target="../media/image120.png"/><Relationship Id="rId47" Type="http://schemas.openxmlformats.org/officeDocument/2006/relationships/customXml" Target="../ink/ink186.xml"/><Relationship Id="rId50" Type="http://schemas.openxmlformats.org/officeDocument/2006/relationships/image" Target="../media/image125.png"/><Relationship Id="rId55" Type="http://schemas.openxmlformats.org/officeDocument/2006/relationships/customXml" Target="../ink/ink190.xml"/><Relationship Id="rId63" Type="http://schemas.openxmlformats.org/officeDocument/2006/relationships/customXml" Target="../ink/ink194.xml"/><Relationship Id="rId68" Type="http://schemas.openxmlformats.org/officeDocument/2006/relationships/image" Target="../media/image134.png"/><Relationship Id="rId7" Type="http://schemas.openxmlformats.org/officeDocument/2006/relationships/customXml" Target="../ink/ink166.xml"/><Relationship Id="rId2" Type="http://schemas.openxmlformats.org/officeDocument/2006/relationships/image" Target="../media/image6100.png"/><Relationship Id="rId16" Type="http://schemas.openxmlformats.org/officeDocument/2006/relationships/image" Target="../media/image1050.png"/><Relationship Id="rId29" Type="http://schemas.openxmlformats.org/officeDocument/2006/relationships/customXml" Target="../ink/ink1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1.png"/><Relationship Id="rId11" Type="http://schemas.openxmlformats.org/officeDocument/2006/relationships/customXml" Target="../ink/ink168.xml"/><Relationship Id="rId24" Type="http://schemas.openxmlformats.org/officeDocument/2006/relationships/image" Target="../media/image18.png"/><Relationship Id="rId32" Type="http://schemas.openxmlformats.org/officeDocument/2006/relationships/image" Target="../media/image115.png"/><Relationship Id="rId37" Type="http://schemas.openxmlformats.org/officeDocument/2006/relationships/customXml" Target="../ink/ink181.xml"/><Relationship Id="rId40" Type="http://schemas.openxmlformats.org/officeDocument/2006/relationships/image" Target="../media/image119.png"/><Relationship Id="rId45" Type="http://schemas.openxmlformats.org/officeDocument/2006/relationships/customXml" Target="../ink/ink185.xml"/><Relationship Id="rId53" Type="http://schemas.openxmlformats.org/officeDocument/2006/relationships/customXml" Target="../ink/ink189.xml"/><Relationship Id="rId58" Type="http://schemas.openxmlformats.org/officeDocument/2006/relationships/image" Target="../media/image129.png"/><Relationship Id="rId66" Type="http://schemas.openxmlformats.org/officeDocument/2006/relationships/image" Target="../media/image133.png"/><Relationship Id="rId5" Type="http://schemas.openxmlformats.org/officeDocument/2006/relationships/customXml" Target="../ink/ink165.xml"/><Relationship Id="rId15" Type="http://schemas.openxmlformats.org/officeDocument/2006/relationships/customXml" Target="../ink/ink170.xml"/><Relationship Id="rId23" Type="http://schemas.openxmlformats.org/officeDocument/2006/relationships/customXml" Target="../ink/ink174.xml"/><Relationship Id="rId28" Type="http://schemas.openxmlformats.org/officeDocument/2006/relationships/image" Target="../media/image113.png"/><Relationship Id="rId36" Type="http://schemas.openxmlformats.org/officeDocument/2006/relationships/image" Target="../media/image117.png"/><Relationship Id="rId49" Type="http://schemas.openxmlformats.org/officeDocument/2006/relationships/customXml" Target="../ink/ink187.xml"/><Relationship Id="rId57" Type="http://schemas.openxmlformats.org/officeDocument/2006/relationships/customXml" Target="../ink/ink191.xml"/><Relationship Id="rId61" Type="http://schemas.openxmlformats.org/officeDocument/2006/relationships/customXml" Target="../ink/ink193.xml"/><Relationship Id="rId10" Type="http://schemas.openxmlformats.org/officeDocument/2006/relationships/image" Target="../media/image1020.png"/><Relationship Id="rId19" Type="http://schemas.openxmlformats.org/officeDocument/2006/relationships/customXml" Target="../ink/ink172.xml"/><Relationship Id="rId31" Type="http://schemas.openxmlformats.org/officeDocument/2006/relationships/customXml" Target="../ink/ink178.xml"/><Relationship Id="rId44" Type="http://schemas.openxmlformats.org/officeDocument/2006/relationships/image" Target="../media/image122.png"/><Relationship Id="rId52" Type="http://schemas.openxmlformats.org/officeDocument/2006/relationships/image" Target="../media/image126.png"/><Relationship Id="rId60" Type="http://schemas.openxmlformats.org/officeDocument/2006/relationships/image" Target="../media/image130.png"/><Relationship Id="rId65" Type="http://schemas.openxmlformats.org/officeDocument/2006/relationships/customXml" Target="../ink/ink195.xml"/><Relationship Id="rId4" Type="http://schemas.openxmlformats.org/officeDocument/2006/relationships/image" Target="../media/image121.png"/><Relationship Id="rId9" Type="http://schemas.openxmlformats.org/officeDocument/2006/relationships/customXml" Target="../ink/ink167.xml"/><Relationship Id="rId14" Type="http://schemas.openxmlformats.org/officeDocument/2006/relationships/image" Target="../media/image1040.png"/><Relationship Id="rId22" Type="http://schemas.openxmlformats.org/officeDocument/2006/relationships/image" Target="../media/image1080.png"/><Relationship Id="rId27" Type="http://schemas.openxmlformats.org/officeDocument/2006/relationships/customXml" Target="../ink/ink176.xml"/><Relationship Id="rId30" Type="http://schemas.openxmlformats.org/officeDocument/2006/relationships/image" Target="../media/image114.png"/><Relationship Id="rId35" Type="http://schemas.openxmlformats.org/officeDocument/2006/relationships/customXml" Target="../ink/ink180.xml"/><Relationship Id="rId43" Type="http://schemas.openxmlformats.org/officeDocument/2006/relationships/customXml" Target="../ink/ink184.xml"/><Relationship Id="rId48" Type="http://schemas.openxmlformats.org/officeDocument/2006/relationships/image" Target="../media/image124.png"/><Relationship Id="rId56" Type="http://schemas.openxmlformats.org/officeDocument/2006/relationships/image" Target="../media/image128.png"/><Relationship Id="rId64" Type="http://schemas.openxmlformats.org/officeDocument/2006/relationships/image" Target="../media/image132.png"/><Relationship Id="rId8" Type="http://schemas.openxmlformats.org/officeDocument/2006/relationships/image" Target="../media/image1012.png"/><Relationship Id="rId51" Type="http://schemas.openxmlformats.org/officeDocument/2006/relationships/customXml" Target="../ink/ink188.xml"/><Relationship Id="rId3" Type="http://schemas.openxmlformats.org/officeDocument/2006/relationships/image" Target="../media/image111.png"/><Relationship Id="rId12" Type="http://schemas.openxmlformats.org/officeDocument/2006/relationships/image" Target="../media/image1030.png"/><Relationship Id="rId17" Type="http://schemas.openxmlformats.org/officeDocument/2006/relationships/customXml" Target="../ink/ink171.xml"/><Relationship Id="rId25" Type="http://schemas.openxmlformats.org/officeDocument/2006/relationships/customXml" Target="../ink/ink175.xml"/><Relationship Id="rId33" Type="http://schemas.openxmlformats.org/officeDocument/2006/relationships/customXml" Target="../ink/ink179.xml"/><Relationship Id="rId38" Type="http://schemas.openxmlformats.org/officeDocument/2006/relationships/image" Target="../media/image118.png"/><Relationship Id="rId46" Type="http://schemas.openxmlformats.org/officeDocument/2006/relationships/image" Target="../media/image123.png"/><Relationship Id="rId59" Type="http://schemas.openxmlformats.org/officeDocument/2006/relationships/customXml" Target="../ink/ink192.xml"/><Relationship Id="rId67" Type="http://schemas.openxmlformats.org/officeDocument/2006/relationships/customXml" Target="../ink/ink196.xml"/><Relationship Id="rId20" Type="http://schemas.openxmlformats.org/officeDocument/2006/relationships/image" Target="../media/image1070.png"/><Relationship Id="rId41" Type="http://schemas.openxmlformats.org/officeDocument/2006/relationships/customXml" Target="../ink/ink183.xml"/><Relationship Id="rId54" Type="http://schemas.openxmlformats.org/officeDocument/2006/relationships/image" Target="../media/image127.png"/><Relationship Id="rId62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customXml" Target="../ink/ink19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Mathematics for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MSIS2402/2405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7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CE5BEA-DA4B-5705-4205-2F4C7B2ECB2E}"/>
                  </a:ext>
                </a:extLst>
              </p:cNvPr>
              <p:cNvSpPr txBox="1"/>
              <p:nvPr/>
            </p:nvSpPr>
            <p:spPr>
              <a:xfrm>
                <a:off x="679267" y="1026695"/>
                <a:ext cx="8138161" cy="383310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Remark: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 When we discretize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, we mean is an acceptable range for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. By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Taylor Expansion (or the notion of differential we studied in Module 2)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2">
                      <a:lumMod val="25000"/>
                    </a:schemeClr>
                  </a:solidFill>
                  <a:latin typeface="Helvetica Light" panose="020B0403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Similarly (see Module 2):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1200" b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chemeClr val="bg2">
                      <a:lumMod val="25000"/>
                    </a:schemeClr>
                  </a:solidFill>
                  <a:latin typeface="Helvetica Light" panose="020B0403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200" b="0" i="0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All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results in the continuous 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setting can be obtained through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limit of discretized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sty m:val="p"/>
                      </m:rP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with probabilities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. These results will remain the same as discrete RV case, with the only difference that integration replaces summation 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replaces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CE5BEA-DA4B-5705-4205-2F4C7B2EC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7" y="1026695"/>
                <a:ext cx="8138161" cy="3833101"/>
              </a:xfrm>
              <a:prstGeom prst="rect">
                <a:avLst/>
              </a:prstGeom>
              <a:blipFill>
                <a:blip r:embed="rId2"/>
                <a:stretch>
                  <a:fillRect r="-449" b="-1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4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1082400"/>
                <a:ext cx="7886700" cy="111073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a random variable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with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1082400"/>
                <a:ext cx="7886700" cy="1110731"/>
              </a:xfrm>
              <a:prstGeom prst="rect">
                <a:avLst/>
              </a:prstGeom>
              <a:blipFill>
                <a:blip r:embed="rId2"/>
                <a:stretch>
                  <a:fillRect t="-48913" b="-923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132F93-2E20-6CAE-BBF2-023FD12C3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2248836"/>
                <a:ext cx="7886700" cy="8833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a random variable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with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a real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 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)]=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9132F93-2E20-6CAE-BBF2-023FD12C3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2248836"/>
                <a:ext cx="7886700" cy="883322"/>
              </a:xfrm>
              <a:prstGeom prst="rect">
                <a:avLst/>
              </a:prstGeom>
              <a:blipFill>
                <a:blip r:embed="rId3"/>
                <a:stretch>
                  <a:fillRect t="-46259" b="-1115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F4B2B6C-69C2-145D-87D3-0A076290C2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3200970"/>
                <a:ext cx="7886700" cy="8833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random variables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with the joint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 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𝑐𝑜𝑣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∞ </m:t>
                              </m:r>
                            </m:sub>
                            <m:sup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3A7A3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3A7A3A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7F4B2B6C-69C2-145D-87D3-0A076290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3200970"/>
                <a:ext cx="7886700" cy="883322"/>
              </a:xfrm>
              <a:prstGeom prst="rect">
                <a:avLst/>
              </a:prstGeom>
              <a:blipFill>
                <a:blip r:embed="rId4"/>
                <a:stretch>
                  <a:fillRect t="-46259" b="-11156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2C13B3-1225-F47B-3A85-F8224283D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1" y="4153104"/>
                <a:ext cx="7886700" cy="88332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Two random variables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with the joint density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3A7A3A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are independent if and only if 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for all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3A7A3A"/>
                        </a:solidFill>
                      </a:rPr>
                      <m:t>ℝ</m:t>
                    </m:r>
                  </m:oMath>
                </a14:m>
                <a:endParaRPr lang="en-US" sz="1200" i="1" dirty="0">
                  <a:solidFill>
                    <a:srgbClr val="3A7A3A"/>
                  </a:solidFill>
                  <a:latin typeface="Times New Roman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EB2C13B3-1225-F47B-3A85-F8224283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1" y="4153104"/>
                <a:ext cx="7886700" cy="883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A09CEB-8C05-4D47-B93A-2C9A6134A144}"/>
                  </a:ext>
                </a:extLst>
              </p14:cNvPr>
              <p14:cNvContentPartPr/>
              <p14:nvPr/>
            </p14:nvContentPartPr>
            <p14:xfrm>
              <a:off x="4745410" y="1661870"/>
              <a:ext cx="149400" cy="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CA09CEB-8C05-4D47-B93A-2C9A6134A1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6410" y="1652870"/>
                <a:ext cx="167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638A79-6EA1-4EB5-8348-C769D214CF00}"/>
                  </a:ext>
                </a:extLst>
              </p14:cNvPr>
              <p14:cNvContentPartPr/>
              <p14:nvPr/>
            </p14:nvContentPartPr>
            <p14:xfrm>
              <a:off x="4776370" y="1727030"/>
              <a:ext cx="86400" cy="6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638A79-6EA1-4EB5-8348-C769D214CF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7730" y="1718390"/>
                <a:ext cx="10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F8A226-6DAA-41AD-8A90-901D0E4BA810}"/>
                  </a:ext>
                </a:extLst>
              </p14:cNvPr>
              <p14:cNvContentPartPr/>
              <p14:nvPr/>
            </p14:nvContentPartPr>
            <p14:xfrm>
              <a:off x="4758370" y="1343990"/>
              <a:ext cx="102960" cy="12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F8A226-6DAA-41AD-8A90-901D0E4BA8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9370" y="1334990"/>
                <a:ext cx="120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2011D7-F3D4-46AC-8002-BCA76DBD0EED}"/>
                  </a:ext>
                </a:extLst>
              </p14:cNvPr>
              <p14:cNvContentPartPr/>
              <p14:nvPr/>
            </p14:nvContentPartPr>
            <p14:xfrm>
              <a:off x="4815610" y="1234550"/>
              <a:ext cx="83160" cy="68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2011D7-F3D4-46AC-8002-BCA76DBD0E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06970" y="1225910"/>
                <a:ext cx="100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F680E1-5DF3-409C-BD5E-F35FF6E576DD}"/>
                  </a:ext>
                </a:extLst>
              </p14:cNvPr>
              <p14:cNvContentPartPr/>
              <p14:nvPr/>
            </p14:nvContentPartPr>
            <p14:xfrm>
              <a:off x="4448410" y="306470"/>
              <a:ext cx="66960" cy="1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F680E1-5DF3-409C-BD5E-F35FF6E576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39410" y="297830"/>
                <a:ext cx="84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EBB08F-7F49-4202-BB25-F938ED686870}"/>
                  </a:ext>
                </a:extLst>
              </p14:cNvPr>
              <p14:cNvContentPartPr/>
              <p14:nvPr/>
            </p14:nvContentPartPr>
            <p14:xfrm>
              <a:off x="4449490" y="258590"/>
              <a:ext cx="75600" cy="1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EBB08F-7F49-4202-BB25-F938ED6868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40490" y="249950"/>
                <a:ext cx="93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0DA5BBF-1D06-4EE3-A004-04838058FF88}"/>
                  </a:ext>
                </a:extLst>
              </p14:cNvPr>
              <p14:cNvContentPartPr/>
              <p14:nvPr/>
            </p14:nvContentPartPr>
            <p14:xfrm>
              <a:off x="4193530" y="122870"/>
              <a:ext cx="178560" cy="177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0DA5BBF-1D06-4EE3-A004-04838058FF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890" y="114230"/>
                <a:ext cx="1962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2F2EC8A-870D-4875-B1F3-D0136A1A1204}"/>
                  </a:ext>
                </a:extLst>
              </p14:cNvPr>
              <p14:cNvContentPartPr/>
              <p14:nvPr/>
            </p14:nvContentPartPr>
            <p14:xfrm>
              <a:off x="4698970" y="169310"/>
              <a:ext cx="221400" cy="21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2F2EC8A-870D-4875-B1F3-D0136A1A12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89985" y="160670"/>
                <a:ext cx="239011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D42159F-7052-4979-8B56-FF957CF8E120}"/>
                  </a:ext>
                </a:extLst>
              </p14:cNvPr>
              <p14:cNvContentPartPr/>
              <p14:nvPr/>
            </p14:nvContentPartPr>
            <p14:xfrm>
              <a:off x="4758370" y="470630"/>
              <a:ext cx="107280" cy="5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D42159F-7052-4979-8B56-FF957CF8E1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49400" y="461990"/>
                <a:ext cx="124861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8968" name="Ink 168967">
                <a:extLst>
                  <a:ext uri="{FF2B5EF4-FFF2-40B4-BE49-F238E27FC236}">
                    <a16:creationId xmlns:a16="http://schemas.microsoft.com/office/drawing/2014/main" id="{4D823786-EC79-48BD-A9A4-10D7690F2811}"/>
                  </a:ext>
                </a:extLst>
              </p14:cNvPr>
              <p14:cNvContentPartPr/>
              <p14:nvPr/>
            </p14:nvContentPartPr>
            <p14:xfrm>
              <a:off x="6601930" y="136910"/>
              <a:ext cx="132480" cy="363600"/>
            </p14:xfrm>
          </p:contentPart>
        </mc:Choice>
        <mc:Fallback xmlns="">
          <p:pic>
            <p:nvPicPr>
              <p:cNvPr id="168968" name="Ink 168967">
                <a:extLst>
                  <a:ext uri="{FF2B5EF4-FFF2-40B4-BE49-F238E27FC236}">
                    <a16:creationId xmlns:a16="http://schemas.microsoft.com/office/drawing/2014/main" id="{4D823786-EC79-48BD-A9A4-10D7690F28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93290" y="128270"/>
                <a:ext cx="1501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8969" name="Ink 168968">
                <a:extLst>
                  <a:ext uri="{FF2B5EF4-FFF2-40B4-BE49-F238E27FC236}">
                    <a16:creationId xmlns:a16="http://schemas.microsoft.com/office/drawing/2014/main" id="{5ED456C8-625E-49A2-A3DB-586E6D7FD7E0}"/>
                  </a:ext>
                </a:extLst>
              </p14:cNvPr>
              <p14:cNvContentPartPr/>
              <p14:nvPr/>
            </p14:nvContentPartPr>
            <p14:xfrm>
              <a:off x="6704170" y="590150"/>
              <a:ext cx="75960" cy="10440"/>
            </p14:xfrm>
          </p:contentPart>
        </mc:Choice>
        <mc:Fallback xmlns="">
          <p:pic>
            <p:nvPicPr>
              <p:cNvPr id="168969" name="Ink 168968">
                <a:extLst>
                  <a:ext uri="{FF2B5EF4-FFF2-40B4-BE49-F238E27FC236}">
                    <a16:creationId xmlns:a16="http://schemas.microsoft.com/office/drawing/2014/main" id="{5ED456C8-625E-49A2-A3DB-586E6D7FD7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95530" y="581150"/>
                <a:ext cx="93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8970" name="Ink 168969">
                <a:extLst>
                  <a:ext uri="{FF2B5EF4-FFF2-40B4-BE49-F238E27FC236}">
                    <a16:creationId xmlns:a16="http://schemas.microsoft.com/office/drawing/2014/main" id="{75D18C44-6366-4C12-9E19-74644F3B3CAA}"/>
                  </a:ext>
                </a:extLst>
              </p14:cNvPr>
              <p14:cNvContentPartPr/>
              <p14:nvPr/>
            </p14:nvContentPartPr>
            <p14:xfrm>
              <a:off x="6830170" y="554510"/>
              <a:ext cx="111960" cy="82080"/>
            </p14:xfrm>
          </p:contentPart>
        </mc:Choice>
        <mc:Fallback xmlns="">
          <p:pic>
            <p:nvPicPr>
              <p:cNvPr id="168970" name="Ink 168969">
                <a:extLst>
                  <a:ext uri="{FF2B5EF4-FFF2-40B4-BE49-F238E27FC236}">
                    <a16:creationId xmlns:a16="http://schemas.microsoft.com/office/drawing/2014/main" id="{75D18C44-6366-4C12-9E19-74644F3B3C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21530" y="545870"/>
                <a:ext cx="1296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8973" name="Ink 168972">
                <a:extLst>
                  <a:ext uri="{FF2B5EF4-FFF2-40B4-BE49-F238E27FC236}">
                    <a16:creationId xmlns:a16="http://schemas.microsoft.com/office/drawing/2014/main" id="{30BBE17A-A6C9-46D2-810D-29BAF687D169}"/>
                  </a:ext>
                </a:extLst>
              </p14:cNvPr>
              <p14:cNvContentPartPr/>
              <p14:nvPr/>
            </p14:nvContentPartPr>
            <p14:xfrm>
              <a:off x="6969850" y="96590"/>
              <a:ext cx="118080" cy="73800"/>
            </p14:xfrm>
          </p:contentPart>
        </mc:Choice>
        <mc:Fallback xmlns="">
          <p:pic>
            <p:nvPicPr>
              <p:cNvPr id="168973" name="Ink 168972">
                <a:extLst>
                  <a:ext uri="{FF2B5EF4-FFF2-40B4-BE49-F238E27FC236}">
                    <a16:creationId xmlns:a16="http://schemas.microsoft.com/office/drawing/2014/main" id="{30BBE17A-A6C9-46D2-810D-29BAF687D1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60850" y="87950"/>
                <a:ext cx="1357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8974" name="Ink 168973">
                <a:extLst>
                  <a:ext uri="{FF2B5EF4-FFF2-40B4-BE49-F238E27FC236}">
                    <a16:creationId xmlns:a16="http://schemas.microsoft.com/office/drawing/2014/main" id="{C1702463-02FA-44C8-BD18-D2C2EC94F508}"/>
                  </a:ext>
                </a:extLst>
              </p14:cNvPr>
              <p14:cNvContentPartPr/>
              <p14:nvPr/>
            </p14:nvContentPartPr>
            <p14:xfrm>
              <a:off x="6830530" y="85430"/>
              <a:ext cx="83520" cy="70560"/>
            </p14:xfrm>
          </p:contentPart>
        </mc:Choice>
        <mc:Fallback xmlns="">
          <p:pic>
            <p:nvPicPr>
              <p:cNvPr id="168974" name="Ink 168973">
                <a:extLst>
                  <a:ext uri="{FF2B5EF4-FFF2-40B4-BE49-F238E27FC236}">
                    <a16:creationId xmlns:a16="http://schemas.microsoft.com/office/drawing/2014/main" id="{C1702463-02FA-44C8-BD18-D2C2EC94F50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21890" y="76430"/>
                <a:ext cx="1011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9003" name="Ink 169002">
                <a:extLst>
                  <a:ext uri="{FF2B5EF4-FFF2-40B4-BE49-F238E27FC236}">
                    <a16:creationId xmlns:a16="http://schemas.microsoft.com/office/drawing/2014/main" id="{419485E2-2678-4E3E-8B9B-8883F07DDFA3}"/>
                  </a:ext>
                </a:extLst>
              </p14:cNvPr>
              <p14:cNvContentPartPr/>
              <p14:nvPr/>
            </p14:nvContentPartPr>
            <p14:xfrm>
              <a:off x="7038970" y="271910"/>
              <a:ext cx="673200" cy="214200"/>
            </p14:xfrm>
          </p:contentPart>
        </mc:Choice>
        <mc:Fallback xmlns="">
          <p:pic>
            <p:nvPicPr>
              <p:cNvPr id="169003" name="Ink 169002">
                <a:extLst>
                  <a:ext uri="{FF2B5EF4-FFF2-40B4-BE49-F238E27FC236}">
                    <a16:creationId xmlns:a16="http://schemas.microsoft.com/office/drawing/2014/main" id="{419485E2-2678-4E3E-8B9B-8883F07DDF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29970" y="263255"/>
                <a:ext cx="690840" cy="231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9012" name="Ink 169011">
                <a:extLst>
                  <a:ext uri="{FF2B5EF4-FFF2-40B4-BE49-F238E27FC236}">
                    <a16:creationId xmlns:a16="http://schemas.microsoft.com/office/drawing/2014/main" id="{0B16B4EB-9C56-48C1-B7BC-A2783C198B10}"/>
                  </a:ext>
                </a:extLst>
              </p14:cNvPr>
              <p14:cNvContentPartPr/>
              <p14:nvPr/>
            </p14:nvContentPartPr>
            <p14:xfrm>
              <a:off x="8268010" y="401870"/>
              <a:ext cx="252360" cy="130320"/>
            </p14:xfrm>
          </p:contentPart>
        </mc:Choice>
        <mc:Fallback xmlns="">
          <p:pic>
            <p:nvPicPr>
              <p:cNvPr id="169012" name="Ink 169011">
                <a:extLst>
                  <a:ext uri="{FF2B5EF4-FFF2-40B4-BE49-F238E27FC236}">
                    <a16:creationId xmlns:a16="http://schemas.microsoft.com/office/drawing/2014/main" id="{0B16B4EB-9C56-48C1-B7BC-A2783C198B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59010" y="393206"/>
                <a:ext cx="270000" cy="1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9013" name="Ink 169012">
                <a:extLst>
                  <a:ext uri="{FF2B5EF4-FFF2-40B4-BE49-F238E27FC236}">
                    <a16:creationId xmlns:a16="http://schemas.microsoft.com/office/drawing/2014/main" id="{6FDBE3A6-8866-43C1-9AB7-631A69AD372D}"/>
                  </a:ext>
                </a:extLst>
              </p14:cNvPr>
              <p14:cNvContentPartPr/>
              <p14:nvPr/>
            </p14:nvContentPartPr>
            <p14:xfrm>
              <a:off x="7799650" y="307550"/>
              <a:ext cx="399960" cy="214200"/>
            </p14:xfrm>
          </p:contentPart>
        </mc:Choice>
        <mc:Fallback xmlns="">
          <p:pic>
            <p:nvPicPr>
              <p:cNvPr id="169013" name="Ink 169012">
                <a:extLst>
                  <a:ext uri="{FF2B5EF4-FFF2-40B4-BE49-F238E27FC236}">
                    <a16:creationId xmlns:a16="http://schemas.microsoft.com/office/drawing/2014/main" id="{6FDBE3A6-8866-43C1-9AB7-631A69AD372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1010" y="298910"/>
                <a:ext cx="4176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9020" name="Ink 169019">
                <a:extLst>
                  <a:ext uri="{FF2B5EF4-FFF2-40B4-BE49-F238E27FC236}">
                    <a16:creationId xmlns:a16="http://schemas.microsoft.com/office/drawing/2014/main" id="{01C91727-BAA2-426D-9322-4E62A3891422}"/>
                  </a:ext>
                </a:extLst>
              </p14:cNvPr>
              <p14:cNvContentPartPr/>
              <p14:nvPr/>
            </p14:nvContentPartPr>
            <p14:xfrm>
              <a:off x="5010370" y="135470"/>
              <a:ext cx="1394280" cy="963360"/>
            </p14:xfrm>
          </p:contentPart>
        </mc:Choice>
        <mc:Fallback xmlns="">
          <p:pic>
            <p:nvPicPr>
              <p:cNvPr id="169020" name="Ink 169019">
                <a:extLst>
                  <a:ext uri="{FF2B5EF4-FFF2-40B4-BE49-F238E27FC236}">
                    <a16:creationId xmlns:a16="http://schemas.microsoft.com/office/drawing/2014/main" id="{01C91727-BAA2-426D-9322-4E62A389142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01728" y="126470"/>
                <a:ext cx="1411925" cy="9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9021" name="Ink 169020">
                <a:extLst>
                  <a:ext uri="{FF2B5EF4-FFF2-40B4-BE49-F238E27FC236}">
                    <a16:creationId xmlns:a16="http://schemas.microsoft.com/office/drawing/2014/main" id="{12D8A5BF-2070-4EE5-9738-49809D3E01B6}"/>
                  </a:ext>
                </a:extLst>
              </p14:cNvPr>
              <p14:cNvContentPartPr/>
              <p14:nvPr/>
            </p14:nvContentPartPr>
            <p14:xfrm>
              <a:off x="8459530" y="627230"/>
              <a:ext cx="360" cy="360"/>
            </p14:xfrm>
          </p:contentPart>
        </mc:Choice>
        <mc:Fallback xmlns="">
          <p:pic>
            <p:nvPicPr>
              <p:cNvPr id="169021" name="Ink 169020">
                <a:extLst>
                  <a:ext uri="{FF2B5EF4-FFF2-40B4-BE49-F238E27FC236}">
                    <a16:creationId xmlns:a16="http://schemas.microsoft.com/office/drawing/2014/main" id="{12D8A5BF-2070-4EE5-9738-49809D3E01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50530" y="618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9022" name="Ink 169021">
                <a:extLst>
                  <a:ext uri="{FF2B5EF4-FFF2-40B4-BE49-F238E27FC236}">
                    <a16:creationId xmlns:a16="http://schemas.microsoft.com/office/drawing/2014/main" id="{949E6EF9-52B1-4CC0-8071-902BCB183E7A}"/>
                  </a:ext>
                </a:extLst>
              </p14:cNvPr>
              <p14:cNvContentPartPr/>
              <p14:nvPr/>
            </p14:nvContentPartPr>
            <p14:xfrm>
              <a:off x="8672290" y="483590"/>
              <a:ext cx="35280" cy="133200"/>
            </p14:xfrm>
          </p:contentPart>
        </mc:Choice>
        <mc:Fallback xmlns="">
          <p:pic>
            <p:nvPicPr>
              <p:cNvPr id="169022" name="Ink 169021">
                <a:extLst>
                  <a:ext uri="{FF2B5EF4-FFF2-40B4-BE49-F238E27FC236}">
                    <a16:creationId xmlns:a16="http://schemas.microsoft.com/office/drawing/2014/main" id="{949E6EF9-52B1-4CC0-8071-902BCB183E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63650" y="474950"/>
                <a:ext cx="52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9035" name="Ink 169034">
                <a:extLst>
                  <a:ext uri="{FF2B5EF4-FFF2-40B4-BE49-F238E27FC236}">
                    <a16:creationId xmlns:a16="http://schemas.microsoft.com/office/drawing/2014/main" id="{3290C1CB-5FCF-4C1C-9DE9-FCDEEDA7CD30}"/>
                  </a:ext>
                </a:extLst>
              </p14:cNvPr>
              <p14:cNvContentPartPr/>
              <p14:nvPr/>
            </p14:nvContentPartPr>
            <p14:xfrm>
              <a:off x="6923410" y="2356310"/>
              <a:ext cx="193320" cy="215280"/>
            </p14:xfrm>
          </p:contentPart>
        </mc:Choice>
        <mc:Fallback xmlns="">
          <p:pic>
            <p:nvPicPr>
              <p:cNvPr id="169035" name="Ink 169034">
                <a:extLst>
                  <a:ext uri="{FF2B5EF4-FFF2-40B4-BE49-F238E27FC236}">
                    <a16:creationId xmlns:a16="http://schemas.microsoft.com/office/drawing/2014/main" id="{3290C1CB-5FCF-4C1C-9DE9-FCDEEDA7CD3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14770" y="2347670"/>
                <a:ext cx="2109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9050" name="Ink 169049">
                <a:extLst>
                  <a:ext uri="{FF2B5EF4-FFF2-40B4-BE49-F238E27FC236}">
                    <a16:creationId xmlns:a16="http://schemas.microsoft.com/office/drawing/2014/main" id="{428FE2D2-CF4B-47BE-9CD4-DB32D4573830}"/>
                  </a:ext>
                </a:extLst>
              </p14:cNvPr>
              <p14:cNvContentPartPr/>
              <p14:nvPr/>
            </p14:nvContentPartPr>
            <p14:xfrm>
              <a:off x="6731530" y="2465390"/>
              <a:ext cx="73440" cy="51480"/>
            </p14:xfrm>
          </p:contentPart>
        </mc:Choice>
        <mc:Fallback xmlns="">
          <p:pic>
            <p:nvPicPr>
              <p:cNvPr id="169050" name="Ink 169049">
                <a:extLst>
                  <a:ext uri="{FF2B5EF4-FFF2-40B4-BE49-F238E27FC236}">
                    <a16:creationId xmlns:a16="http://schemas.microsoft.com/office/drawing/2014/main" id="{428FE2D2-CF4B-47BE-9CD4-DB32D45738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22530" y="2456452"/>
                <a:ext cx="91080" cy="6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9051" name="Ink 169050">
                <a:extLst>
                  <a:ext uri="{FF2B5EF4-FFF2-40B4-BE49-F238E27FC236}">
                    <a16:creationId xmlns:a16="http://schemas.microsoft.com/office/drawing/2014/main" id="{A92687C8-145B-42B0-A761-DC24695A0D0D}"/>
                  </a:ext>
                </a:extLst>
              </p14:cNvPr>
              <p14:cNvContentPartPr/>
              <p14:nvPr/>
            </p14:nvContentPartPr>
            <p14:xfrm>
              <a:off x="6000730" y="2336150"/>
              <a:ext cx="646560" cy="198720"/>
            </p14:xfrm>
          </p:contentPart>
        </mc:Choice>
        <mc:Fallback xmlns="">
          <p:pic>
            <p:nvPicPr>
              <p:cNvPr id="169051" name="Ink 169050">
                <a:extLst>
                  <a:ext uri="{FF2B5EF4-FFF2-40B4-BE49-F238E27FC236}">
                    <a16:creationId xmlns:a16="http://schemas.microsoft.com/office/drawing/2014/main" id="{A92687C8-145B-42B0-A761-DC24695A0D0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91735" y="2327494"/>
                <a:ext cx="664190" cy="216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060" name="Ink 169059">
                <a:extLst>
                  <a:ext uri="{FF2B5EF4-FFF2-40B4-BE49-F238E27FC236}">
                    <a16:creationId xmlns:a16="http://schemas.microsoft.com/office/drawing/2014/main" id="{9F6F8D84-61BD-4885-9891-FF078C06DA2C}"/>
                  </a:ext>
                </a:extLst>
              </p14:cNvPr>
              <p14:cNvContentPartPr/>
              <p14:nvPr/>
            </p14:nvContentPartPr>
            <p14:xfrm>
              <a:off x="6963730" y="2629190"/>
              <a:ext cx="125280" cy="73440"/>
            </p14:xfrm>
          </p:contentPart>
        </mc:Choice>
        <mc:Fallback xmlns="">
          <p:pic>
            <p:nvPicPr>
              <p:cNvPr id="169060" name="Ink 169059">
                <a:extLst>
                  <a:ext uri="{FF2B5EF4-FFF2-40B4-BE49-F238E27FC236}">
                    <a16:creationId xmlns:a16="http://schemas.microsoft.com/office/drawing/2014/main" id="{9F6F8D84-61BD-4885-9891-FF078C06DA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54730" y="2620190"/>
                <a:ext cx="1429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9061" name="Ink 169060">
                <a:extLst>
                  <a:ext uri="{FF2B5EF4-FFF2-40B4-BE49-F238E27FC236}">
                    <a16:creationId xmlns:a16="http://schemas.microsoft.com/office/drawing/2014/main" id="{E7560A8F-1F21-464C-AE62-EF756B7F4C32}"/>
                  </a:ext>
                </a:extLst>
              </p14:cNvPr>
              <p14:cNvContentPartPr/>
              <p14:nvPr/>
            </p14:nvContentPartPr>
            <p14:xfrm>
              <a:off x="4737490" y="2951750"/>
              <a:ext cx="68040" cy="114120"/>
            </p14:xfrm>
          </p:contentPart>
        </mc:Choice>
        <mc:Fallback xmlns="">
          <p:pic>
            <p:nvPicPr>
              <p:cNvPr id="169061" name="Ink 169060">
                <a:extLst>
                  <a:ext uri="{FF2B5EF4-FFF2-40B4-BE49-F238E27FC236}">
                    <a16:creationId xmlns:a16="http://schemas.microsoft.com/office/drawing/2014/main" id="{E7560A8F-1F21-464C-AE62-EF756B7F4C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28490" y="2942750"/>
                <a:ext cx="85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9062" name="Ink 169061">
                <a:extLst>
                  <a:ext uri="{FF2B5EF4-FFF2-40B4-BE49-F238E27FC236}">
                    <a16:creationId xmlns:a16="http://schemas.microsoft.com/office/drawing/2014/main" id="{B0CA44F9-D0CC-415F-AE19-063F863D39AF}"/>
                  </a:ext>
                </a:extLst>
              </p14:cNvPr>
              <p14:cNvContentPartPr/>
              <p14:nvPr/>
            </p14:nvContentPartPr>
            <p14:xfrm>
              <a:off x="4915690" y="2916830"/>
              <a:ext cx="360" cy="360"/>
            </p14:xfrm>
          </p:contentPart>
        </mc:Choice>
        <mc:Fallback xmlns="">
          <p:pic>
            <p:nvPicPr>
              <p:cNvPr id="169062" name="Ink 169061">
                <a:extLst>
                  <a:ext uri="{FF2B5EF4-FFF2-40B4-BE49-F238E27FC236}">
                    <a16:creationId xmlns:a16="http://schemas.microsoft.com/office/drawing/2014/main" id="{B0CA44F9-D0CC-415F-AE19-063F863D39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06690" y="29081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9066" name="Ink 169065">
                <a:extLst>
                  <a:ext uri="{FF2B5EF4-FFF2-40B4-BE49-F238E27FC236}">
                    <a16:creationId xmlns:a16="http://schemas.microsoft.com/office/drawing/2014/main" id="{32C1B7FC-93BE-4C39-A3F6-AC2C0A6A0E3B}"/>
                  </a:ext>
                </a:extLst>
              </p14:cNvPr>
              <p14:cNvContentPartPr/>
              <p14:nvPr/>
            </p14:nvContentPartPr>
            <p14:xfrm>
              <a:off x="5156890" y="2908550"/>
              <a:ext cx="383040" cy="52200"/>
            </p14:xfrm>
          </p:contentPart>
        </mc:Choice>
        <mc:Fallback xmlns="">
          <p:pic>
            <p:nvPicPr>
              <p:cNvPr id="169066" name="Ink 169065">
                <a:extLst>
                  <a:ext uri="{FF2B5EF4-FFF2-40B4-BE49-F238E27FC236}">
                    <a16:creationId xmlns:a16="http://schemas.microsoft.com/office/drawing/2014/main" id="{32C1B7FC-93BE-4C39-A3F6-AC2C0A6A0E3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147890" y="2899550"/>
                <a:ext cx="4006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9067" name="Ink 169066">
                <a:extLst>
                  <a:ext uri="{FF2B5EF4-FFF2-40B4-BE49-F238E27FC236}">
                    <a16:creationId xmlns:a16="http://schemas.microsoft.com/office/drawing/2014/main" id="{FE396E41-A964-4B61-B0D1-701CD234493F}"/>
                  </a:ext>
                </a:extLst>
              </p14:cNvPr>
              <p14:cNvContentPartPr/>
              <p14:nvPr/>
            </p14:nvContentPartPr>
            <p14:xfrm>
              <a:off x="7200250" y="2375390"/>
              <a:ext cx="697680" cy="306360"/>
            </p14:xfrm>
          </p:contentPart>
        </mc:Choice>
        <mc:Fallback xmlns="">
          <p:pic>
            <p:nvPicPr>
              <p:cNvPr id="169067" name="Ink 169066">
                <a:extLst>
                  <a:ext uri="{FF2B5EF4-FFF2-40B4-BE49-F238E27FC236}">
                    <a16:creationId xmlns:a16="http://schemas.microsoft.com/office/drawing/2014/main" id="{FE396E41-A964-4B61-B0D1-701CD234493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91610" y="2366750"/>
                <a:ext cx="7153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9068" name="Ink 169067">
                <a:extLst>
                  <a:ext uri="{FF2B5EF4-FFF2-40B4-BE49-F238E27FC236}">
                    <a16:creationId xmlns:a16="http://schemas.microsoft.com/office/drawing/2014/main" id="{FC40F7BF-8C2E-47C5-9A66-23BD0A923B88}"/>
                  </a:ext>
                </a:extLst>
              </p14:cNvPr>
              <p14:cNvContentPartPr/>
              <p14:nvPr/>
            </p14:nvContentPartPr>
            <p14:xfrm>
              <a:off x="4003450" y="1588790"/>
              <a:ext cx="3240" cy="7200"/>
            </p14:xfrm>
          </p:contentPart>
        </mc:Choice>
        <mc:Fallback xmlns="">
          <p:pic>
            <p:nvPicPr>
              <p:cNvPr id="169068" name="Ink 169067">
                <a:extLst>
                  <a:ext uri="{FF2B5EF4-FFF2-40B4-BE49-F238E27FC236}">
                    <a16:creationId xmlns:a16="http://schemas.microsoft.com/office/drawing/2014/main" id="{FC40F7BF-8C2E-47C5-9A66-23BD0A923B8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994810" y="1580150"/>
                <a:ext cx="20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9069" name="Ink 169068">
                <a:extLst>
                  <a:ext uri="{FF2B5EF4-FFF2-40B4-BE49-F238E27FC236}">
                    <a16:creationId xmlns:a16="http://schemas.microsoft.com/office/drawing/2014/main" id="{CB747CA6-F0E2-4DFA-BB9F-F02370E7954D}"/>
                  </a:ext>
                </a:extLst>
              </p14:cNvPr>
              <p14:cNvContentPartPr/>
              <p14:nvPr/>
            </p14:nvContentPartPr>
            <p14:xfrm>
              <a:off x="354850" y="2657630"/>
              <a:ext cx="642240" cy="1055520"/>
            </p14:xfrm>
          </p:contentPart>
        </mc:Choice>
        <mc:Fallback xmlns="">
          <p:pic>
            <p:nvPicPr>
              <p:cNvPr id="169069" name="Ink 169068">
                <a:extLst>
                  <a:ext uri="{FF2B5EF4-FFF2-40B4-BE49-F238E27FC236}">
                    <a16:creationId xmlns:a16="http://schemas.microsoft.com/office/drawing/2014/main" id="{CB747CA6-F0E2-4DFA-BB9F-F02370E7954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46210" y="2648990"/>
                <a:ext cx="65988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9079" name="Ink 169078">
                <a:extLst>
                  <a:ext uri="{FF2B5EF4-FFF2-40B4-BE49-F238E27FC236}">
                    <a16:creationId xmlns:a16="http://schemas.microsoft.com/office/drawing/2014/main" id="{4ECC117D-E878-46A1-B9B1-E5227BF4CC39}"/>
                  </a:ext>
                </a:extLst>
              </p14:cNvPr>
              <p14:cNvContentPartPr/>
              <p14:nvPr/>
            </p14:nvContentPartPr>
            <p14:xfrm>
              <a:off x="1045690" y="1748990"/>
              <a:ext cx="23040" cy="6120"/>
            </p14:xfrm>
          </p:contentPart>
        </mc:Choice>
        <mc:Fallback xmlns="">
          <p:pic>
            <p:nvPicPr>
              <p:cNvPr id="169079" name="Ink 169078">
                <a:extLst>
                  <a:ext uri="{FF2B5EF4-FFF2-40B4-BE49-F238E27FC236}">
                    <a16:creationId xmlns:a16="http://schemas.microsoft.com/office/drawing/2014/main" id="{4ECC117D-E878-46A1-B9B1-E5227BF4CC3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37050" y="1739990"/>
                <a:ext cx="40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9080" name="Ink 169079">
                <a:extLst>
                  <a:ext uri="{FF2B5EF4-FFF2-40B4-BE49-F238E27FC236}">
                    <a16:creationId xmlns:a16="http://schemas.microsoft.com/office/drawing/2014/main" id="{4ED40F2B-2464-4A1A-81F1-4C1B8BE6DB8A}"/>
                  </a:ext>
                </a:extLst>
              </p14:cNvPr>
              <p14:cNvContentPartPr/>
              <p14:nvPr/>
            </p14:nvContentPartPr>
            <p14:xfrm>
              <a:off x="1023370" y="1701110"/>
              <a:ext cx="53280" cy="11520"/>
            </p14:xfrm>
          </p:contentPart>
        </mc:Choice>
        <mc:Fallback xmlns="">
          <p:pic>
            <p:nvPicPr>
              <p:cNvPr id="169080" name="Ink 169079">
                <a:extLst>
                  <a:ext uri="{FF2B5EF4-FFF2-40B4-BE49-F238E27FC236}">
                    <a16:creationId xmlns:a16="http://schemas.microsoft.com/office/drawing/2014/main" id="{4ED40F2B-2464-4A1A-81F1-4C1B8BE6DB8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14730" y="1692470"/>
                <a:ext cx="709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9081" name="Ink 169080">
                <a:extLst>
                  <a:ext uri="{FF2B5EF4-FFF2-40B4-BE49-F238E27FC236}">
                    <a16:creationId xmlns:a16="http://schemas.microsoft.com/office/drawing/2014/main" id="{87324D5D-A8A9-47EA-BA5B-AB95F26C4744}"/>
                  </a:ext>
                </a:extLst>
              </p14:cNvPr>
              <p14:cNvContentPartPr/>
              <p14:nvPr/>
            </p14:nvContentPartPr>
            <p14:xfrm>
              <a:off x="1200850" y="1595630"/>
              <a:ext cx="161280" cy="174960"/>
            </p14:xfrm>
          </p:contentPart>
        </mc:Choice>
        <mc:Fallback xmlns="">
          <p:pic>
            <p:nvPicPr>
              <p:cNvPr id="169081" name="Ink 169080">
                <a:extLst>
                  <a:ext uri="{FF2B5EF4-FFF2-40B4-BE49-F238E27FC236}">
                    <a16:creationId xmlns:a16="http://schemas.microsoft.com/office/drawing/2014/main" id="{87324D5D-A8A9-47EA-BA5B-AB95F26C474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91850" y="1586990"/>
                <a:ext cx="1789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9084" name="Ink 169083">
                <a:extLst>
                  <a:ext uri="{FF2B5EF4-FFF2-40B4-BE49-F238E27FC236}">
                    <a16:creationId xmlns:a16="http://schemas.microsoft.com/office/drawing/2014/main" id="{5CE3DD06-CAE9-491A-9151-9EBD126D66F1}"/>
                  </a:ext>
                </a:extLst>
              </p14:cNvPr>
              <p14:cNvContentPartPr/>
              <p14:nvPr/>
            </p14:nvContentPartPr>
            <p14:xfrm>
              <a:off x="1424050" y="1607870"/>
              <a:ext cx="117000" cy="148680"/>
            </p14:xfrm>
          </p:contentPart>
        </mc:Choice>
        <mc:Fallback xmlns="">
          <p:pic>
            <p:nvPicPr>
              <p:cNvPr id="169084" name="Ink 169083">
                <a:extLst>
                  <a:ext uri="{FF2B5EF4-FFF2-40B4-BE49-F238E27FC236}">
                    <a16:creationId xmlns:a16="http://schemas.microsoft.com/office/drawing/2014/main" id="{5CE3DD06-CAE9-491A-9151-9EBD126D66F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415050" y="1598870"/>
                <a:ext cx="134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9085" name="Ink 169084">
                <a:extLst>
                  <a:ext uri="{FF2B5EF4-FFF2-40B4-BE49-F238E27FC236}">
                    <a16:creationId xmlns:a16="http://schemas.microsoft.com/office/drawing/2014/main" id="{BD03E3C8-A042-4E14-A2C0-7B7E7F210875}"/>
                  </a:ext>
                </a:extLst>
              </p14:cNvPr>
              <p14:cNvContentPartPr/>
              <p14:nvPr/>
            </p14:nvContentPartPr>
            <p14:xfrm>
              <a:off x="1460410" y="1815230"/>
              <a:ext cx="65160" cy="88200"/>
            </p14:xfrm>
          </p:contentPart>
        </mc:Choice>
        <mc:Fallback xmlns="">
          <p:pic>
            <p:nvPicPr>
              <p:cNvPr id="169085" name="Ink 169084">
                <a:extLst>
                  <a:ext uri="{FF2B5EF4-FFF2-40B4-BE49-F238E27FC236}">
                    <a16:creationId xmlns:a16="http://schemas.microsoft.com/office/drawing/2014/main" id="{BD03E3C8-A042-4E14-A2C0-7B7E7F21087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451410" y="1806590"/>
                <a:ext cx="828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9086" name="Ink 169085">
                <a:extLst>
                  <a:ext uri="{FF2B5EF4-FFF2-40B4-BE49-F238E27FC236}">
                    <a16:creationId xmlns:a16="http://schemas.microsoft.com/office/drawing/2014/main" id="{216E9333-F9EF-4EB5-932A-DF5DF1CC9540}"/>
                  </a:ext>
                </a:extLst>
              </p14:cNvPr>
              <p14:cNvContentPartPr/>
              <p14:nvPr/>
            </p14:nvContentPartPr>
            <p14:xfrm>
              <a:off x="1202650" y="1836470"/>
              <a:ext cx="117720" cy="63360"/>
            </p14:xfrm>
          </p:contentPart>
        </mc:Choice>
        <mc:Fallback xmlns="">
          <p:pic>
            <p:nvPicPr>
              <p:cNvPr id="169086" name="Ink 169085">
                <a:extLst>
                  <a:ext uri="{FF2B5EF4-FFF2-40B4-BE49-F238E27FC236}">
                    <a16:creationId xmlns:a16="http://schemas.microsoft.com/office/drawing/2014/main" id="{216E9333-F9EF-4EB5-932A-DF5DF1CC954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194010" y="1827470"/>
                <a:ext cx="1353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9087" name="Ink 169086">
                <a:extLst>
                  <a:ext uri="{FF2B5EF4-FFF2-40B4-BE49-F238E27FC236}">
                    <a16:creationId xmlns:a16="http://schemas.microsoft.com/office/drawing/2014/main" id="{E19AF011-5C31-446D-9DB8-DB73BEC974A5}"/>
                  </a:ext>
                </a:extLst>
              </p14:cNvPr>
              <p14:cNvContentPartPr/>
              <p14:nvPr/>
            </p14:nvContentPartPr>
            <p14:xfrm>
              <a:off x="651130" y="1637750"/>
              <a:ext cx="305280" cy="139680"/>
            </p14:xfrm>
          </p:contentPart>
        </mc:Choice>
        <mc:Fallback xmlns="">
          <p:pic>
            <p:nvPicPr>
              <p:cNvPr id="169087" name="Ink 169086">
                <a:extLst>
                  <a:ext uri="{FF2B5EF4-FFF2-40B4-BE49-F238E27FC236}">
                    <a16:creationId xmlns:a16="http://schemas.microsoft.com/office/drawing/2014/main" id="{E19AF011-5C31-446D-9DB8-DB73BEC974A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42490" y="1629110"/>
                <a:ext cx="3229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9088" name="Ink 169087">
                <a:extLst>
                  <a:ext uri="{FF2B5EF4-FFF2-40B4-BE49-F238E27FC236}">
                    <a16:creationId xmlns:a16="http://schemas.microsoft.com/office/drawing/2014/main" id="{A3304EE7-6471-4BFA-B07E-0F6D0AD5E9B8}"/>
                  </a:ext>
                </a:extLst>
              </p14:cNvPr>
              <p14:cNvContentPartPr/>
              <p14:nvPr/>
            </p14:nvContentPartPr>
            <p14:xfrm>
              <a:off x="297610" y="1577990"/>
              <a:ext cx="286560" cy="132120"/>
            </p14:xfrm>
          </p:contentPart>
        </mc:Choice>
        <mc:Fallback xmlns="">
          <p:pic>
            <p:nvPicPr>
              <p:cNvPr id="169088" name="Ink 169087">
                <a:extLst>
                  <a:ext uri="{FF2B5EF4-FFF2-40B4-BE49-F238E27FC236}">
                    <a16:creationId xmlns:a16="http://schemas.microsoft.com/office/drawing/2014/main" id="{A3304EE7-6471-4BFA-B07E-0F6D0AD5E9B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88981" y="1569326"/>
                <a:ext cx="304178" cy="149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9107" name="Ink 169106">
                <a:extLst>
                  <a:ext uri="{FF2B5EF4-FFF2-40B4-BE49-F238E27FC236}">
                    <a16:creationId xmlns:a16="http://schemas.microsoft.com/office/drawing/2014/main" id="{E6F83126-9452-4E09-A91A-08D1D156AEAB}"/>
                  </a:ext>
                </a:extLst>
              </p14:cNvPr>
              <p14:cNvContentPartPr/>
              <p14:nvPr/>
            </p14:nvContentPartPr>
            <p14:xfrm>
              <a:off x="2364730" y="1644230"/>
              <a:ext cx="250200" cy="169560"/>
            </p14:xfrm>
          </p:contentPart>
        </mc:Choice>
        <mc:Fallback xmlns="">
          <p:pic>
            <p:nvPicPr>
              <p:cNvPr id="169107" name="Ink 169106">
                <a:extLst>
                  <a:ext uri="{FF2B5EF4-FFF2-40B4-BE49-F238E27FC236}">
                    <a16:creationId xmlns:a16="http://schemas.microsoft.com/office/drawing/2014/main" id="{E6F83126-9452-4E09-A91A-08D1D156AEA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356090" y="1635230"/>
                <a:ext cx="2678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9109" name="Ink 169108">
                <a:extLst>
                  <a:ext uri="{FF2B5EF4-FFF2-40B4-BE49-F238E27FC236}">
                    <a16:creationId xmlns:a16="http://schemas.microsoft.com/office/drawing/2014/main" id="{DD76D086-868A-493D-B001-6F93FAD54F89}"/>
                  </a:ext>
                </a:extLst>
              </p14:cNvPr>
              <p14:cNvContentPartPr/>
              <p14:nvPr/>
            </p14:nvContentPartPr>
            <p14:xfrm>
              <a:off x="1685410" y="1601390"/>
              <a:ext cx="246960" cy="133920"/>
            </p14:xfrm>
          </p:contentPart>
        </mc:Choice>
        <mc:Fallback xmlns="">
          <p:pic>
            <p:nvPicPr>
              <p:cNvPr id="169109" name="Ink 169108">
                <a:extLst>
                  <a:ext uri="{FF2B5EF4-FFF2-40B4-BE49-F238E27FC236}">
                    <a16:creationId xmlns:a16="http://schemas.microsoft.com/office/drawing/2014/main" id="{DD76D086-868A-493D-B001-6F93FAD54F8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76770" y="1592390"/>
                <a:ext cx="2646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9112" name="Ink 169111">
                <a:extLst>
                  <a:ext uri="{FF2B5EF4-FFF2-40B4-BE49-F238E27FC236}">
                    <a16:creationId xmlns:a16="http://schemas.microsoft.com/office/drawing/2014/main" id="{93DAAD88-47A8-4CF6-ACE2-1916F8EB6A8B}"/>
                  </a:ext>
                </a:extLst>
              </p14:cNvPr>
              <p14:cNvContentPartPr/>
              <p14:nvPr/>
            </p14:nvContentPartPr>
            <p14:xfrm>
              <a:off x="2009770" y="1661510"/>
              <a:ext cx="242640" cy="191880"/>
            </p14:xfrm>
          </p:contentPart>
        </mc:Choice>
        <mc:Fallback xmlns="">
          <p:pic>
            <p:nvPicPr>
              <p:cNvPr id="169112" name="Ink 169111">
                <a:extLst>
                  <a:ext uri="{FF2B5EF4-FFF2-40B4-BE49-F238E27FC236}">
                    <a16:creationId xmlns:a16="http://schemas.microsoft.com/office/drawing/2014/main" id="{93DAAD88-47A8-4CF6-ACE2-1916F8EB6A8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001130" y="1652527"/>
                <a:ext cx="260280" cy="209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9125" name="Ink 169124">
                <a:extLst>
                  <a:ext uri="{FF2B5EF4-FFF2-40B4-BE49-F238E27FC236}">
                    <a16:creationId xmlns:a16="http://schemas.microsoft.com/office/drawing/2014/main" id="{1E1BDF10-C133-4E77-9AA2-8CFC46A59451}"/>
                  </a:ext>
                </a:extLst>
              </p14:cNvPr>
              <p14:cNvContentPartPr/>
              <p14:nvPr/>
            </p14:nvContentPartPr>
            <p14:xfrm>
              <a:off x="2705290" y="1509950"/>
              <a:ext cx="992520" cy="396720"/>
            </p14:xfrm>
          </p:contentPart>
        </mc:Choice>
        <mc:Fallback xmlns="">
          <p:pic>
            <p:nvPicPr>
              <p:cNvPr id="169125" name="Ink 169124">
                <a:extLst>
                  <a:ext uri="{FF2B5EF4-FFF2-40B4-BE49-F238E27FC236}">
                    <a16:creationId xmlns:a16="http://schemas.microsoft.com/office/drawing/2014/main" id="{1E1BDF10-C133-4E77-9AA2-8CFC46A5945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696293" y="1500950"/>
                <a:ext cx="1010154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9132" name="Ink 169131">
                <a:extLst>
                  <a:ext uri="{FF2B5EF4-FFF2-40B4-BE49-F238E27FC236}">
                    <a16:creationId xmlns:a16="http://schemas.microsoft.com/office/drawing/2014/main" id="{A7B97148-00FF-4F9A-9D6E-2CF5168FFEDA}"/>
                  </a:ext>
                </a:extLst>
              </p14:cNvPr>
              <p14:cNvContentPartPr/>
              <p14:nvPr/>
            </p14:nvContentPartPr>
            <p14:xfrm>
              <a:off x="1294090" y="384230"/>
              <a:ext cx="57600" cy="136440"/>
            </p14:xfrm>
          </p:contentPart>
        </mc:Choice>
        <mc:Fallback xmlns="">
          <p:pic>
            <p:nvPicPr>
              <p:cNvPr id="169132" name="Ink 169131">
                <a:extLst>
                  <a:ext uri="{FF2B5EF4-FFF2-40B4-BE49-F238E27FC236}">
                    <a16:creationId xmlns:a16="http://schemas.microsoft.com/office/drawing/2014/main" id="{A7B97148-00FF-4F9A-9D6E-2CF5168FFED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285450" y="375590"/>
                <a:ext cx="752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9133" name="Ink 169132">
                <a:extLst>
                  <a:ext uri="{FF2B5EF4-FFF2-40B4-BE49-F238E27FC236}">
                    <a16:creationId xmlns:a16="http://schemas.microsoft.com/office/drawing/2014/main" id="{688C79FE-4C1E-4EBF-9CC1-7896983C8F4E}"/>
                  </a:ext>
                </a:extLst>
              </p14:cNvPr>
              <p14:cNvContentPartPr/>
              <p14:nvPr/>
            </p14:nvContentPartPr>
            <p14:xfrm>
              <a:off x="1431970" y="335990"/>
              <a:ext cx="34920" cy="167400"/>
            </p14:xfrm>
          </p:contentPart>
        </mc:Choice>
        <mc:Fallback xmlns="">
          <p:pic>
            <p:nvPicPr>
              <p:cNvPr id="169133" name="Ink 169132">
                <a:extLst>
                  <a:ext uri="{FF2B5EF4-FFF2-40B4-BE49-F238E27FC236}">
                    <a16:creationId xmlns:a16="http://schemas.microsoft.com/office/drawing/2014/main" id="{688C79FE-4C1E-4EBF-9CC1-7896983C8F4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22970" y="326990"/>
                <a:ext cx="525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9136" name="Ink 169135">
                <a:extLst>
                  <a:ext uri="{FF2B5EF4-FFF2-40B4-BE49-F238E27FC236}">
                    <a16:creationId xmlns:a16="http://schemas.microsoft.com/office/drawing/2014/main" id="{6A970B6C-4994-40F5-95D9-EC13FB268E29}"/>
                  </a:ext>
                </a:extLst>
              </p14:cNvPr>
              <p14:cNvContentPartPr/>
              <p14:nvPr/>
            </p14:nvContentPartPr>
            <p14:xfrm>
              <a:off x="1531330" y="364430"/>
              <a:ext cx="169560" cy="137880"/>
            </p14:xfrm>
          </p:contentPart>
        </mc:Choice>
        <mc:Fallback xmlns="">
          <p:pic>
            <p:nvPicPr>
              <p:cNvPr id="169136" name="Ink 169135">
                <a:extLst>
                  <a:ext uri="{FF2B5EF4-FFF2-40B4-BE49-F238E27FC236}">
                    <a16:creationId xmlns:a16="http://schemas.microsoft.com/office/drawing/2014/main" id="{6A970B6C-4994-40F5-95D9-EC13FB268E2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522330" y="355430"/>
                <a:ext cx="187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69137" name="Ink 169136">
                <a:extLst>
                  <a:ext uri="{FF2B5EF4-FFF2-40B4-BE49-F238E27FC236}">
                    <a16:creationId xmlns:a16="http://schemas.microsoft.com/office/drawing/2014/main" id="{349DF31C-C4CD-426F-93D1-2275FAE49838}"/>
                  </a:ext>
                </a:extLst>
              </p14:cNvPr>
              <p14:cNvContentPartPr/>
              <p14:nvPr/>
            </p14:nvContentPartPr>
            <p14:xfrm>
              <a:off x="993490" y="298190"/>
              <a:ext cx="224280" cy="191880"/>
            </p14:xfrm>
          </p:contentPart>
        </mc:Choice>
        <mc:Fallback xmlns="">
          <p:pic>
            <p:nvPicPr>
              <p:cNvPr id="169137" name="Ink 169136">
                <a:extLst>
                  <a:ext uri="{FF2B5EF4-FFF2-40B4-BE49-F238E27FC236}">
                    <a16:creationId xmlns:a16="http://schemas.microsoft.com/office/drawing/2014/main" id="{349DF31C-C4CD-426F-93D1-2275FAE4983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84850" y="289207"/>
                <a:ext cx="241920" cy="209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9138" name="Ink 169137">
                <a:extLst>
                  <a:ext uri="{FF2B5EF4-FFF2-40B4-BE49-F238E27FC236}">
                    <a16:creationId xmlns:a16="http://schemas.microsoft.com/office/drawing/2014/main" id="{03A8B171-0600-422D-8C82-AEB748EC1167}"/>
                  </a:ext>
                </a:extLst>
              </p14:cNvPr>
              <p14:cNvContentPartPr/>
              <p14:nvPr/>
            </p14:nvContentPartPr>
            <p14:xfrm>
              <a:off x="853810" y="344270"/>
              <a:ext cx="90000" cy="140760"/>
            </p14:xfrm>
          </p:contentPart>
        </mc:Choice>
        <mc:Fallback xmlns="">
          <p:pic>
            <p:nvPicPr>
              <p:cNvPr id="169138" name="Ink 169137">
                <a:extLst>
                  <a:ext uri="{FF2B5EF4-FFF2-40B4-BE49-F238E27FC236}">
                    <a16:creationId xmlns:a16="http://schemas.microsoft.com/office/drawing/2014/main" id="{03A8B171-0600-422D-8C82-AEB748EC116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45170" y="335293"/>
                <a:ext cx="107640" cy="15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9151" name="Ink 169150">
                <a:extLst>
                  <a:ext uri="{FF2B5EF4-FFF2-40B4-BE49-F238E27FC236}">
                    <a16:creationId xmlns:a16="http://schemas.microsoft.com/office/drawing/2014/main" id="{B2AFFA8E-B5B1-4D66-ADC1-5B2EE7C14089}"/>
                  </a:ext>
                </a:extLst>
              </p14:cNvPr>
              <p14:cNvContentPartPr/>
              <p14:nvPr/>
            </p14:nvContentPartPr>
            <p14:xfrm>
              <a:off x="2907610" y="415550"/>
              <a:ext cx="209520" cy="126360"/>
            </p14:xfrm>
          </p:contentPart>
        </mc:Choice>
        <mc:Fallback xmlns="">
          <p:pic>
            <p:nvPicPr>
              <p:cNvPr id="169151" name="Ink 169150">
                <a:extLst>
                  <a:ext uri="{FF2B5EF4-FFF2-40B4-BE49-F238E27FC236}">
                    <a16:creationId xmlns:a16="http://schemas.microsoft.com/office/drawing/2014/main" id="{B2AFFA8E-B5B1-4D66-ADC1-5B2EE7C1408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98610" y="406910"/>
                <a:ext cx="227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9152" name="Ink 169151">
                <a:extLst>
                  <a:ext uri="{FF2B5EF4-FFF2-40B4-BE49-F238E27FC236}">
                    <a16:creationId xmlns:a16="http://schemas.microsoft.com/office/drawing/2014/main" id="{15DB7261-1F0B-4B95-9263-53E173D12543}"/>
                  </a:ext>
                </a:extLst>
              </p14:cNvPr>
              <p14:cNvContentPartPr/>
              <p14:nvPr/>
            </p14:nvContentPartPr>
            <p14:xfrm>
              <a:off x="2587570" y="399350"/>
              <a:ext cx="258840" cy="105480"/>
            </p14:xfrm>
          </p:contentPart>
        </mc:Choice>
        <mc:Fallback xmlns="">
          <p:pic>
            <p:nvPicPr>
              <p:cNvPr id="169152" name="Ink 169151">
                <a:extLst>
                  <a:ext uri="{FF2B5EF4-FFF2-40B4-BE49-F238E27FC236}">
                    <a16:creationId xmlns:a16="http://schemas.microsoft.com/office/drawing/2014/main" id="{15DB7261-1F0B-4B95-9263-53E173D1254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578918" y="390710"/>
                <a:ext cx="276505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9153" name="Ink 169152">
                <a:extLst>
                  <a:ext uri="{FF2B5EF4-FFF2-40B4-BE49-F238E27FC236}">
                    <a16:creationId xmlns:a16="http://schemas.microsoft.com/office/drawing/2014/main" id="{D246C1AA-9693-4467-B9CF-E9B2E4A9C19A}"/>
                  </a:ext>
                </a:extLst>
              </p14:cNvPr>
              <p14:cNvContentPartPr/>
              <p14:nvPr/>
            </p14:nvContentPartPr>
            <p14:xfrm>
              <a:off x="2303530" y="381350"/>
              <a:ext cx="181440" cy="157320"/>
            </p14:xfrm>
          </p:contentPart>
        </mc:Choice>
        <mc:Fallback xmlns="">
          <p:pic>
            <p:nvPicPr>
              <p:cNvPr id="169153" name="Ink 169152">
                <a:extLst>
                  <a:ext uri="{FF2B5EF4-FFF2-40B4-BE49-F238E27FC236}">
                    <a16:creationId xmlns:a16="http://schemas.microsoft.com/office/drawing/2014/main" id="{D246C1AA-9693-4467-B9CF-E9B2E4A9C19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294530" y="372350"/>
                <a:ext cx="1990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9154" name="Ink 169153">
                <a:extLst>
                  <a:ext uri="{FF2B5EF4-FFF2-40B4-BE49-F238E27FC236}">
                    <a16:creationId xmlns:a16="http://schemas.microsoft.com/office/drawing/2014/main" id="{4F7C2C44-174C-4EFD-A49E-432634772759}"/>
                  </a:ext>
                </a:extLst>
              </p14:cNvPr>
              <p14:cNvContentPartPr/>
              <p14:nvPr/>
            </p14:nvContentPartPr>
            <p14:xfrm>
              <a:off x="2008330" y="351110"/>
              <a:ext cx="227160" cy="177120"/>
            </p14:xfrm>
          </p:contentPart>
        </mc:Choice>
        <mc:Fallback xmlns="">
          <p:pic>
            <p:nvPicPr>
              <p:cNvPr id="169154" name="Ink 169153">
                <a:extLst>
                  <a:ext uri="{FF2B5EF4-FFF2-40B4-BE49-F238E27FC236}">
                    <a16:creationId xmlns:a16="http://schemas.microsoft.com/office/drawing/2014/main" id="{4F7C2C44-174C-4EFD-A49E-43263477275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999676" y="342110"/>
                <a:ext cx="244828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9155" name="Ink 169154">
                <a:extLst>
                  <a:ext uri="{FF2B5EF4-FFF2-40B4-BE49-F238E27FC236}">
                    <a16:creationId xmlns:a16="http://schemas.microsoft.com/office/drawing/2014/main" id="{6D82CFB5-F369-43C0-8BFB-59ECDE60EDD6}"/>
                  </a:ext>
                </a:extLst>
              </p14:cNvPr>
              <p14:cNvContentPartPr/>
              <p14:nvPr/>
            </p14:nvContentPartPr>
            <p14:xfrm>
              <a:off x="1855330" y="313310"/>
              <a:ext cx="104760" cy="146880"/>
            </p14:xfrm>
          </p:contentPart>
        </mc:Choice>
        <mc:Fallback xmlns="">
          <p:pic>
            <p:nvPicPr>
              <p:cNvPr id="169155" name="Ink 169154">
                <a:extLst>
                  <a:ext uri="{FF2B5EF4-FFF2-40B4-BE49-F238E27FC236}">
                    <a16:creationId xmlns:a16="http://schemas.microsoft.com/office/drawing/2014/main" id="{6D82CFB5-F369-43C0-8BFB-59ECDE60EDD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846690" y="304310"/>
                <a:ext cx="122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9156" name="Ink 169155">
                <a:extLst>
                  <a:ext uri="{FF2B5EF4-FFF2-40B4-BE49-F238E27FC236}">
                    <a16:creationId xmlns:a16="http://schemas.microsoft.com/office/drawing/2014/main" id="{8C098D9A-B05B-4EC3-B3C0-A15B0AC706EA}"/>
                  </a:ext>
                </a:extLst>
              </p14:cNvPr>
              <p14:cNvContentPartPr/>
              <p14:nvPr/>
            </p14:nvContentPartPr>
            <p14:xfrm>
              <a:off x="5947810" y="3897830"/>
              <a:ext cx="740520" cy="35640"/>
            </p14:xfrm>
          </p:contentPart>
        </mc:Choice>
        <mc:Fallback xmlns="">
          <p:pic>
            <p:nvPicPr>
              <p:cNvPr id="169156" name="Ink 169155">
                <a:extLst>
                  <a:ext uri="{FF2B5EF4-FFF2-40B4-BE49-F238E27FC236}">
                    <a16:creationId xmlns:a16="http://schemas.microsoft.com/office/drawing/2014/main" id="{8C098D9A-B05B-4EC3-B3C0-A15B0AC706E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938810" y="3888830"/>
                <a:ext cx="7581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9164" name="Ink 169163">
                <a:extLst>
                  <a:ext uri="{FF2B5EF4-FFF2-40B4-BE49-F238E27FC236}">
                    <a16:creationId xmlns:a16="http://schemas.microsoft.com/office/drawing/2014/main" id="{C565B939-9188-4391-8AB4-1368F7AB7B2D}"/>
                  </a:ext>
                </a:extLst>
              </p14:cNvPr>
              <p14:cNvContentPartPr/>
              <p14:nvPr/>
            </p14:nvContentPartPr>
            <p14:xfrm>
              <a:off x="6087850" y="3442070"/>
              <a:ext cx="478800" cy="207000"/>
            </p14:xfrm>
          </p:contentPart>
        </mc:Choice>
        <mc:Fallback xmlns="">
          <p:pic>
            <p:nvPicPr>
              <p:cNvPr id="169164" name="Ink 169163">
                <a:extLst>
                  <a:ext uri="{FF2B5EF4-FFF2-40B4-BE49-F238E27FC236}">
                    <a16:creationId xmlns:a16="http://schemas.microsoft.com/office/drawing/2014/main" id="{C565B939-9188-4391-8AB4-1368F7AB7B2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079210" y="3433415"/>
                <a:ext cx="496440" cy="2246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149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7384C7A-125B-428F-B46D-9FFCEA5F11DA}"/>
                  </a:ext>
                </a:extLst>
              </p14:cNvPr>
              <p14:cNvContentPartPr/>
              <p14:nvPr/>
            </p14:nvContentPartPr>
            <p14:xfrm>
              <a:off x="2050810" y="395030"/>
              <a:ext cx="173520" cy="95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7384C7A-125B-428F-B46D-9FFCEA5F11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2170" y="386030"/>
                <a:ext cx="1911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303C4E0-019C-4563-B265-3EC1DB58E338}"/>
                  </a:ext>
                </a:extLst>
              </p14:cNvPr>
              <p14:cNvContentPartPr/>
              <p14:nvPr/>
            </p14:nvContentPartPr>
            <p14:xfrm>
              <a:off x="1653010" y="310070"/>
              <a:ext cx="345600" cy="225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303C4E0-019C-4563-B265-3EC1DB58E3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4010" y="301430"/>
                <a:ext cx="363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9344AA6-45F2-42B3-B5E0-4955C87FBC00}"/>
                  </a:ext>
                </a:extLst>
              </p14:cNvPr>
              <p14:cNvContentPartPr/>
              <p14:nvPr/>
            </p14:nvContentPartPr>
            <p14:xfrm>
              <a:off x="1395250" y="308630"/>
              <a:ext cx="213120" cy="152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9344AA6-45F2-42B3-B5E0-4955C87FBC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6610" y="300010"/>
                <a:ext cx="230760" cy="17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AA5CCA9-F1B8-474B-BF31-8E92E8BA684A}"/>
                  </a:ext>
                </a:extLst>
              </p14:cNvPr>
              <p14:cNvContentPartPr/>
              <p14:nvPr/>
            </p14:nvContentPartPr>
            <p14:xfrm>
              <a:off x="3347170" y="373430"/>
              <a:ext cx="86400" cy="147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AA5CCA9-F1B8-474B-BF31-8E92E8BA68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8170" y="364430"/>
                <a:ext cx="104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CF4F253-E5C2-434C-A5C9-D4430AC219BB}"/>
                  </a:ext>
                </a:extLst>
              </p14:cNvPr>
              <p14:cNvContentPartPr/>
              <p14:nvPr/>
            </p14:nvContentPartPr>
            <p14:xfrm>
              <a:off x="4383250" y="517070"/>
              <a:ext cx="76680" cy="10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CF4F253-E5C2-434C-A5C9-D4430AC219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4610" y="508430"/>
                <a:ext cx="943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D864A55-EDB2-41FC-BB07-ED72FF68E1CA}"/>
                  </a:ext>
                </a:extLst>
              </p14:cNvPr>
              <p14:cNvContentPartPr/>
              <p14:nvPr/>
            </p14:nvContentPartPr>
            <p14:xfrm>
              <a:off x="4527610" y="481790"/>
              <a:ext cx="72000" cy="138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D864A55-EDB2-41FC-BB07-ED72FF68E1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8970" y="472790"/>
                <a:ext cx="896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285B5FB-B240-433C-9D69-81E7AE3DDECD}"/>
                  </a:ext>
                </a:extLst>
              </p14:cNvPr>
              <p14:cNvContentPartPr/>
              <p14:nvPr/>
            </p14:nvContentPartPr>
            <p14:xfrm>
              <a:off x="5502490" y="599150"/>
              <a:ext cx="67320" cy="104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285B5FB-B240-433C-9D69-81E7AE3DDE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3850" y="590150"/>
                <a:ext cx="849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7AE2566-A1CD-4EAF-A2D4-7F4A101201E1}"/>
                  </a:ext>
                </a:extLst>
              </p14:cNvPr>
              <p14:cNvContentPartPr/>
              <p14:nvPr/>
            </p14:nvContentPartPr>
            <p14:xfrm>
              <a:off x="5619130" y="671870"/>
              <a:ext cx="76680" cy="72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7AE2566-A1CD-4EAF-A2D4-7F4A101201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10490" y="663230"/>
                <a:ext cx="94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631388E-F8C4-4252-A181-22DA39038BEF}"/>
                  </a:ext>
                </a:extLst>
              </p14:cNvPr>
              <p14:cNvContentPartPr/>
              <p14:nvPr/>
            </p14:nvContentPartPr>
            <p14:xfrm>
              <a:off x="5805250" y="583670"/>
              <a:ext cx="63720" cy="162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631388E-F8C4-4252-A181-22DA39038B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6250" y="575030"/>
                <a:ext cx="813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DCC3657-C187-4F25-A7F2-87A65059D67D}"/>
                  </a:ext>
                </a:extLst>
              </p14:cNvPr>
              <p14:cNvContentPartPr/>
              <p14:nvPr/>
            </p14:nvContentPartPr>
            <p14:xfrm>
              <a:off x="6112330" y="615710"/>
              <a:ext cx="137880" cy="164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DCC3657-C187-4F25-A7F2-87A65059D6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03690" y="607070"/>
                <a:ext cx="1555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4AA5659-6968-49AC-A427-73F843A173DA}"/>
                  </a:ext>
                </a:extLst>
              </p14:cNvPr>
              <p14:cNvContentPartPr/>
              <p14:nvPr/>
            </p14:nvContentPartPr>
            <p14:xfrm>
              <a:off x="5179210" y="455150"/>
              <a:ext cx="148680" cy="230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4AA5659-6968-49AC-A427-73F843A173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70570" y="446150"/>
                <a:ext cx="1663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0985A2A-8EE9-49B4-9C04-4CB4F1774CC2}"/>
                  </a:ext>
                </a:extLst>
              </p14:cNvPr>
              <p14:cNvContentPartPr/>
              <p14:nvPr/>
            </p14:nvContentPartPr>
            <p14:xfrm>
              <a:off x="4670890" y="506630"/>
              <a:ext cx="262440" cy="166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0985A2A-8EE9-49B4-9C04-4CB4F1774CC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61878" y="497649"/>
                <a:ext cx="280104" cy="18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2B41F94-E024-481F-8300-CFDB6143772C}"/>
                  </a:ext>
                </a:extLst>
              </p14:cNvPr>
              <p14:cNvContentPartPr/>
              <p14:nvPr/>
            </p14:nvContentPartPr>
            <p14:xfrm>
              <a:off x="3928210" y="433910"/>
              <a:ext cx="392040" cy="159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2B41F94-E024-481F-8300-CFDB614377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19570" y="424930"/>
                <a:ext cx="409680" cy="1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2F7BDAC-B8C9-4274-BC15-68170DC688AC}"/>
                  </a:ext>
                </a:extLst>
              </p14:cNvPr>
              <p14:cNvContentPartPr/>
              <p14:nvPr/>
            </p14:nvContentPartPr>
            <p14:xfrm>
              <a:off x="3496210" y="443270"/>
              <a:ext cx="278280" cy="1098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2F7BDAC-B8C9-4274-BC15-68170DC688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87222" y="434630"/>
                <a:ext cx="295897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423BE13-94BA-46A6-A27D-05BD6178CD59}"/>
                  </a:ext>
                </a:extLst>
              </p14:cNvPr>
              <p14:cNvContentPartPr/>
              <p14:nvPr/>
            </p14:nvContentPartPr>
            <p14:xfrm>
              <a:off x="2963050" y="364430"/>
              <a:ext cx="311040" cy="164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423BE13-94BA-46A6-A27D-05BD6178CD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54410" y="355430"/>
                <a:ext cx="328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3A96409-730E-4024-8813-9244305E0C19}"/>
                  </a:ext>
                </a:extLst>
              </p14:cNvPr>
              <p14:cNvContentPartPr/>
              <p14:nvPr/>
            </p14:nvContentPartPr>
            <p14:xfrm>
              <a:off x="2614930" y="333470"/>
              <a:ext cx="121320" cy="135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3A96409-730E-4024-8813-9244305E0C1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05930" y="324470"/>
                <a:ext cx="138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A11B0F0-0BA0-40C9-9AFB-651538B67057}"/>
                  </a:ext>
                </a:extLst>
              </p14:cNvPr>
              <p14:cNvContentPartPr/>
              <p14:nvPr/>
            </p14:nvContentPartPr>
            <p14:xfrm>
              <a:off x="2274010" y="348230"/>
              <a:ext cx="284400" cy="145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A11B0F0-0BA0-40C9-9AFB-651538B6705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65359" y="339569"/>
                <a:ext cx="302062" cy="163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FF02695-C7F9-475E-9F48-79AAB332D406}"/>
                  </a:ext>
                </a:extLst>
              </p14:cNvPr>
              <p14:cNvContentPartPr/>
              <p14:nvPr/>
            </p14:nvContentPartPr>
            <p14:xfrm>
              <a:off x="6401770" y="706790"/>
              <a:ext cx="11160" cy="24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FF02695-C7F9-475E-9F48-79AAB332D4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93130" y="698150"/>
                <a:ext cx="28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A2EA00E-7C48-400B-B55C-69BA3D0AD1BF}"/>
                  </a:ext>
                </a:extLst>
              </p14:cNvPr>
              <p14:cNvContentPartPr/>
              <p14:nvPr/>
            </p14:nvContentPartPr>
            <p14:xfrm>
              <a:off x="6444970" y="810110"/>
              <a:ext cx="2880" cy="15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A2EA00E-7C48-400B-B55C-69BA3D0AD1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36330" y="801110"/>
                <a:ext cx="20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34D2F24-5278-4E37-9F66-8DA64BFE4899}"/>
                  </a:ext>
                </a:extLst>
              </p14:cNvPr>
              <p14:cNvContentPartPr/>
              <p14:nvPr/>
            </p14:nvContentPartPr>
            <p14:xfrm>
              <a:off x="5294050" y="1075070"/>
              <a:ext cx="86760" cy="51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34D2F24-5278-4E37-9F66-8DA64BFE48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85410" y="1066430"/>
                <a:ext cx="104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E8BAEBF-B60A-40A8-8695-4BE9D2E5D92D}"/>
                  </a:ext>
                </a:extLst>
              </p14:cNvPr>
              <p14:cNvContentPartPr/>
              <p14:nvPr/>
            </p14:nvContentPartPr>
            <p14:xfrm>
              <a:off x="5025490" y="924230"/>
              <a:ext cx="216720" cy="199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E8BAEBF-B60A-40A8-8695-4BE9D2E5D9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6490" y="915590"/>
                <a:ext cx="2343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80AEB4E-D442-458D-B9C2-2058E8936360}"/>
                  </a:ext>
                </a:extLst>
              </p14:cNvPr>
              <p14:cNvContentPartPr/>
              <p14:nvPr/>
            </p14:nvContentPartPr>
            <p14:xfrm>
              <a:off x="5678530" y="1071830"/>
              <a:ext cx="146160" cy="75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80AEB4E-D442-458D-B9C2-2058E89363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9890" y="1062830"/>
                <a:ext cx="1638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080B227-A548-4817-99E8-5CE2854BD39B}"/>
                  </a:ext>
                </a:extLst>
              </p14:cNvPr>
              <p14:cNvContentPartPr/>
              <p14:nvPr/>
            </p14:nvContentPartPr>
            <p14:xfrm>
              <a:off x="5872210" y="1075070"/>
              <a:ext cx="88200" cy="80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080B227-A548-4817-99E8-5CE2854BD3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63210" y="1066430"/>
                <a:ext cx="105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4F66D91-0450-4160-825A-818A2FB30C05}"/>
                  </a:ext>
                </a:extLst>
              </p14:cNvPr>
              <p14:cNvContentPartPr/>
              <p14:nvPr/>
            </p14:nvContentPartPr>
            <p14:xfrm>
              <a:off x="6349930" y="1132310"/>
              <a:ext cx="101880" cy="200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4F66D91-0450-4160-825A-818A2FB30C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41290" y="1123310"/>
                <a:ext cx="1195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4CC9B45-F559-4AF4-A92C-6AEB37ADB631}"/>
                  </a:ext>
                </a:extLst>
              </p14:cNvPr>
              <p14:cNvContentPartPr/>
              <p14:nvPr/>
            </p14:nvContentPartPr>
            <p14:xfrm>
              <a:off x="6012970" y="1096310"/>
              <a:ext cx="284760" cy="126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4CC9B45-F559-4AF4-A92C-6AEB37ADB63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03970" y="1087670"/>
                <a:ext cx="302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2252E79-4C52-4C78-B153-8895DC5E70E0}"/>
                  </a:ext>
                </a:extLst>
              </p14:cNvPr>
              <p14:cNvContentPartPr/>
              <p14:nvPr/>
            </p14:nvContentPartPr>
            <p14:xfrm>
              <a:off x="7333450" y="1232390"/>
              <a:ext cx="74880" cy="120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2252E79-4C52-4C78-B153-8895DC5E70E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24450" y="1223750"/>
                <a:ext cx="92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041A575-41F9-4BF7-86D6-80932F101766}"/>
                  </a:ext>
                </a:extLst>
              </p14:cNvPr>
              <p14:cNvContentPartPr/>
              <p14:nvPr/>
            </p14:nvContentPartPr>
            <p14:xfrm>
              <a:off x="7480690" y="1315550"/>
              <a:ext cx="66240" cy="74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041A575-41F9-4BF7-86D6-80932F10176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72050" y="1306550"/>
                <a:ext cx="838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73610C0-8A52-4971-99E7-704E5C6B37AC}"/>
                  </a:ext>
                </a:extLst>
              </p14:cNvPr>
              <p14:cNvContentPartPr/>
              <p14:nvPr/>
            </p14:nvContentPartPr>
            <p14:xfrm>
              <a:off x="7629370" y="1234550"/>
              <a:ext cx="93960" cy="164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73610C0-8A52-4971-99E7-704E5C6B37A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20730" y="1225550"/>
                <a:ext cx="1116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48AED00-12DE-4091-8558-AAF1D86FAD91}"/>
                  </a:ext>
                </a:extLst>
              </p14:cNvPr>
              <p14:cNvContentPartPr/>
              <p14:nvPr/>
            </p14:nvContentPartPr>
            <p14:xfrm>
              <a:off x="7855090" y="1242110"/>
              <a:ext cx="122760" cy="59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48AED00-12DE-4091-8558-AAF1D86FAD9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46090" y="1233110"/>
                <a:ext cx="140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D89CB4E-206C-45D7-8EA9-669B95849CB2}"/>
                  </a:ext>
                </a:extLst>
              </p14:cNvPr>
              <p14:cNvContentPartPr/>
              <p14:nvPr/>
            </p14:nvContentPartPr>
            <p14:xfrm>
              <a:off x="7912330" y="1332470"/>
              <a:ext cx="12600" cy="81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D89CB4E-206C-45D7-8EA9-669B95849C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03690" y="1323470"/>
                <a:ext cx="30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0DACAA0-66E2-4968-9EB3-767C5999CDA6}"/>
                  </a:ext>
                </a:extLst>
              </p14:cNvPr>
              <p14:cNvContentPartPr/>
              <p14:nvPr/>
            </p14:nvContentPartPr>
            <p14:xfrm>
              <a:off x="8021050" y="1333910"/>
              <a:ext cx="94680" cy="79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0DACAA0-66E2-4968-9EB3-767C5999CDA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12410" y="1325270"/>
                <a:ext cx="1123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107F6F6-F701-445C-8BF7-2505ED39564B}"/>
                  </a:ext>
                </a:extLst>
              </p14:cNvPr>
              <p14:cNvContentPartPr/>
              <p14:nvPr/>
            </p14:nvContentPartPr>
            <p14:xfrm>
              <a:off x="8239210" y="1311950"/>
              <a:ext cx="194400" cy="226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107F6F6-F701-445C-8BF7-2505ED39564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30210" y="1302950"/>
                <a:ext cx="2120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8072544-5EC5-440F-AEF8-5E97F5480F73}"/>
                  </a:ext>
                </a:extLst>
              </p14:cNvPr>
              <p14:cNvContentPartPr/>
              <p14:nvPr/>
            </p14:nvContentPartPr>
            <p14:xfrm>
              <a:off x="6653410" y="1067510"/>
              <a:ext cx="537120" cy="375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8072544-5EC5-440F-AEF8-5E97F5480F7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44410" y="1058870"/>
                <a:ext cx="5547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2DA34B2-23CB-4609-A705-5D962D92A4E3}"/>
                  </a:ext>
                </a:extLst>
              </p14:cNvPr>
              <p14:cNvContentPartPr/>
              <p14:nvPr/>
            </p14:nvContentPartPr>
            <p14:xfrm>
              <a:off x="8184130" y="1580870"/>
              <a:ext cx="249840" cy="92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2DA34B2-23CB-4609-A705-5D962D92A4E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75490" y="1571870"/>
                <a:ext cx="2674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54C065B-C3B4-4E36-B415-89B43BA43C9F}"/>
                  </a:ext>
                </a:extLst>
              </p14:cNvPr>
              <p14:cNvContentPartPr/>
              <p14:nvPr/>
            </p14:nvContentPartPr>
            <p14:xfrm>
              <a:off x="1133890" y="1595630"/>
              <a:ext cx="181440" cy="78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54C065B-C3B4-4E36-B415-89B43BA43C9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24890" y="1586630"/>
                <a:ext cx="199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688E300-533F-4D76-AD11-59A3EB08FBA3}"/>
                  </a:ext>
                </a:extLst>
              </p14:cNvPr>
              <p14:cNvContentPartPr/>
              <p14:nvPr/>
            </p14:nvContentPartPr>
            <p14:xfrm>
              <a:off x="1145770" y="1703630"/>
              <a:ext cx="141120" cy="45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688E300-533F-4D76-AD11-59A3EB08FBA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7130" y="1694990"/>
                <a:ext cx="158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2F142A7-F3B7-495A-ACF6-F2834A7A2149}"/>
                  </a:ext>
                </a:extLst>
              </p14:cNvPr>
              <p14:cNvContentPartPr/>
              <p14:nvPr/>
            </p14:nvContentPartPr>
            <p14:xfrm>
              <a:off x="4660090" y="1747550"/>
              <a:ext cx="222840" cy="2124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2F142A7-F3B7-495A-ACF6-F2834A7A214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51450" y="1738550"/>
                <a:ext cx="2404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C208C31-64BE-472E-A7F2-63003F5097A1}"/>
                  </a:ext>
                </a:extLst>
              </p14:cNvPr>
              <p14:cNvContentPartPr/>
              <p14:nvPr/>
            </p14:nvContentPartPr>
            <p14:xfrm>
              <a:off x="976570" y="2400230"/>
              <a:ext cx="255960" cy="1177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C208C31-64BE-472E-A7F2-63003F5097A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7570" y="2391230"/>
                <a:ext cx="2736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41FECAA-98EB-4C6C-B945-DC6304E4E3EA}"/>
                  </a:ext>
                </a:extLst>
              </p14:cNvPr>
              <p14:cNvContentPartPr/>
              <p14:nvPr/>
            </p14:nvContentPartPr>
            <p14:xfrm>
              <a:off x="4954210" y="1633430"/>
              <a:ext cx="420120" cy="6296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41FECAA-98EB-4C6C-B945-DC6304E4E3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45210" y="1624790"/>
                <a:ext cx="43776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5C60EBF-DF48-4EAB-898E-4D9E024F2998}"/>
                  </a:ext>
                </a:extLst>
              </p14:cNvPr>
              <p14:cNvContentPartPr/>
              <p14:nvPr/>
            </p14:nvContentPartPr>
            <p14:xfrm>
              <a:off x="1381570" y="691670"/>
              <a:ext cx="3194640" cy="22366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5C60EBF-DF48-4EAB-898E-4D9E024F299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72570" y="683030"/>
                <a:ext cx="3212280" cy="22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91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a random variable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with density function: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eqArr>
                        <m:eqArr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≤2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/>
                            </a:rPr>
                            <m:t> 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otherwise</m:t>
                          </m:r>
                        </m:e>
                      </m:eqAr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Find the value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 marL="342900" indent="-342900">
                  <a:lnSpc>
                    <a:spcPct val="150000"/>
                  </a:lnSpc>
                  <a:buAutoNum type="alphaL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Find the mean and variance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>
                  <a:lnSpc>
                    <a:spcPct val="100000"/>
                  </a:lnSpc>
                </a:pPr>
                <a:endParaRPr 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AE833E-A73E-458C-A97E-73AA40B8AB28}"/>
                  </a:ext>
                </a:extLst>
              </p14:cNvPr>
              <p14:cNvContentPartPr/>
              <p14:nvPr/>
            </p14:nvContentPartPr>
            <p14:xfrm>
              <a:off x="4900570" y="481070"/>
              <a:ext cx="58680" cy="2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AE833E-A73E-458C-A97E-73AA40B8A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1570" y="472070"/>
                <a:ext cx="76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58390F-C118-47E6-8398-E5806A2675ED}"/>
                  </a:ext>
                </a:extLst>
              </p14:cNvPr>
              <p14:cNvContentPartPr/>
              <p14:nvPr/>
            </p14:nvContentPartPr>
            <p14:xfrm>
              <a:off x="4886170" y="447590"/>
              <a:ext cx="92880" cy="3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58390F-C118-47E6-8398-E5806A2675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7530" y="438950"/>
                <a:ext cx="110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9C13863-6EBC-4BE1-9F1F-816660AFC851}"/>
                  </a:ext>
                </a:extLst>
              </p14:cNvPr>
              <p14:cNvContentPartPr/>
              <p14:nvPr/>
            </p14:nvContentPartPr>
            <p14:xfrm>
              <a:off x="5035570" y="404030"/>
              <a:ext cx="87840" cy="10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9C13863-6EBC-4BE1-9F1F-816660AFC8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6570" y="395390"/>
                <a:ext cx="1054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732240-8ACB-46B2-89C8-92388106BCFD}"/>
                  </a:ext>
                </a:extLst>
              </p14:cNvPr>
              <p14:cNvContentPartPr/>
              <p14:nvPr/>
            </p14:nvContentPartPr>
            <p14:xfrm>
              <a:off x="5443810" y="435710"/>
              <a:ext cx="337320" cy="131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732240-8ACB-46B2-89C8-92388106BC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5170" y="427070"/>
                <a:ext cx="3549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8976" name="Ink 168975">
                <a:extLst>
                  <a:ext uri="{FF2B5EF4-FFF2-40B4-BE49-F238E27FC236}">
                    <a16:creationId xmlns:a16="http://schemas.microsoft.com/office/drawing/2014/main" id="{5A3DEB18-DF22-4FC9-B13B-A36DA6A899BC}"/>
                  </a:ext>
                </a:extLst>
              </p14:cNvPr>
              <p14:cNvContentPartPr/>
              <p14:nvPr/>
            </p14:nvContentPartPr>
            <p14:xfrm>
              <a:off x="4035490" y="250670"/>
              <a:ext cx="742680" cy="387720"/>
            </p14:xfrm>
          </p:contentPart>
        </mc:Choice>
        <mc:Fallback xmlns="">
          <p:pic>
            <p:nvPicPr>
              <p:cNvPr id="168976" name="Ink 168975">
                <a:extLst>
                  <a:ext uri="{FF2B5EF4-FFF2-40B4-BE49-F238E27FC236}">
                    <a16:creationId xmlns:a16="http://schemas.microsoft.com/office/drawing/2014/main" id="{5A3DEB18-DF22-4FC9-B13B-A36DA6A899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26850" y="242022"/>
                <a:ext cx="760320" cy="405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8987" name="Ink 168986">
                <a:extLst>
                  <a:ext uri="{FF2B5EF4-FFF2-40B4-BE49-F238E27FC236}">
                    <a16:creationId xmlns:a16="http://schemas.microsoft.com/office/drawing/2014/main" id="{89754397-A3E9-4A46-9213-3F5B552D03A9}"/>
                  </a:ext>
                </a:extLst>
              </p14:cNvPr>
              <p14:cNvContentPartPr/>
              <p14:nvPr/>
            </p14:nvContentPartPr>
            <p14:xfrm>
              <a:off x="6593290" y="934310"/>
              <a:ext cx="2199240" cy="793800"/>
            </p14:xfrm>
          </p:contentPart>
        </mc:Choice>
        <mc:Fallback xmlns="">
          <p:pic>
            <p:nvPicPr>
              <p:cNvPr id="168987" name="Ink 168986">
                <a:extLst>
                  <a:ext uri="{FF2B5EF4-FFF2-40B4-BE49-F238E27FC236}">
                    <a16:creationId xmlns:a16="http://schemas.microsoft.com/office/drawing/2014/main" id="{89754397-A3E9-4A46-9213-3F5B552D03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84650" y="925314"/>
                <a:ext cx="2216880" cy="811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8993" name="Ink 168992">
                <a:extLst>
                  <a:ext uri="{FF2B5EF4-FFF2-40B4-BE49-F238E27FC236}">
                    <a16:creationId xmlns:a16="http://schemas.microsoft.com/office/drawing/2014/main" id="{D1188370-0F56-4286-A5AB-5CC9AD98AFB4}"/>
                  </a:ext>
                </a:extLst>
              </p14:cNvPr>
              <p14:cNvContentPartPr/>
              <p14:nvPr/>
            </p14:nvContentPartPr>
            <p14:xfrm>
              <a:off x="8718370" y="1881470"/>
              <a:ext cx="307440" cy="112680"/>
            </p14:xfrm>
          </p:contentPart>
        </mc:Choice>
        <mc:Fallback xmlns="">
          <p:pic>
            <p:nvPicPr>
              <p:cNvPr id="168993" name="Ink 168992">
                <a:extLst>
                  <a:ext uri="{FF2B5EF4-FFF2-40B4-BE49-F238E27FC236}">
                    <a16:creationId xmlns:a16="http://schemas.microsoft.com/office/drawing/2014/main" id="{D1188370-0F56-4286-A5AB-5CC9AD98AF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09730" y="1872470"/>
                <a:ext cx="325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8994" name="Ink 168993">
                <a:extLst>
                  <a:ext uri="{FF2B5EF4-FFF2-40B4-BE49-F238E27FC236}">
                    <a16:creationId xmlns:a16="http://schemas.microsoft.com/office/drawing/2014/main" id="{F1AB2591-8BD7-47FB-9AB9-0C379D2E843E}"/>
                  </a:ext>
                </a:extLst>
              </p14:cNvPr>
              <p14:cNvContentPartPr/>
              <p14:nvPr/>
            </p14:nvContentPartPr>
            <p14:xfrm>
              <a:off x="6426610" y="1832510"/>
              <a:ext cx="315360" cy="69840"/>
            </p14:xfrm>
          </p:contentPart>
        </mc:Choice>
        <mc:Fallback xmlns="">
          <p:pic>
            <p:nvPicPr>
              <p:cNvPr id="168994" name="Ink 168993">
                <a:extLst>
                  <a:ext uri="{FF2B5EF4-FFF2-40B4-BE49-F238E27FC236}">
                    <a16:creationId xmlns:a16="http://schemas.microsoft.com/office/drawing/2014/main" id="{F1AB2591-8BD7-47FB-9AB9-0C379D2E84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17960" y="1823510"/>
                <a:ext cx="3330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8998" name="Ink 168997">
                <a:extLst>
                  <a:ext uri="{FF2B5EF4-FFF2-40B4-BE49-F238E27FC236}">
                    <a16:creationId xmlns:a16="http://schemas.microsoft.com/office/drawing/2014/main" id="{FDEF31FB-DBA9-4E52-BDA5-B0667693CB43}"/>
                  </a:ext>
                </a:extLst>
              </p14:cNvPr>
              <p14:cNvContentPartPr/>
              <p14:nvPr/>
            </p14:nvContentPartPr>
            <p14:xfrm>
              <a:off x="436210" y="3093950"/>
              <a:ext cx="190800" cy="199800"/>
            </p14:xfrm>
          </p:contentPart>
        </mc:Choice>
        <mc:Fallback xmlns="">
          <p:pic>
            <p:nvPicPr>
              <p:cNvPr id="168998" name="Ink 168997">
                <a:extLst>
                  <a:ext uri="{FF2B5EF4-FFF2-40B4-BE49-F238E27FC236}">
                    <a16:creationId xmlns:a16="http://schemas.microsoft.com/office/drawing/2014/main" id="{FDEF31FB-DBA9-4E52-BDA5-B0667693CB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7554" y="3085310"/>
                <a:ext cx="208473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9004" name="Ink 169003">
                <a:extLst>
                  <a:ext uri="{FF2B5EF4-FFF2-40B4-BE49-F238E27FC236}">
                    <a16:creationId xmlns:a16="http://schemas.microsoft.com/office/drawing/2014/main" id="{F93AE926-984F-4E81-ABF7-EFD711CB2D83}"/>
                  </a:ext>
                </a:extLst>
              </p14:cNvPr>
              <p14:cNvContentPartPr/>
              <p14:nvPr/>
            </p14:nvContentPartPr>
            <p14:xfrm>
              <a:off x="5384050" y="1748990"/>
              <a:ext cx="58320" cy="9000"/>
            </p14:xfrm>
          </p:contentPart>
        </mc:Choice>
        <mc:Fallback xmlns="">
          <p:pic>
            <p:nvPicPr>
              <p:cNvPr id="169004" name="Ink 169003">
                <a:extLst>
                  <a:ext uri="{FF2B5EF4-FFF2-40B4-BE49-F238E27FC236}">
                    <a16:creationId xmlns:a16="http://schemas.microsoft.com/office/drawing/2014/main" id="{F93AE926-984F-4E81-ABF7-EFD711CB2D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75050" y="1739990"/>
                <a:ext cx="759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9006" name="Ink 169005">
                <a:extLst>
                  <a:ext uri="{FF2B5EF4-FFF2-40B4-BE49-F238E27FC236}">
                    <a16:creationId xmlns:a16="http://schemas.microsoft.com/office/drawing/2014/main" id="{CFD72B01-CB2C-42B7-92BF-60AE64BC0021}"/>
                  </a:ext>
                </a:extLst>
              </p14:cNvPr>
              <p14:cNvContentPartPr/>
              <p14:nvPr/>
            </p14:nvContentPartPr>
            <p14:xfrm>
              <a:off x="5400250" y="1801190"/>
              <a:ext cx="16200" cy="3960"/>
            </p14:xfrm>
          </p:contentPart>
        </mc:Choice>
        <mc:Fallback xmlns="">
          <p:pic>
            <p:nvPicPr>
              <p:cNvPr id="169006" name="Ink 169005">
                <a:extLst>
                  <a:ext uri="{FF2B5EF4-FFF2-40B4-BE49-F238E27FC236}">
                    <a16:creationId xmlns:a16="http://schemas.microsoft.com/office/drawing/2014/main" id="{CFD72B01-CB2C-42B7-92BF-60AE64BC00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91250" y="1792190"/>
                <a:ext cx="33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9011" name="Ink 169010">
                <a:extLst>
                  <a:ext uri="{FF2B5EF4-FFF2-40B4-BE49-F238E27FC236}">
                    <a16:creationId xmlns:a16="http://schemas.microsoft.com/office/drawing/2014/main" id="{F55B5210-76ED-4B67-A8A4-62FB86D8CFFC}"/>
                  </a:ext>
                </a:extLst>
              </p14:cNvPr>
              <p14:cNvContentPartPr/>
              <p14:nvPr/>
            </p14:nvContentPartPr>
            <p14:xfrm>
              <a:off x="4841530" y="1736750"/>
              <a:ext cx="102960" cy="20520"/>
            </p14:xfrm>
          </p:contentPart>
        </mc:Choice>
        <mc:Fallback xmlns="">
          <p:pic>
            <p:nvPicPr>
              <p:cNvPr id="169011" name="Ink 169010">
                <a:extLst>
                  <a:ext uri="{FF2B5EF4-FFF2-40B4-BE49-F238E27FC236}">
                    <a16:creationId xmlns:a16="http://schemas.microsoft.com/office/drawing/2014/main" id="{F55B5210-76ED-4B67-A8A4-62FB86D8CF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32530" y="1728110"/>
                <a:ext cx="120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9013" name="Ink 169012">
                <a:extLst>
                  <a:ext uri="{FF2B5EF4-FFF2-40B4-BE49-F238E27FC236}">
                    <a16:creationId xmlns:a16="http://schemas.microsoft.com/office/drawing/2014/main" id="{376CAEB4-4527-4A35-88C0-B4228142A40D}"/>
                  </a:ext>
                </a:extLst>
              </p14:cNvPr>
              <p14:cNvContentPartPr/>
              <p14:nvPr/>
            </p14:nvContentPartPr>
            <p14:xfrm>
              <a:off x="5982730" y="112070"/>
              <a:ext cx="1369440" cy="718920"/>
            </p14:xfrm>
          </p:contentPart>
        </mc:Choice>
        <mc:Fallback xmlns="">
          <p:pic>
            <p:nvPicPr>
              <p:cNvPr id="169013" name="Ink 169012">
                <a:extLst>
                  <a:ext uri="{FF2B5EF4-FFF2-40B4-BE49-F238E27FC236}">
                    <a16:creationId xmlns:a16="http://schemas.microsoft.com/office/drawing/2014/main" id="{376CAEB4-4527-4A35-88C0-B4228142A4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73730" y="103430"/>
                <a:ext cx="138708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9023" name="Ink 169022">
                <a:extLst>
                  <a:ext uri="{FF2B5EF4-FFF2-40B4-BE49-F238E27FC236}">
                    <a16:creationId xmlns:a16="http://schemas.microsoft.com/office/drawing/2014/main" id="{D8F85E9D-39E4-4E6B-BCB2-8BFDBE6644E3}"/>
                  </a:ext>
                </a:extLst>
              </p14:cNvPr>
              <p14:cNvContentPartPr/>
              <p14:nvPr/>
            </p14:nvContentPartPr>
            <p14:xfrm>
              <a:off x="2133970" y="3223550"/>
              <a:ext cx="97920" cy="75240"/>
            </p14:xfrm>
          </p:contentPart>
        </mc:Choice>
        <mc:Fallback xmlns="">
          <p:pic>
            <p:nvPicPr>
              <p:cNvPr id="169023" name="Ink 169022">
                <a:extLst>
                  <a:ext uri="{FF2B5EF4-FFF2-40B4-BE49-F238E27FC236}">
                    <a16:creationId xmlns:a16="http://schemas.microsoft.com/office/drawing/2014/main" id="{D8F85E9D-39E4-4E6B-BCB2-8BFDBE6644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24937" y="3214910"/>
                <a:ext cx="115625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9025" name="Ink 169024">
                <a:extLst>
                  <a:ext uri="{FF2B5EF4-FFF2-40B4-BE49-F238E27FC236}">
                    <a16:creationId xmlns:a16="http://schemas.microsoft.com/office/drawing/2014/main" id="{D04FA961-0D83-48FE-8044-5C4279BA3878}"/>
                  </a:ext>
                </a:extLst>
              </p14:cNvPr>
              <p14:cNvContentPartPr/>
              <p14:nvPr/>
            </p14:nvContentPartPr>
            <p14:xfrm>
              <a:off x="2412970" y="3279350"/>
              <a:ext cx="106200" cy="12240"/>
            </p14:xfrm>
          </p:contentPart>
        </mc:Choice>
        <mc:Fallback xmlns="">
          <p:pic>
            <p:nvPicPr>
              <p:cNvPr id="169025" name="Ink 169024">
                <a:extLst>
                  <a:ext uri="{FF2B5EF4-FFF2-40B4-BE49-F238E27FC236}">
                    <a16:creationId xmlns:a16="http://schemas.microsoft.com/office/drawing/2014/main" id="{D04FA961-0D83-48FE-8044-5C4279BA38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03970" y="3270350"/>
                <a:ext cx="1238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9026" name="Ink 169025">
                <a:extLst>
                  <a:ext uri="{FF2B5EF4-FFF2-40B4-BE49-F238E27FC236}">
                    <a16:creationId xmlns:a16="http://schemas.microsoft.com/office/drawing/2014/main" id="{95F951D8-DE2E-4ADB-A60E-633B2DD113FB}"/>
                  </a:ext>
                </a:extLst>
              </p14:cNvPr>
              <p14:cNvContentPartPr/>
              <p14:nvPr/>
            </p14:nvContentPartPr>
            <p14:xfrm>
              <a:off x="2405050" y="3240830"/>
              <a:ext cx="101880" cy="3960"/>
            </p14:xfrm>
          </p:contentPart>
        </mc:Choice>
        <mc:Fallback xmlns="">
          <p:pic>
            <p:nvPicPr>
              <p:cNvPr id="169026" name="Ink 169025">
                <a:extLst>
                  <a:ext uri="{FF2B5EF4-FFF2-40B4-BE49-F238E27FC236}">
                    <a16:creationId xmlns:a16="http://schemas.microsoft.com/office/drawing/2014/main" id="{95F951D8-DE2E-4ADB-A60E-633B2DD113F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96050" y="3232190"/>
                <a:ext cx="119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9029" name="Ink 169028">
                <a:extLst>
                  <a:ext uri="{FF2B5EF4-FFF2-40B4-BE49-F238E27FC236}">
                    <a16:creationId xmlns:a16="http://schemas.microsoft.com/office/drawing/2014/main" id="{B23FE73E-B597-49FC-B2A4-5D2157F31BAC}"/>
                  </a:ext>
                </a:extLst>
              </p14:cNvPr>
              <p14:cNvContentPartPr/>
              <p14:nvPr/>
            </p14:nvContentPartPr>
            <p14:xfrm>
              <a:off x="2595490" y="3162710"/>
              <a:ext cx="131040" cy="135000"/>
            </p14:xfrm>
          </p:contentPart>
        </mc:Choice>
        <mc:Fallback xmlns="">
          <p:pic>
            <p:nvPicPr>
              <p:cNvPr id="169029" name="Ink 169028">
                <a:extLst>
                  <a:ext uri="{FF2B5EF4-FFF2-40B4-BE49-F238E27FC236}">
                    <a16:creationId xmlns:a16="http://schemas.microsoft.com/office/drawing/2014/main" id="{B23FE73E-B597-49FC-B2A4-5D2157F31BA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86490" y="3153710"/>
                <a:ext cx="1486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9037" name="Ink 169036">
                <a:extLst>
                  <a:ext uri="{FF2B5EF4-FFF2-40B4-BE49-F238E27FC236}">
                    <a16:creationId xmlns:a16="http://schemas.microsoft.com/office/drawing/2014/main" id="{F9DEC348-5B51-4C1A-8790-89434EDB46CC}"/>
                  </a:ext>
                </a:extLst>
              </p14:cNvPr>
              <p14:cNvContentPartPr/>
              <p14:nvPr/>
            </p14:nvContentPartPr>
            <p14:xfrm>
              <a:off x="5075170" y="2219510"/>
              <a:ext cx="47520" cy="56880"/>
            </p14:xfrm>
          </p:contentPart>
        </mc:Choice>
        <mc:Fallback xmlns="">
          <p:pic>
            <p:nvPicPr>
              <p:cNvPr id="169037" name="Ink 169036">
                <a:extLst>
                  <a:ext uri="{FF2B5EF4-FFF2-40B4-BE49-F238E27FC236}">
                    <a16:creationId xmlns:a16="http://schemas.microsoft.com/office/drawing/2014/main" id="{F9DEC348-5B51-4C1A-8790-89434EDB46C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66530" y="2210510"/>
                <a:ext cx="651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9038" name="Ink 169037">
                <a:extLst>
                  <a:ext uri="{FF2B5EF4-FFF2-40B4-BE49-F238E27FC236}">
                    <a16:creationId xmlns:a16="http://schemas.microsoft.com/office/drawing/2014/main" id="{B2932911-526E-4468-AA1E-B52E07A6E1CB}"/>
                  </a:ext>
                </a:extLst>
              </p14:cNvPr>
              <p14:cNvContentPartPr/>
              <p14:nvPr/>
            </p14:nvContentPartPr>
            <p14:xfrm>
              <a:off x="5233570" y="2185310"/>
              <a:ext cx="109440" cy="131760"/>
            </p14:xfrm>
          </p:contentPart>
        </mc:Choice>
        <mc:Fallback xmlns="">
          <p:pic>
            <p:nvPicPr>
              <p:cNvPr id="169038" name="Ink 169037">
                <a:extLst>
                  <a:ext uri="{FF2B5EF4-FFF2-40B4-BE49-F238E27FC236}">
                    <a16:creationId xmlns:a16="http://schemas.microsoft.com/office/drawing/2014/main" id="{B2932911-526E-4468-AA1E-B52E07A6E1C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24930" y="2176335"/>
                <a:ext cx="127080" cy="149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9039" name="Ink 169038">
                <a:extLst>
                  <a:ext uri="{FF2B5EF4-FFF2-40B4-BE49-F238E27FC236}">
                    <a16:creationId xmlns:a16="http://schemas.microsoft.com/office/drawing/2014/main" id="{C6F1924B-104D-4D12-9ACE-5768CD76BCDE}"/>
                  </a:ext>
                </a:extLst>
              </p14:cNvPr>
              <p14:cNvContentPartPr/>
              <p14:nvPr/>
            </p14:nvContentPartPr>
            <p14:xfrm>
              <a:off x="5433370" y="2192870"/>
              <a:ext cx="101880" cy="127080"/>
            </p14:xfrm>
          </p:contentPart>
        </mc:Choice>
        <mc:Fallback xmlns="">
          <p:pic>
            <p:nvPicPr>
              <p:cNvPr id="169039" name="Ink 169038">
                <a:extLst>
                  <a:ext uri="{FF2B5EF4-FFF2-40B4-BE49-F238E27FC236}">
                    <a16:creationId xmlns:a16="http://schemas.microsoft.com/office/drawing/2014/main" id="{C6F1924B-104D-4D12-9ACE-5768CD76BCD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24370" y="2183895"/>
                <a:ext cx="119520" cy="1446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9049" name="Ink 169048">
                <a:extLst>
                  <a:ext uri="{FF2B5EF4-FFF2-40B4-BE49-F238E27FC236}">
                    <a16:creationId xmlns:a16="http://schemas.microsoft.com/office/drawing/2014/main" id="{63DD3F2B-3175-4A0E-810C-1F78D243C46E}"/>
                  </a:ext>
                </a:extLst>
              </p14:cNvPr>
              <p14:cNvContentPartPr/>
              <p14:nvPr/>
            </p14:nvContentPartPr>
            <p14:xfrm>
              <a:off x="6322210" y="2319590"/>
              <a:ext cx="241560" cy="133200"/>
            </p14:xfrm>
          </p:contentPart>
        </mc:Choice>
        <mc:Fallback xmlns="">
          <p:pic>
            <p:nvPicPr>
              <p:cNvPr id="169049" name="Ink 169048">
                <a:extLst>
                  <a:ext uri="{FF2B5EF4-FFF2-40B4-BE49-F238E27FC236}">
                    <a16:creationId xmlns:a16="http://schemas.microsoft.com/office/drawing/2014/main" id="{63DD3F2B-3175-4A0E-810C-1F78D243C46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13210" y="2310927"/>
                <a:ext cx="259200" cy="150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9050" name="Ink 169049">
                <a:extLst>
                  <a:ext uri="{FF2B5EF4-FFF2-40B4-BE49-F238E27FC236}">
                    <a16:creationId xmlns:a16="http://schemas.microsoft.com/office/drawing/2014/main" id="{B34E5121-84DC-4E73-AF08-3A9DA2C797B4}"/>
                  </a:ext>
                </a:extLst>
              </p14:cNvPr>
              <p14:cNvContentPartPr/>
              <p14:nvPr/>
            </p14:nvContentPartPr>
            <p14:xfrm>
              <a:off x="5913970" y="2250470"/>
              <a:ext cx="198720" cy="188280"/>
            </p14:xfrm>
          </p:contentPart>
        </mc:Choice>
        <mc:Fallback xmlns="">
          <p:pic>
            <p:nvPicPr>
              <p:cNvPr id="169050" name="Ink 169049">
                <a:extLst>
                  <a:ext uri="{FF2B5EF4-FFF2-40B4-BE49-F238E27FC236}">
                    <a16:creationId xmlns:a16="http://schemas.microsoft.com/office/drawing/2014/main" id="{B34E5121-84DC-4E73-AF08-3A9DA2C797B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905314" y="2241830"/>
                <a:ext cx="216392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9051" name="Ink 169050">
                <a:extLst>
                  <a:ext uri="{FF2B5EF4-FFF2-40B4-BE49-F238E27FC236}">
                    <a16:creationId xmlns:a16="http://schemas.microsoft.com/office/drawing/2014/main" id="{6B404CC1-6641-45B3-96C8-233DAEB52183}"/>
                  </a:ext>
                </a:extLst>
              </p14:cNvPr>
              <p14:cNvContentPartPr/>
              <p14:nvPr/>
            </p14:nvContentPartPr>
            <p14:xfrm>
              <a:off x="5679970" y="2240750"/>
              <a:ext cx="115560" cy="138960"/>
            </p14:xfrm>
          </p:contentPart>
        </mc:Choice>
        <mc:Fallback xmlns="">
          <p:pic>
            <p:nvPicPr>
              <p:cNvPr id="169051" name="Ink 169050">
                <a:extLst>
                  <a:ext uri="{FF2B5EF4-FFF2-40B4-BE49-F238E27FC236}">
                    <a16:creationId xmlns:a16="http://schemas.microsoft.com/office/drawing/2014/main" id="{6B404CC1-6641-45B3-96C8-233DAEB5218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71303" y="2232088"/>
                <a:ext cx="133255" cy="15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9055" name="Ink 169054">
                <a:extLst>
                  <a:ext uri="{FF2B5EF4-FFF2-40B4-BE49-F238E27FC236}">
                    <a16:creationId xmlns:a16="http://schemas.microsoft.com/office/drawing/2014/main" id="{B38E2048-FA02-49E6-BBBC-67CE792648D1}"/>
                  </a:ext>
                </a:extLst>
              </p14:cNvPr>
              <p14:cNvContentPartPr/>
              <p14:nvPr/>
            </p14:nvContentPartPr>
            <p14:xfrm>
              <a:off x="2937490" y="3216710"/>
              <a:ext cx="193680" cy="119520"/>
            </p14:xfrm>
          </p:contentPart>
        </mc:Choice>
        <mc:Fallback xmlns="">
          <p:pic>
            <p:nvPicPr>
              <p:cNvPr id="169055" name="Ink 169054">
                <a:extLst>
                  <a:ext uri="{FF2B5EF4-FFF2-40B4-BE49-F238E27FC236}">
                    <a16:creationId xmlns:a16="http://schemas.microsoft.com/office/drawing/2014/main" id="{B38E2048-FA02-49E6-BBBC-67CE792648D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28490" y="3207710"/>
                <a:ext cx="211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9056" name="Ink 169055">
                <a:extLst>
                  <a:ext uri="{FF2B5EF4-FFF2-40B4-BE49-F238E27FC236}">
                    <a16:creationId xmlns:a16="http://schemas.microsoft.com/office/drawing/2014/main" id="{47B17C43-8922-4F91-A49D-FCC22782EB98}"/>
                  </a:ext>
                </a:extLst>
              </p14:cNvPr>
              <p14:cNvContentPartPr/>
              <p14:nvPr/>
            </p14:nvContentPartPr>
            <p14:xfrm>
              <a:off x="3478930" y="3044990"/>
              <a:ext cx="122760" cy="276840"/>
            </p14:xfrm>
          </p:contentPart>
        </mc:Choice>
        <mc:Fallback xmlns="">
          <p:pic>
            <p:nvPicPr>
              <p:cNvPr id="169056" name="Ink 169055">
                <a:extLst>
                  <a:ext uri="{FF2B5EF4-FFF2-40B4-BE49-F238E27FC236}">
                    <a16:creationId xmlns:a16="http://schemas.microsoft.com/office/drawing/2014/main" id="{47B17C43-8922-4F91-A49D-FCC22782EB9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469930" y="3035990"/>
                <a:ext cx="1404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9057" name="Ink 169056">
                <a:extLst>
                  <a:ext uri="{FF2B5EF4-FFF2-40B4-BE49-F238E27FC236}">
                    <a16:creationId xmlns:a16="http://schemas.microsoft.com/office/drawing/2014/main" id="{62FB3CC9-4AA0-4EEB-8FB4-5A51B9E9C5C8}"/>
                  </a:ext>
                </a:extLst>
              </p14:cNvPr>
              <p14:cNvContentPartPr/>
              <p14:nvPr/>
            </p14:nvContentPartPr>
            <p14:xfrm>
              <a:off x="3614290" y="3353510"/>
              <a:ext cx="27360" cy="41400"/>
            </p14:xfrm>
          </p:contentPart>
        </mc:Choice>
        <mc:Fallback xmlns="">
          <p:pic>
            <p:nvPicPr>
              <p:cNvPr id="169057" name="Ink 169056">
                <a:extLst>
                  <a:ext uri="{FF2B5EF4-FFF2-40B4-BE49-F238E27FC236}">
                    <a16:creationId xmlns:a16="http://schemas.microsoft.com/office/drawing/2014/main" id="{62FB3CC9-4AA0-4EEB-8FB4-5A51B9E9C5C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05650" y="3344870"/>
                <a:ext cx="45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9058" name="Ink 169057">
                <a:extLst>
                  <a:ext uri="{FF2B5EF4-FFF2-40B4-BE49-F238E27FC236}">
                    <a16:creationId xmlns:a16="http://schemas.microsoft.com/office/drawing/2014/main" id="{3D7214FF-BCC1-49AE-9ECA-DAF85D5C4F3F}"/>
                  </a:ext>
                </a:extLst>
              </p14:cNvPr>
              <p14:cNvContentPartPr/>
              <p14:nvPr/>
            </p14:nvContentPartPr>
            <p14:xfrm>
              <a:off x="3693130" y="3061910"/>
              <a:ext cx="75600" cy="88200"/>
            </p14:xfrm>
          </p:contentPart>
        </mc:Choice>
        <mc:Fallback xmlns="">
          <p:pic>
            <p:nvPicPr>
              <p:cNvPr id="169058" name="Ink 169057">
                <a:extLst>
                  <a:ext uri="{FF2B5EF4-FFF2-40B4-BE49-F238E27FC236}">
                    <a16:creationId xmlns:a16="http://schemas.microsoft.com/office/drawing/2014/main" id="{3D7214FF-BCC1-49AE-9ECA-DAF85D5C4F3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84130" y="3053270"/>
                <a:ext cx="932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9059" name="Ink 169058">
                <a:extLst>
                  <a:ext uri="{FF2B5EF4-FFF2-40B4-BE49-F238E27FC236}">
                    <a16:creationId xmlns:a16="http://schemas.microsoft.com/office/drawing/2014/main" id="{3A8A3024-7931-45FD-8123-97C07D38166E}"/>
                  </a:ext>
                </a:extLst>
              </p14:cNvPr>
              <p14:cNvContentPartPr/>
              <p14:nvPr/>
            </p14:nvContentPartPr>
            <p14:xfrm>
              <a:off x="3940090" y="3188990"/>
              <a:ext cx="93600" cy="90000"/>
            </p14:xfrm>
          </p:contentPart>
        </mc:Choice>
        <mc:Fallback xmlns="">
          <p:pic>
            <p:nvPicPr>
              <p:cNvPr id="169059" name="Ink 169058">
                <a:extLst>
                  <a:ext uri="{FF2B5EF4-FFF2-40B4-BE49-F238E27FC236}">
                    <a16:creationId xmlns:a16="http://schemas.microsoft.com/office/drawing/2014/main" id="{3A8A3024-7931-45FD-8123-97C07D38166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31090" y="3180350"/>
                <a:ext cx="1112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9062" name="Ink 169061">
                <a:extLst>
                  <a:ext uri="{FF2B5EF4-FFF2-40B4-BE49-F238E27FC236}">
                    <a16:creationId xmlns:a16="http://schemas.microsoft.com/office/drawing/2014/main" id="{23172FEF-0B84-4D19-8FCA-24C7E2275546}"/>
                  </a:ext>
                </a:extLst>
              </p14:cNvPr>
              <p14:cNvContentPartPr/>
              <p14:nvPr/>
            </p14:nvContentPartPr>
            <p14:xfrm>
              <a:off x="4337890" y="3176750"/>
              <a:ext cx="70200" cy="142560"/>
            </p14:xfrm>
          </p:contentPart>
        </mc:Choice>
        <mc:Fallback xmlns="">
          <p:pic>
            <p:nvPicPr>
              <p:cNvPr id="169062" name="Ink 169061">
                <a:extLst>
                  <a:ext uri="{FF2B5EF4-FFF2-40B4-BE49-F238E27FC236}">
                    <a16:creationId xmlns:a16="http://schemas.microsoft.com/office/drawing/2014/main" id="{23172FEF-0B84-4D19-8FCA-24C7E227554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28890" y="3168110"/>
                <a:ext cx="878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9065" name="Ink 169064">
                <a:extLst>
                  <a:ext uri="{FF2B5EF4-FFF2-40B4-BE49-F238E27FC236}">
                    <a16:creationId xmlns:a16="http://schemas.microsoft.com/office/drawing/2014/main" id="{C1060987-A539-495F-A77A-4B2DCC093BFB}"/>
                  </a:ext>
                </a:extLst>
              </p14:cNvPr>
              <p14:cNvContentPartPr/>
              <p14:nvPr/>
            </p14:nvContentPartPr>
            <p14:xfrm>
              <a:off x="4746130" y="3301310"/>
              <a:ext cx="67320" cy="44640"/>
            </p14:xfrm>
          </p:contentPart>
        </mc:Choice>
        <mc:Fallback xmlns="">
          <p:pic>
            <p:nvPicPr>
              <p:cNvPr id="169065" name="Ink 169064">
                <a:extLst>
                  <a:ext uri="{FF2B5EF4-FFF2-40B4-BE49-F238E27FC236}">
                    <a16:creationId xmlns:a16="http://schemas.microsoft.com/office/drawing/2014/main" id="{C1060987-A539-495F-A77A-4B2DCC093BF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737130" y="3292670"/>
                <a:ext cx="84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9075" name="Ink 169074">
                <a:extLst>
                  <a:ext uri="{FF2B5EF4-FFF2-40B4-BE49-F238E27FC236}">
                    <a16:creationId xmlns:a16="http://schemas.microsoft.com/office/drawing/2014/main" id="{8BC1D41D-7BF4-4F25-B666-37E8E22105B2}"/>
                  </a:ext>
                </a:extLst>
              </p14:cNvPr>
              <p14:cNvContentPartPr/>
              <p14:nvPr/>
            </p14:nvContentPartPr>
            <p14:xfrm>
              <a:off x="5890930" y="3469430"/>
              <a:ext cx="201960" cy="4320"/>
            </p14:xfrm>
          </p:contentPart>
        </mc:Choice>
        <mc:Fallback xmlns="">
          <p:pic>
            <p:nvPicPr>
              <p:cNvPr id="169075" name="Ink 169074">
                <a:extLst>
                  <a:ext uri="{FF2B5EF4-FFF2-40B4-BE49-F238E27FC236}">
                    <a16:creationId xmlns:a16="http://schemas.microsoft.com/office/drawing/2014/main" id="{8BC1D41D-7BF4-4F25-B666-37E8E22105B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881930" y="3460430"/>
                <a:ext cx="219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9076" name="Ink 169075">
                <a:extLst>
                  <a:ext uri="{FF2B5EF4-FFF2-40B4-BE49-F238E27FC236}">
                    <a16:creationId xmlns:a16="http://schemas.microsoft.com/office/drawing/2014/main" id="{F29CAAFD-0C44-462E-A0D0-0309426FB30B}"/>
                  </a:ext>
                </a:extLst>
              </p14:cNvPr>
              <p14:cNvContentPartPr/>
              <p14:nvPr/>
            </p14:nvContentPartPr>
            <p14:xfrm>
              <a:off x="5961850" y="3527750"/>
              <a:ext cx="107640" cy="72720"/>
            </p14:xfrm>
          </p:contentPart>
        </mc:Choice>
        <mc:Fallback xmlns="">
          <p:pic>
            <p:nvPicPr>
              <p:cNvPr id="169076" name="Ink 169075">
                <a:extLst>
                  <a:ext uri="{FF2B5EF4-FFF2-40B4-BE49-F238E27FC236}">
                    <a16:creationId xmlns:a16="http://schemas.microsoft.com/office/drawing/2014/main" id="{F29CAAFD-0C44-462E-A0D0-0309426FB30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53210" y="3518750"/>
                <a:ext cx="1252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9082" name="Ink 169081">
                <a:extLst>
                  <a:ext uri="{FF2B5EF4-FFF2-40B4-BE49-F238E27FC236}">
                    <a16:creationId xmlns:a16="http://schemas.microsoft.com/office/drawing/2014/main" id="{ACF03874-98F2-4AF7-9A46-AAC88C1F8EF9}"/>
                  </a:ext>
                </a:extLst>
              </p14:cNvPr>
              <p14:cNvContentPartPr/>
              <p14:nvPr/>
            </p14:nvContentPartPr>
            <p14:xfrm>
              <a:off x="6766090" y="3411470"/>
              <a:ext cx="10080" cy="115560"/>
            </p14:xfrm>
          </p:contentPart>
        </mc:Choice>
        <mc:Fallback xmlns="">
          <p:pic>
            <p:nvPicPr>
              <p:cNvPr id="169082" name="Ink 169081">
                <a:extLst>
                  <a:ext uri="{FF2B5EF4-FFF2-40B4-BE49-F238E27FC236}">
                    <a16:creationId xmlns:a16="http://schemas.microsoft.com/office/drawing/2014/main" id="{ACF03874-98F2-4AF7-9A46-AAC88C1F8EF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57090" y="3402470"/>
                <a:ext cx="27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9086" name="Ink 169085">
                <a:extLst>
                  <a:ext uri="{FF2B5EF4-FFF2-40B4-BE49-F238E27FC236}">
                    <a16:creationId xmlns:a16="http://schemas.microsoft.com/office/drawing/2014/main" id="{33B25906-E822-45D8-BE4E-D1D8F51D621D}"/>
                  </a:ext>
                </a:extLst>
              </p14:cNvPr>
              <p14:cNvContentPartPr/>
              <p14:nvPr/>
            </p14:nvContentPartPr>
            <p14:xfrm>
              <a:off x="7080730" y="3462590"/>
              <a:ext cx="186120" cy="136440"/>
            </p14:xfrm>
          </p:contentPart>
        </mc:Choice>
        <mc:Fallback xmlns="">
          <p:pic>
            <p:nvPicPr>
              <p:cNvPr id="169086" name="Ink 169085">
                <a:extLst>
                  <a:ext uri="{FF2B5EF4-FFF2-40B4-BE49-F238E27FC236}">
                    <a16:creationId xmlns:a16="http://schemas.microsoft.com/office/drawing/2014/main" id="{33B25906-E822-45D8-BE4E-D1D8F51D621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72090" y="3453950"/>
                <a:ext cx="203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9087" name="Ink 169086">
                <a:extLst>
                  <a:ext uri="{FF2B5EF4-FFF2-40B4-BE49-F238E27FC236}">
                    <a16:creationId xmlns:a16="http://schemas.microsoft.com/office/drawing/2014/main" id="{573301A6-6C10-416D-B0B0-8114FEDC2C42}"/>
                  </a:ext>
                </a:extLst>
              </p14:cNvPr>
              <p14:cNvContentPartPr/>
              <p14:nvPr/>
            </p14:nvContentPartPr>
            <p14:xfrm>
              <a:off x="6590770" y="3451790"/>
              <a:ext cx="75240" cy="57960"/>
            </p14:xfrm>
          </p:contentPart>
        </mc:Choice>
        <mc:Fallback xmlns="">
          <p:pic>
            <p:nvPicPr>
              <p:cNvPr id="169087" name="Ink 169086">
                <a:extLst>
                  <a:ext uri="{FF2B5EF4-FFF2-40B4-BE49-F238E27FC236}">
                    <a16:creationId xmlns:a16="http://schemas.microsoft.com/office/drawing/2014/main" id="{573301A6-6C10-416D-B0B0-8114FEDC2C4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582171" y="3442846"/>
                <a:ext cx="92796" cy="75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9089" name="Ink 169088">
                <a:extLst>
                  <a:ext uri="{FF2B5EF4-FFF2-40B4-BE49-F238E27FC236}">
                    <a16:creationId xmlns:a16="http://schemas.microsoft.com/office/drawing/2014/main" id="{59EF4914-BAC6-4C0B-B4B7-F1071F172439}"/>
                  </a:ext>
                </a:extLst>
              </p14:cNvPr>
              <p14:cNvContentPartPr/>
              <p14:nvPr/>
            </p14:nvContentPartPr>
            <p14:xfrm>
              <a:off x="5699770" y="3302750"/>
              <a:ext cx="355680" cy="123120"/>
            </p14:xfrm>
          </p:contentPart>
        </mc:Choice>
        <mc:Fallback xmlns="">
          <p:pic>
            <p:nvPicPr>
              <p:cNvPr id="169089" name="Ink 169088">
                <a:extLst>
                  <a:ext uri="{FF2B5EF4-FFF2-40B4-BE49-F238E27FC236}">
                    <a16:creationId xmlns:a16="http://schemas.microsoft.com/office/drawing/2014/main" id="{59EF4914-BAC6-4C0B-B4B7-F1071F17243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690770" y="3294110"/>
                <a:ext cx="373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9090" name="Ink 169089">
                <a:extLst>
                  <a:ext uri="{FF2B5EF4-FFF2-40B4-BE49-F238E27FC236}">
                    <a16:creationId xmlns:a16="http://schemas.microsoft.com/office/drawing/2014/main" id="{72F47648-1AFE-46B5-8784-351454178DCF}"/>
                  </a:ext>
                </a:extLst>
              </p14:cNvPr>
              <p14:cNvContentPartPr/>
              <p14:nvPr/>
            </p14:nvContentPartPr>
            <p14:xfrm>
              <a:off x="5266330" y="3323630"/>
              <a:ext cx="177840" cy="135000"/>
            </p14:xfrm>
          </p:contentPart>
        </mc:Choice>
        <mc:Fallback xmlns="">
          <p:pic>
            <p:nvPicPr>
              <p:cNvPr id="169090" name="Ink 169089">
                <a:extLst>
                  <a:ext uri="{FF2B5EF4-FFF2-40B4-BE49-F238E27FC236}">
                    <a16:creationId xmlns:a16="http://schemas.microsoft.com/office/drawing/2014/main" id="{72F47648-1AFE-46B5-8784-351454178DC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257348" y="3314630"/>
                <a:ext cx="195444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9091" name="Ink 169090">
                <a:extLst>
                  <a:ext uri="{FF2B5EF4-FFF2-40B4-BE49-F238E27FC236}">
                    <a16:creationId xmlns:a16="http://schemas.microsoft.com/office/drawing/2014/main" id="{C03A5AFA-47F8-41F5-9DFF-550F98739EC3}"/>
                  </a:ext>
                </a:extLst>
              </p14:cNvPr>
              <p14:cNvContentPartPr/>
              <p14:nvPr/>
            </p14:nvContentPartPr>
            <p14:xfrm>
              <a:off x="4899490" y="3248390"/>
              <a:ext cx="91800" cy="133200"/>
            </p14:xfrm>
          </p:contentPart>
        </mc:Choice>
        <mc:Fallback xmlns="">
          <p:pic>
            <p:nvPicPr>
              <p:cNvPr id="169091" name="Ink 169090">
                <a:extLst>
                  <a:ext uri="{FF2B5EF4-FFF2-40B4-BE49-F238E27FC236}">
                    <a16:creationId xmlns:a16="http://schemas.microsoft.com/office/drawing/2014/main" id="{C03A5AFA-47F8-41F5-9DFF-550F98739EC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890490" y="3239390"/>
                <a:ext cx="1094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9092" name="Ink 169091">
                <a:extLst>
                  <a:ext uri="{FF2B5EF4-FFF2-40B4-BE49-F238E27FC236}">
                    <a16:creationId xmlns:a16="http://schemas.microsoft.com/office/drawing/2014/main" id="{D48AD14A-8FD7-4A7A-8A39-DD834749EF2E}"/>
                  </a:ext>
                </a:extLst>
              </p14:cNvPr>
              <p14:cNvContentPartPr/>
              <p14:nvPr/>
            </p14:nvContentPartPr>
            <p14:xfrm>
              <a:off x="4479730" y="3278270"/>
              <a:ext cx="110880" cy="97920"/>
            </p14:xfrm>
          </p:contentPart>
        </mc:Choice>
        <mc:Fallback xmlns="">
          <p:pic>
            <p:nvPicPr>
              <p:cNvPr id="169092" name="Ink 169091">
                <a:extLst>
                  <a:ext uri="{FF2B5EF4-FFF2-40B4-BE49-F238E27FC236}">
                    <a16:creationId xmlns:a16="http://schemas.microsoft.com/office/drawing/2014/main" id="{D48AD14A-8FD7-4A7A-8A39-DD834749EF2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471062" y="3269270"/>
                <a:ext cx="128577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9093" name="Ink 169092">
                <a:extLst>
                  <a:ext uri="{FF2B5EF4-FFF2-40B4-BE49-F238E27FC236}">
                    <a16:creationId xmlns:a16="http://schemas.microsoft.com/office/drawing/2014/main" id="{CB10B7CF-26EA-4B8D-90D8-9B58A885771C}"/>
                  </a:ext>
                </a:extLst>
              </p14:cNvPr>
              <p14:cNvContentPartPr/>
              <p14:nvPr/>
            </p14:nvContentPartPr>
            <p14:xfrm>
              <a:off x="4092730" y="3223550"/>
              <a:ext cx="136800" cy="78840"/>
            </p14:xfrm>
          </p:contentPart>
        </mc:Choice>
        <mc:Fallback xmlns="">
          <p:pic>
            <p:nvPicPr>
              <p:cNvPr id="169093" name="Ink 169092">
                <a:extLst>
                  <a:ext uri="{FF2B5EF4-FFF2-40B4-BE49-F238E27FC236}">
                    <a16:creationId xmlns:a16="http://schemas.microsoft.com/office/drawing/2014/main" id="{CB10B7CF-26EA-4B8D-90D8-9B58A885771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84067" y="3214591"/>
                <a:ext cx="154487" cy="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9112" name="Ink 169111">
                <a:extLst>
                  <a:ext uri="{FF2B5EF4-FFF2-40B4-BE49-F238E27FC236}">
                    <a16:creationId xmlns:a16="http://schemas.microsoft.com/office/drawing/2014/main" id="{2E00E3C5-D92C-4291-ACB3-FCFC147BD86D}"/>
                  </a:ext>
                </a:extLst>
              </p14:cNvPr>
              <p14:cNvContentPartPr/>
              <p14:nvPr/>
            </p14:nvContentPartPr>
            <p14:xfrm>
              <a:off x="8167930" y="3440990"/>
              <a:ext cx="907920" cy="546120"/>
            </p14:xfrm>
          </p:contentPart>
        </mc:Choice>
        <mc:Fallback xmlns="">
          <p:pic>
            <p:nvPicPr>
              <p:cNvPr id="169112" name="Ink 169111">
                <a:extLst>
                  <a:ext uri="{FF2B5EF4-FFF2-40B4-BE49-F238E27FC236}">
                    <a16:creationId xmlns:a16="http://schemas.microsoft.com/office/drawing/2014/main" id="{2E00E3C5-D92C-4291-ACB3-FCFC147BD86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159287" y="3431990"/>
                <a:ext cx="925567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9113" name="Ink 169112">
                <a:extLst>
                  <a:ext uri="{FF2B5EF4-FFF2-40B4-BE49-F238E27FC236}">
                    <a16:creationId xmlns:a16="http://schemas.microsoft.com/office/drawing/2014/main" id="{EE43C9A4-C937-4AD1-93C8-6A9B2DFB74FF}"/>
                  </a:ext>
                </a:extLst>
              </p14:cNvPr>
              <p14:cNvContentPartPr/>
              <p14:nvPr/>
            </p14:nvContentPartPr>
            <p14:xfrm>
              <a:off x="7947610" y="3530990"/>
              <a:ext cx="91800" cy="122400"/>
            </p14:xfrm>
          </p:contentPart>
        </mc:Choice>
        <mc:Fallback xmlns="">
          <p:pic>
            <p:nvPicPr>
              <p:cNvPr id="169113" name="Ink 169112">
                <a:extLst>
                  <a:ext uri="{FF2B5EF4-FFF2-40B4-BE49-F238E27FC236}">
                    <a16:creationId xmlns:a16="http://schemas.microsoft.com/office/drawing/2014/main" id="{EE43C9A4-C937-4AD1-93C8-6A9B2DFB74F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938610" y="3521990"/>
                <a:ext cx="1094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9114" name="Ink 169113">
                <a:extLst>
                  <a:ext uri="{FF2B5EF4-FFF2-40B4-BE49-F238E27FC236}">
                    <a16:creationId xmlns:a16="http://schemas.microsoft.com/office/drawing/2014/main" id="{172491F9-B1AB-4761-9F9F-AECA7BEBB7FA}"/>
                  </a:ext>
                </a:extLst>
              </p14:cNvPr>
              <p14:cNvContentPartPr/>
              <p14:nvPr/>
            </p14:nvContentPartPr>
            <p14:xfrm>
              <a:off x="7477450" y="3466550"/>
              <a:ext cx="387360" cy="151920"/>
            </p14:xfrm>
          </p:contentPart>
        </mc:Choice>
        <mc:Fallback xmlns="">
          <p:pic>
            <p:nvPicPr>
              <p:cNvPr id="169114" name="Ink 169113">
                <a:extLst>
                  <a:ext uri="{FF2B5EF4-FFF2-40B4-BE49-F238E27FC236}">
                    <a16:creationId xmlns:a16="http://schemas.microsoft.com/office/drawing/2014/main" id="{172491F9-B1AB-4761-9F9F-AECA7BEBB7F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468458" y="3457550"/>
                <a:ext cx="404984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9119" name="Ink 169118">
                <a:extLst>
                  <a:ext uri="{FF2B5EF4-FFF2-40B4-BE49-F238E27FC236}">
                    <a16:creationId xmlns:a16="http://schemas.microsoft.com/office/drawing/2014/main" id="{DA2E7838-9E6B-43ED-923E-95C5C88A2E46}"/>
                  </a:ext>
                </a:extLst>
              </p14:cNvPr>
              <p14:cNvContentPartPr/>
              <p14:nvPr/>
            </p14:nvContentPartPr>
            <p14:xfrm>
              <a:off x="2562370" y="2294750"/>
              <a:ext cx="178200" cy="75960"/>
            </p14:xfrm>
          </p:contentPart>
        </mc:Choice>
        <mc:Fallback xmlns="">
          <p:pic>
            <p:nvPicPr>
              <p:cNvPr id="169119" name="Ink 169118">
                <a:extLst>
                  <a:ext uri="{FF2B5EF4-FFF2-40B4-BE49-F238E27FC236}">
                    <a16:creationId xmlns:a16="http://schemas.microsoft.com/office/drawing/2014/main" id="{DA2E7838-9E6B-43ED-923E-95C5C88A2E4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553730" y="2286110"/>
                <a:ext cx="1958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9120" name="Ink 169119">
                <a:extLst>
                  <a:ext uri="{FF2B5EF4-FFF2-40B4-BE49-F238E27FC236}">
                    <a16:creationId xmlns:a16="http://schemas.microsoft.com/office/drawing/2014/main" id="{4F2BEF0C-B430-4AC8-94B1-5F6D02F67F72}"/>
                  </a:ext>
                </a:extLst>
              </p14:cNvPr>
              <p14:cNvContentPartPr/>
              <p14:nvPr/>
            </p14:nvContentPartPr>
            <p14:xfrm>
              <a:off x="2486410" y="2148230"/>
              <a:ext cx="162000" cy="105480"/>
            </p14:xfrm>
          </p:contentPart>
        </mc:Choice>
        <mc:Fallback xmlns="">
          <p:pic>
            <p:nvPicPr>
              <p:cNvPr id="169120" name="Ink 169119">
                <a:extLst>
                  <a:ext uri="{FF2B5EF4-FFF2-40B4-BE49-F238E27FC236}">
                    <a16:creationId xmlns:a16="http://schemas.microsoft.com/office/drawing/2014/main" id="{4F2BEF0C-B430-4AC8-94B1-5F6D02F67F7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477410" y="2139590"/>
                <a:ext cx="1796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69136" name="Ink 169135">
                <a:extLst>
                  <a:ext uri="{FF2B5EF4-FFF2-40B4-BE49-F238E27FC236}">
                    <a16:creationId xmlns:a16="http://schemas.microsoft.com/office/drawing/2014/main" id="{7CC23EAF-9AE2-44A9-B9AA-7EBFCA1A2B66}"/>
                  </a:ext>
                </a:extLst>
              </p14:cNvPr>
              <p14:cNvContentPartPr/>
              <p14:nvPr/>
            </p14:nvContentPartPr>
            <p14:xfrm>
              <a:off x="1669930" y="3645110"/>
              <a:ext cx="47160" cy="138960"/>
            </p14:xfrm>
          </p:contentPart>
        </mc:Choice>
        <mc:Fallback xmlns="">
          <p:pic>
            <p:nvPicPr>
              <p:cNvPr id="169136" name="Ink 169135">
                <a:extLst>
                  <a:ext uri="{FF2B5EF4-FFF2-40B4-BE49-F238E27FC236}">
                    <a16:creationId xmlns:a16="http://schemas.microsoft.com/office/drawing/2014/main" id="{7CC23EAF-9AE2-44A9-B9AA-7EBFCA1A2B6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661290" y="3636110"/>
                <a:ext cx="648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69137" name="Ink 169136">
                <a:extLst>
                  <a:ext uri="{FF2B5EF4-FFF2-40B4-BE49-F238E27FC236}">
                    <a16:creationId xmlns:a16="http://schemas.microsoft.com/office/drawing/2014/main" id="{1BDF3788-8C44-43AC-92DE-4A164E1848B4}"/>
                  </a:ext>
                </a:extLst>
              </p14:cNvPr>
              <p14:cNvContentPartPr/>
              <p14:nvPr/>
            </p14:nvContentPartPr>
            <p14:xfrm>
              <a:off x="1762450" y="3708110"/>
              <a:ext cx="85680" cy="55080"/>
            </p14:xfrm>
          </p:contentPart>
        </mc:Choice>
        <mc:Fallback xmlns="">
          <p:pic>
            <p:nvPicPr>
              <p:cNvPr id="169137" name="Ink 169136">
                <a:extLst>
                  <a:ext uri="{FF2B5EF4-FFF2-40B4-BE49-F238E27FC236}">
                    <a16:creationId xmlns:a16="http://schemas.microsoft.com/office/drawing/2014/main" id="{1BDF3788-8C44-43AC-92DE-4A164E1848B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753810" y="3699470"/>
                <a:ext cx="103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69138" name="Ink 169137">
                <a:extLst>
                  <a:ext uri="{FF2B5EF4-FFF2-40B4-BE49-F238E27FC236}">
                    <a16:creationId xmlns:a16="http://schemas.microsoft.com/office/drawing/2014/main" id="{7CCF984F-47D6-4443-8C30-5289CD3DF5D9}"/>
                  </a:ext>
                </a:extLst>
              </p14:cNvPr>
              <p14:cNvContentPartPr/>
              <p14:nvPr/>
            </p14:nvContentPartPr>
            <p14:xfrm>
              <a:off x="1465090" y="3595790"/>
              <a:ext cx="149400" cy="172800"/>
            </p14:xfrm>
          </p:contentPart>
        </mc:Choice>
        <mc:Fallback xmlns="">
          <p:pic>
            <p:nvPicPr>
              <p:cNvPr id="169138" name="Ink 169137">
                <a:extLst>
                  <a:ext uri="{FF2B5EF4-FFF2-40B4-BE49-F238E27FC236}">
                    <a16:creationId xmlns:a16="http://schemas.microsoft.com/office/drawing/2014/main" id="{7CCF984F-47D6-4443-8C30-5289CD3DF5D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456112" y="3587150"/>
                <a:ext cx="166998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9139" name="Ink 169138">
                <a:extLst>
                  <a:ext uri="{FF2B5EF4-FFF2-40B4-BE49-F238E27FC236}">
                    <a16:creationId xmlns:a16="http://schemas.microsoft.com/office/drawing/2014/main" id="{3B8C3FC8-D953-4444-9DCD-1918FCC0D40F}"/>
                  </a:ext>
                </a:extLst>
              </p14:cNvPr>
              <p14:cNvContentPartPr/>
              <p14:nvPr/>
            </p14:nvContentPartPr>
            <p14:xfrm>
              <a:off x="1302370" y="3629990"/>
              <a:ext cx="97200" cy="82800"/>
            </p14:xfrm>
          </p:contentPart>
        </mc:Choice>
        <mc:Fallback xmlns="">
          <p:pic>
            <p:nvPicPr>
              <p:cNvPr id="169139" name="Ink 169138">
                <a:extLst>
                  <a:ext uri="{FF2B5EF4-FFF2-40B4-BE49-F238E27FC236}">
                    <a16:creationId xmlns:a16="http://schemas.microsoft.com/office/drawing/2014/main" id="{3B8C3FC8-D953-4444-9DCD-1918FCC0D40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293370" y="3620990"/>
                <a:ext cx="114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9140" name="Ink 169139">
                <a:extLst>
                  <a:ext uri="{FF2B5EF4-FFF2-40B4-BE49-F238E27FC236}">
                    <a16:creationId xmlns:a16="http://schemas.microsoft.com/office/drawing/2014/main" id="{2A5C65B3-8CF4-4131-88E0-820D04527F39}"/>
                  </a:ext>
                </a:extLst>
              </p14:cNvPr>
              <p14:cNvContentPartPr/>
              <p14:nvPr/>
            </p14:nvContentPartPr>
            <p14:xfrm>
              <a:off x="1125970" y="3677510"/>
              <a:ext cx="82440" cy="42480"/>
            </p14:xfrm>
          </p:contentPart>
        </mc:Choice>
        <mc:Fallback xmlns="">
          <p:pic>
            <p:nvPicPr>
              <p:cNvPr id="169140" name="Ink 169139">
                <a:extLst>
                  <a:ext uri="{FF2B5EF4-FFF2-40B4-BE49-F238E27FC236}">
                    <a16:creationId xmlns:a16="http://schemas.microsoft.com/office/drawing/2014/main" id="{2A5C65B3-8CF4-4131-88E0-820D04527F3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17292" y="3668796"/>
                <a:ext cx="100157" cy="6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9141" name="Ink 169140">
                <a:extLst>
                  <a:ext uri="{FF2B5EF4-FFF2-40B4-BE49-F238E27FC236}">
                    <a16:creationId xmlns:a16="http://schemas.microsoft.com/office/drawing/2014/main" id="{A1F640CD-4355-4C9B-8D6D-A5A9F33F4394}"/>
                  </a:ext>
                </a:extLst>
              </p14:cNvPr>
              <p14:cNvContentPartPr/>
              <p14:nvPr/>
            </p14:nvContentPartPr>
            <p14:xfrm>
              <a:off x="948490" y="3619910"/>
              <a:ext cx="98280" cy="154440"/>
            </p14:xfrm>
          </p:contentPart>
        </mc:Choice>
        <mc:Fallback xmlns="">
          <p:pic>
            <p:nvPicPr>
              <p:cNvPr id="169141" name="Ink 169140">
                <a:extLst>
                  <a:ext uri="{FF2B5EF4-FFF2-40B4-BE49-F238E27FC236}">
                    <a16:creationId xmlns:a16="http://schemas.microsoft.com/office/drawing/2014/main" id="{A1F640CD-4355-4C9B-8D6D-A5A9F33F439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39490" y="3611270"/>
                <a:ext cx="115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9142" name="Ink 169141">
                <a:extLst>
                  <a:ext uri="{FF2B5EF4-FFF2-40B4-BE49-F238E27FC236}">
                    <a16:creationId xmlns:a16="http://schemas.microsoft.com/office/drawing/2014/main" id="{DBADB9F4-2A28-4AA0-9CD9-D920D6DCF8F6}"/>
                  </a:ext>
                </a:extLst>
              </p14:cNvPr>
              <p14:cNvContentPartPr/>
              <p14:nvPr/>
            </p14:nvContentPartPr>
            <p14:xfrm>
              <a:off x="669850" y="3732230"/>
              <a:ext cx="66600" cy="45360"/>
            </p14:xfrm>
          </p:contentPart>
        </mc:Choice>
        <mc:Fallback xmlns="">
          <p:pic>
            <p:nvPicPr>
              <p:cNvPr id="169142" name="Ink 169141">
                <a:extLst>
                  <a:ext uri="{FF2B5EF4-FFF2-40B4-BE49-F238E27FC236}">
                    <a16:creationId xmlns:a16="http://schemas.microsoft.com/office/drawing/2014/main" id="{DBADB9F4-2A28-4AA0-9CD9-D920D6DCF8F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61163" y="3723230"/>
                <a:ext cx="84336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9143" name="Ink 169142">
                <a:extLst>
                  <a:ext uri="{FF2B5EF4-FFF2-40B4-BE49-F238E27FC236}">
                    <a16:creationId xmlns:a16="http://schemas.microsoft.com/office/drawing/2014/main" id="{7B903D0F-E1C7-4BDF-91D0-70CC96E431F4}"/>
                  </a:ext>
                </a:extLst>
              </p14:cNvPr>
              <p14:cNvContentPartPr/>
              <p14:nvPr/>
            </p14:nvContentPartPr>
            <p14:xfrm>
              <a:off x="396250" y="3587870"/>
              <a:ext cx="174240" cy="179640"/>
            </p14:xfrm>
          </p:contentPart>
        </mc:Choice>
        <mc:Fallback xmlns="">
          <p:pic>
            <p:nvPicPr>
              <p:cNvPr id="169143" name="Ink 169142">
                <a:extLst>
                  <a:ext uri="{FF2B5EF4-FFF2-40B4-BE49-F238E27FC236}">
                    <a16:creationId xmlns:a16="http://schemas.microsoft.com/office/drawing/2014/main" id="{7B903D0F-E1C7-4BDF-91D0-70CC96E431F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87250" y="3579230"/>
                <a:ext cx="1918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9144" name="Ink 169143">
                <a:extLst>
                  <a:ext uri="{FF2B5EF4-FFF2-40B4-BE49-F238E27FC236}">
                    <a16:creationId xmlns:a16="http://schemas.microsoft.com/office/drawing/2014/main" id="{85FE77C9-E68E-4455-9E6A-A1C45E2B0EF6}"/>
                  </a:ext>
                </a:extLst>
              </p14:cNvPr>
              <p14:cNvContentPartPr/>
              <p14:nvPr/>
            </p14:nvContentPartPr>
            <p14:xfrm>
              <a:off x="1982770" y="3554750"/>
              <a:ext cx="117360" cy="244440"/>
            </p14:xfrm>
          </p:contentPart>
        </mc:Choice>
        <mc:Fallback xmlns="">
          <p:pic>
            <p:nvPicPr>
              <p:cNvPr id="169144" name="Ink 169143">
                <a:extLst>
                  <a:ext uri="{FF2B5EF4-FFF2-40B4-BE49-F238E27FC236}">
                    <a16:creationId xmlns:a16="http://schemas.microsoft.com/office/drawing/2014/main" id="{85FE77C9-E68E-4455-9E6A-A1C45E2B0EF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973770" y="3546110"/>
                <a:ext cx="1350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69153" name="Ink 169152">
                <a:extLst>
                  <a:ext uri="{FF2B5EF4-FFF2-40B4-BE49-F238E27FC236}">
                    <a16:creationId xmlns:a16="http://schemas.microsoft.com/office/drawing/2014/main" id="{ADCB28B0-5C4E-466F-A966-9F03F9681017}"/>
                  </a:ext>
                </a:extLst>
              </p14:cNvPr>
              <p14:cNvContentPartPr/>
              <p14:nvPr/>
            </p14:nvContentPartPr>
            <p14:xfrm>
              <a:off x="2718610" y="3704870"/>
              <a:ext cx="46800" cy="106200"/>
            </p14:xfrm>
          </p:contentPart>
        </mc:Choice>
        <mc:Fallback xmlns="">
          <p:pic>
            <p:nvPicPr>
              <p:cNvPr id="169153" name="Ink 169152">
                <a:extLst>
                  <a:ext uri="{FF2B5EF4-FFF2-40B4-BE49-F238E27FC236}">
                    <a16:creationId xmlns:a16="http://schemas.microsoft.com/office/drawing/2014/main" id="{ADCB28B0-5C4E-466F-A966-9F03F968101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709610" y="3695870"/>
                <a:ext cx="644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9154" name="Ink 169153">
                <a:extLst>
                  <a:ext uri="{FF2B5EF4-FFF2-40B4-BE49-F238E27FC236}">
                    <a16:creationId xmlns:a16="http://schemas.microsoft.com/office/drawing/2014/main" id="{8E7B84D4-3D48-404E-B5BA-F0D3B8F58B4E}"/>
                  </a:ext>
                </a:extLst>
              </p14:cNvPr>
              <p14:cNvContentPartPr/>
              <p14:nvPr/>
            </p14:nvContentPartPr>
            <p14:xfrm>
              <a:off x="2829130" y="3776150"/>
              <a:ext cx="117360" cy="65880"/>
            </p14:xfrm>
          </p:contentPart>
        </mc:Choice>
        <mc:Fallback xmlns="">
          <p:pic>
            <p:nvPicPr>
              <p:cNvPr id="169154" name="Ink 169153">
                <a:extLst>
                  <a:ext uri="{FF2B5EF4-FFF2-40B4-BE49-F238E27FC236}">
                    <a16:creationId xmlns:a16="http://schemas.microsoft.com/office/drawing/2014/main" id="{8E7B84D4-3D48-404E-B5BA-F0D3B8F58B4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820130" y="3767510"/>
                <a:ext cx="1350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9155" name="Ink 169154">
                <a:extLst>
                  <a:ext uri="{FF2B5EF4-FFF2-40B4-BE49-F238E27FC236}">
                    <a16:creationId xmlns:a16="http://schemas.microsoft.com/office/drawing/2014/main" id="{DD5E0A77-FE01-416E-A71F-4AEE905D9C0F}"/>
                  </a:ext>
                </a:extLst>
              </p14:cNvPr>
              <p14:cNvContentPartPr/>
              <p14:nvPr/>
            </p14:nvContentPartPr>
            <p14:xfrm>
              <a:off x="2082850" y="3881990"/>
              <a:ext cx="65520" cy="56160"/>
            </p14:xfrm>
          </p:contentPart>
        </mc:Choice>
        <mc:Fallback xmlns="">
          <p:pic>
            <p:nvPicPr>
              <p:cNvPr id="169155" name="Ink 169154">
                <a:extLst>
                  <a:ext uri="{FF2B5EF4-FFF2-40B4-BE49-F238E27FC236}">
                    <a16:creationId xmlns:a16="http://schemas.microsoft.com/office/drawing/2014/main" id="{DD5E0A77-FE01-416E-A71F-4AEE905D9C0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074210" y="3872990"/>
                <a:ext cx="831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69156" name="Ink 169155">
                <a:extLst>
                  <a:ext uri="{FF2B5EF4-FFF2-40B4-BE49-F238E27FC236}">
                    <a16:creationId xmlns:a16="http://schemas.microsoft.com/office/drawing/2014/main" id="{C4912128-7706-41DE-9BA1-18DF39EF371B}"/>
                  </a:ext>
                </a:extLst>
              </p14:cNvPr>
              <p14:cNvContentPartPr/>
              <p14:nvPr/>
            </p14:nvContentPartPr>
            <p14:xfrm>
              <a:off x="2169250" y="3498590"/>
              <a:ext cx="80280" cy="80640"/>
            </p14:xfrm>
          </p:contentPart>
        </mc:Choice>
        <mc:Fallback xmlns="">
          <p:pic>
            <p:nvPicPr>
              <p:cNvPr id="169156" name="Ink 169155">
                <a:extLst>
                  <a:ext uri="{FF2B5EF4-FFF2-40B4-BE49-F238E27FC236}">
                    <a16:creationId xmlns:a16="http://schemas.microsoft.com/office/drawing/2014/main" id="{C4912128-7706-41DE-9BA1-18DF39EF371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160610" y="3489950"/>
                <a:ext cx="979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9157" name="Ink 169156">
                <a:extLst>
                  <a:ext uri="{FF2B5EF4-FFF2-40B4-BE49-F238E27FC236}">
                    <a16:creationId xmlns:a16="http://schemas.microsoft.com/office/drawing/2014/main" id="{75B12D58-FE91-402C-8188-6E11ABD552C6}"/>
                  </a:ext>
                </a:extLst>
              </p14:cNvPr>
              <p14:cNvContentPartPr/>
              <p14:nvPr/>
            </p14:nvContentPartPr>
            <p14:xfrm>
              <a:off x="2512330" y="3720710"/>
              <a:ext cx="135720" cy="113040"/>
            </p14:xfrm>
          </p:contentPart>
        </mc:Choice>
        <mc:Fallback xmlns="">
          <p:pic>
            <p:nvPicPr>
              <p:cNvPr id="169157" name="Ink 169156">
                <a:extLst>
                  <a:ext uri="{FF2B5EF4-FFF2-40B4-BE49-F238E27FC236}">
                    <a16:creationId xmlns:a16="http://schemas.microsoft.com/office/drawing/2014/main" id="{75B12D58-FE91-402C-8188-6E11ABD552C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03330" y="3712070"/>
                <a:ext cx="153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9158" name="Ink 169157">
                <a:extLst>
                  <a:ext uri="{FF2B5EF4-FFF2-40B4-BE49-F238E27FC236}">
                    <a16:creationId xmlns:a16="http://schemas.microsoft.com/office/drawing/2014/main" id="{F32F1A51-8C16-4DF6-AB70-1F3EE3959A96}"/>
                  </a:ext>
                </a:extLst>
              </p14:cNvPr>
              <p14:cNvContentPartPr/>
              <p14:nvPr/>
            </p14:nvContentPartPr>
            <p14:xfrm>
              <a:off x="2174290" y="3635030"/>
              <a:ext cx="291600" cy="138600"/>
            </p14:xfrm>
          </p:contentPart>
        </mc:Choice>
        <mc:Fallback xmlns="">
          <p:pic>
            <p:nvPicPr>
              <p:cNvPr id="169158" name="Ink 169157">
                <a:extLst>
                  <a:ext uri="{FF2B5EF4-FFF2-40B4-BE49-F238E27FC236}">
                    <a16:creationId xmlns:a16="http://schemas.microsoft.com/office/drawing/2014/main" id="{F32F1A51-8C16-4DF6-AB70-1F3EE3959A9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165639" y="3626030"/>
                <a:ext cx="309262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69159" name="Ink 169158">
                <a:extLst>
                  <a:ext uri="{FF2B5EF4-FFF2-40B4-BE49-F238E27FC236}">
                    <a16:creationId xmlns:a16="http://schemas.microsoft.com/office/drawing/2014/main" id="{DC7E41DD-BE48-480F-A9BA-E9E9E48CB8B9}"/>
                  </a:ext>
                </a:extLst>
              </p14:cNvPr>
              <p14:cNvContentPartPr/>
              <p14:nvPr/>
            </p14:nvContentPartPr>
            <p14:xfrm>
              <a:off x="3153130" y="3813950"/>
              <a:ext cx="87120" cy="16920"/>
            </p14:xfrm>
          </p:contentPart>
        </mc:Choice>
        <mc:Fallback xmlns="">
          <p:pic>
            <p:nvPicPr>
              <p:cNvPr id="169159" name="Ink 169158">
                <a:extLst>
                  <a:ext uri="{FF2B5EF4-FFF2-40B4-BE49-F238E27FC236}">
                    <a16:creationId xmlns:a16="http://schemas.microsoft.com/office/drawing/2014/main" id="{DC7E41DD-BE48-480F-A9BA-E9E9E48CB8B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44490" y="3804950"/>
                <a:ext cx="1047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69160" name="Ink 169159">
                <a:extLst>
                  <a:ext uri="{FF2B5EF4-FFF2-40B4-BE49-F238E27FC236}">
                    <a16:creationId xmlns:a16="http://schemas.microsoft.com/office/drawing/2014/main" id="{CEF36DA0-8E8C-49CA-92FC-E8FF05ED83A7}"/>
                  </a:ext>
                </a:extLst>
              </p14:cNvPr>
              <p14:cNvContentPartPr/>
              <p14:nvPr/>
            </p14:nvContentPartPr>
            <p14:xfrm>
              <a:off x="3161410" y="3777590"/>
              <a:ext cx="79200" cy="5400"/>
            </p14:xfrm>
          </p:contentPart>
        </mc:Choice>
        <mc:Fallback xmlns="">
          <p:pic>
            <p:nvPicPr>
              <p:cNvPr id="169160" name="Ink 169159">
                <a:extLst>
                  <a:ext uri="{FF2B5EF4-FFF2-40B4-BE49-F238E27FC236}">
                    <a16:creationId xmlns:a16="http://schemas.microsoft.com/office/drawing/2014/main" id="{CEF36DA0-8E8C-49CA-92FC-E8FF05ED83A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152410" y="3768590"/>
                <a:ext cx="968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69161" name="Ink 169160">
                <a:extLst>
                  <a:ext uri="{FF2B5EF4-FFF2-40B4-BE49-F238E27FC236}">
                    <a16:creationId xmlns:a16="http://schemas.microsoft.com/office/drawing/2014/main" id="{E30FEAD2-9BD6-436C-8E48-B0CF61C185BC}"/>
                  </a:ext>
                </a:extLst>
              </p14:cNvPr>
              <p14:cNvContentPartPr/>
              <p14:nvPr/>
            </p14:nvContentPartPr>
            <p14:xfrm>
              <a:off x="3427090" y="3574550"/>
              <a:ext cx="102600" cy="275760"/>
            </p14:xfrm>
          </p:contentPart>
        </mc:Choice>
        <mc:Fallback xmlns="">
          <p:pic>
            <p:nvPicPr>
              <p:cNvPr id="169161" name="Ink 169160">
                <a:extLst>
                  <a:ext uri="{FF2B5EF4-FFF2-40B4-BE49-F238E27FC236}">
                    <a16:creationId xmlns:a16="http://schemas.microsoft.com/office/drawing/2014/main" id="{E30FEAD2-9BD6-436C-8E48-B0CF61C185B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418090" y="3565910"/>
                <a:ext cx="1202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69162" name="Ink 169161">
                <a:extLst>
                  <a:ext uri="{FF2B5EF4-FFF2-40B4-BE49-F238E27FC236}">
                    <a16:creationId xmlns:a16="http://schemas.microsoft.com/office/drawing/2014/main" id="{D960C5CC-8C1E-43F1-AF97-1DB12A85F187}"/>
                  </a:ext>
                </a:extLst>
              </p14:cNvPr>
              <p14:cNvContentPartPr/>
              <p14:nvPr/>
            </p14:nvContentPartPr>
            <p14:xfrm>
              <a:off x="3543370" y="3890270"/>
              <a:ext cx="41400" cy="40680"/>
            </p14:xfrm>
          </p:contentPart>
        </mc:Choice>
        <mc:Fallback xmlns="">
          <p:pic>
            <p:nvPicPr>
              <p:cNvPr id="169162" name="Ink 169161">
                <a:extLst>
                  <a:ext uri="{FF2B5EF4-FFF2-40B4-BE49-F238E27FC236}">
                    <a16:creationId xmlns:a16="http://schemas.microsoft.com/office/drawing/2014/main" id="{D960C5CC-8C1E-43F1-AF97-1DB12A85F18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534370" y="3881630"/>
                <a:ext cx="590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69163" name="Ink 169162">
                <a:extLst>
                  <a:ext uri="{FF2B5EF4-FFF2-40B4-BE49-F238E27FC236}">
                    <a16:creationId xmlns:a16="http://schemas.microsoft.com/office/drawing/2014/main" id="{CB35DC95-5B0A-4489-A7B0-499BD49E45FE}"/>
                  </a:ext>
                </a:extLst>
              </p14:cNvPr>
              <p14:cNvContentPartPr/>
              <p14:nvPr/>
            </p14:nvContentPartPr>
            <p14:xfrm>
              <a:off x="3647410" y="3592190"/>
              <a:ext cx="76320" cy="89280"/>
            </p14:xfrm>
          </p:contentPart>
        </mc:Choice>
        <mc:Fallback xmlns="">
          <p:pic>
            <p:nvPicPr>
              <p:cNvPr id="169163" name="Ink 169162">
                <a:extLst>
                  <a:ext uri="{FF2B5EF4-FFF2-40B4-BE49-F238E27FC236}">
                    <a16:creationId xmlns:a16="http://schemas.microsoft.com/office/drawing/2014/main" id="{CB35DC95-5B0A-4489-A7B0-499BD49E45F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38410" y="3583550"/>
                <a:ext cx="93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69171" name="Ink 169170">
                <a:extLst>
                  <a:ext uri="{FF2B5EF4-FFF2-40B4-BE49-F238E27FC236}">
                    <a16:creationId xmlns:a16="http://schemas.microsoft.com/office/drawing/2014/main" id="{53BB8FB6-D44C-4D39-AB27-CBCB229856E8}"/>
                  </a:ext>
                </a:extLst>
              </p14:cNvPr>
              <p14:cNvContentPartPr/>
              <p14:nvPr/>
            </p14:nvContentPartPr>
            <p14:xfrm>
              <a:off x="4302250" y="3750950"/>
              <a:ext cx="41040" cy="126360"/>
            </p14:xfrm>
          </p:contentPart>
        </mc:Choice>
        <mc:Fallback xmlns="">
          <p:pic>
            <p:nvPicPr>
              <p:cNvPr id="169171" name="Ink 169170">
                <a:extLst>
                  <a:ext uri="{FF2B5EF4-FFF2-40B4-BE49-F238E27FC236}">
                    <a16:creationId xmlns:a16="http://schemas.microsoft.com/office/drawing/2014/main" id="{53BB8FB6-D44C-4D39-AB27-CBCB229856E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293250" y="3742310"/>
                <a:ext cx="586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69174" name="Ink 169173">
                <a:extLst>
                  <a:ext uri="{FF2B5EF4-FFF2-40B4-BE49-F238E27FC236}">
                    <a16:creationId xmlns:a16="http://schemas.microsoft.com/office/drawing/2014/main" id="{797A31AF-0349-497A-A6FC-87F5F7C68148}"/>
                  </a:ext>
                </a:extLst>
              </p14:cNvPr>
              <p14:cNvContentPartPr/>
              <p14:nvPr/>
            </p14:nvContentPartPr>
            <p14:xfrm>
              <a:off x="4767730" y="3908630"/>
              <a:ext cx="40320" cy="7920"/>
            </p14:xfrm>
          </p:contentPart>
        </mc:Choice>
        <mc:Fallback xmlns="">
          <p:pic>
            <p:nvPicPr>
              <p:cNvPr id="169174" name="Ink 169173">
                <a:extLst>
                  <a:ext uri="{FF2B5EF4-FFF2-40B4-BE49-F238E27FC236}">
                    <a16:creationId xmlns:a16="http://schemas.microsoft.com/office/drawing/2014/main" id="{797A31AF-0349-497A-A6FC-87F5F7C6814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759090" y="3899630"/>
                <a:ext cx="57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9175" name="Ink 169174">
                <a:extLst>
                  <a:ext uri="{FF2B5EF4-FFF2-40B4-BE49-F238E27FC236}">
                    <a16:creationId xmlns:a16="http://schemas.microsoft.com/office/drawing/2014/main" id="{BFDF3230-F909-4A58-8916-EEB56240712D}"/>
                  </a:ext>
                </a:extLst>
              </p14:cNvPr>
              <p14:cNvContentPartPr/>
              <p14:nvPr/>
            </p14:nvContentPartPr>
            <p14:xfrm>
              <a:off x="4736410" y="3858590"/>
              <a:ext cx="80280" cy="12600"/>
            </p14:xfrm>
          </p:contentPart>
        </mc:Choice>
        <mc:Fallback xmlns="">
          <p:pic>
            <p:nvPicPr>
              <p:cNvPr id="169175" name="Ink 169174">
                <a:extLst>
                  <a:ext uri="{FF2B5EF4-FFF2-40B4-BE49-F238E27FC236}">
                    <a16:creationId xmlns:a16="http://schemas.microsoft.com/office/drawing/2014/main" id="{BFDF3230-F909-4A58-8916-EEB56240712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727410" y="3849590"/>
                <a:ext cx="97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9178" name="Ink 169177">
                <a:extLst>
                  <a:ext uri="{FF2B5EF4-FFF2-40B4-BE49-F238E27FC236}">
                    <a16:creationId xmlns:a16="http://schemas.microsoft.com/office/drawing/2014/main" id="{D2E7DA45-7B29-40DD-A49B-D7EA4BCCF1F2}"/>
                  </a:ext>
                </a:extLst>
              </p14:cNvPr>
              <p14:cNvContentPartPr/>
              <p14:nvPr/>
            </p14:nvContentPartPr>
            <p14:xfrm>
              <a:off x="5020450" y="3918710"/>
              <a:ext cx="104400" cy="73080"/>
            </p14:xfrm>
          </p:contentPart>
        </mc:Choice>
        <mc:Fallback xmlns="">
          <p:pic>
            <p:nvPicPr>
              <p:cNvPr id="169178" name="Ink 169177">
                <a:extLst>
                  <a:ext uri="{FF2B5EF4-FFF2-40B4-BE49-F238E27FC236}">
                    <a16:creationId xmlns:a16="http://schemas.microsoft.com/office/drawing/2014/main" id="{D2E7DA45-7B29-40DD-A49B-D7EA4BCCF1F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011450" y="3910070"/>
                <a:ext cx="122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69182" name="Ink 169181">
                <a:extLst>
                  <a:ext uri="{FF2B5EF4-FFF2-40B4-BE49-F238E27FC236}">
                    <a16:creationId xmlns:a16="http://schemas.microsoft.com/office/drawing/2014/main" id="{6CB26AB0-7A3D-4F01-941D-D84197D40C0E}"/>
                  </a:ext>
                </a:extLst>
              </p14:cNvPr>
              <p14:cNvContentPartPr/>
              <p14:nvPr/>
            </p14:nvContentPartPr>
            <p14:xfrm>
              <a:off x="5209090" y="3917270"/>
              <a:ext cx="226080" cy="32040"/>
            </p14:xfrm>
          </p:contentPart>
        </mc:Choice>
        <mc:Fallback xmlns="">
          <p:pic>
            <p:nvPicPr>
              <p:cNvPr id="169182" name="Ink 169181">
                <a:extLst>
                  <a:ext uri="{FF2B5EF4-FFF2-40B4-BE49-F238E27FC236}">
                    <a16:creationId xmlns:a16="http://schemas.microsoft.com/office/drawing/2014/main" id="{6CB26AB0-7A3D-4F01-941D-D84197D40C0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200090" y="3908630"/>
                <a:ext cx="243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69183" name="Ink 169182">
                <a:extLst>
                  <a:ext uri="{FF2B5EF4-FFF2-40B4-BE49-F238E27FC236}">
                    <a16:creationId xmlns:a16="http://schemas.microsoft.com/office/drawing/2014/main" id="{6744E534-308E-4001-8967-780CB2E36B5C}"/>
                  </a:ext>
                </a:extLst>
              </p14:cNvPr>
              <p14:cNvContentPartPr/>
              <p14:nvPr/>
            </p14:nvContentPartPr>
            <p14:xfrm>
              <a:off x="5267770" y="3993950"/>
              <a:ext cx="82080" cy="83520"/>
            </p14:xfrm>
          </p:contentPart>
        </mc:Choice>
        <mc:Fallback xmlns="">
          <p:pic>
            <p:nvPicPr>
              <p:cNvPr id="169183" name="Ink 169182">
                <a:extLst>
                  <a:ext uri="{FF2B5EF4-FFF2-40B4-BE49-F238E27FC236}">
                    <a16:creationId xmlns:a16="http://schemas.microsoft.com/office/drawing/2014/main" id="{6744E534-308E-4001-8967-780CB2E36B5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258770" y="3985310"/>
                <a:ext cx="997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69189" name="Ink 169188">
                <a:extLst>
                  <a:ext uri="{FF2B5EF4-FFF2-40B4-BE49-F238E27FC236}">
                    <a16:creationId xmlns:a16="http://schemas.microsoft.com/office/drawing/2014/main" id="{34D7F196-8E13-4413-9572-D887864C3A72}"/>
                  </a:ext>
                </a:extLst>
              </p14:cNvPr>
              <p14:cNvContentPartPr/>
              <p14:nvPr/>
            </p14:nvContentPartPr>
            <p14:xfrm>
              <a:off x="5849890" y="3963710"/>
              <a:ext cx="88560" cy="66960"/>
            </p14:xfrm>
          </p:contentPart>
        </mc:Choice>
        <mc:Fallback xmlns="">
          <p:pic>
            <p:nvPicPr>
              <p:cNvPr id="169189" name="Ink 169188">
                <a:extLst>
                  <a:ext uri="{FF2B5EF4-FFF2-40B4-BE49-F238E27FC236}">
                    <a16:creationId xmlns:a16="http://schemas.microsoft.com/office/drawing/2014/main" id="{34D7F196-8E13-4413-9572-D887864C3A7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840890" y="3955023"/>
                <a:ext cx="106200" cy="846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69190" name="Ink 169189">
                <a:extLst>
                  <a:ext uri="{FF2B5EF4-FFF2-40B4-BE49-F238E27FC236}">
                    <a16:creationId xmlns:a16="http://schemas.microsoft.com/office/drawing/2014/main" id="{591AEBBF-7C73-40C4-892B-98B043D122BA}"/>
                  </a:ext>
                </a:extLst>
              </p14:cNvPr>
              <p14:cNvContentPartPr/>
              <p14:nvPr/>
            </p14:nvContentPartPr>
            <p14:xfrm>
              <a:off x="5562970" y="3799190"/>
              <a:ext cx="198720" cy="279720"/>
            </p14:xfrm>
          </p:contentPart>
        </mc:Choice>
        <mc:Fallback xmlns="">
          <p:pic>
            <p:nvPicPr>
              <p:cNvPr id="169190" name="Ink 169189">
                <a:extLst>
                  <a:ext uri="{FF2B5EF4-FFF2-40B4-BE49-F238E27FC236}">
                    <a16:creationId xmlns:a16="http://schemas.microsoft.com/office/drawing/2014/main" id="{591AEBBF-7C73-40C4-892B-98B043D122B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553986" y="3790539"/>
                <a:ext cx="216328" cy="297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69191" name="Ink 169190">
                <a:extLst>
                  <a:ext uri="{FF2B5EF4-FFF2-40B4-BE49-F238E27FC236}">
                    <a16:creationId xmlns:a16="http://schemas.microsoft.com/office/drawing/2014/main" id="{BEF3A48D-CFD2-4645-8D7F-0966F13DCAE2}"/>
                  </a:ext>
                </a:extLst>
              </p14:cNvPr>
              <p14:cNvContentPartPr/>
              <p14:nvPr/>
            </p14:nvContentPartPr>
            <p14:xfrm>
              <a:off x="5199730" y="3750230"/>
              <a:ext cx="190440" cy="138240"/>
            </p14:xfrm>
          </p:contentPart>
        </mc:Choice>
        <mc:Fallback xmlns="">
          <p:pic>
            <p:nvPicPr>
              <p:cNvPr id="169191" name="Ink 169190">
                <a:extLst>
                  <a:ext uri="{FF2B5EF4-FFF2-40B4-BE49-F238E27FC236}">
                    <a16:creationId xmlns:a16="http://schemas.microsoft.com/office/drawing/2014/main" id="{BEF3A48D-CFD2-4645-8D7F-0966F13DCAE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190730" y="3741590"/>
                <a:ext cx="2080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69192" name="Ink 169191">
                <a:extLst>
                  <a:ext uri="{FF2B5EF4-FFF2-40B4-BE49-F238E27FC236}">
                    <a16:creationId xmlns:a16="http://schemas.microsoft.com/office/drawing/2014/main" id="{691FAA87-13DF-4D7D-BE36-126C784B1120}"/>
                  </a:ext>
                </a:extLst>
              </p14:cNvPr>
              <p14:cNvContentPartPr/>
              <p14:nvPr/>
            </p14:nvContentPartPr>
            <p14:xfrm>
              <a:off x="4985890" y="3754910"/>
              <a:ext cx="105480" cy="106560"/>
            </p14:xfrm>
          </p:contentPart>
        </mc:Choice>
        <mc:Fallback xmlns="">
          <p:pic>
            <p:nvPicPr>
              <p:cNvPr id="169192" name="Ink 169191">
                <a:extLst>
                  <a:ext uri="{FF2B5EF4-FFF2-40B4-BE49-F238E27FC236}">
                    <a16:creationId xmlns:a16="http://schemas.microsoft.com/office/drawing/2014/main" id="{691FAA87-13DF-4D7D-BE36-126C784B1120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976890" y="3746241"/>
                <a:ext cx="123120" cy="124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69193" name="Ink 169192">
                <a:extLst>
                  <a:ext uri="{FF2B5EF4-FFF2-40B4-BE49-F238E27FC236}">
                    <a16:creationId xmlns:a16="http://schemas.microsoft.com/office/drawing/2014/main" id="{73ED0E39-ACD9-4922-90B0-8EE6C51BD27A}"/>
                  </a:ext>
                </a:extLst>
              </p14:cNvPr>
              <p14:cNvContentPartPr/>
              <p14:nvPr/>
            </p14:nvContentPartPr>
            <p14:xfrm>
              <a:off x="4410970" y="3835190"/>
              <a:ext cx="149040" cy="91800"/>
            </p14:xfrm>
          </p:contentPart>
        </mc:Choice>
        <mc:Fallback xmlns="">
          <p:pic>
            <p:nvPicPr>
              <p:cNvPr id="169193" name="Ink 169192">
                <a:extLst>
                  <a:ext uri="{FF2B5EF4-FFF2-40B4-BE49-F238E27FC236}">
                    <a16:creationId xmlns:a16="http://schemas.microsoft.com/office/drawing/2014/main" id="{73ED0E39-ACD9-4922-90B0-8EE6C51BD27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401970" y="3826190"/>
                <a:ext cx="1666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69194" name="Ink 169193">
                <a:extLst>
                  <a:ext uri="{FF2B5EF4-FFF2-40B4-BE49-F238E27FC236}">
                    <a16:creationId xmlns:a16="http://schemas.microsoft.com/office/drawing/2014/main" id="{73067082-7B4F-4F2E-B5B9-22AF2C103D14}"/>
                  </a:ext>
                </a:extLst>
              </p14:cNvPr>
              <p14:cNvContentPartPr/>
              <p14:nvPr/>
            </p14:nvContentPartPr>
            <p14:xfrm>
              <a:off x="3814090" y="3719990"/>
              <a:ext cx="416160" cy="190800"/>
            </p14:xfrm>
          </p:contentPart>
        </mc:Choice>
        <mc:Fallback xmlns="">
          <p:pic>
            <p:nvPicPr>
              <p:cNvPr id="169194" name="Ink 169193">
                <a:extLst>
                  <a:ext uri="{FF2B5EF4-FFF2-40B4-BE49-F238E27FC236}">
                    <a16:creationId xmlns:a16="http://schemas.microsoft.com/office/drawing/2014/main" id="{73067082-7B4F-4F2E-B5B9-22AF2C103D1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805098" y="3711350"/>
                <a:ext cx="433785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69198" name="Ink 169197">
                <a:extLst>
                  <a:ext uri="{FF2B5EF4-FFF2-40B4-BE49-F238E27FC236}">
                    <a16:creationId xmlns:a16="http://schemas.microsoft.com/office/drawing/2014/main" id="{65136A70-C3E6-4F6C-A9D0-9197F3206CC4}"/>
                  </a:ext>
                </a:extLst>
              </p14:cNvPr>
              <p14:cNvContentPartPr/>
              <p14:nvPr/>
            </p14:nvContentPartPr>
            <p14:xfrm>
              <a:off x="6448210" y="4026710"/>
              <a:ext cx="75600" cy="12600"/>
            </p14:xfrm>
          </p:contentPart>
        </mc:Choice>
        <mc:Fallback xmlns="">
          <p:pic>
            <p:nvPicPr>
              <p:cNvPr id="169198" name="Ink 169197">
                <a:extLst>
                  <a:ext uri="{FF2B5EF4-FFF2-40B4-BE49-F238E27FC236}">
                    <a16:creationId xmlns:a16="http://schemas.microsoft.com/office/drawing/2014/main" id="{65136A70-C3E6-4F6C-A9D0-9197F3206CC4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439210" y="4018070"/>
                <a:ext cx="93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69199" name="Ink 169198">
                <a:extLst>
                  <a:ext uri="{FF2B5EF4-FFF2-40B4-BE49-F238E27FC236}">
                    <a16:creationId xmlns:a16="http://schemas.microsoft.com/office/drawing/2014/main" id="{EF471D1C-DD2B-4D31-8ED9-957FF6C1CF6A}"/>
                  </a:ext>
                </a:extLst>
              </p14:cNvPr>
              <p14:cNvContentPartPr/>
              <p14:nvPr/>
            </p14:nvContentPartPr>
            <p14:xfrm>
              <a:off x="6390610" y="3987470"/>
              <a:ext cx="109080" cy="9360"/>
            </p14:xfrm>
          </p:contentPart>
        </mc:Choice>
        <mc:Fallback xmlns="">
          <p:pic>
            <p:nvPicPr>
              <p:cNvPr id="169199" name="Ink 169198">
                <a:extLst>
                  <a:ext uri="{FF2B5EF4-FFF2-40B4-BE49-F238E27FC236}">
                    <a16:creationId xmlns:a16="http://schemas.microsoft.com/office/drawing/2014/main" id="{EF471D1C-DD2B-4D31-8ED9-957FF6C1CF6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381970" y="3978470"/>
                <a:ext cx="1267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69204" name="Ink 169203">
                <a:extLst>
                  <a:ext uri="{FF2B5EF4-FFF2-40B4-BE49-F238E27FC236}">
                    <a16:creationId xmlns:a16="http://schemas.microsoft.com/office/drawing/2014/main" id="{CF213BEC-7FDD-438C-B8F3-8AC0CEADB979}"/>
                  </a:ext>
                </a:extLst>
              </p14:cNvPr>
              <p14:cNvContentPartPr/>
              <p14:nvPr/>
            </p14:nvContentPartPr>
            <p14:xfrm>
              <a:off x="6092890" y="3846710"/>
              <a:ext cx="187560" cy="292320"/>
            </p14:xfrm>
          </p:contentPart>
        </mc:Choice>
        <mc:Fallback xmlns="">
          <p:pic>
            <p:nvPicPr>
              <p:cNvPr id="169204" name="Ink 169203">
                <a:extLst>
                  <a:ext uri="{FF2B5EF4-FFF2-40B4-BE49-F238E27FC236}">
                    <a16:creationId xmlns:a16="http://schemas.microsoft.com/office/drawing/2014/main" id="{CF213BEC-7FDD-438C-B8F3-8AC0CEADB97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083890" y="3837710"/>
                <a:ext cx="205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69207" name="Ink 169206">
                <a:extLst>
                  <a:ext uri="{FF2B5EF4-FFF2-40B4-BE49-F238E27FC236}">
                    <a16:creationId xmlns:a16="http://schemas.microsoft.com/office/drawing/2014/main" id="{7CEA7F68-9EE1-47BE-96E4-03EA17224516}"/>
                  </a:ext>
                </a:extLst>
              </p14:cNvPr>
              <p14:cNvContentPartPr/>
              <p14:nvPr/>
            </p14:nvContentPartPr>
            <p14:xfrm>
              <a:off x="673090" y="450110"/>
              <a:ext cx="59760" cy="11880"/>
            </p14:xfrm>
          </p:contentPart>
        </mc:Choice>
        <mc:Fallback xmlns="">
          <p:pic>
            <p:nvPicPr>
              <p:cNvPr id="169207" name="Ink 169206">
                <a:extLst>
                  <a:ext uri="{FF2B5EF4-FFF2-40B4-BE49-F238E27FC236}">
                    <a16:creationId xmlns:a16="http://schemas.microsoft.com/office/drawing/2014/main" id="{7CEA7F68-9EE1-47BE-96E4-03EA1722451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64090" y="441110"/>
                <a:ext cx="774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69208" name="Ink 169207">
                <a:extLst>
                  <a:ext uri="{FF2B5EF4-FFF2-40B4-BE49-F238E27FC236}">
                    <a16:creationId xmlns:a16="http://schemas.microsoft.com/office/drawing/2014/main" id="{750884F7-D759-473C-A5BC-7A225A3607FC}"/>
                  </a:ext>
                </a:extLst>
              </p14:cNvPr>
              <p14:cNvContentPartPr/>
              <p14:nvPr/>
            </p14:nvContentPartPr>
            <p14:xfrm>
              <a:off x="691090" y="414830"/>
              <a:ext cx="45000" cy="2520"/>
            </p14:xfrm>
          </p:contentPart>
        </mc:Choice>
        <mc:Fallback xmlns="">
          <p:pic>
            <p:nvPicPr>
              <p:cNvPr id="169208" name="Ink 169207">
                <a:extLst>
                  <a:ext uri="{FF2B5EF4-FFF2-40B4-BE49-F238E27FC236}">
                    <a16:creationId xmlns:a16="http://schemas.microsoft.com/office/drawing/2014/main" id="{750884F7-D759-473C-A5BC-7A225A3607F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82450" y="406190"/>
                <a:ext cx="62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69225" name="Ink 169224">
                <a:extLst>
                  <a:ext uri="{FF2B5EF4-FFF2-40B4-BE49-F238E27FC236}">
                    <a16:creationId xmlns:a16="http://schemas.microsoft.com/office/drawing/2014/main" id="{262F5D9D-AE88-4A3E-993C-36076F907675}"/>
                  </a:ext>
                </a:extLst>
              </p14:cNvPr>
              <p14:cNvContentPartPr/>
              <p14:nvPr/>
            </p14:nvContentPartPr>
            <p14:xfrm>
              <a:off x="1061530" y="278750"/>
              <a:ext cx="303840" cy="257400"/>
            </p14:xfrm>
          </p:contentPart>
        </mc:Choice>
        <mc:Fallback xmlns="">
          <p:pic>
            <p:nvPicPr>
              <p:cNvPr id="169225" name="Ink 169224">
                <a:extLst>
                  <a:ext uri="{FF2B5EF4-FFF2-40B4-BE49-F238E27FC236}">
                    <a16:creationId xmlns:a16="http://schemas.microsoft.com/office/drawing/2014/main" id="{262F5D9D-AE88-4A3E-993C-36076F90767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52530" y="269750"/>
                <a:ext cx="3214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69226" name="Ink 169225">
                <a:extLst>
                  <a:ext uri="{FF2B5EF4-FFF2-40B4-BE49-F238E27FC236}">
                    <a16:creationId xmlns:a16="http://schemas.microsoft.com/office/drawing/2014/main" id="{860A85BA-2042-4DDF-A452-4B29CB6C9B6C}"/>
                  </a:ext>
                </a:extLst>
              </p14:cNvPr>
              <p14:cNvContentPartPr/>
              <p14:nvPr/>
            </p14:nvContentPartPr>
            <p14:xfrm>
              <a:off x="864970" y="354710"/>
              <a:ext cx="151200" cy="101880"/>
            </p14:xfrm>
          </p:contentPart>
        </mc:Choice>
        <mc:Fallback xmlns="">
          <p:pic>
            <p:nvPicPr>
              <p:cNvPr id="169226" name="Ink 169225">
                <a:extLst>
                  <a:ext uri="{FF2B5EF4-FFF2-40B4-BE49-F238E27FC236}">
                    <a16:creationId xmlns:a16="http://schemas.microsoft.com/office/drawing/2014/main" id="{860A85BA-2042-4DDF-A452-4B29CB6C9B6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856330" y="345710"/>
                <a:ext cx="16884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69227" name="Ink 169226">
                <a:extLst>
                  <a:ext uri="{FF2B5EF4-FFF2-40B4-BE49-F238E27FC236}">
                    <a16:creationId xmlns:a16="http://schemas.microsoft.com/office/drawing/2014/main" id="{43ED6133-2D53-4066-8947-3F0858071B3F}"/>
                  </a:ext>
                </a:extLst>
              </p14:cNvPr>
              <p14:cNvContentPartPr/>
              <p14:nvPr/>
            </p14:nvContentPartPr>
            <p14:xfrm>
              <a:off x="390130" y="262190"/>
              <a:ext cx="218160" cy="212040"/>
            </p14:xfrm>
          </p:contentPart>
        </mc:Choice>
        <mc:Fallback xmlns="">
          <p:pic>
            <p:nvPicPr>
              <p:cNvPr id="169227" name="Ink 169226">
                <a:extLst>
                  <a:ext uri="{FF2B5EF4-FFF2-40B4-BE49-F238E27FC236}">
                    <a16:creationId xmlns:a16="http://schemas.microsoft.com/office/drawing/2014/main" id="{43ED6133-2D53-4066-8947-3F0858071B3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381145" y="253535"/>
                <a:ext cx="235771" cy="229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69249" name="Ink 169248">
                <a:extLst>
                  <a:ext uri="{FF2B5EF4-FFF2-40B4-BE49-F238E27FC236}">
                    <a16:creationId xmlns:a16="http://schemas.microsoft.com/office/drawing/2014/main" id="{FE6A344D-6CDB-42F9-96CB-B46DE5A5B847}"/>
                  </a:ext>
                </a:extLst>
              </p14:cNvPr>
              <p14:cNvContentPartPr/>
              <p14:nvPr/>
            </p14:nvContentPartPr>
            <p14:xfrm>
              <a:off x="6622810" y="3807110"/>
              <a:ext cx="385920" cy="423360"/>
            </p14:xfrm>
          </p:contentPart>
        </mc:Choice>
        <mc:Fallback xmlns="">
          <p:pic>
            <p:nvPicPr>
              <p:cNvPr id="169249" name="Ink 169248">
                <a:extLst>
                  <a:ext uri="{FF2B5EF4-FFF2-40B4-BE49-F238E27FC236}">
                    <a16:creationId xmlns:a16="http://schemas.microsoft.com/office/drawing/2014/main" id="{FE6A344D-6CDB-42F9-96CB-B46DE5A5B84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614170" y="3798470"/>
                <a:ext cx="4035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69317" name="Ink 169316">
                <a:extLst>
                  <a:ext uri="{FF2B5EF4-FFF2-40B4-BE49-F238E27FC236}">
                    <a16:creationId xmlns:a16="http://schemas.microsoft.com/office/drawing/2014/main" id="{88FC1477-0D94-4622-B6D4-C5BEFE28E903}"/>
                  </a:ext>
                </a:extLst>
              </p14:cNvPr>
              <p14:cNvContentPartPr/>
              <p14:nvPr/>
            </p14:nvContentPartPr>
            <p14:xfrm>
              <a:off x="2172850" y="4628990"/>
              <a:ext cx="115560" cy="63360"/>
            </p14:xfrm>
          </p:contentPart>
        </mc:Choice>
        <mc:Fallback xmlns="">
          <p:pic>
            <p:nvPicPr>
              <p:cNvPr id="169317" name="Ink 169316">
                <a:extLst>
                  <a:ext uri="{FF2B5EF4-FFF2-40B4-BE49-F238E27FC236}">
                    <a16:creationId xmlns:a16="http://schemas.microsoft.com/office/drawing/2014/main" id="{88FC1477-0D94-4622-B6D4-C5BEFE28E903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164210" y="4620350"/>
                <a:ext cx="1332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69320" name="Ink 169319">
                <a:extLst>
                  <a:ext uri="{FF2B5EF4-FFF2-40B4-BE49-F238E27FC236}">
                    <a16:creationId xmlns:a16="http://schemas.microsoft.com/office/drawing/2014/main" id="{4A1AC5F2-A0A4-4A1A-A0CD-1ED400DD869F}"/>
                  </a:ext>
                </a:extLst>
              </p14:cNvPr>
              <p14:cNvContentPartPr/>
              <p14:nvPr/>
            </p14:nvContentPartPr>
            <p14:xfrm>
              <a:off x="2479570" y="4650230"/>
              <a:ext cx="100080" cy="13680"/>
            </p14:xfrm>
          </p:contentPart>
        </mc:Choice>
        <mc:Fallback xmlns="">
          <p:pic>
            <p:nvPicPr>
              <p:cNvPr id="169320" name="Ink 169319">
                <a:extLst>
                  <a:ext uri="{FF2B5EF4-FFF2-40B4-BE49-F238E27FC236}">
                    <a16:creationId xmlns:a16="http://schemas.microsoft.com/office/drawing/2014/main" id="{4A1AC5F2-A0A4-4A1A-A0CD-1ED400DD869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470930" y="4641590"/>
                <a:ext cx="117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69321" name="Ink 169320">
                <a:extLst>
                  <a:ext uri="{FF2B5EF4-FFF2-40B4-BE49-F238E27FC236}">
                    <a16:creationId xmlns:a16="http://schemas.microsoft.com/office/drawing/2014/main" id="{9DF6FA08-27AD-49A3-9341-04A186DD35BE}"/>
                  </a:ext>
                </a:extLst>
              </p14:cNvPr>
              <p14:cNvContentPartPr/>
              <p14:nvPr/>
            </p14:nvContentPartPr>
            <p14:xfrm>
              <a:off x="2472010" y="4617110"/>
              <a:ext cx="111960" cy="1800"/>
            </p14:xfrm>
          </p:contentPart>
        </mc:Choice>
        <mc:Fallback xmlns="">
          <p:pic>
            <p:nvPicPr>
              <p:cNvPr id="169321" name="Ink 169320">
                <a:extLst>
                  <a:ext uri="{FF2B5EF4-FFF2-40B4-BE49-F238E27FC236}">
                    <a16:creationId xmlns:a16="http://schemas.microsoft.com/office/drawing/2014/main" id="{9DF6FA08-27AD-49A3-9341-04A186DD35B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463370" y="4608110"/>
                <a:ext cx="129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69324" name="Ink 169323">
                <a:extLst>
                  <a:ext uri="{FF2B5EF4-FFF2-40B4-BE49-F238E27FC236}">
                    <a16:creationId xmlns:a16="http://schemas.microsoft.com/office/drawing/2014/main" id="{3224CC42-2C1B-43E1-8734-A95E882E0CCA}"/>
                  </a:ext>
                </a:extLst>
              </p14:cNvPr>
              <p14:cNvContentPartPr/>
              <p14:nvPr/>
            </p14:nvContentPartPr>
            <p14:xfrm>
              <a:off x="3009850" y="4387790"/>
              <a:ext cx="73800" cy="84240"/>
            </p14:xfrm>
          </p:contentPart>
        </mc:Choice>
        <mc:Fallback xmlns="">
          <p:pic>
            <p:nvPicPr>
              <p:cNvPr id="169324" name="Ink 169323">
                <a:extLst>
                  <a:ext uri="{FF2B5EF4-FFF2-40B4-BE49-F238E27FC236}">
                    <a16:creationId xmlns:a16="http://schemas.microsoft.com/office/drawing/2014/main" id="{3224CC42-2C1B-43E1-8734-A95E882E0CC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000850" y="4378790"/>
                <a:ext cx="91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69325" name="Ink 169324">
                <a:extLst>
                  <a:ext uri="{FF2B5EF4-FFF2-40B4-BE49-F238E27FC236}">
                    <a16:creationId xmlns:a16="http://schemas.microsoft.com/office/drawing/2014/main" id="{595D1964-D2F8-4764-BE22-2DFCB221F02D}"/>
                  </a:ext>
                </a:extLst>
              </p14:cNvPr>
              <p14:cNvContentPartPr/>
              <p14:nvPr/>
            </p14:nvContentPartPr>
            <p14:xfrm>
              <a:off x="2780530" y="4370150"/>
              <a:ext cx="169560" cy="415440"/>
            </p14:xfrm>
          </p:contentPart>
        </mc:Choice>
        <mc:Fallback xmlns="">
          <p:pic>
            <p:nvPicPr>
              <p:cNvPr id="169325" name="Ink 169324">
                <a:extLst>
                  <a:ext uri="{FF2B5EF4-FFF2-40B4-BE49-F238E27FC236}">
                    <a16:creationId xmlns:a16="http://schemas.microsoft.com/office/drawing/2014/main" id="{595D1964-D2F8-4764-BE22-2DFCB221F02D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771549" y="4361150"/>
                <a:ext cx="187163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69326" name="Ink 169325">
                <a:extLst>
                  <a:ext uri="{FF2B5EF4-FFF2-40B4-BE49-F238E27FC236}">
                    <a16:creationId xmlns:a16="http://schemas.microsoft.com/office/drawing/2014/main" id="{30D5AE37-60BA-4C32-A2C6-D093271E10FC}"/>
                  </a:ext>
                </a:extLst>
              </p14:cNvPr>
              <p14:cNvContentPartPr/>
              <p14:nvPr/>
            </p14:nvContentPartPr>
            <p14:xfrm>
              <a:off x="418570" y="3970910"/>
              <a:ext cx="1707120" cy="731880"/>
            </p14:xfrm>
          </p:contentPart>
        </mc:Choice>
        <mc:Fallback xmlns="">
          <p:pic>
            <p:nvPicPr>
              <p:cNvPr id="169326" name="Ink 169325">
                <a:extLst>
                  <a:ext uri="{FF2B5EF4-FFF2-40B4-BE49-F238E27FC236}">
                    <a16:creationId xmlns:a16="http://schemas.microsoft.com/office/drawing/2014/main" id="{30D5AE37-60BA-4C32-A2C6-D093271E10F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09570" y="3962270"/>
                <a:ext cx="172476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69343" name="Ink 169342">
                <a:extLst>
                  <a:ext uri="{FF2B5EF4-FFF2-40B4-BE49-F238E27FC236}">
                    <a16:creationId xmlns:a16="http://schemas.microsoft.com/office/drawing/2014/main" id="{616B8383-6F98-4979-9413-EF517DA5A047}"/>
                  </a:ext>
                </a:extLst>
              </p14:cNvPr>
              <p14:cNvContentPartPr/>
              <p14:nvPr/>
            </p14:nvContentPartPr>
            <p14:xfrm>
              <a:off x="3692770" y="1927910"/>
              <a:ext cx="1212120" cy="830520"/>
            </p14:xfrm>
          </p:contentPart>
        </mc:Choice>
        <mc:Fallback xmlns="">
          <p:pic>
            <p:nvPicPr>
              <p:cNvPr id="169343" name="Ink 169342">
                <a:extLst>
                  <a:ext uri="{FF2B5EF4-FFF2-40B4-BE49-F238E27FC236}">
                    <a16:creationId xmlns:a16="http://schemas.microsoft.com/office/drawing/2014/main" id="{616B8383-6F98-4979-9413-EF517DA5A04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684130" y="1919270"/>
                <a:ext cx="122976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69346" name="Ink 169345">
                <a:extLst>
                  <a:ext uri="{FF2B5EF4-FFF2-40B4-BE49-F238E27FC236}">
                    <a16:creationId xmlns:a16="http://schemas.microsoft.com/office/drawing/2014/main" id="{550A7B26-989C-4ABC-934A-FE3E04A90C01}"/>
                  </a:ext>
                </a:extLst>
              </p14:cNvPr>
              <p14:cNvContentPartPr/>
              <p14:nvPr/>
            </p14:nvContentPartPr>
            <p14:xfrm>
              <a:off x="3132250" y="4653470"/>
              <a:ext cx="88560" cy="70200"/>
            </p14:xfrm>
          </p:contentPart>
        </mc:Choice>
        <mc:Fallback xmlns="">
          <p:pic>
            <p:nvPicPr>
              <p:cNvPr id="169346" name="Ink 169345">
                <a:extLst>
                  <a:ext uri="{FF2B5EF4-FFF2-40B4-BE49-F238E27FC236}">
                    <a16:creationId xmlns:a16="http://schemas.microsoft.com/office/drawing/2014/main" id="{550A7B26-989C-4ABC-934A-FE3E04A90C0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123610" y="4644830"/>
                <a:ext cx="1062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69350" name="Ink 169349">
                <a:extLst>
                  <a:ext uri="{FF2B5EF4-FFF2-40B4-BE49-F238E27FC236}">
                    <a16:creationId xmlns:a16="http://schemas.microsoft.com/office/drawing/2014/main" id="{A02665A9-2DB5-4A40-938D-F8A0AC51DAF3}"/>
                  </a:ext>
                </a:extLst>
              </p14:cNvPr>
              <p14:cNvContentPartPr/>
              <p14:nvPr/>
            </p14:nvContentPartPr>
            <p14:xfrm>
              <a:off x="3566050" y="4537910"/>
              <a:ext cx="67320" cy="144720"/>
            </p14:xfrm>
          </p:contentPart>
        </mc:Choice>
        <mc:Fallback xmlns="">
          <p:pic>
            <p:nvPicPr>
              <p:cNvPr id="169350" name="Ink 169349">
                <a:extLst>
                  <a:ext uri="{FF2B5EF4-FFF2-40B4-BE49-F238E27FC236}">
                    <a16:creationId xmlns:a16="http://schemas.microsoft.com/office/drawing/2014/main" id="{A02665A9-2DB5-4A40-938D-F8A0AC51DAF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557410" y="4528910"/>
                <a:ext cx="849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69351" name="Ink 169350">
                <a:extLst>
                  <a:ext uri="{FF2B5EF4-FFF2-40B4-BE49-F238E27FC236}">
                    <a16:creationId xmlns:a16="http://schemas.microsoft.com/office/drawing/2014/main" id="{B4C8C9AE-75D2-4979-A5C0-3C5A6BEA797C}"/>
                  </a:ext>
                </a:extLst>
              </p14:cNvPr>
              <p14:cNvContentPartPr/>
              <p14:nvPr/>
            </p14:nvContentPartPr>
            <p14:xfrm>
              <a:off x="3689890" y="4636550"/>
              <a:ext cx="83160" cy="63720"/>
            </p14:xfrm>
          </p:contentPart>
        </mc:Choice>
        <mc:Fallback xmlns="">
          <p:pic>
            <p:nvPicPr>
              <p:cNvPr id="169351" name="Ink 169350">
                <a:extLst>
                  <a:ext uri="{FF2B5EF4-FFF2-40B4-BE49-F238E27FC236}">
                    <a16:creationId xmlns:a16="http://schemas.microsoft.com/office/drawing/2014/main" id="{B4C8C9AE-75D2-4979-A5C0-3C5A6BEA797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681250" y="4627550"/>
                <a:ext cx="100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69354" name="Ink 169353">
                <a:extLst>
                  <a:ext uri="{FF2B5EF4-FFF2-40B4-BE49-F238E27FC236}">
                    <a16:creationId xmlns:a16="http://schemas.microsoft.com/office/drawing/2014/main" id="{19ED748B-CCB3-4F45-8EAE-E58C32770916}"/>
                  </a:ext>
                </a:extLst>
              </p14:cNvPr>
              <p14:cNvContentPartPr/>
              <p14:nvPr/>
            </p14:nvContentPartPr>
            <p14:xfrm>
              <a:off x="3840010" y="4630790"/>
              <a:ext cx="122400" cy="83520"/>
            </p14:xfrm>
          </p:contentPart>
        </mc:Choice>
        <mc:Fallback xmlns="">
          <p:pic>
            <p:nvPicPr>
              <p:cNvPr id="169354" name="Ink 169353">
                <a:extLst>
                  <a:ext uri="{FF2B5EF4-FFF2-40B4-BE49-F238E27FC236}">
                    <a16:creationId xmlns:a16="http://schemas.microsoft.com/office/drawing/2014/main" id="{19ED748B-CCB3-4F45-8EAE-E58C3277091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831010" y="4621790"/>
                <a:ext cx="1400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69355" name="Ink 169354">
                <a:extLst>
                  <a:ext uri="{FF2B5EF4-FFF2-40B4-BE49-F238E27FC236}">
                    <a16:creationId xmlns:a16="http://schemas.microsoft.com/office/drawing/2014/main" id="{D44D80FF-CD28-46C4-A4E2-5807BC2EA135}"/>
                  </a:ext>
                </a:extLst>
              </p14:cNvPr>
              <p14:cNvContentPartPr/>
              <p14:nvPr/>
            </p14:nvContentPartPr>
            <p14:xfrm>
              <a:off x="3294250" y="4504070"/>
              <a:ext cx="210600" cy="146160"/>
            </p14:xfrm>
          </p:contentPart>
        </mc:Choice>
        <mc:Fallback xmlns="">
          <p:pic>
            <p:nvPicPr>
              <p:cNvPr id="169355" name="Ink 169354">
                <a:extLst>
                  <a:ext uri="{FF2B5EF4-FFF2-40B4-BE49-F238E27FC236}">
                    <a16:creationId xmlns:a16="http://schemas.microsoft.com/office/drawing/2014/main" id="{D44D80FF-CD28-46C4-A4E2-5807BC2EA135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285610" y="4495070"/>
                <a:ext cx="228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69356" name="Ink 169355">
                <a:extLst>
                  <a:ext uri="{FF2B5EF4-FFF2-40B4-BE49-F238E27FC236}">
                    <a16:creationId xmlns:a16="http://schemas.microsoft.com/office/drawing/2014/main" id="{5768DA5F-C053-43A8-AB87-6EF731F82901}"/>
                  </a:ext>
                </a:extLst>
              </p14:cNvPr>
              <p14:cNvContentPartPr/>
              <p14:nvPr/>
            </p14:nvContentPartPr>
            <p14:xfrm>
              <a:off x="3107410" y="4505870"/>
              <a:ext cx="87840" cy="100080"/>
            </p14:xfrm>
          </p:contentPart>
        </mc:Choice>
        <mc:Fallback xmlns="">
          <p:pic>
            <p:nvPicPr>
              <p:cNvPr id="169356" name="Ink 169355">
                <a:extLst>
                  <a:ext uri="{FF2B5EF4-FFF2-40B4-BE49-F238E27FC236}">
                    <a16:creationId xmlns:a16="http://schemas.microsoft.com/office/drawing/2014/main" id="{5768DA5F-C053-43A8-AB87-6EF731F8290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098770" y="4497261"/>
                <a:ext cx="105480" cy="117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69359" name="Ink 169358">
                <a:extLst>
                  <a:ext uri="{FF2B5EF4-FFF2-40B4-BE49-F238E27FC236}">
                    <a16:creationId xmlns:a16="http://schemas.microsoft.com/office/drawing/2014/main" id="{A8B38DC9-F622-4455-92FA-547F37FC9BCF}"/>
                  </a:ext>
                </a:extLst>
              </p14:cNvPr>
              <p14:cNvContentPartPr/>
              <p14:nvPr/>
            </p14:nvContentPartPr>
            <p14:xfrm>
              <a:off x="4134130" y="4722590"/>
              <a:ext cx="149040" cy="80640"/>
            </p14:xfrm>
          </p:contentPart>
        </mc:Choice>
        <mc:Fallback xmlns="">
          <p:pic>
            <p:nvPicPr>
              <p:cNvPr id="169359" name="Ink 169358">
                <a:extLst>
                  <a:ext uri="{FF2B5EF4-FFF2-40B4-BE49-F238E27FC236}">
                    <a16:creationId xmlns:a16="http://schemas.microsoft.com/office/drawing/2014/main" id="{A8B38DC9-F622-4455-92FA-547F37FC9BC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125130" y="4713950"/>
                <a:ext cx="1666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69372" name="Ink 169371">
                <a:extLst>
                  <a:ext uri="{FF2B5EF4-FFF2-40B4-BE49-F238E27FC236}">
                    <a16:creationId xmlns:a16="http://schemas.microsoft.com/office/drawing/2014/main" id="{10920FCB-DDE1-46B7-83D5-67EB41ED5AF8}"/>
                  </a:ext>
                </a:extLst>
              </p14:cNvPr>
              <p14:cNvContentPartPr/>
              <p14:nvPr/>
            </p14:nvContentPartPr>
            <p14:xfrm>
              <a:off x="4099570" y="4539350"/>
              <a:ext cx="138960" cy="132120"/>
            </p14:xfrm>
          </p:contentPart>
        </mc:Choice>
        <mc:Fallback xmlns="">
          <p:pic>
            <p:nvPicPr>
              <p:cNvPr id="169372" name="Ink 169371">
                <a:extLst>
                  <a:ext uri="{FF2B5EF4-FFF2-40B4-BE49-F238E27FC236}">
                    <a16:creationId xmlns:a16="http://schemas.microsoft.com/office/drawing/2014/main" id="{10920FCB-DDE1-46B7-83D5-67EB41ED5AF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090570" y="4530350"/>
                <a:ext cx="15660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69379" name="Ink 169378">
                <a:extLst>
                  <a:ext uri="{FF2B5EF4-FFF2-40B4-BE49-F238E27FC236}">
                    <a16:creationId xmlns:a16="http://schemas.microsoft.com/office/drawing/2014/main" id="{700E02A0-6933-48A9-80BE-B21BDE675B54}"/>
                  </a:ext>
                </a:extLst>
              </p14:cNvPr>
              <p14:cNvContentPartPr/>
              <p14:nvPr/>
            </p14:nvContentPartPr>
            <p14:xfrm>
              <a:off x="1456090" y="137990"/>
              <a:ext cx="2107800" cy="913680"/>
            </p14:xfrm>
          </p:contentPart>
        </mc:Choice>
        <mc:Fallback xmlns="">
          <p:pic>
            <p:nvPicPr>
              <p:cNvPr id="169379" name="Ink 169378">
                <a:extLst>
                  <a:ext uri="{FF2B5EF4-FFF2-40B4-BE49-F238E27FC236}">
                    <a16:creationId xmlns:a16="http://schemas.microsoft.com/office/drawing/2014/main" id="{700E02A0-6933-48A9-80BE-B21BDE675B5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447450" y="129350"/>
                <a:ext cx="212544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69382" name="Ink 169381">
                <a:extLst>
                  <a:ext uri="{FF2B5EF4-FFF2-40B4-BE49-F238E27FC236}">
                    <a16:creationId xmlns:a16="http://schemas.microsoft.com/office/drawing/2014/main" id="{FC30991F-DE42-4966-92D5-4683E69CF1F8}"/>
                  </a:ext>
                </a:extLst>
              </p14:cNvPr>
              <p14:cNvContentPartPr/>
              <p14:nvPr/>
            </p14:nvContentPartPr>
            <p14:xfrm>
              <a:off x="801610" y="4999430"/>
              <a:ext cx="78120" cy="3240"/>
            </p14:xfrm>
          </p:contentPart>
        </mc:Choice>
        <mc:Fallback xmlns="">
          <p:pic>
            <p:nvPicPr>
              <p:cNvPr id="169382" name="Ink 169381">
                <a:extLst>
                  <a:ext uri="{FF2B5EF4-FFF2-40B4-BE49-F238E27FC236}">
                    <a16:creationId xmlns:a16="http://schemas.microsoft.com/office/drawing/2014/main" id="{FC30991F-DE42-4966-92D5-4683E69CF1F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92610" y="4990790"/>
                <a:ext cx="95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69383" name="Ink 169382">
                <a:extLst>
                  <a:ext uri="{FF2B5EF4-FFF2-40B4-BE49-F238E27FC236}">
                    <a16:creationId xmlns:a16="http://schemas.microsoft.com/office/drawing/2014/main" id="{FAEC6503-2E34-47B3-839F-508C75F075E1}"/>
                  </a:ext>
                </a:extLst>
              </p14:cNvPr>
              <p14:cNvContentPartPr/>
              <p14:nvPr/>
            </p14:nvContentPartPr>
            <p14:xfrm>
              <a:off x="788650" y="4956950"/>
              <a:ext cx="96480" cy="9000"/>
            </p14:xfrm>
          </p:contentPart>
        </mc:Choice>
        <mc:Fallback xmlns="">
          <p:pic>
            <p:nvPicPr>
              <p:cNvPr id="169383" name="Ink 169382">
                <a:extLst>
                  <a:ext uri="{FF2B5EF4-FFF2-40B4-BE49-F238E27FC236}">
                    <a16:creationId xmlns:a16="http://schemas.microsoft.com/office/drawing/2014/main" id="{FAEC6503-2E34-47B3-839F-508C75F075E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80010" y="4948310"/>
                <a:ext cx="114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69384" name="Ink 169383">
                <a:extLst>
                  <a:ext uri="{FF2B5EF4-FFF2-40B4-BE49-F238E27FC236}">
                    <a16:creationId xmlns:a16="http://schemas.microsoft.com/office/drawing/2014/main" id="{E86C9EE5-36F9-43BD-8A7C-75029ECF4ACC}"/>
                  </a:ext>
                </a:extLst>
              </p14:cNvPr>
              <p14:cNvContentPartPr/>
              <p14:nvPr/>
            </p14:nvContentPartPr>
            <p14:xfrm>
              <a:off x="496690" y="4842830"/>
              <a:ext cx="240480" cy="203400"/>
            </p14:xfrm>
          </p:contentPart>
        </mc:Choice>
        <mc:Fallback xmlns="">
          <p:pic>
            <p:nvPicPr>
              <p:cNvPr id="169384" name="Ink 169383">
                <a:extLst>
                  <a:ext uri="{FF2B5EF4-FFF2-40B4-BE49-F238E27FC236}">
                    <a16:creationId xmlns:a16="http://schemas.microsoft.com/office/drawing/2014/main" id="{E86C9EE5-36F9-43BD-8A7C-75029ECF4AC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88050" y="4833830"/>
                <a:ext cx="258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69397" name="Ink 169396">
                <a:extLst>
                  <a:ext uri="{FF2B5EF4-FFF2-40B4-BE49-F238E27FC236}">
                    <a16:creationId xmlns:a16="http://schemas.microsoft.com/office/drawing/2014/main" id="{911BC80B-AD11-4371-B26A-CCFCCBDF5F32}"/>
                  </a:ext>
                </a:extLst>
              </p14:cNvPr>
              <p14:cNvContentPartPr/>
              <p14:nvPr/>
            </p14:nvContentPartPr>
            <p14:xfrm>
              <a:off x="2026690" y="4855070"/>
              <a:ext cx="65880" cy="84960"/>
            </p14:xfrm>
          </p:contentPart>
        </mc:Choice>
        <mc:Fallback xmlns="">
          <p:pic>
            <p:nvPicPr>
              <p:cNvPr id="169397" name="Ink 169396">
                <a:extLst>
                  <a:ext uri="{FF2B5EF4-FFF2-40B4-BE49-F238E27FC236}">
                    <a16:creationId xmlns:a16="http://schemas.microsoft.com/office/drawing/2014/main" id="{911BC80B-AD11-4371-B26A-CCFCCBDF5F3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017690" y="4846430"/>
                <a:ext cx="835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69400" name="Ink 169399">
                <a:extLst>
                  <a:ext uri="{FF2B5EF4-FFF2-40B4-BE49-F238E27FC236}">
                    <a16:creationId xmlns:a16="http://schemas.microsoft.com/office/drawing/2014/main" id="{A706944B-01E3-4100-A338-FA4196E9C60C}"/>
                  </a:ext>
                </a:extLst>
              </p14:cNvPr>
              <p14:cNvContentPartPr/>
              <p14:nvPr/>
            </p14:nvContentPartPr>
            <p14:xfrm>
              <a:off x="2180410" y="4973870"/>
              <a:ext cx="64440" cy="44280"/>
            </p14:xfrm>
          </p:contentPart>
        </mc:Choice>
        <mc:Fallback xmlns="">
          <p:pic>
            <p:nvPicPr>
              <p:cNvPr id="169400" name="Ink 169399">
                <a:extLst>
                  <a:ext uri="{FF2B5EF4-FFF2-40B4-BE49-F238E27FC236}">
                    <a16:creationId xmlns:a16="http://schemas.microsoft.com/office/drawing/2014/main" id="{A706944B-01E3-4100-A338-FA4196E9C60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171770" y="4964943"/>
                <a:ext cx="82080" cy="61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69401" name="Ink 169400">
                <a:extLst>
                  <a:ext uri="{FF2B5EF4-FFF2-40B4-BE49-F238E27FC236}">
                    <a16:creationId xmlns:a16="http://schemas.microsoft.com/office/drawing/2014/main" id="{7E4232A5-49A9-4D5C-ACC2-0CA1E34646A4}"/>
                  </a:ext>
                </a:extLst>
              </p14:cNvPr>
              <p14:cNvContentPartPr/>
              <p14:nvPr/>
            </p14:nvContentPartPr>
            <p14:xfrm>
              <a:off x="1890610" y="4907990"/>
              <a:ext cx="87120" cy="161640"/>
            </p14:xfrm>
          </p:contentPart>
        </mc:Choice>
        <mc:Fallback xmlns="">
          <p:pic>
            <p:nvPicPr>
              <p:cNvPr id="169401" name="Ink 169400">
                <a:extLst>
                  <a:ext uri="{FF2B5EF4-FFF2-40B4-BE49-F238E27FC236}">
                    <a16:creationId xmlns:a16="http://schemas.microsoft.com/office/drawing/2014/main" id="{7E4232A5-49A9-4D5C-ACC2-0CA1E34646A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881610" y="4899010"/>
                <a:ext cx="104760" cy="179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69402" name="Ink 169401">
                <a:extLst>
                  <a:ext uri="{FF2B5EF4-FFF2-40B4-BE49-F238E27FC236}">
                    <a16:creationId xmlns:a16="http://schemas.microsoft.com/office/drawing/2014/main" id="{88CE56F4-C7ED-409E-B3BB-F2AB62E12DFE}"/>
                  </a:ext>
                </a:extLst>
              </p14:cNvPr>
              <p14:cNvContentPartPr/>
              <p14:nvPr/>
            </p14:nvContentPartPr>
            <p14:xfrm>
              <a:off x="1356730" y="4748870"/>
              <a:ext cx="396720" cy="288720"/>
            </p14:xfrm>
          </p:contentPart>
        </mc:Choice>
        <mc:Fallback xmlns="">
          <p:pic>
            <p:nvPicPr>
              <p:cNvPr id="169402" name="Ink 169401">
                <a:extLst>
                  <a:ext uri="{FF2B5EF4-FFF2-40B4-BE49-F238E27FC236}">
                    <a16:creationId xmlns:a16="http://schemas.microsoft.com/office/drawing/2014/main" id="{88CE56F4-C7ED-409E-B3BB-F2AB62E12DF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347738" y="4740219"/>
                <a:ext cx="414344" cy="306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69403" name="Ink 169402">
                <a:extLst>
                  <a:ext uri="{FF2B5EF4-FFF2-40B4-BE49-F238E27FC236}">
                    <a16:creationId xmlns:a16="http://schemas.microsoft.com/office/drawing/2014/main" id="{4C95FADF-EC64-4BF4-AA01-93FB3F90CDE0}"/>
                  </a:ext>
                </a:extLst>
              </p14:cNvPr>
              <p14:cNvContentPartPr/>
              <p14:nvPr/>
            </p14:nvContentPartPr>
            <p14:xfrm>
              <a:off x="1097530" y="4841390"/>
              <a:ext cx="211680" cy="148680"/>
            </p14:xfrm>
          </p:contentPart>
        </mc:Choice>
        <mc:Fallback xmlns="">
          <p:pic>
            <p:nvPicPr>
              <p:cNvPr id="169403" name="Ink 169402">
                <a:extLst>
                  <a:ext uri="{FF2B5EF4-FFF2-40B4-BE49-F238E27FC236}">
                    <a16:creationId xmlns:a16="http://schemas.microsoft.com/office/drawing/2014/main" id="{4C95FADF-EC64-4BF4-AA01-93FB3F90CDE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88890" y="4832750"/>
                <a:ext cx="229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69404" name="Ink 169403">
                <a:extLst>
                  <a:ext uri="{FF2B5EF4-FFF2-40B4-BE49-F238E27FC236}">
                    <a16:creationId xmlns:a16="http://schemas.microsoft.com/office/drawing/2014/main" id="{585C6B05-841E-4E80-A6E2-5C81B6B50F28}"/>
                  </a:ext>
                </a:extLst>
              </p14:cNvPr>
              <p14:cNvContentPartPr/>
              <p14:nvPr/>
            </p14:nvContentPartPr>
            <p14:xfrm>
              <a:off x="2450770" y="4923830"/>
              <a:ext cx="111600" cy="106920"/>
            </p14:xfrm>
          </p:contentPart>
        </mc:Choice>
        <mc:Fallback xmlns="">
          <p:pic>
            <p:nvPicPr>
              <p:cNvPr id="169404" name="Ink 169403">
                <a:extLst>
                  <a:ext uri="{FF2B5EF4-FFF2-40B4-BE49-F238E27FC236}">
                    <a16:creationId xmlns:a16="http://schemas.microsoft.com/office/drawing/2014/main" id="{585C6B05-841E-4E80-A6E2-5C81B6B50F2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442130" y="4915190"/>
                <a:ext cx="1292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9405" name="Ink 169404">
                <a:extLst>
                  <a:ext uri="{FF2B5EF4-FFF2-40B4-BE49-F238E27FC236}">
                    <a16:creationId xmlns:a16="http://schemas.microsoft.com/office/drawing/2014/main" id="{14F7B265-B7F1-4FA2-86C9-F5CE74FB71E0}"/>
                  </a:ext>
                </a:extLst>
              </p14:cNvPr>
              <p14:cNvContentPartPr/>
              <p14:nvPr/>
            </p14:nvContentPartPr>
            <p14:xfrm>
              <a:off x="2657410" y="5004470"/>
              <a:ext cx="105480" cy="5760"/>
            </p14:xfrm>
          </p:contentPart>
        </mc:Choice>
        <mc:Fallback xmlns="">
          <p:pic>
            <p:nvPicPr>
              <p:cNvPr id="169405" name="Ink 169404">
                <a:extLst>
                  <a:ext uri="{FF2B5EF4-FFF2-40B4-BE49-F238E27FC236}">
                    <a16:creationId xmlns:a16="http://schemas.microsoft.com/office/drawing/2014/main" id="{14F7B265-B7F1-4FA2-86C9-F5CE74FB71E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648770" y="4995470"/>
                <a:ext cx="1231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9406" name="Ink 169405">
                <a:extLst>
                  <a:ext uri="{FF2B5EF4-FFF2-40B4-BE49-F238E27FC236}">
                    <a16:creationId xmlns:a16="http://schemas.microsoft.com/office/drawing/2014/main" id="{9EFCE23B-786B-4A6F-997F-8C49ED3C7250}"/>
                  </a:ext>
                </a:extLst>
              </p14:cNvPr>
              <p14:cNvContentPartPr/>
              <p14:nvPr/>
            </p14:nvContentPartPr>
            <p14:xfrm>
              <a:off x="2895010" y="4887830"/>
              <a:ext cx="55800" cy="196560"/>
            </p14:xfrm>
          </p:contentPart>
        </mc:Choice>
        <mc:Fallback xmlns="">
          <p:pic>
            <p:nvPicPr>
              <p:cNvPr id="169406" name="Ink 169405">
                <a:extLst>
                  <a:ext uri="{FF2B5EF4-FFF2-40B4-BE49-F238E27FC236}">
                    <a16:creationId xmlns:a16="http://schemas.microsoft.com/office/drawing/2014/main" id="{9EFCE23B-786B-4A6F-997F-8C49ED3C725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2886010" y="4878830"/>
                <a:ext cx="734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9410" name="Ink 169409">
                <a:extLst>
                  <a:ext uri="{FF2B5EF4-FFF2-40B4-BE49-F238E27FC236}">
                    <a16:creationId xmlns:a16="http://schemas.microsoft.com/office/drawing/2014/main" id="{1EA1042B-4E1F-45AE-9279-1F08DBB2435F}"/>
                  </a:ext>
                </a:extLst>
              </p14:cNvPr>
              <p14:cNvContentPartPr/>
              <p14:nvPr/>
            </p14:nvContentPartPr>
            <p14:xfrm>
              <a:off x="3226930" y="4911100"/>
              <a:ext cx="33120" cy="194400"/>
            </p14:xfrm>
          </p:contentPart>
        </mc:Choice>
        <mc:Fallback xmlns="">
          <p:pic>
            <p:nvPicPr>
              <p:cNvPr id="169410" name="Ink 169409">
                <a:extLst>
                  <a:ext uri="{FF2B5EF4-FFF2-40B4-BE49-F238E27FC236}">
                    <a16:creationId xmlns:a16="http://schemas.microsoft.com/office/drawing/2014/main" id="{1EA1042B-4E1F-45AE-9279-1F08DBB2435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17930" y="4902460"/>
                <a:ext cx="50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9411" name="Ink 169410">
                <a:extLst>
                  <a:ext uri="{FF2B5EF4-FFF2-40B4-BE49-F238E27FC236}">
                    <a16:creationId xmlns:a16="http://schemas.microsoft.com/office/drawing/2014/main" id="{5CE8D0AF-A56A-4986-B4BD-0C6A4DEE86DA}"/>
                  </a:ext>
                </a:extLst>
              </p14:cNvPr>
              <p14:cNvContentPartPr/>
              <p14:nvPr/>
            </p14:nvContentPartPr>
            <p14:xfrm>
              <a:off x="3314770" y="4870780"/>
              <a:ext cx="77400" cy="80640"/>
            </p14:xfrm>
          </p:contentPart>
        </mc:Choice>
        <mc:Fallback xmlns="">
          <p:pic>
            <p:nvPicPr>
              <p:cNvPr id="169411" name="Ink 169410">
                <a:extLst>
                  <a:ext uri="{FF2B5EF4-FFF2-40B4-BE49-F238E27FC236}">
                    <a16:creationId xmlns:a16="http://schemas.microsoft.com/office/drawing/2014/main" id="{5CE8D0AF-A56A-4986-B4BD-0C6A4DEE86D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305770" y="4862140"/>
                <a:ext cx="950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9414" name="Ink 169413">
                <a:extLst>
                  <a:ext uri="{FF2B5EF4-FFF2-40B4-BE49-F238E27FC236}">
                    <a16:creationId xmlns:a16="http://schemas.microsoft.com/office/drawing/2014/main" id="{E38A6A11-9E53-47C1-AE43-6CECB7295443}"/>
                  </a:ext>
                </a:extLst>
              </p14:cNvPr>
              <p14:cNvContentPartPr/>
              <p14:nvPr/>
            </p14:nvContentPartPr>
            <p14:xfrm>
              <a:off x="3486490" y="5018380"/>
              <a:ext cx="93240" cy="48240"/>
            </p14:xfrm>
          </p:contentPart>
        </mc:Choice>
        <mc:Fallback xmlns="">
          <p:pic>
            <p:nvPicPr>
              <p:cNvPr id="169414" name="Ink 169413">
                <a:extLst>
                  <a:ext uri="{FF2B5EF4-FFF2-40B4-BE49-F238E27FC236}">
                    <a16:creationId xmlns:a16="http://schemas.microsoft.com/office/drawing/2014/main" id="{E38A6A11-9E53-47C1-AE43-6CECB729544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477490" y="5009380"/>
                <a:ext cx="1108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69415" name="Ink 169414">
                <a:extLst>
                  <a:ext uri="{FF2B5EF4-FFF2-40B4-BE49-F238E27FC236}">
                    <a16:creationId xmlns:a16="http://schemas.microsoft.com/office/drawing/2014/main" id="{79D2D98B-677A-4579-8068-8951E6336348}"/>
                  </a:ext>
                </a:extLst>
              </p14:cNvPr>
              <p14:cNvContentPartPr/>
              <p14:nvPr/>
            </p14:nvContentPartPr>
            <p14:xfrm>
              <a:off x="3001930" y="4852190"/>
              <a:ext cx="158040" cy="275040"/>
            </p14:xfrm>
          </p:contentPart>
        </mc:Choice>
        <mc:Fallback xmlns="">
          <p:pic>
            <p:nvPicPr>
              <p:cNvPr id="169415" name="Ink 169414">
                <a:extLst>
                  <a:ext uri="{FF2B5EF4-FFF2-40B4-BE49-F238E27FC236}">
                    <a16:creationId xmlns:a16="http://schemas.microsoft.com/office/drawing/2014/main" id="{79D2D98B-677A-4579-8068-8951E633634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992930" y="4843202"/>
                <a:ext cx="175680" cy="292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9416" name="Ink 169415">
                <a:extLst>
                  <a:ext uri="{FF2B5EF4-FFF2-40B4-BE49-F238E27FC236}">
                    <a16:creationId xmlns:a16="http://schemas.microsoft.com/office/drawing/2014/main" id="{504FDAEB-AFF9-4D02-826B-46621F545489}"/>
                  </a:ext>
                </a:extLst>
              </p14:cNvPr>
              <p14:cNvContentPartPr/>
              <p14:nvPr/>
            </p14:nvContentPartPr>
            <p14:xfrm>
              <a:off x="3685210" y="4915060"/>
              <a:ext cx="59400" cy="111240"/>
            </p14:xfrm>
          </p:contentPart>
        </mc:Choice>
        <mc:Fallback xmlns="">
          <p:pic>
            <p:nvPicPr>
              <p:cNvPr id="169416" name="Ink 169415">
                <a:extLst>
                  <a:ext uri="{FF2B5EF4-FFF2-40B4-BE49-F238E27FC236}">
                    <a16:creationId xmlns:a16="http://schemas.microsoft.com/office/drawing/2014/main" id="{504FDAEB-AFF9-4D02-826B-46621F54548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76570" y="4906060"/>
                <a:ext cx="77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69417" name="Ink 169416">
                <a:extLst>
                  <a:ext uri="{FF2B5EF4-FFF2-40B4-BE49-F238E27FC236}">
                    <a16:creationId xmlns:a16="http://schemas.microsoft.com/office/drawing/2014/main" id="{D2810E73-10AA-49DD-A3FF-73C15C2397AA}"/>
                  </a:ext>
                </a:extLst>
              </p14:cNvPr>
              <p14:cNvContentPartPr/>
              <p14:nvPr/>
            </p14:nvContentPartPr>
            <p14:xfrm>
              <a:off x="3807250" y="5013340"/>
              <a:ext cx="75960" cy="2520"/>
            </p14:xfrm>
          </p:contentPart>
        </mc:Choice>
        <mc:Fallback xmlns="">
          <p:pic>
            <p:nvPicPr>
              <p:cNvPr id="169417" name="Ink 169416">
                <a:extLst>
                  <a:ext uri="{FF2B5EF4-FFF2-40B4-BE49-F238E27FC236}">
                    <a16:creationId xmlns:a16="http://schemas.microsoft.com/office/drawing/2014/main" id="{D2810E73-10AA-49DD-A3FF-73C15C2397A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798610" y="5004700"/>
                <a:ext cx="93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69425" name="Ink 169424">
                <a:extLst>
                  <a:ext uri="{FF2B5EF4-FFF2-40B4-BE49-F238E27FC236}">
                    <a16:creationId xmlns:a16="http://schemas.microsoft.com/office/drawing/2014/main" id="{E5C44E86-BDEB-4952-9836-76ACEEB9DFE5}"/>
                  </a:ext>
                </a:extLst>
              </p14:cNvPr>
              <p14:cNvContentPartPr/>
              <p14:nvPr/>
            </p14:nvContentPartPr>
            <p14:xfrm>
              <a:off x="4026850" y="4867540"/>
              <a:ext cx="222840" cy="282240"/>
            </p14:xfrm>
          </p:contentPart>
        </mc:Choice>
        <mc:Fallback xmlns="">
          <p:pic>
            <p:nvPicPr>
              <p:cNvPr id="169425" name="Ink 169424">
                <a:extLst>
                  <a:ext uri="{FF2B5EF4-FFF2-40B4-BE49-F238E27FC236}">
                    <a16:creationId xmlns:a16="http://schemas.microsoft.com/office/drawing/2014/main" id="{E5C44E86-BDEB-4952-9836-76ACEEB9DFE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018210" y="4858911"/>
                <a:ext cx="240480" cy="299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9430" name="Ink 169429">
                <a:extLst>
                  <a:ext uri="{FF2B5EF4-FFF2-40B4-BE49-F238E27FC236}">
                    <a16:creationId xmlns:a16="http://schemas.microsoft.com/office/drawing/2014/main" id="{6FAE71E3-F5DC-4571-90B9-21EEBD2CA903}"/>
                  </a:ext>
                </a:extLst>
              </p14:cNvPr>
              <p14:cNvContentPartPr/>
              <p14:nvPr/>
            </p14:nvContentPartPr>
            <p14:xfrm>
              <a:off x="4358410" y="4502990"/>
              <a:ext cx="1380240" cy="759310"/>
            </p14:xfrm>
          </p:contentPart>
        </mc:Choice>
        <mc:Fallback xmlns="">
          <p:pic>
            <p:nvPicPr>
              <p:cNvPr id="169430" name="Ink 169429">
                <a:extLst>
                  <a:ext uri="{FF2B5EF4-FFF2-40B4-BE49-F238E27FC236}">
                    <a16:creationId xmlns:a16="http://schemas.microsoft.com/office/drawing/2014/main" id="{6FAE71E3-F5DC-4571-90B9-21EEBD2CA90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349768" y="4493989"/>
                <a:ext cx="1397885" cy="776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9436" name="Ink 169435">
                <a:extLst>
                  <a:ext uri="{FF2B5EF4-FFF2-40B4-BE49-F238E27FC236}">
                    <a16:creationId xmlns:a16="http://schemas.microsoft.com/office/drawing/2014/main" id="{C3CE89FC-D8B0-44CE-8098-687540BB6FA6}"/>
                  </a:ext>
                </a:extLst>
              </p14:cNvPr>
              <p14:cNvContentPartPr/>
              <p14:nvPr/>
            </p14:nvContentPartPr>
            <p14:xfrm>
              <a:off x="2140450" y="2166300"/>
              <a:ext cx="267840" cy="183600"/>
            </p14:xfrm>
          </p:contentPart>
        </mc:Choice>
        <mc:Fallback xmlns="">
          <p:pic>
            <p:nvPicPr>
              <p:cNvPr id="169436" name="Ink 169435">
                <a:extLst>
                  <a:ext uri="{FF2B5EF4-FFF2-40B4-BE49-F238E27FC236}">
                    <a16:creationId xmlns:a16="http://schemas.microsoft.com/office/drawing/2014/main" id="{C3CE89FC-D8B0-44CE-8098-687540BB6FA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131462" y="2157300"/>
                <a:ext cx="285456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69439" name="Ink 169438">
                <a:extLst>
                  <a:ext uri="{FF2B5EF4-FFF2-40B4-BE49-F238E27FC236}">
                    <a16:creationId xmlns:a16="http://schemas.microsoft.com/office/drawing/2014/main" id="{4999CE6F-B37D-44F7-9204-93DEDC6E168D}"/>
                  </a:ext>
                </a:extLst>
              </p14:cNvPr>
              <p14:cNvContentPartPr/>
              <p14:nvPr/>
            </p14:nvContentPartPr>
            <p14:xfrm>
              <a:off x="2619250" y="3370140"/>
              <a:ext cx="2880" cy="4680"/>
            </p14:xfrm>
          </p:contentPart>
        </mc:Choice>
        <mc:Fallback xmlns="">
          <p:pic>
            <p:nvPicPr>
              <p:cNvPr id="169439" name="Ink 169438">
                <a:extLst>
                  <a:ext uri="{FF2B5EF4-FFF2-40B4-BE49-F238E27FC236}">
                    <a16:creationId xmlns:a16="http://schemas.microsoft.com/office/drawing/2014/main" id="{4999CE6F-B37D-44F7-9204-93DEDC6E168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610610" y="3361140"/>
                <a:ext cx="20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9445" name="Ink 169444">
                <a:extLst>
                  <a:ext uri="{FF2B5EF4-FFF2-40B4-BE49-F238E27FC236}">
                    <a16:creationId xmlns:a16="http://schemas.microsoft.com/office/drawing/2014/main" id="{551D71C6-F254-48E0-844B-3103049514BE}"/>
                  </a:ext>
                </a:extLst>
              </p14:cNvPr>
              <p14:cNvContentPartPr/>
              <p14:nvPr/>
            </p14:nvContentPartPr>
            <p14:xfrm>
              <a:off x="1221010" y="2850660"/>
              <a:ext cx="846000" cy="588240"/>
            </p14:xfrm>
          </p:contentPart>
        </mc:Choice>
        <mc:Fallback xmlns="">
          <p:pic>
            <p:nvPicPr>
              <p:cNvPr id="169445" name="Ink 169444">
                <a:extLst>
                  <a:ext uri="{FF2B5EF4-FFF2-40B4-BE49-F238E27FC236}">
                    <a16:creationId xmlns:a16="http://schemas.microsoft.com/office/drawing/2014/main" id="{551D71C6-F254-48E0-844B-3103049514B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12370" y="2842020"/>
                <a:ext cx="86364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9453" name="Ink 169452">
                <a:extLst>
                  <a:ext uri="{FF2B5EF4-FFF2-40B4-BE49-F238E27FC236}">
                    <a16:creationId xmlns:a16="http://schemas.microsoft.com/office/drawing/2014/main" id="{6FA43892-933A-4445-9FF1-B07AEA4A921E}"/>
                  </a:ext>
                </a:extLst>
              </p14:cNvPr>
              <p14:cNvContentPartPr/>
              <p14:nvPr/>
            </p14:nvContentPartPr>
            <p14:xfrm>
              <a:off x="6201610" y="3282950"/>
              <a:ext cx="291240" cy="354240"/>
            </p14:xfrm>
          </p:contentPart>
        </mc:Choice>
        <mc:Fallback xmlns="">
          <p:pic>
            <p:nvPicPr>
              <p:cNvPr id="169453" name="Ink 169452">
                <a:extLst>
                  <a:ext uri="{FF2B5EF4-FFF2-40B4-BE49-F238E27FC236}">
                    <a16:creationId xmlns:a16="http://schemas.microsoft.com/office/drawing/2014/main" id="{6FA43892-933A-4445-9FF1-B07AEA4A921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192970" y="3274310"/>
                <a:ext cx="308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9455" name="Ink 169454">
                <a:extLst>
                  <a:ext uri="{FF2B5EF4-FFF2-40B4-BE49-F238E27FC236}">
                    <a16:creationId xmlns:a16="http://schemas.microsoft.com/office/drawing/2014/main" id="{3E2E5C1E-BE94-40FF-91BE-60DFB9689358}"/>
                  </a:ext>
                </a:extLst>
              </p14:cNvPr>
              <p14:cNvContentPartPr/>
              <p14:nvPr/>
            </p14:nvContentPartPr>
            <p14:xfrm>
              <a:off x="5777530" y="2841660"/>
              <a:ext cx="279000" cy="334080"/>
            </p14:xfrm>
          </p:contentPart>
        </mc:Choice>
        <mc:Fallback xmlns="">
          <p:pic>
            <p:nvPicPr>
              <p:cNvPr id="169455" name="Ink 169454">
                <a:extLst>
                  <a:ext uri="{FF2B5EF4-FFF2-40B4-BE49-F238E27FC236}">
                    <a16:creationId xmlns:a16="http://schemas.microsoft.com/office/drawing/2014/main" id="{3E2E5C1E-BE94-40FF-91BE-60DFB968935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768530" y="2832660"/>
                <a:ext cx="296640" cy="3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75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=1⇒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𝑎𝑥𝑑𝑥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b)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−0=2</m:t>
                      </m:r>
                    </m:oMath>
                  </m:oMathPara>
                </a14:m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b="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=2−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8134350" cy="3575071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188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>
            <a:extLst>
              <a:ext uri="{FF2B5EF4-FFF2-40B4-BE49-F238E27FC236}">
                <a16:creationId xmlns:a16="http://schemas.microsoft.com/office/drawing/2014/main" id="{2AC4FEC5-5DFC-B92D-3608-7B7244FCD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" y="1101325"/>
            <a:ext cx="7142049" cy="1813871"/>
          </a:xfrm>
          <a:prstGeom prst="rect">
            <a:avLst/>
          </a:prstGeom>
          <a:solidFill>
            <a:srgbClr val="E5F5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64007" tIns="32004" rIns="64007" bIns="32004"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Helvetica Light"/>
              </a:rPr>
              <a:t>	</a:t>
            </a:r>
          </a:p>
          <a:p>
            <a:pPr defTabSz="639366">
              <a:buClr>
                <a:srgbClr val="3333CC"/>
              </a:buClr>
              <a:buSzPct val="60000"/>
            </a:pPr>
            <a:endParaRPr lang="en-US" sz="1200" i="1" dirty="0"/>
          </a:p>
          <a:p>
            <a:pPr defTabSz="639366">
              <a:buClr>
                <a:srgbClr val="3333CC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8" name="Rectangle 4"/>
              <p:cNvSpPr>
                <a:spLocks noChangeArrowheads="1"/>
              </p:cNvSpPr>
              <p:nvPr/>
            </p:nvSpPr>
            <p:spPr bwMode="auto">
              <a:xfrm>
                <a:off x="769621" y="1113235"/>
                <a:ext cx="7058296" cy="1800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We say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uniform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random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variable on the interval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if its probability density function is given by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latin typeface="Helvetica Light"/>
                  </a:rPr>
                  <a:t>all the possibilities have a uniform density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4406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621" y="1113235"/>
                <a:ext cx="7058296" cy="1800772"/>
              </a:xfrm>
              <a:prstGeom prst="rect">
                <a:avLst/>
              </a:prstGeom>
              <a:blipFill>
                <a:blip r:embed="rId2"/>
                <a:stretch>
                  <a:fillRect l="-432" t="-31525" r="-345" b="-4440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2">
            <a:extLst>
              <a:ext uri="{FF2B5EF4-FFF2-40B4-BE49-F238E27FC236}">
                <a16:creationId xmlns:a16="http://schemas.microsoft.com/office/drawing/2014/main" id="{D8BF6715-55A1-3A4E-14CA-FB34A79DB17E}"/>
              </a:ext>
            </a:extLst>
          </p:cNvPr>
          <p:cNvGrpSpPr/>
          <p:nvPr/>
        </p:nvGrpSpPr>
        <p:grpSpPr>
          <a:xfrm>
            <a:off x="5244192" y="1479704"/>
            <a:ext cx="2655570" cy="1335024"/>
            <a:chOff x="-43563" y="3962400"/>
            <a:chExt cx="5148963" cy="2209800"/>
          </a:xfrm>
        </p:grpSpPr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95A8D9DF-598C-D96E-517A-F5B274F7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3962400"/>
              <a:ext cx="487680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" name="Line 6">
              <a:extLst>
                <a:ext uri="{FF2B5EF4-FFF2-40B4-BE49-F238E27FC236}">
                  <a16:creationId xmlns:a16="http://schemas.microsoft.com/office/drawing/2014/main" id="{F388044B-6E5F-9EDE-41DC-986606BC53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4419600"/>
              <a:ext cx="0" cy="1219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43592353-A9B5-CBF0-5999-E9EDE8749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5638800"/>
              <a:ext cx="381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21CD08AA-1AD2-7578-5E68-B36229A00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4876800"/>
              <a:ext cx="2438400" cy="7620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Box 9">
                  <a:extLst>
                    <a:ext uri="{FF2B5EF4-FFF2-40B4-BE49-F238E27FC236}">
                      <a16:creationId xmlns:a16="http://schemas.microsoft.com/office/drawing/2014/main" id="{6AB22A88-BFB3-D29F-5400-287CE1DA9F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89598" y="5632494"/>
                  <a:ext cx="381000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12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4" name="Text Box 9">
                  <a:extLst>
                    <a:ext uri="{FF2B5EF4-FFF2-40B4-BE49-F238E27FC236}">
                      <a16:creationId xmlns:a16="http://schemas.microsoft.com/office/drawing/2014/main" id="{9E633E67-E33B-42D8-BCD6-CA2DAFA56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89598" y="5632494"/>
                  <a:ext cx="381000" cy="458503"/>
                </a:xfrm>
                <a:prstGeom prst="rect">
                  <a:avLst/>
                </a:prstGeom>
                <a:blipFill>
                  <a:blip r:embed="rId5"/>
                  <a:stretch>
                    <a:fillRect l="-3125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Box 10">
                  <a:extLst>
                    <a:ext uri="{FF2B5EF4-FFF2-40B4-BE49-F238E27FC236}">
                      <a16:creationId xmlns:a16="http://schemas.microsoft.com/office/drawing/2014/main" id="{622B70AD-EC6D-5BF2-C7F8-4EB310BB3B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5882" y="5638800"/>
                  <a:ext cx="381000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2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5" name="Text Box 10">
                  <a:extLst>
                    <a:ext uri="{FF2B5EF4-FFF2-40B4-BE49-F238E27FC236}">
                      <a16:creationId xmlns:a16="http://schemas.microsoft.com/office/drawing/2014/main" id="{09E07779-581A-4890-BA67-5010D35BF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25882" y="5638800"/>
                  <a:ext cx="381000" cy="458503"/>
                </a:xfrm>
                <a:prstGeom prst="rect">
                  <a:avLst/>
                </a:prstGeom>
                <a:blipFill>
                  <a:blip r:embed="rId6"/>
                  <a:stretch>
                    <a:fillRect l="-15625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Box 11">
                  <a:extLst>
                    <a:ext uri="{FF2B5EF4-FFF2-40B4-BE49-F238E27FC236}">
                      <a16:creationId xmlns:a16="http://schemas.microsoft.com/office/drawing/2014/main" id="{D9E256EB-3892-73B0-FE08-25E1469B6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43563" y="4494932"/>
                  <a:ext cx="1110361" cy="727024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oMath>
                    </m:oMathPara>
                  </a14:m>
                  <a:endParaRPr lang="en-US" sz="12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5" name="Text Box 11">
                  <a:extLst>
                    <a:ext uri="{FF2B5EF4-FFF2-40B4-BE49-F238E27FC236}">
                      <a16:creationId xmlns:a16="http://schemas.microsoft.com/office/drawing/2014/main" id="{D9E256EB-3892-73B0-FE08-25E1469B6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43563" y="4494932"/>
                  <a:ext cx="1110361" cy="72702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Line 12">
              <a:extLst>
                <a:ext uri="{FF2B5EF4-FFF2-40B4-BE49-F238E27FC236}">
                  <a16:creationId xmlns:a16="http://schemas.microsoft.com/office/drawing/2014/main" id="{FE65B90E-51C1-7830-1C74-4AA7C2BD5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48768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35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 Box 17">
                  <a:extLst>
                    <a:ext uri="{FF2B5EF4-FFF2-40B4-BE49-F238E27FC236}">
                      <a16:creationId xmlns:a16="http://schemas.microsoft.com/office/drawing/2014/main" id="{3172155E-D51E-9A59-DE62-DAEA75B716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000" y="5562601"/>
                  <a:ext cx="381000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i="1" dirty="0">
                    <a:solidFill>
                      <a:srgbClr val="0066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18" name="Text Box 17">
                  <a:extLst>
                    <a:ext uri="{FF2B5EF4-FFF2-40B4-BE49-F238E27FC236}">
                      <a16:creationId xmlns:a16="http://schemas.microsoft.com/office/drawing/2014/main" id="{6B6F7990-8CE0-40CD-9550-580231D3E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0" y="5562601"/>
                  <a:ext cx="381000" cy="4585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 Box 18">
                  <a:extLst>
                    <a:ext uri="{FF2B5EF4-FFF2-40B4-BE49-F238E27FC236}">
                      <a16:creationId xmlns:a16="http://schemas.microsoft.com/office/drawing/2014/main" id="{D49B221E-7929-F170-321A-BA2589EFEC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00" y="3962400"/>
                  <a:ext cx="761998" cy="458503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200" i="1" dirty="0">
                    <a:solidFill>
                      <a:srgbClr val="0066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48" name="Text Box 18">
                  <a:extLst>
                    <a:ext uri="{FF2B5EF4-FFF2-40B4-BE49-F238E27FC236}">
                      <a16:creationId xmlns:a16="http://schemas.microsoft.com/office/drawing/2014/main" id="{D49B221E-7929-F170-321A-BA2589EFEC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000" y="3962400"/>
                  <a:ext cx="761998" cy="458503"/>
                </a:xfrm>
                <a:prstGeom prst="rect">
                  <a:avLst/>
                </a:prstGeom>
                <a:blipFill>
                  <a:blip r:embed="rId9"/>
                  <a:stretch>
                    <a:fillRect l="-12500" b="-6667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4C462B93-917E-E8A7-CDE0-034F5103A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713" y="3189432"/>
                <a:ext cx="7142049" cy="894159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uniform random variable on the interval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then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200" b="0" dirty="0">
                  <a:solidFill>
                    <a:srgbClr val="008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4C462B93-917E-E8A7-CDE0-034F5103A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713" y="3189432"/>
                <a:ext cx="7142049" cy="894159"/>
              </a:xfrm>
              <a:prstGeom prst="rect">
                <a:avLst/>
              </a:prstGeom>
              <a:blipFill>
                <a:blip r:embed="rId10"/>
                <a:stretch>
                  <a:fillRect l="-341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CC62400-EFB9-40C5-A928-1AF9A62459AB}"/>
                  </a:ext>
                </a:extLst>
              </p14:cNvPr>
              <p14:cNvContentPartPr/>
              <p14:nvPr/>
            </p14:nvContentPartPr>
            <p14:xfrm>
              <a:off x="7621450" y="2516510"/>
              <a:ext cx="169200" cy="180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CC62400-EFB9-40C5-A928-1AF9A62459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12450" y="2507870"/>
                <a:ext cx="1868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97C983-D40F-45AA-BAB5-585AD58D539C}"/>
                  </a:ext>
                </a:extLst>
              </p14:cNvPr>
              <p14:cNvContentPartPr/>
              <p14:nvPr/>
            </p14:nvContentPartPr>
            <p14:xfrm>
              <a:off x="1989250" y="1414190"/>
              <a:ext cx="587160" cy="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97C983-D40F-45AA-BAB5-585AD58D53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80610" y="1405190"/>
                <a:ext cx="6048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B0B70D-8922-466B-8DAA-C4ECE9D73C9E}"/>
                  </a:ext>
                </a:extLst>
              </p14:cNvPr>
              <p14:cNvContentPartPr/>
              <p14:nvPr/>
            </p14:nvContentPartPr>
            <p14:xfrm>
              <a:off x="1809610" y="1459190"/>
              <a:ext cx="375120" cy="227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B0B70D-8922-466B-8DAA-C4ECE9D73C9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00610" y="1450550"/>
                <a:ext cx="392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3FE22D-083A-4FB7-A263-EF061CC6E5AB}"/>
                  </a:ext>
                </a:extLst>
              </p14:cNvPr>
              <p14:cNvContentPartPr/>
              <p14:nvPr/>
            </p14:nvContentPartPr>
            <p14:xfrm>
              <a:off x="1380850" y="1765910"/>
              <a:ext cx="1093320" cy="18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3FE22D-083A-4FB7-A263-EF061CC6E5A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72207" y="1757253"/>
                <a:ext cx="1110966" cy="20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AE932F0-2A6A-40D0-B67D-290330DE7C66}"/>
                  </a:ext>
                </a:extLst>
              </p14:cNvPr>
              <p14:cNvContentPartPr/>
              <p14:nvPr/>
            </p14:nvContentPartPr>
            <p14:xfrm>
              <a:off x="2605570" y="1722710"/>
              <a:ext cx="68040" cy="129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AE932F0-2A6A-40D0-B67D-290330DE7C6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96570" y="1713710"/>
                <a:ext cx="856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58E582D-E597-4A84-8CE6-F7A4EE50F3C0}"/>
                  </a:ext>
                </a:extLst>
              </p14:cNvPr>
              <p14:cNvContentPartPr/>
              <p14:nvPr/>
            </p14:nvContentPartPr>
            <p14:xfrm>
              <a:off x="2723650" y="1809110"/>
              <a:ext cx="14040" cy="54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58E582D-E597-4A84-8CE6-F7A4EE50F3C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14650" y="1800110"/>
                <a:ext cx="316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AE94A3-276D-4FE2-8431-F6089556FF9D}"/>
                  </a:ext>
                </a:extLst>
              </p14:cNvPr>
              <p14:cNvContentPartPr/>
              <p14:nvPr/>
            </p14:nvContentPartPr>
            <p14:xfrm>
              <a:off x="2727970" y="1766990"/>
              <a:ext cx="5040" cy="6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AE94A3-276D-4FE2-8431-F6089556FF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19330" y="1758350"/>
                <a:ext cx="22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0C45A84-71D8-40AE-9CBE-F17C2059BAD1}"/>
                  </a:ext>
                </a:extLst>
              </p14:cNvPr>
              <p14:cNvContentPartPr/>
              <p14:nvPr/>
            </p14:nvContentPartPr>
            <p14:xfrm>
              <a:off x="2806810" y="1761230"/>
              <a:ext cx="54000" cy="93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0C45A84-71D8-40AE-9CBE-F17C2059BAD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97810" y="1752590"/>
                <a:ext cx="71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291183-02DF-49AF-A904-A06863DC1771}"/>
                  </a:ext>
                </a:extLst>
              </p14:cNvPr>
              <p14:cNvContentPartPr/>
              <p14:nvPr/>
            </p14:nvContentPartPr>
            <p14:xfrm>
              <a:off x="2916970" y="1755110"/>
              <a:ext cx="38520" cy="82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291183-02DF-49AF-A904-A06863DC17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08330" y="1746110"/>
                <a:ext cx="561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4076" name="Ink 344075">
                <a:extLst>
                  <a:ext uri="{FF2B5EF4-FFF2-40B4-BE49-F238E27FC236}">
                    <a16:creationId xmlns:a16="http://schemas.microsoft.com/office/drawing/2014/main" id="{37CFF164-B546-4DF0-8EAA-49ACE953746A}"/>
                  </a:ext>
                </a:extLst>
              </p14:cNvPr>
              <p14:cNvContentPartPr/>
              <p14:nvPr/>
            </p14:nvContentPartPr>
            <p14:xfrm>
              <a:off x="3028210" y="1850510"/>
              <a:ext cx="12600" cy="5400"/>
            </p14:xfrm>
          </p:contentPart>
        </mc:Choice>
        <mc:Fallback xmlns="">
          <p:pic>
            <p:nvPicPr>
              <p:cNvPr id="344076" name="Ink 344075">
                <a:extLst>
                  <a:ext uri="{FF2B5EF4-FFF2-40B4-BE49-F238E27FC236}">
                    <a16:creationId xmlns:a16="http://schemas.microsoft.com/office/drawing/2014/main" id="{37CFF164-B546-4DF0-8EAA-49ACE95374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19570" y="1841870"/>
                <a:ext cx="30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4088" name="Ink 344087">
                <a:extLst>
                  <a:ext uri="{FF2B5EF4-FFF2-40B4-BE49-F238E27FC236}">
                    <a16:creationId xmlns:a16="http://schemas.microsoft.com/office/drawing/2014/main" id="{269F9A80-5C68-4C36-8B81-1173AD201A5E}"/>
                  </a:ext>
                </a:extLst>
              </p14:cNvPr>
              <p14:cNvContentPartPr/>
              <p14:nvPr/>
            </p14:nvContentPartPr>
            <p14:xfrm>
              <a:off x="5515810" y="163550"/>
              <a:ext cx="1166040" cy="619920"/>
            </p14:xfrm>
          </p:contentPart>
        </mc:Choice>
        <mc:Fallback xmlns="">
          <p:pic>
            <p:nvPicPr>
              <p:cNvPr id="344088" name="Ink 344087">
                <a:extLst>
                  <a:ext uri="{FF2B5EF4-FFF2-40B4-BE49-F238E27FC236}">
                    <a16:creationId xmlns:a16="http://schemas.microsoft.com/office/drawing/2014/main" id="{269F9A80-5C68-4C36-8B81-1173AD201A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07170" y="154550"/>
                <a:ext cx="118368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4089" name="Ink 344088">
                <a:extLst>
                  <a:ext uri="{FF2B5EF4-FFF2-40B4-BE49-F238E27FC236}">
                    <a16:creationId xmlns:a16="http://schemas.microsoft.com/office/drawing/2014/main" id="{2940B343-944A-4762-BD64-3A3927E04856}"/>
                  </a:ext>
                </a:extLst>
              </p14:cNvPr>
              <p14:cNvContentPartPr/>
              <p14:nvPr/>
            </p14:nvContentPartPr>
            <p14:xfrm>
              <a:off x="6792730" y="554150"/>
              <a:ext cx="142560" cy="22680"/>
            </p14:xfrm>
          </p:contentPart>
        </mc:Choice>
        <mc:Fallback xmlns="">
          <p:pic>
            <p:nvPicPr>
              <p:cNvPr id="344089" name="Ink 344088">
                <a:extLst>
                  <a:ext uri="{FF2B5EF4-FFF2-40B4-BE49-F238E27FC236}">
                    <a16:creationId xmlns:a16="http://schemas.microsoft.com/office/drawing/2014/main" id="{2940B343-944A-4762-BD64-3A3927E0485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83730" y="545510"/>
                <a:ext cx="160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4090" name="Ink 344089">
                <a:extLst>
                  <a:ext uri="{FF2B5EF4-FFF2-40B4-BE49-F238E27FC236}">
                    <a16:creationId xmlns:a16="http://schemas.microsoft.com/office/drawing/2014/main" id="{EAC08D93-E284-4C49-87B4-8154EE60CA03}"/>
                  </a:ext>
                </a:extLst>
              </p14:cNvPr>
              <p14:cNvContentPartPr/>
              <p14:nvPr/>
            </p14:nvContentPartPr>
            <p14:xfrm>
              <a:off x="6777610" y="514190"/>
              <a:ext cx="168480" cy="1800"/>
            </p14:xfrm>
          </p:contentPart>
        </mc:Choice>
        <mc:Fallback xmlns="">
          <p:pic>
            <p:nvPicPr>
              <p:cNvPr id="344090" name="Ink 344089">
                <a:extLst>
                  <a:ext uri="{FF2B5EF4-FFF2-40B4-BE49-F238E27FC236}">
                    <a16:creationId xmlns:a16="http://schemas.microsoft.com/office/drawing/2014/main" id="{EAC08D93-E284-4C49-87B4-8154EE60CA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68970" y="505190"/>
                <a:ext cx="1861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4091" name="Ink 344090">
                <a:extLst>
                  <a:ext uri="{FF2B5EF4-FFF2-40B4-BE49-F238E27FC236}">
                    <a16:creationId xmlns:a16="http://schemas.microsoft.com/office/drawing/2014/main" id="{F7CB26A8-3826-4E29-A90D-9AE29C323CAE}"/>
                  </a:ext>
                </a:extLst>
              </p14:cNvPr>
              <p14:cNvContentPartPr/>
              <p14:nvPr/>
            </p14:nvContentPartPr>
            <p14:xfrm>
              <a:off x="7113490" y="417350"/>
              <a:ext cx="122400" cy="122760"/>
            </p14:xfrm>
          </p:contentPart>
        </mc:Choice>
        <mc:Fallback xmlns="">
          <p:pic>
            <p:nvPicPr>
              <p:cNvPr id="344091" name="Ink 344090">
                <a:extLst>
                  <a:ext uri="{FF2B5EF4-FFF2-40B4-BE49-F238E27FC236}">
                    <a16:creationId xmlns:a16="http://schemas.microsoft.com/office/drawing/2014/main" id="{F7CB26A8-3826-4E29-A90D-9AE29C323C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04490" y="408350"/>
                <a:ext cx="140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4092" name="Ink 344091">
                <a:extLst>
                  <a:ext uri="{FF2B5EF4-FFF2-40B4-BE49-F238E27FC236}">
                    <a16:creationId xmlns:a16="http://schemas.microsoft.com/office/drawing/2014/main" id="{A3500D47-76D9-4CCE-BC8D-6B31D1C39682}"/>
                  </a:ext>
                </a:extLst>
              </p14:cNvPr>
              <p14:cNvContentPartPr/>
              <p14:nvPr/>
            </p14:nvContentPartPr>
            <p14:xfrm>
              <a:off x="7364050" y="509150"/>
              <a:ext cx="146520" cy="5400"/>
            </p14:xfrm>
          </p:contentPart>
        </mc:Choice>
        <mc:Fallback xmlns="">
          <p:pic>
            <p:nvPicPr>
              <p:cNvPr id="344092" name="Ink 344091">
                <a:extLst>
                  <a:ext uri="{FF2B5EF4-FFF2-40B4-BE49-F238E27FC236}">
                    <a16:creationId xmlns:a16="http://schemas.microsoft.com/office/drawing/2014/main" id="{A3500D47-76D9-4CCE-BC8D-6B31D1C3968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55050" y="500510"/>
                <a:ext cx="164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4095" name="Ink 344094">
                <a:extLst>
                  <a:ext uri="{FF2B5EF4-FFF2-40B4-BE49-F238E27FC236}">
                    <a16:creationId xmlns:a16="http://schemas.microsoft.com/office/drawing/2014/main" id="{7B577DB1-4A3D-4859-969A-88D0AA43051A}"/>
                  </a:ext>
                </a:extLst>
              </p14:cNvPr>
              <p14:cNvContentPartPr/>
              <p14:nvPr/>
            </p14:nvContentPartPr>
            <p14:xfrm>
              <a:off x="7635490" y="389630"/>
              <a:ext cx="127080" cy="220680"/>
            </p14:xfrm>
          </p:contentPart>
        </mc:Choice>
        <mc:Fallback xmlns="">
          <p:pic>
            <p:nvPicPr>
              <p:cNvPr id="344095" name="Ink 344094">
                <a:extLst>
                  <a:ext uri="{FF2B5EF4-FFF2-40B4-BE49-F238E27FC236}">
                    <a16:creationId xmlns:a16="http://schemas.microsoft.com/office/drawing/2014/main" id="{7B577DB1-4A3D-4859-969A-88D0AA43051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26825" y="380990"/>
                <a:ext cx="14477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FE53C2-3E1C-4693-B4B4-DF402A4E3133}"/>
                  </a:ext>
                </a:extLst>
              </p14:cNvPr>
              <p14:cNvContentPartPr/>
              <p14:nvPr/>
            </p14:nvContentPartPr>
            <p14:xfrm>
              <a:off x="6817210" y="1822430"/>
              <a:ext cx="36360" cy="824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FE53C2-3E1C-4693-B4B4-DF402A4E313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808570" y="1813790"/>
                <a:ext cx="5400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7592027-3BDB-4E36-9588-B4873DC336C8}"/>
                  </a:ext>
                </a:extLst>
              </p14:cNvPr>
              <p14:cNvContentPartPr/>
              <p14:nvPr/>
            </p14:nvContentPartPr>
            <p14:xfrm>
              <a:off x="7506250" y="270191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7592027-3BDB-4E36-9588-B4873DC336C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97250" y="2692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E05C3C9-102F-459A-AFA9-A002DC0A163F}"/>
                  </a:ext>
                </a:extLst>
              </p14:cNvPr>
              <p14:cNvContentPartPr/>
              <p14:nvPr/>
            </p14:nvContentPartPr>
            <p14:xfrm>
              <a:off x="6329410" y="2666990"/>
              <a:ext cx="23760" cy="2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E05C3C9-102F-459A-AFA9-A002DC0A163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20410" y="2658350"/>
                <a:ext cx="414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F63CD8F-A989-4F7D-9448-C36E33E15427}"/>
                  </a:ext>
                </a:extLst>
              </p14:cNvPr>
              <p14:cNvContentPartPr/>
              <p14:nvPr/>
            </p14:nvContentPartPr>
            <p14:xfrm>
              <a:off x="6755650" y="2712710"/>
              <a:ext cx="282960" cy="230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F63CD8F-A989-4F7D-9448-C36E33E1542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46650" y="2703710"/>
                <a:ext cx="300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4300" name="Ink 344299">
                <a:extLst>
                  <a:ext uri="{FF2B5EF4-FFF2-40B4-BE49-F238E27FC236}">
                    <a16:creationId xmlns:a16="http://schemas.microsoft.com/office/drawing/2014/main" id="{2168C813-6B2A-45AA-A9EB-E811D36AE149}"/>
                  </a:ext>
                </a:extLst>
              </p14:cNvPr>
              <p14:cNvContentPartPr/>
              <p14:nvPr/>
            </p14:nvContentPartPr>
            <p14:xfrm>
              <a:off x="408850" y="3291590"/>
              <a:ext cx="8171640" cy="1813320"/>
            </p14:xfrm>
          </p:contentPart>
        </mc:Choice>
        <mc:Fallback xmlns="">
          <p:pic>
            <p:nvPicPr>
              <p:cNvPr id="344300" name="Ink 344299">
                <a:extLst>
                  <a:ext uri="{FF2B5EF4-FFF2-40B4-BE49-F238E27FC236}">
                    <a16:creationId xmlns:a16="http://schemas.microsoft.com/office/drawing/2014/main" id="{2168C813-6B2A-45AA-A9EB-E811D36AE14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00210" y="3282590"/>
                <a:ext cx="8189281" cy="18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762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Uniform Mean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34C029-221D-51EF-8CA6-CC8EA3FED2EE}"/>
                  </a:ext>
                </a:extLst>
              </p:cNvPr>
              <p:cNvSpPr txBox="1"/>
              <p:nvPr/>
            </p:nvSpPr>
            <p:spPr>
              <a:xfrm>
                <a:off x="492033" y="1237638"/>
                <a:ext cx="7192089" cy="2454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2(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8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</a:endParaRP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endParaRPr lang="en-US" sz="1200" b="0" i="1" dirty="0">
                  <a:solidFill>
                    <a:srgbClr val="008000"/>
                  </a:solidFill>
                </a:endParaRP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34C029-221D-51EF-8CA6-CC8EA3FED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33" y="1237638"/>
                <a:ext cx="7192089" cy="2454262"/>
              </a:xfrm>
              <a:prstGeom prst="rect">
                <a:avLst/>
              </a:prstGeom>
              <a:blipFill>
                <a:blip r:embed="rId2"/>
                <a:stretch>
                  <a:fillRect t="-20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578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681990" y="1257300"/>
                <a:ext cx="7229857" cy="110799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be a random variable from a uniform distribution over the range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. </a:t>
                </a:r>
              </a:p>
              <a:p>
                <a:pPr marL="300038" indent="-300038">
                  <a:spcBef>
                    <a:spcPct val="50000"/>
                  </a:spcBef>
                  <a:buFontTx/>
                  <a:buAutoNum type="roman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Write the probability distribution. </a:t>
                </a:r>
              </a:p>
              <a:p>
                <a:pPr marL="300038" indent="-300038">
                  <a:spcBef>
                    <a:spcPct val="50000"/>
                  </a:spcBef>
                  <a:buFontTx/>
                  <a:buAutoNum type="roman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Find the mean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.</a:t>
                </a:r>
              </a:p>
              <a:p>
                <a:pPr marL="300038" indent="-300038">
                  <a:spcBef>
                    <a:spcPct val="50000"/>
                  </a:spcBef>
                  <a:buFontTx/>
                  <a:buAutoNum type="roman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What is the probability that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takes a value between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?</a:t>
                </a:r>
              </a:p>
            </p:txBody>
          </p:sp>
        </mc:Choice>
        <mc:Fallback xmlns="">
          <p:sp>
            <p:nvSpPr>
              <p:cNvPr id="4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90" y="1257300"/>
                <a:ext cx="7229857" cy="1107996"/>
              </a:xfrm>
              <a:prstGeom prst="rect">
                <a:avLst/>
              </a:prstGeom>
              <a:blipFill>
                <a:blip r:embed="rId2"/>
                <a:stretch>
                  <a:fillRect l="-84" b="-3846"/>
                </a:stretch>
              </a:blip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A6B5B9-63DB-4C8F-91AC-B7EB300C5244}"/>
                  </a:ext>
                </a:extLst>
              </p14:cNvPr>
              <p14:cNvContentPartPr/>
              <p14:nvPr/>
            </p14:nvContentPartPr>
            <p14:xfrm>
              <a:off x="8691730" y="1642790"/>
              <a:ext cx="86040" cy="12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A6B5B9-63DB-4C8F-91AC-B7EB300C52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2730" y="1634150"/>
                <a:ext cx="1036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1AD260-6EFA-4E5F-874E-676A373E93A6}"/>
                  </a:ext>
                </a:extLst>
              </p14:cNvPr>
              <p14:cNvContentPartPr/>
              <p14:nvPr/>
            </p14:nvContentPartPr>
            <p14:xfrm>
              <a:off x="5657650" y="955190"/>
              <a:ext cx="289440" cy="18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1AD260-6EFA-4E5F-874E-676A373E93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8999" y="946550"/>
                <a:ext cx="307102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7F8BAF-D3A8-4921-8168-10AF1CB97583}"/>
                  </a:ext>
                </a:extLst>
              </p14:cNvPr>
              <p14:cNvContentPartPr/>
              <p14:nvPr/>
            </p14:nvContentPartPr>
            <p14:xfrm>
              <a:off x="6243370" y="971390"/>
              <a:ext cx="231840" cy="127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7F8BAF-D3A8-4921-8168-10AF1CB975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34730" y="962750"/>
                <a:ext cx="2494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116211A-F107-4509-ABF1-57D8CC4D9FB6}"/>
                  </a:ext>
                </a:extLst>
              </p14:cNvPr>
              <p14:cNvContentPartPr/>
              <p14:nvPr/>
            </p14:nvContentPartPr>
            <p14:xfrm>
              <a:off x="6032050" y="1083350"/>
              <a:ext cx="70920" cy="38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116211A-F107-4509-ABF1-57D8CC4D9F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23410" y="1074628"/>
                <a:ext cx="88560" cy="55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F57FBB2-6AAB-49E6-BD30-71B430E7AB21}"/>
                  </a:ext>
                </a:extLst>
              </p14:cNvPr>
              <p14:cNvContentPartPr/>
              <p14:nvPr/>
            </p14:nvContentPartPr>
            <p14:xfrm>
              <a:off x="6059410" y="1373150"/>
              <a:ext cx="82080" cy="35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F57FBB2-6AAB-49E6-BD30-71B430E7AB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50770" y="1364510"/>
                <a:ext cx="99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D20076F-82E8-4138-B047-2657D2EBF103}"/>
                  </a:ext>
                </a:extLst>
              </p14:cNvPr>
              <p14:cNvContentPartPr/>
              <p14:nvPr/>
            </p14:nvContentPartPr>
            <p14:xfrm>
              <a:off x="6295930" y="1448030"/>
              <a:ext cx="95040" cy="110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D20076F-82E8-4138-B047-2657D2EBF1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87290" y="1439390"/>
                <a:ext cx="1126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C78A1C4-D5DF-406B-8962-7AB191405D17}"/>
                  </a:ext>
                </a:extLst>
              </p14:cNvPr>
              <p14:cNvContentPartPr/>
              <p14:nvPr/>
            </p14:nvContentPartPr>
            <p14:xfrm>
              <a:off x="6273970" y="1152830"/>
              <a:ext cx="307440" cy="252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C78A1C4-D5DF-406B-8962-7AB191405D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4970" y="1143843"/>
                <a:ext cx="325080" cy="2703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1930B48-1C27-4533-B3E6-8BE04F148424}"/>
                  </a:ext>
                </a:extLst>
              </p14:cNvPr>
              <p14:cNvContentPartPr/>
              <p14:nvPr/>
            </p14:nvContentPartPr>
            <p14:xfrm>
              <a:off x="1084930" y="2694710"/>
              <a:ext cx="228240" cy="175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1930B48-1C27-4533-B3E6-8BE04F1484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75930" y="2686070"/>
                <a:ext cx="2458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6962" name="Ink 296961">
                <a:extLst>
                  <a:ext uri="{FF2B5EF4-FFF2-40B4-BE49-F238E27FC236}">
                    <a16:creationId xmlns:a16="http://schemas.microsoft.com/office/drawing/2014/main" id="{92527874-4F5F-4B4F-98D5-216FA60A7D18}"/>
                  </a:ext>
                </a:extLst>
              </p14:cNvPr>
              <p14:cNvContentPartPr/>
              <p14:nvPr/>
            </p14:nvContentPartPr>
            <p14:xfrm>
              <a:off x="1614850" y="2684630"/>
              <a:ext cx="417240" cy="290160"/>
            </p14:xfrm>
          </p:contentPart>
        </mc:Choice>
        <mc:Fallback xmlns="">
          <p:pic>
            <p:nvPicPr>
              <p:cNvPr id="296962" name="Ink 296961">
                <a:extLst>
                  <a:ext uri="{FF2B5EF4-FFF2-40B4-BE49-F238E27FC236}">
                    <a16:creationId xmlns:a16="http://schemas.microsoft.com/office/drawing/2014/main" id="{92527874-4F5F-4B4F-98D5-216FA60A7D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05850" y="2675990"/>
                <a:ext cx="4348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6963" name="Ink 296962">
                <a:extLst>
                  <a:ext uri="{FF2B5EF4-FFF2-40B4-BE49-F238E27FC236}">
                    <a16:creationId xmlns:a16="http://schemas.microsoft.com/office/drawing/2014/main" id="{C8F39BC7-0ADB-4511-BDF2-3C8109F0AB1F}"/>
                  </a:ext>
                </a:extLst>
              </p14:cNvPr>
              <p14:cNvContentPartPr/>
              <p14:nvPr/>
            </p14:nvContentPartPr>
            <p14:xfrm>
              <a:off x="2156650" y="2883710"/>
              <a:ext cx="68040" cy="5040"/>
            </p14:xfrm>
          </p:contentPart>
        </mc:Choice>
        <mc:Fallback xmlns="">
          <p:pic>
            <p:nvPicPr>
              <p:cNvPr id="296963" name="Ink 296962">
                <a:extLst>
                  <a:ext uri="{FF2B5EF4-FFF2-40B4-BE49-F238E27FC236}">
                    <a16:creationId xmlns:a16="http://schemas.microsoft.com/office/drawing/2014/main" id="{C8F39BC7-0ADB-4511-BDF2-3C8109F0AB1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47650" y="2875070"/>
                <a:ext cx="856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6965" name="Ink 296964">
                <a:extLst>
                  <a:ext uri="{FF2B5EF4-FFF2-40B4-BE49-F238E27FC236}">
                    <a16:creationId xmlns:a16="http://schemas.microsoft.com/office/drawing/2014/main" id="{DD24D95E-828A-47D4-A833-14256C38D7E8}"/>
                  </a:ext>
                </a:extLst>
              </p14:cNvPr>
              <p14:cNvContentPartPr/>
              <p14:nvPr/>
            </p14:nvContentPartPr>
            <p14:xfrm>
              <a:off x="2139370" y="2841230"/>
              <a:ext cx="100800" cy="1800"/>
            </p14:xfrm>
          </p:contentPart>
        </mc:Choice>
        <mc:Fallback xmlns="">
          <p:pic>
            <p:nvPicPr>
              <p:cNvPr id="296965" name="Ink 296964">
                <a:extLst>
                  <a:ext uri="{FF2B5EF4-FFF2-40B4-BE49-F238E27FC236}">
                    <a16:creationId xmlns:a16="http://schemas.microsoft.com/office/drawing/2014/main" id="{DD24D95E-828A-47D4-A833-14256C38D7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30370" y="2832230"/>
                <a:ext cx="118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6968" name="Ink 296967">
                <a:extLst>
                  <a:ext uri="{FF2B5EF4-FFF2-40B4-BE49-F238E27FC236}">
                    <a16:creationId xmlns:a16="http://schemas.microsoft.com/office/drawing/2014/main" id="{92466684-1BAF-4C29-80BA-D13275F0326B}"/>
                  </a:ext>
                </a:extLst>
              </p14:cNvPr>
              <p14:cNvContentPartPr/>
              <p14:nvPr/>
            </p14:nvContentPartPr>
            <p14:xfrm>
              <a:off x="2386690" y="2711990"/>
              <a:ext cx="102600" cy="163800"/>
            </p14:xfrm>
          </p:contentPart>
        </mc:Choice>
        <mc:Fallback xmlns="">
          <p:pic>
            <p:nvPicPr>
              <p:cNvPr id="296968" name="Ink 296967">
                <a:extLst>
                  <a:ext uri="{FF2B5EF4-FFF2-40B4-BE49-F238E27FC236}">
                    <a16:creationId xmlns:a16="http://schemas.microsoft.com/office/drawing/2014/main" id="{92466684-1BAF-4C29-80BA-D13275F0326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78050" y="2702990"/>
                <a:ext cx="1202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6980" name="Ink 296979">
                <a:extLst>
                  <a:ext uri="{FF2B5EF4-FFF2-40B4-BE49-F238E27FC236}">
                    <a16:creationId xmlns:a16="http://schemas.microsoft.com/office/drawing/2014/main" id="{D61B03BE-32C9-4895-B263-83A4D3E3C710}"/>
                  </a:ext>
                </a:extLst>
              </p14:cNvPr>
              <p14:cNvContentPartPr/>
              <p14:nvPr/>
            </p14:nvContentPartPr>
            <p14:xfrm>
              <a:off x="3168250" y="2950310"/>
              <a:ext cx="338040" cy="156240"/>
            </p14:xfrm>
          </p:contentPart>
        </mc:Choice>
        <mc:Fallback xmlns="">
          <p:pic>
            <p:nvPicPr>
              <p:cNvPr id="296980" name="Ink 296979">
                <a:extLst>
                  <a:ext uri="{FF2B5EF4-FFF2-40B4-BE49-F238E27FC236}">
                    <a16:creationId xmlns:a16="http://schemas.microsoft.com/office/drawing/2014/main" id="{D61B03BE-32C9-4895-B263-83A4D3E3C71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59601" y="2941650"/>
                <a:ext cx="355699" cy="17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6981" name="Ink 296980">
                <a:extLst>
                  <a:ext uri="{FF2B5EF4-FFF2-40B4-BE49-F238E27FC236}">
                    <a16:creationId xmlns:a16="http://schemas.microsoft.com/office/drawing/2014/main" id="{1F0E5ABB-7A2F-4C17-AFBB-D48FA40F365E}"/>
                  </a:ext>
                </a:extLst>
              </p14:cNvPr>
              <p14:cNvContentPartPr/>
              <p14:nvPr/>
            </p14:nvContentPartPr>
            <p14:xfrm>
              <a:off x="3114970" y="2747990"/>
              <a:ext cx="293400" cy="161280"/>
            </p14:xfrm>
          </p:contentPart>
        </mc:Choice>
        <mc:Fallback xmlns="">
          <p:pic>
            <p:nvPicPr>
              <p:cNvPr id="296981" name="Ink 296980">
                <a:extLst>
                  <a:ext uri="{FF2B5EF4-FFF2-40B4-BE49-F238E27FC236}">
                    <a16:creationId xmlns:a16="http://schemas.microsoft.com/office/drawing/2014/main" id="{1F0E5ABB-7A2F-4C17-AFBB-D48FA40F365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06330" y="2739010"/>
                <a:ext cx="311040" cy="178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6985" name="Ink 296984">
                <a:extLst>
                  <a:ext uri="{FF2B5EF4-FFF2-40B4-BE49-F238E27FC236}">
                    <a16:creationId xmlns:a16="http://schemas.microsoft.com/office/drawing/2014/main" id="{BCB23F32-072D-4B9A-9755-C578AA01ECEC}"/>
                  </a:ext>
                </a:extLst>
              </p14:cNvPr>
              <p14:cNvContentPartPr/>
              <p14:nvPr/>
            </p14:nvContentPartPr>
            <p14:xfrm>
              <a:off x="2556610" y="2766350"/>
              <a:ext cx="399240" cy="163800"/>
            </p14:xfrm>
          </p:contentPart>
        </mc:Choice>
        <mc:Fallback xmlns="">
          <p:pic>
            <p:nvPicPr>
              <p:cNvPr id="296985" name="Ink 296984">
                <a:extLst>
                  <a:ext uri="{FF2B5EF4-FFF2-40B4-BE49-F238E27FC236}">
                    <a16:creationId xmlns:a16="http://schemas.microsoft.com/office/drawing/2014/main" id="{BCB23F32-072D-4B9A-9755-C578AA01EC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547970" y="2757350"/>
                <a:ext cx="41688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96997" name="Ink 296996">
                <a:extLst>
                  <a:ext uri="{FF2B5EF4-FFF2-40B4-BE49-F238E27FC236}">
                    <a16:creationId xmlns:a16="http://schemas.microsoft.com/office/drawing/2014/main" id="{6066D3AC-753F-4D8C-8F3F-AF6E747CACE9}"/>
                  </a:ext>
                </a:extLst>
              </p14:cNvPr>
              <p14:cNvContentPartPr/>
              <p14:nvPr/>
            </p14:nvContentPartPr>
            <p14:xfrm>
              <a:off x="3674770" y="2920790"/>
              <a:ext cx="74160" cy="3960"/>
            </p14:xfrm>
          </p:contentPart>
        </mc:Choice>
        <mc:Fallback xmlns="">
          <p:pic>
            <p:nvPicPr>
              <p:cNvPr id="296997" name="Ink 296996">
                <a:extLst>
                  <a:ext uri="{FF2B5EF4-FFF2-40B4-BE49-F238E27FC236}">
                    <a16:creationId xmlns:a16="http://schemas.microsoft.com/office/drawing/2014/main" id="{6066D3AC-753F-4D8C-8F3F-AF6E747CACE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66130" y="2912150"/>
                <a:ext cx="918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6998" name="Ink 296997">
                <a:extLst>
                  <a:ext uri="{FF2B5EF4-FFF2-40B4-BE49-F238E27FC236}">
                    <a16:creationId xmlns:a16="http://schemas.microsoft.com/office/drawing/2014/main" id="{638D1EDB-CAAA-4CEE-AACC-BDA226984C4D}"/>
                  </a:ext>
                </a:extLst>
              </p14:cNvPr>
              <p14:cNvContentPartPr/>
              <p14:nvPr/>
            </p14:nvContentPartPr>
            <p14:xfrm>
              <a:off x="3655690" y="2881190"/>
              <a:ext cx="88560" cy="4320"/>
            </p14:xfrm>
          </p:contentPart>
        </mc:Choice>
        <mc:Fallback xmlns="">
          <p:pic>
            <p:nvPicPr>
              <p:cNvPr id="296998" name="Ink 296997">
                <a:extLst>
                  <a:ext uri="{FF2B5EF4-FFF2-40B4-BE49-F238E27FC236}">
                    <a16:creationId xmlns:a16="http://schemas.microsoft.com/office/drawing/2014/main" id="{638D1EDB-CAAA-4CEE-AACC-BDA226984C4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46690" y="2872190"/>
                <a:ext cx="1062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6999" name="Ink 296998">
                <a:extLst>
                  <a:ext uri="{FF2B5EF4-FFF2-40B4-BE49-F238E27FC236}">
                    <a16:creationId xmlns:a16="http://schemas.microsoft.com/office/drawing/2014/main" id="{7D1CD0AB-7BD8-4E81-9F02-0E0A27BE9F47}"/>
                  </a:ext>
                </a:extLst>
              </p14:cNvPr>
              <p14:cNvContentPartPr/>
              <p14:nvPr/>
            </p14:nvContentPartPr>
            <p14:xfrm>
              <a:off x="4054210" y="2719190"/>
              <a:ext cx="21600" cy="124200"/>
            </p14:xfrm>
          </p:contentPart>
        </mc:Choice>
        <mc:Fallback xmlns="">
          <p:pic>
            <p:nvPicPr>
              <p:cNvPr id="296999" name="Ink 296998">
                <a:extLst>
                  <a:ext uri="{FF2B5EF4-FFF2-40B4-BE49-F238E27FC236}">
                    <a16:creationId xmlns:a16="http://schemas.microsoft.com/office/drawing/2014/main" id="{7D1CD0AB-7BD8-4E81-9F02-0E0A27BE9F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45570" y="2710190"/>
                <a:ext cx="39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7000" name="Ink 296999">
                <a:extLst>
                  <a:ext uri="{FF2B5EF4-FFF2-40B4-BE49-F238E27FC236}">
                    <a16:creationId xmlns:a16="http://schemas.microsoft.com/office/drawing/2014/main" id="{EA26F1B8-7F4C-4485-A06E-7130A763E0E6}"/>
                  </a:ext>
                </a:extLst>
              </p14:cNvPr>
              <p14:cNvContentPartPr/>
              <p14:nvPr/>
            </p14:nvContentPartPr>
            <p14:xfrm>
              <a:off x="3924610" y="2883710"/>
              <a:ext cx="286200" cy="5760"/>
            </p14:xfrm>
          </p:contentPart>
        </mc:Choice>
        <mc:Fallback xmlns="">
          <p:pic>
            <p:nvPicPr>
              <p:cNvPr id="297000" name="Ink 296999">
                <a:extLst>
                  <a:ext uri="{FF2B5EF4-FFF2-40B4-BE49-F238E27FC236}">
                    <a16:creationId xmlns:a16="http://schemas.microsoft.com/office/drawing/2014/main" id="{EA26F1B8-7F4C-4485-A06E-7130A763E0E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15970" y="2875070"/>
                <a:ext cx="3038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7001" name="Ink 297000">
                <a:extLst>
                  <a:ext uri="{FF2B5EF4-FFF2-40B4-BE49-F238E27FC236}">
                    <a16:creationId xmlns:a16="http://schemas.microsoft.com/office/drawing/2014/main" id="{FB97BAB1-9A84-49E4-8EA0-89CB92D59ABE}"/>
                  </a:ext>
                </a:extLst>
              </p14:cNvPr>
              <p14:cNvContentPartPr/>
              <p14:nvPr/>
            </p14:nvContentPartPr>
            <p14:xfrm>
              <a:off x="3932890" y="2958590"/>
              <a:ext cx="63720" cy="82800"/>
            </p14:xfrm>
          </p:contentPart>
        </mc:Choice>
        <mc:Fallback xmlns="">
          <p:pic>
            <p:nvPicPr>
              <p:cNvPr id="297001" name="Ink 297000">
                <a:extLst>
                  <a:ext uri="{FF2B5EF4-FFF2-40B4-BE49-F238E27FC236}">
                    <a16:creationId xmlns:a16="http://schemas.microsoft.com/office/drawing/2014/main" id="{FB97BAB1-9A84-49E4-8EA0-89CB92D59A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23890" y="2949590"/>
                <a:ext cx="813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97002" name="Ink 297001">
                <a:extLst>
                  <a:ext uri="{FF2B5EF4-FFF2-40B4-BE49-F238E27FC236}">
                    <a16:creationId xmlns:a16="http://schemas.microsoft.com/office/drawing/2014/main" id="{3FA7F6DB-2C5E-4841-9448-81B956C2B3D1}"/>
                  </a:ext>
                </a:extLst>
              </p14:cNvPr>
              <p14:cNvContentPartPr/>
              <p14:nvPr/>
            </p14:nvContentPartPr>
            <p14:xfrm>
              <a:off x="4049170" y="3026270"/>
              <a:ext cx="93240" cy="11160"/>
            </p14:xfrm>
          </p:contentPart>
        </mc:Choice>
        <mc:Fallback xmlns="">
          <p:pic>
            <p:nvPicPr>
              <p:cNvPr id="297002" name="Ink 297001">
                <a:extLst>
                  <a:ext uri="{FF2B5EF4-FFF2-40B4-BE49-F238E27FC236}">
                    <a16:creationId xmlns:a16="http://schemas.microsoft.com/office/drawing/2014/main" id="{3FA7F6DB-2C5E-4841-9448-81B956C2B3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40170" y="3017630"/>
                <a:ext cx="1108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7003" name="Ink 297002">
                <a:extLst>
                  <a:ext uri="{FF2B5EF4-FFF2-40B4-BE49-F238E27FC236}">
                    <a16:creationId xmlns:a16="http://schemas.microsoft.com/office/drawing/2014/main" id="{9FB25355-E6C4-4865-8BE0-2BAC72AB3B6C}"/>
                  </a:ext>
                </a:extLst>
              </p14:cNvPr>
              <p14:cNvContentPartPr/>
              <p14:nvPr/>
            </p14:nvContentPartPr>
            <p14:xfrm>
              <a:off x="4229890" y="2987030"/>
              <a:ext cx="86760" cy="78840"/>
            </p14:xfrm>
          </p:contentPart>
        </mc:Choice>
        <mc:Fallback xmlns="">
          <p:pic>
            <p:nvPicPr>
              <p:cNvPr id="297003" name="Ink 297002">
                <a:extLst>
                  <a:ext uri="{FF2B5EF4-FFF2-40B4-BE49-F238E27FC236}">
                    <a16:creationId xmlns:a16="http://schemas.microsoft.com/office/drawing/2014/main" id="{9FB25355-E6C4-4865-8BE0-2BAC72AB3B6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21250" y="2978030"/>
                <a:ext cx="104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7004" name="Ink 297003">
                <a:extLst>
                  <a:ext uri="{FF2B5EF4-FFF2-40B4-BE49-F238E27FC236}">
                    <a16:creationId xmlns:a16="http://schemas.microsoft.com/office/drawing/2014/main" id="{69D7E4A0-FEA5-4C35-B932-C379F1F0F207}"/>
                  </a:ext>
                </a:extLst>
              </p14:cNvPr>
              <p14:cNvContentPartPr/>
              <p14:nvPr/>
            </p14:nvContentPartPr>
            <p14:xfrm>
              <a:off x="4423570" y="2931230"/>
              <a:ext cx="66960" cy="6840"/>
            </p14:xfrm>
          </p:contentPart>
        </mc:Choice>
        <mc:Fallback xmlns="">
          <p:pic>
            <p:nvPicPr>
              <p:cNvPr id="297004" name="Ink 297003">
                <a:extLst>
                  <a:ext uri="{FF2B5EF4-FFF2-40B4-BE49-F238E27FC236}">
                    <a16:creationId xmlns:a16="http://schemas.microsoft.com/office/drawing/2014/main" id="{69D7E4A0-FEA5-4C35-B932-C379F1F0F20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14570" y="2922590"/>
                <a:ext cx="84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7005" name="Ink 297004">
                <a:extLst>
                  <a:ext uri="{FF2B5EF4-FFF2-40B4-BE49-F238E27FC236}">
                    <a16:creationId xmlns:a16="http://schemas.microsoft.com/office/drawing/2014/main" id="{95026F08-C9F6-41E1-AB41-8C60BAA4C23A}"/>
                  </a:ext>
                </a:extLst>
              </p14:cNvPr>
              <p14:cNvContentPartPr/>
              <p14:nvPr/>
            </p14:nvContentPartPr>
            <p14:xfrm>
              <a:off x="4396930" y="2890910"/>
              <a:ext cx="92880" cy="9720"/>
            </p14:xfrm>
          </p:contentPart>
        </mc:Choice>
        <mc:Fallback xmlns="">
          <p:pic>
            <p:nvPicPr>
              <p:cNvPr id="297005" name="Ink 297004">
                <a:extLst>
                  <a:ext uri="{FF2B5EF4-FFF2-40B4-BE49-F238E27FC236}">
                    <a16:creationId xmlns:a16="http://schemas.microsoft.com/office/drawing/2014/main" id="{95026F08-C9F6-41E1-AB41-8C60BAA4C2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88290" y="2881910"/>
                <a:ext cx="110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7006" name="Ink 297005">
                <a:extLst>
                  <a:ext uri="{FF2B5EF4-FFF2-40B4-BE49-F238E27FC236}">
                    <a16:creationId xmlns:a16="http://schemas.microsoft.com/office/drawing/2014/main" id="{9FAD8321-0B7F-4CAC-8369-4B5EE9B9756F}"/>
                  </a:ext>
                </a:extLst>
              </p14:cNvPr>
              <p14:cNvContentPartPr/>
              <p14:nvPr/>
            </p14:nvContentPartPr>
            <p14:xfrm>
              <a:off x="4702210" y="2762750"/>
              <a:ext cx="33840" cy="113760"/>
            </p14:xfrm>
          </p:contentPart>
        </mc:Choice>
        <mc:Fallback xmlns="">
          <p:pic>
            <p:nvPicPr>
              <p:cNvPr id="297006" name="Ink 297005">
                <a:extLst>
                  <a:ext uri="{FF2B5EF4-FFF2-40B4-BE49-F238E27FC236}">
                    <a16:creationId xmlns:a16="http://schemas.microsoft.com/office/drawing/2014/main" id="{9FAD8321-0B7F-4CAC-8369-4B5EE9B9756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93570" y="2753750"/>
                <a:ext cx="514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7007" name="Ink 297006">
                <a:extLst>
                  <a:ext uri="{FF2B5EF4-FFF2-40B4-BE49-F238E27FC236}">
                    <a16:creationId xmlns:a16="http://schemas.microsoft.com/office/drawing/2014/main" id="{825B7027-4FB0-4E18-B74D-6C2F75BB7BAF}"/>
                  </a:ext>
                </a:extLst>
              </p14:cNvPr>
              <p14:cNvContentPartPr/>
              <p14:nvPr/>
            </p14:nvContentPartPr>
            <p14:xfrm>
              <a:off x="4643530" y="2903870"/>
              <a:ext cx="177480" cy="4320"/>
            </p14:xfrm>
          </p:contentPart>
        </mc:Choice>
        <mc:Fallback xmlns="">
          <p:pic>
            <p:nvPicPr>
              <p:cNvPr id="297007" name="Ink 297006">
                <a:extLst>
                  <a:ext uri="{FF2B5EF4-FFF2-40B4-BE49-F238E27FC236}">
                    <a16:creationId xmlns:a16="http://schemas.microsoft.com/office/drawing/2014/main" id="{825B7027-4FB0-4E18-B74D-6C2F75BB7B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34530" y="2894870"/>
                <a:ext cx="195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97008" name="Ink 297007">
                <a:extLst>
                  <a:ext uri="{FF2B5EF4-FFF2-40B4-BE49-F238E27FC236}">
                    <a16:creationId xmlns:a16="http://schemas.microsoft.com/office/drawing/2014/main" id="{C8B40241-1B24-4F5B-B243-136D416828C5}"/>
                  </a:ext>
                </a:extLst>
              </p14:cNvPr>
              <p14:cNvContentPartPr/>
              <p14:nvPr/>
            </p14:nvContentPartPr>
            <p14:xfrm>
              <a:off x="4691410" y="2951030"/>
              <a:ext cx="89640" cy="135720"/>
            </p14:xfrm>
          </p:contentPart>
        </mc:Choice>
        <mc:Fallback xmlns="">
          <p:pic>
            <p:nvPicPr>
              <p:cNvPr id="297008" name="Ink 297007">
                <a:extLst>
                  <a:ext uri="{FF2B5EF4-FFF2-40B4-BE49-F238E27FC236}">
                    <a16:creationId xmlns:a16="http://schemas.microsoft.com/office/drawing/2014/main" id="{C8B40241-1B24-4F5B-B243-136D416828C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82410" y="2942390"/>
                <a:ext cx="1072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7016" name="Ink 297015">
                <a:extLst>
                  <a:ext uri="{FF2B5EF4-FFF2-40B4-BE49-F238E27FC236}">
                    <a16:creationId xmlns:a16="http://schemas.microsoft.com/office/drawing/2014/main" id="{8E842B65-D9C6-4A8B-BE14-1CA111A0956B}"/>
                  </a:ext>
                </a:extLst>
              </p14:cNvPr>
              <p14:cNvContentPartPr/>
              <p14:nvPr/>
            </p14:nvContentPartPr>
            <p14:xfrm>
              <a:off x="6081730" y="2876150"/>
              <a:ext cx="83520" cy="143280"/>
            </p14:xfrm>
          </p:contentPart>
        </mc:Choice>
        <mc:Fallback xmlns="">
          <p:pic>
            <p:nvPicPr>
              <p:cNvPr id="297016" name="Ink 297015">
                <a:extLst>
                  <a:ext uri="{FF2B5EF4-FFF2-40B4-BE49-F238E27FC236}">
                    <a16:creationId xmlns:a16="http://schemas.microsoft.com/office/drawing/2014/main" id="{8E842B65-D9C6-4A8B-BE14-1CA111A095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73090" y="2867510"/>
                <a:ext cx="101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97017" name="Ink 297016">
                <a:extLst>
                  <a:ext uri="{FF2B5EF4-FFF2-40B4-BE49-F238E27FC236}">
                    <a16:creationId xmlns:a16="http://schemas.microsoft.com/office/drawing/2014/main" id="{6E5B102E-4904-4124-AC5E-F6439F8D986B}"/>
                  </a:ext>
                </a:extLst>
              </p14:cNvPr>
              <p14:cNvContentPartPr/>
              <p14:nvPr/>
            </p14:nvContentPartPr>
            <p14:xfrm>
              <a:off x="5851690" y="2880470"/>
              <a:ext cx="113040" cy="147960"/>
            </p14:xfrm>
          </p:contentPart>
        </mc:Choice>
        <mc:Fallback xmlns="">
          <p:pic>
            <p:nvPicPr>
              <p:cNvPr id="297017" name="Ink 297016">
                <a:extLst>
                  <a:ext uri="{FF2B5EF4-FFF2-40B4-BE49-F238E27FC236}">
                    <a16:creationId xmlns:a16="http://schemas.microsoft.com/office/drawing/2014/main" id="{6E5B102E-4904-4124-AC5E-F6439F8D98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43050" y="2871851"/>
                <a:ext cx="130680" cy="16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7018" name="Ink 297017">
                <a:extLst>
                  <a:ext uri="{FF2B5EF4-FFF2-40B4-BE49-F238E27FC236}">
                    <a16:creationId xmlns:a16="http://schemas.microsoft.com/office/drawing/2014/main" id="{2CC83461-65C7-47BD-ADB2-FCA10615CF29}"/>
                  </a:ext>
                </a:extLst>
              </p14:cNvPr>
              <p14:cNvContentPartPr/>
              <p14:nvPr/>
            </p14:nvContentPartPr>
            <p14:xfrm>
              <a:off x="5328970" y="2830070"/>
              <a:ext cx="402480" cy="145800"/>
            </p14:xfrm>
          </p:contentPart>
        </mc:Choice>
        <mc:Fallback xmlns="">
          <p:pic>
            <p:nvPicPr>
              <p:cNvPr id="297018" name="Ink 297017">
                <a:extLst>
                  <a:ext uri="{FF2B5EF4-FFF2-40B4-BE49-F238E27FC236}">
                    <a16:creationId xmlns:a16="http://schemas.microsoft.com/office/drawing/2014/main" id="{2CC83461-65C7-47BD-ADB2-FCA10615CF2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20322" y="2821070"/>
                <a:ext cx="420136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7025" name="Ink 297024">
                <a:extLst>
                  <a:ext uri="{FF2B5EF4-FFF2-40B4-BE49-F238E27FC236}">
                    <a16:creationId xmlns:a16="http://schemas.microsoft.com/office/drawing/2014/main" id="{91A8F7C6-56DF-4711-88B0-C57AE13F1D58}"/>
                  </a:ext>
                </a:extLst>
              </p14:cNvPr>
              <p14:cNvContentPartPr/>
              <p14:nvPr/>
            </p14:nvContentPartPr>
            <p14:xfrm>
              <a:off x="1336930" y="3254510"/>
              <a:ext cx="48960" cy="138240"/>
            </p14:xfrm>
          </p:contentPart>
        </mc:Choice>
        <mc:Fallback xmlns="">
          <p:pic>
            <p:nvPicPr>
              <p:cNvPr id="297025" name="Ink 297024">
                <a:extLst>
                  <a:ext uri="{FF2B5EF4-FFF2-40B4-BE49-F238E27FC236}">
                    <a16:creationId xmlns:a16="http://schemas.microsoft.com/office/drawing/2014/main" id="{91A8F7C6-56DF-4711-88B0-C57AE13F1D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27930" y="3245510"/>
                <a:ext cx="66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7030" name="Ink 297029">
                <a:extLst>
                  <a:ext uri="{FF2B5EF4-FFF2-40B4-BE49-F238E27FC236}">
                    <a16:creationId xmlns:a16="http://schemas.microsoft.com/office/drawing/2014/main" id="{DDD1EDA2-5938-4874-B936-9003EA12B806}"/>
                  </a:ext>
                </a:extLst>
              </p14:cNvPr>
              <p14:cNvContentPartPr/>
              <p14:nvPr/>
            </p14:nvContentPartPr>
            <p14:xfrm>
              <a:off x="1806010" y="3336950"/>
              <a:ext cx="68040" cy="44640"/>
            </p14:xfrm>
          </p:contentPart>
        </mc:Choice>
        <mc:Fallback xmlns="">
          <p:pic>
            <p:nvPicPr>
              <p:cNvPr id="297030" name="Ink 297029">
                <a:extLst>
                  <a:ext uri="{FF2B5EF4-FFF2-40B4-BE49-F238E27FC236}">
                    <a16:creationId xmlns:a16="http://schemas.microsoft.com/office/drawing/2014/main" id="{DDD1EDA2-5938-4874-B936-9003EA12B8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97370" y="3328310"/>
                <a:ext cx="85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7031" name="Ink 297030">
                <a:extLst>
                  <a:ext uri="{FF2B5EF4-FFF2-40B4-BE49-F238E27FC236}">
                    <a16:creationId xmlns:a16="http://schemas.microsoft.com/office/drawing/2014/main" id="{FAA086E4-485F-46DC-ABE7-26C890874AB9}"/>
                  </a:ext>
                </a:extLst>
              </p14:cNvPr>
              <p14:cNvContentPartPr/>
              <p14:nvPr/>
            </p14:nvContentPartPr>
            <p14:xfrm>
              <a:off x="1604410" y="3249830"/>
              <a:ext cx="88200" cy="168840"/>
            </p14:xfrm>
          </p:contentPart>
        </mc:Choice>
        <mc:Fallback xmlns="">
          <p:pic>
            <p:nvPicPr>
              <p:cNvPr id="297031" name="Ink 297030">
                <a:extLst>
                  <a:ext uri="{FF2B5EF4-FFF2-40B4-BE49-F238E27FC236}">
                    <a16:creationId xmlns:a16="http://schemas.microsoft.com/office/drawing/2014/main" id="{FAA086E4-485F-46DC-ABE7-26C890874A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595770" y="3241190"/>
                <a:ext cx="1058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97032" name="Ink 297031">
                <a:extLst>
                  <a:ext uri="{FF2B5EF4-FFF2-40B4-BE49-F238E27FC236}">
                    <a16:creationId xmlns:a16="http://schemas.microsoft.com/office/drawing/2014/main" id="{BDC717B1-AEA8-4945-B83A-6DAECD3E6B0A}"/>
                  </a:ext>
                </a:extLst>
              </p14:cNvPr>
              <p14:cNvContentPartPr/>
              <p14:nvPr/>
            </p14:nvContentPartPr>
            <p14:xfrm>
              <a:off x="1093210" y="3199070"/>
              <a:ext cx="176760" cy="157680"/>
            </p14:xfrm>
          </p:contentPart>
        </mc:Choice>
        <mc:Fallback xmlns="">
          <p:pic>
            <p:nvPicPr>
              <p:cNvPr id="297032" name="Ink 297031">
                <a:extLst>
                  <a:ext uri="{FF2B5EF4-FFF2-40B4-BE49-F238E27FC236}">
                    <a16:creationId xmlns:a16="http://schemas.microsoft.com/office/drawing/2014/main" id="{BDC717B1-AEA8-4945-B83A-6DAECD3E6B0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4570" y="3190430"/>
                <a:ext cx="1944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97039" name="Ink 297038">
                <a:extLst>
                  <a:ext uri="{FF2B5EF4-FFF2-40B4-BE49-F238E27FC236}">
                    <a16:creationId xmlns:a16="http://schemas.microsoft.com/office/drawing/2014/main" id="{22D7BBBA-E419-4A00-B9E6-6FDE26CE1D2D}"/>
                  </a:ext>
                </a:extLst>
              </p14:cNvPr>
              <p14:cNvContentPartPr/>
              <p14:nvPr/>
            </p14:nvContentPartPr>
            <p14:xfrm>
              <a:off x="2217490" y="3424790"/>
              <a:ext cx="129960" cy="82440"/>
            </p14:xfrm>
          </p:contentPart>
        </mc:Choice>
        <mc:Fallback xmlns="">
          <p:pic>
            <p:nvPicPr>
              <p:cNvPr id="297039" name="Ink 297038">
                <a:extLst>
                  <a:ext uri="{FF2B5EF4-FFF2-40B4-BE49-F238E27FC236}">
                    <a16:creationId xmlns:a16="http://schemas.microsoft.com/office/drawing/2014/main" id="{22D7BBBA-E419-4A00-B9E6-6FDE26CE1D2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08850" y="3415790"/>
                <a:ext cx="147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97040" name="Ink 297039">
                <a:extLst>
                  <a:ext uri="{FF2B5EF4-FFF2-40B4-BE49-F238E27FC236}">
                    <a16:creationId xmlns:a16="http://schemas.microsoft.com/office/drawing/2014/main" id="{91F4CDB1-892E-4671-9CA3-54A08C509553}"/>
                  </a:ext>
                </a:extLst>
              </p14:cNvPr>
              <p14:cNvContentPartPr/>
              <p14:nvPr/>
            </p14:nvContentPartPr>
            <p14:xfrm>
              <a:off x="2657050" y="3442790"/>
              <a:ext cx="105120" cy="5040"/>
            </p14:xfrm>
          </p:contentPart>
        </mc:Choice>
        <mc:Fallback xmlns="">
          <p:pic>
            <p:nvPicPr>
              <p:cNvPr id="297040" name="Ink 297039">
                <a:extLst>
                  <a:ext uri="{FF2B5EF4-FFF2-40B4-BE49-F238E27FC236}">
                    <a16:creationId xmlns:a16="http://schemas.microsoft.com/office/drawing/2014/main" id="{91F4CDB1-892E-4671-9CA3-54A08C50955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648050" y="3433790"/>
                <a:ext cx="1227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97041" name="Ink 297040">
                <a:extLst>
                  <a:ext uri="{FF2B5EF4-FFF2-40B4-BE49-F238E27FC236}">
                    <a16:creationId xmlns:a16="http://schemas.microsoft.com/office/drawing/2014/main" id="{B70960E3-07A6-44B9-ABE1-72900D7AFCD4}"/>
                  </a:ext>
                </a:extLst>
              </p14:cNvPr>
              <p14:cNvContentPartPr/>
              <p14:nvPr/>
            </p14:nvContentPartPr>
            <p14:xfrm>
              <a:off x="2648410" y="3396710"/>
              <a:ext cx="115200" cy="13320"/>
            </p14:xfrm>
          </p:contentPart>
        </mc:Choice>
        <mc:Fallback xmlns="">
          <p:pic>
            <p:nvPicPr>
              <p:cNvPr id="297041" name="Ink 297040">
                <a:extLst>
                  <a:ext uri="{FF2B5EF4-FFF2-40B4-BE49-F238E27FC236}">
                    <a16:creationId xmlns:a16="http://schemas.microsoft.com/office/drawing/2014/main" id="{B70960E3-07A6-44B9-ABE1-72900D7AFCD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39410" y="3388070"/>
                <a:ext cx="132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7047" name="Ink 297046">
                <a:extLst>
                  <a:ext uri="{FF2B5EF4-FFF2-40B4-BE49-F238E27FC236}">
                    <a16:creationId xmlns:a16="http://schemas.microsoft.com/office/drawing/2014/main" id="{77D7FED3-3817-4749-A500-F49CB1410EF1}"/>
                  </a:ext>
                </a:extLst>
              </p14:cNvPr>
              <p14:cNvContentPartPr/>
              <p14:nvPr/>
            </p14:nvContentPartPr>
            <p14:xfrm>
              <a:off x="3154570" y="3534950"/>
              <a:ext cx="146520" cy="76320"/>
            </p14:xfrm>
          </p:contentPart>
        </mc:Choice>
        <mc:Fallback xmlns="">
          <p:pic>
            <p:nvPicPr>
              <p:cNvPr id="297047" name="Ink 297046">
                <a:extLst>
                  <a:ext uri="{FF2B5EF4-FFF2-40B4-BE49-F238E27FC236}">
                    <a16:creationId xmlns:a16="http://schemas.microsoft.com/office/drawing/2014/main" id="{77D7FED3-3817-4749-A500-F49CB1410EF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45570" y="3525950"/>
                <a:ext cx="164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7050" name="Ink 297049">
                <a:extLst>
                  <a:ext uri="{FF2B5EF4-FFF2-40B4-BE49-F238E27FC236}">
                    <a16:creationId xmlns:a16="http://schemas.microsoft.com/office/drawing/2014/main" id="{A5BFB472-C55E-4710-83D1-F5E693E40E6A}"/>
                  </a:ext>
                </a:extLst>
              </p14:cNvPr>
              <p14:cNvContentPartPr/>
              <p14:nvPr/>
            </p14:nvContentPartPr>
            <p14:xfrm>
              <a:off x="3537250" y="3479870"/>
              <a:ext cx="111240" cy="60840"/>
            </p14:xfrm>
          </p:contentPart>
        </mc:Choice>
        <mc:Fallback xmlns="">
          <p:pic>
            <p:nvPicPr>
              <p:cNvPr id="297050" name="Ink 297049">
                <a:extLst>
                  <a:ext uri="{FF2B5EF4-FFF2-40B4-BE49-F238E27FC236}">
                    <a16:creationId xmlns:a16="http://schemas.microsoft.com/office/drawing/2014/main" id="{A5BFB472-C55E-4710-83D1-F5E693E40E6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28250" y="3470870"/>
                <a:ext cx="1288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97051" name="Ink 297050">
                <a:extLst>
                  <a:ext uri="{FF2B5EF4-FFF2-40B4-BE49-F238E27FC236}">
                    <a16:creationId xmlns:a16="http://schemas.microsoft.com/office/drawing/2014/main" id="{9F1AB8C1-FE21-4EB8-BAED-B5C42CEE0D46}"/>
                  </a:ext>
                </a:extLst>
              </p14:cNvPr>
              <p14:cNvContentPartPr/>
              <p14:nvPr/>
            </p14:nvContentPartPr>
            <p14:xfrm>
              <a:off x="3030370" y="3265310"/>
              <a:ext cx="411120" cy="209160"/>
            </p14:xfrm>
          </p:contentPart>
        </mc:Choice>
        <mc:Fallback xmlns="">
          <p:pic>
            <p:nvPicPr>
              <p:cNvPr id="297051" name="Ink 297050">
                <a:extLst>
                  <a:ext uri="{FF2B5EF4-FFF2-40B4-BE49-F238E27FC236}">
                    <a16:creationId xmlns:a16="http://schemas.microsoft.com/office/drawing/2014/main" id="{9F1AB8C1-FE21-4EB8-BAED-B5C42CEE0D4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21730" y="3256670"/>
                <a:ext cx="428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7052" name="Ink 297051">
                <a:extLst>
                  <a:ext uri="{FF2B5EF4-FFF2-40B4-BE49-F238E27FC236}">
                    <a16:creationId xmlns:a16="http://schemas.microsoft.com/office/drawing/2014/main" id="{C5E67BC3-EB1D-44DA-B351-F4E04E657421}"/>
                  </a:ext>
                </a:extLst>
              </p14:cNvPr>
              <p14:cNvContentPartPr/>
              <p14:nvPr/>
            </p14:nvContentPartPr>
            <p14:xfrm>
              <a:off x="2050450" y="3220670"/>
              <a:ext cx="438480" cy="174600"/>
            </p14:xfrm>
          </p:contentPart>
        </mc:Choice>
        <mc:Fallback xmlns="">
          <p:pic>
            <p:nvPicPr>
              <p:cNvPr id="297052" name="Ink 297051">
                <a:extLst>
                  <a:ext uri="{FF2B5EF4-FFF2-40B4-BE49-F238E27FC236}">
                    <a16:creationId xmlns:a16="http://schemas.microsoft.com/office/drawing/2014/main" id="{C5E67BC3-EB1D-44DA-B351-F4E04E65742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41803" y="3211670"/>
                <a:ext cx="456134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97053" name="Ink 297052">
                <a:extLst>
                  <a:ext uri="{FF2B5EF4-FFF2-40B4-BE49-F238E27FC236}">
                    <a16:creationId xmlns:a16="http://schemas.microsoft.com/office/drawing/2014/main" id="{8FD54CD6-5C72-49EC-90D5-0D7404EE9F88}"/>
                  </a:ext>
                </a:extLst>
              </p14:cNvPr>
              <p14:cNvContentPartPr/>
              <p14:nvPr/>
            </p14:nvContentPartPr>
            <p14:xfrm>
              <a:off x="3818410" y="3395990"/>
              <a:ext cx="98640" cy="146160"/>
            </p14:xfrm>
          </p:contentPart>
        </mc:Choice>
        <mc:Fallback xmlns="">
          <p:pic>
            <p:nvPicPr>
              <p:cNvPr id="297053" name="Ink 297052">
                <a:extLst>
                  <a:ext uri="{FF2B5EF4-FFF2-40B4-BE49-F238E27FC236}">
                    <a16:creationId xmlns:a16="http://schemas.microsoft.com/office/drawing/2014/main" id="{8FD54CD6-5C72-49EC-90D5-0D7404EE9F8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09770" y="3387350"/>
                <a:ext cx="1162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97056" name="Ink 297055">
                <a:extLst>
                  <a:ext uri="{FF2B5EF4-FFF2-40B4-BE49-F238E27FC236}">
                    <a16:creationId xmlns:a16="http://schemas.microsoft.com/office/drawing/2014/main" id="{719E8783-3070-48A2-B83C-069DA390E093}"/>
                  </a:ext>
                </a:extLst>
              </p14:cNvPr>
              <p14:cNvContentPartPr/>
              <p14:nvPr/>
            </p14:nvContentPartPr>
            <p14:xfrm>
              <a:off x="1517650" y="3710990"/>
              <a:ext cx="106200" cy="133200"/>
            </p14:xfrm>
          </p:contentPart>
        </mc:Choice>
        <mc:Fallback xmlns="">
          <p:pic>
            <p:nvPicPr>
              <p:cNvPr id="297056" name="Ink 297055">
                <a:extLst>
                  <a:ext uri="{FF2B5EF4-FFF2-40B4-BE49-F238E27FC236}">
                    <a16:creationId xmlns:a16="http://schemas.microsoft.com/office/drawing/2014/main" id="{719E8783-3070-48A2-B83C-069DA390E0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08650" y="3702350"/>
                <a:ext cx="123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7057" name="Ink 297056">
                <a:extLst>
                  <a:ext uri="{FF2B5EF4-FFF2-40B4-BE49-F238E27FC236}">
                    <a16:creationId xmlns:a16="http://schemas.microsoft.com/office/drawing/2014/main" id="{74E6044B-FDEE-4FB7-BA3F-012CB59F5427}"/>
                  </a:ext>
                </a:extLst>
              </p14:cNvPr>
              <p14:cNvContentPartPr/>
              <p14:nvPr/>
            </p14:nvContentPartPr>
            <p14:xfrm>
              <a:off x="1722850" y="3863630"/>
              <a:ext cx="64440" cy="13680"/>
            </p14:xfrm>
          </p:contentPart>
        </mc:Choice>
        <mc:Fallback xmlns="">
          <p:pic>
            <p:nvPicPr>
              <p:cNvPr id="297057" name="Ink 297056">
                <a:extLst>
                  <a:ext uri="{FF2B5EF4-FFF2-40B4-BE49-F238E27FC236}">
                    <a16:creationId xmlns:a16="http://schemas.microsoft.com/office/drawing/2014/main" id="{74E6044B-FDEE-4FB7-BA3F-012CB59F542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14210" y="3854630"/>
                <a:ext cx="820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97058" name="Ink 297057">
                <a:extLst>
                  <a:ext uri="{FF2B5EF4-FFF2-40B4-BE49-F238E27FC236}">
                    <a16:creationId xmlns:a16="http://schemas.microsoft.com/office/drawing/2014/main" id="{305B56C1-E502-4941-A320-DB64CEACEE4D}"/>
                  </a:ext>
                </a:extLst>
              </p14:cNvPr>
              <p14:cNvContentPartPr/>
              <p14:nvPr/>
            </p14:nvContentPartPr>
            <p14:xfrm>
              <a:off x="1704130" y="3825470"/>
              <a:ext cx="67320" cy="6480"/>
            </p14:xfrm>
          </p:contentPart>
        </mc:Choice>
        <mc:Fallback xmlns="">
          <p:pic>
            <p:nvPicPr>
              <p:cNvPr id="297058" name="Ink 297057">
                <a:extLst>
                  <a:ext uri="{FF2B5EF4-FFF2-40B4-BE49-F238E27FC236}">
                    <a16:creationId xmlns:a16="http://schemas.microsoft.com/office/drawing/2014/main" id="{305B56C1-E502-4941-A320-DB64CEACEE4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695130" y="3816470"/>
                <a:ext cx="84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97078" name="Ink 297077">
                <a:extLst>
                  <a:ext uri="{FF2B5EF4-FFF2-40B4-BE49-F238E27FC236}">
                    <a16:creationId xmlns:a16="http://schemas.microsoft.com/office/drawing/2014/main" id="{70313313-1678-4E46-B7B7-256F6B239B2A}"/>
                  </a:ext>
                </a:extLst>
              </p14:cNvPr>
              <p14:cNvContentPartPr/>
              <p14:nvPr/>
            </p14:nvContentPartPr>
            <p14:xfrm>
              <a:off x="2911930" y="4068830"/>
              <a:ext cx="96120" cy="59040"/>
            </p14:xfrm>
          </p:contentPart>
        </mc:Choice>
        <mc:Fallback xmlns="">
          <p:pic>
            <p:nvPicPr>
              <p:cNvPr id="297078" name="Ink 297077">
                <a:extLst>
                  <a:ext uri="{FF2B5EF4-FFF2-40B4-BE49-F238E27FC236}">
                    <a16:creationId xmlns:a16="http://schemas.microsoft.com/office/drawing/2014/main" id="{70313313-1678-4E46-B7B7-256F6B239B2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02896" y="4060137"/>
                <a:ext cx="113826" cy="76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97079" name="Ink 297078">
                <a:extLst>
                  <a:ext uri="{FF2B5EF4-FFF2-40B4-BE49-F238E27FC236}">
                    <a16:creationId xmlns:a16="http://schemas.microsoft.com/office/drawing/2014/main" id="{B14D4311-5654-4E23-848D-CCF9E73B9BD9}"/>
                  </a:ext>
                </a:extLst>
              </p14:cNvPr>
              <p14:cNvContentPartPr/>
              <p14:nvPr/>
            </p14:nvContentPartPr>
            <p14:xfrm>
              <a:off x="1900690" y="3689030"/>
              <a:ext cx="819720" cy="497520"/>
            </p14:xfrm>
          </p:contentPart>
        </mc:Choice>
        <mc:Fallback xmlns="">
          <p:pic>
            <p:nvPicPr>
              <p:cNvPr id="297079" name="Ink 297078">
                <a:extLst>
                  <a:ext uri="{FF2B5EF4-FFF2-40B4-BE49-F238E27FC236}">
                    <a16:creationId xmlns:a16="http://schemas.microsoft.com/office/drawing/2014/main" id="{B14D4311-5654-4E23-848D-CCF9E73B9BD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91690" y="3680030"/>
                <a:ext cx="83736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97092" name="Ink 297091">
                <a:extLst>
                  <a:ext uri="{FF2B5EF4-FFF2-40B4-BE49-F238E27FC236}">
                    <a16:creationId xmlns:a16="http://schemas.microsoft.com/office/drawing/2014/main" id="{36D902DD-758F-4703-A7F7-C62A2F17516A}"/>
                  </a:ext>
                </a:extLst>
              </p14:cNvPr>
              <p14:cNvContentPartPr/>
              <p14:nvPr/>
            </p14:nvContentPartPr>
            <p14:xfrm>
              <a:off x="3208210" y="3706670"/>
              <a:ext cx="1093320" cy="573480"/>
            </p14:xfrm>
          </p:contentPart>
        </mc:Choice>
        <mc:Fallback xmlns="">
          <p:pic>
            <p:nvPicPr>
              <p:cNvPr id="297092" name="Ink 297091">
                <a:extLst>
                  <a:ext uri="{FF2B5EF4-FFF2-40B4-BE49-F238E27FC236}">
                    <a16:creationId xmlns:a16="http://schemas.microsoft.com/office/drawing/2014/main" id="{36D902DD-758F-4703-A7F7-C62A2F17516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99210" y="3697676"/>
                <a:ext cx="1110960" cy="591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7100" name="Ink 297099">
                <a:extLst>
                  <a:ext uri="{FF2B5EF4-FFF2-40B4-BE49-F238E27FC236}">
                    <a16:creationId xmlns:a16="http://schemas.microsoft.com/office/drawing/2014/main" id="{A0959E9A-FE9B-4572-8052-AEB0C748BB36}"/>
                  </a:ext>
                </a:extLst>
              </p14:cNvPr>
              <p14:cNvContentPartPr/>
              <p14:nvPr/>
            </p14:nvContentPartPr>
            <p14:xfrm>
              <a:off x="5052850" y="4229750"/>
              <a:ext cx="122400" cy="63360"/>
            </p14:xfrm>
          </p:contentPart>
        </mc:Choice>
        <mc:Fallback xmlns="">
          <p:pic>
            <p:nvPicPr>
              <p:cNvPr id="297100" name="Ink 297099">
                <a:extLst>
                  <a:ext uri="{FF2B5EF4-FFF2-40B4-BE49-F238E27FC236}">
                    <a16:creationId xmlns:a16="http://schemas.microsoft.com/office/drawing/2014/main" id="{A0959E9A-FE9B-4572-8052-AEB0C748BB3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43850" y="4220750"/>
                <a:ext cx="1400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97101" name="Ink 297100">
                <a:extLst>
                  <a:ext uri="{FF2B5EF4-FFF2-40B4-BE49-F238E27FC236}">
                    <a16:creationId xmlns:a16="http://schemas.microsoft.com/office/drawing/2014/main" id="{4507886A-C750-49F2-8CDB-64882B03CA39}"/>
                  </a:ext>
                </a:extLst>
              </p14:cNvPr>
              <p14:cNvContentPartPr/>
              <p14:nvPr/>
            </p14:nvContentPartPr>
            <p14:xfrm>
              <a:off x="4512490" y="3856070"/>
              <a:ext cx="468360" cy="514080"/>
            </p14:xfrm>
          </p:contentPart>
        </mc:Choice>
        <mc:Fallback xmlns="">
          <p:pic>
            <p:nvPicPr>
              <p:cNvPr id="297101" name="Ink 297100">
                <a:extLst>
                  <a:ext uri="{FF2B5EF4-FFF2-40B4-BE49-F238E27FC236}">
                    <a16:creationId xmlns:a16="http://schemas.microsoft.com/office/drawing/2014/main" id="{4507886A-C750-49F2-8CDB-64882B03CA3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03490" y="3847424"/>
                <a:ext cx="486000" cy="531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97114" name="Ink 297113">
                <a:extLst>
                  <a:ext uri="{FF2B5EF4-FFF2-40B4-BE49-F238E27FC236}">
                    <a16:creationId xmlns:a16="http://schemas.microsoft.com/office/drawing/2014/main" id="{BC0CA03C-80F9-467A-AEB6-D103E02BEAA0}"/>
                  </a:ext>
                </a:extLst>
              </p14:cNvPr>
              <p14:cNvContentPartPr/>
              <p14:nvPr/>
            </p14:nvContentPartPr>
            <p14:xfrm>
              <a:off x="5848090" y="4295630"/>
              <a:ext cx="75600" cy="72720"/>
            </p14:xfrm>
          </p:contentPart>
        </mc:Choice>
        <mc:Fallback xmlns="">
          <p:pic>
            <p:nvPicPr>
              <p:cNvPr id="297114" name="Ink 297113">
                <a:extLst>
                  <a:ext uri="{FF2B5EF4-FFF2-40B4-BE49-F238E27FC236}">
                    <a16:creationId xmlns:a16="http://schemas.microsoft.com/office/drawing/2014/main" id="{BC0CA03C-80F9-467A-AEB6-D103E02BEAA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39450" y="4286630"/>
                <a:ext cx="932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97115" name="Ink 297114">
                <a:extLst>
                  <a:ext uri="{FF2B5EF4-FFF2-40B4-BE49-F238E27FC236}">
                    <a16:creationId xmlns:a16="http://schemas.microsoft.com/office/drawing/2014/main" id="{468D90E1-60B5-4617-BBB6-15317295EF50}"/>
                  </a:ext>
                </a:extLst>
              </p14:cNvPr>
              <p14:cNvContentPartPr/>
              <p14:nvPr/>
            </p14:nvContentPartPr>
            <p14:xfrm>
              <a:off x="5414290" y="3984590"/>
              <a:ext cx="353520" cy="430560"/>
            </p14:xfrm>
          </p:contentPart>
        </mc:Choice>
        <mc:Fallback xmlns="">
          <p:pic>
            <p:nvPicPr>
              <p:cNvPr id="297115" name="Ink 297114">
                <a:extLst>
                  <a:ext uri="{FF2B5EF4-FFF2-40B4-BE49-F238E27FC236}">
                    <a16:creationId xmlns:a16="http://schemas.microsoft.com/office/drawing/2014/main" id="{468D90E1-60B5-4617-BBB6-15317295EF5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405650" y="3975950"/>
                <a:ext cx="3711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97120" name="Ink 297119">
                <a:extLst>
                  <a:ext uri="{FF2B5EF4-FFF2-40B4-BE49-F238E27FC236}">
                    <a16:creationId xmlns:a16="http://schemas.microsoft.com/office/drawing/2014/main" id="{076F921D-952D-41A9-AECE-1EB2B05048B4}"/>
                  </a:ext>
                </a:extLst>
              </p14:cNvPr>
              <p14:cNvContentPartPr/>
              <p14:nvPr/>
            </p14:nvContentPartPr>
            <p14:xfrm>
              <a:off x="6149770" y="3933470"/>
              <a:ext cx="498240" cy="717840"/>
            </p14:xfrm>
          </p:contentPart>
        </mc:Choice>
        <mc:Fallback xmlns="">
          <p:pic>
            <p:nvPicPr>
              <p:cNvPr id="297120" name="Ink 297119">
                <a:extLst>
                  <a:ext uri="{FF2B5EF4-FFF2-40B4-BE49-F238E27FC236}">
                    <a16:creationId xmlns:a16="http://schemas.microsoft.com/office/drawing/2014/main" id="{076F921D-952D-41A9-AECE-1EB2B05048B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41130" y="3924470"/>
                <a:ext cx="51588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7121" name="Ink 297120">
                <a:extLst>
                  <a:ext uri="{FF2B5EF4-FFF2-40B4-BE49-F238E27FC236}">
                    <a16:creationId xmlns:a16="http://schemas.microsoft.com/office/drawing/2014/main" id="{D4A5BA65-4614-4308-9704-3C4C3A5B2E5D}"/>
                  </a:ext>
                </a:extLst>
              </p14:cNvPr>
              <p14:cNvContentPartPr/>
              <p14:nvPr/>
            </p14:nvContentPartPr>
            <p14:xfrm>
              <a:off x="6735850" y="4391750"/>
              <a:ext cx="129240" cy="45360"/>
            </p14:xfrm>
          </p:contentPart>
        </mc:Choice>
        <mc:Fallback xmlns="">
          <p:pic>
            <p:nvPicPr>
              <p:cNvPr id="297121" name="Ink 297120">
                <a:extLst>
                  <a:ext uri="{FF2B5EF4-FFF2-40B4-BE49-F238E27FC236}">
                    <a16:creationId xmlns:a16="http://schemas.microsoft.com/office/drawing/2014/main" id="{D4A5BA65-4614-4308-9704-3C4C3A5B2E5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26850" y="4382750"/>
                <a:ext cx="1468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7122" name="Ink 297121">
                <a:extLst>
                  <a:ext uri="{FF2B5EF4-FFF2-40B4-BE49-F238E27FC236}">
                    <a16:creationId xmlns:a16="http://schemas.microsoft.com/office/drawing/2014/main" id="{09BC4CA8-C7F6-4A2D-8648-2D708E7699F9}"/>
                  </a:ext>
                </a:extLst>
              </p14:cNvPr>
              <p14:cNvContentPartPr/>
              <p14:nvPr/>
            </p14:nvContentPartPr>
            <p14:xfrm>
              <a:off x="6754570" y="4468430"/>
              <a:ext cx="111960" cy="33120"/>
            </p14:xfrm>
          </p:contentPart>
        </mc:Choice>
        <mc:Fallback xmlns="">
          <p:pic>
            <p:nvPicPr>
              <p:cNvPr id="297122" name="Ink 297121">
                <a:extLst>
                  <a:ext uri="{FF2B5EF4-FFF2-40B4-BE49-F238E27FC236}">
                    <a16:creationId xmlns:a16="http://schemas.microsoft.com/office/drawing/2014/main" id="{09BC4CA8-C7F6-4A2D-8648-2D708E7699F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45570" y="4459790"/>
                <a:ext cx="1296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7131" name="Ink 297130">
                <a:extLst>
                  <a:ext uri="{FF2B5EF4-FFF2-40B4-BE49-F238E27FC236}">
                    <a16:creationId xmlns:a16="http://schemas.microsoft.com/office/drawing/2014/main" id="{D3E7ED6D-E624-44C2-81CA-F7175725F177}"/>
                  </a:ext>
                </a:extLst>
              </p14:cNvPr>
              <p14:cNvContentPartPr/>
              <p14:nvPr/>
            </p14:nvContentPartPr>
            <p14:xfrm>
              <a:off x="7008010" y="4369070"/>
              <a:ext cx="346680" cy="170640"/>
            </p14:xfrm>
          </p:contentPart>
        </mc:Choice>
        <mc:Fallback xmlns="">
          <p:pic>
            <p:nvPicPr>
              <p:cNvPr id="297131" name="Ink 297130">
                <a:extLst>
                  <a:ext uri="{FF2B5EF4-FFF2-40B4-BE49-F238E27FC236}">
                    <a16:creationId xmlns:a16="http://schemas.microsoft.com/office/drawing/2014/main" id="{D3E7ED6D-E624-44C2-81CA-F7175725F17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99010" y="4360070"/>
                <a:ext cx="3643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7133" name="Ink 297132">
                <a:extLst>
                  <a:ext uri="{FF2B5EF4-FFF2-40B4-BE49-F238E27FC236}">
                    <a16:creationId xmlns:a16="http://schemas.microsoft.com/office/drawing/2014/main" id="{781A2F39-8E41-4C91-A578-F89EBD31ACDD}"/>
                  </a:ext>
                </a:extLst>
              </p14:cNvPr>
              <p14:cNvContentPartPr/>
              <p14:nvPr/>
            </p14:nvContentPartPr>
            <p14:xfrm>
              <a:off x="263770" y="1728110"/>
              <a:ext cx="674280" cy="2643120"/>
            </p14:xfrm>
          </p:contentPart>
        </mc:Choice>
        <mc:Fallback xmlns="">
          <p:pic>
            <p:nvPicPr>
              <p:cNvPr id="297133" name="Ink 297132">
                <a:extLst>
                  <a:ext uri="{FF2B5EF4-FFF2-40B4-BE49-F238E27FC236}">
                    <a16:creationId xmlns:a16="http://schemas.microsoft.com/office/drawing/2014/main" id="{781A2F39-8E41-4C91-A578-F89EBD31ACD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5130" y="1719110"/>
                <a:ext cx="691920" cy="26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7159" name="Ink 297158">
                <a:extLst>
                  <a:ext uri="{FF2B5EF4-FFF2-40B4-BE49-F238E27FC236}">
                    <a16:creationId xmlns:a16="http://schemas.microsoft.com/office/drawing/2014/main" id="{008AED65-364F-4F1C-A4BC-F74FEB6F6136}"/>
                  </a:ext>
                </a:extLst>
              </p14:cNvPr>
              <p14:cNvContentPartPr/>
              <p14:nvPr/>
            </p14:nvContentPartPr>
            <p14:xfrm>
              <a:off x="6696610" y="2196830"/>
              <a:ext cx="92160" cy="109080"/>
            </p14:xfrm>
          </p:contentPart>
        </mc:Choice>
        <mc:Fallback xmlns="">
          <p:pic>
            <p:nvPicPr>
              <p:cNvPr id="297159" name="Ink 297158">
                <a:extLst>
                  <a:ext uri="{FF2B5EF4-FFF2-40B4-BE49-F238E27FC236}">
                    <a16:creationId xmlns:a16="http://schemas.microsoft.com/office/drawing/2014/main" id="{008AED65-364F-4F1C-A4BC-F74FEB6F613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87610" y="2187830"/>
                <a:ext cx="1098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97165" name="Ink 297164">
                <a:extLst>
                  <a:ext uri="{FF2B5EF4-FFF2-40B4-BE49-F238E27FC236}">
                    <a16:creationId xmlns:a16="http://schemas.microsoft.com/office/drawing/2014/main" id="{F4F17DF3-10C1-4B87-A053-D2CC49DEBFE5}"/>
                  </a:ext>
                </a:extLst>
              </p14:cNvPr>
              <p14:cNvContentPartPr/>
              <p14:nvPr/>
            </p14:nvContentPartPr>
            <p14:xfrm>
              <a:off x="7761130" y="2320310"/>
              <a:ext cx="65160" cy="73440"/>
            </p14:xfrm>
          </p:contentPart>
        </mc:Choice>
        <mc:Fallback xmlns="">
          <p:pic>
            <p:nvPicPr>
              <p:cNvPr id="297165" name="Ink 297164">
                <a:extLst>
                  <a:ext uri="{FF2B5EF4-FFF2-40B4-BE49-F238E27FC236}">
                    <a16:creationId xmlns:a16="http://schemas.microsoft.com/office/drawing/2014/main" id="{F4F17DF3-10C1-4B87-A053-D2CC49DEBFE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52490" y="2311310"/>
                <a:ext cx="828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7168" name="Ink 297167">
                <a:extLst>
                  <a:ext uri="{FF2B5EF4-FFF2-40B4-BE49-F238E27FC236}">
                    <a16:creationId xmlns:a16="http://schemas.microsoft.com/office/drawing/2014/main" id="{A8358FC2-AEAB-4032-BA59-75CE3594EBB4}"/>
                  </a:ext>
                </a:extLst>
              </p14:cNvPr>
              <p14:cNvContentPartPr/>
              <p14:nvPr/>
            </p14:nvContentPartPr>
            <p14:xfrm>
              <a:off x="7424530" y="2199350"/>
              <a:ext cx="263160" cy="199800"/>
            </p14:xfrm>
          </p:contentPart>
        </mc:Choice>
        <mc:Fallback xmlns="">
          <p:pic>
            <p:nvPicPr>
              <p:cNvPr id="297168" name="Ink 297167">
                <a:extLst>
                  <a:ext uri="{FF2B5EF4-FFF2-40B4-BE49-F238E27FC236}">
                    <a16:creationId xmlns:a16="http://schemas.microsoft.com/office/drawing/2014/main" id="{A8358FC2-AEAB-4032-BA59-75CE3594EBB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15890" y="2190350"/>
                <a:ext cx="280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7169" name="Ink 297168">
                <a:extLst>
                  <a:ext uri="{FF2B5EF4-FFF2-40B4-BE49-F238E27FC236}">
                    <a16:creationId xmlns:a16="http://schemas.microsoft.com/office/drawing/2014/main" id="{9F55DEDB-927C-4FD1-B194-EF7997481F63}"/>
                  </a:ext>
                </a:extLst>
              </p14:cNvPr>
              <p14:cNvContentPartPr/>
              <p14:nvPr/>
            </p14:nvContentPartPr>
            <p14:xfrm>
              <a:off x="7240570" y="2213030"/>
              <a:ext cx="100800" cy="143640"/>
            </p14:xfrm>
          </p:contentPart>
        </mc:Choice>
        <mc:Fallback xmlns="">
          <p:pic>
            <p:nvPicPr>
              <p:cNvPr id="297169" name="Ink 297168">
                <a:extLst>
                  <a:ext uri="{FF2B5EF4-FFF2-40B4-BE49-F238E27FC236}">
                    <a16:creationId xmlns:a16="http://schemas.microsoft.com/office/drawing/2014/main" id="{9F55DEDB-927C-4FD1-B194-EF7997481F6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31570" y="2204052"/>
                <a:ext cx="118440" cy="161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97170" name="Ink 297169">
                <a:extLst>
                  <a:ext uri="{FF2B5EF4-FFF2-40B4-BE49-F238E27FC236}">
                    <a16:creationId xmlns:a16="http://schemas.microsoft.com/office/drawing/2014/main" id="{65602458-9066-4C17-A9D2-141617FF8A38}"/>
                  </a:ext>
                </a:extLst>
              </p14:cNvPr>
              <p14:cNvContentPartPr/>
              <p14:nvPr/>
            </p14:nvContentPartPr>
            <p14:xfrm>
              <a:off x="6875890" y="2169830"/>
              <a:ext cx="262440" cy="146160"/>
            </p14:xfrm>
          </p:contentPart>
        </mc:Choice>
        <mc:Fallback xmlns="">
          <p:pic>
            <p:nvPicPr>
              <p:cNvPr id="297170" name="Ink 297169">
                <a:extLst>
                  <a:ext uri="{FF2B5EF4-FFF2-40B4-BE49-F238E27FC236}">
                    <a16:creationId xmlns:a16="http://schemas.microsoft.com/office/drawing/2014/main" id="{65602458-9066-4C17-A9D2-141617FF8A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66890" y="2160852"/>
                <a:ext cx="280080" cy="163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97171" name="Ink 297170">
                <a:extLst>
                  <a:ext uri="{FF2B5EF4-FFF2-40B4-BE49-F238E27FC236}">
                    <a16:creationId xmlns:a16="http://schemas.microsoft.com/office/drawing/2014/main" id="{A681067A-A460-46B3-AED2-87946C9CD5DF}"/>
                  </a:ext>
                </a:extLst>
              </p14:cNvPr>
              <p14:cNvContentPartPr/>
              <p14:nvPr/>
            </p14:nvContentPartPr>
            <p14:xfrm>
              <a:off x="6323290" y="2112590"/>
              <a:ext cx="199800" cy="198000"/>
            </p14:xfrm>
          </p:contentPart>
        </mc:Choice>
        <mc:Fallback xmlns="">
          <p:pic>
            <p:nvPicPr>
              <p:cNvPr id="297171" name="Ink 297170">
                <a:extLst>
                  <a:ext uri="{FF2B5EF4-FFF2-40B4-BE49-F238E27FC236}">
                    <a16:creationId xmlns:a16="http://schemas.microsoft.com/office/drawing/2014/main" id="{A681067A-A460-46B3-AED2-87946C9CD5D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14290" y="2103950"/>
                <a:ext cx="217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97179" name="Ink 297178">
                <a:extLst>
                  <a:ext uri="{FF2B5EF4-FFF2-40B4-BE49-F238E27FC236}">
                    <a16:creationId xmlns:a16="http://schemas.microsoft.com/office/drawing/2014/main" id="{0992FDF2-EE99-4C05-A0F6-DDD60FE89920}"/>
                  </a:ext>
                </a:extLst>
              </p14:cNvPr>
              <p14:cNvContentPartPr/>
              <p14:nvPr/>
            </p14:nvContentPartPr>
            <p14:xfrm>
              <a:off x="8188810" y="2534510"/>
              <a:ext cx="112320" cy="94680"/>
            </p14:xfrm>
          </p:contentPart>
        </mc:Choice>
        <mc:Fallback xmlns="">
          <p:pic>
            <p:nvPicPr>
              <p:cNvPr id="297179" name="Ink 297178">
                <a:extLst>
                  <a:ext uri="{FF2B5EF4-FFF2-40B4-BE49-F238E27FC236}">
                    <a16:creationId xmlns:a16="http://schemas.microsoft.com/office/drawing/2014/main" id="{0992FDF2-EE99-4C05-A0F6-DDD60FE8992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79810" y="2525510"/>
                <a:ext cx="129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97182" name="Ink 297181">
                <a:extLst>
                  <a:ext uri="{FF2B5EF4-FFF2-40B4-BE49-F238E27FC236}">
                    <a16:creationId xmlns:a16="http://schemas.microsoft.com/office/drawing/2014/main" id="{90715BFF-917E-45E2-8287-B9CA1FAA17A7}"/>
                  </a:ext>
                </a:extLst>
              </p14:cNvPr>
              <p14:cNvContentPartPr/>
              <p14:nvPr/>
            </p14:nvContentPartPr>
            <p14:xfrm>
              <a:off x="8599210" y="2297270"/>
              <a:ext cx="80280" cy="120600"/>
            </p14:xfrm>
          </p:contentPart>
        </mc:Choice>
        <mc:Fallback xmlns="">
          <p:pic>
            <p:nvPicPr>
              <p:cNvPr id="297182" name="Ink 297181">
                <a:extLst>
                  <a:ext uri="{FF2B5EF4-FFF2-40B4-BE49-F238E27FC236}">
                    <a16:creationId xmlns:a16="http://schemas.microsoft.com/office/drawing/2014/main" id="{90715BFF-917E-45E2-8287-B9CA1FAA17A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590210" y="2288297"/>
                <a:ext cx="97920" cy="138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97183" name="Ink 297182">
                <a:extLst>
                  <a:ext uri="{FF2B5EF4-FFF2-40B4-BE49-F238E27FC236}">
                    <a16:creationId xmlns:a16="http://schemas.microsoft.com/office/drawing/2014/main" id="{FA89D2A6-8D00-40AF-B424-A6243B2639D7}"/>
                  </a:ext>
                </a:extLst>
              </p14:cNvPr>
              <p14:cNvContentPartPr/>
              <p14:nvPr/>
            </p14:nvContentPartPr>
            <p14:xfrm>
              <a:off x="8000170" y="2210870"/>
              <a:ext cx="519120" cy="276840"/>
            </p14:xfrm>
          </p:contentPart>
        </mc:Choice>
        <mc:Fallback xmlns="">
          <p:pic>
            <p:nvPicPr>
              <p:cNvPr id="297183" name="Ink 297182">
                <a:extLst>
                  <a:ext uri="{FF2B5EF4-FFF2-40B4-BE49-F238E27FC236}">
                    <a16:creationId xmlns:a16="http://schemas.microsoft.com/office/drawing/2014/main" id="{FA89D2A6-8D00-40AF-B424-A6243B2639D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91164" y="2202219"/>
                <a:ext cx="536772" cy="294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97190" name="Ink 297189">
                <a:extLst>
                  <a:ext uri="{FF2B5EF4-FFF2-40B4-BE49-F238E27FC236}">
                    <a16:creationId xmlns:a16="http://schemas.microsoft.com/office/drawing/2014/main" id="{F9792411-F46F-45E4-AC07-A893AC3292E1}"/>
                  </a:ext>
                </a:extLst>
              </p14:cNvPr>
              <p14:cNvContentPartPr/>
              <p14:nvPr/>
            </p14:nvContentPartPr>
            <p14:xfrm>
              <a:off x="8785690" y="2249750"/>
              <a:ext cx="285840" cy="320040"/>
            </p14:xfrm>
          </p:contentPart>
        </mc:Choice>
        <mc:Fallback xmlns="">
          <p:pic>
            <p:nvPicPr>
              <p:cNvPr id="297190" name="Ink 297189">
                <a:extLst>
                  <a:ext uri="{FF2B5EF4-FFF2-40B4-BE49-F238E27FC236}">
                    <a16:creationId xmlns:a16="http://schemas.microsoft.com/office/drawing/2014/main" id="{F9792411-F46F-45E4-AC07-A893AC3292E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76690" y="2240750"/>
                <a:ext cx="303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97191" name="Ink 297190">
                <a:extLst>
                  <a:ext uri="{FF2B5EF4-FFF2-40B4-BE49-F238E27FC236}">
                    <a16:creationId xmlns:a16="http://schemas.microsoft.com/office/drawing/2014/main" id="{F012918B-1A72-4D6B-8419-A303736303D6}"/>
                  </a:ext>
                </a:extLst>
              </p14:cNvPr>
              <p14:cNvContentPartPr/>
              <p14:nvPr/>
            </p14:nvContentPartPr>
            <p14:xfrm>
              <a:off x="7626130" y="2837270"/>
              <a:ext cx="66960" cy="9000"/>
            </p14:xfrm>
          </p:contentPart>
        </mc:Choice>
        <mc:Fallback xmlns="">
          <p:pic>
            <p:nvPicPr>
              <p:cNvPr id="297191" name="Ink 297190">
                <a:extLst>
                  <a:ext uri="{FF2B5EF4-FFF2-40B4-BE49-F238E27FC236}">
                    <a16:creationId xmlns:a16="http://schemas.microsoft.com/office/drawing/2014/main" id="{F012918B-1A72-4D6B-8419-A303736303D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17130" y="2828630"/>
                <a:ext cx="846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97192" name="Ink 297191">
                <a:extLst>
                  <a:ext uri="{FF2B5EF4-FFF2-40B4-BE49-F238E27FC236}">
                    <a16:creationId xmlns:a16="http://schemas.microsoft.com/office/drawing/2014/main" id="{A4E3D488-7DD3-4F16-B2AC-5F873DB52366}"/>
                  </a:ext>
                </a:extLst>
              </p14:cNvPr>
              <p14:cNvContentPartPr/>
              <p14:nvPr/>
            </p14:nvContentPartPr>
            <p14:xfrm>
              <a:off x="7626850" y="2800910"/>
              <a:ext cx="95400" cy="2520"/>
            </p14:xfrm>
          </p:contentPart>
        </mc:Choice>
        <mc:Fallback xmlns="">
          <p:pic>
            <p:nvPicPr>
              <p:cNvPr id="297192" name="Ink 297191">
                <a:extLst>
                  <a:ext uri="{FF2B5EF4-FFF2-40B4-BE49-F238E27FC236}">
                    <a16:creationId xmlns:a16="http://schemas.microsoft.com/office/drawing/2014/main" id="{A4E3D488-7DD3-4F16-B2AC-5F873DB5236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618210" y="2791910"/>
                <a:ext cx="113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97195" name="Ink 297194">
                <a:extLst>
                  <a:ext uri="{FF2B5EF4-FFF2-40B4-BE49-F238E27FC236}">
                    <a16:creationId xmlns:a16="http://schemas.microsoft.com/office/drawing/2014/main" id="{6CE2A8B9-64C8-4BB5-A898-43F132A90025}"/>
                  </a:ext>
                </a:extLst>
              </p14:cNvPr>
              <p14:cNvContentPartPr/>
              <p14:nvPr/>
            </p14:nvContentPartPr>
            <p14:xfrm>
              <a:off x="7969210" y="2922950"/>
              <a:ext cx="81360" cy="112680"/>
            </p14:xfrm>
          </p:contentPart>
        </mc:Choice>
        <mc:Fallback xmlns="">
          <p:pic>
            <p:nvPicPr>
              <p:cNvPr id="297195" name="Ink 297194">
                <a:extLst>
                  <a:ext uri="{FF2B5EF4-FFF2-40B4-BE49-F238E27FC236}">
                    <a16:creationId xmlns:a16="http://schemas.microsoft.com/office/drawing/2014/main" id="{6CE2A8B9-64C8-4BB5-A898-43F132A9002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60210" y="2913950"/>
                <a:ext cx="99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97196" name="Ink 297195">
                <a:extLst>
                  <a:ext uri="{FF2B5EF4-FFF2-40B4-BE49-F238E27FC236}">
                    <a16:creationId xmlns:a16="http://schemas.microsoft.com/office/drawing/2014/main" id="{A6124553-5090-4B18-BB50-0FE038B6352C}"/>
                  </a:ext>
                </a:extLst>
              </p14:cNvPr>
              <p14:cNvContentPartPr/>
              <p14:nvPr/>
            </p14:nvContentPartPr>
            <p14:xfrm>
              <a:off x="8187730" y="2907110"/>
              <a:ext cx="67320" cy="11160"/>
            </p14:xfrm>
          </p:contentPart>
        </mc:Choice>
        <mc:Fallback xmlns="">
          <p:pic>
            <p:nvPicPr>
              <p:cNvPr id="297196" name="Ink 297195">
                <a:extLst>
                  <a:ext uri="{FF2B5EF4-FFF2-40B4-BE49-F238E27FC236}">
                    <a16:creationId xmlns:a16="http://schemas.microsoft.com/office/drawing/2014/main" id="{A6124553-5090-4B18-BB50-0FE038B6352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79090" y="2898470"/>
                <a:ext cx="84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7197" name="Ink 297196">
                <a:extLst>
                  <a:ext uri="{FF2B5EF4-FFF2-40B4-BE49-F238E27FC236}">
                    <a16:creationId xmlns:a16="http://schemas.microsoft.com/office/drawing/2014/main" id="{ED6A948F-AC25-4947-BE22-EEDF2BE4708B}"/>
                  </a:ext>
                </a:extLst>
              </p14:cNvPr>
              <p14:cNvContentPartPr/>
              <p14:nvPr/>
            </p14:nvContentPartPr>
            <p14:xfrm>
              <a:off x="8173690" y="2860310"/>
              <a:ext cx="85320" cy="11880"/>
            </p14:xfrm>
          </p:contentPart>
        </mc:Choice>
        <mc:Fallback xmlns="">
          <p:pic>
            <p:nvPicPr>
              <p:cNvPr id="297197" name="Ink 297196">
                <a:extLst>
                  <a:ext uri="{FF2B5EF4-FFF2-40B4-BE49-F238E27FC236}">
                    <a16:creationId xmlns:a16="http://schemas.microsoft.com/office/drawing/2014/main" id="{ED6A948F-AC25-4947-BE22-EEDF2BE4708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164690" y="2851670"/>
                <a:ext cx="102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97200" name="Ink 297199">
                <a:extLst>
                  <a:ext uri="{FF2B5EF4-FFF2-40B4-BE49-F238E27FC236}">
                    <a16:creationId xmlns:a16="http://schemas.microsoft.com/office/drawing/2014/main" id="{D862724A-E057-4185-AFB5-CCB38A905FDB}"/>
                  </a:ext>
                </a:extLst>
              </p14:cNvPr>
              <p14:cNvContentPartPr/>
              <p14:nvPr/>
            </p14:nvContentPartPr>
            <p14:xfrm>
              <a:off x="8392570" y="2998190"/>
              <a:ext cx="113760" cy="113400"/>
            </p14:xfrm>
          </p:contentPart>
        </mc:Choice>
        <mc:Fallback xmlns="">
          <p:pic>
            <p:nvPicPr>
              <p:cNvPr id="297200" name="Ink 297199">
                <a:extLst>
                  <a:ext uri="{FF2B5EF4-FFF2-40B4-BE49-F238E27FC236}">
                    <a16:creationId xmlns:a16="http://schemas.microsoft.com/office/drawing/2014/main" id="{D862724A-E057-4185-AFB5-CCB38A905FD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383570" y="2989190"/>
                <a:ext cx="1314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97201" name="Ink 297200">
                <a:extLst>
                  <a:ext uri="{FF2B5EF4-FFF2-40B4-BE49-F238E27FC236}">
                    <a16:creationId xmlns:a16="http://schemas.microsoft.com/office/drawing/2014/main" id="{AF78E342-7D59-4A34-B014-03DF653097D4}"/>
                  </a:ext>
                </a:extLst>
              </p14:cNvPr>
              <p14:cNvContentPartPr/>
              <p14:nvPr/>
            </p14:nvContentPartPr>
            <p14:xfrm>
              <a:off x="8338210" y="2800910"/>
              <a:ext cx="121680" cy="141480"/>
            </p14:xfrm>
          </p:contentPart>
        </mc:Choice>
        <mc:Fallback xmlns="">
          <p:pic>
            <p:nvPicPr>
              <p:cNvPr id="297201" name="Ink 297200">
                <a:extLst>
                  <a:ext uri="{FF2B5EF4-FFF2-40B4-BE49-F238E27FC236}">
                    <a16:creationId xmlns:a16="http://schemas.microsoft.com/office/drawing/2014/main" id="{AF78E342-7D59-4A34-B014-03DF653097D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29210" y="2791933"/>
                <a:ext cx="139320" cy="15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7202" name="Ink 297201">
                <a:extLst>
                  <a:ext uri="{FF2B5EF4-FFF2-40B4-BE49-F238E27FC236}">
                    <a16:creationId xmlns:a16="http://schemas.microsoft.com/office/drawing/2014/main" id="{CD501BB5-B889-4231-9B2E-5C141BBD5CD8}"/>
                  </a:ext>
                </a:extLst>
              </p14:cNvPr>
              <p14:cNvContentPartPr/>
              <p14:nvPr/>
            </p14:nvContentPartPr>
            <p14:xfrm>
              <a:off x="7905850" y="2747630"/>
              <a:ext cx="155880" cy="127440"/>
            </p14:xfrm>
          </p:contentPart>
        </mc:Choice>
        <mc:Fallback xmlns="">
          <p:pic>
            <p:nvPicPr>
              <p:cNvPr id="297202" name="Ink 297201">
                <a:extLst>
                  <a:ext uri="{FF2B5EF4-FFF2-40B4-BE49-F238E27FC236}">
                    <a16:creationId xmlns:a16="http://schemas.microsoft.com/office/drawing/2014/main" id="{CD501BB5-B889-4231-9B2E-5C141BBD5CD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896850" y="2738630"/>
                <a:ext cx="1735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7205" name="Ink 297204">
                <a:extLst>
                  <a:ext uri="{FF2B5EF4-FFF2-40B4-BE49-F238E27FC236}">
                    <a16:creationId xmlns:a16="http://schemas.microsoft.com/office/drawing/2014/main" id="{948F32C1-FEDB-484D-ABE4-EEFEBF575C12}"/>
                  </a:ext>
                </a:extLst>
              </p14:cNvPr>
              <p14:cNvContentPartPr/>
              <p14:nvPr/>
            </p14:nvContentPartPr>
            <p14:xfrm>
              <a:off x="856690" y="4466990"/>
              <a:ext cx="36000" cy="199440"/>
            </p14:xfrm>
          </p:contentPart>
        </mc:Choice>
        <mc:Fallback xmlns="">
          <p:pic>
            <p:nvPicPr>
              <p:cNvPr id="297205" name="Ink 297204">
                <a:extLst>
                  <a:ext uri="{FF2B5EF4-FFF2-40B4-BE49-F238E27FC236}">
                    <a16:creationId xmlns:a16="http://schemas.microsoft.com/office/drawing/2014/main" id="{948F32C1-FEDB-484D-ABE4-EEFEBF575C1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47690" y="4458350"/>
                <a:ext cx="536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97215" name="Ink 297214">
                <a:extLst>
                  <a:ext uri="{FF2B5EF4-FFF2-40B4-BE49-F238E27FC236}">
                    <a16:creationId xmlns:a16="http://schemas.microsoft.com/office/drawing/2014/main" id="{681031BE-92EB-4451-AFA1-B0494D45F0DE}"/>
                  </a:ext>
                </a:extLst>
              </p14:cNvPr>
              <p14:cNvContentPartPr/>
              <p14:nvPr/>
            </p14:nvContentPartPr>
            <p14:xfrm>
              <a:off x="1830130" y="4502990"/>
              <a:ext cx="51120" cy="236160"/>
            </p14:xfrm>
          </p:contentPart>
        </mc:Choice>
        <mc:Fallback xmlns="">
          <p:pic>
            <p:nvPicPr>
              <p:cNvPr id="297215" name="Ink 297214">
                <a:extLst>
                  <a:ext uri="{FF2B5EF4-FFF2-40B4-BE49-F238E27FC236}">
                    <a16:creationId xmlns:a16="http://schemas.microsoft.com/office/drawing/2014/main" id="{681031BE-92EB-4451-AFA1-B0494D45F0D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21130" y="4493990"/>
                <a:ext cx="68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97216" name="Ink 297215">
                <a:extLst>
                  <a:ext uri="{FF2B5EF4-FFF2-40B4-BE49-F238E27FC236}">
                    <a16:creationId xmlns:a16="http://schemas.microsoft.com/office/drawing/2014/main" id="{0CC8F417-504D-489F-B8CD-E109C3B23F01}"/>
                  </a:ext>
                </a:extLst>
              </p14:cNvPr>
              <p14:cNvContentPartPr/>
              <p14:nvPr/>
            </p14:nvContentPartPr>
            <p14:xfrm>
              <a:off x="1984930" y="4685510"/>
              <a:ext cx="43560" cy="5400"/>
            </p14:xfrm>
          </p:contentPart>
        </mc:Choice>
        <mc:Fallback xmlns="">
          <p:pic>
            <p:nvPicPr>
              <p:cNvPr id="297216" name="Ink 297215">
                <a:extLst>
                  <a:ext uri="{FF2B5EF4-FFF2-40B4-BE49-F238E27FC236}">
                    <a16:creationId xmlns:a16="http://schemas.microsoft.com/office/drawing/2014/main" id="{0CC8F417-504D-489F-B8CD-E109C3B23F0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76290" y="4676870"/>
                <a:ext cx="612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97217" name="Ink 297216">
                <a:extLst>
                  <a:ext uri="{FF2B5EF4-FFF2-40B4-BE49-F238E27FC236}">
                    <a16:creationId xmlns:a16="http://schemas.microsoft.com/office/drawing/2014/main" id="{493BC1DE-1275-4676-A7F7-B614E4699E64}"/>
                  </a:ext>
                </a:extLst>
              </p14:cNvPr>
              <p14:cNvContentPartPr/>
              <p14:nvPr/>
            </p14:nvContentPartPr>
            <p14:xfrm>
              <a:off x="1986370" y="4633670"/>
              <a:ext cx="61200" cy="11880"/>
            </p14:xfrm>
          </p:contentPart>
        </mc:Choice>
        <mc:Fallback xmlns="">
          <p:pic>
            <p:nvPicPr>
              <p:cNvPr id="297217" name="Ink 297216">
                <a:extLst>
                  <a:ext uri="{FF2B5EF4-FFF2-40B4-BE49-F238E27FC236}">
                    <a16:creationId xmlns:a16="http://schemas.microsoft.com/office/drawing/2014/main" id="{493BC1DE-1275-4676-A7F7-B614E4699E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77730" y="4624670"/>
                <a:ext cx="788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97218" name="Ink 297217">
                <a:extLst>
                  <a:ext uri="{FF2B5EF4-FFF2-40B4-BE49-F238E27FC236}">
                    <a16:creationId xmlns:a16="http://schemas.microsoft.com/office/drawing/2014/main" id="{93ADB8B8-1146-46C9-A14F-093ADA70ACE4}"/>
                  </a:ext>
                </a:extLst>
              </p14:cNvPr>
              <p14:cNvContentPartPr/>
              <p14:nvPr/>
            </p14:nvContentPartPr>
            <p14:xfrm>
              <a:off x="2175730" y="4430270"/>
              <a:ext cx="103320" cy="356400"/>
            </p14:xfrm>
          </p:contentPart>
        </mc:Choice>
        <mc:Fallback xmlns="">
          <p:pic>
            <p:nvPicPr>
              <p:cNvPr id="297218" name="Ink 297217">
                <a:extLst>
                  <a:ext uri="{FF2B5EF4-FFF2-40B4-BE49-F238E27FC236}">
                    <a16:creationId xmlns:a16="http://schemas.microsoft.com/office/drawing/2014/main" id="{93ADB8B8-1146-46C9-A14F-093ADA70ACE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66730" y="4421630"/>
                <a:ext cx="1209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97219" name="Ink 297218">
                <a:extLst>
                  <a:ext uri="{FF2B5EF4-FFF2-40B4-BE49-F238E27FC236}">
                    <a16:creationId xmlns:a16="http://schemas.microsoft.com/office/drawing/2014/main" id="{184EC450-38B1-4BF3-B256-BB5CDC89C987}"/>
                  </a:ext>
                </a:extLst>
              </p14:cNvPr>
              <p14:cNvContentPartPr/>
              <p14:nvPr/>
            </p14:nvContentPartPr>
            <p14:xfrm>
              <a:off x="2297410" y="4850030"/>
              <a:ext cx="56520" cy="102600"/>
            </p14:xfrm>
          </p:contentPart>
        </mc:Choice>
        <mc:Fallback xmlns="">
          <p:pic>
            <p:nvPicPr>
              <p:cNvPr id="297219" name="Ink 297218">
                <a:extLst>
                  <a:ext uri="{FF2B5EF4-FFF2-40B4-BE49-F238E27FC236}">
                    <a16:creationId xmlns:a16="http://schemas.microsoft.com/office/drawing/2014/main" id="{184EC450-38B1-4BF3-B256-BB5CDC89C98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88410" y="4841390"/>
                <a:ext cx="741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97222" name="Ink 297221">
                <a:extLst>
                  <a:ext uri="{FF2B5EF4-FFF2-40B4-BE49-F238E27FC236}">
                    <a16:creationId xmlns:a16="http://schemas.microsoft.com/office/drawing/2014/main" id="{7087BE4E-8B9C-459A-B0B2-E08F807CCC16}"/>
                  </a:ext>
                </a:extLst>
              </p14:cNvPr>
              <p14:cNvContentPartPr/>
              <p14:nvPr/>
            </p14:nvContentPartPr>
            <p14:xfrm>
              <a:off x="2347090" y="4441790"/>
              <a:ext cx="115200" cy="100080"/>
            </p14:xfrm>
          </p:contentPart>
        </mc:Choice>
        <mc:Fallback xmlns="">
          <p:pic>
            <p:nvPicPr>
              <p:cNvPr id="297222" name="Ink 297221">
                <a:extLst>
                  <a:ext uri="{FF2B5EF4-FFF2-40B4-BE49-F238E27FC236}">
                    <a16:creationId xmlns:a16="http://schemas.microsoft.com/office/drawing/2014/main" id="{7087BE4E-8B9C-459A-B0B2-E08F807CCC1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338450" y="4432790"/>
                <a:ext cx="1328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97223" name="Ink 297222">
                <a:extLst>
                  <a:ext uri="{FF2B5EF4-FFF2-40B4-BE49-F238E27FC236}">
                    <a16:creationId xmlns:a16="http://schemas.microsoft.com/office/drawing/2014/main" id="{3D267BBB-B162-45E8-A465-9BC66F392463}"/>
                  </a:ext>
                </a:extLst>
              </p14:cNvPr>
              <p14:cNvContentPartPr/>
              <p14:nvPr/>
            </p14:nvContentPartPr>
            <p14:xfrm>
              <a:off x="1654450" y="4577150"/>
              <a:ext cx="105120" cy="92520"/>
            </p14:xfrm>
          </p:contentPart>
        </mc:Choice>
        <mc:Fallback xmlns="">
          <p:pic>
            <p:nvPicPr>
              <p:cNvPr id="297223" name="Ink 297222">
                <a:extLst>
                  <a:ext uri="{FF2B5EF4-FFF2-40B4-BE49-F238E27FC236}">
                    <a16:creationId xmlns:a16="http://schemas.microsoft.com/office/drawing/2014/main" id="{3D267BBB-B162-45E8-A465-9BC66F39246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645481" y="4568150"/>
                <a:ext cx="1227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97224" name="Ink 297223">
                <a:extLst>
                  <a:ext uri="{FF2B5EF4-FFF2-40B4-BE49-F238E27FC236}">
                    <a16:creationId xmlns:a16="http://schemas.microsoft.com/office/drawing/2014/main" id="{1B6C115F-550F-4575-B0B7-CAA6F34F79FF}"/>
                  </a:ext>
                </a:extLst>
              </p14:cNvPr>
              <p14:cNvContentPartPr/>
              <p14:nvPr/>
            </p14:nvContentPartPr>
            <p14:xfrm>
              <a:off x="1451050" y="4568870"/>
              <a:ext cx="129960" cy="119520"/>
            </p14:xfrm>
          </p:contentPart>
        </mc:Choice>
        <mc:Fallback xmlns="">
          <p:pic>
            <p:nvPicPr>
              <p:cNvPr id="297224" name="Ink 297223">
                <a:extLst>
                  <a:ext uri="{FF2B5EF4-FFF2-40B4-BE49-F238E27FC236}">
                    <a16:creationId xmlns:a16="http://schemas.microsoft.com/office/drawing/2014/main" id="{1B6C115F-550F-4575-B0B7-CAA6F34F79F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42410" y="4560204"/>
                <a:ext cx="147600" cy="137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97225" name="Ink 297224">
                <a:extLst>
                  <a:ext uri="{FF2B5EF4-FFF2-40B4-BE49-F238E27FC236}">
                    <a16:creationId xmlns:a16="http://schemas.microsoft.com/office/drawing/2014/main" id="{308F772D-F3AD-4566-9588-90F5D7DF0C42}"/>
                  </a:ext>
                </a:extLst>
              </p14:cNvPr>
              <p14:cNvContentPartPr/>
              <p14:nvPr/>
            </p14:nvContentPartPr>
            <p14:xfrm>
              <a:off x="1024090" y="4501190"/>
              <a:ext cx="347040" cy="168840"/>
            </p14:xfrm>
          </p:contentPart>
        </mc:Choice>
        <mc:Fallback xmlns="">
          <p:pic>
            <p:nvPicPr>
              <p:cNvPr id="297225" name="Ink 297224">
                <a:extLst>
                  <a:ext uri="{FF2B5EF4-FFF2-40B4-BE49-F238E27FC236}">
                    <a16:creationId xmlns:a16="http://schemas.microsoft.com/office/drawing/2014/main" id="{308F772D-F3AD-4566-9588-90F5D7DF0C4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15099" y="4492190"/>
                <a:ext cx="364662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97226" name="Ink 297225">
                <a:extLst>
                  <a:ext uri="{FF2B5EF4-FFF2-40B4-BE49-F238E27FC236}">
                    <a16:creationId xmlns:a16="http://schemas.microsoft.com/office/drawing/2014/main" id="{D9006473-8FB9-483E-93F4-7FC2690BF277}"/>
                  </a:ext>
                </a:extLst>
              </p14:cNvPr>
              <p14:cNvContentPartPr/>
              <p14:nvPr/>
            </p14:nvContentPartPr>
            <p14:xfrm>
              <a:off x="691090" y="4533230"/>
              <a:ext cx="94320" cy="112320"/>
            </p14:xfrm>
          </p:contentPart>
        </mc:Choice>
        <mc:Fallback xmlns="">
          <p:pic>
            <p:nvPicPr>
              <p:cNvPr id="297226" name="Ink 297225">
                <a:extLst>
                  <a:ext uri="{FF2B5EF4-FFF2-40B4-BE49-F238E27FC236}">
                    <a16:creationId xmlns:a16="http://schemas.microsoft.com/office/drawing/2014/main" id="{D9006473-8FB9-483E-93F4-7FC2690BF27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82417" y="4524230"/>
                <a:ext cx="112028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97227" name="Ink 297226">
                <a:extLst>
                  <a:ext uri="{FF2B5EF4-FFF2-40B4-BE49-F238E27FC236}">
                    <a16:creationId xmlns:a16="http://schemas.microsoft.com/office/drawing/2014/main" id="{53F9760B-11C3-41B4-8F8C-F50B665CD52A}"/>
                  </a:ext>
                </a:extLst>
              </p14:cNvPr>
              <p14:cNvContentPartPr/>
              <p14:nvPr/>
            </p14:nvContentPartPr>
            <p14:xfrm>
              <a:off x="2526010" y="4669670"/>
              <a:ext cx="237960" cy="18000"/>
            </p14:xfrm>
          </p:contentPart>
        </mc:Choice>
        <mc:Fallback xmlns="">
          <p:pic>
            <p:nvPicPr>
              <p:cNvPr id="297227" name="Ink 297226">
                <a:extLst>
                  <a:ext uri="{FF2B5EF4-FFF2-40B4-BE49-F238E27FC236}">
                    <a16:creationId xmlns:a16="http://schemas.microsoft.com/office/drawing/2014/main" id="{53F9760B-11C3-41B4-8F8C-F50B665CD52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517010" y="4661030"/>
                <a:ext cx="2556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97228" name="Ink 297227">
                <a:extLst>
                  <a:ext uri="{FF2B5EF4-FFF2-40B4-BE49-F238E27FC236}">
                    <a16:creationId xmlns:a16="http://schemas.microsoft.com/office/drawing/2014/main" id="{6817595C-141E-42B3-A21D-C5D77F94E7ED}"/>
                  </a:ext>
                </a:extLst>
              </p14:cNvPr>
              <p14:cNvContentPartPr/>
              <p14:nvPr/>
            </p14:nvContentPartPr>
            <p14:xfrm>
              <a:off x="2581090" y="4733390"/>
              <a:ext cx="76680" cy="122040"/>
            </p14:xfrm>
          </p:contentPart>
        </mc:Choice>
        <mc:Fallback xmlns="">
          <p:pic>
            <p:nvPicPr>
              <p:cNvPr id="297228" name="Ink 297227">
                <a:extLst>
                  <a:ext uri="{FF2B5EF4-FFF2-40B4-BE49-F238E27FC236}">
                    <a16:creationId xmlns:a16="http://schemas.microsoft.com/office/drawing/2014/main" id="{6817595C-141E-42B3-A21D-C5D77F94E7E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572090" y="4724390"/>
                <a:ext cx="94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97229" name="Ink 297228">
                <a:extLst>
                  <a:ext uri="{FF2B5EF4-FFF2-40B4-BE49-F238E27FC236}">
                    <a16:creationId xmlns:a16="http://schemas.microsoft.com/office/drawing/2014/main" id="{615B6B8A-9566-4AD4-9F53-012B43DF6FB1}"/>
                  </a:ext>
                </a:extLst>
              </p14:cNvPr>
              <p14:cNvContentPartPr/>
              <p14:nvPr/>
            </p14:nvContentPartPr>
            <p14:xfrm>
              <a:off x="2644090" y="4543670"/>
              <a:ext cx="9000" cy="91800"/>
            </p14:xfrm>
          </p:contentPart>
        </mc:Choice>
        <mc:Fallback xmlns="">
          <p:pic>
            <p:nvPicPr>
              <p:cNvPr id="297229" name="Ink 297228">
                <a:extLst>
                  <a:ext uri="{FF2B5EF4-FFF2-40B4-BE49-F238E27FC236}">
                    <a16:creationId xmlns:a16="http://schemas.microsoft.com/office/drawing/2014/main" id="{615B6B8A-9566-4AD4-9F53-012B43DF6FB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635450" y="4535030"/>
                <a:ext cx="266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97235" name="Ink 297234">
                <a:extLst>
                  <a:ext uri="{FF2B5EF4-FFF2-40B4-BE49-F238E27FC236}">
                    <a16:creationId xmlns:a16="http://schemas.microsoft.com/office/drawing/2014/main" id="{8C12AA20-691E-4D08-A931-9C643223C1E4}"/>
                  </a:ext>
                </a:extLst>
              </p14:cNvPr>
              <p14:cNvContentPartPr/>
              <p14:nvPr/>
            </p14:nvContentPartPr>
            <p14:xfrm>
              <a:off x="3200290" y="4718270"/>
              <a:ext cx="91440" cy="47160"/>
            </p14:xfrm>
          </p:contentPart>
        </mc:Choice>
        <mc:Fallback xmlns="">
          <p:pic>
            <p:nvPicPr>
              <p:cNvPr id="297235" name="Ink 297234">
                <a:extLst>
                  <a:ext uri="{FF2B5EF4-FFF2-40B4-BE49-F238E27FC236}">
                    <a16:creationId xmlns:a16="http://schemas.microsoft.com/office/drawing/2014/main" id="{8C12AA20-691E-4D08-A931-9C643223C1E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91650" y="4709564"/>
                <a:ext cx="109080" cy="6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97236" name="Ink 297235">
                <a:extLst>
                  <a:ext uri="{FF2B5EF4-FFF2-40B4-BE49-F238E27FC236}">
                    <a16:creationId xmlns:a16="http://schemas.microsoft.com/office/drawing/2014/main" id="{F5C134BA-2F85-49C3-9B52-34894CDA3562}"/>
                  </a:ext>
                </a:extLst>
              </p14:cNvPr>
              <p14:cNvContentPartPr/>
              <p14:nvPr/>
            </p14:nvContentPartPr>
            <p14:xfrm>
              <a:off x="2898610" y="4585790"/>
              <a:ext cx="231120" cy="183960"/>
            </p14:xfrm>
          </p:contentPart>
        </mc:Choice>
        <mc:Fallback xmlns="">
          <p:pic>
            <p:nvPicPr>
              <p:cNvPr id="297236" name="Ink 297235">
                <a:extLst>
                  <a:ext uri="{FF2B5EF4-FFF2-40B4-BE49-F238E27FC236}">
                    <a16:creationId xmlns:a16="http://schemas.microsoft.com/office/drawing/2014/main" id="{F5C134BA-2F85-49C3-9B52-34894CDA356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89957" y="4576790"/>
                <a:ext cx="248788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97239" name="Ink 297238">
                <a:extLst>
                  <a:ext uri="{FF2B5EF4-FFF2-40B4-BE49-F238E27FC236}">
                    <a16:creationId xmlns:a16="http://schemas.microsoft.com/office/drawing/2014/main" id="{54358E46-B895-4E12-8F26-F0720F225B89}"/>
                  </a:ext>
                </a:extLst>
              </p14:cNvPr>
              <p14:cNvContentPartPr/>
              <p14:nvPr/>
            </p14:nvContentPartPr>
            <p14:xfrm>
              <a:off x="3566050" y="4754630"/>
              <a:ext cx="190800" cy="12600"/>
            </p14:xfrm>
          </p:contentPart>
        </mc:Choice>
        <mc:Fallback xmlns="">
          <p:pic>
            <p:nvPicPr>
              <p:cNvPr id="297239" name="Ink 297238">
                <a:extLst>
                  <a:ext uri="{FF2B5EF4-FFF2-40B4-BE49-F238E27FC236}">
                    <a16:creationId xmlns:a16="http://schemas.microsoft.com/office/drawing/2014/main" id="{54358E46-B895-4E12-8F26-F0720F225B8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557410" y="4745630"/>
                <a:ext cx="2084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97240" name="Ink 297239">
                <a:extLst>
                  <a:ext uri="{FF2B5EF4-FFF2-40B4-BE49-F238E27FC236}">
                    <a16:creationId xmlns:a16="http://schemas.microsoft.com/office/drawing/2014/main" id="{723E94DF-2648-457C-9FC6-1C1ED6D77AF4}"/>
                  </a:ext>
                </a:extLst>
              </p14:cNvPr>
              <p14:cNvContentPartPr/>
              <p14:nvPr/>
            </p14:nvContentPartPr>
            <p14:xfrm>
              <a:off x="3635170" y="4806110"/>
              <a:ext cx="73440" cy="110880"/>
            </p14:xfrm>
          </p:contentPart>
        </mc:Choice>
        <mc:Fallback xmlns="">
          <p:pic>
            <p:nvPicPr>
              <p:cNvPr id="297240" name="Ink 297239">
                <a:extLst>
                  <a:ext uri="{FF2B5EF4-FFF2-40B4-BE49-F238E27FC236}">
                    <a16:creationId xmlns:a16="http://schemas.microsoft.com/office/drawing/2014/main" id="{723E94DF-2648-457C-9FC6-1C1ED6D77AF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26530" y="4797110"/>
                <a:ext cx="910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97247" name="Ink 297246">
                <a:extLst>
                  <a:ext uri="{FF2B5EF4-FFF2-40B4-BE49-F238E27FC236}">
                    <a16:creationId xmlns:a16="http://schemas.microsoft.com/office/drawing/2014/main" id="{02884D04-7EE7-4951-AE8B-C9018FEDA083}"/>
                  </a:ext>
                </a:extLst>
              </p14:cNvPr>
              <p14:cNvContentPartPr/>
              <p14:nvPr/>
            </p14:nvContentPartPr>
            <p14:xfrm>
              <a:off x="4139530" y="4802510"/>
              <a:ext cx="65880" cy="41760"/>
            </p14:xfrm>
          </p:contentPart>
        </mc:Choice>
        <mc:Fallback xmlns="">
          <p:pic>
            <p:nvPicPr>
              <p:cNvPr id="297247" name="Ink 297246">
                <a:extLst>
                  <a:ext uri="{FF2B5EF4-FFF2-40B4-BE49-F238E27FC236}">
                    <a16:creationId xmlns:a16="http://schemas.microsoft.com/office/drawing/2014/main" id="{02884D04-7EE7-4951-AE8B-C9018FEDA08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30890" y="4793510"/>
                <a:ext cx="835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97249" name="Ink 297248">
                <a:extLst>
                  <a:ext uri="{FF2B5EF4-FFF2-40B4-BE49-F238E27FC236}">
                    <a16:creationId xmlns:a16="http://schemas.microsoft.com/office/drawing/2014/main" id="{4DC72275-3E72-4F36-A2F4-124763B4FE0C}"/>
                  </a:ext>
                </a:extLst>
              </p14:cNvPr>
              <p14:cNvContentPartPr/>
              <p14:nvPr/>
            </p14:nvContentPartPr>
            <p14:xfrm>
              <a:off x="3867010" y="4632950"/>
              <a:ext cx="197640" cy="315360"/>
            </p14:xfrm>
          </p:contentPart>
        </mc:Choice>
        <mc:Fallback xmlns="">
          <p:pic>
            <p:nvPicPr>
              <p:cNvPr id="297249" name="Ink 297248">
                <a:extLst>
                  <a:ext uri="{FF2B5EF4-FFF2-40B4-BE49-F238E27FC236}">
                    <a16:creationId xmlns:a16="http://schemas.microsoft.com/office/drawing/2014/main" id="{4DC72275-3E72-4F36-A2F4-124763B4FE0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858026" y="4623950"/>
                <a:ext cx="215248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97250" name="Ink 297249">
                <a:extLst>
                  <a:ext uri="{FF2B5EF4-FFF2-40B4-BE49-F238E27FC236}">
                    <a16:creationId xmlns:a16="http://schemas.microsoft.com/office/drawing/2014/main" id="{EC9B9D9B-D9FB-4EF1-ADAE-4AE42D2AF045}"/>
                  </a:ext>
                </a:extLst>
              </p14:cNvPr>
              <p14:cNvContentPartPr/>
              <p14:nvPr/>
            </p14:nvContentPartPr>
            <p14:xfrm>
              <a:off x="3568210" y="4631150"/>
              <a:ext cx="128520" cy="90720"/>
            </p14:xfrm>
          </p:contentPart>
        </mc:Choice>
        <mc:Fallback xmlns="">
          <p:pic>
            <p:nvPicPr>
              <p:cNvPr id="297250" name="Ink 297249">
                <a:extLst>
                  <a:ext uri="{FF2B5EF4-FFF2-40B4-BE49-F238E27FC236}">
                    <a16:creationId xmlns:a16="http://schemas.microsoft.com/office/drawing/2014/main" id="{EC9B9D9B-D9FB-4EF1-ADAE-4AE42D2AF04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59210" y="4622150"/>
                <a:ext cx="1461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97257" name="Ink 297256">
                <a:extLst>
                  <a:ext uri="{FF2B5EF4-FFF2-40B4-BE49-F238E27FC236}">
                    <a16:creationId xmlns:a16="http://schemas.microsoft.com/office/drawing/2014/main" id="{FCFA28BF-003D-4D29-933F-83B8F0390DB8}"/>
                  </a:ext>
                </a:extLst>
              </p14:cNvPr>
              <p14:cNvContentPartPr/>
              <p14:nvPr/>
            </p14:nvContentPartPr>
            <p14:xfrm>
              <a:off x="4482970" y="4637990"/>
              <a:ext cx="189720" cy="101880"/>
            </p14:xfrm>
          </p:contentPart>
        </mc:Choice>
        <mc:Fallback xmlns="">
          <p:pic>
            <p:nvPicPr>
              <p:cNvPr id="297257" name="Ink 297256">
                <a:extLst>
                  <a:ext uri="{FF2B5EF4-FFF2-40B4-BE49-F238E27FC236}">
                    <a16:creationId xmlns:a16="http://schemas.microsoft.com/office/drawing/2014/main" id="{FCFA28BF-003D-4D29-933F-83B8F0390DB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473970" y="4628990"/>
                <a:ext cx="207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97258" name="Ink 297257">
                <a:extLst>
                  <a:ext uri="{FF2B5EF4-FFF2-40B4-BE49-F238E27FC236}">
                    <a16:creationId xmlns:a16="http://schemas.microsoft.com/office/drawing/2014/main" id="{7DD47013-D58B-41B7-B42B-A7425F42CF85}"/>
                  </a:ext>
                </a:extLst>
              </p14:cNvPr>
              <p14:cNvContentPartPr/>
              <p14:nvPr/>
            </p14:nvContentPartPr>
            <p14:xfrm>
              <a:off x="4736050" y="4683350"/>
              <a:ext cx="68760" cy="85680"/>
            </p14:xfrm>
          </p:contentPart>
        </mc:Choice>
        <mc:Fallback xmlns="">
          <p:pic>
            <p:nvPicPr>
              <p:cNvPr id="297258" name="Ink 297257">
                <a:extLst>
                  <a:ext uri="{FF2B5EF4-FFF2-40B4-BE49-F238E27FC236}">
                    <a16:creationId xmlns:a16="http://schemas.microsoft.com/office/drawing/2014/main" id="{7DD47013-D58B-41B7-B42B-A7425F42CF8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27050" y="4674350"/>
                <a:ext cx="864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97266" name="Ink 297265">
                <a:extLst>
                  <a:ext uri="{FF2B5EF4-FFF2-40B4-BE49-F238E27FC236}">
                    <a16:creationId xmlns:a16="http://schemas.microsoft.com/office/drawing/2014/main" id="{65E2EE50-8D74-4A5D-8880-CFA3665071A5}"/>
                  </a:ext>
                </a:extLst>
              </p14:cNvPr>
              <p14:cNvContentPartPr/>
              <p14:nvPr/>
            </p14:nvContentPartPr>
            <p14:xfrm>
              <a:off x="5164450" y="4614950"/>
              <a:ext cx="472320" cy="504360"/>
            </p14:xfrm>
          </p:contentPart>
        </mc:Choice>
        <mc:Fallback xmlns="">
          <p:pic>
            <p:nvPicPr>
              <p:cNvPr id="297266" name="Ink 297265">
                <a:extLst>
                  <a:ext uri="{FF2B5EF4-FFF2-40B4-BE49-F238E27FC236}">
                    <a16:creationId xmlns:a16="http://schemas.microsoft.com/office/drawing/2014/main" id="{65E2EE50-8D74-4A5D-8880-CFA3665071A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155450" y="4606310"/>
                <a:ext cx="4899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97267" name="Ink 297266">
                <a:extLst>
                  <a:ext uri="{FF2B5EF4-FFF2-40B4-BE49-F238E27FC236}">
                    <a16:creationId xmlns:a16="http://schemas.microsoft.com/office/drawing/2014/main" id="{AC339D29-498C-4724-A09E-E0A4CBF6240C}"/>
                  </a:ext>
                </a:extLst>
              </p14:cNvPr>
              <p14:cNvContentPartPr/>
              <p14:nvPr/>
            </p14:nvContentPartPr>
            <p14:xfrm>
              <a:off x="4997050" y="4851470"/>
              <a:ext cx="97200" cy="56160"/>
            </p14:xfrm>
          </p:contentPart>
        </mc:Choice>
        <mc:Fallback xmlns="">
          <p:pic>
            <p:nvPicPr>
              <p:cNvPr id="297267" name="Ink 297266">
                <a:extLst>
                  <a:ext uri="{FF2B5EF4-FFF2-40B4-BE49-F238E27FC236}">
                    <a16:creationId xmlns:a16="http://schemas.microsoft.com/office/drawing/2014/main" id="{AC339D29-498C-4724-A09E-E0A4CBF6240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88050" y="4842470"/>
                <a:ext cx="1148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97268" name="Ink 297267">
                <a:extLst>
                  <a:ext uri="{FF2B5EF4-FFF2-40B4-BE49-F238E27FC236}">
                    <a16:creationId xmlns:a16="http://schemas.microsoft.com/office/drawing/2014/main" id="{B0CB4F02-8F56-4407-BFEE-83FDA6C94FF0}"/>
                  </a:ext>
                </a:extLst>
              </p14:cNvPr>
              <p14:cNvContentPartPr/>
              <p14:nvPr/>
            </p14:nvContentPartPr>
            <p14:xfrm>
              <a:off x="4466050" y="4798190"/>
              <a:ext cx="347400" cy="168120"/>
            </p14:xfrm>
          </p:contentPart>
        </mc:Choice>
        <mc:Fallback xmlns="">
          <p:pic>
            <p:nvPicPr>
              <p:cNvPr id="297268" name="Ink 297267">
                <a:extLst>
                  <a:ext uri="{FF2B5EF4-FFF2-40B4-BE49-F238E27FC236}">
                    <a16:creationId xmlns:a16="http://schemas.microsoft.com/office/drawing/2014/main" id="{B0CB4F02-8F56-4407-BFEE-83FDA6C94FF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457410" y="4789190"/>
                <a:ext cx="365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97279" name="Ink 297278">
                <a:extLst>
                  <a:ext uri="{FF2B5EF4-FFF2-40B4-BE49-F238E27FC236}">
                    <a16:creationId xmlns:a16="http://schemas.microsoft.com/office/drawing/2014/main" id="{BAC01161-E3EC-4BFE-A29E-ACDBCE505B07}"/>
                  </a:ext>
                </a:extLst>
              </p14:cNvPr>
              <p14:cNvContentPartPr/>
              <p14:nvPr/>
            </p14:nvContentPartPr>
            <p14:xfrm>
              <a:off x="2929210" y="348950"/>
              <a:ext cx="72360" cy="138960"/>
            </p14:xfrm>
          </p:contentPart>
        </mc:Choice>
        <mc:Fallback xmlns="">
          <p:pic>
            <p:nvPicPr>
              <p:cNvPr id="297279" name="Ink 297278">
                <a:extLst>
                  <a:ext uri="{FF2B5EF4-FFF2-40B4-BE49-F238E27FC236}">
                    <a16:creationId xmlns:a16="http://schemas.microsoft.com/office/drawing/2014/main" id="{BAC01161-E3EC-4BFE-A29E-ACDBCE505B0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920210" y="339950"/>
                <a:ext cx="900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97280" name="Ink 297279">
                <a:extLst>
                  <a:ext uri="{FF2B5EF4-FFF2-40B4-BE49-F238E27FC236}">
                    <a16:creationId xmlns:a16="http://schemas.microsoft.com/office/drawing/2014/main" id="{8247E8B0-2027-4F0B-882F-35D80B3F4B11}"/>
                  </a:ext>
                </a:extLst>
              </p14:cNvPr>
              <p14:cNvContentPartPr/>
              <p14:nvPr/>
            </p14:nvContentPartPr>
            <p14:xfrm>
              <a:off x="3068890" y="323030"/>
              <a:ext cx="40320" cy="171720"/>
            </p14:xfrm>
          </p:contentPart>
        </mc:Choice>
        <mc:Fallback xmlns="">
          <p:pic>
            <p:nvPicPr>
              <p:cNvPr id="297280" name="Ink 297279">
                <a:extLst>
                  <a:ext uri="{FF2B5EF4-FFF2-40B4-BE49-F238E27FC236}">
                    <a16:creationId xmlns:a16="http://schemas.microsoft.com/office/drawing/2014/main" id="{8247E8B0-2027-4F0B-882F-35D80B3F4B1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059890" y="314390"/>
                <a:ext cx="579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97292" name="Ink 297291">
                <a:extLst>
                  <a:ext uri="{FF2B5EF4-FFF2-40B4-BE49-F238E27FC236}">
                    <a16:creationId xmlns:a16="http://schemas.microsoft.com/office/drawing/2014/main" id="{9DF1E036-9C8A-4811-B1E4-34302899D657}"/>
                  </a:ext>
                </a:extLst>
              </p14:cNvPr>
              <p14:cNvContentPartPr/>
              <p14:nvPr/>
            </p14:nvContentPartPr>
            <p14:xfrm>
              <a:off x="4273810" y="448310"/>
              <a:ext cx="79920" cy="129960"/>
            </p14:xfrm>
          </p:contentPart>
        </mc:Choice>
        <mc:Fallback xmlns="">
          <p:pic>
            <p:nvPicPr>
              <p:cNvPr id="297292" name="Ink 297291">
                <a:extLst>
                  <a:ext uri="{FF2B5EF4-FFF2-40B4-BE49-F238E27FC236}">
                    <a16:creationId xmlns:a16="http://schemas.microsoft.com/office/drawing/2014/main" id="{9DF1E036-9C8A-4811-B1E4-34302899D65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265170" y="439310"/>
                <a:ext cx="975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97298" name="Ink 297297">
                <a:extLst>
                  <a:ext uri="{FF2B5EF4-FFF2-40B4-BE49-F238E27FC236}">
                    <a16:creationId xmlns:a16="http://schemas.microsoft.com/office/drawing/2014/main" id="{A6BA3F01-4477-4E59-BC5C-8F7640205AB5}"/>
                  </a:ext>
                </a:extLst>
              </p14:cNvPr>
              <p14:cNvContentPartPr/>
              <p14:nvPr/>
            </p14:nvContentPartPr>
            <p14:xfrm>
              <a:off x="3339250" y="960230"/>
              <a:ext cx="138600" cy="65160"/>
            </p14:xfrm>
          </p:contentPart>
        </mc:Choice>
        <mc:Fallback xmlns="">
          <p:pic>
            <p:nvPicPr>
              <p:cNvPr id="297298" name="Ink 297297">
                <a:extLst>
                  <a:ext uri="{FF2B5EF4-FFF2-40B4-BE49-F238E27FC236}">
                    <a16:creationId xmlns:a16="http://schemas.microsoft.com/office/drawing/2014/main" id="{A6BA3F01-4477-4E59-BC5C-8F7640205AB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330250" y="951230"/>
                <a:ext cx="1562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97306" name="Ink 297305">
                <a:extLst>
                  <a:ext uri="{FF2B5EF4-FFF2-40B4-BE49-F238E27FC236}">
                    <a16:creationId xmlns:a16="http://schemas.microsoft.com/office/drawing/2014/main" id="{38B4EACC-6097-4C6D-BEBC-6EF467A26ECE}"/>
                  </a:ext>
                </a:extLst>
              </p14:cNvPr>
              <p14:cNvContentPartPr/>
              <p14:nvPr/>
            </p14:nvContentPartPr>
            <p14:xfrm>
              <a:off x="4085530" y="1120790"/>
              <a:ext cx="100800" cy="134640"/>
            </p14:xfrm>
          </p:contentPart>
        </mc:Choice>
        <mc:Fallback xmlns="">
          <p:pic>
            <p:nvPicPr>
              <p:cNvPr id="297306" name="Ink 297305">
                <a:extLst>
                  <a:ext uri="{FF2B5EF4-FFF2-40B4-BE49-F238E27FC236}">
                    <a16:creationId xmlns:a16="http://schemas.microsoft.com/office/drawing/2014/main" id="{38B4EACC-6097-4C6D-BEBC-6EF467A26EC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76530" y="1111790"/>
                <a:ext cx="1184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7309" name="Ink 297308">
                <a:extLst>
                  <a:ext uri="{FF2B5EF4-FFF2-40B4-BE49-F238E27FC236}">
                    <a16:creationId xmlns:a16="http://schemas.microsoft.com/office/drawing/2014/main" id="{C85F862F-256A-4BF9-84FB-856D4EAA5852}"/>
                  </a:ext>
                </a:extLst>
              </p14:cNvPr>
              <p14:cNvContentPartPr/>
              <p14:nvPr/>
            </p14:nvContentPartPr>
            <p14:xfrm>
              <a:off x="4021090" y="959510"/>
              <a:ext cx="159840" cy="97560"/>
            </p14:xfrm>
          </p:contentPart>
        </mc:Choice>
        <mc:Fallback xmlns="">
          <p:pic>
            <p:nvPicPr>
              <p:cNvPr id="297309" name="Ink 297308">
                <a:extLst>
                  <a:ext uri="{FF2B5EF4-FFF2-40B4-BE49-F238E27FC236}">
                    <a16:creationId xmlns:a16="http://schemas.microsoft.com/office/drawing/2014/main" id="{C85F862F-256A-4BF9-84FB-856D4EAA585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012450" y="950543"/>
                <a:ext cx="177480" cy="115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7310" name="Ink 297309">
                <a:extLst>
                  <a:ext uri="{FF2B5EF4-FFF2-40B4-BE49-F238E27FC236}">
                    <a16:creationId xmlns:a16="http://schemas.microsoft.com/office/drawing/2014/main" id="{64346C58-D238-46AA-9B05-77DC75217633}"/>
                  </a:ext>
                </a:extLst>
              </p14:cNvPr>
              <p14:cNvContentPartPr/>
              <p14:nvPr/>
            </p14:nvContentPartPr>
            <p14:xfrm>
              <a:off x="3424570" y="74630"/>
              <a:ext cx="781920" cy="843120"/>
            </p14:xfrm>
          </p:contentPart>
        </mc:Choice>
        <mc:Fallback xmlns="">
          <p:pic>
            <p:nvPicPr>
              <p:cNvPr id="297310" name="Ink 297309">
                <a:extLst>
                  <a:ext uri="{FF2B5EF4-FFF2-40B4-BE49-F238E27FC236}">
                    <a16:creationId xmlns:a16="http://schemas.microsoft.com/office/drawing/2014/main" id="{64346C58-D238-46AA-9B05-77DC7521763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415570" y="65634"/>
                <a:ext cx="799560" cy="860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97311" name="Ink 297310">
                <a:extLst>
                  <a:ext uri="{FF2B5EF4-FFF2-40B4-BE49-F238E27FC236}">
                    <a16:creationId xmlns:a16="http://schemas.microsoft.com/office/drawing/2014/main" id="{7C0A2C67-DC4B-4890-A6D0-5E1D16CC67F1}"/>
                  </a:ext>
                </a:extLst>
              </p14:cNvPr>
              <p14:cNvContentPartPr/>
              <p14:nvPr/>
            </p14:nvContentPartPr>
            <p14:xfrm>
              <a:off x="4416370" y="527510"/>
              <a:ext cx="94680" cy="95400"/>
            </p14:xfrm>
          </p:contentPart>
        </mc:Choice>
        <mc:Fallback xmlns="">
          <p:pic>
            <p:nvPicPr>
              <p:cNvPr id="297311" name="Ink 297310">
                <a:extLst>
                  <a:ext uri="{FF2B5EF4-FFF2-40B4-BE49-F238E27FC236}">
                    <a16:creationId xmlns:a16="http://schemas.microsoft.com/office/drawing/2014/main" id="{7C0A2C67-DC4B-4890-A6D0-5E1D16CC67F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407730" y="518870"/>
                <a:ext cx="112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97312" name="Ink 297311">
                <a:extLst>
                  <a:ext uri="{FF2B5EF4-FFF2-40B4-BE49-F238E27FC236}">
                    <a16:creationId xmlns:a16="http://schemas.microsoft.com/office/drawing/2014/main" id="{364954A0-EBF4-4352-A60A-5453FCA396C0}"/>
                  </a:ext>
                </a:extLst>
              </p14:cNvPr>
              <p14:cNvContentPartPr/>
              <p14:nvPr/>
            </p14:nvContentPartPr>
            <p14:xfrm>
              <a:off x="3186610" y="447590"/>
              <a:ext cx="91800" cy="55800"/>
            </p14:xfrm>
          </p:contentPart>
        </mc:Choice>
        <mc:Fallback xmlns="">
          <p:pic>
            <p:nvPicPr>
              <p:cNvPr id="297312" name="Ink 297311">
                <a:extLst>
                  <a:ext uri="{FF2B5EF4-FFF2-40B4-BE49-F238E27FC236}">
                    <a16:creationId xmlns:a16="http://schemas.microsoft.com/office/drawing/2014/main" id="{364954A0-EBF4-4352-A60A-5453FCA396C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177970" y="438590"/>
                <a:ext cx="1094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97313" name="Ink 297312">
                <a:extLst>
                  <a:ext uri="{FF2B5EF4-FFF2-40B4-BE49-F238E27FC236}">
                    <a16:creationId xmlns:a16="http://schemas.microsoft.com/office/drawing/2014/main" id="{D40BF1DA-7AE2-416F-B4B2-E5912DD5F63E}"/>
                  </a:ext>
                </a:extLst>
              </p14:cNvPr>
              <p14:cNvContentPartPr/>
              <p14:nvPr/>
            </p14:nvContentPartPr>
            <p14:xfrm>
              <a:off x="2737330" y="375230"/>
              <a:ext cx="91800" cy="128160"/>
            </p14:xfrm>
          </p:contentPart>
        </mc:Choice>
        <mc:Fallback xmlns="">
          <p:pic>
            <p:nvPicPr>
              <p:cNvPr id="297313" name="Ink 297312">
                <a:extLst>
                  <a:ext uri="{FF2B5EF4-FFF2-40B4-BE49-F238E27FC236}">
                    <a16:creationId xmlns:a16="http://schemas.microsoft.com/office/drawing/2014/main" id="{D40BF1DA-7AE2-416F-B4B2-E5912DD5F63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728330" y="366590"/>
                <a:ext cx="1094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97314" name="Ink 297313">
                <a:extLst>
                  <a:ext uri="{FF2B5EF4-FFF2-40B4-BE49-F238E27FC236}">
                    <a16:creationId xmlns:a16="http://schemas.microsoft.com/office/drawing/2014/main" id="{3A38832D-294B-4625-9EAE-4D6DAB6BA72B}"/>
                  </a:ext>
                </a:extLst>
              </p14:cNvPr>
              <p14:cNvContentPartPr/>
              <p14:nvPr/>
            </p14:nvContentPartPr>
            <p14:xfrm>
              <a:off x="2226490" y="346070"/>
              <a:ext cx="417600" cy="133920"/>
            </p14:xfrm>
          </p:contentPart>
        </mc:Choice>
        <mc:Fallback xmlns="">
          <p:pic>
            <p:nvPicPr>
              <p:cNvPr id="297314" name="Ink 297313">
                <a:extLst>
                  <a:ext uri="{FF2B5EF4-FFF2-40B4-BE49-F238E27FC236}">
                    <a16:creationId xmlns:a16="http://schemas.microsoft.com/office/drawing/2014/main" id="{3A38832D-294B-4625-9EAE-4D6DAB6BA72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217490" y="337070"/>
                <a:ext cx="4352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97315" name="Ink 297314">
                <a:extLst>
                  <a:ext uri="{FF2B5EF4-FFF2-40B4-BE49-F238E27FC236}">
                    <a16:creationId xmlns:a16="http://schemas.microsoft.com/office/drawing/2014/main" id="{F0E75961-A988-4A77-A855-7AA5F7038A1E}"/>
                  </a:ext>
                </a:extLst>
              </p14:cNvPr>
              <p14:cNvContentPartPr/>
              <p14:nvPr/>
            </p14:nvContentPartPr>
            <p14:xfrm>
              <a:off x="1788370" y="288830"/>
              <a:ext cx="204120" cy="181440"/>
            </p14:xfrm>
          </p:contentPart>
        </mc:Choice>
        <mc:Fallback xmlns="">
          <p:pic>
            <p:nvPicPr>
              <p:cNvPr id="297315" name="Ink 297314">
                <a:extLst>
                  <a:ext uri="{FF2B5EF4-FFF2-40B4-BE49-F238E27FC236}">
                    <a16:creationId xmlns:a16="http://schemas.microsoft.com/office/drawing/2014/main" id="{F0E75961-A988-4A77-A855-7AA5F7038A1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779730" y="279830"/>
                <a:ext cx="221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97317" name="Ink 297316">
                <a:extLst>
                  <a:ext uri="{FF2B5EF4-FFF2-40B4-BE49-F238E27FC236}">
                    <a16:creationId xmlns:a16="http://schemas.microsoft.com/office/drawing/2014/main" id="{A24803BB-423B-4A9C-B83B-78F7F77C0847}"/>
                  </a:ext>
                </a:extLst>
              </p14:cNvPr>
              <p14:cNvContentPartPr/>
              <p14:nvPr/>
            </p14:nvContentPartPr>
            <p14:xfrm>
              <a:off x="6705610" y="657830"/>
              <a:ext cx="1813680" cy="1174320"/>
            </p14:xfrm>
          </p:contentPart>
        </mc:Choice>
        <mc:Fallback xmlns="">
          <p:pic>
            <p:nvPicPr>
              <p:cNvPr id="297317" name="Ink 297316">
                <a:extLst>
                  <a:ext uri="{FF2B5EF4-FFF2-40B4-BE49-F238E27FC236}">
                    <a16:creationId xmlns:a16="http://schemas.microsoft.com/office/drawing/2014/main" id="{A24803BB-423B-4A9C-B83B-78F7F77C084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696970" y="649190"/>
                <a:ext cx="1831320" cy="11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756049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FAF112-C193-4C2B-A84A-AC30C6D3EB0C}"/>
                  </a:ext>
                </a:extLst>
              </p:cNvPr>
              <p:cNvSpPr txBox="1"/>
              <p:nvPr/>
            </p:nvSpPr>
            <p:spPr>
              <a:xfrm>
                <a:off x="797638" y="2701776"/>
                <a:ext cx="2646264" cy="443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3≤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≤5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5−3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DFAF112-C193-4C2B-A84A-AC30C6D3E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38" y="2701776"/>
                <a:ext cx="2646264" cy="443006"/>
              </a:xfrm>
              <a:prstGeom prst="rect">
                <a:avLst/>
              </a:prstGeom>
              <a:blipFill>
                <a:blip r:embed="rId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5176" name="Object 8"/>
              <p:cNvSpPr txBox="1"/>
              <p:nvPr/>
            </p:nvSpPr>
            <p:spPr bwMode="auto">
              <a:xfrm>
                <a:off x="4572000" y="1127064"/>
                <a:ext cx="3235647" cy="1406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2+6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(6</m:t>
                              </m:r>
                              <m:r>
                                <m:rPr>
                                  <m:nor/>
                                </m:r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=1.1547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055176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127064"/>
                <a:ext cx="3235647" cy="1406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8548" name="Object 4"/>
              <p:cNvSpPr txBox="1"/>
              <p:nvPr/>
            </p:nvSpPr>
            <p:spPr bwMode="auto">
              <a:xfrm>
                <a:off x="540563" y="1188121"/>
                <a:ext cx="3001859" cy="7058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6−2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2≤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≤6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66854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0563" y="1188121"/>
                <a:ext cx="3001859" cy="705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25">
            <a:extLst>
              <a:ext uri="{FF2B5EF4-FFF2-40B4-BE49-F238E27FC236}">
                <a16:creationId xmlns:a16="http://schemas.microsoft.com/office/drawing/2014/main" id="{7D4598B2-0D6E-4E93-8956-EBAA0603FA18}"/>
              </a:ext>
            </a:extLst>
          </p:cNvPr>
          <p:cNvGrpSpPr/>
          <p:nvPr/>
        </p:nvGrpSpPr>
        <p:grpSpPr>
          <a:xfrm>
            <a:off x="540563" y="3340015"/>
            <a:ext cx="2835713" cy="1287018"/>
            <a:chOff x="114300" y="3962400"/>
            <a:chExt cx="4991100" cy="2209800"/>
          </a:xfrm>
        </p:grpSpPr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D4BED16F-BED8-43E9-81B3-D3C607C6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3962400"/>
              <a:ext cx="4876800" cy="220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6">
              <a:extLst>
                <a:ext uri="{FF2B5EF4-FFF2-40B4-BE49-F238E27FC236}">
                  <a16:creationId xmlns:a16="http://schemas.microsoft.com/office/drawing/2014/main" id="{77D223B9-F636-4F3A-BA68-C45D93BCD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0600" y="4419600"/>
              <a:ext cx="0" cy="1219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859A0E78-BAF6-4EC6-9924-FCB4C8A3D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0600" y="5638800"/>
              <a:ext cx="38100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8ABA961F-AC07-48CF-A03A-767020DF7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4876800"/>
              <a:ext cx="2438400" cy="762000"/>
            </a:xfrm>
            <a:prstGeom prst="rect">
              <a:avLst/>
            </a:prstGeom>
            <a:solidFill>
              <a:srgbClr val="E5F5FF"/>
            </a:solidFill>
            <a:ln w="1905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Text Box 9">
              <a:extLst>
                <a:ext uri="{FF2B5EF4-FFF2-40B4-BE49-F238E27FC236}">
                  <a16:creationId xmlns:a16="http://schemas.microsoft.com/office/drawing/2014/main" id="{428BCF1A-75DC-4D8B-A8D7-B8E2DC30F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1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</a:rPr>
                <a:t>2</a:t>
              </a:r>
            </a:p>
          </p:txBody>
        </p:sp>
        <p:sp>
          <p:nvSpPr>
            <p:cNvPr id="26" name="Text Box 10">
              <a:extLst>
                <a:ext uri="{FF2B5EF4-FFF2-40B4-BE49-F238E27FC236}">
                  <a16:creationId xmlns:a16="http://schemas.microsoft.com/office/drawing/2014/main" id="{22BA2087-9EE8-4005-A593-5A6A9E737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599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6</a:t>
              </a:r>
            </a:p>
          </p:txBody>
        </p:sp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02B27286-DC0B-4A8D-A234-EE16F6255F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" y="4632829"/>
              <a:ext cx="8382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</a:rPr>
                <a:t>0.25</a:t>
              </a:r>
            </a:p>
          </p:txBody>
        </p:sp>
        <p:sp>
          <p:nvSpPr>
            <p:cNvPr id="28" name="Line 12">
              <a:extLst>
                <a:ext uri="{FF2B5EF4-FFF2-40B4-BE49-F238E27FC236}">
                  <a16:creationId xmlns:a16="http://schemas.microsoft.com/office/drawing/2014/main" id="{44594B30-7DAD-45E3-8696-6CB20FE09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400" y="4876800"/>
              <a:ext cx="15240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17">
                  <a:extLst>
                    <a:ext uri="{FF2B5EF4-FFF2-40B4-BE49-F238E27FC236}">
                      <a16:creationId xmlns:a16="http://schemas.microsoft.com/office/drawing/2014/main" id="{9F0BFF61-5F01-400B-BCB4-1DF69C86C4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72001" y="5562601"/>
                  <a:ext cx="381001" cy="44918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9" name="Text Box 17">
                  <a:extLst>
                    <a:ext uri="{FF2B5EF4-FFF2-40B4-BE49-F238E27FC236}">
                      <a16:creationId xmlns:a16="http://schemas.microsoft.com/office/drawing/2014/main" id="{9F0BFF61-5F01-400B-BCB4-1DF69C86C4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001" y="5562601"/>
                  <a:ext cx="381001" cy="449182"/>
                </a:xfrm>
                <a:prstGeom prst="rect">
                  <a:avLst/>
                </a:prstGeom>
                <a:blipFill>
                  <a:blip r:embed="rId5"/>
                  <a:stretch>
                    <a:fillRect l="-52778" r="-36111" b="-4651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18">
                  <a:extLst>
                    <a:ext uri="{FF2B5EF4-FFF2-40B4-BE49-F238E27FC236}">
                      <a16:creationId xmlns:a16="http://schemas.microsoft.com/office/drawing/2014/main" id="{EC522EB2-58C3-4F32-BAEA-02A39E2BB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0999" y="3962400"/>
                  <a:ext cx="762000" cy="449182"/>
                </a:xfrm>
                <a:prstGeom prst="rect">
                  <a:avLst/>
                </a:prstGeom>
                <a:noFill/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100" i="1" dirty="0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0" name="Text Box 18">
                  <a:extLst>
                    <a:ext uri="{FF2B5EF4-FFF2-40B4-BE49-F238E27FC236}">
                      <a16:creationId xmlns:a16="http://schemas.microsoft.com/office/drawing/2014/main" id="{EC522EB2-58C3-4F32-BAEA-02A39E2BB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0999" y="3962400"/>
                  <a:ext cx="762000" cy="449182"/>
                </a:xfrm>
                <a:prstGeom prst="rect">
                  <a:avLst/>
                </a:prstGeom>
                <a:blipFill>
                  <a:blip r:embed="rId6"/>
                  <a:stretch>
                    <a:fillRect l="-2817" b="-4651"/>
                  </a:stretch>
                </a:blipFill>
                <a:ln w="19050" algn="ctr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F517BCDB-9D9D-4686-9E3C-3137C5609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3</a:t>
              </a:r>
            </a:p>
          </p:txBody>
        </p:sp>
        <p:sp>
          <p:nvSpPr>
            <p:cNvPr id="32" name="Text Box 23">
              <a:extLst>
                <a:ext uri="{FF2B5EF4-FFF2-40B4-BE49-F238E27FC236}">
                  <a16:creationId xmlns:a16="http://schemas.microsoft.com/office/drawing/2014/main" id="{02CBDAC1-A53C-401B-9B09-12D3DD64F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5</a:t>
              </a: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906D92DB-1747-4C3D-ADA3-01048EC17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1" y="5638799"/>
              <a:ext cx="381001" cy="44918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sz="1100">
                  <a:solidFill>
                    <a:srgbClr val="000000"/>
                  </a:solidFill>
                  <a:latin typeface="Arial" pitchFamily="34" charset="0"/>
                </a:rPr>
                <a:t>4</a:t>
              </a:r>
            </a:p>
          </p:txBody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62D25B44-A760-4322-87A5-AE11083D7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8400" y="4876800"/>
              <a:ext cx="1219200" cy="7620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sz="1100" i="1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35" name="Oval 26">
            <a:extLst>
              <a:ext uri="{FF2B5EF4-FFF2-40B4-BE49-F238E27FC236}">
                <a16:creationId xmlns:a16="http://schemas.microsoft.com/office/drawing/2014/main" id="{B6578860-3AF4-4694-AE75-BEB910793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84" y="2786063"/>
            <a:ext cx="387341" cy="393295"/>
          </a:xfrm>
          <a:prstGeom prst="ellipse">
            <a:avLst/>
          </a:prstGeom>
          <a:noFill/>
          <a:ln w="19050" algn="ctr">
            <a:solidFill>
              <a:srgbClr val="008000"/>
            </a:solidFill>
            <a:round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sz="1600" i="1" ker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6" name="Line 27">
            <a:extLst>
              <a:ext uri="{FF2B5EF4-FFF2-40B4-BE49-F238E27FC236}">
                <a16:creationId xmlns:a16="http://schemas.microsoft.com/office/drawing/2014/main" id="{D2C6661E-6AB4-4B7D-B5D4-AC8243E461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0688" y="3160351"/>
            <a:ext cx="799361" cy="808313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sz="1600" i="1" ker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738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DCE3DB-03DA-43D5-AD1F-090AD304F11F}"/>
                  </a:ext>
                </a:extLst>
              </p14:cNvPr>
              <p14:cNvContentPartPr/>
              <p14:nvPr/>
            </p14:nvContentPartPr>
            <p14:xfrm>
              <a:off x="1452850" y="492590"/>
              <a:ext cx="55080" cy="5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DCE3DB-03DA-43D5-AD1F-090AD304F1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3850" y="483590"/>
                <a:ext cx="727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3323070-7FE2-4AD4-A382-0159544416AD}"/>
                  </a:ext>
                </a:extLst>
              </p14:cNvPr>
              <p14:cNvContentPartPr/>
              <p14:nvPr/>
            </p14:nvContentPartPr>
            <p14:xfrm>
              <a:off x="1556890" y="526070"/>
              <a:ext cx="216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3323070-7FE2-4AD4-A382-0159544416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7890" y="517430"/>
                <a:ext cx="19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3E61CC-DD6B-4072-B2B4-42734E6D8B9D}"/>
                  </a:ext>
                </a:extLst>
              </p14:cNvPr>
              <p14:cNvContentPartPr/>
              <p14:nvPr/>
            </p14:nvContentPartPr>
            <p14:xfrm>
              <a:off x="1574170" y="488630"/>
              <a:ext cx="7920" cy="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3E61CC-DD6B-4072-B2B4-42734E6D8B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170" y="479630"/>
                <a:ext cx="25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32B7DB-567D-48B2-B5AC-D0C50D999861}"/>
                  </a:ext>
                </a:extLst>
              </p14:cNvPr>
              <p14:cNvContentPartPr/>
              <p14:nvPr/>
            </p14:nvContentPartPr>
            <p14:xfrm>
              <a:off x="1649050" y="523550"/>
              <a:ext cx="75960" cy="5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32B7DB-567D-48B2-B5AC-D0C50D9998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0410" y="514910"/>
                <a:ext cx="936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FEE14ED-9051-48FD-B155-243117D6949B}"/>
                  </a:ext>
                </a:extLst>
              </p14:cNvPr>
              <p14:cNvContentPartPr/>
              <p14:nvPr/>
            </p14:nvContentPartPr>
            <p14:xfrm>
              <a:off x="1778650" y="513470"/>
              <a:ext cx="131400" cy="91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FEE14ED-9051-48FD-B155-243117D694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0010" y="504470"/>
                <a:ext cx="149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6A97E75-8BDD-4554-A589-79E9FDF4ECD9}"/>
                  </a:ext>
                </a:extLst>
              </p14:cNvPr>
              <p14:cNvContentPartPr/>
              <p14:nvPr/>
            </p14:nvContentPartPr>
            <p14:xfrm>
              <a:off x="1974130" y="554150"/>
              <a:ext cx="68760" cy="7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6A97E75-8BDD-4554-A589-79E9FDF4EC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5490" y="545510"/>
                <a:ext cx="864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36AD49-6672-49F8-81B0-4BDEC5E44740}"/>
                  </a:ext>
                </a:extLst>
              </p14:cNvPr>
              <p14:cNvContentPartPr/>
              <p14:nvPr/>
            </p14:nvContentPartPr>
            <p14:xfrm>
              <a:off x="2648770" y="566750"/>
              <a:ext cx="85680" cy="80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36AD49-6672-49F8-81B0-4BDEC5E447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9770" y="557750"/>
                <a:ext cx="1033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022E1B2-8450-48AA-BE24-3C082AE9DBBA}"/>
                  </a:ext>
                </a:extLst>
              </p14:cNvPr>
              <p14:cNvContentPartPr/>
              <p14:nvPr/>
            </p14:nvContentPartPr>
            <p14:xfrm>
              <a:off x="2955130" y="517430"/>
              <a:ext cx="97560" cy="114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022E1B2-8450-48AA-BE24-3C082AE9DB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6130" y="508790"/>
                <a:ext cx="1152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71F64F-8EED-4B51-A987-352FEC63624C}"/>
                  </a:ext>
                </a:extLst>
              </p14:cNvPr>
              <p14:cNvContentPartPr/>
              <p14:nvPr/>
            </p14:nvContentPartPr>
            <p14:xfrm>
              <a:off x="3099490" y="575750"/>
              <a:ext cx="74160" cy="8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71F64F-8EED-4B51-A987-352FEC63624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0490" y="567110"/>
                <a:ext cx="91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312400-97D3-403D-8F62-3DBF323CC3D9}"/>
                  </a:ext>
                </a:extLst>
              </p14:cNvPr>
              <p14:cNvContentPartPr/>
              <p14:nvPr/>
            </p14:nvContentPartPr>
            <p14:xfrm>
              <a:off x="3225130" y="627230"/>
              <a:ext cx="47880" cy="5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312400-97D3-403D-8F62-3DBF323CC3D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6490" y="618230"/>
                <a:ext cx="655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5EEC4C5-BE62-4826-B0B3-C6DF2936AD45}"/>
                  </a:ext>
                </a:extLst>
              </p14:cNvPr>
              <p14:cNvContentPartPr/>
              <p14:nvPr/>
            </p14:nvContentPartPr>
            <p14:xfrm>
              <a:off x="3651010" y="607070"/>
              <a:ext cx="71640" cy="90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5EEC4C5-BE62-4826-B0B3-C6DF2936AD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42010" y="598070"/>
                <a:ext cx="892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8FCB63-E195-4CFC-A816-18E00D1B6E03}"/>
                  </a:ext>
                </a:extLst>
              </p14:cNvPr>
              <p14:cNvContentPartPr/>
              <p14:nvPr/>
            </p14:nvContentPartPr>
            <p14:xfrm>
              <a:off x="3778090" y="643430"/>
              <a:ext cx="207720" cy="5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8FCB63-E195-4CFC-A816-18E00D1B6E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69090" y="634430"/>
                <a:ext cx="2253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CC9A288-1242-4AD7-96FD-75AD3C391B81}"/>
                  </a:ext>
                </a:extLst>
              </p14:cNvPr>
              <p14:cNvContentPartPr/>
              <p14:nvPr/>
            </p14:nvContentPartPr>
            <p14:xfrm>
              <a:off x="4507450" y="679790"/>
              <a:ext cx="9360" cy="42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CC9A288-1242-4AD7-96FD-75AD3C391B8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98450" y="671150"/>
                <a:ext cx="27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2ECAF23-7FD3-4B4F-8A4C-F53649D5571E}"/>
                  </a:ext>
                </a:extLst>
              </p14:cNvPr>
              <p14:cNvContentPartPr/>
              <p14:nvPr/>
            </p14:nvContentPartPr>
            <p14:xfrm>
              <a:off x="4531570" y="638390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2ECAF23-7FD3-4B4F-8A4C-F53649D5571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22930" y="6297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3089D5-76C5-4849-A7BC-3B94587D2556}"/>
                  </a:ext>
                </a:extLst>
              </p14:cNvPr>
              <p14:cNvContentPartPr/>
              <p14:nvPr/>
            </p14:nvContentPartPr>
            <p14:xfrm>
              <a:off x="4770610" y="692390"/>
              <a:ext cx="53640" cy="53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3089D5-76C5-4849-A7BC-3B94587D25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61610" y="683390"/>
                <a:ext cx="71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6471387-9C62-41F1-8635-A58E42A67620}"/>
                  </a:ext>
                </a:extLst>
              </p14:cNvPr>
              <p14:cNvContentPartPr/>
              <p14:nvPr/>
            </p14:nvContentPartPr>
            <p14:xfrm>
              <a:off x="4880050" y="729830"/>
              <a:ext cx="58320" cy="53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6471387-9C62-41F1-8635-A58E42A676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71410" y="720830"/>
                <a:ext cx="759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35BBE6B-0BB6-4296-9EA4-F92C06CA86FD}"/>
                  </a:ext>
                </a:extLst>
              </p14:cNvPr>
              <p14:cNvContentPartPr/>
              <p14:nvPr/>
            </p14:nvContentPartPr>
            <p14:xfrm>
              <a:off x="4568290" y="659270"/>
              <a:ext cx="149760" cy="80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35BBE6B-0BB6-4296-9EA4-F92C06CA86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59312" y="650230"/>
                <a:ext cx="167358" cy="98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2A6E70F-4A3C-4004-8A32-15024145AB82}"/>
                  </a:ext>
                </a:extLst>
              </p14:cNvPr>
              <p14:cNvContentPartPr/>
              <p14:nvPr/>
            </p14:nvContentPartPr>
            <p14:xfrm>
              <a:off x="4270570" y="549470"/>
              <a:ext cx="162720" cy="159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2A6E70F-4A3C-4004-8A32-15024145AB8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61911" y="540470"/>
                <a:ext cx="180399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872145E-1C44-480A-A0F0-68BE00470825}"/>
                  </a:ext>
                </a:extLst>
              </p14:cNvPr>
              <p14:cNvContentPartPr/>
              <p14:nvPr/>
            </p14:nvContentPartPr>
            <p14:xfrm>
              <a:off x="3356890" y="585110"/>
              <a:ext cx="87840" cy="107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872145E-1C44-480A-A0F0-68BE0047082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47890" y="576470"/>
                <a:ext cx="1054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9A30AA9-E094-4ADB-A779-89D11A60A26C}"/>
                  </a:ext>
                </a:extLst>
              </p14:cNvPr>
              <p14:cNvContentPartPr/>
              <p14:nvPr/>
            </p14:nvContentPartPr>
            <p14:xfrm>
              <a:off x="2254570" y="536150"/>
              <a:ext cx="179280" cy="108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9A30AA9-E094-4ADB-A779-89D11A60A2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45930" y="527510"/>
                <a:ext cx="1969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694938-30DD-45C6-96C9-15B21003C83C}"/>
                  </a:ext>
                </a:extLst>
              </p14:cNvPr>
              <p14:cNvContentPartPr/>
              <p14:nvPr/>
            </p14:nvContentPartPr>
            <p14:xfrm>
              <a:off x="1223890" y="420590"/>
              <a:ext cx="170280" cy="11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694938-30DD-45C6-96C9-15B21003C8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14890" y="411590"/>
                <a:ext cx="187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5B240B0-71A4-46F3-A69B-15E10A804F43}"/>
                  </a:ext>
                </a:extLst>
              </p14:cNvPr>
              <p14:cNvContentPartPr/>
              <p14:nvPr/>
            </p14:nvContentPartPr>
            <p14:xfrm>
              <a:off x="5156530" y="684110"/>
              <a:ext cx="109440" cy="77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5B240B0-71A4-46F3-A69B-15E10A804F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47530" y="675110"/>
                <a:ext cx="1270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85A48AB-6715-4B71-8177-D30AAC3E5CD6}"/>
                  </a:ext>
                </a:extLst>
              </p14:cNvPr>
              <p14:cNvContentPartPr/>
              <p14:nvPr/>
            </p14:nvContentPartPr>
            <p14:xfrm>
              <a:off x="5333290" y="758990"/>
              <a:ext cx="7560" cy="32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85A48AB-6715-4B71-8177-D30AAC3E5C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24290" y="750350"/>
                <a:ext cx="25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3CEF2A7-CCB7-4874-8625-55AB17EBA2F8}"/>
                  </a:ext>
                </a:extLst>
              </p14:cNvPr>
              <p14:cNvContentPartPr/>
              <p14:nvPr/>
            </p14:nvContentPartPr>
            <p14:xfrm>
              <a:off x="5351650" y="661790"/>
              <a:ext cx="720" cy="1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3CEF2A7-CCB7-4874-8625-55AB17EBA2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42650" y="652790"/>
                <a:ext cx="183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265BFDE-4DDF-493C-B073-3FC0B83E745A}"/>
                  </a:ext>
                </a:extLst>
              </p14:cNvPr>
              <p14:cNvContentPartPr/>
              <p14:nvPr/>
            </p14:nvContentPartPr>
            <p14:xfrm>
              <a:off x="5550730" y="710030"/>
              <a:ext cx="65880" cy="114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265BFDE-4DDF-493C-B073-3FC0B83E74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42090" y="701390"/>
                <a:ext cx="835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A17EE53-570C-4D45-8D12-FDB6467E11CC}"/>
                  </a:ext>
                </a:extLst>
              </p14:cNvPr>
              <p14:cNvContentPartPr/>
              <p14:nvPr/>
            </p14:nvContentPartPr>
            <p14:xfrm>
              <a:off x="5992090" y="733790"/>
              <a:ext cx="147600" cy="146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A17EE53-570C-4D45-8D12-FDB6467E11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83090" y="725171"/>
                <a:ext cx="165240" cy="163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EB721AB-DEC2-449E-8811-6EF190184284}"/>
                  </a:ext>
                </a:extLst>
              </p14:cNvPr>
              <p14:cNvContentPartPr/>
              <p14:nvPr/>
            </p14:nvContentPartPr>
            <p14:xfrm>
              <a:off x="5782570" y="735950"/>
              <a:ext cx="159840" cy="114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EB721AB-DEC2-449E-8811-6EF1901842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73930" y="727310"/>
                <a:ext cx="177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AD0A026-213E-4707-91A3-4AF7B246857D}"/>
                  </a:ext>
                </a:extLst>
              </p14:cNvPr>
              <p14:cNvContentPartPr/>
              <p14:nvPr/>
            </p14:nvContentPartPr>
            <p14:xfrm>
              <a:off x="5411410" y="713630"/>
              <a:ext cx="68040" cy="78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AD0A026-213E-4707-91A3-4AF7B24685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402770" y="704630"/>
                <a:ext cx="856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8290A61-E9F6-47AF-A12D-E5900B42D777}"/>
                  </a:ext>
                </a:extLst>
              </p14:cNvPr>
              <p14:cNvContentPartPr/>
              <p14:nvPr/>
            </p14:nvContentPartPr>
            <p14:xfrm>
              <a:off x="6349930" y="756830"/>
              <a:ext cx="77040" cy="171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8290A61-E9F6-47AF-A12D-E5900B42D7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40930" y="747830"/>
                <a:ext cx="946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20D4B5E-ED6C-44A2-BC72-C396B3D75A36}"/>
                  </a:ext>
                </a:extLst>
              </p14:cNvPr>
              <p14:cNvContentPartPr/>
              <p14:nvPr/>
            </p14:nvContentPartPr>
            <p14:xfrm>
              <a:off x="6512650" y="902990"/>
              <a:ext cx="25200" cy="23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20D4B5E-ED6C-44A2-BC72-C396B3D75A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04010" y="893990"/>
                <a:ext cx="428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27D4BBE-EDF5-405F-9889-AB9A586A379E}"/>
                  </a:ext>
                </a:extLst>
              </p14:cNvPr>
              <p14:cNvContentPartPr/>
              <p14:nvPr/>
            </p14:nvContentPartPr>
            <p14:xfrm>
              <a:off x="6344530" y="960950"/>
              <a:ext cx="193320" cy="69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27D4BBE-EDF5-405F-9889-AB9A586A379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35530" y="951950"/>
                <a:ext cx="210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ECE20F9-C93C-4074-B473-36C311099496}"/>
                  </a:ext>
                </a:extLst>
              </p14:cNvPr>
              <p14:cNvContentPartPr/>
              <p14:nvPr/>
            </p14:nvContentPartPr>
            <p14:xfrm>
              <a:off x="1026250" y="2008190"/>
              <a:ext cx="87480" cy="146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ECE20F9-C93C-4074-B473-36C3110994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7610" y="1999529"/>
                <a:ext cx="105120" cy="164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7A523B-52A9-441A-8808-6D3FAEDB4A34}"/>
                  </a:ext>
                </a:extLst>
              </p14:cNvPr>
              <p14:cNvContentPartPr/>
              <p14:nvPr/>
            </p14:nvContentPartPr>
            <p14:xfrm>
              <a:off x="1197250" y="1991990"/>
              <a:ext cx="39600" cy="222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7A523B-52A9-441A-8808-6D3FAEDB4A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88610" y="1983350"/>
                <a:ext cx="57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8468B62-A677-4228-B33D-E85D34A85D3A}"/>
                  </a:ext>
                </a:extLst>
              </p14:cNvPr>
              <p14:cNvContentPartPr/>
              <p14:nvPr/>
            </p14:nvContentPartPr>
            <p14:xfrm>
              <a:off x="1310650" y="2049950"/>
              <a:ext cx="315000" cy="101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8468B62-A677-4228-B33D-E85D34A85D3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01650" y="2040982"/>
                <a:ext cx="332640" cy="11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1BD13E0-DA67-4C47-8552-32E7A11E85EA}"/>
                  </a:ext>
                </a:extLst>
              </p14:cNvPr>
              <p14:cNvContentPartPr/>
              <p14:nvPr/>
            </p14:nvContentPartPr>
            <p14:xfrm>
              <a:off x="4356970" y="2187830"/>
              <a:ext cx="158760" cy="182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1BD13E0-DA67-4C47-8552-32E7A11E85E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47970" y="2179190"/>
                <a:ext cx="176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1E546B0-C651-4D62-B514-E96863878266}"/>
                  </a:ext>
                </a:extLst>
              </p14:cNvPr>
              <p14:cNvContentPartPr/>
              <p14:nvPr/>
            </p14:nvContentPartPr>
            <p14:xfrm>
              <a:off x="4643530" y="2171270"/>
              <a:ext cx="280800" cy="251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1E546B0-C651-4D62-B514-E9686387826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34542" y="2162270"/>
                <a:ext cx="298417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9FDEE04-1D30-403D-8B7E-BAB03805550E}"/>
                  </a:ext>
                </a:extLst>
              </p14:cNvPr>
              <p14:cNvContentPartPr/>
              <p14:nvPr/>
            </p14:nvContentPartPr>
            <p14:xfrm>
              <a:off x="4164370" y="2180990"/>
              <a:ext cx="136440" cy="131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9FDEE04-1D30-403D-8B7E-BAB0380555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55730" y="2171990"/>
                <a:ext cx="154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BA341CF-5FDB-4F30-B236-F056EC28184D}"/>
                  </a:ext>
                </a:extLst>
              </p14:cNvPr>
              <p14:cNvContentPartPr/>
              <p14:nvPr/>
            </p14:nvContentPartPr>
            <p14:xfrm>
              <a:off x="5128810" y="2341190"/>
              <a:ext cx="117720" cy="20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BA341CF-5FDB-4F30-B236-F056EC28184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20170" y="2332190"/>
                <a:ext cx="135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9FCEC1B-930A-41F5-B8E8-64761B0D11E6}"/>
                  </a:ext>
                </a:extLst>
              </p14:cNvPr>
              <p14:cNvContentPartPr/>
              <p14:nvPr/>
            </p14:nvContentPartPr>
            <p14:xfrm>
              <a:off x="5134570" y="2305910"/>
              <a:ext cx="118800" cy="5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9FCEC1B-930A-41F5-B8E8-64761B0D11E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25930" y="2297270"/>
                <a:ext cx="1364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E977217-BAD5-4E49-82B5-0B0128BCC64A}"/>
                  </a:ext>
                </a:extLst>
              </p14:cNvPr>
              <p14:cNvContentPartPr/>
              <p14:nvPr/>
            </p14:nvContentPartPr>
            <p14:xfrm>
              <a:off x="5517250" y="2216270"/>
              <a:ext cx="190440" cy="189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E977217-BAD5-4E49-82B5-0B0128BCC64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08267" y="2207270"/>
                <a:ext cx="208047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653FBC7-600D-48C4-8ACA-333C5DEAE19D}"/>
                  </a:ext>
                </a:extLst>
              </p14:cNvPr>
              <p14:cNvContentPartPr/>
              <p14:nvPr/>
            </p14:nvContentPartPr>
            <p14:xfrm>
              <a:off x="6159490" y="2310950"/>
              <a:ext cx="59400" cy="604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653FBC7-600D-48C4-8ACA-333C5DEAE19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50490" y="2301950"/>
                <a:ext cx="77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9AF1CE9-67FA-4FE0-8E56-5A45CFBE2DB2}"/>
                  </a:ext>
                </a:extLst>
              </p14:cNvPr>
              <p14:cNvContentPartPr/>
              <p14:nvPr/>
            </p14:nvContentPartPr>
            <p14:xfrm>
              <a:off x="6267490" y="2347310"/>
              <a:ext cx="57240" cy="50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9AF1CE9-67FA-4FE0-8E56-5A45CFBE2DB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58490" y="2338310"/>
                <a:ext cx="74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8DF3ABD-9599-49D3-BB6A-1E148979A667}"/>
                  </a:ext>
                </a:extLst>
              </p14:cNvPr>
              <p14:cNvContentPartPr/>
              <p14:nvPr/>
            </p14:nvContentPartPr>
            <p14:xfrm>
              <a:off x="6387730" y="2374670"/>
              <a:ext cx="72000" cy="38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8DF3ABD-9599-49D3-BB6A-1E148979A66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78730" y="2366030"/>
                <a:ext cx="896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0F5B6D5-62BA-4DBE-835A-94AD66CF630F}"/>
                  </a:ext>
                </a:extLst>
              </p14:cNvPr>
              <p14:cNvContentPartPr/>
              <p14:nvPr/>
            </p14:nvContentPartPr>
            <p14:xfrm>
              <a:off x="6595450" y="2295110"/>
              <a:ext cx="131040" cy="136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0F5B6D5-62BA-4DBE-835A-94AD66CF630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86810" y="2286110"/>
                <a:ext cx="1486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33C72E4-E40A-45E5-81EE-15063FA122D3}"/>
                  </a:ext>
                </a:extLst>
              </p14:cNvPr>
              <p14:cNvContentPartPr/>
              <p14:nvPr/>
            </p14:nvContentPartPr>
            <p14:xfrm>
              <a:off x="6783730" y="2414630"/>
              <a:ext cx="128160" cy="55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33C72E4-E40A-45E5-81EE-15063FA122D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75090" y="2405630"/>
                <a:ext cx="145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33F8A2-D0B4-4CA4-9971-FA57C6DEE1A3}"/>
                  </a:ext>
                </a:extLst>
              </p14:cNvPr>
              <p14:cNvContentPartPr/>
              <p14:nvPr/>
            </p14:nvContentPartPr>
            <p14:xfrm>
              <a:off x="6959050" y="2430470"/>
              <a:ext cx="190800" cy="67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33F8A2-D0B4-4CA4-9971-FA57C6DEE1A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50410" y="2421470"/>
                <a:ext cx="208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52E843C-F3A9-4EB7-AE75-21F0BCB70DAF}"/>
                  </a:ext>
                </a:extLst>
              </p14:cNvPr>
              <p14:cNvContentPartPr/>
              <p14:nvPr/>
            </p14:nvContentPartPr>
            <p14:xfrm>
              <a:off x="7616410" y="2513990"/>
              <a:ext cx="157320" cy="69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52E843C-F3A9-4EB7-AE75-21F0BCB70DA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07410" y="2504990"/>
                <a:ext cx="1749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BB25A5A-85C6-4FBA-B466-8CABA69855F9}"/>
                  </a:ext>
                </a:extLst>
              </p14:cNvPr>
              <p14:cNvContentPartPr/>
              <p14:nvPr/>
            </p14:nvContentPartPr>
            <p14:xfrm>
              <a:off x="7910170" y="2547110"/>
              <a:ext cx="52560" cy="51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BB25A5A-85C6-4FBA-B466-8CABA69855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901530" y="2538470"/>
                <a:ext cx="702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9D2476B-6671-4607-ACBE-AE8BE01FADB5}"/>
                  </a:ext>
                </a:extLst>
              </p14:cNvPr>
              <p14:cNvContentPartPr/>
              <p14:nvPr/>
            </p14:nvContentPartPr>
            <p14:xfrm>
              <a:off x="8450170" y="2461430"/>
              <a:ext cx="192240" cy="2746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9D2476B-6671-4607-ACBE-AE8BE01FADB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41514" y="2452790"/>
                <a:ext cx="209913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F64D27E-D57C-45A9-BF20-9A957B31197C}"/>
                  </a:ext>
                </a:extLst>
              </p14:cNvPr>
              <p14:cNvContentPartPr/>
              <p14:nvPr/>
            </p14:nvContentPartPr>
            <p14:xfrm>
              <a:off x="8134810" y="2480150"/>
              <a:ext cx="128160" cy="157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F64D27E-D57C-45A9-BF20-9A957B3119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126170" y="2471150"/>
                <a:ext cx="1458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102DF01-D403-474E-9193-BA7B10C4F399}"/>
                  </a:ext>
                </a:extLst>
              </p14:cNvPr>
              <p14:cNvContentPartPr/>
              <p14:nvPr/>
            </p14:nvContentPartPr>
            <p14:xfrm>
              <a:off x="7333450" y="2390150"/>
              <a:ext cx="231480" cy="140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102DF01-D403-474E-9193-BA7B10C4F39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324450" y="2381173"/>
                <a:ext cx="249120" cy="15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5A345E9-5817-41EC-8EDC-054C89CD5E06}"/>
                  </a:ext>
                </a:extLst>
              </p14:cNvPr>
              <p14:cNvContentPartPr/>
              <p14:nvPr/>
            </p14:nvContentPartPr>
            <p14:xfrm>
              <a:off x="5820730" y="2273510"/>
              <a:ext cx="244800" cy="1098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5A345E9-5817-41EC-8EDC-054C89CD5E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12090" y="2264842"/>
                <a:ext cx="262440" cy="12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962F703-D003-40A7-8427-46E9EB82528E}"/>
                  </a:ext>
                </a:extLst>
              </p14:cNvPr>
              <p14:cNvContentPartPr/>
              <p14:nvPr/>
            </p14:nvContentPartPr>
            <p14:xfrm>
              <a:off x="5808850" y="1126550"/>
              <a:ext cx="673920" cy="2275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962F703-D003-40A7-8427-46E9EB8252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00210" y="1117896"/>
                <a:ext cx="691560" cy="2451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7BBC656-9ED2-4D07-B072-90CBB446BD39}"/>
                  </a:ext>
                </a:extLst>
              </p14:cNvPr>
              <p14:cNvContentPartPr/>
              <p14:nvPr/>
            </p14:nvContentPartPr>
            <p14:xfrm>
              <a:off x="6147250" y="1414910"/>
              <a:ext cx="153000" cy="1958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7BBC656-9ED2-4D07-B072-90CBB446BD3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38250" y="1405910"/>
                <a:ext cx="1706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6FF07BB-9B3E-4B40-916F-4170BB08E6CE}"/>
                  </a:ext>
                </a:extLst>
              </p14:cNvPr>
              <p14:cNvContentPartPr/>
              <p14:nvPr/>
            </p14:nvContentPartPr>
            <p14:xfrm>
              <a:off x="6442090" y="1494470"/>
              <a:ext cx="266760" cy="109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6FF07BB-9B3E-4B40-916F-4170BB08E6C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33450" y="1485830"/>
                <a:ext cx="2844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FD85750-0613-48D1-BF52-5C5CE0341D74}"/>
                  </a:ext>
                </a:extLst>
              </p14:cNvPr>
              <p14:cNvContentPartPr/>
              <p14:nvPr/>
            </p14:nvContentPartPr>
            <p14:xfrm>
              <a:off x="6544690" y="1643510"/>
              <a:ext cx="81720" cy="137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FD85750-0613-48D1-BF52-5C5CE0341D7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35690" y="1634510"/>
                <a:ext cx="993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3409FF8-401A-4F6C-8C76-2463002145AB}"/>
                  </a:ext>
                </a:extLst>
              </p14:cNvPr>
              <p14:cNvContentPartPr/>
              <p14:nvPr/>
            </p14:nvContentPartPr>
            <p14:xfrm>
              <a:off x="6865810" y="1935470"/>
              <a:ext cx="174600" cy="77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3409FF8-401A-4F6C-8C76-2463002145A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56810" y="1926790"/>
                <a:ext cx="192240" cy="95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C758AFE-D964-4EA0-BF4A-D39ECA42EB12}"/>
                  </a:ext>
                </a:extLst>
              </p14:cNvPr>
              <p14:cNvContentPartPr/>
              <p14:nvPr/>
            </p14:nvContentPartPr>
            <p14:xfrm>
              <a:off x="6665650" y="1855550"/>
              <a:ext cx="135720" cy="1155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C758AFE-D964-4EA0-BF4A-D39ECA42EB1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56650" y="1846910"/>
                <a:ext cx="1533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A325D34-68AC-4B2B-93C1-823DBFB5546E}"/>
                  </a:ext>
                </a:extLst>
              </p14:cNvPr>
              <p14:cNvContentPartPr/>
              <p14:nvPr/>
            </p14:nvContentPartPr>
            <p14:xfrm>
              <a:off x="6437410" y="1810550"/>
              <a:ext cx="180000" cy="135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A325D34-68AC-4B2B-93C1-823DBFB5546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428753" y="1801574"/>
                <a:ext cx="197675" cy="153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77CDF66-F311-46B7-853A-335A3631AB3F}"/>
                  </a:ext>
                </a:extLst>
              </p14:cNvPr>
              <p14:cNvContentPartPr/>
              <p14:nvPr/>
            </p14:nvContentPartPr>
            <p14:xfrm>
              <a:off x="7353610" y="1431830"/>
              <a:ext cx="83880" cy="299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77CDF66-F311-46B7-853A-335A3631AB3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344610" y="1423190"/>
                <a:ext cx="1015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C3E2070-EA81-42A9-9B0A-13ED1BF7FE03}"/>
                  </a:ext>
                </a:extLst>
              </p14:cNvPr>
              <p14:cNvContentPartPr/>
              <p14:nvPr/>
            </p14:nvContentPartPr>
            <p14:xfrm>
              <a:off x="7106650" y="1540550"/>
              <a:ext cx="151560" cy="972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C3E2070-EA81-42A9-9B0A-13ED1BF7FE0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97650" y="1531550"/>
                <a:ext cx="169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CAEDD93-EEF7-429F-A70F-F743300E55E6}"/>
                  </a:ext>
                </a:extLst>
              </p14:cNvPr>
              <p14:cNvContentPartPr/>
              <p14:nvPr/>
            </p14:nvContentPartPr>
            <p14:xfrm>
              <a:off x="6930250" y="1434710"/>
              <a:ext cx="126000" cy="1724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CAEDD93-EEF7-429F-A70F-F743300E55E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21250" y="1425729"/>
                <a:ext cx="143640" cy="190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43790F5-3817-4457-BBB4-7592B4E02959}"/>
                  </a:ext>
                </a:extLst>
              </p14:cNvPr>
              <p14:cNvContentPartPr/>
              <p14:nvPr/>
            </p14:nvContentPartPr>
            <p14:xfrm>
              <a:off x="7497610" y="1487630"/>
              <a:ext cx="106560" cy="176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43790F5-3817-4457-BBB4-7592B4E0295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488610" y="1478630"/>
                <a:ext cx="124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8D1AC16-5A38-4DC4-82D3-397CD4968B2B}"/>
                  </a:ext>
                </a:extLst>
              </p14:cNvPr>
              <p14:cNvContentPartPr/>
              <p14:nvPr/>
            </p14:nvContentPartPr>
            <p14:xfrm>
              <a:off x="7654570" y="1503470"/>
              <a:ext cx="74160" cy="212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8D1AC16-5A38-4DC4-82D3-397CD4968B2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645570" y="1494470"/>
                <a:ext cx="91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CCC057D-48DE-4D8A-8A20-2F4AC77EB211}"/>
                  </a:ext>
                </a:extLst>
              </p14:cNvPr>
              <p14:cNvContentPartPr/>
              <p14:nvPr/>
            </p14:nvContentPartPr>
            <p14:xfrm>
              <a:off x="7343890" y="1034750"/>
              <a:ext cx="273960" cy="195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CCC057D-48DE-4D8A-8A20-2F4AC77EB21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34890" y="1025750"/>
                <a:ext cx="291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137BA4B-7D4A-48E0-9A20-3D9CA68DB5F8}"/>
                  </a:ext>
                </a:extLst>
              </p14:cNvPr>
              <p14:cNvContentPartPr/>
              <p14:nvPr/>
            </p14:nvContentPartPr>
            <p14:xfrm>
              <a:off x="7182970" y="1039790"/>
              <a:ext cx="101160" cy="137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137BA4B-7D4A-48E0-9A20-3D9CA68DB5F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74330" y="1030813"/>
                <a:ext cx="118800" cy="155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C5FFF19-BB9F-496C-8557-E1D33C9997C7}"/>
                  </a:ext>
                </a:extLst>
              </p14:cNvPr>
              <p14:cNvContentPartPr/>
              <p14:nvPr/>
            </p14:nvContentPartPr>
            <p14:xfrm>
              <a:off x="7707850" y="1184510"/>
              <a:ext cx="68400" cy="86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C5FFF19-BB9F-496C-8557-E1D33C9997C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698850" y="1175510"/>
                <a:ext cx="86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E3981BE-8EB2-4184-91CF-173E2A87BC63}"/>
                  </a:ext>
                </a:extLst>
              </p14:cNvPr>
              <p14:cNvContentPartPr/>
              <p14:nvPr/>
            </p14:nvContentPartPr>
            <p14:xfrm>
              <a:off x="7713970" y="1152470"/>
              <a:ext cx="63720" cy="50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E3981BE-8EB2-4184-91CF-173E2A87BC6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704970" y="1143470"/>
                <a:ext cx="813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084184F-D520-45B7-8F7E-483542923797}"/>
                  </a:ext>
                </a:extLst>
              </p14:cNvPr>
              <p14:cNvContentPartPr/>
              <p14:nvPr/>
            </p14:nvContentPartPr>
            <p14:xfrm>
              <a:off x="8486530" y="1495910"/>
              <a:ext cx="18000" cy="187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084184F-D520-45B7-8F7E-4835429237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477530" y="1487270"/>
                <a:ext cx="35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279FA5A-C6BE-4CF4-8B9B-9531A306C567}"/>
                  </a:ext>
                </a:extLst>
              </p14:cNvPr>
              <p14:cNvContentPartPr/>
              <p14:nvPr/>
            </p14:nvContentPartPr>
            <p14:xfrm>
              <a:off x="7962370" y="972830"/>
              <a:ext cx="848160" cy="4690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279FA5A-C6BE-4CF4-8B9B-9531A306C56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53370" y="963837"/>
                <a:ext cx="865800" cy="486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D9143A9-3B3D-4AED-A3DA-8407CEA2BF32}"/>
                  </a:ext>
                </a:extLst>
              </p14:cNvPr>
              <p14:cNvContentPartPr/>
              <p14:nvPr/>
            </p14:nvContentPartPr>
            <p14:xfrm>
              <a:off x="3587290" y="967070"/>
              <a:ext cx="153720" cy="174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D9143A9-3B3D-4AED-A3DA-8407CEA2BF3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78650" y="958430"/>
                <a:ext cx="1713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382E5A5B-D789-4810-89B9-5F7EB25F0F8C}"/>
                  </a:ext>
                </a:extLst>
              </p14:cNvPr>
              <p14:cNvContentPartPr/>
              <p14:nvPr/>
            </p14:nvContentPartPr>
            <p14:xfrm>
              <a:off x="1716370" y="2033750"/>
              <a:ext cx="2289960" cy="3974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382E5A5B-D789-4810-89B9-5F7EB25F0F8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07370" y="2025110"/>
                <a:ext cx="23076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3DB9C5F1-E3F8-488F-A3F9-B5840260B019}"/>
                  </a:ext>
                </a:extLst>
              </p14:cNvPr>
              <p14:cNvContentPartPr/>
              <p14:nvPr/>
            </p14:nvContentPartPr>
            <p14:xfrm>
              <a:off x="6239050" y="3560510"/>
              <a:ext cx="142200" cy="907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3DB9C5F1-E3F8-488F-A3F9-B5840260B0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230410" y="3551870"/>
                <a:ext cx="1598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C1AA8339-BB33-4D4A-B994-F5E5B441A778}"/>
                  </a:ext>
                </a:extLst>
              </p14:cNvPr>
              <p14:cNvContentPartPr/>
              <p14:nvPr/>
            </p14:nvContentPartPr>
            <p14:xfrm>
              <a:off x="6615610" y="3588230"/>
              <a:ext cx="53640" cy="1551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C1AA8339-BB33-4D4A-B994-F5E5B441A77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606970" y="3579230"/>
                <a:ext cx="712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E2AD658-A6A7-49BB-A41D-8E312A99F16B}"/>
                  </a:ext>
                </a:extLst>
              </p14:cNvPr>
              <p14:cNvContentPartPr/>
              <p14:nvPr/>
            </p14:nvContentPartPr>
            <p14:xfrm>
              <a:off x="7320490" y="3698030"/>
              <a:ext cx="153720" cy="1393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E2AD658-A6A7-49BB-A41D-8E312A99F16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311490" y="3689390"/>
                <a:ext cx="1713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F1D08F1C-59ED-404D-A480-F6856EA44EF6}"/>
                  </a:ext>
                </a:extLst>
              </p14:cNvPr>
              <p14:cNvContentPartPr/>
              <p14:nvPr/>
            </p14:nvContentPartPr>
            <p14:xfrm>
              <a:off x="6924490" y="3641870"/>
              <a:ext cx="348480" cy="14724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F1D08F1C-59ED-404D-A480-F6856EA44EF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915841" y="3633209"/>
                <a:ext cx="366138" cy="164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C5737B55-834F-48A1-99B0-CEDD01762A2D}"/>
                  </a:ext>
                </a:extLst>
              </p14:cNvPr>
              <p14:cNvContentPartPr/>
              <p14:nvPr/>
            </p14:nvContentPartPr>
            <p14:xfrm>
              <a:off x="6724330" y="3633950"/>
              <a:ext cx="126360" cy="961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C5737B55-834F-48A1-99B0-CEDD01762A2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715330" y="3624950"/>
                <a:ext cx="144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1A1AD8D-1A63-4056-8E7F-D8A3580D262C}"/>
                  </a:ext>
                </a:extLst>
              </p14:cNvPr>
              <p14:cNvContentPartPr/>
              <p14:nvPr/>
            </p14:nvContentPartPr>
            <p14:xfrm>
              <a:off x="6442090" y="3556910"/>
              <a:ext cx="91800" cy="1234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1A1AD8D-1A63-4056-8E7F-D8A3580D262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433090" y="3547910"/>
                <a:ext cx="1094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6949FCD-FDBE-48BC-B933-D589D1CD4697}"/>
                  </a:ext>
                </a:extLst>
              </p14:cNvPr>
              <p14:cNvContentPartPr/>
              <p14:nvPr/>
            </p14:nvContentPartPr>
            <p14:xfrm>
              <a:off x="8062810" y="3792350"/>
              <a:ext cx="51480" cy="626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6949FCD-FDBE-48BC-B933-D589D1CD469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054170" y="3783350"/>
                <a:ext cx="691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BCDD0DA1-CA26-4F73-AFF7-BB67CFE02742}"/>
                  </a:ext>
                </a:extLst>
              </p14:cNvPr>
              <p14:cNvContentPartPr/>
              <p14:nvPr/>
            </p14:nvContentPartPr>
            <p14:xfrm>
              <a:off x="8790010" y="4095110"/>
              <a:ext cx="360" cy="36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BCDD0DA1-CA26-4F73-AFF7-BB67CFE027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81370" y="40861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9771DA4F-69D3-49B8-8401-4B62923CCF31}"/>
                  </a:ext>
                </a:extLst>
              </p14:cNvPr>
              <p14:cNvContentPartPr/>
              <p14:nvPr/>
            </p14:nvContentPartPr>
            <p14:xfrm>
              <a:off x="8377810" y="3799550"/>
              <a:ext cx="345960" cy="3106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9771DA4F-69D3-49B8-8401-4B62923CCF31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368819" y="3790540"/>
                <a:ext cx="363582" cy="328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11DE7495-1CF0-40C5-87C9-7CD25A2D7244}"/>
                  </a:ext>
                </a:extLst>
              </p14:cNvPr>
              <p14:cNvContentPartPr/>
              <p14:nvPr/>
            </p14:nvContentPartPr>
            <p14:xfrm>
              <a:off x="8183770" y="3745190"/>
              <a:ext cx="140040" cy="1652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11DE7495-1CF0-40C5-87C9-7CD25A2D724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174770" y="3736531"/>
                <a:ext cx="157680" cy="182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DBA8CC7-FA79-42C5-8482-747B2F1CD7E7}"/>
                  </a:ext>
                </a:extLst>
              </p14:cNvPr>
              <p14:cNvContentPartPr/>
              <p14:nvPr/>
            </p14:nvContentPartPr>
            <p14:xfrm>
              <a:off x="7652050" y="3678230"/>
              <a:ext cx="356760" cy="1425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DBA8CC7-FA79-42C5-8482-747B2F1CD7E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643050" y="3669253"/>
                <a:ext cx="374400" cy="16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E1E5D4FD-A08A-4C02-ADF0-1CAA863569EF}"/>
                  </a:ext>
                </a:extLst>
              </p14:cNvPr>
              <p14:cNvContentPartPr/>
              <p14:nvPr/>
            </p14:nvContentPartPr>
            <p14:xfrm>
              <a:off x="6546850" y="3877670"/>
              <a:ext cx="68040" cy="1407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E1E5D4FD-A08A-4C02-ADF0-1CAA863569E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538210" y="3869030"/>
                <a:ext cx="85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83F6614F-A3E1-4FF5-A4EE-D5CC1D20B4AC}"/>
                  </a:ext>
                </a:extLst>
              </p14:cNvPr>
              <p14:cNvContentPartPr/>
              <p14:nvPr/>
            </p14:nvContentPartPr>
            <p14:xfrm>
              <a:off x="6681130" y="4013030"/>
              <a:ext cx="11520" cy="306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83F6614F-A3E1-4FF5-A4EE-D5CC1D20B4AC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672490" y="4004390"/>
                <a:ext cx="29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8C01C57F-FD7E-4CE9-8788-1A55C7EBB549}"/>
                  </a:ext>
                </a:extLst>
              </p14:cNvPr>
              <p14:cNvContentPartPr/>
              <p14:nvPr/>
            </p14:nvContentPartPr>
            <p14:xfrm>
              <a:off x="6679690" y="3952550"/>
              <a:ext cx="5400" cy="25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8C01C57F-FD7E-4CE9-8788-1A55C7EBB54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1050" y="3943550"/>
                <a:ext cx="23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42EE384B-4684-454F-AD8B-5382BBD66278}"/>
                  </a:ext>
                </a:extLst>
              </p14:cNvPr>
              <p14:cNvContentPartPr/>
              <p14:nvPr/>
            </p14:nvContentPartPr>
            <p14:xfrm>
              <a:off x="7167850" y="4025990"/>
              <a:ext cx="78840" cy="11988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42EE384B-4684-454F-AD8B-5382BBD6627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158850" y="4017350"/>
                <a:ext cx="964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AC73EA-50D2-4A3D-8602-6C533114EC46}"/>
                  </a:ext>
                </a:extLst>
              </p14:cNvPr>
              <p14:cNvContentPartPr/>
              <p14:nvPr/>
            </p14:nvContentPartPr>
            <p14:xfrm>
              <a:off x="7304290" y="4084310"/>
              <a:ext cx="83880" cy="1022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AC73EA-50D2-4A3D-8602-6C533114EC4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295290" y="4075670"/>
                <a:ext cx="101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21B58B75-FC91-492D-9977-A44709C7740D}"/>
                  </a:ext>
                </a:extLst>
              </p14:cNvPr>
              <p14:cNvContentPartPr/>
              <p14:nvPr/>
            </p14:nvContentPartPr>
            <p14:xfrm>
              <a:off x="7599130" y="4176830"/>
              <a:ext cx="47880" cy="5616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21B58B75-FC91-492D-9977-A44709C7740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590490" y="4167830"/>
                <a:ext cx="65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D16F95A-93A9-41B4-AB69-91A7121C61CB}"/>
                  </a:ext>
                </a:extLst>
              </p14:cNvPr>
              <p14:cNvContentPartPr/>
              <p14:nvPr/>
            </p14:nvContentPartPr>
            <p14:xfrm>
              <a:off x="7695250" y="4214990"/>
              <a:ext cx="64440" cy="6120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D16F95A-93A9-41B4-AB69-91A7121C61C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686250" y="4206350"/>
                <a:ext cx="82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16936D06-30AD-476A-BD7F-C2D8D1AF1DB5}"/>
                  </a:ext>
                </a:extLst>
              </p14:cNvPr>
              <p14:cNvContentPartPr/>
              <p14:nvPr/>
            </p14:nvContentPartPr>
            <p14:xfrm>
              <a:off x="7443250" y="4041830"/>
              <a:ext cx="105120" cy="17784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16936D06-30AD-476A-BD7F-C2D8D1AF1DB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434250" y="4033172"/>
                <a:ext cx="122760" cy="195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40427EB-2144-4533-A18E-1EAC73AC395C}"/>
                  </a:ext>
                </a:extLst>
              </p14:cNvPr>
              <p14:cNvContentPartPr/>
              <p14:nvPr/>
            </p14:nvContentPartPr>
            <p14:xfrm>
              <a:off x="6894610" y="3943190"/>
              <a:ext cx="212400" cy="17640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40427EB-2144-4533-A18E-1EAC73AC395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85625" y="3934550"/>
                <a:ext cx="23001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CE09C04-E8AC-4F93-9631-2C8030A659F8}"/>
                  </a:ext>
                </a:extLst>
              </p14:cNvPr>
              <p14:cNvContentPartPr/>
              <p14:nvPr/>
            </p14:nvContentPartPr>
            <p14:xfrm>
              <a:off x="6761410" y="3956870"/>
              <a:ext cx="65880" cy="8244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CE09C04-E8AC-4F93-9631-2C8030A659F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52770" y="3948230"/>
                <a:ext cx="83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12690245-8B0F-4105-903E-300A3AD422DA}"/>
                  </a:ext>
                </a:extLst>
              </p14:cNvPr>
              <p14:cNvContentPartPr/>
              <p14:nvPr/>
            </p14:nvContentPartPr>
            <p14:xfrm>
              <a:off x="6020530" y="4411550"/>
              <a:ext cx="51840" cy="496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12690245-8B0F-4105-903E-300A3AD422D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011530" y="4402910"/>
                <a:ext cx="694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2953670B-7701-4D52-90C9-4E0A79BB4896}"/>
                  </a:ext>
                </a:extLst>
              </p14:cNvPr>
              <p14:cNvContentPartPr/>
              <p14:nvPr/>
            </p14:nvContentPartPr>
            <p14:xfrm>
              <a:off x="7158850" y="4523150"/>
              <a:ext cx="66240" cy="14292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2953670B-7701-4D52-90C9-4E0A79BB489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49850" y="4514510"/>
                <a:ext cx="83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5A1E4C40-AC3D-444F-AC78-3D3E17DC5B6B}"/>
                  </a:ext>
                </a:extLst>
              </p14:cNvPr>
              <p14:cNvContentPartPr/>
              <p14:nvPr/>
            </p14:nvContentPartPr>
            <p14:xfrm>
              <a:off x="7753570" y="4729790"/>
              <a:ext cx="140040" cy="1083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5A1E4C40-AC3D-444F-AC78-3D3E17DC5B6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744930" y="4721150"/>
                <a:ext cx="157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B9F520A9-7538-4974-8C5A-7864EBC7FA71}"/>
                  </a:ext>
                </a:extLst>
              </p14:cNvPr>
              <p14:cNvContentPartPr/>
              <p14:nvPr/>
            </p14:nvContentPartPr>
            <p14:xfrm>
              <a:off x="7419850" y="4598030"/>
              <a:ext cx="284040" cy="15804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B9F520A9-7538-4974-8C5A-7864EBC7FA7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10861" y="4589390"/>
                <a:ext cx="301658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FE2521BC-2134-4AA3-9F97-6C330E3D103D}"/>
                  </a:ext>
                </a:extLst>
              </p14:cNvPr>
              <p14:cNvContentPartPr/>
              <p14:nvPr/>
            </p14:nvContentPartPr>
            <p14:xfrm>
              <a:off x="7276210" y="4580030"/>
              <a:ext cx="99360" cy="781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FE2521BC-2134-4AA3-9F97-6C330E3D103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267570" y="4571071"/>
                <a:ext cx="117000" cy="95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2E2A72FE-719D-413C-8739-19475530E69F}"/>
                  </a:ext>
                </a:extLst>
              </p14:cNvPr>
              <p14:cNvContentPartPr/>
              <p14:nvPr/>
            </p14:nvContentPartPr>
            <p14:xfrm>
              <a:off x="6889930" y="4439630"/>
              <a:ext cx="207720" cy="14760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2E2A72FE-719D-413C-8739-19475530E69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81290" y="4430990"/>
                <a:ext cx="225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56A869E5-4F7F-47D9-81EA-6E97709C7EA2}"/>
                  </a:ext>
                </a:extLst>
              </p14:cNvPr>
              <p14:cNvContentPartPr/>
              <p14:nvPr/>
            </p14:nvContentPartPr>
            <p14:xfrm>
              <a:off x="6601570" y="4418030"/>
              <a:ext cx="187560" cy="16272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56A869E5-4F7F-47D9-81EA-6E97709C7EA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592587" y="4409390"/>
                <a:ext cx="205166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31ED9B1-8E70-4568-B8A5-168BFC84ACDA}"/>
                  </a:ext>
                </a:extLst>
              </p14:cNvPr>
              <p14:cNvContentPartPr/>
              <p14:nvPr/>
            </p14:nvContentPartPr>
            <p14:xfrm>
              <a:off x="6263170" y="4354670"/>
              <a:ext cx="190800" cy="15120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31ED9B1-8E70-4568-B8A5-168BFC84ACD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254514" y="4345670"/>
                <a:ext cx="208473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B84B5FC1-6DA6-4F7B-8ED7-0D54B0AA287D}"/>
                  </a:ext>
                </a:extLst>
              </p14:cNvPr>
              <p14:cNvContentPartPr/>
              <p14:nvPr/>
            </p14:nvContentPartPr>
            <p14:xfrm>
              <a:off x="5619130" y="4261070"/>
              <a:ext cx="340200" cy="1645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B84B5FC1-6DA6-4F7B-8ED7-0D54B0AA287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610490" y="4252070"/>
                <a:ext cx="3578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2E9A44DF-672C-4BF4-9100-3AE113F8A04E}"/>
                  </a:ext>
                </a:extLst>
              </p14:cNvPr>
              <p14:cNvContentPartPr/>
              <p14:nvPr/>
            </p14:nvContentPartPr>
            <p14:xfrm>
              <a:off x="5246890" y="4212110"/>
              <a:ext cx="290160" cy="1692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2E9A44DF-672C-4BF4-9100-3AE113F8A04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237901" y="4203110"/>
                <a:ext cx="307778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0D6F0FE8-F9EE-4D98-9018-604987C55FC1}"/>
                  </a:ext>
                </a:extLst>
              </p14:cNvPr>
              <p14:cNvContentPartPr/>
              <p14:nvPr/>
            </p14:nvContentPartPr>
            <p14:xfrm>
              <a:off x="4996330" y="4205630"/>
              <a:ext cx="95040" cy="13968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0D6F0FE8-F9EE-4D98-9018-604987C55FC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987657" y="4197012"/>
                <a:ext cx="112747" cy="157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8A75004-EEA0-493F-A5A3-431000ECCE76}"/>
                  </a:ext>
                </a:extLst>
              </p14:cNvPr>
              <p14:cNvContentPartPr/>
              <p14:nvPr/>
            </p14:nvContentPartPr>
            <p14:xfrm>
              <a:off x="1208770" y="4381670"/>
              <a:ext cx="116280" cy="5580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8A75004-EEA0-493F-A5A3-431000ECCE7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200130" y="4373030"/>
                <a:ext cx="133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4020EE47-1B78-4F14-8CAA-B27DC814CCBD}"/>
                  </a:ext>
                </a:extLst>
              </p14:cNvPr>
              <p14:cNvContentPartPr/>
              <p14:nvPr/>
            </p14:nvContentPartPr>
            <p14:xfrm>
              <a:off x="1734010" y="4236590"/>
              <a:ext cx="674280" cy="32904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4020EE47-1B78-4F14-8CAA-B27DC814CCB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725370" y="4227590"/>
                <a:ext cx="6919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C32495EA-0D1D-4598-A202-3A41241A7845}"/>
                  </a:ext>
                </a:extLst>
              </p14:cNvPr>
              <p14:cNvContentPartPr/>
              <p14:nvPr/>
            </p14:nvContentPartPr>
            <p14:xfrm>
              <a:off x="1494250" y="4333790"/>
              <a:ext cx="151920" cy="11376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C32495EA-0D1D-4598-A202-3A41241A784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485589" y="4324790"/>
                <a:ext cx="169602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01B42E69-F246-478E-9527-8592C5EDBDAB}"/>
                  </a:ext>
                </a:extLst>
              </p14:cNvPr>
              <p14:cNvContentPartPr/>
              <p14:nvPr/>
            </p14:nvContentPartPr>
            <p14:xfrm>
              <a:off x="713050" y="4284470"/>
              <a:ext cx="416880" cy="2052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01B42E69-F246-478E-9527-8592C5EDBDA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04410" y="4275470"/>
                <a:ext cx="4345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7AE84575-DF3B-4E12-B007-905A0902CB15}"/>
                  </a:ext>
                </a:extLst>
              </p14:cNvPr>
              <p14:cNvContentPartPr/>
              <p14:nvPr/>
            </p14:nvContentPartPr>
            <p14:xfrm>
              <a:off x="2495410" y="4110590"/>
              <a:ext cx="2434320" cy="88488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7AE84575-DF3B-4E12-B007-905A0902CB1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486410" y="4101950"/>
                <a:ext cx="245196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5A05A859-80BD-447D-ADCD-05B1DC142BEB}"/>
                  </a:ext>
                </a:extLst>
              </p14:cNvPr>
              <p14:cNvContentPartPr/>
              <p14:nvPr/>
            </p14:nvContentPartPr>
            <p14:xfrm>
              <a:off x="2038210" y="974630"/>
              <a:ext cx="59400" cy="15300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5A05A859-80BD-447D-ADCD-05B1DC142BE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029570" y="965630"/>
                <a:ext cx="770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26719ACA-F6A4-4210-AF0C-3A88CDE3D0C3}"/>
                  </a:ext>
                </a:extLst>
              </p14:cNvPr>
              <p14:cNvContentPartPr/>
              <p14:nvPr/>
            </p14:nvContentPartPr>
            <p14:xfrm>
              <a:off x="1862530" y="747470"/>
              <a:ext cx="194400" cy="18036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26719ACA-F6A4-4210-AF0C-3A88CDE3D0C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853890" y="738470"/>
                <a:ext cx="2120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67EDAB91-B702-4901-9886-8F9BB76897F7}"/>
                  </a:ext>
                </a:extLst>
              </p14:cNvPr>
              <p14:cNvContentPartPr/>
              <p14:nvPr/>
            </p14:nvContentPartPr>
            <p14:xfrm>
              <a:off x="2079970" y="1230590"/>
              <a:ext cx="3180240" cy="76968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67EDAB91-B702-4901-9886-8F9BB76897F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70970" y="1221946"/>
                <a:ext cx="3197880" cy="787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053EF274-B83D-4ADD-BA21-BFAF646665AB}"/>
                  </a:ext>
                </a:extLst>
              </p14:cNvPr>
              <p14:cNvContentPartPr/>
              <p14:nvPr/>
            </p14:nvContentPartPr>
            <p14:xfrm>
              <a:off x="982330" y="2459630"/>
              <a:ext cx="5001840" cy="159084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053EF274-B83D-4ADD-BA21-BFAF646665A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73330" y="2450990"/>
                <a:ext cx="5019480" cy="16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94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Continuous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311659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Exponential Distribution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20960" y="1219200"/>
            <a:ext cx="748578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4007" tIns="32004" rIns="64007" bIns="32004" numCol="1" anchor="t" anchorCtr="0" compatLnSpc="1">
            <a:prstTxWarp prst="textNoShape">
              <a:avLst/>
            </a:prstTxWarp>
          </a:bodyPr>
          <a:lstStyle/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Often used to model the </a:t>
            </a:r>
            <a:r>
              <a:rPr lang="en-US" sz="1200" kern="0" dirty="0">
                <a:solidFill>
                  <a:srgbClr val="0000FF"/>
                </a:solidFill>
                <a:latin typeface="Helvetica Light"/>
              </a:rPr>
              <a:t>length of time between the occurrence of two successive events </a:t>
            </a: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(the </a:t>
            </a:r>
            <a:r>
              <a:rPr lang="en-US" sz="1200" kern="0" dirty="0">
                <a:solidFill>
                  <a:srgbClr val="0000FF"/>
                </a:solidFill>
                <a:latin typeface="Helvetica Light"/>
              </a:rPr>
              <a:t>interarrival times</a:t>
            </a: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)</a:t>
            </a:r>
          </a:p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endParaRPr lang="en-US" sz="1200" kern="0" dirty="0">
              <a:solidFill>
                <a:srgbClr val="000000"/>
              </a:solidFill>
              <a:latin typeface="Helvetica Light"/>
            </a:endParaRPr>
          </a:p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Examples: 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Time between two successive trucks arriving at an unloading dock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Time between two successive transactions at an ATM Machine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Time between two successive phone calls to the main operator</a:t>
            </a:r>
          </a:p>
          <a:p>
            <a:pPr marL="285750" indent="-285750" defTabSz="639366">
              <a:lnSpc>
                <a:spcPct val="150000"/>
              </a:lnSpc>
              <a:buClr>
                <a:srgbClr val="3333CC"/>
              </a:buClr>
              <a:buSzPct val="600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rgbClr val="000000"/>
              </a:solidFill>
              <a:latin typeface="Helvetica Light"/>
            </a:endParaRPr>
          </a:p>
          <a:p>
            <a:pPr defTabSz="639366">
              <a:lnSpc>
                <a:spcPct val="150000"/>
              </a:lnSpc>
              <a:buClr>
                <a:srgbClr val="3333CC"/>
              </a:buClr>
              <a:buSzPct val="60000"/>
              <a:defRPr/>
            </a:pPr>
            <a:r>
              <a:rPr lang="en-US" sz="1200" kern="0" dirty="0">
                <a:solidFill>
                  <a:srgbClr val="000000"/>
                </a:solidFill>
                <a:latin typeface="Helvetica Light"/>
              </a:rPr>
              <a:t>Note: in many cases, service times and waiting times are exponentially distributed.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2B3414B-5CA3-42AC-87EC-CDD99075AB8D}"/>
                  </a:ext>
                </a:extLst>
              </p14:cNvPr>
              <p14:cNvContentPartPr/>
              <p14:nvPr/>
            </p14:nvContentPartPr>
            <p14:xfrm>
              <a:off x="5528410" y="1549550"/>
              <a:ext cx="988920" cy="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2B3414B-5CA3-42AC-87EC-CDD99075AB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9770" y="1540550"/>
                <a:ext cx="1006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F96EF6-9C5E-4DDF-B54D-791D976E26EC}"/>
                  </a:ext>
                </a:extLst>
              </p14:cNvPr>
              <p14:cNvContentPartPr/>
              <p14:nvPr/>
            </p14:nvContentPartPr>
            <p14:xfrm>
              <a:off x="5560090" y="1597430"/>
              <a:ext cx="820800" cy="9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F96EF6-9C5E-4DDF-B54D-791D976E26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1090" y="1588430"/>
                <a:ext cx="8384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A6A431-FBE0-4636-85DF-69566F9692E1}"/>
                  </a:ext>
                </a:extLst>
              </p14:cNvPr>
              <p14:cNvContentPartPr/>
              <p14:nvPr/>
            </p14:nvContentPartPr>
            <p14:xfrm>
              <a:off x="2472730" y="2334350"/>
              <a:ext cx="855360" cy="3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A6A431-FBE0-4636-85DF-69566F9692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4090" y="2325350"/>
                <a:ext cx="8730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D12ACC-96E7-4A5D-A512-63E3ABA1D138}"/>
                  </a:ext>
                </a:extLst>
              </p14:cNvPr>
              <p14:cNvContentPartPr/>
              <p14:nvPr/>
            </p14:nvContentPartPr>
            <p14:xfrm>
              <a:off x="2711050" y="2632430"/>
              <a:ext cx="93780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D12ACC-96E7-4A5D-A512-63E3ABA1D1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2410" y="2623430"/>
                <a:ext cx="955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D12126-065F-46D4-8C04-0664DADC09A7}"/>
                  </a:ext>
                </a:extLst>
              </p14:cNvPr>
              <p14:cNvContentPartPr/>
              <p14:nvPr/>
            </p14:nvContentPartPr>
            <p14:xfrm>
              <a:off x="2648410" y="2911070"/>
              <a:ext cx="761040" cy="17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D12126-065F-46D4-8C04-0664DADC09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39770" y="2902070"/>
                <a:ext cx="778680" cy="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104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2"/>
                <a:ext cx="7958544" cy="217479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is an 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 panose="020B0403020202020204"/>
                  </a:rPr>
                  <a:t>exponential</a:t>
                </a:r>
                <a:r>
                  <a:rPr lang="en-US" sz="1200" i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random variable with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for some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200" b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where:</a:t>
                </a: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average number of events in a unit of the interval (the rate of occurrence of the events) </a:t>
                </a: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interval of time or space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over which events occur (e.g., a specific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time duration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area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or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volume)</a:t>
                </a: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algn="just">
                  <a:lnSpc>
                    <a:spcPct val="150000"/>
                  </a:lnSpc>
                  <a:buClr>
                    <a:srgbClr val="3333CC"/>
                  </a:buClr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2"/>
                <a:ext cx="7958544" cy="2174797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002BD0-7D1E-4398-8483-6AD0DBA23453}"/>
                  </a:ext>
                </a:extLst>
              </p14:cNvPr>
              <p14:cNvContentPartPr/>
              <p14:nvPr/>
            </p14:nvContentPartPr>
            <p14:xfrm>
              <a:off x="4346170" y="428150"/>
              <a:ext cx="41400" cy="136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002BD0-7D1E-4398-8483-6AD0DBA234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7170" y="419510"/>
                <a:ext cx="59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08CE1A-1F0B-4025-BCA1-44C8507F98AC}"/>
                  </a:ext>
                </a:extLst>
              </p14:cNvPr>
              <p14:cNvContentPartPr/>
              <p14:nvPr/>
            </p14:nvContentPartPr>
            <p14:xfrm>
              <a:off x="4653250" y="567110"/>
              <a:ext cx="2736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08CE1A-1F0B-4025-BCA1-44C8507F9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4250" y="558470"/>
                <a:ext cx="45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879C0C9-2637-45C3-BBCC-6490EAD28E18}"/>
                  </a:ext>
                </a:extLst>
              </p14:cNvPr>
              <p14:cNvContentPartPr/>
              <p14:nvPr/>
            </p14:nvContentPartPr>
            <p14:xfrm>
              <a:off x="4654690" y="524990"/>
              <a:ext cx="59760" cy="2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879C0C9-2637-45C3-BBCC-6490EAD28E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5690" y="516350"/>
                <a:ext cx="774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B1CF3C-6734-4B1E-8250-42C520DD2F1D}"/>
                  </a:ext>
                </a:extLst>
              </p14:cNvPr>
              <p14:cNvContentPartPr/>
              <p14:nvPr/>
            </p14:nvContentPartPr>
            <p14:xfrm>
              <a:off x="4832530" y="470630"/>
              <a:ext cx="100440" cy="143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B1CF3C-6734-4B1E-8250-42C520DD2F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23530" y="461990"/>
                <a:ext cx="1180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97B7E-863C-4FA1-AA8B-5BF6160C8C9F}"/>
                  </a:ext>
                </a:extLst>
              </p14:cNvPr>
              <p14:cNvContentPartPr/>
              <p14:nvPr/>
            </p14:nvContentPartPr>
            <p14:xfrm>
              <a:off x="4996690" y="432110"/>
              <a:ext cx="40320" cy="163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97B7E-863C-4FA1-AA8B-5BF6160C8C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7690" y="423110"/>
                <a:ext cx="579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C12BA5-A2DE-42EB-ABC0-B05A91B45179}"/>
                  </a:ext>
                </a:extLst>
              </p14:cNvPr>
              <p14:cNvContentPartPr/>
              <p14:nvPr/>
            </p14:nvContentPartPr>
            <p14:xfrm>
              <a:off x="5735050" y="632990"/>
              <a:ext cx="64440" cy="23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C12BA5-A2DE-42EB-ABC0-B05A91B451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26050" y="624350"/>
                <a:ext cx="82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9D74D2B-4FE9-4924-A174-1EDBB8B9D45C}"/>
                  </a:ext>
                </a:extLst>
              </p14:cNvPr>
              <p14:cNvContentPartPr/>
              <p14:nvPr/>
            </p14:nvContentPartPr>
            <p14:xfrm>
              <a:off x="5730010" y="589070"/>
              <a:ext cx="57600" cy="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9D74D2B-4FE9-4924-A174-1EDBB8B9D4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21010" y="580070"/>
                <a:ext cx="75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BA486E-FFD2-4D7C-972E-9DF01F0E3B02}"/>
                  </a:ext>
                </a:extLst>
              </p14:cNvPr>
              <p14:cNvContentPartPr/>
              <p14:nvPr/>
            </p14:nvContentPartPr>
            <p14:xfrm>
              <a:off x="6217450" y="440030"/>
              <a:ext cx="456480" cy="209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BA486E-FFD2-4D7C-972E-9DF01F0E3B0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08810" y="431375"/>
                <a:ext cx="474120" cy="22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04946E4-D68E-4E45-93DF-DE6FBAFD687D}"/>
                  </a:ext>
                </a:extLst>
              </p14:cNvPr>
              <p14:cNvContentPartPr/>
              <p14:nvPr/>
            </p14:nvContentPartPr>
            <p14:xfrm>
              <a:off x="5990290" y="524990"/>
              <a:ext cx="128520" cy="108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04946E4-D68E-4E45-93DF-DE6FBAFD68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1650" y="516350"/>
                <a:ext cx="1461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4989ED-1CF9-4C36-B781-C45F9BA77553}"/>
                  </a:ext>
                </a:extLst>
              </p14:cNvPr>
              <p14:cNvContentPartPr/>
              <p14:nvPr/>
            </p14:nvContentPartPr>
            <p14:xfrm>
              <a:off x="5502490" y="484670"/>
              <a:ext cx="145440" cy="165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4989ED-1CF9-4C36-B781-C45F9BA775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93512" y="475670"/>
                <a:ext cx="163036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9552" name="Ink 279551">
                <a:extLst>
                  <a:ext uri="{FF2B5EF4-FFF2-40B4-BE49-F238E27FC236}">
                    <a16:creationId xmlns:a16="http://schemas.microsoft.com/office/drawing/2014/main" id="{559CA1FC-2A85-4839-A465-2C50B8486CF0}"/>
                  </a:ext>
                </a:extLst>
              </p14:cNvPr>
              <p14:cNvContentPartPr/>
              <p14:nvPr/>
            </p14:nvContentPartPr>
            <p14:xfrm>
              <a:off x="5325370" y="513110"/>
              <a:ext cx="93960" cy="114120"/>
            </p14:xfrm>
          </p:contentPart>
        </mc:Choice>
        <mc:Fallback xmlns="">
          <p:pic>
            <p:nvPicPr>
              <p:cNvPr id="279552" name="Ink 279551">
                <a:extLst>
                  <a:ext uri="{FF2B5EF4-FFF2-40B4-BE49-F238E27FC236}">
                    <a16:creationId xmlns:a16="http://schemas.microsoft.com/office/drawing/2014/main" id="{559CA1FC-2A85-4839-A465-2C50B8486C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6370" y="504470"/>
                <a:ext cx="1116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9553" name="Ink 279552">
                <a:extLst>
                  <a:ext uri="{FF2B5EF4-FFF2-40B4-BE49-F238E27FC236}">
                    <a16:creationId xmlns:a16="http://schemas.microsoft.com/office/drawing/2014/main" id="{69435F99-C7C9-4F36-9DF0-1F8D9F729602}"/>
                  </a:ext>
                </a:extLst>
              </p14:cNvPr>
              <p14:cNvContentPartPr/>
              <p14:nvPr/>
            </p14:nvContentPartPr>
            <p14:xfrm>
              <a:off x="5115130" y="470990"/>
              <a:ext cx="119160" cy="125280"/>
            </p14:xfrm>
          </p:contentPart>
        </mc:Choice>
        <mc:Fallback xmlns="">
          <p:pic>
            <p:nvPicPr>
              <p:cNvPr id="279553" name="Ink 279552">
                <a:extLst>
                  <a:ext uri="{FF2B5EF4-FFF2-40B4-BE49-F238E27FC236}">
                    <a16:creationId xmlns:a16="http://schemas.microsoft.com/office/drawing/2014/main" id="{69435F99-C7C9-4F36-9DF0-1F8D9F7296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06490" y="461990"/>
                <a:ext cx="1368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9554" name="Ink 279553">
                <a:extLst>
                  <a:ext uri="{FF2B5EF4-FFF2-40B4-BE49-F238E27FC236}">
                    <a16:creationId xmlns:a16="http://schemas.microsoft.com/office/drawing/2014/main" id="{3D267E09-7494-4766-9F4F-0EE39BC7948F}"/>
                  </a:ext>
                </a:extLst>
              </p14:cNvPr>
              <p14:cNvContentPartPr/>
              <p14:nvPr/>
            </p14:nvContentPartPr>
            <p14:xfrm>
              <a:off x="4425370" y="458030"/>
              <a:ext cx="119520" cy="134640"/>
            </p14:xfrm>
          </p:contentPart>
        </mc:Choice>
        <mc:Fallback xmlns="">
          <p:pic>
            <p:nvPicPr>
              <p:cNvPr id="279554" name="Ink 279553">
                <a:extLst>
                  <a:ext uri="{FF2B5EF4-FFF2-40B4-BE49-F238E27FC236}">
                    <a16:creationId xmlns:a16="http://schemas.microsoft.com/office/drawing/2014/main" id="{3D267E09-7494-4766-9F4F-0EE39BC794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6730" y="449030"/>
                <a:ext cx="137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9555" name="Ink 279554">
                <a:extLst>
                  <a:ext uri="{FF2B5EF4-FFF2-40B4-BE49-F238E27FC236}">
                    <a16:creationId xmlns:a16="http://schemas.microsoft.com/office/drawing/2014/main" id="{E8D834F9-1DE5-47EC-A154-1CE81F019532}"/>
                  </a:ext>
                </a:extLst>
              </p14:cNvPr>
              <p14:cNvContentPartPr/>
              <p14:nvPr/>
            </p14:nvContentPartPr>
            <p14:xfrm>
              <a:off x="4183090" y="433190"/>
              <a:ext cx="111240" cy="119160"/>
            </p14:xfrm>
          </p:contentPart>
        </mc:Choice>
        <mc:Fallback xmlns="">
          <p:pic>
            <p:nvPicPr>
              <p:cNvPr id="279555" name="Ink 279554">
                <a:extLst>
                  <a:ext uri="{FF2B5EF4-FFF2-40B4-BE49-F238E27FC236}">
                    <a16:creationId xmlns:a16="http://schemas.microsoft.com/office/drawing/2014/main" id="{E8D834F9-1DE5-47EC-A154-1CE81F0195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74119" y="424217"/>
                <a:ext cx="128823" cy="136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9564" name="Ink 279563">
                <a:extLst>
                  <a:ext uri="{FF2B5EF4-FFF2-40B4-BE49-F238E27FC236}">
                    <a16:creationId xmlns:a16="http://schemas.microsoft.com/office/drawing/2014/main" id="{5E108813-CB66-4148-83A4-BD9401B95482}"/>
                  </a:ext>
                </a:extLst>
              </p14:cNvPr>
              <p14:cNvContentPartPr/>
              <p14:nvPr/>
            </p14:nvContentPartPr>
            <p14:xfrm>
              <a:off x="4840450" y="921710"/>
              <a:ext cx="71640" cy="10080"/>
            </p14:xfrm>
          </p:contentPart>
        </mc:Choice>
        <mc:Fallback xmlns="">
          <p:pic>
            <p:nvPicPr>
              <p:cNvPr id="279564" name="Ink 279563">
                <a:extLst>
                  <a:ext uri="{FF2B5EF4-FFF2-40B4-BE49-F238E27FC236}">
                    <a16:creationId xmlns:a16="http://schemas.microsoft.com/office/drawing/2014/main" id="{5E108813-CB66-4148-83A4-BD9401B954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31810" y="913070"/>
                <a:ext cx="89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9565" name="Ink 279564">
                <a:extLst>
                  <a:ext uri="{FF2B5EF4-FFF2-40B4-BE49-F238E27FC236}">
                    <a16:creationId xmlns:a16="http://schemas.microsoft.com/office/drawing/2014/main" id="{6F0468A9-5DA0-4DE5-8479-A8AF14919711}"/>
                  </a:ext>
                </a:extLst>
              </p14:cNvPr>
              <p14:cNvContentPartPr/>
              <p14:nvPr/>
            </p14:nvContentPartPr>
            <p14:xfrm>
              <a:off x="4846570" y="886790"/>
              <a:ext cx="75600" cy="3240"/>
            </p14:xfrm>
          </p:contentPart>
        </mc:Choice>
        <mc:Fallback xmlns="">
          <p:pic>
            <p:nvPicPr>
              <p:cNvPr id="279565" name="Ink 279564">
                <a:extLst>
                  <a:ext uri="{FF2B5EF4-FFF2-40B4-BE49-F238E27FC236}">
                    <a16:creationId xmlns:a16="http://schemas.microsoft.com/office/drawing/2014/main" id="{6F0468A9-5DA0-4DE5-8479-A8AF149197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37930" y="878150"/>
                <a:ext cx="932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9576" name="Ink 279575">
                <a:extLst>
                  <a:ext uri="{FF2B5EF4-FFF2-40B4-BE49-F238E27FC236}">
                    <a16:creationId xmlns:a16="http://schemas.microsoft.com/office/drawing/2014/main" id="{1094E0DF-B38C-4B07-8D95-11451C3DCE40}"/>
                  </a:ext>
                </a:extLst>
              </p14:cNvPr>
              <p14:cNvContentPartPr/>
              <p14:nvPr/>
            </p14:nvContentPartPr>
            <p14:xfrm>
              <a:off x="5727850" y="991550"/>
              <a:ext cx="109080" cy="2880"/>
            </p14:xfrm>
          </p:contentPart>
        </mc:Choice>
        <mc:Fallback xmlns="">
          <p:pic>
            <p:nvPicPr>
              <p:cNvPr id="279576" name="Ink 279575">
                <a:extLst>
                  <a:ext uri="{FF2B5EF4-FFF2-40B4-BE49-F238E27FC236}">
                    <a16:creationId xmlns:a16="http://schemas.microsoft.com/office/drawing/2014/main" id="{1094E0DF-B38C-4B07-8D95-11451C3DCE4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19210" y="982550"/>
                <a:ext cx="126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79578" name="Ink 279577">
                <a:extLst>
                  <a:ext uri="{FF2B5EF4-FFF2-40B4-BE49-F238E27FC236}">
                    <a16:creationId xmlns:a16="http://schemas.microsoft.com/office/drawing/2014/main" id="{B2EE6C83-B54E-4F45-8CD2-B99ECBD14016}"/>
                  </a:ext>
                </a:extLst>
              </p14:cNvPr>
              <p14:cNvContentPartPr/>
              <p14:nvPr/>
            </p14:nvContentPartPr>
            <p14:xfrm>
              <a:off x="5739010" y="942590"/>
              <a:ext cx="83520" cy="8280"/>
            </p14:xfrm>
          </p:contentPart>
        </mc:Choice>
        <mc:Fallback xmlns="">
          <p:pic>
            <p:nvPicPr>
              <p:cNvPr id="279578" name="Ink 279577">
                <a:extLst>
                  <a:ext uri="{FF2B5EF4-FFF2-40B4-BE49-F238E27FC236}">
                    <a16:creationId xmlns:a16="http://schemas.microsoft.com/office/drawing/2014/main" id="{B2EE6C83-B54E-4F45-8CD2-B99ECBD1401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30370" y="933950"/>
                <a:ext cx="101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9581" name="Ink 279580">
                <a:extLst>
                  <a:ext uri="{FF2B5EF4-FFF2-40B4-BE49-F238E27FC236}">
                    <a16:creationId xmlns:a16="http://schemas.microsoft.com/office/drawing/2014/main" id="{BB09175B-96D3-4E18-A3EB-019BB2CE4761}"/>
                  </a:ext>
                </a:extLst>
              </p14:cNvPr>
              <p14:cNvContentPartPr/>
              <p14:nvPr/>
            </p14:nvContentPartPr>
            <p14:xfrm>
              <a:off x="6048610" y="883190"/>
              <a:ext cx="30240" cy="139680"/>
            </p14:xfrm>
          </p:contentPart>
        </mc:Choice>
        <mc:Fallback xmlns="">
          <p:pic>
            <p:nvPicPr>
              <p:cNvPr id="279581" name="Ink 279580">
                <a:extLst>
                  <a:ext uri="{FF2B5EF4-FFF2-40B4-BE49-F238E27FC236}">
                    <a16:creationId xmlns:a16="http://schemas.microsoft.com/office/drawing/2014/main" id="{BB09175B-96D3-4E18-A3EB-019BB2CE476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39610" y="874190"/>
                <a:ext cx="478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9586" name="Ink 279585">
                <a:extLst>
                  <a:ext uri="{FF2B5EF4-FFF2-40B4-BE49-F238E27FC236}">
                    <a16:creationId xmlns:a16="http://schemas.microsoft.com/office/drawing/2014/main" id="{6474EAA1-0175-4DC5-9F22-4AAF51BB43EE}"/>
                  </a:ext>
                </a:extLst>
              </p14:cNvPr>
              <p14:cNvContentPartPr/>
              <p14:nvPr/>
            </p14:nvContentPartPr>
            <p14:xfrm>
              <a:off x="6343090" y="975710"/>
              <a:ext cx="72000" cy="20880"/>
            </p14:xfrm>
          </p:contentPart>
        </mc:Choice>
        <mc:Fallback xmlns="">
          <p:pic>
            <p:nvPicPr>
              <p:cNvPr id="279586" name="Ink 279585">
                <a:extLst>
                  <a:ext uri="{FF2B5EF4-FFF2-40B4-BE49-F238E27FC236}">
                    <a16:creationId xmlns:a16="http://schemas.microsoft.com/office/drawing/2014/main" id="{6474EAA1-0175-4DC5-9F22-4AAF51BB43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34090" y="966710"/>
                <a:ext cx="896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9587" name="Ink 279586">
                <a:extLst>
                  <a:ext uri="{FF2B5EF4-FFF2-40B4-BE49-F238E27FC236}">
                    <a16:creationId xmlns:a16="http://schemas.microsoft.com/office/drawing/2014/main" id="{62D912CF-0FB4-4A91-AE54-CC6E5FEF6B1E}"/>
                  </a:ext>
                </a:extLst>
              </p14:cNvPr>
              <p14:cNvContentPartPr/>
              <p14:nvPr/>
            </p14:nvContentPartPr>
            <p14:xfrm>
              <a:off x="6124570" y="908030"/>
              <a:ext cx="150480" cy="142920"/>
            </p14:xfrm>
          </p:contentPart>
        </mc:Choice>
        <mc:Fallback xmlns="">
          <p:pic>
            <p:nvPicPr>
              <p:cNvPr id="279587" name="Ink 279586">
                <a:extLst>
                  <a:ext uri="{FF2B5EF4-FFF2-40B4-BE49-F238E27FC236}">
                    <a16:creationId xmlns:a16="http://schemas.microsoft.com/office/drawing/2014/main" id="{62D912CF-0FB4-4A91-AE54-CC6E5FEF6B1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15591" y="899368"/>
                <a:ext cx="168078" cy="160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9588" name="Ink 279587">
                <a:extLst>
                  <a:ext uri="{FF2B5EF4-FFF2-40B4-BE49-F238E27FC236}">
                    <a16:creationId xmlns:a16="http://schemas.microsoft.com/office/drawing/2014/main" id="{E15834FA-C24E-4087-89A6-147DC16B07B9}"/>
                  </a:ext>
                </a:extLst>
              </p14:cNvPr>
              <p14:cNvContentPartPr/>
              <p14:nvPr/>
            </p14:nvContentPartPr>
            <p14:xfrm>
              <a:off x="5902090" y="847190"/>
              <a:ext cx="80640" cy="156600"/>
            </p14:xfrm>
          </p:contentPart>
        </mc:Choice>
        <mc:Fallback xmlns="">
          <p:pic>
            <p:nvPicPr>
              <p:cNvPr id="279588" name="Ink 279587">
                <a:extLst>
                  <a:ext uri="{FF2B5EF4-FFF2-40B4-BE49-F238E27FC236}">
                    <a16:creationId xmlns:a16="http://schemas.microsoft.com/office/drawing/2014/main" id="{E15834FA-C24E-4087-89A6-147DC16B07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93090" y="838550"/>
                <a:ext cx="98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9589" name="Ink 279588">
                <a:extLst>
                  <a:ext uri="{FF2B5EF4-FFF2-40B4-BE49-F238E27FC236}">
                    <a16:creationId xmlns:a16="http://schemas.microsoft.com/office/drawing/2014/main" id="{3574E64C-7694-4F13-8023-758E31D310D3}"/>
                  </a:ext>
                </a:extLst>
              </p14:cNvPr>
              <p14:cNvContentPartPr/>
              <p14:nvPr/>
            </p14:nvContentPartPr>
            <p14:xfrm>
              <a:off x="5026930" y="770150"/>
              <a:ext cx="485280" cy="372960"/>
            </p14:xfrm>
          </p:contentPart>
        </mc:Choice>
        <mc:Fallback xmlns="">
          <p:pic>
            <p:nvPicPr>
              <p:cNvPr id="279589" name="Ink 279588">
                <a:extLst>
                  <a:ext uri="{FF2B5EF4-FFF2-40B4-BE49-F238E27FC236}">
                    <a16:creationId xmlns:a16="http://schemas.microsoft.com/office/drawing/2014/main" id="{3574E64C-7694-4F13-8023-758E31D310D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18290" y="761150"/>
                <a:ext cx="50292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9590" name="Ink 279589">
                <a:extLst>
                  <a:ext uri="{FF2B5EF4-FFF2-40B4-BE49-F238E27FC236}">
                    <a16:creationId xmlns:a16="http://schemas.microsoft.com/office/drawing/2014/main" id="{16B3CED2-55C3-4BBF-A05A-287C7C12783A}"/>
                  </a:ext>
                </a:extLst>
              </p14:cNvPr>
              <p14:cNvContentPartPr/>
              <p14:nvPr/>
            </p14:nvContentPartPr>
            <p14:xfrm>
              <a:off x="4441930" y="719030"/>
              <a:ext cx="264240" cy="231840"/>
            </p14:xfrm>
          </p:contentPart>
        </mc:Choice>
        <mc:Fallback xmlns="">
          <p:pic>
            <p:nvPicPr>
              <p:cNvPr id="279590" name="Ink 279589">
                <a:extLst>
                  <a:ext uri="{FF2B5EF4-FFF2-40B4-BE49-F238E27FC236}">
                    <a16:creationId xmlns:a16="http://schemas.microsoft.com/office/drawing/2014/main" id="{16B3CED2-55C3-4BBF-A05A-287C7C12783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32942" y="710390"/>
                <a:ext cx="281856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9591" name="Ink 279590">
                <a:extLst>
                  <a:ext uri="{FF2B5EF4-FFF2-40B4-BE49-F238E27FC236}">
                    <a16:creationId xmlns:a16="http://schemas.microsoft.com/office/drawing/2014/main" id="{B9D0AF3E-C9A4-4CEF-9A6B-0AF4B6089951}"/>
                  </a:ext>
                </a:extLst>
              </p14:cNvPr>
              <p14:cNvContentPartPr/>
              <p14:nvPr/>
            </p14:nvContentPartPr>
            <p14:xfrm>
              <a:off x="4244650" y="791030"/>
              <a:ext cx="144360" cy="122040"/>
            </p14:xfrm>
          </p:contentPart>
        </mc:Choice>
        <mc:Fallback xmlns="">
          <p:pic>
            <p:nvPicPr>
              <p:cNvPr id="279591" name="Ink 279590">
                <a:extLst>
                  <a:ext uri="{FF2B5EF4-FFF2-40B4-BE49-F238E27FC236}">
                    <a16:creationId xmlns:a16="http://schemas.microsoft.com/office/drawing/2014/main" id="{B9D0AF3E-C9A4-4CEF-9A6B-0AF4B608995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35988" y="782364"/>
                <a:ext cx="162044" cy="139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9593" name="Ink 279592">
                <a:extLst>
                  <a:ext uri="{FF2B5EF4-FFF2-40B4-BE49-F238E27FC236}">
                    <a16:creationId xmlns:a16="http://schemas.microsoft.com/office/drawing/2014/main" id="{89D5E706-9776-4DBA-BDBF-DFC6D5B7AC23}"/>
                  </a:ext>
                </a:extLst>
              </p14:cNvPr>
              <p14:cNvContentPartPr/>
              <p14:nvPr/>
            </p14:nvContentPartPr>
            <p14:xfrm>
              <a:off x="6336610" y="1028270"/>
              <a:ext cx="87840" cy="19800"/>
            </p14:xfrm>
          </p:contentPart>
        </mc:Choice>
        <mc:Fallback xmlns="">
          <p:pic>
            <p:nvPicPr>
              <p:cNvPr id="279593" name="Ink 279592">
                <a:extLst>
                  <a:ext uri="{FF2B5EF4-FFF2-40B4-BE49-F238E27FC236}">
                    <a16:creationId xmlns:a16="http://schemas.microsoft.com/office/drawing/2014/main" id="{89D5E706-9776-4DBA-BDBF-DFC6D5B7AC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27970" y="1019270"/>
                <a:ext cx="105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9594" name="Ink 279593">
                <a:extLst>
                  <a:ext uri="{FF2B5EF4-FFF2-40B4-BE49-F238E27FC236}">
                    <a16:creationId xmlns:a16="http://schemas.microsoft.com/office/drawing/2014/main" id="{AE8C8E67-2447-4923-8C4F-D9B9115E9E0C}"/>
                  </a:ext>
                </a:extLst>
              </p14:cNvPr>
              <p14:cNvContentPartPr/>
              <p14:nvPr/>
            </p14:nvContentPartPr>
            <p14:xfrm>
              <a:off x="6567010" y="913790"/>
              <a:ext cx="96480" cy="109440"/>
            </p14:xfrm>
          </p:contentPart>
        </mc:Choice>
        <mc:Fallback xmlns="">
          <p:pic>
            <p:nvPicPr>
              <p:cNvPr id="279594" name="Ink 279593">
                <a:extLst>
                  <a:ext uri="{FF2B5EF4-FFF2-40B4-BE49-F238E27FC236}">
                    <a16:creationId xmlns:a16="http://schemas.microsoft.com/office/drawing/2014/main" id="{AE8C8E67-2447-4923-8C4F-D9B9115E9E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58010" y="905150"/>
                <a:ext cx="114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79595" name="Ink 279594">
                <a:extLst>
                  <a:ext uri="{FF2B5EF4-FFF2-40B4-BE49-F238E27FC236}">
                    <a16:creationId xmlns:a16="http://schemas.microsoft.com/office/drawing/2014/main" id="{ED59D0B9-3B17-4AEA-A568-587B36648A24}"/>
                  </a:ext>
                </a:extLst>
              </p14:cNvPr>
              <p14:cNvContentPartPr/>
              <p14:nvPr/>
            </p14:nvContentPartPr>
            <p14:xfrm>
              <a:off x="6767530" y="965990"/>
              <a:ext cx="114480" cy="84600"/>
            </p14:xfrm>
          </p:contentPart>
        </mc:Choice>
        <mc:Fallback xmlns="">
          <p:pic>
            <p:nvPicPr>
              <p:cNvPr id="279595" name="Ink 279594">
                <a:extLst>
                  <a:ext uri="{FF2B5EF4-FFF2-40B4-BE49-F238E27FC236}">
                    <a16:creationId xmlns:a16="http://schemas.microsoft.com/office/drawing/2014/main" id="{ED59D0B9-3B17-4AEA-A568-587B36648A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58890" y="957350"/>
                <a:ext cx="1321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79596" name="Ink 279595">
                <a:extLst>
                  <a:ext uri="{FF2B5EF4-FFF2-40B4-BE49-F238E27FC236}">
                    <a16:creationId xmlns:a16="http://schemas.microsoft.com/office/drawing/2014/main" id="{5CC7F962-C29A-4A54-ABA0-1C1451CBC52F}"/>
                  </a:ext>
                </a:extLst>
              </p14:cNvPr>
              <p14:cNvContentPartPr/>
              <p14:nvPr/>
            </p14:nvContentPartPr>
            <p14:xfrm>
              <a:off x="6846730" y="839990"/>
              <a:ext cx="109080" cy="26640"/>
            </p14:xfrm>
          </p:contentPart>
        </mc:Choice>
        <mc:Fallback xmlns="">
          <p:pic>
            <p:nvPicPr>
              <p:cNvPr id="279596" name="Ink 279595">
                <a:extLst>
                  <a:ext uri="{FF2B5EF4-FFF2-40B4-BE49-F238E27FC236}">
                    <a16:creationId xmlns:a16="http://schemas.microsoft.com/office/drawing/2014/main" id="{5CC7F962-C29A-4A54-ABA0-1C1451CBC52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38090" y="831350"/>
                <a:ext cx="1267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9600" name="Ink 279599">
                <a:extLst>
                  <a:ext uri="{FF2B5EF4-FFF2-40B4-BE49-F238E27FC236}">
                    <a16:creationId xmlns:a16="http://schemas.microsoft.com/office/drawing/2014/main" id="{EE4C60BD-EEF3-465A-9A25-1DD552B21A38}"/>
                  </a:ext>
                </a:extLst>
              </p14:cNvPr>
              <p14:cNvContentPartPr/>
              <p14:nvPr/>
            </p14:nvContentPartPr>
            <p14:xfrm>
              <a:off x="7009810" y="799310"/>
              <a:ext cx="211680" cy="140760"/>
            </p14:xfrm>
          </p:contentPart>
        </mc:Choice>
        <mc:Fallback xmlns="">
          <p:pic>
            <p:nvPicPr>
              <p:cNvPr id="279600" name="Ink 279599">
                <a:extLst>
                  <a:ext uri="{FF2B5EF4-FFF2-40B4-BE49-F238E27FC236}">
                    <a16:creationId xmlns:a16="http://schemas.microsoft.com/office/drawing/2014/main" id="{EE4C60BD-EEF3-465A-9A25-1DD552B21A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00810" y="790310"/>
                <a:ext cx="229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9608" name="Ink 279607">
                <a:extLst>
                  <a:ext uri="{FF2B5EF4-FFF2-40B4-BE49-F238E27FC236}">
                    <a16:creationId xmlns:a16="http://schemas.microsoft.com/office/drawing/2014/main" id="{FA266622-57D0-4139-961F-3E1A3E6D35DA}"/>
                  </a:ext>
                </a:extLst>
              </p14:cNvPr>
              <p14:cNvContentPartPr/>
              <p14:nvPr/>
            </p14:nvContentPartPr>
            <p14:xfrm>
              <a:off x="7480690" y="837110"/>
              <a:ext cx="818280" cy="401040"/>
            </p14:xfrm>
          </p:contentPart>
        </mc:Choice>
        <mc:Fallback xmlns="">
          <p:pic>
            <p:nvPicPr>
              <p:cNvPr id="279608" name="Ink 279607">
                <a:extLst>
                  <a:ext uri="{FF2B5EF4-FFF2-40B4-BE49-F238E27FC236}">
                    <a16:creationId xmlns:a16="http://schemas.microsoft.com/office/drawing/2014/main" id="{FA266622-57D0-4139-961F-3E1A3E6D35D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72050" y="828470"/>
                <a:ext cx="8359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79611" name="Ink 279610">
                <a:extLst>
                  <a:ext uri="{FF2B5EF4-FFF2-40B4-BE49-F238E27FC236}">
                    <a16:creationId xmlns:a16="http://schemas.microsoft.com/office/drawing/2014/main" id="{B70B14C2-3118-4015-879E-7D4E5FB46D42}"/>
                  </a:ext>
                </a:extLst>
              </p14:cNvPr>
              <p14:cNvContentPartPr/>
              <p14:nvPr/>
            </p14:nvContentPartPr>
            <p14:xfrm>
              <a:off x="4502770" y="2139230"/>
              <a:ext cx="42120" cy="7560"/>
            </p14:xfrm>
          </p:contentPart>
        </mc:Choice>
        <mc:Fallback xmlns="">
          <p:pic>
            <p:nvPicPr>
              <p:cNvPr id="279611" name="Ink 279610">
                <a:extLst>
                  <a:ext uri="{FF2B5EF4-FFF2-40B4-BE49-F238E27FC236}">
                    <a16:creationId xmlns:a16="http://schemas.microsoft.com/office/drawing/2014/main" id="{B70B14C2-3118-4015-879E-7D4E5FB46D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93770" y="2130230"/>
                <a:ext cx="597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9612" name="Ink 279611">
                <a:extLst>
                  <a:ext uri="{FF2B5EF4-FFF2-40B4-BE49-F238E27FC236}">
                    <a16:creationId xmlns:a16="http://schemas.microsoft.com/office/drawing/2014/main" id="{1A11EE88-6D30-4B8D-8FFF-1EE82C79D198}"/>
                  </a:ext>
                </a:extLst>
              </p14:cNvPr>
              <p14:cNvContentPartPr/>
              <p14:nvPr/>
            </p14:nvContentPartPr>
            <p14:xfrm>
              <a:off x="5065450" y="2182790"/>
              <a:ext cx="330480" cy="37080"/>
            </p14:xfrm>
          </p:contentPart>
        </mc:Choice>
        <mc:Fallback xmlns="">
          <p:pic>
            <p:nvPicPr>
              <p:cNvPr id="279612" name="Ink 279611">
                <a:extLst>
                  <a:ext uri="{FF2B5EF4-FFF2-40B4-BE49-F238E27FC236}">
                    <a16:creationId xmlns:a16="http://schemas.microsoft.com/office/drawing/2014/main" id="{1A11EE88-6D30-4B8D-8FFF-1EE82C79D19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56810" y="2174150"/>
                <a:ext cx="348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79613" name="Ink 279612">
                <a:extLst>
                  <a:ext uri="{FF2B5EF4-FFF2-40B4-BE49-F238E27FC236}">
                    <a16:creationId xmlns:a16="http://schemas.microsoft.com/office/drawing/2014/main" id="{D195A1E8-C442-470A-B52D-A49B685A6BE8}"/>
                  </a:ext>
                </a:extLst>
              </p14:cNvPr>
              <p14:cNvContentPartPr/>
              <p14:nvPr/>
            </p14:nvContentPartPr>
            <p14:xfrm>
              <a:off x="1458250" y="3177830"/>
              <a:ext cx="823320" cy="32040"/>
            </p14:xfrm>
          </p:contentPart>
        </mc:Choice>
        <mc:Fallback xmlns="">
          <p:pic>
            <p:nvPicPr>
              <p:cNvPr id="279613" name="Ink 279612">
                <a:extLst>
                  <a:ext uri="{FF2B5EF4-FFF2-40B4-BE49-F238E27FC236}">
                    <a16:creationId xmlns:a16="http://schemas.microsoft.com/office/drawing/2014/main" id="{D195A1E8-C442-470A-B52D-A49B685A6BE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49250" y="3168830"/>
                <a:ext cx="840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79614" name="Ink 279613">
                <a:extLst>
                  <a:ext uri="{FF2B5EF4-FFF2-40B4-BE49-F238E27FC236}">
                    <a16:creationId xmlns:a16="http://schemas.microsoft.com/office/drawing/2014/main" id="{14C98922-9B2E-455B-9838-E1EBB7927585}"/>
                  </a:ext>
                </a:extLst>
              </p14:cNvPr>
              <p14:cNvContentPartPr/>
              <p14:nvPr/>
            </p14:nvContentPartPr>
            <p14:xfrm>
              <a:off x="1506850" y="3238310"/>
              <a:ext cx="792720" cy="16920"/>
            </p14:xfrm>
          </p:contentPart>
        </mc:Choice>
        <mc:Fallback xmlns="">
          <p:pic>
            <p:nvPicPr>
              <p:cNvPr id="279614" name="Ink 279613">
                <a:extLst>
                  <a:ext uri="{FF2B5EF4-FFF2-40B4-BE49-F238E27FC236}">
                    <a16:creationId xmlns:a16="http://schemas.microsoft.com/office/drawing/2014/main" id="{14C98922-9B2E-455B-9838-E1EBB792758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98210" y="3229670"/>
                <a:ext cx="810360" cy="3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29360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42118-6621-C209-CD4D-EA624276D071}"/>
                  </a:ext>
                </a:extLst>
              </p:cNvPr>
              <p:cNvSpPr txBox="1"/>
              <p:nvPr/>
            </p:nvSpPr>
            <p:spPr>
              <a:xfrm>
                <a:off x="666206" y="1238619"/>
                <a:ext cx="7451646" cy="87466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defTabSz="639366"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The </a:t>
                </a:r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CDF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 of an exponential random variable is: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 defTabSz="639366"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r>
                  <a:rPr kumimoji="0" lang="en-US" altLang="en-US" sz="1200" i="0" u="none" strike="noStrike" cap="none" normalizeH="0" baseline="0" dirty="0">
                    <a:ln>
                      <a:noFill/>
                    </a:ln>
                    <a:effectLst/>
                    <a:latin typeface="Helvetica Light" panose="020B0403020202020204"/>
                  </a:rPr>
                  <a:t>In 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pexp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en-US" altLang="en-US" sz="120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B42118-6621-C209-CD4D-EA624276D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6" y="1238619"/>
                <a:ext cx="7451646" cy="874663"/>
              </a:xfrm>
              <a:prstGeom prst="rect">
                <a:avLst/>
              </a:prstGeom>
              <a:blipFill>
                <a:blip r:embed="rId2"/>
                <a:stretch>
                  <a:fillRect t="-60274" b="-993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B3E6205F-944F-B6EF-134C-F4082495A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206" y="2411357"/>
                <a:ext cx="7451646" cy="972740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an exponential random variable with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then its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variance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are: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" name="Rectangle 4">
                <a:extLst>
                  <a:ext uri="{FF2B5EF4-FFF2-40B4-BE49-F238E27FC236}">
                    <a16:creationId xmlns:a16="http://schemas.microsoft.com/office/drawing/2014/main" id="{B3E6205F-944F-B6EF-134C-F4082495AB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206" y="2411357"/>
                <a:ext cx="7451646" cy="972740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E145F4-B64E-4A52-BB03-CCB2CC52C552}"/>
                  </a:ext>
                </a:extLst>
              </p14:cNvPr>
              <p14:cNvContentPartPr/>
              <p14:nvPr/>
            </p14:nvContentPartPr>
            <p14:xfrm>
              <a:off x="5322130" y="1766270"/>
              <a:ext cx="368280" cy="67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E145F4-B64E-4A52-BB03-CCB2CC52C5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3490" y="1757630"/>
                <a:ext cx="385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6B2BA36-4D70-477B-AB5B-6B141B652DA6}"/>
                  </a:ext>
                </a:extLst>
              </p14:cNvPr>
              <p14:cNvContentPartPr/>
              <p14:nvPr/>
            </p14:nvContentPartPr>
            <p14:xfrm>
              <a:off x="930850" y="3551510"/>
              <a:ext cx="38520" cy="14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6B2BA36-4D70-477B-AB5B-6B141B652D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850" y="3542510"/>
                <a:ext cx="561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E5B24B-5840-4BC8-8C51-58881610843A}"/>
                  </a:ext>
                </a:extLst>
              </p14:cNvPr>
              <p14:cNvContentPartPr/>
              <p14:nvPr/>
            </p14:nvContentPartPr>
            <p14:xfrm>
              <a:off x="1264210" y="3705950"/>
              <a:ext cx="33840" cy="3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E5B24B-5840-4BC8-8C51-5888161084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5210" y="3696950"/>
                <a:ext cx="51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2D9AA9-77CD-468B-A027-3325C963DA2F}"/>
                  </a:ext>
                </a:extLst>
              </p14:cNvPr>
              <p14:cNvContentPartPr/>
              <p14:nvPr/>
            </p14:nvContentPartPr>
            <p14:xfrm>
              <a:off x="1237930" y="3665630"/>
              <a:ext cx="7704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2D9AA9-77CD-468B-A027-3325C963DA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8930" y="3656630"/>
                <a:ext cx="946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D1A641A-3853-4F34-8821-E3DE543324D4}"/>
                  </a:ext>
                </a:extLst>
              </p14:cNvPr>
              <p14:cNvContentPartPr/>
              <p14:nvPr/>
            </p14:nvContentPartPr>
            <p14:xfrm>
              <a:off x="1008250" y="3570590"/>
              <a:ext cx="158400" cy="145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D1A641A-3853-4F34-8821-E3DE543324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270" y="3561950"/>
                <a:ext cx="176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C0F6852-7C53-42C5-97A2-8C96B9881777}"/>
                  </a:ext>
                </a:extLst>
              </p14:cNvPr>
              <p14:cNvContentPartPr/>
              <p14:nvPr/>
            </p14:nvContentPartPr>
            <p14:xfrm>
              <a:off x="731410" y="3572750"/>
              <a:ext cx="114480" cy="14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C0F6852-7C53-42C5-97A2-8C96B98817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410" y="3563773"/>
                <a:ext cx="132120" cy="15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5A23F9-DE7C-439B-BA8E-218C14126499}"/>
                  </a:ext>
                </a:extLst>
              </p14:cNvPr>
              <p14:cNvContentPartPr/>
              <p14:nvPr/>
            </p14:nvContentPartPr>
            <p14:xfrm>
              <a:off x="1479490" y="3470510"/>
              <a:ext cx="111240" cy="30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5A23F9-DE7C-439B-BA8E-218C141264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0850" y="3461870"/>
                <a:ext cx="1288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02CED6-AC3F-4A35-9E15-E4CE3402678A}"/>
                  </a:ext>
                </a:extLst>
              </p14:cNvPr>
              <p14:cNvContentPartPr/>
              <p14:nvPr/>
            </p14:nvContentPartPr>
            <p14:xfrm>
              <a:off x="1678570" y="3467270"/>
              <a:ext cx="94320" cy="73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02CED6-AC3F-4A35-9E15-E4CE3402678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69930" y="3458270"/>
                <a:ext cx="111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9526BF0-D810-4B65-9094-4C7DE1D9549A}"/>
                  </a:ext>
                </a:extLst>
              </p14:cNvPr>
              <p14:cNvContentPartPr/>
              <p14:nvPr/>
            </p14:nvContentPartPr>
            <p14:xfrm>
              <a:off x="2383450" y="3647990"/>
              <a:ext cx="86040" cy="12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9526BF0-D810-4B65-9094-4C7DE1D954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74450" y="3639350"/>
                <a:ext cx="103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BADA857-1529-4237-BE39-4C64C2D53082}"/>
                  </a:ext>
                </a:extLst>
              </p14:cNvPr>
              <p14:cNvContentPartPr/>
              <p14:nvPr/>
            </p14:nvContentPartPr>
            <p14:xfrm>
              <a:off x="2747410" y="3750590"/>
              <a:ext cx="65880" cy="46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BADA857-1529-4237-BE39-4C64C2D530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38410" y="3741590"/>
                <a:ext cx="835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4064" name="Ink 344063">
                <a:extLst>
                  <a:ext uri="{FF2B5EF4-FFF2-40B4-BE49-F238E27FC236}">
                    <a16:creationId xmlns:a16="http://schemas.microsoft.com/office/drawing/2014/main" id="{1E18269A-13E5-414A-A162-107AD4B75CDB}"/>
                  </a:ext>
                </a:extLst>
              </p14:cNvPr>
              <p14:cNvContentPartPr/>
              <p14:nvPr/>
            </p14:nvContentPartPr>
            <p14:xfrm>
              <a:off x="3081850" y="3874070"/>
              <a:ext cx="43560" cy="61920"/>
            </p14:xfrm>
          </p:contentPart>
        </mc:Choice>
        <mc:Fallback xmlns="">
          <p:pic>
            <p:nvPicPr>
              <p:cNvPr id="344064" name="Ink 344063">
                <a:extLst>
                  <a:ext uri="{FF2B5EF4-FFF2-40B4-BE49-F238E27FC236}">
                    <a16:creationId xmlns:a16="http://schemas.microsoft.com/office/drawing/2014/main" id="{1E18269A-13E5-414A-A162-107AD4B75C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73210" y="3865070"/>
                <a:ext cx="61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4067" name="Ink 344066">
                <a:extLst>
                  <a:ext uri="{FF2B5EF4-FFF2-40B4-BE49-F238E27FC236}">
                    <a16:creationId xmlns:a16="http://schemas.microsoft.com/office/drawing/2014/main" id="{317ABF61-0A03-4080-AD8F-3520AB215F38}"/>
                  </a:ext>
                </a:extLst>
              </p14:cNvPr>
              <p14:cNvContentPartPr/>
              <p14:nvPr/>
            </p14:nvContentPartPr>
            <p14:xfrm>
              <a:off x="2553370" y="3685430"/>
              <a:ext cx="86760" cy="110160"/>
            </p14:xfrm>
          </p:contentPart>
        </mc:Choice>
        <mc:Fallback xmlns="">
          <p:pic>
            <p:nvPicPr>
              <p:cNvPr id="344067" name="Ink 344066">
                <a:extLst>
                  <a:ext uri="{FF2B5EF4-FFF2-40B4-BE49-F238E27FC236}">
                    <a16:creationId xmlns:a16="http://schemas.microsoft.com/office/drawing/2014/main" id="{317ABF61-0A03-4080-AD8F-3520AB215F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44370" y="3676430"/>
                <a:ext cx="1044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4068" name="Ink 344067">
                <a:extLst>
                  <a:ext uri="{FF2B5EF4-FFF2-40B4-BE49-F238E27FC236}">
                    <a16:creationId xmlns:a16="http://schemas.microsoft.com/office/drawing/2014/main" id="{C693A2E5-5BA7-4BC1-87EB-B3E9628021F5}"/>
                  </a:ext>
                </a:extLst>
              </p14:cNvPr>
              <p14:cNvContentPartPr/>
              <p14:nvPr/>
            </p14:nvContentPartPr>
            <p14:xfrm>
              <a:off x="2128210" y="3628550"/>
              <a:ext cx="169920" cy="176760"/>
            </p14:xfrm>
          </p:contentPart>
        </mc:Choice>
        <mc:Fallback xmlns="">
          <p:pic>
            <p:nvPicPr>
              <p:cNvPr id="344068" name="Ink 344067">
                <a:extLst>
                  <a:ext uri="{FF2B5EF4-FFF2-40B4-BE49-F238E27FC236}">
                    <a16:creationId xmlns:a16="http://schemas.microsoft.com/office/drawing/2014/main" id="{C693A2E5-5BA7-4BC1-87EB-B3E9628021F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19570" y="3619568"/>
                <a:ext cx="187560" cy="19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4069" name="Ink 344068">
                <a:extLst>
                  <a:ext uri="{FF2B5EF4-FFF2-40B4-BE49-F238E27FC236}">
                    <a16:creationId xmlns:a16="http://schemas.microsoft.com/office/drawing/2014/main" id="{C50FA753-5903-475B-8A37-E1C131D14B58}"/>
                  </a:ext>
                </a:extLst>
              </p14:cNvPr>
              <p14:cNvContentPartPr/>
              <p14:nvPr/>
            </p14:nvContentPartPr>
            <p14:xfrm>
              <a:off x="1982050" y="3611630"/>
              <a:ext cx="87840" cy="132120"/>
            </p14:xfrm>
          </p:contentPart>
        </mc:Choice>
        <mc:Fallback xmlns="">
          <p:pic>
            <p:nvPicPr>
              <p:cNvPr id="344069" name="Ink 344068">
                <a:extLst>
                  <a:ext uri="{FF2B5EF4-FFF2-40B4-BE49-F238E27FC236}">
                    <a16:creationId xmlns:a16="http://schemas.microsoft.com/office/drawing/2014/main" id="{C50FA753-5903-475B-8A37-E1C131D14B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73087" y="3602630"/>
                <a:ext cx="105408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4070" name="Ink 344069">
                <a:extLst>
                  <a:ext uri="{FF2B5EF4-FFF2-40B4-BE49-F238E27FC236}">
                    <a16:creationId xmlns:a16="http://schemas.microsoft.com/office/drawing/2014/main" id="{42D4ED14-ECA2-4A17-80D8-07C3A9BBE627}"/>
                  </a:ext>
                </a:extLst>
              </p14:cNvPr>
              <p14:cNvContentPartPr/>
              <p14:nvPr/>
            </p14:nvContentPartPr>
            <p14:xfrm>
              <a:off x="1812850" y="3621710"/>
              <a:ext cx="78120" cy="116640"/>
            </p14:xfrm>
          </p:contentPart>
        </mc:Choice>
        <mc:Fallback xmlns="">
          <p:pic>
            <p:nvPicPr>
              <p:cNvPr id="344070" name="Ink 344069">
                <a:extLst>
                  <a:ext uri="{FF2B5EF4-FFF2-40B4-BE49-F238E27FC236}">
                    <a16:creationId xmlns:a16="http://schemas.microsoft.com/office/drawing/2014/main" id="{42D4ED14-ECA2-4A17-80D8-07C3A9BBE62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03850" y="3613070"/>
                <a:ext cx="957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4071" name="Ink 344070">
                <a:extLst>
                  <a:ext uri="{FF2B5EF4-FFF2-40B4-BE49-F238E27FC236}">
                    <a16:creationId xmlns:a16="http://schemas.microsoft.com/office/drawing/2014/main" id="{BC36AC75-A194-4E48-8282-EB3A9D8F434A}"/>
                  </a:ext>
                </a:extLst>
              </p14:cNvPr>
              <p14:cNvContentPartPr/>
              <p14:nvPr/>
            </p14:nvContentPartPr>
            <p14:xfrm>
              <a:off x="1599370" y="3826550"/>
              <a:ext cx="50760" cy="51480"/>
            </p14:xfrm>
          </p:contentPart>
        </mc:Choice>
        <mc:Fallback xmlns="">
          <p:pic>
            <p:nvPicPr>
              <p:cNvPr id="344071" name="Ink 344070">
                <a:extLst>
                  <a:ext uri="{FF2B5EF4-FFF2-40B4-BE49-F238E27FC236}">
                    <a16:creationId xmlns:a16="http://schemas.microsoft.com/office/drawing/2014/main" id="{BC36AC75-A194-4E48-8282-EB3A9D8F43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90370" y="3817910"/>
                <a:ext cx="684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4086" name="Ink 344085">
                <a:extLst>
                  <a:ext uri="{FF2B5EF4-FFF2-40B4-BE49-F238E27FC236}">
                    <a16:creationId xmlns:a16="http://schemas.microsoft.com/office/drawing/2014/main" id="{B0E22C54-4CB7-4AAB-960B-FA0B8FF1891D}"/>
                  </a:ext>
                </a:extLst>
              </p14:cNvPr>
              <p14:cNvContentPartPr/>
              <p14:nvPr/>
            </p14:nvContentPartPr>
            <p14:xfrm>
              <a:off x="2942530" y="3335870"/>
              <a:ext cx="964800" cy="506520"/>
            </p14:xfrm>
          </p:contentPart>
        </mc:Choice>
        <mc:Fallback xmlns="">
          <p:pic>
            <p:nvPicPr>
              <p:cNvPr id="344086" name="Ink 344085">
                <a:extLst>
                  <a:ext uri="{FF2B5EF4-FFF2-40B4-BE49-F238E27FC236}">
                    <a16:creationId xmlns:a16="http://schemas.microsoft.com/office/drawing/2014/main" id="{B0E22C54-4CB7-4AAB-960B-FA0B8FF1891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33530" y="3327230"/>
                <a:ext cx="98244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4088" name="Ink 344087">
                <a:extLst>
                  <a:ext uri="{FF2B5EF4-FFF2-40B4-BE49-F238E27FC236}">
                    <a16:creationId xmlns:a16="http://schemas.microsoft.com/office/drawing/2014/main" id="{0681BBC3-6008-4E06-9F0B-7E3C1F2440BB}"/>
                  </a:ext>
                </a:extLst>
              </p14:cNvPr>
              <p14:cNvContentPartPr/>
              <p14:nvPr/>
            </p14:nvContentPartPr>
            <p14:xfrm>
              <a:off x="3968530" y="3583910"/>
              <a:ext cx="325800" cy="265680"/>
            </p14:xfrm>
          </p:contentPart>
        </mc:Choice>
        <mc:Fallback xmlns="">
          <p:pic>
            <p:nvPicPr>
              <p:cNvPr id="344088" name="Ink 344087">
                <a:extLst>
                  <a:ext uri="{FF2B5EF4-FFF2-40B4-BE49-F238E27FC236}">
                    <a16:creationId xmlns:a16="http://schemas.microsoft.com/office/drawing/2014/main" id="{0681BBC3-6008-4E06-9F0B-7E3C1F2440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59530" y="3574922"/>
                <a:ext cx="343440" cy="283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44089" name="Ink 344088">
                <a:extLst>
                  <a:ext uri="{FF2B5EF4-FFF2-40B4-BE49-F238E27FC236}">
                    <a16:creationId xmlns:a16="http://schemas.microsoft.com/office/drawing/2014/main" id="{CD73BEDC-3F59-494D-BA69-3DE7E9C8A310}"/>
                  </a:ext>
                </a:extLst>
              </p14:cNvPr>
              <p14:cNvContentPartPr/>
              <p14:nvPr/>
            </p14:nvContentPartPr>
            <p14:xfrm>
              <a:off x="3379570" y="3878030"/>
              <a:ext cx="593640" cy="75960"/>
            </p14:xfrm>
          </p:contentPart>
        </mc:Choice>
        <mc:Fallback xmlns="">
          <p:pic>
            <p:nvPicPr>
              <p:cNvPr id="344089" name="Ink 344088">
                <a:extLst>
                  <a:ext uri="{FF2B5EF4-FFF2-40B4-BE49-F238E27FC236}">
                    <a16:creationId xmlns:a16="http://schemas.microsoft.com/office/drawing/2014/main" id="{CD73BEDC-3F59-494D-BA69-3DE7E9C8A3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70570" y="3869390"/>
                <a:ext cx="611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4091" name="Ink 344090">
                <a:extLst>
                  <a:ext uri="{FF2B5EF4-FFF2-40B4-BE49-F238E27FC236}">
                    <a16:creationId xmlns:a16="http://schemas.microsoft.com/office/drawing/2014/main" id="{1CEDC9F7-2E4B-43A0-B3DD-16A253DC90AA}"/>
                  </a:ext>
                </a:extLst>
              </p14:cNvPr>
              <p14:cNvContentPartPr/>
              <p14:nvPr/>
            </p14:nvContentPartPr>
            <p14:xfrm>
              <a:off x="3540850" y="4004390"/>
              <a:ext cx="720" cy="9720"/>
            </p14:xfrm>
          </p:contentPart>
        </mc:Choice>
        <mc:Fallback xmlns="">
          <p:pic>
            <p:nvPicPr>
              <p:cNvPr id="344091" name="Ink 344090">
                <a:extLst>
                  <a:ext uri="{FF2B5EF4-FFF2-40B4-BE49-F238E27FC236}">
                    <a16:creationId xmlns:a16="http://schemas.microsoft.com/office/drawing/2014/main" id="{1CEDC9F7-2E4B-43A0-B3DD-16A253DC90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31850" y="3995390"/>
                <a:ext cx="18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44109" name="Ink 344108">
                <a:extLst>
                  <a:ext uri="{FF2B5EF4-FFF2-40B4-BE49-F238E27FC236}">
                    <a16:creationId xmlns:a16="http://schemas.microsoft.com/office/drawing/2014/main" id="{F6EE2068-A0FB-43EB-9179-C3F031A07655}"/>
                  </a:ext>
                </a:extLst>
              </p14:cNvPr>
              <p14:cNvContentPartPr/>
              <p14:nvPr/>
            </p14:nvContentPartPr>
            <p14:xfrm>
              <a:off x="4462090" y="3852470"/>
              <a:ext cx="109080" cy="24840"/>
            </p14:xfrm>
          </p:contentPart>
        </mc:Choice>
        <mc:Fallback xmlns="">
          <p:pic>
            <p:nvPicPr>
              <p:cNvPr id="344109" name="Ink 344108">
                <a:extLst>
                  <a:ext uri="{FF2B5EF4-FFF2-40B4-BE49-F238E27FC236}">
                    <a16:creationId xmlns:a16="http://schemas.microsoft.com/office/drawing/2014/main" id="{F6EE2068-A0FB-43EB-9179-C3F031A076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53450" y="3843470"/>
                <a:ext cx="126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4110" name="Ink 344109">
                <a:extLst>
                  <a:ext uri="{FF2B5EF4-FFF2-40B4-BE49-F238E27FC236}">
                    <a16:creationId xmlns:a16="http://schemas.microsoft.com/office/drawing/2014/main" id="{4C7FD5E4-5569-4279-A810-DE359FCE5519}"/>
                  </a:ext>
                </a:extLst>
              </p14:cNvPr>
              <p14:cNvContentPartPr/>
              <p14:nvPr/>
            </p14:nvContentPartPr>
            <p14:xfrm>
              <a:off x="4476490" y="3810710"/>
              <a:ext cx="87120" cy="13320"/>
            </p14:xfrm>
          </p:contentPart>
        </mc:Choice>
        <mc:Fallback xmlns="">
          <p:pic>
            <p:nvPicPr>
              <p:cNvPr id="344110" name="Ink 344109">
                <a:extLst>
                  <a:ext uri="{FF2B5EF4-FFF2-40B4-BE49-F238E27FC236}">
                    <a16:creationId xmlns:a16="http://schemas.microsoft.com/office/drawing/2014/main" id="{4C7FD5E4-5569-4279-A810-DE359FCE55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67490" y="3801710"/>
                <a:ext cx="104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4111" name="Ink 344110">
                <a:extLst>
                  <a:ext uri="{FF2B5EF4-FFF2-40B4-BE49-F238E27FC236}">
                    <a16:creationId xmlns:a16="http://schemas.microsoft.com/office/drawing/2014/main" id="{AA0F4E5D-11DE-4224-9059-5E59FBD29B49}"/>
                  </a:ext>
                </a:extLst>
              </p14:cNvPr>
              <p14:cNvContentPartPr/>
              <p14:nvPr/>
            </p14:nvContentPartPr>
            <p14:xfrm>
              <a:off x="4668370" y="3833390"/>
              <a:ext cx="103320" cy="10800"/>
            </p14:xfrm>
          </p:contentPart>
        </mc:Choice>
        <mc:Fallback xmlns="">
          <p:pic>
            <p:nvPicPr>
              <p:cNvPr id="344111" name="Ink 344110">
                <a:extLst>
                  <a:ext uri="{FF2B5EF4-FFF2-40B4-BE49-F238E27FC236}">
                    <a16:creationId xmlns:a16="http://schemas.microsoft.com/office/drawing/2014/main" id="{AA0F4E5D-11DE-4224-9059-5E59FBD29B4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59370" y="3824390"/>
                <a:ext cx="1209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44112" name="Ink 344111">
                <a:extLst>
                  <a:ext uri="{FF2B5EF4-FFF2-40B4-BE49-F238E27FC236}">
                    <a16:creationId xmlns:a16="http://schemas.microsoft.com/office/drawing/2014/main" id="{A28AEE2A-75CC-4DBC-9E83-092F50C226DE}"/>
                  </a:ext>
                </a:extLst>
              </p14:cNvPr>
              <p14:cNvContentPartPr/>
              <p14:nvPr/>
            </p14:nvContentPartPr>
            <p14:xfrm>
              <a:off x="4860970" y="3847790"/>
              <a:ext cx="8640" cy="3960"/>
            </p14:xfrm>
          </p:contentPart>
        </mc:Choice>
        <mc:Fallback xmlns="">
          <p:pic>
            <p:nvPicPr>
              <p:cNvPr id="344112" name="Ink 344111">
                <a:extLst>
                  <a:ext uri="{FF2B5EF4-FFF2-40B4-BE49-F238E27FC236}">
                    <a16:creationId xmlns:a16="http://schemas.microsoft.com/office/drawing/2014/main" id="{A28AEE2A-75CC-4DBC-9E83-092F50C226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51970" y="3838790"/>
                <a:ext cx="26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4113" name="Ink 344112">
                <a:extLst>
                  <a:ext uri="{FF2B5EF4-FFF2-40B4-BE49-F238E27FC236}">
                    <a16:creationId xmlns:a16="http://schemas.microsoft.com/office/drawing/2014/main" id="{C987E5A0-C6B4-48A6-90C4-9A69C51308FF}"/>
                  </a:ext>
                </a:extLst>
              </p14:cNvPr>
              <p14:cNvContentPartPr/>
              <p14:nvPr/>
            </p14:nvContentPartPr>
            <p14:xfrm>
              <a:off x="5006050" y="3811430"/>
              <a:ext cx="150840" cy="74880"/>
            </p14:xfrm>
          </p:contentPart>
        </mc:Choice>
        <mc:Fallback xmlns="">
          <p:pic>
            <p:nvPicPr>
              <p:cNvPr id="344113" name="Ink 344112">
                <a:extLst>
                  <a:ext uri="{FF2B5EF4-FFF2-40B4-BE49-F238E27FC236}">
                    <a16:creationId xmlns:a16="http://schemas.microsoft.com/office/drawing/2014/main" id="{C987E5A0-C6B4-48A6-90C4-9A69C51308F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97410" y="3802790"/>
                <a:ext cx="1684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4115" name="Ink 344114">
                <a:extLst>
                  <a:ext uri="{FF2B5EF4-FFF2-40B4-BE49-F238E27FC236}">
                    <a16:creationId xmlns:a16="http://schemas.microsoft.com/office/drawing/2014/main" id="{2547C534-34B2-42FB-BF95-19F44C644533}"/>
                  </a:ext>
                </a:extLst>
              </p14:cNvPr>
              <p14:cNvContentPartPr/>
              <p14:nvPr/>
            </p14:nvContentPartPr>
            <p14:xfrm>
              <a:off x="3538690" y="4038950"/>
              <a:ext cx="991080" cy="443880"/>
            </p14:xfrm>
          </p:contentPart>
        </mc:Choice>
        <mc:Fallback xmlns="">
          <p:pic>
            <p:nvPicPr>
              <p:cNvPr id="344115" name="Ink 344114">
                <a:extLst>
                  <a:ext uri="{FF2B5EF4-FFF2-40B4-BE49-F238E27FC236}">
                    <a16:creationId xmlns:a16="http://schemas.microsoft.com/office/drawing/2014/main" id="{2547C534-34B2-42FB-BF95-19F44C6445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30050" y="4029950"/>
                <a:ext cx="10087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4116" name="Ink 344115">
                <a:extLst>
                  <a:ext uri="{FF2B5EF4-FFF2-40B4-BE49-F238E27FC236}">
                    <a16:creationId xmlns:a16="http://schemas.microsoft.com/office/drawing/2014/main" id="{128C8675-AC7C-49E7-8A79-59C54AF7379E}"/>
                  </a:ext>
                </a:extLst>
              </p14:cNvPr>
              <p14:cNvContentPartPr/>
              <p14:nvPr/>
            </p14:nvContentPartPr>
            <p14:xfrm>
              <a:off x="5358490" y="3694070"/>
              <a:ext cx="17640" cy="117000"/>
            </p14:xfrm>
          </p:contentPart>
        </mc:Choice>
        <mc:Fallback xmlns="">
          <p:pic>
            <p:nvPicPr>
              <p:cNvPr id="344116" name="Ink 344115">
                <a:extLst>
                  <a:ext uri="{FF2B5EF4-FFF2-40B4-BE49-F238E27FC236}">
                    <a16:creationId xmlns:a16="http://schemas.microsoft.com/office/drawing/2014/main" id="{128C8675-AC7C-49E7-8A79-59C54AF7379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49850" y="3685070"/>
                <a:ext cx="35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4117" name="Ink 344116">
                <a:extLst>
                  <a:ext uri="{FF2B5EF4-FFF2-40B4-BE49-F238E27FC236}">
                    <a16:creationId xmlns:a16="http://schemas.microsoft.com/office/drawing/2014/main" id="{922609D4-BF0D-47B3-B0ED-42103EE71393}"/>
                  </a:ext>
                </a:extLst>
              </p14:cNvPr>
              <p14:cNvContentPartPr/>
              <p14:nvPr/>
            </p14:nvContentPartPr>
            <p14:xfrm>
              <a:off x="5327530" y="3836270"/>
              <a:ext cx="137160" cy="12240"/>
            </p14:xfrm>
          </p:contentPart>
        </mc:Choice>
        <mc:Fallback xmlns="">
          <p:pic>
            <p:nvPicPr>
              <p:cNvPr id="344117" name="Ink 344116">
                <a:extLst>
                  <a:ext uri="{FF2B5EF4-FFF2-40B4-BE49-F238E27FC236}">
                    <a16:creationId xmlns:a16="http://schemas.microsoft.com/office/drawing/2014/main" id="{922609D4-BF0D-47B3-B0ED-42103EE7139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18890" y="3827630"/>
                <a:ext cx="1548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4118" name="Ink 344117">
                <a:extLst>
                  <a:ext uri="{FF2B5EF4-FFF2-40B4-BE49-F238E27FC236}">
                    <a16:creationId xmlns:a16="http://schemas.microsoft.com/office/drawing/2014/main" id="{ABD65210-FA96-4C27-B1B5-0989C2F9DD63}"/>
                  </a:ext>
                </a:extLst>
              </p14:cNvPr>
              <p14:cNvContentPartPr/>
              <p14:nvPr/>
            </p14:nvContentPartPr>
            <p14:xfrm>
              <a:off x="5362090" y="3889190"/>
              <a:ext cx="65880" cy="106920"/>
            </p14:xfrm>
          </p:contentPart>
        </mc:Choice>
        <mc:Fallback xmlns="">
          <p:pic>
            <p:nvPicPr>
              <p:cNvPr id="344118" name="Ink 344117">
                <a:extLst>
                  <a:ext uri="{FF2B5EF4-FFF2-40B4-BE49-F238E27FC236}">
                    <a16:creationId xmlns:a16="http://schemas.microsoft.com/office/drawing/2014/main" id="{ABD65210-FA96-4C27-B1B5-0989C2F9DD6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53450" y="3880550"/>
                <a:ext cx="835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4119" name="Ink 344118">
                <a:extLst>
                  <a:ext uri="{FF2B5EF4-FFF2-40B4-BE49-F238E27FC236}">
                    <a16:creationId xmlns:a16="http://schemas.microsoft.com/office/drawing/2014/main" id="{37156C24-4DEA-4130-94A7-4833A3CCCD0C}"/>
                  </a:ext>
                </a:extLst>
              </p14:cNvPr>
              <p14:cNvContentPartPr/>
              <p14:nvPr/>
            </p14:nvContentPartPr>
            <p14:xfrm>
              <a:off x="4848730" y="235190"/>
              <a:ext cx="85680" cy="167400"/>
            </p14:xfrm>
          </p:contentPart>
        </mc:Choice>
        <mc:Fallback xmlns="">
          <p:pic>
            <p:nvPicPr>
              <p:cNvPr id="344119" name="Ink 344118">
                <a:extLst>
                  <a:ext uri="{FF2B5EF4-FFF2-40B4-BE49-F238E27FC236}">
                    <a16:creationId xmlns:a16="http://schemas.microsoft.com/office/drawing/2014/main" id="{37156C24-4DEA-4130-94A7-4833A3CCCD0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39730" y="226550"/>
                <a:ext cx="103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44120" name="Ink 344119">
                <a:extLst>
                  <a:ext uri="{FF2B5EF4-FFF2-40B4-BE49-F238E27FC236}">
                    <a16:creationId xmlns:a16="http://schemas.microsoft.com/office/drawing/2014/main" id="{622D28DB-9BAD-4EE1-A884-716DBF5FF644}"/>
                  </a:ext>
                </a:extLst>
              </p14:cNvPr>
              <p14:cNvContentPartPr/>
              <p14:nvPr/>
            </p14:nvContentPartPr>
            <p14:xfrm>
              <a:off x="5054290" y="369110"/>
              <a:ext cx="85680" cy="20880"/>
            </p14:xfrm>
          </p:contentPart>
        </mc:Choice>
        <mc:Fallback xmlns="">
          <p:pic>
            <p:nvPicPr>
              <p:cNvPr id="344120" name="Ink 344119">
                <a:extLst>
                  <a:ext uri="{FF2B5EF4-FFF2-40B4-BE49-F238E27FC236}">
                    <a16:creationId xmlns:a16="http://schemas.microsoft.com/office/drawing/2014/main" id="{622D28DB-9BAD-4EE1-A884-716DBF5FF6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45650" y="360470"/>
                <a:ext cx="103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44121" name="Ink 344120">
                <a:extLst>
                  <a:ext uri="{FF2B5EF4-FFF2-40B4-BE49-F238E27FC236}">
                    <a16:creationId xmlns:a16="http://schemas.microsoft.com/office/drawing/2014/main" id="{412BC947-D775-439F-B499-13119CB96662}"/>
                  </a:ext>
                </a:extLst>
              </p14:cNvPr>
              <p14:cNvContentPartPr/>
              <p14:nvPr/>
            </p14:nvContentPartPr>
            <p14:xfrm>
              <a:off x="5061850" y="338510"/>
              <a:ext cx="66240" cy="3960"/>
            </p14:xfrm>
          </p:contentPart>
        </mc:Choice>
        <mc:Fallback xmlns="">
          <p:pic>
            <p:nvPicPr>
              <p:cNvPr id="344121" name="Ink 344120">
                <a:extLst>
                  <a:ext uri="{FF2B5EF4-FFF2-40B4-BE49-F238E27FC236}">
                    <a16:creationId xmlns:a16="http://schemas.microsoft.com/office/drawing/2014/main" id="{412BC947-D775-439F-B499-13119CB9666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3210" y="329510"/>
                <a:ext cx="83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4141" name="Ink 344140">
                <a:extLst>
                  <a:ext uri="{FF2B5EF4-FFF2-40B4-BE49-F238E27FC236}">
                    <a16:creationId xmlns:a16="http://schemas.microsoft.com/office/drawing/2014/main" id="{1631D838-78E0-45CF-8A8A-D3D053188DE1}"/>
                  </a:ext>
                </a:extLst>
              </p14:cNvPr>
              <p14:cNvContentPartPr/>
              <p14:nvPr/>
            </p14:nvContentPartPr>
            <p14:xfrm>
              <a:off x="5554690" y="205310"/>
              <a:ext cx="1001520" cy="393840"/>
            </p14:xfrm>
          </p:contentPart>
        </mc:Choice>
        <mc:Fallback xmlns="">
          <p:pic>
            <p:nvPicPr>
              <p:cNvPr id="344141" name="Ink 344140">
                <a:extLst>
                  <a:ext uri="{FF2B5EF4-FFF2-40B4-BE49-F238E27FC236}">
                    <a16:creationId xmlns:a16="http://schemas.microsoft.com/office/drawing/2014/main" id="{1631D838-78E0-45CF-8A8A-D3D053188DE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46050" y="196310"/>
                <a:ext cx="10191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44142" name="Ink 344141">
                <a:extLst>
                  <a:ext uri="{FF2B5EF4-FFF2-40B4-BE49-F238E27FC236}">
                    <a16:creationId xmlns:a16="http://schemas.microsoft.com/office/drawing/2014/main" id="{B0BCD3CB-C1A2-40FF-B9BC-75FEF06E5410}"/>
                  </a:ext>
                </a:extLst>
              </p14:cNvPr>
              <p14:cNvContentPartPr/>
              <p14:nvPr/>
            </p14:nvContentPartPr>
            <p14:xfrm>
              <a:off x="5245450" y="256430"/>
              <a:ext cx="148680" cy="112320"/>
            </p14:xfrm>
          </p:contentPart>
        </mc:Choice>
        <mc:Fallback xmlns="">
          <p:pic>
            <p:nvPicPr>
              <p:cNvPr id="344142" name="Ink 344141">
                <a:extLst>
                  <a:ext uri="{FF2B5EF4-FFF2-40B4-BE49-F238E27FC236}">
                    <a16:creationId xmlns:a16="http://schemas.microsoft.com/office/drawing/2014/main" id="{B0BCD3CB-C1A2-40FF-B9BC-75FEF06E541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36810" y="247430"/>
                <a:ext cx="1663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44143" name="Ink 344142">
                <a:extLst>
                  <a:ext uri="{FF2B5EF4-FFF2-40B4-BE49-F238E27FC236}">
                    <a16:creationId xmlns:a16="http://schemas.microsoft.com/office/drawing/2014/main" id="{F0B06CD8-2DB8-4997-BFF8-DA5083246345}"/>
                  </a:ext>
                </a:extLst>
              </p14:cNvPr>
              <p14:cNvContentPartPr/>
              <p14:nvPr/>
            </p14:nvContentPartPr>
            <p14:xfrm>
              <a:off x="6739810" y="435710"/>
              <a:ext cx="185040" cy="62280"/>
            </p14:xfrm>
          </p:contentPart>
        </mc:Choice>
        <mc:Fallback xmlns="">
          <p:pic>
            <p:nvPicPr>
              <p:cNvPr id="344143" name="Ink 344142">
                <a:extLst>
                  <a:ext uri="{FF2B5EF4-FFF2-40B4-BE49-F238E27FC236}">
                    <a16:creationId xmlns:a16="http://schemas.microsoft.com/office/drawing/2014/main" id="{F0B06CD8-2DB8-4997-BFF8-DA508324634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30810" y="426710"/>
                <a:ext cx="2026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44152" name="Ink 344151">
                <a:extLst>
                  <a:ext uri="{FF2B5EF4-FFF2-40B4-BE49-F238E27FC236}">
                    <a16:creationId xmlns:a16="http://schemas.microsoft.com/office/drawing/2014/main" id="{93B458CE-8BDB-445B-B8CA-B24184AB8195}"/>
                  </a:ext>
                </a:extLst>
              </p14:cNvPr>
              <p14:cNvContentPartPr/>
              <p14:nvPr/>
            </p14:nvContentPartPr>
            <p14:xfrm>
              <a:off x="7459450" y="391070"/>
              <a:ext cx="156600" cy="150840"/>
            </p14:xfrm>
          </p:contentPart>
        </mc:Choice>
        <mc:Fallback xmlns="">
          <p:pic>
            <p:nvPicPr>
              <p:cNvPr id="344152" name="Ink 344151">
                <a:extLst>
                  <a:ext uri="{FF2B5EF4-FFF2-40B4-BE49-F238E27FC236}">
                    <a16:creationId xmlns:a16="http://schemas.microsoft.com/office/drawing/2014/main" id="{93B458CE-8BDB-445B-B8CA-B24184AB819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50471" y="382409"/>
                <a:ext cx="174200" cy="1685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44153" name="Ink 344152">
                <a:extLst>
                  <a:ext uri="{FF2B5EF4-FFF2-40B4-BE49-F238E27FC236}">
                    <a16:creationId xmlns:a16="http://schemas.microsoft.com/office/drawing/2014/main" id="{C63B19E4-CBD9-454C-8871-7FFE95871662}"/>
                  </a:ext>
                </a:extLst>
              </p14:cNvPr>
              <p14:cNvContentPartPr/>
              <p14:nvPr/>
            </p14:nvContentPartPr>
            <p14:xfrm>
              <a:off x="7188010" y="357230"/>
              <a:ext cx="214560" cy="131040"/>
            </p14:xfrm>
          </p:contentPart>
        </mc:Choice>
        <mc:Fallback xmlns="">
          <p:pic>
            <p:nvPicPr>
              <p:cNvPr id="344153" name="Ink 344152">
                <a:extLst>
                  <a:ext uri="{FF2B5EF4-FFF2-40B4-BE49-F238E27FC236}">
                    <a16:creationId xmlns:a16="http://schemas.microsoft.com/office/drawing/2014/main" id="{C63B19E4-CBD9-454C-8871-7FFE9587166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79355" y="348590"/>
                <a:ext cx="23223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44154" name="Ink 344153">
                <a:extLst>
                  <a:ext uri="{FF2B5EF4-FFF2-40B4-BE49-F238E27FC236}">
                    <a16:creationId xmlns:a16="http://schemas.microsoft.com/office/drawing/2014/main" id="{0D1D5C53-52A8-4FBC-BDBE-48A095D58B5C}"/>
                  </a:ext>
                </a:extLst>
              </p14:cNvPr>
              <p14:cNvContentPartPr/>
              <p14:nvPr/>
            </p14:nvContentPartPr>
            <p14:xfrm>
              <a:off x="5110090" y="719030"/>
              <a:ext cx="12960" cy="97200"/>
            </p14:xfrm>
          </p:contentPart>
        </mc:Choice>
        <mc:Fallback xmlns="">
          <p:pic>
            <p:nvPicPr>
              <p:cNvPr id="344154" name="Ink 344153">
                <a:extLst>
                  <a:ext uri="{FF2B5EF4-FFF2-40B4-BE49-F238E27FC236}">
                    <a16:creationId xmlns:a16="http://schemas.microsoft.com/office/drawing/2014/main" id="{0D1D5C53-52A8-4FBC-BDBE-48A095D58B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01450" y="710390"/>
                <a:ext cx="30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44155" name="Ink 344154">
                <a:extLst>
                  <a:ext uri="{FF2B5EF4-FFF2-40B4-BE49-F238E27FC236}">
                    <a16:creationId xmlns:a16="http://schemas.microsoft.com/office/drawing/2014/main" id="{CE0FEA52-FE0B-4EB2-996F-9436487DFE82}"/>
                  </a:ext>
                </a:extLst>
              </p14:cNvPr>
              <p14:cNvContentPartPr/>
              <p14:nvPr/>
            </p14:nvContentPartPr>
            <p14:xfrm>
              <a:off x="5029090" y="680150"/>
              <a:ext cx="171000" cy="14760"/>
            </p14:xfrm>
          </p:contentPart>
        </mc:Choice>
        <mc:Fallback xmlns="">
          <p:pic>
            <p:nvPicPr>
              <p:cNvPr id="344155" name="Ink 344154">
                <a:extLst>
                  <a:ext uri="{FF2B5EF4-FFF2-40B4-BE49-F238E27FC236}">
                    <a16:creationId xmlns:a16="http://schemas.microsoft.com/office/drawing/2014/main" id="{CE0FEA52-FE0B-4EB2-996F-9436487DFE8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20090" y="671150"/>
                <a:ext cx="1886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44156" name="Ink 344155">
                <a:extLst>
                  <a:ext uri="{FF2B5EF4-FFF2-40B4-BE49-F238E27FC236}">
                    <a16:creationId xmlns:a16="http://schemas.microsoft.com/office/drawing/2014/main" id="{33936C56-7314-4322-95E7-E03741A63E38}"/>
                  </a:ext>
                </a:extLst>
              </p14:cNvPr>
              <p14:cNvContentPartPr/>
              <p14:nvPr/>
            </p14:nvContentPartPr>
            <p14:xfrm>
              <a:off x="5259490" y="796790"/>
              <a:ext cx="94320" cy="13320"/>
            </p14:xfrm>
          </p:contentPart>
        </mc:Choice>
        <mc:Fallback xmlns="">
          <p:pic>
            <p:nvPicPr>
              <p:cNvPr id="344156" name="Ink 344155">
                <a:extLst>
                  <a:ext uri="{FF2B5EF4-FFF2-40B4-BE49-F238E27FC236}">
                    <a16:creationId xmlns:a16="http://schemas.microsoft.com/office/drawing/2014/main" id="{33936C56-7314-4322-95E7-E03741A63E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50850" y="787790"/>
                <a:ext cx="111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44157" name="Ink 344156">
                <a:extLst>
                  <a:ext uri="{FF2B5EF4-FFF2-40B4-BE49-F238E27FC236}">
                    <a16:creationId xmlns:a16="http://schemas.microsoft.com/office/drawing/2014/main" id="{C1FE1531-4805-490E-8937-47D90F01D745}"/>
                  </a:ext>
                </a:extLst>
              </p14:cNvPr>
              <p14:cNvContentPartPr/>
              <p14:nvPr/>
            </p14:nvContentPartPr>
            <p14:xfrm>
              <a:off x="5297650" y="760790"/>
              <a:ext cx="77040" cy="1080"/>
            </p14:xfrm>
          </p:contentPart>
        </mc:Choice>
        <mc:Fallback xmlns="">
          <p:pic>
            <p:nvPicPr>
              <p:cNvPr id="344157" name="Ink 344156">
                <a:extLst>
                  <a:ext uri="{FF2B5EF4-FFF2-40B4-BE49-F238E27FC236}">
                    <a16:creationId xmlns:a16="http://schemas.microsoft.com/office/drawing/2014/main" id="{C1FE1531-4805-490E-8937-47D90F01D7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88650" y="752150"/>
                <a:ext cx="946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44158" name="Ink 344157">
                <a:extLst>
                  <a:ext uri="{FF2B5EF4-FFF2-40B4-BE49-F238E27FC236}">
                    <a16:creationId xmlns:a16="http://schemas.microsoft.com/office/drawing/2014/main" id="{1C575696-0794-4978-A723-3C0137F61062}"/>
                  </a:ext>
                </a:extLst>
              </p14:cNvPr>
              <p14:cNvContentPartPr/>
              <p14:nvPr/>
            </p14:nvContentPartPr>
            <p14:xfrm>
              <a:off x="5273890" y="712190"/>
              <a:ext cx="120240" cy="6120"/>
            </p14:xfrm>
          </p:contentPart>
        </mc:Choice>
        <mc:Fallback xmlns="">
          <p:pic>
            <p:nvPicPr>
              <p:cNvPr id="344158" name="Ink 344157">
                <a:extLst>
                  <a:ext uri="{FF2B5EF4-FFF2-40B4-BE49-F238E27FC236}">
                    <a16:creationId xmlns:a16="http://schemas.microsoft.com/office/drawing/2014/main" id="{1C575696-0794-4978-A723-3C0137F6106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264890" y="703190"/>
                <a:ext cx="1378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44177" name="Ink 344176">
                <a:extLst>
                  <a:ext uri="{FF2B5EF4-FFF2-40B4-BE49-F238E27FC236}">
                    <a16:creationId xmlns:a16="http://schemas.microsoft.com/office/drawing/2014/main" id="{FCB11201-D027-4F6B-8431-F8B8FBC6CD2A}"/>
                  </a:ext>
                </a:extLst>
              </p14:cNvPr>
              <p14:cNvContentPartPr/>
              <p14:nvPr/>
            </p14:nvContentPartPr>
            <p14:xfrm>
              <a:off x="5628130" y="940430"/>
              <a:ext cx="74160" cy="106200"/>
            </p14:xfrm>
          </p:contentPart>
        </mc:Choice>
        <mc:Fallback xmlns="">
          <p:pic>
            <p:nvPicPr>
              <p:cNvPr id="344177" name="Ink 344176">
                <a:extLst>
                  <a:ext uri="{FF2B5EF4-FFF2-40B4-BE49-F238E27FC236}">
                    <a16:creationId xmlns:a16="http://schemas.microsoft.com/office/drawing/2014/main" id="{FCB11201-D027-4F6B-8431-F8B8FBC6CD2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619490" y="931430"/>
                <a:ext cx="91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44181" name="Ink 344180">
                <a:extLst>
                  <a:ext uri="{FF2B5EF4-FFF2-40B4-BE49-F238E27FC236}">
                    <a16:creationId xmlns:a16="http://schemas.microsoft.com/office/drawing/2014/main" id="{CC665834-A0C6-4829-9A1F-3782285B25DE}"/>
                  </a:ext>
                </a:extLst>
              </p14:cNvPr>
              <p14:cNvContentPartPr/>
              <p14:nvPr/>
            </p14:nvContentPartPr>
            <p14:xfrm>
              <a:off x="6113770" y="1005230"/>
              <a:ext cx="73440" cy="72360"/>
            </p14:xfrm>
          </p:contentPart>
        </mc:Choice>
        <mc:Fallback xmlns="">
          <p:pic>
            <p:nvPicPr>
              <p:cNvPr id="344181" name="Ink 344180">
                <a:extLst>
                  <a:ext uri="{FF2B5EF4-FFF2-40B4-BE49-F238E27FC236}">
                    <a16:creationId xmlns:a16="http://schemas.microsoft.com/office/drawing/2014/main" id="{CC665834-A0C6-4829-9A1F-3782285B25D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105130" y="996590"/>
                <a:ext cx="91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44182" name="Ink 344181">
                <a:extLst>
                  <a:ext uri="{FF2B5EF4-FFF2-40B4-BE49-F238E27FC236}">
                    <a16:creationId xmlns:a16="http://schemas.microsoft.com/office/drawing/2014/main" id="{4943F123-1E22-4BE7-A9F4-E0C3E5D8BDA5}"/>
                  </a:ext>
                </a:extLst>
              </p14:cNvPr>
              <p14:cNvContentPartPr/>
              <p14:nvPr/>
            </p14:nvContentPartPr>
            <p14:xfrm>
              <a:off x="6242290" y="994070"/>
              <a:ext cx="55080" cy="83520"/>
            </p14:xfrm>
          </p:contentPart>
        </mc:Choice>
        <mc:Fallback xmlns="">
          <p:pic>
            <p:nvPicPr>
              <p:cNvPr id="344182" name="Ink 344181">
                <a:extLst>
                  <a:ext uri="{FF2B5EF4-FFF2-40B4-BE49-F238E27FC236}">
                    <a16:creationId xmlns:a16="http://schemas.microsoft.com/office/drawing/2014/main" id="{4943F123-1E22-4BE7-A9F4-E0C3E5D8BDA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233650" y="985430"/>
                <a:ext cx="727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44183" name="Ink 344182">
                <a:extLst>
                  <a:ext uri="{FF2B5EF4-FFF2-40B4-BE49-F238E27FC236}">
                    <a16:creationId xmlns:a16="http://schemas.microsoft.com/office/drawing/2014/main" id="{EDC21E89-D32E-4E1C-9B55-171C28921A7C}"/>
                  </a:ext>
                </a:extLst>
              </p14:cNvPr>
              <p14:cNvContentPartPr/>
              <p14:nvPr/>
            </p14:nvContentPartPr>
            <p14:xfrm>
              <a:off x="6352450" y="1001630"/>
              <a:ext cx="68040" cy="96120"/>
            </p14:xfrm>
          </p:contentPart>
        </mc:Choice>
        <mc:Fallback xmlns="">
          <p:pic>
            <p:nvPicPr>
              <p:cNvPr id="344183" name="Ink 344182">
                <a:extLst>
                  <a:ext uri="{FF2B5EF4-FFF2-40B4-BE49-F238E27FC236}">
                    <a16:creationId xmlns:a16="http://schemas.microsoft.com/office/drawing/2014/main" id="{EDC21E89-D32E-4E1C-9B55-171C28921A7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343810" y="992630"/>
                <a:ext cx="856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44184" name="Ink 344183">
                <a:extLst>
                  <a:ext uri="{FF2B5EF4-FFF2-40B4-BE49-F238E27FC236}">
                    <a16:creationId xmlns:a16="http://schemas.microsoft.com/office/drawing/2014/main" id="{DC4F86D9-9528-4E77-BD02-4298495D3954}"/>
                  </a:ext>
                </a:extLst>
              </p14:cNvPr>
              <p14:cNvContentPartPr/>
              <p14:nvPr/>
            </p14:nvContentPartPr>
            <p14:xfrm>
              <a:off x="6495730" y="1067150"/>
              <a:ext cx="8640" cy="59400"/>
            </p14:xfrm>
          </p:contentPart>
        </mc:Choice>
        <mc:Fallback xmlns="">
          <p:pic>
            <p:nvPicPr>
              <p:cNvPr id="344184" name="Ink 344183">
                <a:extLst>
                  <a:ext uri="{FF2B5EF4-FFF2-40B4-BE49-F238E27FC236}">
                    <a16:creationId xmlns:a16="http://schemas.microsoft.com/office/drawing/2014/main" id="{DC4F86D9-9528-4E77-BD02-4298495D395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487090" y="1058150"/>
                <a:ext cx="262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44185" name="Ink 344184">
                <a:extLst>
                  <a:ext uri="{FF2B5EF4-FFF2-40B4-BE49-F238E27FC236}">
                    <a16:creationId xmlns:a16="http://schemas.microsoft.com/office/drawing/2014/main" id="{91A0BA5D-A059-4627-8DFD-138DCC7EADA5}"/>
                  </a:ext>
                </a:extLst>
              </p14:cNvPr>
              <p14:cNvContentPartPr/>
              <p14:nvPr/>
            </p14:nvContentPartPr>
            <p14:xfrm>
              <a:off x="6532450" y="1009190"/>
              <a:ext cx="2880" cy="3240"/>
            </p14:xfrm>
          </p:contentPart>
        </mc:Choice>
        <mc:Fallback xmlns="">
          <p:pic>
            <p:nvPicPr>
              <p:cNvPr id="344185" name="Ink 344184">
                <a:extLst>
                  <a:ext uri="{FF2B5EF4-FFF2-40B4-BE49-F238E27FC236}">
                    <a16:creationId xmlns:a16="http://schemas.microsoft.com/office/drawing/2014/main" id="{91A0BA5D-A059-4627-8DFD-138DCC7EADA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523450" y="1000190"/>
                <a:ext cx="20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44186" name="Ink 344185">
                <a:extLst>
                  <a:ext uri="{FF2B5EF4-FFF2-40B4-BE49-F238E27FC236}">
                    <a16:creationId xmlns:a16="http://schemas.microsoft.com/office/drawing/2014/main" id="{FFF92C17-3AAF-4B47-A7BD-17B8994AF4E1}"/>
                  </a:ext>
                </a:extLst>
              </p14:cNvPr>
              <p14:cNvContentPartPr/>
              <p14:nvPr/>
            </p14:nvContentPartPr>
            <p14:xfrm>
              <a:off x="6574210" y="1068230"/>
              <a:ext cx="260280" cy="65520"/>
            </p14:xfrm>
          </p:contentPart>
        </mc:Choice>
        <mc:Fallback xmlns="">
          <p:pic>
            <p:nvPicPr>
              <p:cNvPr id="344186" name="Ink 344185">
                <a:extLst>
                  <a:ext uri="{FF2B5EF4-FFF2-40B4-BE49-F238E27FC236}">
                    <a16:creationId xmlns:a16="http://schemas.microsoft.com/office/drawing/2014/main" id="{FFF92C17-3AAF-4B47-A7BD-17B8994AF4E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565210" y="1059590"/>
                <a:ext cx="277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44187" name="Ink 344186">
                <a:extLst>
                  <a:ext uri="{FF2B5EF4-FFF2-40B4-BE49-F238E27FC236}">
                    <a16:creationId xmlns:a16="http://schemas.microsoft.com/office/drawing/2014/main" id="{259DA5F1-3D20-4108-B128-5476D688E47B}"/>
                  </a:ext>
                </a:extLst>
              </p14:cNvPr>
              <p14:cNvContentPartPr/>
              <p14:nvPr/>
            </p14:nvContentPartPr>
            <p14:xfrm>
              <a:off x="6944650" y="1043750"/>
              <a:ext cx="81360" cy="88920"/>
            </p14:xfrm>
          </p:contentPart>
        </mc:Choice>
        <mc:Fallback xmlns="">
          <p:pic>
            <p:nvPicPr>
              <p:cNvPr id="344187" name="Ink 344186">
                <a:extLst>
                  <a:ext uri="{FF2B5EF4-FFF2-40B4-BE49-F238E27FC236}">
                    <a16:creationId xmlns:a16="http://schemas.microsoft.com/office/drawing/2014/main" id="{259DA5F1-3D20-4108-B128-5476D688E4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935650" y="1035110"/>
                <a:ext cx="99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44194" name="Ink 344193">
                <a:extLst>
                  <a:ext uri="{FF2B5EF4-FFF2-40B4-BE49-F238E27FC236}">
                    <a16:creationId xmlns:a16="http://schemas.microsoft.com/office/drawing/2014/main" id="{33415D89-CFDD-4271-855D-26A04606020E}"/>
                  </a:ext>
                </a:extLst>
              </p14:cNvPr>
              <p14:cNvContentPartPr/>
              <p14:nvPr/>
            </p14:nvContentPartPr>
            <p14:xfrm>
              <a:off x="5778610" y="982190"/>
              <a:ext cx="282240" cy="83880"/>
            </p14:xfrm>
          </p:contentPart>
        </mc:Choice>
        <mc:Fallback xmlns="">
          <p:pic>
            <p:nvPicPr>
              <p:cNvPr id="344194" name="Ink 344193">
                <a:extLst>
                  <a:ext uri="{FF2B5EF4-FFF2-40B4-BE49-F238E27FC236}">
                    <a16:creationId xmlns:a16="http://schemas.microsoft.com/office/drawing/2014/main" id="{33415D89-CFDD-4271-855D-26A04606020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769970" y="973190"/>
                <a:ext cx="299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44196" name="Ink 344195">
                <a:extLst>
                  <a:ext uri="{FF2B5EF4-FFF2-40B4-BE49-F238E27FC236}">
                    <a16:creationId xmlns:a16="http://schemas.microsoft.com/office/drawing/2014/main" id="{C9A670CF-CB7B-4337-B172-7067B93A4096}"/>
                  </a:ext>
                </a:extLst>
              </p14:cNvPr>
              <p14:cNvContentPartPr/>
              <p14:nvPr/>
            </p14:nvContentPartPr>
            <p14:xfrm>
              <a:off x="6734050" y="737750"/>
              <a:ext cx="398160" cy="192960"/>
            </p14:xfrm>
          </p:contentPart>
        </mc:Choice>
        <mc:Fallback xmlns="">
          <p:pic>
            <p:nvPicPr>
              <p:cNvPr id="344196" name="Ink 344195">
                <a:extLst>
                  <a:ext uri="{FF2B5EF4-FFF2-40B4-BE49-F238E27FC236}">
                    <a16:creationId xmlns:a16="http://schemas.microsoft.com/office/drawing/2014/main" id="{C9A670CF-CB7B-4337-B172-7067B93A40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725410" y="729110"/>
                <a:ext cx="415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44197" name="Ink 344196">
                <a:extLst>
                  <a:ext uri="{FF2B5EF4-FFF2-40B4-BE49-F238E27FC236}">
                    <a16:creationId xmlns:a16="http://schemas.microsoft.com/office/drawing/2014/main" id="{FC862F74-9060-4212-ACC8-23E9F63AE2D2}"/>
                  </a:ext>
                </a:extLst>
              </p14:cNvPr>
              <p14:cNvContentPartPr/>
              <p14:nvPr/>
            </p14:nvContentPartPr>
            <p14:xfrm>
              <a:off x="6484570" y="718670"/>
              <a:ext cx="192960" cy="144720"/>
            </p14:xfrm>
          </p:contentPart>
        </mc:Choice>
        <mc:Fallback xmlns="">
          <p:pic>
            <p:nvPicPr>
              <p:cNvPr id="344197" name="Ink 344196">
                <a:extLst>
                  <a:ext uri="{FF2B5EF4-FFF2-40B4-BE49-F238E27FC236}">
                    <a16:creationId xmlns:a16="http://schemas.microsoft.com/office/drawing/2014/main" id="{FC862F74-9060-4212-ACC8-23E9F63AE2D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475930" y="710030"/>
                <a:ext cx="2106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44199" name="Ink 344198">
                <a:extLst>
                  <a:ext uri="{FF2B5EF4-FFF2-40B4-BE49-F238E27FC236}">
                    <a16:creationId xmlns:a16="http://schemas.microsoft.com/office/drawing/2014/main" id="{2F363792-B9AD-43B5-9D44-709ACFEA1D55}"/>
                  </a:ext>
                </a:extLst>
              </p14:cNvPr>
              <p14:cNvContentPartPr/>
              <p14:nvPr/>
            </p14:nvContentPartPr>
            <p14:xfrm>
              <a:off x="5990290" y="713270"/>
              <a:ext cx="418320" cy="152280"/>
            </p14:xfrm>
          </p:contentPart>
        </mc:Choice>
        <mc:Fallback xmlns="">
          <p:pic>
            <p:nvPicPr>
              <p:cNvPr id="344199" name="Ink 344198">
                <a:extLst>
                  <a:ext uri="{FF2B5EF4-FFF2-40B4-BE49-F238E27FC236}">
                    <a16:creationId xmlns:a16="http://schemas.microsoft.com/office/drawing/2014/main" id="{2F363792-B9AD-43B5-9D44-709ACFEA1D55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981650" y="704270"/>
                <a:ext cx="4359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44200" name="Ink 344199">
                <a:extLst>
                  <a:ext uri="{FF2B5EF4-FFF2-40B4-BE49-F238E27FC236}">
                    <a16:creationId xmlns:a16="http://schemas.microsoft.com/office/drawing/2014/main" id="{AC8FB9F2-1853-405A-8576-C02DD96ACE03}"/>
                  </a:ext>
                </a:extLst>
              </p14:cNvPr>
              <p14:cNvContentPartPr/>
              <p14:nvPr/>
            </p14:nvContentPartPr>
            <p14:xfrm>
              <a:off x="5587090" y="692030"/>
              <a:ext cx="333000" cy="117720"/>
            </p14:xfrm>
          </p:contentPart>
        </mc:Choice>
        <mc:Fallback xmlns="">
          <p:pic>
            <p:nvPicPr>
              <p:cNvPr id="344200" name="Ink 344199">
                <a:extLst>
                  <a:ext uri="{FF2B5EF4-FFF2-40B4-BE49-F238E27FC236}">
                    <a16:creationId xmlns:a16="http://schemas.microsoft.com/office/drawing/2014/main" id="{AC8FB9F2-1853-405A-8576-C02DD96ACE0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578450" y="683390"/>
                <a:ext cx="350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44204" name="Ink 344203">
                <a:extLst>
                  <a:ext uri="{FF2B5EF4-FFF2-40B4-BE49-F238E27FC236}">
                    <a16:creationId xmlns:a16="http://schemas.microsoft.com/office/drawing/2014/main" id="{3E36FF16-FADA-46FC-861E-8201E0AD2C86}"/>
                  </a:ext>
                </a:extLst>
              </p14:cNvPr>
              <p14:cNvContentPartPr/>
              <p14:nvPr/>
            </p14:nvContentPartPr>
            <p14:xfrm>
              <a:off x="7253170" y="787430"/>
              <a:ext cx="284400" cy="151920"/>
            </p14:xfrm>
          </p:contentPart>
        </mc:Choice>
        <mc:Fallback xmlns="">
          <p:pic>
            <p:nvPicPr>
              <p:cNvPr id="344204" name="Ink 344203">
                <a:extLst>
                  <a:ext uri="{FF2B5EF4-FFF2-40B4-BE49-F238E27FC236}">
                    <a16:creationId xmlns:a16="http://schemas.microsoft.com/office/drawing/2014/main" id="{3E36FF16-FADA-46FC-861E-8201E0AD2C8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244170" y="778790"/>
                <a:ext cx="302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44205" name="Ink 344204">
                <a:extLst>
                  <a:ext uri="{FF2B5EF4-FFF2-40B4-BE49-F238E27FC236}">
                    <a16:creationId xmlns:a16="http://schemas.microsoft.com/office/drawing/2014/main" id="{41392A63-2960-462C-97F9-EF3CD238BA94}"/>
                  </a:ext>
                </a:extLst>
              </p14:cNvPr>
              <p14:cNvContentPartPr/>
              <p14:nvPr/>
            </p14:nvContentPartPr>
            <p14:xfrm>
              <a:off x="7091170" y="1056350"/>
              <a:ext cx="531720" cy="151920"/>
            </p14:xfrm>
          </p:contentPart>
        </mc:Choice>
        <mc:Fallback xmlns="">
          <p:pic>
            <p:nvPicPr>
              <p:cNvPr id="344205" name="Ink 344204">
                <a:extLst>
                  <a:ext uri="{FF2B5EF4-FFF2-40B4-BE49-F238E27FC236}">
                    <a16:creationId xmlns:a16="http://schemas.microsoft.com/office/drawing/2014/main" id="{41392A63-2960-462C-97F9-EF3CD238BA9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82170" y="1047689"/>
                <a:ext cx="549360" cy="169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44206" name="Ink 344205">
                <a:extLst>
                  <a:ext uri="{FF2B5EF4-FFF2-40B4-BE49-F238E27FC236}">
                    <a16:creationId xmlns:a16="http://schemas.microsoft.com/office/drawing/2014/main" id="{1D037D8A-382C-4A82-A82A-3E648E73343A}"/>
                  </a:ext>
                </a:extLst>
              </p14:cNvPr>
              <p14:cNvContentPartPr/>
              <p14:nvPr/>
            </p14:nvContentPartPr>
            <p14:xfrm>
              <a:off x="7734130" y="505550"/>
              <a:ext cx="61200" cy="5400"/>
            </p14:xfrm>
          </p:contentPart>
        </mc:Choice>
        <mc:Fallback xmlns="">
          <p:pic>
            <p:nvPicPr>
              <p:cNvPr id="344206" name="Ink 344205">
                <a:extLst>
                  <a:ext uri="{FF2B5EF4-FFF2-40B4-BE49-F238E27FC236}">
                    <a16:creationId xmlns:a16="http://schemas.microsoft.com/office/drawing/2014/main" id="{1D037D8A-382C-4A82-A82A-3E648E73343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25490" y="496910"/>
                <a:ext cx="788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44207" name="Ink 344206">
                <a:extLst>
                  <a:ext uri="{FF2B5EF4-FFF2-40B4-BE49-F238E27FC236}">
                    <a16:creationId xmlns:a16="http://schemas.microsoft.com/office/drawing/2014/main" id="{3BFC0E2A-3A90-4AD3-A921-678D6F7F984C}"/>
                  </a:ext>
                </a:extLst>
              </p14:cNvPr>
              <p14:cNvContentPartPr/>
              <p14:nvPr/>
            </p14:nvContentPartPr>
            <p14:xfrm>
              <a:off x="7710730" y="461270"/>
              <a:ext cx="99360" cy="2520"/>
            </p14:xfrm>
          </p:contentPart>
        </mc:Choice>
        <mc:Fallback xmlns="">
          <p:pic>
            <p:nvPicPr>
              <p:cNvPr id="344207" name="Ink 344206">
                <a:extLst>
                  <a:ext uri="{FF2B5EF4-FFF2-40B4-BE49-F238E27FC236}">
                    <a16:creationId xmlns:a16="http://schemas.microsoft.com/office/drawing/2014/main" id="{3BFC0E2A-3A90-4AD3-A921-678D6F7F984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702090" y="452630"/>
                <a:ext cx="117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44210" name="Ink 344209">
                <a:extLst>
                  <a:ext uri="{FF2B5EF4-FFF2-40B4-BE49-F238E27FC236}">
                    <a16:creationId xmlns:a16="http://schemas.microsoft.com/office/drawing/2014/main" id="{ADBA1207-F172-4BCD-B8BD-457DCC957403}"/>
                  </a:ext>
                </a:extLst>
              </p14:cNvPr>
              <p14:cNvContentPartPr/>
              <p14:nvPr/>
            </p14:nvContentPartPr>
            <p14:xfrm>
              <a:off x="7939330" y="546230"/>
              <a:ext cx="75600" cy="123480"/>
            </p14:xfrm>
          </p:contentPart>
        </mc:Choice>
        <mc:Fallback xmlns="">
          <p:pic>
            <p:nvPicPr>
              <p:cNvPr id="344210" name="Ink 344209">
                <a:extLst>
                  <a:ext uri="{FF2B5EF4-FFF2-40B4-BE49-F238E27FC236}">
                    <a16:creationId xmlns:a16="http://schemas.microsoft.com/office/drawing/2014/main" id="{ADBA1207-F172-4BCD-B8BD-457DCC95740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930690" y="537230"/>
                <a:ext cx="93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44213" name="Ink 344212">
                <a:extLst>
                  <a:ext uri="{FF2B5EF4-FFF2-40B4-BE49-F238E27FC236}">
                    <a16:creationId xmlns:a16="http://schemas.microsoft.com/office/drawing/2014/main" id="{70B5FAF5-0C96-4468-B6FB-88C6944534DD}"/>
                  </a:ext>
                </a:extLst>
              </p14:cNvPr>
              <p14:cNvContentPartPr/>
              <p14:nvPr/>
            </p14:nvContentPartPr>
            <p14:xfrm>
              <a:off x="8437210" y="399350"/>
              <a:ext cx="9360" cy="97920"/>
            </p14:xfrm>
          </p:contentPart>
        </mc:Choice>
        <mc:Fallback xmlns="">
          <p:pic>
            <p:nvPicPr>
              <p:cNvPr id="344213" name="Ink 344212">
                <a:extLst>
                  <a:ext uri="{FF2B5EF4-FFF2-40B4-BE49-F238E27FC236}">
                    <a16:creationId xmlns:a16="http://schemas.microsoft.com/office/drawing/2014/main" id="{70B5FAF5-0C96-4468-B6FB-88C6944534D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28210" y="390710"/>
                <a:ext cx="27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44214" name="Ink 344213">
                <a:extLst>
                  <a:ext uri="{FF2B5EF4-FFF2-40B4-BE49-F238E27FC236}">
                    <a16:creationId xmlns:a16="http://schemas.microsoft.com/office/drawing/2014/main" id="{28B8C150-528B-4359-AD5F-B6D0DD32B06D}"/>
                  </a:ext>
                </a:extLst>
              </p14:cNvPr>
              <p14:cNvContentPartPr/>
              <p14:nvPr/>
            </p14:nvContentPartPr>
            <p14:xfrm>
              <a:off x="8391850" y="525350"/>
              <a:ext cx="137160" cy="5400"/>
            </p14:xfrm>
          </p:contentPart>
        </mc:Choice>
        <mc:Fallback xmlns="">
          <p:pic>
            <p:nvPicPr>
              <p:cNvPr id="344214" name="Ink 344213">
                <a:extLst>
                  <a:ext uri="{FF2B5EF4-FFF2-40B4-BE49-F238E27FC236}">
                    <a16:creationId xmlns:a16="http://schemas.microsoft.com/office/drawing/2014/main" id="{28B8C150-528B-4359-AD5F-B6D0DD32B06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83210" y="516710"/>
                <a:ext cx="1548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44217" name="Ink 344216">
                <a:extLst>
                  <a:ext uri="{FF2B5EF4-FFF2-40B4-BE49-F238E27FC236}">
                    <a16:creationId xmlns:a16="http://schemas.microsoft.com/office/drawing/2014/main" id="{6E7A399F-0EF7-431E-8863-E8E84C87BAA3}"/>
                  </a:ext>
                </a:extLst>
              </p14:cNvPr>
              <p14:cNvContentPartPr/>
              <p14:nvPr/>
            </p14:nvContentPartPr>
            <p14:xfrm>
              <a:off x="8444770" y="559190"/>
              <a:ext cx="128160" cy="113760"/>
            </p14:xfrm>
          </p:contentPart>
        </mc:Choice>
        <mc:Fallback xmlns="">
          <p:pic>
            <p:nvPicPr>
              <p:cNvPr id="344217" name="Ink 344216">
                <a:extLst>
                  <a:ext uri="{FF2B5EF4-FFF2-40B4-BE49-F238E27FC236}">
                    <a16:creationId xmlns:a16="http://schemas.microsoft.com/office/drawing/2014/main" id="{6E7A399F-0EF7-431E-8863-E8E84C87BAA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435795" y="550550"/>
                <a:ext cx="145751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44218" name="Ink 344217">
                <a:extLst>
                  <a:ext uri="{FF2B5EF4-FFF2-40B4-BE49-F238E27FC236}">
                    <a16:creationId xmlns:a16="http://schemas.microsoft.com/office/drawing/2014/main" id="{4C13C5E8-874C-422E-8614-55B0F5714B6B}"/>
                  </a:ext>
                </a:extLst>
              </p14:cNvPr>
              <p14:cNvContentPartPr/>
              <p14:nvPr/>
            </p14:nvContentPartPr>
            <p14:xfrm>
              <a:off x="8190250" y="493310"/>
              <a:ext cx="79560" cy="34560"/>
            </p14:xfrm>
          </p:contentPart>
        </mc:Choice>
        <mc:Fallback xmlns="">
          <p:pic>
            <p:nvPicPr>
              <p:cNvPr id="344218" name="Ink 344217">
                <a:extLst>
                  <a:ext uri="{FF2B5EF4-FFF2-40B4-BE49-F238E27FC236}">
                    <a16:creationId xmlns:a16="http://schemas.microsoft.com/office/drawing/2014/main" id="{4C13C5E8-874C-422E-8614-55B0F5714B6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81610" y="484670"/>
                <a:ext cx="972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44219" name="Ink 344218">
                <a:extLst>
                  <a:ext uri="{FF2B5EF4-FFF2-40B4-BE49-F238E27FC236}">
                    <a16:creationId xmlns:a16="http://schemas.microsoft.com/office/drawing/2014/main" id="{D321BFAB-483A-4936-8737-AD2A5AC8990A}"/>
                  </a:ext>
                </a:extLst>
              </p14:cNvPr>
              <p14:cNvContentPartPr/>
              <p14:nvPr/>
            </p14:nvContentPartPr>
            <p14:xfrm>
              <a:off x="7890010" y="374150"/>
              <a:ext cx="193320" cy="120960"/>
            </p14:xfrm>
          </p:contentPart>
        </mc:Choice>
        <mc:Fallback xmlns="">
          <p:pic>
            <p:nvPicPr>
              <p:cNvPr id="344219" name="Ink 344218">
                <a:extLst>
                  <a:ext uri="{FF2B5EF4-FFF2-40B4-BE49-F238E27FC236}">
                    <a16:creationId xmlns:a16="http://schemas.microsoft.com/office/drawing/2014/main" id="{D321BFAB-483A-4936-8737-AD2A5AC8990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81370" y="365150"/>
                <a:ext cx="2109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44223" name="Ink 344222">
                <a:extLst>
                  <a:ext uri="{FF2B5EF4-FFF2-40B4-BE49-F238E27FC236}">
                    <a16:creationId xmlns:a16="http://schemas.microsoft.com/office/drawing/2014/main" id="{BCB49468-56F4-4081-8E3F-728041373612}"/>
                  </a:ext>
                </a:extLst>
              </p14:cNvPr>
              <p14:cNvContentPartPr/>
              <p14:nvPr/>
            </p14:nvContentPartPr>
            <p14:xfrm>
              <a:off x="8736370" y="404390"/>
              <a:ext cx="91800" cy="173520"/>
            </p14:xfrm>
          </p:contentPart>
        </mc:Choice>
        <mc:Fallback xmlns="">
          <p:pic>
            <p:nvPicPr>
              <p:cNvPr id="344223" name="Ink 344222">
                <a:extLst>
                  <a:ext uri="{FF2B5EF4-FFF2-40B4-BE49-F238E27FC236}">
                    <a16:creationId xmlns:a16="http://schemas.microsoft.com/office/drawing/2014/main" id="{BCB49468-56F4-4081-8E3F-72804137361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27370" y="395390"/>
                <a:ext cx="1094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44227" name="Ink 344226">
                <a:extLst>
                  <a:ext uri="{FF2B5EF4-FFF2-40B4-BE49-F238E27FC236}">
                    <a16:creationId xmlns:a16="http://schemas.microsoft.com/office/drawing/2014/main" id="{48169A1C-8BD8-4BD4-B217-AD4ED94C0012}"/>
                  </a:ext>
                </a:extLst>
              </p14:cNvPr>
              <p14:cNvContentPartPr/>
              <p14:nvPr/>
            </p14:nvContentPartPr>
            <p14:xfrm>
              <a:off x="8883610" y="508070"/>
              <a:ext cx="271080" cy="95760"/>
            </p14:xfrm>
          </p:contentPart>
        </mc:Choice>
        <mc:Fallback xmlns="">
          <p:pic>
            <p:nvPicPr>
              <p:cNvPr id="344227" name="Ink 344226">
                <a:extLst>
                  <a:ext uri="{FF2B5EF4-FFF2-40B4-BE49-F238E27FC236}">
                    <a16:creationId xmlns:a16="http://schemas.microsoft.com/office/drawing/2014/main" id="{48169A1C-8BD8-4BD4-B217-AD4ED94C001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874610" y="499430"/>
                <a:ext cx="288720" cy="1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357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700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1E54BF-93BC-4AD1-83F5-C8903CED01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Customers arrive at the service counter at the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per hour.  What is the probability that the inter-arrival time between two customers is less than three minutes?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A1E54BF-93BC-4AD1-83F5-C8903CED01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FCC1CC-10BC-4E1A-9D7B-526AC4B00957}"/>
                  </a:ext>
                </a:extLst>
              </p14:cNvPr>
              <p14:cNvContentPartPr/>
              <p14:nvPr/>
            </p14:nvContentPartPr>
            <p14:xfrm>
              <a:off x="4185250" y="1520390"/>
              <a:ext cx="771480" cy="1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FCC1CC-10BC-4E1A-9D7B-526AC4B009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6610" y="1511750"/>
                <a:ext cx="7891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9DD868-86E0-4FD7-AF8A-2C3A5D7A5462}"/>
                  </a:ext>
                </a:extLst>
              </p14:cNvPr>
              <p14:cNvContentPartPr/>
              <p14:nvPr/>
            </p14:nvContentPartPr>
            <p14:xfrm>
              <a:off x="4184170" y="1070390"/>
              <a:ext cx="68760" cy="12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9DD868-86E0-4FD7-AF8A-2C3A5D7A54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5530" y="1061750"/>
                <a:ext cx="86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9BC938-B408-472E-AFAC-ED909243B895}"/>
                  </a:ext>
                </a:extLst>
              </p14:cNvPr>
              <p14:cNvContentPartPr/>
              <p14:nvPr/>
            </p14:nvContentPartPr>
            <p14:xfrm>
              <a:off x="4324570" y="1177670"/>
              <a:ext cx="5760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9BC938-B408-472E-AFAC-ED909243B8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5570" y="1168670"/>
                <a:ext cx="752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A5D0E9-A4D7-4F76-A6AF-C48BC9F0F55F}"/>
                  </a:ext>
                </a:extLst>
              </p14:cNvPr>
              <p14:cNvContentPartPr/>
              <p14:nvPr/>
            </p14:nvContentPartPr>
            <p14:xfrm>
              <a:off x="4326370" y="1145990"/>
              <a:ext cx="56160" cy="4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A5D0E9-A4D7-4F76-A6AF-C48BC9F0F5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17730" y="1137350"/>
                <a:ext cx="73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F5C2F2-BF49-469C-96A7-0845753B5E82}"/>
                  </a:ext>
                </a:extLst>
              </p14:cNvPr>
              <p14:cNvContentPartPr/>
              <p14:nvPr/>
            </p14:nvContentPartPr>
            <p14:xfrm>
              <a:off x="2274370" y="1759790"/>
              <a:ext cx="1665360" cy="66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F5C2F2-BF49-469C-96A7-0845753B5E8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65730" y="1750790"/>
                <a:ext cx="1683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9AABEEE-C9A9-4DA8-AA5A-0087C4F435E3}"/>
                  </a:ext>
                </a:extLst>
              </p14:cNvPr>
              <p14:cNvContentPartPr/>
              <p14:nvPr/>
            </p14:nvContentPartPr>
            <p14:xfrm>
              <a:off x="2499370" y="1844390"/>
              <a:ext cx="749520" cy="180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9AABEEE-C9A9-4DA8-AA5A-0087C4F435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0726" y="1835390"/>
                <a:ext cx="767168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F31408C-94EA-47B1-83B4-973E2376A296}"/>
                  </a:ext>
                </a:extLst>
              </p14:cNvPr>
              <p14:cNvContentPartPr/>
              <p14:nvPr/>
            </p14:nvContentPartPr>
            <p14:xfrm>
              <a:off x="725650" y="2148950"/>
              <a:ext cx="229680" cy="214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F31408C-94EA-47B1-83B4-973E2376A2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6996" y="2140296"/>
                <a:ext cx="247348" cy="232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2088" name="Ink 302087">
                <a:extLst>
                  <a:ext uri="{FF2B5EF4-FFF2-40B4-BE49-F238E27FC236}">
                    <a16:creationId xmlns:a16="http://schemas.microsoft.com/office/drawing/2014/main" id="{191E36EB-FBFE-467F-B604-ACC2D257144A}"/>
                  </a:ext>
                </a:extLst>
              </p14:cNvPr>
              <p14:cNvContentPartPr/>
              <p14:nvPr/>
            </p14:nvContentPartPr>
            <p14:xfrm>
              <a:off x="2094730" y="2171990"/>
              <a:ext cx="69480" cy="270000"/>
            </p14:xfrm>
          </p:contentPart>
        </mc:Choice>
        <mc:Fallback xmlns="">
          <p:pic>
            <p:nvPicPr>
              <p:cNvPr id="302088" name="Ink 302087">
                <a:extLst>
                  <a:ext uri="{FF2B5EF4-FFF2-40B4-BE49-F238E27FC236}">
                    <a16:creationId xmlns:a16="http://schemas.microsoft.com/office/drawing/2014/main" id="{191E36EB-FBFE-467F-B604-ACC2D25714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85730" y="2163350"/>
                <a:ext cx="871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2089" name="Ink 302088">
                <a:extLst>
                  <a:ext uri="{FF2B5EF4-FFF2-40B4-BE49-F238E27FC236}">
                    <a16:creationId xmlns:a16="http://schemas.microsoft.com/office/drawing/2014/main" id="{AB4ED3E6-81C4-45BC-B389-4338ECA4CA65}"/>
                  </a:ext>
                </a:extLst>
              </p14:cNvPr>
              <p14:cNvContentPartPr/>
              <p14:nvPr/>
            </p14:nvContentPartPr>
            <p14:xfrm>
              <a:off x="1615570" y="2174150"/>
              <a:ext cx="403920" cy="167400"/>
            </p14:xfrm>
          </p:contentPart>
        </mc:Choice>
        <mc:Fallback xmlns="">
          <p:pic>
            <p:nvPicPr>
              <p:cNvPr id="302089" name="Ink 302088">
                <a:extLst>
                  <a:ext uri="{FF2B5EF4-FFF2-40B4-BE49-F238E27FC236}">
                    <a16:creationId xmlns:a16="http://schemas.microsoft.com/office/drawing/2014/main" id="{AB4ED3E6-81C4-45BC-B389-4338ECA4CA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06922" y="2165510"/>
                <a:ext cx="421576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2090" name="Ink 302089">
                <a:extLst>
                  <a:ext uri="{FF2B5EF4-FFF2-40B4-BE49-F238E27FC236}">
                    <a16:creationId xmlns:a16="http://schemas.microsoft.com/office/drawing/2014/main" id="{D10D1F15-35DF-4057-9874-A6955F51CB24}"/>
                  </a:ext>
                </a:extLst>
              </p14:cNvPr>
              <p14:cNvContentPartPr/>
              <p14:nvPr/>
            </p14:nvContentPartPr>
            <p14:xfrm>
              <a:off x="1065490" y="2191790"/>
              <a:ext cx="390600" cy="191880"/>
            </p14:xfrm>
          </p:contentPart>
        </mc:Choice>
        <mc:Fallback xmlns="">
          <p:pic>
            <p:nvPicPr>
              <p:cNvPr id="302090" name="Ink 302089">
                <a:extLst>
                  <a:ext uri="{FF2B5EF4-FFF2-40B4-BE49-F238E27FC236}">
                    <a16:creationId xmlns:a16="http://schemas.microsoft.com/office/drawing/2014/main" id="{D10D1F15-35DF-4057-9874-A6955F51CB2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6490" y="2182807"/>
                <a:ext cx="408240" cy="209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2118" name="Ink 302117">
                <a:extLst>
                  <a:ext uri="{FF2B5EF4-FFF2-40B4-BE49-F238E27FC236}">
                    <a16:creationId xmlns:a16="http://schemas.microsoft.com/office/drawing/2014/main" id="{0DDFF0EC-8C7E-4F0E-A35C-2D820C919BC2}"/>
                  </a:ext>
                </a:extLst>
              </p14:cNvPr>
              <p14:cNvContentPartPr/>
              <p14:nvPr/>
            </p14:nvContentPartPr>
            <p14:xfrm>
              <a:off x="2843890" y="212510"/>
              <a:ext cx="2504880" cy="470520"/>
            </p14:xfrm>
          </p:contentPart>
        </mc:Choice>
        <mc:Fallback xmlns="">
          <p:pic>
            <p:nvPicPr>
              <p:cNvPr id="302118" name="Ink 302117">
                <a:extLst>
                  <a:ext uri="{FF2B5EF4-FFF2-40B4-BE49-F238E27FC236}">
                    <a16:creationId xmlns:a16="http://schemas.microsoft.com/office/drawing/2014/main" id="{0DDFF0EC-8C7E-4F0E-A35C-2D820C919BC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34890" y="203510"/>
                <a:ext cx="252252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2119" name="Ink 302118">
                <a:extLst>
                  <a:ext uri="{FF2B5EF4-FFF2-40B4-BE49-F238E27FC236}">
                    <a16:creationId xmlns:a16="http://schemas.microsoft.com/office/drawing/2014/main" id="{4BF94D15-97F9-4BB1-8690-79AD92AC2061}"/>
                  </a:ext>
                </a:extLst>
              </p14:cNvPr>
              <p14:cNvContentPartPr/>
              <p14:nvPr/>
            </p14:nvContentPartPr>
            <p14:xfrm>
              <a:off x="2382730" y="2348750"/>
              <a:ext cx="113760" cy="15840"/>
            </p14:xfrm>
          </p:contentPart>
        </mc:Choice>
        <mc:Fallback xmlns="">
          <p:pic>
            <p:nvPicPr>
              <p:cNvPr id="302119" name="Ink 302118">
                <a:extLst>
                  <a:ext uri="{FF2B5EF4-FFF2-40B4-BE49-F238E27FC236}">
                    <a16:creationId xmlns:a16="http://schemas.microsoft.com/office/drawing/2014/main" id="{4BF94D15-97F9-4BB1-8690-79AD92AC20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373730" y="2340110"/>
                <a:ext cx="131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2120" name="Ink 302119">
                <a:extLst>
                  <a:ext uri="{FF2B5EF4-FFF2-40B4-BE49-F238E27FC236}">
                    <a16:creationId xmlns:a16="http://schemas.microsoft.com/office/drawing/2014/main" id="{F8DF38A6-D71E-4CBD-8BAF-C3E341DF29D6}"/>
                  </a:ext>
                </a:extLst>
              </p14:cNvPr>
              <p14:cNvContentPartPr/>
              <p14:nvPr/>
            </p14:nvContentPartPr>
            <p14:xfrm>
              <a:off x="2380210" y="2304470"/>
              <a:ext cx="111240" cy="9000"/>
            </p14:xfrm>
          </p:contentPart>
        </mc:Choice>
        <mc:Fallback xmlns="">
          <p:pic>
            <p:nvPicPr>
              <p:cNvPr id="302120" name="Ink 302119">
                <a:extLst>
                  <a:ext uri="{FF2B5EF4-FFF2-40B4-BE49-F238E27FC236}">
                    <a16:creationId xmlns:a16="http://schemas.microsoft.com/office/drawing/2014/main" id="{F8DF38A6-D71E-4CBD-8BAF-C3E341DF29D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71210" y="2295830"/>
                <a:ext cx="128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2121" name="Ink 302120">
                <a:extLst>
                  <a:ext uri="{FF2B5EF4-FFF2-40B4-BE49-F238E27FC236}">
                    <a16:creationId xmlns:a16="http://schemas.microsoft.com/office/drawing/2014/main" id="{B0E7BEEA-EE10-42E3-9F44-02164C5495A6}"/>
                  </a:ext>
                </a:extLst>
              </p14:cNvPr>
              <p14:cNvContentPartPr/>
              <p14:nvPr/>
            </p14:nvContentPartPr>
            <p14:xfrm>
              <a:off x="2621770" y="2228870"/>
              <a:ext cx="69840" cy="117720"/>
            </p14:xfrm>
          </p:contentPart>
        </mc:Choice>
        <mc:Fallback xmlns="">
          <p:pic>
            <p:nvPicPr>
              <p:cNvPr id="302121" name="Ink 302120">
                <a:extLst>
                  <a:ext uri="{FF2B5EF4-FFF2-40B4-BE49-F238E27FC236}">
                    <a16:creationId xmlns:a16="http://schemas.microsoft.com/office/drawing/2014/main" id="{B0E7BEEA-EE10-42E3-9F44-02164C5495A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13130" y="2219870"/>
                <a:ext cx="874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2122" name="Ink 302121">
                <a:extLst>
                  <a:ext uri="{FF2B5EF4-FFF2-40B4-BE49-F238E27FC236}">
                    <a16:creationId xmlns:a16="http://schemas.microsoft.com/office/drawing/2014/main" id="{A1BFD500-D625-4D54-9E3A-38DA2DECEDF4}"/>
                  </a:ext>
                </a:extLst>
              </p14:cNvPr>
              <p14:cNvContentPartPr/>
              <p14:nvPr/>
            </p14:nvContentPartPr>
            <p14:xfrm>
              <a:off x="2661010" y="2419670"/>
              <a:ext cx="10080" cy="17640"/>
            </p14:xfrm>
          </p:contentPart>
        </mc:Choice>
        <mc:Fallback xmlns="">
          <p:pic>
            <p:nvPicPr>
              <p:cNvPr id="302122" name="Ink 302121">
                <a:extLst>
                  <a:ext uri="{FF2B5EF4-FFF2-40B4-BE49-F238E27FC236}">
                    <a16:creationId xmlns:a16="http://schemas.microsoft.com/office/drawing/2014/main" id="{A1BFD500-D625-4D54-9E3A-38DA2DECEDF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52010" y="2411030"/>
                <a:ext cx="27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2124" name="Ink 302123">
                <a:extLst>
                  <a:ext uri="{FF2B5EF4-FFF2-40B4-BE49-F238E27FC236}">
                    <a16:creationId xmlns:a16="http://schemas.microsoft.com/office/drawing/2014/main" id="{841A42DC-968B-4BFE-86B7-98A54BC4A143}"/>
                  </a:ext>
                </a:extLst>
              </p14:cNvPr>
              <p14:cNvContentPartPr/>
              <p14:nvPr/>
            </p14:nvContentPartPr>
            <p14:xfrm>
              <a:off x="4470370" y="1078670"/>
              <a:ext cx="444600" cy="176040"/>
            </p14:xfrm>
          </p:contentPart>
        </mc:Choice>
        <mc:Fallback xmlns="">
          <p:pic>
            <p:nvPicPr>
              <p:cNvPr id="302124" name="Ink 302123">
                <a:extLst>
                  <a:ext uri="{FF2B5EF4-FFF2-40B4-BE49-F238E27FC236}">
                    <a16:creationId xmlns:a16="http://schemas.microsoft.com/office/drawing/2014/main" id="{841A42DC-968B-4BFE-86B7-98A54BC4A14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61377" y="1070030"/>
                <a:ext cx="462226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2125" name="Ink 302124">
                <a:extLst>
                  <a:ext uri="{FF2B5EF4-FFF2-40B4-BE49-F238E27FC236}">
                    <a16:creationId xmlns:a16="http://schemas.microsoft.com/office/drawing/2014/main" id="{8E968B39-61AC-4C61-9309-40977FAA3952}"/>
                  </a:ext>
                </a:extLst>
              </p14:cNvPr>
              <p14:cNvContentPartPr/>
              <p14:nvPr/>
            </p14:nvContentPartPr>
            <p14:xfrm>
              <a:off x="3432490" y="1999190"/>
              <a:ext cx="125640" cy="18360"/>
            </p14:xfrm>
          </p:contentPart>
        </mc:Choice>
        <mc:Fallback xmlns="">
          <p:pic>
            <p:nvPicPr>
              <p:cNvPr id="302125" name="Ink 302124">
                <a:extLst>
                  <a:ext uri="{FF2B5EF4-FFF2-40B4-BE49-F238E27FC236}">
                    <a16:creationId xmlns:a16="http://schemas.microsoft.com/office/drawing/2014/main" id="{8E968B39-61AC-4C61-9309-40977FAA395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23850" y="1990190"/>
                <a:ext cx="143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2126" name="Ink 302125">
                <a:extLst>
                  <a:ext uri="{FF2B5EF4-FFF2-40B4-BE49-F238E27FC236}">
                    <a16:creationId xmlns:a16="http://schemas.microsoft.com/office/drawing/2014/main" id="{176735F2-8030-49A3-89C3-391EFAA9AFB0}"/>
                  </a:ext>
                </a:extLst>
              </p14:cNvPr>
              <p14:cNvContentPartPr/>
              <p14:nvPr/>
            </p14:nvContentPartPr>
            <p14:xfrm>
              <a:off x="3453010" y="1970750"/>
              <a:ext cx="97200" cy="3600"/>
            </p14:xfrm>
          </p:contentPart>
        </mc:Choice>
        <mc:Fallback xmlns="">
          <p:pic>
            <p:nvPicPr>
              <p:cNvPr id="302126" name="Ink 302125">
                <a:extLst>
                  <a:ext uri="{FF2B5EF4-FFF2-40B4-BE49-F238E27FC236}">
                    <a16:creationId xmlns:a16="http://schemas.microsoft.com/office/drawing/2014/main" id="{176735F2-8030-49A3-89C3-391EFAA9AFB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44010" y="1962110"/>
                <a:ext cx="1148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2127" name="Ink 302126">
                <a:extLst>
                  <a:ext uri="{FF2B5EF4-FFF2-40B4-BE49-F238E27FC236}">
                    <a16:creationId xmlns:a16="http://schemas.microsoft.com/office/drawing/2014/main" id="{7AF53DD0-72A3-4825-B1E1-0F37F7EFE485}"/>
                  </a:ext>
                </a:extLst>
              </p14:cNvPr>
              <p14:cNvContentPartPr/>
              <p14:nvPr/>
            </p14:nvContentPartPr>
            <p14:xfrm>
              <a:off x="3737410" y="1936190"/>
              <a:ext cx="93960" cy="114120"/>
            </p14:xfrm>
          </p:contentPart>
        </mc:Choice>
        <mc:Fallback xmlns="">
          <p:pic>
            <p:nvPicPr>
              <p:cNvPr id="302127" name="Ink 302126">
                <a:extLst>
                  <a:ext uri="{FF2B5EF4-FFF2-40B4-BE49-F238E27FC236}">
                    <a16:creationId xmlns:a16="http://schemas.microsoft.com/office/drawing/2014/main" id="{7AF53DD0-72A3-4825-B1E1-0F37F7EFE4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28410" y="1927190"/>
                <a:ext cx="1116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2136" name="Ink 302135">
                <a:extLst>
                  <a:ext uri="{FF2B5EF4-FFF2-40B4-BE49-F238E27FC236}">
                    <a16:creationId xmlns:a16="http://schemas.microsoft.com/office/drawing/2014/main" id="{78FE5B41-D8C2-4694-95DB-8E723591907E}"/>
                  </a:ext>
                </a:extLst>
              </p14:cNvPr>
              <p14:cNvContentPartPr/>
              <p14:nvPr/>
            </p14:nvContentPartPr>
            <p14:xfrm>
              <a:off x="4900930" y="2100710"/>
              <a:ext cx="64440" cy="20160"/>
            </p14:xfrm>
          </p:contentPart>
        </mc:Choice>
        <mc:Fallback xmlns="">
          <p:pic>
            <p:nvPicPr>
              <p:cNvPr id="302136" name="Ink 302135">
                <a:extLst>
                  <a:ext uri="{FF2B5EF4-FFF2-40B4-BE49-F238E27FC236}">
                    <a16:creationId xmlns:a16="http://schemas.microsoft.com/office/drawing/2014/main" id="{78FE5B41-D8C2-4694-95DB-8E723591907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92290" y="2092070"/>
                <a:ext cx="820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2137" name="Ink 302136">
                <a:extLst>
                  <a:ext uri="{FF2B5EF4-FFF2-40B4-BE49-F238E27FC236}">
                    <a16:creationId xmlns:a16="http://schemas.microsoft.com/office/drawing/2014/main" id="{00E2FA6D-0CD0-4656-8DFF-9AB04992EB4E}"/>
                  </a:ext>
                </a:extLst>
              </p14:cNvPr>
              <p14:cNvContentPartPr/>
              <p14:nvPr/>
            </p14:nvContentPartPr>
            <p14:xfrm>
              <a:off x="4888330" y="2057870"/>
              <a:ext cx="86040" cy="15120"/>
            </p14:xfrm>
          </p:contentPart>
        </mc:Choice>
        <mc:Fallback xmlns="">
          <p:pic>
            <p:nvPicPr>
              <p:cNvPr id="302137" name="Ink 302136">
                <a:extLst>
                  <a:ext uri="{FF2B5EF4-FFF2-40B4-BE49-F238E27FC236}">
                    <a16:creationId xmlns:a16="http://schemas.microsoft.com/office/drawing/2014/main" id="{00E2FA6D-0CD0-4656-8DFF-9AB04992EB4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879330" y="2049230"/>
                <a:ext cx="1036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02138" name="Ink 302137">
                <a:extLst>
                  <a:ext uri="{FF2B5EF4-FFF2-40B4-BE49-F238E27FC236}">
                    <a16:creationId xmlns:a16="http://schemas.microsoft.com/office/drawing/2014/main" id="{0E578A3A-5E67-4AEA-93A8-F0B80D3D9A23}"/>
                  </a:ext>
                </a:extLst>
              </p14:cNvPr>
              <p14:cNvContentPartPr/>
              <p14:nvPr/>
            </p14:nvContentPartPr>
            <p14:xfrm>
              <a:off x="4520050" y="1941590"/>
              <a:ext cx="222840" cy="148320"/>
            </p14:xfrm>
          </p:contentPart>
        </mc:Choice>
        <mc:Fallback xmlns="">
          <p:pic>
            <p:nvPicPr>
              <p:cNvPr id="302138" name="Ink 302137">
                <a:extLst>
                  <a:ext uri="{FF2B5EF4-FFF2-40B4-BE49-F238E27FC236}">
                    <a16:creationId xmlns:a16="http://schemas.microsoft.com/office/drawing/2014/main" id="{0E578A3A-5E67-4AEA-93A8-F0B80D3D9A2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11050" y="1932950"/>
                <a:ext cx="2404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2139" name="Ink 302138">
                <a:extLst>
                  <a:ext uri="{FF2B5EF4-FFF2-40B4-BE49-F238E27FC236}">
                    <a16:creationId xmlns:a16="http://schemas.microsoft.com/office/drawing/2014/main" id="{B7B2ABDB-A6B0-41DE-BDE4-C5C34BC26F1B}"/>
                  </a:ext>
                </a:extLst>
              </p14:cNvPr>
              <p14:cNvContentPartPr/>
              <p14:nvPr/>
            </p14:nvContentPartPr>
            <p14:xfrm>
              <a:off x="3999850" y="1889030"/>
              <a:ext cx="425160" cy="225000"/>
            </p14:xfrm>
          </p:contentPart>
        </mc:Choice>
        <mc:Fallback xmlns="">
          <p:pic>
            <p:nvPicPr>
              <p:cNvPr id="302139" name="Ink 302138">
                <a:extLst>
                  <a:ext uri="{FF2B5EF4-FFF2-40B4-BE49-F238E27FC236}">
                    <a16:creationId xmlns:a16="http://schemas.microsoft.com/office/drawing/2014/main" id="{B7B2ABDB-A6B0-41DE-BDE4-C5C34BC26F1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90850" y="1880044"/>
                <a:ext cx="442800" cy="242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2150" name="Ink 302149">
                <a:extLst>
                  <a:ext uri="{FF2B5EF4-FFF2-40B4-BE49-F238E27FC236}">
                    <a16:creationId xmlns:a16="http://schemas.microsoft.com/office/drawing/2014/main" id="{0E21485F-6609-4372-B75D-50435B762E28}"/>
                  </a:ext>
                </a:extLst>
              </p14:cNvPr>
              <p14:cNvContentPartPr/>
              <p14:nvPr/>
            </p14:nvContentPartPr>
            <p14:xfrm>
              <a:off x="5107570" y="1926110"/>
              <a:ext cx="542160" cy="248040"/>
            </p14:xfrm>
          </p:contentPart>
        </mc:Choice>
        <mc:Fallback xmlns="">
          <p:pic>
            <p:nvPicPr>
              <p:cNvPr id="302150" name="Ink 302149">
                <a:extLst>
                  <a:ext uri="{FF2B5EF4-FFF2-40B4-BE49-F238E27FC236}">
                    <a16:creationId xmlns:a16="http://schemas.microsoft.com/office/drawing/2014/main" id="{0E21485F-6609-4372-B75D-50435B762E2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98930" y="1917470"/>
                <a:ext cx="559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2154" name="Ink 302153">
                <a:extLst>
                  <a:ext uri="{FF2B5EF4-FFF2-40B4-BE49-F238E27FC236}">
                    <a16:creationId xmlns:a16="http://schemas.microsoft.com/office/drawing/2014/main" id="{4C785097-7829-44FE-BDDA-C36ED4C2255E}"/>
                  </a:ext>
                </a:extLst>
              </p14:cNvPr>
              <p14:cNvContentPartPr/>
              <p14:nvPr/>
            </p14:nvContentPartPr>
            <p14:xfrm>
              <a:off x="1009330" y="2849870"/>
              <a:ext cx="89640" cy="55440"/>
            </p14:xfrm>
          </p:contentPart>
        </mc:Choice>
        <mc:Fallback xmlns="">
          <p:pic>
            <p:nvPicPr>
              <p:cNvPr id="302154" name="Ink 302153">
                <a:extLst>
                  <a:ext uri="{FF2B5EF4-FFF2-40B4-BE49-F238E27FC236}">
                    <a16:creationId xmlns:a16="http://schemas.microsoft.com/office/drawing/2014/main" id="{4C785097-7829-44FE-BDDA-C36ED4C225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0330" y="2840870"/>
                <a:ext cx="1072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02155" name="Ink 302154">
                <a:extLst>
                  <a:ext uri="{FF2B5EF4-FFF2-40B4-BE49-F238E27FC236}">
                    <a16:creationId xmlns:a16="http://schemas.microsoft.com/office/drawing/2014/main" id="{975DA124-4002-4239-A8DA-50CCA4B8AB22}"/>
                  </a:ext>
                </a:extLst>
              </p14:cNvPr>
              <p14:cNvContentPartPr/>
              <p14:nvPr/>
            </p14:nvContentPartPr>
            <p14:xfrm>
              <a:off x="683530" y="2755190"/>
              <a:ext cx="238320" cy="145800"/>
            </p14:xfrm>
          </p:contentPart>
        </mc:Choice>
        <mc:Fallback xmlns="">
          <p:pic>
            <p:nvPicPr>
              <p:cNvPr id="302155" name="Ink 302154">
                <a:extLst>
                  <a:ext uri="{FF2B5EF4-FFF2-40B4-BE49-F238E27FC236}">
                    <a16:creationId xmlns:a16="http://schemas.microsoft.com/office/drawing/2014/main" id="{975DA124-4002-4239-A8DA-50CCA4B8AB2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74530" y="2746190"/>
                <a:ext cx="2559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02169" name="Ink 302168">
                <a:extLst>
                  <a:ext uri="{FF2B5EF4-FFF2-40B4-BE49-F238E27FC236}">
                    <a16:creationId xmlns:a16="http://schemas.microsoft.com/office/drawing/2014/main" id="{B63BB53F-7355-4F02-9CB0-4D1686136F72}"/>
                  </a:ext>
                </a:extLst>
              </p14:cNvPr>
              <p14:cNvContentPartPr/>
              <p14:nvPr/>
            </p14:nvContentPartPr>
            <p14:xfrm>
              <a:off x="2067370" y="2727110"/>
              <a:ext cx="204480" cy="180360"/>
            </p14:xfrm>
          </p:contentPart>
        </mc:Choice>
        <mc:Fallback xmlns="">
          <p:pic>
            <p:nvPicPr>
              <p:cNvPr id="302169" name="Ink 302168">
                <a:extLst>
                  <a:ext uri="{FF2B5EF4-FFF2-40B4-BE49-F238E27FC236}">
                    <a16:creationId xmlns:a16="http://schemas.microsoft.com/office/drawing/2014/main" id="{B63BB53F-7355-4F02-9CB0-4D1686136F7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58370" y="2718470"/>
                <a:ext cx="222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2170" name="Ink 302169">
                <a:extLst>
                  <a:ext uri="{FF2B5EF4-FFF2-40B4-BE49-F238E27FC236}">
                    <a16:creationId xmlns:a16="http://schemas.microsoft.com/office/drawing/2014/main" id="{85B90C21-D24A-45C0-923B-42EC08900FD6}"/>
                  </a:ext>
                </a:extLst>
              </p14:cNvPr>
              <p14:cNvContentPartPr/>
              <p14:nvPr/>
            </p14:nvContentPartPr>
            <p14:xfrm>
              <a:off x="1451770" y="2715590"/>
              <a:ext cx="533880" cy="252000"/>
            </p14:xfrm>
          </p:contentPart>
        </mc:Choice>
        <mc:Fallback xmlns="">
          <p:pic>
            <p:nvPicPr>
              <p:cNvPr id="302170" name="Ink 302169">
                <a:extLst>
                  <a:ext uri="{FF2B5EF4-FFF2-40B4-BE49-F238E27FC236}">
                    <a16:creationId xmlns:a16="http://schemas.microsoft.com/office/drawing/2014/main" id="{85B90C21-D24A-45C0-923B-42EC08900FD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43130" y="2706950"/>
                <a:ext cx="5515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02171" name="Ink 302170">
                <a:extLst>
                  <a:ext uri="{FF2B5EF4-FFF2-40B4-BE49-F238E27FC236}">
                    <a16:creationId xmlns:a16="http://schemas.microsoft.com/office/drawing/2014/main" id="{41359970-0467-4386-81D2-C4D3DD0F72B5}"/>
                  </a:ext>
                </a:extLst>
              </p14:cNvPr>
              <p14:cNvContentPartPr/>
              <p14:nvPr/>
            </p14:nvContentPartPr>
            <p14:xfrm>
              <a:off x="1283290" y="2727830"/>
              <a:ext cx="86760" cy="165600"/>
            </p14:xfrm>
          </p:contentPart>
        </mc:Choice>
        <mc:Fallback xmlns="">
          <p:pic>
            <p:nvPicPr>
              <p:cNvPr id="302171" name="Ink 302170">
                <a:extLst>
                  <a:ext uri="{FF2B5EF4-FFF2-40B4-BE49-F238E27FC236}">
                    <a16:creationId xmlns:a16="http://schemas.microsoft.com/office/drawing/2014/main" id="{41359970-0467-4386-81D2-C4D3DD0F72B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274327" y="2718830"/>
                <a:ext cx="104327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02172" name="Ink 302171">
                <a:extLst>
                  <a:ext uri="{FF2B5EF4-FFF2-40B4-BE49-F238E27FC236}">
                    <a16:creationId xmlns:a16="http://schemas.microsoft.com/office/drawing/2014/main" id="{74915636-9748-4751-8D75-D029507433EE}"/>
                  </a:ext>
                </a:extLst>
              </p14:cNvPr>
              <p14:cNvContentPartPr/>
              <p14:nvPr/>
            </p14:nvContentPartPr>
            <p14:xfrm>
              <a:off x="2448250" y="2732510"/>
              <a:ext cx="81360" cy="90000"/>
            </p14:xfrm>
          </p:contentPart>
        </mc:Choice>
        <mc:Fallback xmlns="">
          <p:pic>
            <p:nvPicPr>
              <p:cNvPr id="302172" name="Ink 302171">
                <a:extLst>
                  <a:ext uri="{FF2B5EF4-FFF2-40B4-BE49-F238E27FC236}">
                    <a16:creationId xmlns:a16="http://schemas.microsoft.com/office/drawing/2014/main" id="{74915636-9748-4751-8D75-D029507433E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439250" y="2723870"/>
                <a:ext cx="99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02173" name="Ink 302172">
                <a:extLst>
                  <a:ext uri="{FF2B5EF4-FFF2-40B4-BE49-F238E27FC236}">
                    <a16:creationId xmlns:a16="http://schemas.microsoft.com/office/drawing/2014/main" id="{DEEBEF5C-9916-4EEB-B65F-9924904A6F6B}"/>
                  </a:ext>
                </a:extLst>
              </p14:cNvPr>
              <p14:cNvContentPartPr/>
              <p14:nvPr/>
            </p14:nvContentPartPr>
            <p14:xfrm>
              <a:off x="2473090" y="2847350"/>
              <a:ext cx="154440" cy="25560"/>
            </p14:xfrm>
          </p:contentPart>
        </mc:Choice>
        <mc:Fallback xmlns="">
          <p:pic>
            <p:nvPicPr>
              <p:cNvPr id="302173" name="Ink 302172">
                <a:extLst>
                  <a:ext uri="{FF2B5EF4-FFF2-40B4-BE49-F238E27FC236}">
                    <a16:creationId xmlns:a16="http://schemas.microsoft.com/office/drawing/2014/main" id="{DEEBEF5C-9916-4EEB-B65F-9924904A6F6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64090" y="2838710"/>
                <a:ext cx="1720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02174" name="Ink 302173">
                <a:extLst>
                  <a:ext uri="{FF2B5EF4-FFF2-40B4-BE49-F238E27FC236}">
                    <a16:creationId xmlns:a16="http://schemas.microsoft.com/office/drawing/2014/main" id="{562FD5BC-1EAC-45B3-B083-E6DF2E6A135D}"/>
                  </a:ext>
                </a:extLst>
              </p14:cNvPr>
              <p14:cNvContentPartPr/>
              <p14:nvPr/>
            </p14:nvContentPartPr>
            <p14:xfrm>
              <a:off x="2549770" y="2902070"/>
              <a:ext cx="92520" cy="106200"/>
            </p14:xfrm>
          </p:contentPart>
        </mc:Choice>
        <mc:Fallback xmlns="">
          <p:pic>
            <p:nvPicPr>
              <p:cNvPr id="302174" name="Ink 302173">
                <a:extLst>
                  <a:ext uri="{FF2B5EF4-FFF2-40B4-BE49-F238E27FC236}">
                    <a16:creationId xmlns:a16="http://schemas.microsoft.com/office/drawing/2014/main" id="{562FD5BC-1EAC-45B3-B083-E6DF2E6A135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540770" y="2893430"/>
                <a:ext cx="1101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2175" name="Ink 302174">
                <a:extLst>
                  <a:ext uri="{FF2B5EF4-FFF2-40B4-BE49-F238E27FC236}">
                    <a16:creationId xmlns:a16="http://schemas.microsoft.com/office/drawing/2014/main" id="{CB0618BC-A51F-4CAA-9BC7-A4842F799CD6}"/>
                  </a:ext>
                </a:extLst>
              </p14:cNvPr>
              <p14:cNvContentPartPr/>
              <p14:nvPr/>
            </p14:nvContentPartPr>
            <p14:xfrm>
              <a:off x="2781970" y="2902070"/>
              <a:ext cx="74520" cy="7920"/>
            </p14:xfrm>
          </p:contentPart>
        </mc:Choice>
        <mc:Fallback xmlns="">
          <p:pic>
            <p:nvPicPr>
              <p:cNvPr id="302175" name="Ink 302174">
                <a:extLst>
                  <a:ext uri="{FF2B5EF4-FFF2-40B4-BE49-F238E27FC236}">
                    <a16:creationId xmlns:a16="http://schemas.microsoft.com/office/drawing/2014/main" id="{CB0618BC-A51F-4CAA-9BC7-A4842F799CD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772970" y="2893430"/>
                <a:ext cx="92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2176" name="Ink 302175">
                <a:extLst>
                  <a:ext uri="{FF2B5EF4-FFF2-40B4-BE49-F238E27FC236}">
                    <a16:creationId xmlns:a16="http://schemas.microsoft.com/office/drawing/2014/main" id="{7040BE13-12DB-41F1-BDC5-DABF0128DC2E}"/>
                  </a:ext>
                </a:extLst>
              </p14:cNvPr>
              <p14:cNvContentPartPr/>
              <p14:nvPr/>
            </p14:nvContentPartPr>
            <p14:xfrm>
              <a:off x="2775850" y="2864270"/>
              <a:ext cx="68040" cy="3600"/>
            </p14:xfrm>
          </p:contentPart>
        </mc:Choice>
        <mc:Fallback xmlns="">
          <p:pic>
            <p:nvPicPr>
              <p:cNvPr id="302176" name="Ink 302175">
                <a:extLst>
                  <a:ext uri="{FF2B5EF4-FFF2-40B4-BE49-F238E27FC236}">
                    <a16:creationId xmlns:a16="http://schemas.microsoft.com/office/drawing/2014/main" id="{7040BE13-12DB-41F1-BDC5-DABF0128DC2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766850" y="2855270"/>
                <a:ext cx="85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02177" name="Ink 302176">
                <a:extLst>
                  <a:ext uri="{FF2B5EF4-FFF2-40B4-BE49-F238E27FC236}">
                    <a16:creationId xmlns:a16="http://schemas.microsoft.com/office/drawing/2014/main" id="{3FA7559C-D2D7-4387-9759-48C8F29E4688}"/>
                  </a:ext>
                </a:extLst>
              </p14:cNvPr>
              <p14:cNvContentPartPr/>
              <p14:nvPr/>
            </p14:nvContentPartPr>
            <p14:xfrm>
              <a:off x="2923810" y="2834030"/>
              <a:ext cx="82080" cy="70560"/>
            </p14:xfrm>
          </p:contentPart>
        </mc:Choice>
        <mc:Fallback xmlns="">
          <p:pic>
            <p:nvPicPr>
              <p:cNvPr id="302177" name="Ink 302176">
                <a:extLst>
                  <a:ext uri="{FF2B5EF4-FFF2-40B4-BE49-F238E27FC236}">
                    <a16:creationId xmlns:a16="http://schemas.microsoft.com/office/drawing/2014/main" id="{3FA7559C-D2D7-4387-9759-48C8F29E468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915170" y="2825390"/>
                <a:ext cx="997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02183" name="Ink 302182">
                <a:extLst>
                  <a:ext uri="{FF2B5EF4-FFF2-40B4-BE49-F238E27FC236}">
                    <a16:creationId xmlns:a16="http://schemas.microsoft.com/office/drawing/2014/main" id="{85FC1853-382C-41F3-942C-1314163F5414}"/>
                  </a:ext>
                </a:extLst>
              </p14:cNvPr>
              <p14:cNvContentPartPr/>
              <p14:nvPr/>
            </p14:nvContentPartPr>
            <p14:xfrm>
              <a:off x="3100210" y="2818550"/>
              <a:ext cx="354240" cy="174960"/>
            </p14:xfrm>
          </p:contentPart>
        </mc:Choice>
        <mc:Fallback xmlns="">
          <p:pic>
            <p:nvPicPr>
              <p:cNvPr id="302183" name="Ink 302182">
                <a:extLst>
                  <a:ext uri="{FF2B5EF4-FFF2-40B4-BE49-F238E27FC236}">
                    <a16:creationId xmlns:a16="http://schemas.microsoft.com/office/drawing/2014/main" id="{85FC1853-382C-41F3-942C-1314163F541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91561" y="2809910"/>
                <a:ext cx="371898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02186" name="Ink 302185">
                <a:extLst>
                  <a:ext uri="{FF2B5EF4-FFF2-40B4-BE49-F238E27FC236}">
                    <a16:creationId xmlns:a16="http://schemas.microsoft.com/office/drawing/2014/main" id="{84B92F08-F884-4871-9892-ECE4DBADF43B}"/>
                  </a:ext>
                </a:extLst>
              </p14:cNvPr>
              <p14:cNvContentPartPr/>
              <p14:nvPr/>
            </p14:nvContentPartPr>
            <p14:xfrm>
              <a:off x="697930" y="3329030"/>
              <a:ext cx="42840" cy="205200"/>
            </p14:xfrm>
          </p:contentPart>
        </mc:Choice>
        <mc:Fallback xmlns="">
          <p:pic>
            <p:nvPicPr>
              <p:cNvPr id="302186" name="Ink 302185">
                <a:extLst>
                  <a:ext uri="{FF2B5EF4-FFF2-40B4-BE49-F238E27FC236}">
                    <a16:creationId xmlns:a16="http://schemas.microsoft.com/office/drawing/2014/main" id="{84B92F08-F884-4871-9892-ECE4DBADF43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88930" y="3320030"/>
                <a:ext cx="604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02191" name="Ink 302190">
                <a:extLst>
                  <a:ext uri="{FF2B5EF4-FFF2-40B4-BE49-F238E27FC236}">
                    <a16:creationId xmlns:a16="http://schemas.microsoft.com/office/drawing/2014/main" id="{87AE5DB0-EE44-4149-BF96-B3987EDA968D}"/>
                  </a:ext>
                </a:extLst>
              </p14:cNvPr>
              <p14:cNvContentPartPr/>
              <p14:nvPr/>
            </p14:nvContentPartPr>
            <p14:xfrm>
              <a:off x="1043890" y="3370790"/>
              <a:ext cx="115200" cy="136800"/>
            </p14:xfrm>
          </p:contentPart>
        </mc:Choice>
        <mc:Fallback xmlns="">
          <p:pic>
            <p:nvPicPr>
              <p:cNvPr id="302191" name="Ink 302190">
                <a:extLst>
                  <a:ext uri="{FF2B5EF4-FFF2-40B4-BE49-F238E27FC236}">
                    <a16:creationId xmlns:a16="http://schemas.microsoft.com/office/drawing/2014/main" id="{87AE5DB0-EE44-4149-BF96-B3987EDA968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35250" y="3361814"/>
                <a:ext cx="132840" cy="154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02192" name="Ink 302191">
                <a:extLst>
                  <a:ext uri="{FF2B5EF4-FFF2-40B4-BE49-F238E27FC236}">
                    <a16:creationId xmlns:a16="http://schemas.microsoft.com/office/drawing/2014/main" id="{F4BF016C-9A47-463C-A815-A7E349FCF782}"/>
                  </a:ext>
                </a:extLst>
              </p14:cNvPr>
              <p14:cNvContentPartPr/>
              <p14:nvPr/>
            </p14:nvContentPartPr>
            <p14:xfrm>
              <a:off x="799810" y="3384470"/>
              <a:ext cx="174240" cy="121320"/>
            </p14:xfrm>
          </p:contentPart>
        </mc:Choice>
        <mc:Fallback xmlns="">
          <p:pic>
            <p:nvPicPr>
              <p:cNvPr id="302192" name="Ink 302191">
                <a:extLst>
                  <a:ext uri="{FF2B5EF4-FFF2-40B4-BE49-F238E27FC236}">
                    <a16:creationId xmlns:a16="http://schemas.microsoft.com/office/drawing/2014/main" id="{F4BF016C-9A47-463C-A815-A7E349FCF78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91170" y="3375470"/>
                <a:ext cx="1918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02193" name="Ink 302192">
                <a:extLst>
                  <a:ext uri="{FF2B5EF4-FFF2-40B4-BE49-F238E27FC236}">
                    <a16:creationId xmlns:a16="http://schemas.microsoft.com/office/drawing/2014/main" id="{4C94A393-AD23-409E-8A1B-8A3CF3254723}"/>
                  </a:ext>
                </a:extLst>
              </p14:cNvPr>
              <p14:cNvContentPartPr/>
              <p14:nvPr/>
            </p14:nvContentPartPr>
            <p14:xfrm>
              <a:off x="519730" y="3390950"/>
              <a:ext cx="98280" cy="143640"/>
            </p14:xfrm>
          </p:contentPart>
        </mc:Choice>
        <mc:Fallback xmlns="">
          <p:pic>
            <p:nvPicPr>
              <p:cNvPr id="302193" name="Ink 302192">
                <a:extLst>
                  <a:ext uri="{FF2B5EF4-FFF2-40B4-BE49-F238E27FC236}">
                    <a16:creationId xmlns:a16="http://schemas.microsoft.com/office/drawing/2014/main" id="{4C94A393-AD23-409E-8A1B-8A3CF325472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10730" y="3381950"/>
                <a:ext cx="1159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02198" name="Ink 302197">
                <a:extLst>
                  <a:ext uri="{FF2B5EF4-FFF2-40B4-BE49-F238E27FC236}">
                    <a16:creationId xmlns:a16="http://schemas.microsoft.com/office/drawing/2014/main" id="{01B115E0-4B6A-4B35-AB5B-D3386D0D8FAB}"/>
                  </a:ext>
                </a:extLst>
              </p14:cNvPr>
              <p14:cNvContentPartPr/>
              <p14:nvPr/>
            </p14:nvContentPartPr>
            <p14:xfrm>
              <a:off x="1616290" y="3337670"/>
              <a:ext cx="47880" cy="215640"/>
            </p14:xfrm>
          </p:contentPart>
        </mc:Choice>
        <mc:Fallback xmlns="">
          <p:pic>
            <p:nvPicPr>
              <p:cNvPr id="302198" name="Ink 302197">
                <a:extLst>
                  <a:ext uri="{FF2B5EF4-FFF2-40B4-BE49-F238E27FC236}">
                    <a16:creationId xmlns:a16="http://schemas.microsoft.com/office/drawing/2014/main" id="{01B115E0-4B6A-4B35-AB5B-D3386D0D8FA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607290" y="3329030"/>
                <a:ext cx="655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02199" name="Ink 302198">
                <a:extLst>
                  <a:ext uri="{FF2B5EF4-FFF2-40B4-BE49-F238E27FC236}">
                    <a16:creationId xmlns:a16="http://schemas.microsoft.com/office/drawing/2014/main" id="{14668987-6256-4284-9AD0-777702D62378}"/>
                  </a:ext>
                </a:extLst>
              </p14:cNvPr>
              <p14:cNvContentPartPr/>
              <p14:nvPr/>
            </p14:nvContentPartPr>
            <p14:xfrm>
              <a:off x="1837690" y="3510830"/>
              <a:ext cx="66960" cy="7560"/>
            </p14:xfrm>
          </p:contentPart>
        </mc:Choice>
        <mc:Fallback xmlns="">
          <p:pic>
            <p:nvPicPr>
              <p:cNvPr id="302199" name="Ink 302198">
                <a:extLst>
                  <a:ext uri="{FF2B5EF4-FFF2-40B4-BE49-F238E27FC236}">
                    <a16:creationId xmlns:a16="http://schemas.microsoft.com/office/drawing/2014/main" id="{14668987-6256-4284-9AD0-777702D6237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828690" y="3501830"/>
                <a:ext cx="846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2200" name="Ink 302199">
                <a:extLst>
                  <a:ext uri="{FF2B5EF4-FFF2-40B4-BE49-F238E27FC236}">
                    <a16:creationId xmlns:a16="http://schemas.microsoft.com/office/drawing/2014/main" id="{F695FB8E-8C88-42CC-80D4-7A3AAAC28C96}"/>
                  </a:ext>
                </a:extLst>
              </p14:cNvPr>
              <p14:cNvContentPartPr/>
              <p14:nvPr/>
            </p14:nvContentPartPr>
            <p14:xfrm>
              <a:off x="1791610" y="3457910"/>
              <a:ext cx="111240" cy="7560"/>
            </p14:xfrm>
          </p:contentPart>
        </mc:Choice>
        <mc:Fallback xmlns="">
          <p:pic>
            <p:nvPicPr>
              <p:cNvPr id="302200" name="Ink 302199">
                <a:extLst>
                  <a:ext uri="{FF2B5EF4-FFF2-40B4-BE49-F238E27FC236}">
                    <a16:creationId xmlns:a16="http://schemas.microsoft.com/office/drawing/2014/main" id="{F695FB8E-8C88-42CC-80D4-7A3AAAC28C9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782610" y="3448910"/>
                <a:ext cx="128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02203" name="Ink 302202">
                <a:extLst>
                  <a:ext uri="{FF2B5EF4-FFF2-40B4-BE49-F238E27FC236}">
                    <a16:creationId xmlns:a16="http://schemas.microsoft.com/office/drawing/2014/main" id="{8EFEB818-B2A6-4A60-89E9-FD7D95A254B4}"/>
                  </a:ext>
                </a:extLst>
              </p14:cNvPr>
              <p14:cNvContentPartPr/>
              <p14:nvPr/>
            </p14:nvContentPartPr>
            <p14:xfrm>
              <a:off x="2432770" y="3458270"/>
              <a:ext cx="159480" cy="70560"/>
            </p14:xfrm>
          </p:contentPart>
        </mc:Choice>
        <mc:Fallback xmlns="">
          <p:pic>
            <p:nvPicPr>
              <p:cNvPr id="302203" name="Ink 302202">
                <a:extLst>
                  <a:ext uri="{FF2B5EF4-FFF2-40B4-BE49-F238E27FC236}">
                    <a16:creationId xmlns:a16="http://schemas.microsoft.com/office/drawing/2014/main" id="{8EFEB818-B2A6-4A60-89E9-FD7D95A254B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24130" y="3449630"/>
                <a:ext cx="177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02204" name="Ink 302203">
                <a:extLst>
                  <a:ext uri="{FF2B5EF4-FFF2-40B4-BE49-F238E27FC236}">
                    <a16:creationId xmlns:a16="http://schemas.microsoft.com/office/drawing/2014/main" id="{3DAFA9A5-42E4-4E15-AB1D-5B85B7D7B9CD}"/>
                  </a:ext>
                </a:extLst>
              </p14:cNvPr>
              <p14:cNvContentPartPr/>
              <p14:nvPr/>
            </p14:nvContentPartPr>
            <p14:xfrm>
              <a:off x="2156290" y="3390950"/>
              <a:ext cx="184680" cy="129960"/>
            </p14:xfrm>
          </p:contentPart>
        </mc:Choice>
        <mc:Fallback xmlns="">
          <p:pic>
            <p:nvPicPr>
              <p:cNvPr id="302204" name="Ink 302203">
                <a:extLst>
                  <a:ext uri="{FF2B5EF4-FFF2-40B4-BE49-F238E27FC236}">
                    <a16:creationId xmlns:a16="http://schemas.microsoft.com/office/drawing/2014/main" id="{3DAFA9A5-42E4-4E15-AB1D-5B85B7D7B9C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147290" y="3382310"/>
                <a:ext cx="2023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02205" name="Ink 302204">
                <a:extLst>
                  <a:ext uri="{FF2B5EF4-FFF2-40B4-BE49-F238E27FC236}">
                    <a16:creationId xmlns:a16="http://schemas.microsoft.com/office/drawing/2014/main" id="{2BDC2772-473B-4A9F-8C81-728B122BDAA9}"/>
                  </a:ext>
                </a:extLst>
              </p14:cNvPr>
              <p14:cNvContentPartPr/>
              <p14:nvPr/>
            </p14:nvContentPartPr>
            <p14:xfrm>
              <a:off x="1307050" y="3514790"/>
              <a:ext cx="190080" cy="82800"/>
            </p14:xfrm>
          </p:contentPart>
        </mc:Choice>
        <mc:Fallback xmlns="">
          <p:pic>
            <p:nvPicPr>
              <p:cNvPr id="302205" name="Ink 302204">
                <a:extLst>
                  <a:ext uri="{FF2B5EF4-FFF2-40B4-BE49-F238E27FC236}">
                    <a16:creationId xmlns:a16="http://schemas.microsoft.com/office/drawing/2014/main" id="{2BDC2772-473B-4A9F-8C81-728B122BDAA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98410" y="3506150"/>
                <a:ext cx="207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2206" name="Ink 302205">
                <a:extLst>
                  <a:ext uri="{FF2B5EF4-FFF2-40B4-BE49-F238E27FC236}">
                    <a16:creationId xmlns:a16="http://schemas.microsoft.com/office/drawing/2014/main" id="{9C21288A-2DE6-4E26-838B-89C0F680EE57}"/>
                  </a:ext>
                </a:extLst>
              </p14:cNvPr>
              <p14:cNvContentPartPr/>
              <p14:nvPr/>
            </p14:nvContentPartPr>
            <p14:xfrm>
              <a:off x="1258450" y="3314630"/>
              <a:ext cx="156240" cy="148320"/>
            </p14:xfrm>
          </p:contentPart>
        </mc:Choice>
        <mc:Fallback xmlns="">
          <p:pic>
            <p:nvPicPr>
              <p:cNvPr id="302206" name="Ink 302205">
                <a:extLst>
                  <a:ext uri="{FF2B5EF4-FFF2-40B4-BE49-F238E27FC236}">
                    <a16:creationId xmlns:a16="http://schemas.microsoft.com/office/drawing/2014/main" id="{9C21288A-2DE6-4E26-838B-89C0F680EE5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249810" y="3305990"/>
                <a:ext cx="1738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2211" name="Ink 302210">
                <a:extLst>
                  <a:ext uri="{FF2B5EF4-FFF2-40B4-BE49-F238E27FC236}">
                    <a16:creationId xmlns:a16="http://schemas.microsoft.com/office/drawing/2014/main" id="{8F04D487-5A8D-4B4C-A8E2-B436D841F576}"/>
                  </a:ext>
                </a:extLst>
              </p14:cNvPr>
              <p14:cNvContentPartPr/>
              <p14:nvPr/>
            </p14:nvContentPartPr>
            <p14:xfrm>
              <a:off x="2940730" y="3492830"/>
              <a:ext cx="138960" cy="69840"/>
            </p14:xfrm>
          </p:contentPart>
        </mc:Choice>
        <mc:Fallback xmlns="">
          <p:pic>
            <p:nvPicPr>
              <p:cNvPr id="302211" name="Ink 302210">
                <a:extLst>
                  <a:ext uri="{FF2B5EF4-FFF2-40B4-BE49-F238E27FC236}">
                    <a16:creationId xmlns:a16="http://schemas.microsoft.com/office/drawing/2014/main" id="{8F04D487-5A8D-4B4C-A8E2-B436D841F576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932090" y="3483830"/>
                <a:ext cx="1566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2214" name="Ink 302213">
                <a:extLst>
                  <a:ext uri="{FF2B5EF4-FFF2-40B4-BE49-F238E27FC236}">
                    <a16:creationId xmlns:a16="http://schemas.microsoft.com/office/drawing/2014/main" id="{1A32FD9B-E882-44D2-BA57-63D3C79BF978}"/>
                  </a:ext>
                </a:extLst>
              </p14:cNvPr>
              <p14:cNvContentPartPr/>
              <p14:nvPr/>
            </p14:nvContentPartPr>
            <p14:xfrm>
              <a:off x="3607810" y="3497150"/>
              <a:ext cx="109080" cy="84960"/>
            </p14:xfrm>
          </p:contentPart>
        </mc:Choice>
        <mc:Fallback xmlns="">
          <p:pic>
            <p:nvPicPr>
              <p:cNvPr id="302214" name="Ink 302213">
                <a:extLst>
                  <a:ext uri="{FF2B5EF4-FFF2-40B4-BE49-F238E27FC236}">
                    <a16:creationId xmlns:a16="http://schemas.microsoft.com/office/drawing/2014/main" id="{1A32FD9B-E882-44D2-BA57-63D3C79BF97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598810" y="3488150"/>
                <a:ext cx="126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02222" name="Ink 302221">
                <a:extLst>
                  <a:ext uri="{FF2B5EF4-FFF2-40B4-BE49-F238E27FC236}">
                    <a16:creationId xmlns:a16="http://schemas.microsoft.com/office/drawing/2014/main" id="{1A0A0B3D-D042-4F17-B198-0D5D304CC978}"/>
                  </a:ext>
                </a:extLst>
              </p14:cNvPr>
              <p14:cNvContentPartPr/>
              <p14:nvPr/>
            </p14:nvContentPartPr>
            <p14:xfrm>
              <a:off x="3688090" y="3318230"/>
              <a:ext cx="583920" cy="146880"/>
            </p14:xfrm>
          </p:contentPart>
        </mc:Choice>
        <mc:Fallback xmlns="">
          <p:pic>
            <p:nvPicPr>
              <p:cNvPr id="302222" name="Ink 302221">
                <a:extLst>
                  <a:ext uri="{FF2B5EF4-FFF2-40B4-BE49-F238E27FC236}">
                    <a16:creationId xmlns:a16="http://schemas.microsoft.com/office/drawing/2014/main" id="{1A0A0B3D-D042-4F17-B198-0D5D304CC97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679090" y="3309230"/>
                <a:ext cx="6015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02223" name="Ink 302222">
                <a:extLst>
                  <a:ext uri="{FF2B5EF4-FFF2-40B4-BE49-F238E27FC236}">
                    <a16:creationId xmlns:a16="http://schemas.microsoft.com/office/drawing/2014/main" id="{AB082E74-5BBD-461C-B5E2-7ACDCD65438E}"/>
                  </a:ext>
                </a:extLst>
              </p14:cNvPr>
              <p14:cNvContentPartPr/>
              <p14:nvPr/>
            </p14:nvContentPartPr>
            <p14:xfrm>
              <a:off x="3345010" y="3406430"/>
              <a:ext cx="178920" cy="124200"/>
            </p14:xfrm>
          </p:contentPart>
        </mc:Choice>
        <mc:Fallback xmlns="">
          <p:pic>
            <p:nvPicPr>
              <p:cNvPr id="302223" name="Ink 302222">
                <a:extLst>
                  <a:ext uri="{FF2B5EF4-FFF2-40B4-BE49-F238E27FC236}">
                    <a16:creationId xmlns:a16="http://schemas.microsoft.com/office/drawing/2014/main" id="{AB082E74-5BBD-461C-B5E2-7ACDCD65438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36353" y="3397430"/>
                <a:ext cx="196596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02224" name="Ink 302223">
                <a:extLst>
                  <a:ext uri="{FF2B5EF4-FFF2-40B4-BE49-F238E27FC236}">
                    <a16:creationId xmlns:a16="http://schemas.microsoft.com/office/drawing/2014/main" id="{1B87ECCC-E6B8-4335-A617-ACC8DBA7794B}"/>
                  </a:ext>
                </a:extLst>
              </p14:cNvPr>
              <p14:cNvContentPartPr/>
              <p14:nvPr/>
            </p14:nvContentPartPr>
            <p14:xfrm>
              <a:off x="2561290" y="3276830"/>
              <a:ext cx="378360" cy="141480"/>
            </p14:xfrm>
          </p:contentPart>
        </mc:Choice>
        <mc:Fallback xmlns="">
          <p:pic>
            <p:nvPicPr>
              <p:cNvPr id="302224" name="Ink 302223">
                <a:extLst>
                  <a:ext uri="{FF2B5EF4-FFF2-40B4-BE49-F238E27FC236}">
                    <a16:creationId xmlns:a16="http://schemas.microsoft.com/office/drawing/2014/main" id="{1B87ECCC-E6B8-4335-A617-ACC8DBA7794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552650" y="3267830"/>
                <a:ext cx="396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02232" name="Ink 302231">
                <a:extLst>
                  <a:ext uri="{FF2B5EF4-FFF2-40B4-BE49-F238E27FC236}">
                    <a16:creationId xmlns:a16="http://schemas.microsoft.com/office/drawing/2014/main" id="{E4E79FE4-9ACB-4344-8DE8-9536D1A478B9}"/>
                  </a:ext>
                </a:extLst>
              </p14:cNvPr>
              <p14:cNvContentPartPr/>
              <p14:nvPr/>
            </p14:nvContentPartPr>
            <p14:xfrm>
              <a:off x="4805170" y="3573830"/>
              <a:ext cx="261000" cy="162000"/>
            </p14:xfrm>
          </p:contentPart>
        </mc:Choice>
        <mc:Fallback xmlns="">
          <p:pic>
            <p:nvPicPr>
              <p:cNvPr id="302232" name="Ink 302231">
                <a:extLst>
                  <a:ext uri="{FF2B5EF4-FFF2-40B4-BE49-F238E27FC236}">
                    <a16:creationId xmlns:a16="http://schemas.microsoft.com/office/drawing/2014/main" id="{E4E79FE4-9ACB-4344-8DE8-9536D1A478B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96170" y="3565171"/>
                <a:ext cx="278640" cy="179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02233" name="Ink 302232">
                <a:extLst>
                  <a:ext uri="{FF2B5EF4-FFF2-40B4-BE49-F238E27FC236}">
                    <a16:creationId xmlns:a16="http://schemas.microsoft.com/office/drawing/2014/main" id="{C291EF88-B6AB-4350-A3C5-85899F67BE48}"/>
                  </a:ext>
                </a:extLst>
              </p14:cNvPr>
              <p14:cNvContentPartPr/>
              <p14:nvPr/>
            </p14:nvContentPartPr>
            <p14:xfrm>
              <a:off x="4580890" y="3578870"/>
              <a:ext cx="120240" cy="96840"/>
            </p14:xfrm>
          </p:contentPart>
        </mc:Choice>
        <mc:Fallback xmlns="">
          <p:pic>
            <p:nvPicPr>
              <p:cNvPr id="302233" name="Ink 302232">
                <a:extLst>
                  <a:ext uri="{FF2B5EF4-FFF2-40B4-BE49-F238E27FC236}">
                    <a16:creationId xmlns:a16="http://schemas.microsoft.com/office/drawing/2014/main" id="{C291EF88-B6AB-4350-A3C5-85899F67BE4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571917" y="3569870"/>
                <a:ext cx="137827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02234" name="Ink 302233">
                <a:extLst>
                  <a:ext uri="{FF2B5EF4-FFF2-40B4-BE49-F238E27FC236}">
                    <a16:creationId xmlns:a16="http://schemas.microsoft.com/office/drawing/2014/main" id="{5C8C1661-7020-4130-9852-104E6AB4AE59}"/>
                  </a:ext>
                </a:extLst>
              </p14:cNvPr>
              <p14:cNvContentPartPr/>
              <p14:nvPr/>
            </p14:nvContentPartPr>
            <p14:xfrm>
              <a:off x="4313770" y="3560150"/>
              <a:ext cx="164520" cy="121680"/>
            </p14:xfrm>
          </p:contentPart>
        </mc:Choice>
        <mc:Fallback xmlns="">
          <p:pic>
            <p:nvPicPr>
              <p:cNvPr id="302234" name="Ink 302233">
                <a:extLst>
                  <a:ext uri="{FF2B5EF4-FFF2-40B4-BE49-F238E27FC236}">
                    <a16:creationId xmlns:a16="http://schemas.microsoft.com/office/drawing/2014/main" id="{5C8C1661-7020-4130-9852-104E6AB4AE5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305130" y="3551510"/>
                <a:ext cx="18216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5775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700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3665" name="Object 1"/>
              <p:cNvSpPr txBox="1"/>
              <p:nvPr/>
            </p:nvSpPr>
            <p:spPr bwMode="auto">
              <a:xfrm>
                <a:off x="728663" y="1453228"/>
                <a:ext cx="6040040" cy="1448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=15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nor/>
                                </m:rPr>
                                <a:rPr lang="en-US" sz="12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hr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hr</m:t>
                              </m:r>
                            </m:e>
                          </m:eqAr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b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−0.75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=0.5276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673665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8663" y="1453228"/>
                <a:ext cx="6040040" cy="1448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D1ADA9-F077-06A4-AF7A-FF9C0BFC999E}"/>
              </a:ext>
            </a:extLst>
          </p:cNvPr>
          <p:cNvSpPr txBox="1"/>
          <p:nvPr/>
        </p:nvSpPr>
        <p:spPr>
          <a:xfrm>
            <a:off x="3807823" y="2337922"/>
            <a:ext cx="1528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= </a:t>
            </a:r>
            <a:r>
              <a:rPr kumimoji="0" lang="en-US" altLang="en-US" sz="110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pexp</a:t>
            </a: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(0.05,15)</a:t>
            </a:r>
            <a:r>
              <a:rPr kumimoji="0" lang="en-US" altLang="en-US" sz="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12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F518D7-044C-49F1-969C-37D84C285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  <a:sym typeface="Arial" pitchFamily="34" charset="0"/>
                  </a:rPr>
                  <a:t>A company that receives most of its orders by telephone conducted a study to determine how long customers were willing to wait on hold before ordering a product. The length of waiting time was found to be a variable best approximated by an exponential distribution with a mean waiting time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  <a:sym typeface="Arial" pitchFamily="34" charset="0"/>
                  </a:rPr>
                  <a:t> minutes. What proportion of customers having to wait more than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4.5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  <a:sym typeface="Arial" pitchFamily="34" charset="0"/>
                  </a:rPr>
                  <a:t> minutes before placing an order?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F518D7-044C-49F1-969C-37D84C285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0E16A7-310E-4F8C-8DBC-F191A9ECDEF3}"/>
                  </a:ext>
                </a:extLst>
              </p14:cNvPr>
              <p14:cNvContentPartPr/>
              <p14:nvPr/>
            </p14:nvContentPartPr>
            <p14:xfrm>
              <a:off x="2133610" y="2011070"/>
              <a:ext cx="1581840" cy="31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0E16A7-310E-4F8C-8DBC-F191A9ECDE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4610" y="2002070"/>
                <a:ext cx="1599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6CE77DC-B791-4100-9E8B-E09BF2717629}"/>
                  </a:ext>
                </a:extLst>
              </p14:cNvPr>
              <p14:cNvContentPartPr/>
              <p14:nvPr/>
            </p14:nvContentPartPr>
            <p14:xfrm>
              <a:off x="5409250" y="89750"/>
              <a:ext cx="389160" cy="134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6CE77DC-B791-4100-9E8B-E09BF27176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0602" y="80750"/>
                <a:ext cx="406816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B6B6AC-5E5F-4D32-BB34-40063E911D1E}"/>
                  </a:ext>
                </a:extLst>
              </p14:cNvPr>
              <p14:cNvContentPartPr/>
              <p14:nvPr/>
            </p14:nvContentPartPr>
            <p14:xfrm>
              <a:off x="4967890" y="100550"/>
              <a:ext cx="341640" cy="127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B6B6AC-5E5F-4D32-BB34-40063E911D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59250" y="91550"/>
                <a:ext cx="359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88D8535-65A2-4187-8A8D-66B3CCE3016F}"/>
                  </a:ext>
                </a:extLst>
              </p14:cNvPr>
              <p14:cNvContentPartPr/>
              <p14:nvPr/>
            </p14:nvContentPartPr>
            <p14:xfrm>
              <a:off x="5919730" y="168230"/>
              <a:ext cx="1667520" cy="1121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88D8535-65A2-4187-8A8D-66B3CCE301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1090" y="159233"/>
                <a:ext cx="1685160" cy="11390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54119D6-25D0-4CC5-83F6-3E2CA9BCF98C}"/>
                  </a:ext>
                </a:extLst>
              </p14:cNvPr>
              <p14:cNvContentPartPr/>
              <p14:nvPr/>
            </p14:nvContentPartPr>
            <p14:xfrm>
              <a:off x="5365330" y="681230"/>
              <a:ext cx="356760" cy="2041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54119D6-25D0-4CC5-83F6-3E2CA9BCF9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6330" y="672230"/>
                <a:ext cx="3744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A59DBAD-0684-40D5-A9E6-FE131F0B3B2A}"/>
                  </a:ext>
                </a:extLst>
              </p14:cNvPr>
              <p14:cNvContentPartPr/>
              <p14:nvPr/>
            </p14:nvContentPartPr>
            <p14:xfrm>
              <a:off x="2203090" y="2338310"/>
              <a:ext cx="798480" cy="291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A59DBAD-0684-40D5-A9E6-FE131F0B3B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194450" y="2329670"/>
                <a:ext cx="816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D5E3D9-050E-4AB6-A05A-F1A688B4FEFD}"/>
                  </a:ext>
                </a:extLst>
              </p14:cNvPr>
              <p14:cNvContentPartPr/>
              <p14:nvPr/>
            </p14:nvContentPartPr>
            <p14:xfrm>
              <a:off x="2369410" y="2438390"/>
              <a:ext cx="78480" cy="142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D5E3D9-050E-4AB6-A05A-F1A688B4FE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0770" y="2429750"/>
                <a:ext cx="96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157280F-8B48-4E39-9626-3C06B46B6DDE}"/>
                  </a:ext>
                </a:extLst>
              </p14:cNvPr>
              <p14:cNvContentPartPr/>
              <p14:nvPr/>
            </p14:nvContentPartPr>
            <p14:xfrm>
              <a:off x="2535010" y="2546750"/>
              <a:ext cx="60840" cy="15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157280F-8B48-4E39-9626-3C06B46B6D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6010" y="2537750"/>
                <a:ext cx="784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8371986-6D1A-4A3E-96CF-3CA829573DD0}"/>
                  </a:ext>
                </a:extLst>
              </p14:cNvPr>
              <p14:cNvContentPartPr/>
              <p14:nvPr/>
            </p14:nvContentPartPr>
            <p14:xfrm>
              <a:off x="2537530" y="2514710"/>
              <a:ext cx="63720" cy="2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8371986-6D1A-4A3E-96CF-3CA829573DD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28890" y="2505710"/>
                <a:ext cx="81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535302E-B49C-4194-9119-B711B92B86AA}"/>
                  </a:ext>
                </a:extLst>
              </p14:cNvPr>
              <p14:cNvContentPartPr/>
              <p14:nvPr/>
            </p14:nvContentPartPr>
            <p14:xfrm>
              <a:off x="2692690" y="2467910"/>
              <a:ext cx="533160" cy="154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535302E-B49C-4194-9119-B711B92B86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83690" y="2459270"/>
                <a:ext cx="550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C03BB6C-0A07-4ABD-8F13-5B8FD8F28B0C}"/>
                  </a:ext>
                </a:extLst>
              </p14:cNvPr>
              <p14:cNvContentPartPr/>
              <p14:nvPr/>
            </p14:nvContentPartPr>
            <p14:xfrm>
              <a:off x="575530" y="2831510"/>
              <a:ext cx="341640" cy="201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C03BB6C-0A07-4ABD-8F13-5B8FD8F28B0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6530" y="2822510"/>
                <a:ext cx="359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119EF61-83E7-4462-937F-FB8BA80FFBC4}"/>
                  </a:ext>
                </a:extLst>
              </p14:cNvPr>
              <p14:cNvContentPartPr/>
              <p14:nvPr/>
            </p14:nvContentPartPr>
            <p14:xfrm>
              <a:off x="1004650" y="2868950"/>
              <a:ext cx="120600" cy="144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119EF61-83E7-4462-937F-FB8BA80FFBC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6010" y="2859950"/>
                <a:ext cx="1382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EE87DD3-1A27-4D22-9548-EEC21B605CE0}"/>
                  </a:ext>
                </a:extLst>
              </p14:cNvPr>
              <p14:cNvContentPartPr/>
              <p14:nvPr/>
            </p14:nvContentPartPr>
            <p14:xfrm>
              <a:off x="2062690" y="3017990"/>
              <a:ext cx="73080" cy="129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EE87DD3-1A27-4D22-9548-EEC21B605CE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53690" y="3009350"/>
                <a:ext cx="907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E959953-68F3-43D6-9EEB-42FD66E41408}"/>
                  </a:ext>
                </a:extLst>
              </p14:cNvPr>
              <p14:cNvContentPartPr/>
              <p14:nvPr/>
            </p14:nvContentPartPr>
            <p14:xfrm>
              <a:off x="2070250" y="2966150"/>
              <a:ext cx="74880" cy="15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E959953-68F3-43D6-9EEB-42FD66E4140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61610" y="2957510"/>
                <a:ext cx="92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6099986-FE57-448E-9A61-246F052011BD}"/>
                  </a:ext>
                </a:extLst>
              </p14:cNvPr>
              <p14:cNvContentPartPr/>
              <p14:nvPr/>
            </p14:nvContentPartPr>
            <p14:xfrm>
              <a:off x="828250" y="48710"/>
              <a:ext cx="2038680" cy="5072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6099986-FE57-448E-9A61-246F052011B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9610" y="40070"/>
                <a:ext cx="2056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F8A90C9-A4A3-4F8F-B489-04C26B68A6C9}"/>
                  </a:ext>
                </a:extLst>
              </p14:cNvPr>
              <p14:cNvContentPartPr/>
              <p14:nvPr/>
            </p14:nvContentPartPr>
            <p14:xfrm>
              <a:off x="1339450" y="3181790"/>
              <a:ext cx="55800" cy="1303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F8A90C9-A4A3-4F8F-B489-04C26B68A6C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30450" y="3173150"/>
                <a:ext cx="734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DF3A983-DD31-458A-8E00-760C89DE349B}"/>
                  </a:ext>
                </a:extLst>
              </p14:cNvPr>
              <p14:cNvContentPartPr/>
              <p14:nvPr/>
            </p14:nvContentPartPr>
            <p14:xfrm>
              <a:off x="1223530" y="2839430"/>
              <a:ext cx="723960" cy="2876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DF3A983-DD31-458A-8E00-760C89DE349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14890" y="2830779"/>
                <a:ext cx="741600" cy="305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A56E78C-CEBA-4503-AC4C-25D1280DC741}"/>
                  </a:ext>
                </a:extLst>
              </p14:cNvPr>
              <p14:cNvContentPartPr/>
              <p14:nvPr/>
            </p14:nvContentPartPr>
            <p14:xfrm>
              <a:off x="2627890" y="2877230"/>
              <a:ext cx="37440" cy="167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A56E78C-CEBA-4503-AC4C-25D1280DC74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19250" y="2868590"/>
                <a:ext cx="55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4C599CC-E6E1-480F-B3CD-CEC39EC0D30F}"/>
                  </a:ext>
                </a:extLst>
              </p14:cNvPr>
              <p14:cNvContentPartPr/>
              <p14:nvPr/>
            </p14:nvContentPartPr>
            <p14:xfrm>
              <a:off x="2986450" y="2971910"/>
              <a:ext cx="111600" cy="748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4C599CC-E6E1-480F-B3CD-CEC39EC0D3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77810" y="2962910"/>
                <a:ext cx="1292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05AA2A1-78C9-46E9-B9DB-A361A5607E18}"/>
                  </a:ext>
                </a:extLst>
              </p14:cNvPr>
              <p14:cNvContentPartPr/>
              <p14:nvPr/>
            </p14:nvContentPartPr>
            <p14:xfrm>
              <a:off x="3997690" y="2861390"/>
              <a:ext cx="487800" cy="2163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05AA2A1-78C9-46E9-B9DB-A361A5607E1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89044" y="2852390"/>
                <a:ext cx="505453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93D8D10-D63E-4105-9650-8D4C62A76B9F}"/>
                  </a:ext>
                </a:extLst>
              </p14:cNvPr>
              <p14:cNvContentPartPr/>
              <p14:nvPr/>
            </p14:nvContentPartPr>
            <p14:xfrm>
              <a:off x="3700330" y="3016190"/>
              <a:ext cx="74160" cy="442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93D8D10-D63E-4105-9650-8D4C62A76B9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91330" y="3007550"/>
                <a:ext cx="91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CED8811-7E64-4E97-9DA0-231E2EA0EDB1}"/>
                  </a:ext>
                </a:extLst>
              </p14:cNvPr>
              <p14:cNvContentPartPr/>
              <p14:nvPr/>
            </p14:nvContentPartPr>
            <p14:xfrm>
              <a:off x="3370930" y="2852750"/>
              <a:ext cx="168840" cy="2325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CED8811-7E64-4E97-9DA0-231E2EA0EDB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62290" y="2844123"/>
                <a:ext cx="186480" cy="250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F2CF7F9-446E-422E-BA82-F678C2A9656C}"/>
                  </a:ext>
                </a:extLst>
              </p14:cNvPr>
              <p14:cNvContentPartPr/>
              <p14:nvPr/>
            </p14:nvContentPartPr>
            <p14:xfrm>
              <a:off x="3088330" y="2859230"/>
              <a:ext cx="203040" cy="867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F2CF7F9-446E-422E-BA82-F678C2A9656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79346" y="2850230"/>
                <a:ext cx="220649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289D54A-B8DC-4DEA-9B2D-73DE3148DCE6}"/>
                  </a:ext>
                </a:extLst>
              </p14:cNvPr>
              <p14:cNvContentPartPr/>
              <p14:nvPr/>
            </p14:nvContentPartPr>
            <p14:xfrm>
              <a:off x="2745250" y="2938070"/>
              <a:ext cx="142920" cy="918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289D54A-B8DC-4DEA-9B2D-73DE3148DCE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36610" y="2929070"/>
                <a:ext cx="1605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6F422EF-6DA5-4129-AA86-D4553650E430}"/>
                  </a:ext>
                </a:extLst>
              </p14:cNvPr>
              <p14:cNvContentPartPr/>
              <p14:nvPr/>
            </p14:nvContentPartPr>
            <p14:xfrm>
              <a:off x="2360410" y="2928350"/>
              <a:ext cx="157680" cy="896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6F422EF-6DA5-4129-AA86-D4553650E43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51770" y="2919710"/>
                <a:ext cx="1753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016FBA0-89CF-4D10-B4BB-0D1296991AEF}"/>
                  </a:ext>
                </a:extLst>
              </p14:cNvPr>
              <p14:cNvContentPartPr/>
              <p14:nvPr/>
            </p14:nvContentPartPr>
            <p14:xfrm>
              <a:off x="1922650" y="587630"/>
              <a:ext cx="3333600" cy="6728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016FBA0-89CF-4D10-B4BB-0D1296991A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13651" y="578990"/>
                <a:ext cx="3351238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41D3C9F-02AE-4302-8276-C551176C7366}"/>
                  </a:ext>
                </a:extLst>
              </p14:cNvPr>
              <p14:cNvContentPartPr/>
              <p14:nvPr/>
            </p14:nvContentPartPr>
            <p14:xfrm>
              <a:off x="583450" y="3498950"/>
              <a:ext cx="81720" cy="13860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41D3C9F-02AE-4302-8276-C551176C736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74810" y="3490310"/>
                <a:ext cx="99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CBF0C41C-7152-42E8-8C4F-63F8A4CDCFF4}"/>
                  </a:ext>
                </a:extLst>
              </p14:cNvPr>
              <p14:cNvContentPartPr/>
              <p14:nvPr/>
            </p14:nvContentPartPr>
            <p14:xfrm>
              <a:off x="756610" y="3635030"/>
              <a:ext cx="65880" cy="64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CBF0C41C-7152-42E8-8C4F-63F8A4CDCFF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47970" y="3626030"/>
                <a:ext cx="835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9F0C474-CE74-4E1F-BDDA-2D7A6BE9FF5C}"/>
                  </a:ext>
                </a:extLst>
              </p14:cNvPr>
              <p14:cNvContentPartPr/>
              <p14:nvPr/>
            </p14:nvContentPartPr>
            <p14:xfrm>
              <a:off x="753370" y="3596150"/>
              <a:ext cx="63360" cy="396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9F0C474-CE74-4E1F-BDDA-2D7A6BE9FF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4370" y="3587150"/>
                <a:ext cx="81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FAFD5A31-6922-4567-ACFF-0933B051599B}"/>
                  </a:ext>
                </a:extLst>
              </p14:cNvPr>
              <p14:cNvContentPartPr/>
              <p14:nvPr/>
            </p14:nvContentPartPr>
            <p14:xfrm>
              <a:off x="1073050" y="3651950"/>
              <a:ext cx="54360" cy="853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FAFD5A31-6922-4567-ACFF-0933B051599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4410" y="3643310"/>
                <a:ext cx="720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A6F863B3-5A18-4552-85BE-3DF5DD6D8D9A}"/>
                  </a:ext>
                </a:extLst>
              </p14:cNvPr>
              <p14:cNvContentPartPr/>
              <p14:nvPr/>
            </p14:nvContentPartPr>
            <p14:xfrm>
              <a:off x="976210" y="3467990"/>
              <a:ext cx="196920" cy="14616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A6F863B3-5A18-4552-85BE-3DF5DD6D8D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7570" y="3458990"/>
                <a:ext cx="2145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75C39DA-4844-411B-8829-C7CFCF3CA1AB}"/>
                  </a:ext>
                </a:extLst>
              </p14:cNvPr>
              <p14:cNvContentPartPr/>
              <p14:nvPr/>
            </p14:nvContentPartPr>
            <p14:xfrm>
              <a:off x="2059090" y="3748790"/>
              <a:ext cx="51120" cy="4284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75C39DA-4844-411B-8829-C7CFCF3CA1A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50450" y="3739790"/>
                <a:ext cx="687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0D4D4B1B-CE6F-4CAC-AB6A-57F2F0622548}"/>
                  </a:ext>
                </a:extLst>
              </p14:cNvPr>
              <p14:cNvContentPartPr/>
              <p14:nvPr/>
            </p14:nvContentPartPr>
            <p14:xfrm>
              <a:off x="1347370" y="3471230"/>
              <a:ext cx="646560" cy="29772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0D4D4B1B-CE6F-4CAC-AB6A-57F2F06225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38370" y="3462230"/>
                <a:ext cx="6642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11EA9E8E-6FF6-49C4-8619-4E3413776786}"/>
                  </a:ext>
                </a:extLst>
              </p14:cNvPr>
              <p14:cNvContentPartPr/>
              <p14:nvPr/>
            </p14:nvContentPartPr>
            <p14:xfrm>
              <a:off x="692170" y="3988550"/>
              <a:ext cx="69840" cy="313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11EA9E8E-6FF6-49C4-8619-4E341377678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3530" y="3979550"/>
                <a:ext cx="874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99233BD0-6230-4931-86FC-C4D18A8A3C67}"/>
                  </a:ext>
                </a:extLst>
              </p14:cNvPr>
              <p14:cNvContentPartPr/>
              <p14:nvPr/>
            </p14:nvContentPartPr>
            <p14:xfrm>
              <a:off x="854170" y="3911150"/>
              <a:ext cx="66960" cy="1155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99233BD0-6230-4931-86FC-C4D18A8A3C6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5170" y="3902150"/>
                <a:ext cx="846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52D5F7E-4B61-4A34-BD18-4C640553528F}"/>
                  </a:ext>
                </a:extLst>
              </p14:cNvPr>
              <p14:cNvContentPartPr/>
              <p14:nvPr/>
            </p14:nvContentPartPr>
            <p14:xfrm>
              <a:off x="983410" y="4013750"/>
              <a:ext cx="2520" cy="32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52D5F7E-4B61-4A34-BD18-4C640553528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4410" y="4004750"/>
                <a:ext cx="20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8CA5173-10B2-4CED-879E-DC75C2B40AF7}"/>
                  </a:ext>
                </a:extLst>
              </p14:cNvPr>
              <p14:cNvContentPartPr/>
              <p14:nvPr/>
            </p14:nvContentPartPr>
            <p14:xfrm>
              <a:off x="1369330" y="4042190"/>
              <a:ext cx="5040" cy="2160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8CA5173-10B2-4CED-879E-DC75C2B40AF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60690" y="4033550"/>
                <a:ext cx="22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F69D233-BC24-454A-ACA0-584B6D60211B}"/>
                  </a:ext>
                </a:extLst>
              </p14:cNvPr>
              <p14:cNvContentPartPr/>
              <p14:nvPr/>
            </p14:nvContentPartPr>
            <p14:xfrm>
              <a:off x="1379050" y="3998990"/>
              <a:ext cx="3240" cy="18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F69D233-BC24-454A-ACA0-584B6D60211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70050" y="3990350"/>
                <a:ext cx="208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DB9465C1-99F2-46A7-B4FC-65525B2EB4EB}"/>
                  </a:ext>
                </a:extLst>
              </p14:cNvPr>
              <p14:cNvContentPartPr/>
              <p14:nvPr/>
            </p14:nvContentPartPr>
            <p14:xfrm>
              <a:off x="1443130" y="4040390"/>
              <a:ext cx="40680" cy="511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DB9465C1-99F2-46A7-B4FC-65525B2EB4E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34130" y="4031750"/>
                <a:ext cx="583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537C26C-4D84-4584-9C7B-3E3EB2C59780}"/>
                  </a:ext>
                </a:extLst>
              </p14:cNvPr>
              <p14:cNvContentPartPr/>
              <p14:nvPr/>
            </p14:nvContentPartPr>
            <p14:xfrm>
              <a:off x="2260690" y="3653030"/>
              <a:ext cx="76320" cy="37224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537C26C-4D84-4584-9C7B-3E3EB2C5978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52050" y="3644390"/>
                <a:ext cx="939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A12A169F-291E-4338-AC41-8185B2AD4751}"/>
                  </a:ext>
                </a:extLst>
              </p14:cNvPr>
              <p14:cNvContentPartPr/>
              <p14:nvPr/>
            </p14:nvContentPartPr>
            <p14:xfrm>
              <a:off x="4125850" y="3722510"/>
              <a:ext cx="213120" cy="135360"/>
            </p14:xfrm>
          </p:contentPart>
        </mc:Choice>
        <mc:Fallback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A12A169F-291E-4338-AC41-8185B2AD475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17210" y="3713870"/>
                <a:ext cx="230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6615816-2B93-4117-B6ED-ED821F65AF37}"/>
                  </a:ext>
                </a:extLst>
              </p14:cNvPr>
              <p14:cNvContentPartPr/>
              <p14:nvPr/>
            </p14:nvContentPartPr>
            <p14:xfrm>
              <a:off x="3318370" y="3700190"/>
              <a:ext cx="677520" cy="254880"/>
            </p14:xfrm>
          </p:contentPart>
        </mc:Choice>
        <mc:Fallback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6615816-2B93-4117-B6ED-ED821F65AF3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09370" y="3691538"/>
                <a:ext cx="695160" cy="272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E63F394-E24B-44B8-8B72-35CC9610F529}"/>
                  </a:ext>
                </a:extLst>
              </p14:cNvPr>
              <p14:cNvContentPartPr/>
              <p14:nvPr/>
            </p14:nvContentPartPr>
            <p14:xfrm>
              <a:off x="3143410" y="3785870"/>
              <a:ext cx="74520" cy="435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E63F394-E24B-44B8-8B72-35CC9610F52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134770" y="3776870"/>
                <a:ext cx="921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CD126320-9529-4BB7-A761-5D54BA02F06F}"/>
                  </a:ext>
                </a:extLst>
              </p14:cNvPr>
              <p14:cNvContentPartPr/>
              <p14:nvPr/>
            </p14:nvContentPartPr>
            <p14:xfrm>
              <a:off x="3029650" y="3719270"/>
              <a:ext cx="54360" cy="11160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CD126320-9529-4BB7-A761-5D54BA02F06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21010" y="3710270"/>
                <a:ext cx="72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9487BC89-7513-415C-80DA-D1BBCC6A8A5B}"/>
                  </a:ext>
                </a:extLst>
              </p14:cNvPr>
              <p14:cNvContentPartPr/>
              <p14:nvPr/>
            </p14:nvContentPartPr>
            <p14:xfrm>
              <a:off x="2868730" y="3699110"/>
              <a:ext cx="80640" cy="12852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9487BC89-7513-415C-80DA-D1BBCC6A8A5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60090" y="3690110"/>
                <a:ext cx="98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73974BA-76B5-46C4-872F-22C4BA6E6750}"/>
                  </a:ext>
                </a:extLst>
              </p14:cNvPr>
              <p14:cNvContentPartPr/>
              <p14:nvPr/>
            </p14:nvContentPartPr>
            <p14:xfrm>
              <a:off x="2492890" y="3764990"/>
              <a:ext cx="166680" cy="1148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73974BA-76B5-46C4-872F-22C4BA6E675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83890" y="3756350"/>
                <a:ext cx="1843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A68EC3C-667C-4741-A5B6-0DE23DD8A15B}"/>
                  </a:ext>
                </a:extLst>
              </p14:cNvPr>
              <p14:cNvContentPartPr/>
              <p14:nvPr/>
            </p14:nvContentPartPr>
            <p14:xfrm>
              <a:off x="1052890" y="3935270"/>
              <a:ext cx="250920" cy="11628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A68EC3C-667C-4741-A5B6-0DE23DD8A15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44238" y="3926270"/>
                <a:ext cx="268585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6B622E2-427D-4ED7-824C-FECE23F5912C}"/>
                  </a:ext>
                </a:extLst>
              </p14:cNvPr>
              <p14:cNvContentPartPr/>
              <p14:nvPr/>
            </p14:nvContentPartPr>
            <p14:xfrm>
              <a:off x="559330" y="3874790"/>
              <a:ext cx="54360" cy="15372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6B622E2-427D-4ED7-824C-FECE23F5912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0330" y="3866150"/>
                <a:ext cx="72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0E32A7D1-6366-4377-8B31-FDC09F6DCA8E}"/>
                  </a:ext>
                </a:extLst>
              </p14:cNvPr>
              <p14:cNvContentPartPr/>
              <p14:nvPr/>
            </p14:nvContentPartPr>
            <p14:xfrm>
              <a:off x="1260250" y="4475630"/>
              <a:ext cx="6120" cy="93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0E32A7D1-6366-4377-8B31-FDC09F6DCA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51250" y="4466990"/>
                <a:ext cx="237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8B7EF788-57A0-4D63-8CF9-8B8BC065A2F6}"/>
                  </a:ext>
                </a:extLst>
              </p14:cNvPr>
              <p14:cNvContentPartPr/>
              <p14:nvPr/>
            </p14:nvContentPartPr>
            <p14:xfrm>
              <a:off x="2218570" y="4452950"/>
              <a:ext cx="112680" cy="7344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8B7EF788-57A0-4D63-8CF9-8B8BC065A2F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209930" y="4444310"/>
                <a:ext cx="130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CB9060B7-C7DC-4BAE-A655-2A30DC8898FB}"/>
                  </a:ext>
                </a:extLst>
              </p14:cNvPr>
              <p14:cNvContentPartPr/>
              <p14:nvPr/>
            </p14:nvContentPartPr>
            <p14:xfrm>
              <a:off x="2359690" y="4371230"/>
              <a:ext cx="83160" cy="936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CB9060B7-C7DC-4BAE-A655-2A30DC8898F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351050" y="4362230"/>
                <a:ext cx="1008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B4494215-5715-4571-BAA0-D2B6AD9B0601}"/>
                  </a:ext>
                </a:extLst>
              </p14:cNvPr>
              <p14:cNvContentPartPr/>
              <p14:nvPr/>
            </p14:nvContentPartPr>
            <p14:xfrm>
              <a:off x="2526370" y="4322990"/>
              <a:ext cx="234000" cy="10296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B4494215-5715-4571-BAA0-D2B6AD9B060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17730" y="4314320"/>
                <a:ext cx="251640" cy="120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86C5B122-6EFD-444F-8C92-E23DAB46984B}"/>
                  </a:ext>
                </a:extLst>
              </p14:cNvPr>
              <p14:cNvContentPartPr/>
              <p14:nvPr/>
            </p14:nvContentPartPr>
            <p14:xfrm>
              <a:off x="1914010" y="4499750"/>
              <a:ext cx="75600" cy="4896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86C5B122-6EFD-444F-8C92-E23DAB46984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905010" y="4491110"/>
                <a:ext cx="932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D160273C-2689-4BC7-B34E-9F4AD5A3E38F}"/>
                  </a:ext>
                </a:extLst>
              </p14:cNvPr>
              <p14:cNvContentPartPr/>
              <p14:nvPr/>
            </p14:nvContentPartPr>
            <p14:xfrm>
              <a:off x="1603330" y="4348190"/>
              <a:ext cx="240480" cy="23940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D160273C-2689-4BC7-B34E-9F4AD5A3E38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594690" y="4339204"/>
                <a:ext cx="258120" cy="257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02CCA69-BE01-43BC-85A8-966D47C82C81}"/>
                  </a:ext>
                </a:extLst>
              </p14:cNvPr>
              <p14:cNvContentPartPr/>
              <p14:nvPr/>
            </p14:nvContentPartPr>
            <p14:xfrm>
              <a:off x="1350610" y="4348910"/>
              <a:ext cx="202320" cy="15660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02CCA69-BE01-43BC-85A8-966D47C82C8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341610" y="4339931"/>
                <a:ext cx="219960" cy="1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87CBBBF-B3EE-43E9-9ACC-977638121A12}"/>
                  </a:ext>
                </a:extLst>
              </p14:cNvPr>
              <p14:cNvContentPartPr/>
              <p14:nvPr/>
            </p14:nvContentPartPr>
            <p14:xfrm>
              <a:off x="1117690" y="4399670"/>
              <a:ext cx="85320" cy="1000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87CBBBF-B3EE-43E9-9ACC-977638121A1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08728" y="4391030"/>
                <a:ext cx="102886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FC8F04B-B998-49E3-996E-FE7281F0DF3F}"/>
                  </a:ext>
                </a:extLst>
              </p14:cNvPr>
              <p14:cNvContentPartPr/>
              <p14:nvPr/>
            </p14:nvContentPartPr>
            <p14:xfrm>
              <a:off x="582730" y="4346390"/>
              <a:ext cx="434160" cy="19872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FC8F04B-B998-49E3-996E-FE7281F0DF3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73730" y="4337406"/>
                <a:ext cx="451800" cy="21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A6983D04-2B8B-4064-9496-BB000387C57C}"/>
                  </a:ext>
                </a:extLst>
              </p14:cNvPr>
              <p14:cNvContentPartPr/>
              <p14:nvPr/>
            </p14:nvContentPartPr>
            <p14:xfrm>
              <a:off x="2883490" y="4520270"/>
              <a:ext cx="101880" cy="1368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A6983D04-2B8B-4064-9496-BB000387C57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74490" y="4511270"/>
                <a:ext cx="119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0B371E1B-8AD5-4B7B-9A8F-7D0D411585C6}"/>
                  </a:ext>
                </a:extLst>
              </p14:cNvPr>
              <p14:cNvContentPartPr/>
              <p14:nvPr/>
            </p14:nvContentPartPr>
            <p14:xfrm>
              <a:off x="2857570" y="4469150"/>
              <a:ext cx="133560" cy="972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0B371E1B-8AD5-4B7B-9A8F-7D0D411585C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48570" y="4460150"/>
                <a:ext cx="151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B0695E9D-943D-4639-A736-3CA4EE2BD3A7}"/>
                  </a:ext>
                </a:extLst>
              </p14:cNvPr>
              <p14:cNvContentPartPr/>
              <p14:nvPr/>
            </p14:nvContentPartPr>
            <p14:xfrm>
              <a:off x="3197050" y="4631870"/>
              <a:ext cx="407520" cy="3636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B0695E9D-943D-4639-A736-3CA4EE2BD3A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188410" y="4623230"/>
                <a:ext cx="425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1D7B55FC-27AD-45FA-9DAC-3546D5898175}"/>
                  </a:ext>
                </a:extLst>
              </p14:cNvPr>
              <p14:cNvContentPartPr/>
              <p14:nvPr/>
            </p14:nvContentPartPr>
            <p14:xfrm>
              <a:off x="3337810" y="4453670"/>
              <a:ext cx="216000" cy="12564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1D7B55FC-27AD-45FA-9DAC-3546D589817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329170" y="4444670"/>
                <a:ext cx="233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4E3C2C9-3282-4615-A0A3-3A65A16DCC99}"/>
                  </a:ext>
                </a:extLst>
              </p14:cNvPr>
              <p14:cNvContentPartPr/>
              <p14:nvPr/>
            </p14:nvContentPartPr>
            <p14:xfrm>
              <a:off x="3159610" y="4452590"/>
              <a:ext cx="115560" cy="9792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4E3C2C9-3282-4615-A0A3-3A65A16DCC9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150970" y="4443950"/>
                <a:ext cx="1332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73243281-82F3-492E-86F6-28CBDAC506A9}"/>
                  </a:ext>
                </a:extLst>
              </p14:cNvPr>
              <p14:cNvContentPartPr/>
              <p14:nvPr/>
            </p14:nvContentPartPr>
            <p14:xfrm>
              <a:off x="5026930" y="1948790"/>
              <a:ext cx="3830040" cy="170640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73243281-82F3-492E-86F6-28CBDAC506A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17930" y="1940150"/>
                <a:ext cx="3847680" cy="17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789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2610" name="Object 2"/>
              <p:cNvSpPr txBox="1"/>
              <p:nvPr/>
            </p:nvSpPr>
            <p:spPr bwMode="auto">
              <a:xfrm>
                <a:off x="339328" y="1412001"/>
                <a:ext cx="4141708" cy="1581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=4.5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4.5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−1.5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=0.2231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372610" name="Object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328" y="1412001"/>
                <a:ext cx="4141708" cy="15812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0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9938" y="1086523"/>
                <a:ext cx="4878466" cy="369331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ct val="50000"/>
                  </a:spcAft>
                  <a:buClr>
                    <a:srgbClr val="3333CC"/>
                  </a:buClr>
                </a:pPr>
                <a:r>
                  <a:rPr lang="en-GB" sz="1200" dirty="0">
                    <a:solidFill>
                      <a:srgbClr val="0000FF"/>
                    </a:solidFill>
                    <a:latin typeface="Helvetica Light"/>
                  </a:rPr>
                  <a:t>Most important </a:t>
                </a:r>
                <a:r>
                  <a:rPr lang="en-GB" sz="1200" dirty="0">
                    <a:latin typeface="Helvetica Light"/>
                  </a:rPr>
                  <a:t>distribution in </a:t>
                </a:r>
                <a:r>
                  <a:rPr lang="en-GB" sz="1200" dirty="0">
                    <a:solidFill>
                      <a:srgbClr val="0000FF"/>
                    </a:solidFill>
                    <a:latin typeface="Helvetica Light"/>
                  </a:rPr>
                  <a:t>statistics</a:t>
                </a:r>
                <a:r>
                  <a:rPr lang="en-GB" sz="1200" dirty="0">
                    <a:solidFill>
                      <a:srgbClr val="000000"/>
                    </a:solidFill>
                    <a:latin typeface="Helvetica Light"/>
                  </a:rPr>
                  <a:t> </a:t>
                </a:r>
                <a:r>
                  <a:rPr lang="en-GB" sz="1200" dirty="0">
                    <a:latin typeface="Helvetica Light"/>
                  </a:rPr>
                  <a:t>(also called </a:t>
                </a:r>
                <a:r>
                  <a:rPr lang="en-GB" sz="1200" dirty="0">
                    <a:solidFill>
                      <a:srgbClr val="000000"/>
                    </a:solidFill>
                    <a:latin typeface="Helvetica Light"/>
                  </a:rPr>
                  <a:t>“</a:t>
                </a:r>
                <a:r>
                  <a:rPr lang="en-GB" sz="1200" dirty="0">
                    <a:solidFill>
                      <a:srgbClr val="0000FF"/>
                    </a:solidFill>
                    <a:latin typeface="Helvetica Light"/>
                  </a:rPr>
                  <a:t>Gaussian</a:t>
                </a:r>
                <a:r>
                  <a:rPr lang="en-GB" sz="1200" dirty="0">
                    <a:solidFill>
                      <a:srgbClr val="000000"/>
                    </a:solidFill>
                    <a:latin typeface="Helvetica Light"/>
                  </a:rPr>
                  <a:t>”)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lang="en-GB" sz="1200" dirty="0">
                    <a:latin typeface="Helvetica Light"/>
                  </a:rPr>
                  <a:t>Often occurs, e.g., heights, IQ, returns, errors 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lang="en-GB" sz="1200" dirty="0">
                    <a:latin typeface="Helvetica Light"/>
                  </a:rPr>
                  <a:t>Used to approximate others (even discrete), e.g., Binomial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lang="en-GB" sz="1200" dirty="0">
                    <a:latin typeface="Helvetica Light"/>
                  </a:rPr>
                  <a:t>Useful in problems involving large amount of data </a:t>
                </a:r>
              </a:p>
              <a:p>
                <a:pPr>
                  <a:spcAft>
                    <a:spcPct val="50000"/>
                  </a:spcAft>
                  <a:buClr>
                    <a:srgbClr val="3333CC"/>
                  </a:buClr>
                </a:pPr>
                <a:endParaRPr lang="en-GB" sz="1200" dirty="0">
                  <a:latin typeface="Helvetica Light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Bell Shaped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Symmetric    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Mean = Median = Mode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Location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is determined by the mean,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</m:oMath>
                </a14:m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Helvetica Light"/>
                  <a:ea typeface="Cambria Math" panose="02040503050406030204" pitchFamily="18" charset="0"/>
                  <a:cs typeface="+mn-cs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Spread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is determined by the standard deviation,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𝜎</m:t>
                    </m:r>
                  </m:oMath>
                </a14:m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F8F8">
                        <a:lumMod val="25000"/>
                      </a:srgbClr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The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random variable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has an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infinite range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−∞</m:t>
                    </m:r>
                  </m:oMath>
                </a14:m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  <a:sym typeface="Symbol" pitchFamily="18" charset="2"/>
                  </a:rPr>
                  <a:t>  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  <a:sym typeface="Symbol" pitchFamily="18" charset="2"/>
                  </a:rPr>
                  <a:t>to</a:t>
                </a: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+∞</m:t>
                    </m:r>
                  </m:oMath>
                </a14:m>
                <a:endPara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Helvetica Light"/>
                  <a:ea typeface="Cambria Math" panose="02040503050406030204" pitchFamily="18" charset="0"/>
                  <a:cs typeface="+mn-cs"/>
                </a:endParaRPr>
              </a:p>
              <a:p>
                <a:pPr marL="171450" indent="-171450">
                  <a:spcAft>
                    <a:spcPct val="50000"/>
                  </a:spcAft>
                  <a:buClr>
                    <a:srgbClr val="3333CC"/>
                  </a:buClr>
                  <a:buFont typeface="Arial" panose="020B0604020202020204" pitchFamily="34" charset="0"/>
                  <a:buChar char="•"/>
                </a:pPr>
                <a:r>
                  <a:rPr kumimoji="0" lang="en-US" sz="12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We use the notation: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𝑁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20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Helvetica Light"/>
                  <a:cs typeface="+mn-cs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38" y="1086523"/>
                <a:ext cx="4878466" cy="3693319"/>
              </a:xfrm>
              <a:prstGeom prst="rect">
                <a:avLst/>
              </a:prstGeom>
              <a:blipFill>
                <a:blip r:embed="rId3"/>
                <a:stretch>
                  <a:fillRect b="-1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212841EC-DC41-4C3C-9758-CC3A3EDA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Distribution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3C523C-5405-5E66-4459-2BF15CD3ABC2}"/>
              </a:ext>
            </a:extLst>
          </p:cNvPr>
          <p:cNvGrpSpPr/>
          <p:nvPr/>
        </p:nvGrpSpPr>
        <p:grpSpPr>
          <a:xfrm>
            <a:off x="5774377" y="2097414"/>
            <a:ext cx="2740973" cy="1519376"/>
            <a:chOff x="5700428" y="2638612"/>
            <a:chExt cx="2740973" cy="151937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6A41339-1D32-F598-B40F-880AD5510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28" y="3045161"/>
              <a:ext cx="1072754" cy="858441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2EE2C4D-784C-452E-0EC6-EC21AA9A4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178" y="3045161"/>
              <a:ext cx="1072754" cy="858441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4AAC2354-61A3-AB76-44CC-DBEF8C8BE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028" y="3045161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F8F08DD-6B01-8F6B-B2E3-067B1D9E1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28" y="3045161"/>
              <a:ext cx="2253854" cy="910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64"/>
                </a:cxn>
                <a:cxn ang="0">
                  <a:pos x="1892" y="764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E58F456F-E741-9358-DACA-D9D9E3BEE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298205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50AC86FF-01B7-D09D-BA8F-1EB3A8854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073736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4423DFC0-CC22-72AC-1950-2E4874A76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164224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E52F7081-FB17-8CB2-BC35-A762426FD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255902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2087A119-E5C6-3904-F04F-1D1C62A37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346390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6D4EFACC-573F-5E95-4B15-5E9D4B0A6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438067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0409112C-6A4C-67B0-BF69-F8AA01B91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528555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BCCB4C40-8815-BA1D-C6EC-0F523C48E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620233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B84971EC-8553-782D-D0FB-3BB4506BEB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710721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A5B9D835-61F7-BA40-C893-C8203E2B0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80120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79543C22-245F-D671-C76F-AAD1FCD32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79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C581676F-A025-2D55-A599-B89EBFA21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9766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1196B887-E2E7-5112-870A-2212D9606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354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909B673B-81DA-0FCB-5513-58B7195B30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851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486192B2-4D21-5F7C-A7A6-CA53C9A03D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491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84286AAB-12B8-6E22-8C8F-3A83A6FDC7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8463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9793044E-6F9E-94DA-57E9-17A5F070A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343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14BEA2BA-C284-69E5-13CE-518D093A5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40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3BA9BB29-D86C-1F0A-7DE2-CAEE73CFE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188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7" name="Line 29">
              <a:extLst>
                <a:ext uri="{FF2B5EF4-FFF2-40B4-BE49-F238E27FC236}">
                  <a16:creationId xmlns:a16="http://schemas.microsoft.com/office/drawing/2014/main" id="{7D9372D2-849C-A1A7-2A84-72C93856E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715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9B92B8C5-0814-DCD4-15DE-95E14ED81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882" y="3369011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2E981BAF-3DF8-0BC7-F1C4-FB5BE7392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406" y="3875028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2">
                  <a:extLst>
                    <a:ext uri="{FF2B5EF4-FFF2-40B4-BE49-F238E27FC236}">
                      <a16:creationId xmlns:a16="http://schemas.microsoft.com/office/drawing/2014/main" id="{3A7B378E-5952-B45A-A931-E75B34CC84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l-GR" sz="1200" dirty="0">
                    <a:solidFill>
                      <a:srgbClr val="C00000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6" name="Rectangle 32">
                  <a:extLst>
                    <a:ext uri="{FF2B5EF4-FFF2-40B4-BE49-F238E27FC236}">
                      <a16:creationId xmlns:a16="http://schemas.microsoft.com/office/drawing/2014/main" id="{D1CE7690-47BD-5DA9-84CA-DF5869DA6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33">
                  <a:extLst>
                    <a:ext uri="{FF2B5EF4-FFF2-40B4-BE49-F238E27FC236}">
                      <a16:creationId xmlns:a16="http://schemas.microsoft.com/office/drawing/2014/main" id="{C31FDD52-2706-97FD-C11E-5DA9890C9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3A7A3A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7" name="Rectangle 33">
                  <a:extLst>
                    <a:ext uri="{FF2B5EF4-FFF2-40B4-BE49-F238E27FC236}">
                      <a16:creationId xmlns:a16="http://schemas.microsoft.com/office/drawing/2014/main" id="{EA13E992-C60C-DDE5-4764-4C93E25AEF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34">
                  <a:extLst>
                    <a:ext uri="{FF2B5EF4-FFF2-40B4-BE49-F238E27FC236}">
                      <a16:creationId xmlns:a16="http://schemas.microsoft.com/office/drawing/2014/main" id="{CC23BA32-FF0D-B462-686D-46E7FF0043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6" tIns="33338" rIns="67866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l-GR" sz="1200" i="1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900F79AC-7C17-5A76-0FF2-9A5116F67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blipFill>
                  <a:blip r:embed="rId7"/>
                  <a:stretch>
                    <a:fillRect b="-4878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Box 35">
                  <a:extLst>
                    <a:ext uri="{FF2B5EF4-FFF2-40B4-BE49-F238E27FC236}">
                      <a16:creationId xmlns:a16="http://schemas.microsoft.com/office/drawing/2014/main" id="{2C55804E-E9BE-23E1-9B9D-26F8022BE2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l-GR" sz="1200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9" name="Text Box 35">
                  <a:extLst>
                    <a:ext uri="{FF2B5EF4-FFF2-40B4-BE49-F238E27FC236}">
                      <a16:creationId xmlns:a16="http://schemas.microsoft.com/office/drawing/2014/main" id="{D393CEA2-EE6B-9C21-3C48-55BCAB330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F8D310F9-8BBD-C4B1-09C9-44C0DBC85E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2028" y="3502361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81979BB-C62A-49F6-92CA-4B15B08297A2}"/>
                  </a:ext>
                </a:extLst>
              </p14:cNvPr>
              <p14:cNvContentPartPr/>
              <p14:nvPr/>
            </p14:nvContentPartPr>
            <p14:xfrm>
              <a:off x="794770" y="62030"/>
              <a:ext cx="1259280" cy="571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81979BB-C62A-49F6-92CA-4B15B08297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6128" y="53390"/>
                <a:ext cx="1276925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772374D-97B0-457E-B6DF-98D0A7603458}"/>
                  </a:ext>
                </a:extLst>
              </p14:cNvPr>
              <p14:cNvContentPartPr/>
              <p14:nvPr/>
            </p14:nvContentPartPr>
            <p14:xfrm>
              <a:off x="2305330" y="1693550"/>
              <a:ext cx="443880" cy="176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772374D-97B0-457E-B6DF-98D0A76034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96690" y="1684550"/>
                <a:ext cx="4615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D4BA1D7-B048-43BB-9D70-FACAE61E19D9}"/>
                  </a:ext>
                </a:extLst>
              </p14:cNvPr>
              <p14:cNvContentPartPr/>
              <p14:nvPr/>
            </p14:nvContentPartPr>
            <p14:xfrm>
              <a:off x="3553810" y="1718030"/>
              <a:ext cx="334800" cy="21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D4BA1D7-B048-43BB-9D70-FACAE61E19D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45170" y="1709030"/>
                <a:ext cx="352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3DC1803-F2AB-4649-94BE-DF2B4A05D0F3}"/>
                  </a:ext>
                </a:extLst>
              </p14:cNvPr>
              <p14:cNvContentPartPr/>
              <p14:nvPr/>
            </p14:nvContentPartPr>
            <p14:xfrm>
              <a:off x="4489090" y="75710"/>
              <a:ext cx="1863000" cy="9075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3DC1803-F2AB-4649-94BE-DF2B4A05D0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0090" y="67070"/>
                <a:ext cx="188064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78FA201-FEC5-4B07-BB60-892257702BD2}"/>
                  </a:ext>
                </a:extLst>
              </p14:cNvPr>
              <p14:cNvContentPartPr/>
              <p14:nvPr/>
            </p14:nvContentPartPr>
            <p14:xfrm>
              <a:off x="2495410" y="1648550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78FA201-FEC5-4B07-BB60-892257702B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86770" y="16395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5E4B8BF-DA76-450C-B876-7414F20F694E}"/>
                  </a:ext>
                </a:extLst>
              </p14:cNvPr>
              <p14:cNvContentPartPr/>
              <p14:nvPr/>
            </p14:nvContentPartPr>
            <p14:xfrm>
              <a:off x="2705290" y="1978670"/>
              <a:ext cx="868320" cy="17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5E4B8BF-DA76-450C-B876-7414F20F69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96290" y="1969670"/>
                <a:ext cx="885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8342612-7CBA-4BAE-A40C-447D7259B970}"/>
                  </a:ext>
                </a:extLst>
              </p14:cNvPr>
              <p14:cNvContentPartPr/>
              <p14:nvPr/>
            </p14:nvContentPartPr>
            <p14:xfrm>
              <a:off x="4272010" y="1956350"/>
              <a:ext cx="478440" cy="36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8342612-7CBA-4BAE-A40C-447D7259B9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3370" y="1947350"/>
                <a:ext cx="4960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759A51F-C91C-463D-A5D8-0958AF524ED4}"/>
                  </a:ext>
                </a:extLst>
              </p14:cNvPr>
              <p14:cNvContentPartPr/>
              <p14:nvPr/>
            </p14:nvContentPartPr>
            <p14:xfrm>
              <a:off x="4419610" y="1677710"/>
              <a:ext cx="376200" cy="932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759A51F-C91C-463D-A5D8-0958AF524E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0970" y="1669070"/>
                <a:ext cx="3938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102A2F6-7528-4C59-9714-5394469A9680}"/>
                  </a:ext>
                </a:extLst>
              </p14:cNvPr>
              <p14:cNvContentPartPr/>
              <p14:nvPr/>
            </p14:nvContentPartPr>
            <p14:xfrm>
              <a:off x="777490" y="1786790"/>
              <a:ext cx="97200" cy="99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102A2F6-7528-4C59-9714-5394469A968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8850" y="1777790"/>
                <a:ext cx="114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E3D4019-87C7-400D-8390-DEDBBE1D3FD4}"/>
                  </a:ext>
                </a:extLst>
              </p14:cNvPr>
              <p14:cNvContentPartPr/>
              <p14:nvPr/>
            </p14:nvContentPartPr>
            <p14:xfrm>
              <a:off x="2139370" y="2259470"/>
              <a:ext cx="1907640" cy="226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E3D4019-87C7-400D-8390-DEDBBE1D3FD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30370" y="2250470"/>
                <a:ext cx="1925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50F7ACF-19DB-4046-A74D-F0380E586E6B}"/>
                  </a:ext>
                </a:extLst>
              </p14:cNvPr>
              <p14:cNvContentPartPr/>
              <p14:nvPr/>
            </p14:nvContentPartPr>
            <p14:xfrm>
              <a:off x="2373010" y="4711430"/>
              <a:ext cx="371160" cy="63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50F7ACF-19DB-4046-A74D-F0380E586E6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64010" y="4702790"/>
                <a:ext cx="388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9F0C0B4-EC5D-4850-A41F-4967A32CB772}"/>
                  </a:ext>
                </a:extLst>
              </p14:cNvPr>
              <p14:cNvContentPartPr/>
              <p14:nvPr/>
            </p14:nvContentPartPr>
            <p14:xfrm>
              <a:off x="7057690" y="3007550"/>
              <a:ext cx="1539720" cy="9759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9F0C0B4-EC5D-4850-A41F-4967A32CB7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49048" y="2998550"/>
                <a:ext cx="1557364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252CC2F-41CA-4E77-A91B-CB5CA1062E23}"/>
                  </a:ext>
                </a:extLst>
              </p14:cNvPr>
              <p14:cNvContentPartPr/>
              <p14:nvPr/>
            </p14:nvContentPartPr>
            <p14:xfrm>
              <a:off x="5811010" y="3531710"/>
              <a:ext cx="328680" cy="946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252CC2F-41CA-4E77-A91B-CB5CA1062E2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02020" y="3523070"/>
                <a:ext cx="346301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36E260E-B1BE-478F-B74B-808CBA2A9E03}"/>
                  </a:ext>
                </a:extLst>
              </p14:cNvPr>
              <p14:cNvContentPartPr/>
              <p14:nvPr/>
            </p14:nvContentPartPr>
            <p14:xfrm>
              <a:off x="8238490" y="1715150"/>
              <a:ext cx="46440" cy="4759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36E260E-B1BE-478F-B74B-808CBA2A9E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29850" y="1706150"/>
                <a:ext cx="640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5F7BD18-A37A-48AC-84D6-B9393F0B9946}"/>
                  </a:ext>
                </a:extLst>
              </p14:cNvPr>
              <p14:cNvContentPartPr/>
              <p14:nvPr/>
            </p14:nvContentPartPr>
            <p14:xfrm>
              <a:off x="6307450" y="1282790"/>
              <a:ext cx="1800000" cy="9529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5F7BD18-A37A-48AC-84D6-B9393F0B99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98450" y="1273790"/>
                <a:ext cx="1817640" cy="97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>
            <a:extLst>
              <a:ext uri="{FF2B5EF4-FFF2-40B4-BE49-F238E27FC236}">
                <a16:creationId xmlns:a16="http://schemas.microsoft.com/office/drawing/2014/main" id="{2AC4FEC5-5DFC-B92D-3608-7B7244FCD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4" y="1101325"/>
            <a:ext cx="7029760" cy="1813871"/>
          </a:xfrm>
          <a:prstGeom prst="rect">
            <a:avLst/>
          </a:prstGeom>
          <a:solidFill>
            <a:srgbClr val="E5F5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64007" tIns="32004" rIns="64007" bIns="32004"/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sz="1200" dirty="0">
                <a:solidFill>
                  <a:srgbClr val="000000"/>
                </a:solidFill>
                <a:latin typeface="Helvetica Light"/>
              </a:rPr>
              <a:t>	</a:t>
            </a:r>
          </a:p>
          <a:p>
            <a:pPr defTabSz="639366">
              <a:buClr>
                <a:srgbClr val="3333CC"/>
              </a:buClr>
              <a:buSzPct val="60000"/>
            </a:pPr>
            <a:endParaRPr lang="en-US" sz="1200" i="1" dirty="0"/>
          </a:p>
          <a:p>
            <a:pPr defTabSz="639366">
              <a:buClr>
                <a:srgbClr val="3333CC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Helvetica Light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8" name="Rectangle 4"/>
              <p:cNvSpPr>
                <a:spLocks noChangeArrowheads="1"/>
              </p:cNvSpPr>
              <p:nvPr/>
            </p:nvSpPr>
            <p:spPr bwMode="auto">
              <a:xfrm>
                <a:off x="769621" y="1113235"/>
                <a:ext cx="5568784" cy="1800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We say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normal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random variable (or simply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is normally distributed) with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if the density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is given by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−∞&lt;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&lt;+∞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where:	</a:t>
                </a:r>
              </a:p>
              <a:p>
                <a:pPr>
                  <a:lnSpc>
                    <a:spcPct val="80000"/>
                  </a:lnSpc>
                  <a:spcBef>
                    <a:spcPct val="50000"/>
                  </a:spcBef>
                </a:pPr>
                <a:r>
                  <a:rPr lang="en-US" sz="1200" dirty="0">
                    <a:solidFill>
                      <a:srgbClr val="008000"/>
                    </a:solidFill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1200" b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Euler’s value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≈2.718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          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200" b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Pi value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3.14159</m:t>
                    </m:r>
                  </m:oMath>
                </a14:m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4406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621" y="1113235"/>
                <a:ext cx="5568784" cy="1800772"/>
              </a:xfrm>
              <a:prstGeom prst="rect">
                <a:avLst/>
              </a:prstGeom>
              <a:blipFill>
                <a:blip r:embed="rId2"/>
                <a:stretch>
                  <a:fillRect l="-5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CCFB1F1-60DD-C356-6A4D-D95DC7C12117}"/>
              </a:ext>
            </a:extLst>
          </p:cNvPr>
          <p:cNvGrpSpPr/>
          <p:nvPr/>
        </p:nvGrpSpPr>
        <p:grpSpPr>
          <a:xfrm>
            <a:off x="5091820" y="1395820"/>
            <a:ext cx="2740973" cy="1519376"/>
            <a:chOff x="5700428" y="2638612"/>
            <a:chExt cx="2740973" cy="1519376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D3B2105-D648-5403-0B1E-A52170E0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28" y="3045161"/>
              <a:ext cx="1072754" cy="858441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921708F0-9FCA-D005-FB62-9B1636EDB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178" y="3045161"/>
              <a:ext cx="1072754" cy="858441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0AA9C193-3E41-BCB6-A1F6-215D550C9B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028" y="3045161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C411897-02E6-9094-F215-148F88D21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28" y="3045161"/>
              <a:ext cx="2253854" cy="910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64"/>
                </a:cxn>
                <a:cxn ang="0">
                  <a:pos x="1892" y="764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17624342-8BE1-A9F2-3C5B-8B3F177D80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298205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D96D6BFB-D1CF-55E2-4EFC-7D0765E0A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073736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4590E0DD-19D2-9F9C-59CD-1313B8BE7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164224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1B0ECE87-C557-8CD4-CAA2-76F08F32E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255902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7B413F9E-546D-1206-D489-7C10796E3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346390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948DA36E-961C-0F34-2FA1-13C0A2592C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438067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B761C43B-40B0-6A5F-2C74-D6FEEA959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528555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C36E7A7B-399B-3CEA-A9F7-107192A23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620233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985C94B4-B5F9-2D21-2DD2-F6572CD70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710721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5C639394-82CE-30E7-5AC3-F626162E7B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80120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53221EB3-E5EF-5007-6B56-B33D72C26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79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B11EA938-0373-BD22-7BB2-C50EF88F67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9766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22">
              <a:extLst>
                <a:ext uri="{FF2B5EF4-FFF2-40B4-BE49-F238E27FC236}">
                  <a16:creationId xmlns:a16="http://schemas.microsoft.com/office/drawing/2014/main" id="{84E45DC7-D3A8-4CDA-C3C0-5CFB836EB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354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5B2110E3-6FCA-0ED1-84A7-BE71DB915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851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517BDBF1-DDB6-813A-D101-5677E17C4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491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Line 25">
              <a:extLst>
                <a:ext uri="{FF2B5EF4-FFF2-40B4-BE49-F238E27FC236}">
                  <a16:creationId xmlns:a16="http://schemas.microsoft.com/office/drawing/2014/main" id="{BA209073-FE6E-022A-2596-08509C7F66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8463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26">
              <a:extLst>
                <a:ext uri="{FF2B5EF4-FFF2-40B4-BE49-F238E27FC236}">
                  <a16:creationId xmlns:a16="http://schemas.microsoft.com/office/drawing/2014/main" id="{FC563097-0DC1-3A27-60A8-360080E24D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343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Line 27">
              <a:extLst>
                <a:ext uri="{FF2B5EF4-FFF2-40B4-BE49-F238E27FC236}">
                  <a16:creationId xmlns:a16="http://schemas.microsoft.com/office/drawing/2014/main" id="{19112221-3F33-EB59-1995-8DA46EAE9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40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id="{E607A81A-CA7E-C4C0-72C0-AB45E96CB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188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Line 29">
              <a:extLst>
                <a:ext uri="{FF2B5EF4-FFF2-40B4-BE49-F238E27FC236}">
                  <a16:creationId xmlns:a16="http://schemas.microsoft.com/office/drawing/2014/main" id="{F11F5465-24D4-57CF-AAA7-8BA463AB3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715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697F98F3-537D-13C8-4455-619EF45A5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882" y="3369011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82628E6A-BE74-7302-D1C0-5C15F7262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406" y="3875028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2">
                  <a:extLst>
                    <a:ext uri="{FF2B5EF4-FFF2-40B4-BE49-F238E27FC236}">
                      <a16:creationId xmlns:a16="http://schemas.microsoft.com/office/drawing/2014/main" id="{D1CE7690-47BD-5DA9-84CA-DF5869DA6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l-GR" sz="1200" dirty="0">
                    <a:solidFill>
                      <a:srgbClr val="C00000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6" name="Rectangle 32">
                  <a:extLst>
                    <a:ext uri="{FF2B5EF4-FFF2-40B4-BE49-F238E27FC236}">
                      <a16:creationId xmlns:a16="http://schemas.microsoft.com/office/drawing/2014/main" id="{D1CE7690-47BD-5DA9-84CA-DF5869DA6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3">
                  <a:extLst>
                    <a:ext uri="{FF2B5EF4-FFF2-40B4-BE49-F238E27FC236}">
                      <a16:creationId xmlns:a16="http://schemas.microsoft.com/office/drawing/2014/main" id="{EA13E992-C60C-DDE5-4764-4C93E25AEF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3A7A3A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37" name="Rectangle 33">
                  <a:extLst>
                    <a:ext uri="{FF2B5EF4-FFF2-40B4-BE49-F238E27FC236}">
                      <a16:creationId xmlns:a16="http://schemas.microsoft.com/office/drawing/2014/main" id="{EA13E992-C60C-DDE5-4764-4C93E25AEF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900F79AC-7C17-5A76-0FF2-9A5116F67B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6" tIns="33338" rIns="67866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l-GR" sz="1200" i="1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8" name="Rectangle 34">
                  <a:extLst>
                    <a:ext uri="{FF2B5EF4-FFF2-40B4-BE49-F238E27FC236}">
                      <a16:creationId xmlns:a16="http://schemas.microsoft.com/office/drawing/2014/main" id="{900F79AC-7C17-5A76-0FF2-9A5116F67B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16056" y="3905995"/>
                  <a:ext cx="350044" cy="251993"/>
                </a:xfrm>
                <a:prstGeom prst="rect">
                  <a:avLst/>
                </a:prstGeom>
                <a:blipFill>
                  <a:blip r:embed="rId7"/>
                  <a:stretch>
                    <a:fillRect b="-4878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Box 35">
                  <a:extLst>
                    <a:ext uri="{FF2B5EF4-FFF2-40B4-BE49-F238E27FC236}">
                      <a16:creationId xmlns:a16="http://schemas.microsoft.com/office/drawing/2014/main" id="{D393CEA2-EE6B-9C21-3C48-55BCAB3303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l-GR" sz="1200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9" name="Text Box 35">
                  <a:extLst>
                    <a:ext uri="{FF2B5EF4-FFF2-40B4-BE49-F238E27FC236}">
                      <a16:creationId xmlns:a16="http://schemas.microsoft.com/office/drawing/2014/main" id="{D393CEA2-EE6B-9C21-3C48-55BCAB330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29178" y="3502361"/>
                  <a:ext cx="342900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BE1985EE-3173-078B-3D73-3EBD898AB3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2028" y="3502361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346C9F75-5085-1D19-AAA0-21B4CAFAC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714" y="3181497"/>
                <a:ext cx="7029760" cy="685188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is a normal random variable with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then its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variance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 are: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Helvetica Light"/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	</a:t>
                </a:r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i="1" dirty="0"/>
              </a:p>
              <a:p>
                <a:pPr defTabSz="639366">
                  <a:buClr>
                    <a:srgbClr val="3333CC"/>
                  </a:buClr>
                  <a:buSzPct val="60000"/>
                </a:pP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" name="Rectangle 4">
                <a:extLst>
                  <a:ext uri="{FF2B5EF4-FFF2-40B4-BE49-F238E27FC236}">
                    <a16:creationId xmlns:a16="http://schemas.microsoft.com/office/drawing/2014/main" id="{346C9F75-5085-1D19-AAA0-21B4CAFAC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714" y="3181497"/>
                <a:ext cx="7029760" cy="685188"/>
              </a:xfrm>
              <a:prstGeom prst="rect">
                <a:avLst/>
              </a:prstGeom>
              <a:blipFill>
                <a:blip r:embed="rId9"/>
                <a:stretch>
                  <a:fillRect l="-34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46B39C-EB0F-4566-8D26-F50AF940527B}"/>
                  </a:ext>
                </a:extLst>
              </p14:cNvPr>
              <p14:cNvContentPartPr/>
              <p14:nvPr/>
            </p14:nvContentPartPr>
            <p14:xfrm>
              <a:off x="6571690" y="2322470"/>
              <a:ext cx="218520" cy="19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46B39C-EB0F-4566-8D26-F50AF94052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63050" y="2313470"/>
                <a:ext cx="2361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89D56C-37D5-4218-A5F0-AE6297D8CB51}"/>
                  </a:ext>
                </a:extLst>
              </p14:cNvPr>
              <p14:cNvContentPartPr/>
              <p14:nvPr/>
            </p14:nvContentPartPr>
            <p14:xfrm>
              <a:off x="6384130" y="2725310"/>
              <a:ext cx="180360" cy="184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89D56C-37D5-4218-A5F0-AE6297D8CB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5490" y="2716670"/>
                <a:ext cx="1980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4076" name="Ink 344075">
                <a:extLst>
                  <a:ext uri="{FF2B5EF4-FFF2-40B4-BE49-F238E27FC236}">
                    <a16:creationId xmlns:a16="http://schemas.microsoft.com/office/drawing/2014/main" id="{DC73435F-9C06-43D0-B664-B6F6ECA39656}"/>
                  </a:ext>
                </a:extLst>
              </p14:cNvPr>
              <p14:cNvContentPartPr/>
              <p14:nvPr/>
            </p14:nvContentPartPr>
            <p14:xfrm>
              <a:off x="5127370" y="2213750"/>
              <a:ext cx="914760" cy="524520"/>
            </p14:xfrm>
          </p:contentPart>
        </mc:Choice>
        <mc:Fallback>
          <p:pic>
            <p:nvPicPr>
              <p:cNvPr id="344076" name="Ink 344075">
                <a:extLst>
                  <a:ext uri="{FF2B5EF4-FFF2-40B4-BE49-F238E27FC236}">
                    <a16:creationId xmlns:a16="http://schemas.microsoft.com/office/drawing/2014/main" id="{DC73435F-9C06-43D0-B664-B6F6ECA396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8730" y="2205104"/>
                <a:ext cx="932400" cy="542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4077" name="Ink 344076">
                <a:extLst>
                  <a:ext uri="{FF2B5EF4-FFF2-40B4-BE49-F238E27FC236}">
                    <a16:creationId xmlns:a16="http://schemas.microsoft.com/office/drawing/2014/main" id="{2146E4B9-6B3D-43A9-8064-C02AB787A20E}"/>
                  </a:ext>
                </a:extLst>
              </p14:cNvPr>
              <p14:cNvContentPartPr/>
              <p14:nvPr/>
            </p14:nvContentPartPr>
            <p14:xfrm>
              <a:off x="5996770" y="2787230"/>
              <a:ext cx="99720" cy="84960"/>
            </p14:xfrm>
          </p:contentPart>
        </mc:Choice>
        <mc:Fallback>
          <p:pic>
            <p:nvPicPr>
              <p:cNvPr id="344077" name="Ink 344076">
                <a:extLst>
                  <a:ext uri="{FF2B5EF4-FFF2-40B4-BE49-F238E27FC236}">
                    <a16:creationId xmlns:a16="http://schemas.microsoft.com/office/drawing/2014/main" id="{2146E4B9-6B3D-43A9-8064-C02AB787A2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87770" y="2778590"/>
                <a:ext cx="1173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6B21846-7A69-4432-BDDB-43F48DA207D6}"/>
                  </a:ext>
                </a:extLst>
              </p14:cNvPr>
              <p14:cNvContentPartPr/>
              <p14:nvPr/>
            </p14:nvContentPartPr>
            <p14:xfrm>
              <a:off x="518650" y="2960390"/>
              <a:ext cx="292320" cy="997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6B21846-7A69-4432-BDDB-43F48DA207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650" y="2951390"/>
                <a:ext cx="3099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30D02FE-2B86-4B6E-AF60-4319E5C620E0}"/>
                  </a:ext>
                </a:extLst>
              </p14:cNvPr>
              <p14:cNvContentPartPr/>
              <p14:nvPr/>
            </p14:nvContentPartPr>
            <p14:xfrm>
              <a:off x="671290" y="4037510"/>
              <a:ext cx="200880" cy="138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30D02FE-2B86-4B6E-AF60-4319E5C620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2650" y="4028847"/>
                <a:ext cx="218520" cy="15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4120" name="Ink 344119">
                <a:extLst>
                  <a:ext uri="{FF2B5EF4-FFF2-40B4-BE49-F238E27FC236}">
                    <a16:creationId xmlns:a16="http://schemas.microsoft.com/office/drawing/2014/main" id="{904F4826-9617-4B81-86AD-018BF13A3C29}"/>
                  </a:ext>
                </a:extLst>
              </p14:cNvPr>
              <p14:cNvContentPartPr/>
              <p14:nvPr/>
            </p14:nvContentPartPr>
            <p14:xfrm>
              <a:off x="2965930" y="4069550"/>
              <a:ext cx="504000" cy="379800"/>
            </p14:xfrm>
          </p:contentPart>
        </mc:Choice>
        <mc:Fallback>
          <p:pic>
            <p:nvPicPr>
              <p:cNvPr id="344120" name="Ink 344119">
                <a:extLst>
                  <a:ext uri="{FF2B5EF4-FFF2-40B4-BE49-F238E27FC236}">
                    <a16:creationId xmlns:a16="http://schemas.microsoft.com/office/drawing/2014/main" id="{904F4826-9617-4B81-86AD-018BF13A3C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56936" y="4060910"/>
                <a:ext cx="521627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44131" name="Ink 344130">
                <a:extLst>
                  <a:ext uri="{FF2B5EF4-FFF2-40B4-BE49-F238E27FC236}">
                    <a16:creationId xmlns:a16="http://schemas.microsoft.com/office/drawing/2014/main" id="{DF63D6DD-9EB9-4932-BA22-AC7F6986BF72}"/>
                  </a:ext>
                </a:extLst>
              </p14:cNvPr>
              <p14:cNvContentPartPr/>
              <p14:nvPr/>
            </p14:nvContentPartPr>
            <p14:xfrm>
              <a:off x="1416130" y="4473470"/>
              <a:ext cx="75240" cy="337320"/>
            </p14:xfrm>
          </p:contentPart>
        </mc:Choice>
        <mc:Fallback>
          <p:pic>
            <p:nvPicPr>
              <p:cNvPr id="344131" name="Ink 344130">
                <a:extLst>
                  <a:ext uri="{FF2B5EF4-FFF2-40B4-BE49-F238E27FC236}">
                    <a16:creationId xmlns:a16="http://schemas.microsoft.com/office/drawing/2014/main" id="{DF63D6DD-9EB9-4932-BA22-AC7F6986BF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7490" y="4464470"/>
                <a:ext cx="928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4134" name="Ink 344133">
                <a:extLst>
                  <a:ext uri="{FF2B5EF4-FFF2-40B4-BE49-F238E27FC236}">
                    <a16:creationId xmlns:a16="http://schemas.microsoft.com/office/drawing/2014/main" id="{58BB9F0E-ACE8-4BE7-93CA-7AD8898C4410}"/>
                  </a:ext>
                </a:extLst>
              </p14:cNvPr>
              <p14:cNvContentPartPr/>
              <p14:nvPr/>
            </p14:nvContentPartPr>
            <p14:xfrm>
              <a:off x="1500730" y="4875230"/>
              <a:ext cx="221040" cy="58680"/>
            </p14:xfrm>
          </p:contentPart>
        </mc:Choice>
        <mc:Fallback>
          <p:pic>
            <p:nvPicPr>
              <p:cNvPr id="344134" name="Ink 344133">
                <a:extLst>
                  <a:ext uri="{FF2B5EF4-FFF2-40B4-BE49-F238E27FC236}">
                    <a16:creationId xmlns:a16="http://schemas.microsoft.com/office/drawing/2014/main" id="{58BB9F0E-ACE8-4BE7-93CA-7AD8898C44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91730" y="4866590"/>
                <a:ext cx="2386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44135" name="Ink 344134">
                <a:extLst>
                  <a:ext uri="{FF2B5EF4-FFF2-40B4-BE49-F238E27FC236}">
                    <a16:creationId xmlns:a16="http://schemas.microsoft.com/office/drawing/2014/main" id="{EFFDF7E0-DC6B-4189-9186-1852CEB654CE}"/>
                  </a:ext>
                </a:extLst>
              </p14:cNvPr>
              <p14:cNvContentPartPr/>
              <p14:nvPr/>
            </p14:nvContentPartPr>
            <p14:xfrm>
              <a:off x="1051450" y="4591910"/>
              <a:ext cx="245160" cy="147600"/>
            </p14:xfrm>
          </p:contentPart>
        </mc:Choice>
        <mc:Fallback>
          <p:pic>
            <p:nvPicPr>
              <p:cNvPr id="344135" name="Ink 344134">
                <a:extLst>
                  <a:ext uri="{FF2B5EF4-FFF2-40B4-BE49-F238E27FC236}">
                    <a16:creationId xmlns:a16="http://schemas.microsoft.com/office/drawing/2014/main" id="{EFFDF7E0-DC6B-4189-9186-1852CEB654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2450" y="4582910"/>
                <a:ext cx="2628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44136" name="Ink 344135">
                <a:extLst>
                  <a:ext uri="{FF2B5EF4-FFF2-40B4-BE49-F238E27FC236}">
                    <a16:creationId xmlns:a16="http://schemas.microsoft.com/office/drawing/2014/main" id="{D42D6B55-F409-4A35-8EDC-00C751CADDDF}"/>
                  </a:ext>
                </a:extLst>
              </p14:cNvPr>
              <p14:cNvContentPartPr/>
              <p14:nvPr/>
            </p14:nvContentPartPr>
            <p14:xfrm>
              <a:off x="655090" y="4537190"/>
              <a:ext cx="337320" cy="168480"/>
            </p14:xfrm>
          </p:contentPart>
        </mc:Choice>
        <mc:Fallback>
          <p:pic>
            <p:nvPicPr>
              <p:cNvPr id="344136" name="Ink 344135">
                <a:extLst>
                  <a:ext uri="{FF2B5EF4-FFF2-40B4-BE49-F238E27FC236}">
                    <a16:creationId xmlns:a16="http://schemas.microsoft.com/office/drawing/2014/main" id="{D42D6B55-F409-4A35-8EDC-00C751CADDD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6441" y="4528190"/>
                <a:ext cx="354979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4148" name="Ink 344147">
                <a:extLst>
                  <a:ext uri="{FF2B5EF4-FFF2-40B4-BE49-F238E27FC236}">
                    <a16:creationId xmlns:a16="http://schemas.microsoft.com/office/drawing/2014/main" id="{077505E4-798D-415E-AE36-5B9D3B097FD7}"/>
                  </a:ext>
                </a:extLst>
              </p14:cNvPr>
              <p14:cNvContentPartPr/>
              <p14:nvPr/>
            </p14:nvContentPartPr>
            <p14:xfrm>
              <a:off x="1827970" y="4591190"/>
              <a:ext cx="573120" cy="263160"/>
            </p14:xfrm>
          </p:contentPart>
        </mc:Choice>
        <mc:Fallback>
          <p:pic>
            <p:nvPicPr>
              <p:cNvPr id="344148" name="Ink 344147">
                <a:extLst>
                  <a:ext uri="{FF2B5EF4-FFF2-40B4-BE49-F238E27FC236}">
                    <a16:creationId xmlns:a16="http://schemas.microsoft.com/office/drawing/2014/main" id="{077505E4-798D-415E-AE36-5B9D3B097F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18976" y="4582550"/>
                <a:ext cx="590749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4149" name="Ink 344148">
                <a:extLst>
                  <a:ext uri="{FF2B5EF4-FFF2-40B4-BE49-F238E27FC236}">
                    <a16:creationId xmlns:a16="http://schemas.microsoft.com/office/drawing/2014/main" id="{2AA991C2-EC14-439B-ACE9-B026C6C3A80F}"/>
                  </a:ext>
                </a:extLst>
              </p14:cNvPr>
              <p14:cNvContentPartPr/>
              <p14:nvPr/>
            </p14:nvContentPartPr>
            <p14:xfrm>
              <a:off x="1565890" y="4477790"/>
              <a:ext cx="206280" cy="63720"/>
            </p14:xfrm>
          </p:contentPart>
        </mc:Choice>
        <mc:Fallback>
          <p:pic>
            <p:nvPicPr>
              <p:cNvPr id="344149" name="Ink 344148">
                <a:extLst>
                  <a:ext uri="{FF2B5EF4-FFF2-40B4-BE49-F238E27FC236}">
                    <a16:creationId xmlns:a16="http://schemas.microsoft.com/office/drawing/2014/main" id="{2AA991C2-EC14-439B-ACE9-B026C6C3A8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7250" y="4468841"/>
                <a:ext cx="223920" cy="81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4156" name="Ink 344155">
                <a:extLst>
                  <a:ext uri="{FF2B5EF4-FFF2-40B4-BE49-F238E27FC236}">
                    <a16:creationId xmlns:a16="http://schemas.microsoft.com/office/drawing/2014/main" id="{B8DFEF6E-A24F-4EEA-8BED-BC152363A6AD}"/>
                  </a:ext>
                </a:extLst>
              </p14:cNvPr>
              <p14:cNvContentPartPr/>
              <p14:nvPr/>
            </p14:nvContentPartPr>
            <p14:xfrm>
              <a:off x="2834530" y="4713590"/>
              <a:ext cx="62280" cy="155160"/>
            </p14:xfrm>
          </p:contentPart>
        </mc:Choice>
        <mc:Fallback>
          <p:pic>
            <p:nvPicPr>
              <p:cNvPr id="344156" name="Ink 344155">
                <a:extLst>
                  <a:ext uri="{FF2B5EF4-FFF2-40B4-BE49-F238E27FC236}">
                    <a16:creationId xmlns:a16="http://schemas.microsoft.com/office/drawing/2014/main" id="{B8DFEF6E-A24F-4EEA-8BED-BC152363A6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25890" y="4704950"/>
                <a:ext cx="79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4157" name="Ink 344156">
                <a:extLst>
                  <a:ext uri="{FF2B5EF4-FFF2-40B4-BE49-F238E27FC236}">
                    <a16:creationId xmlns:a16="http://schemas.microsoft.com/office/drawing/2014/main" id="{B2C0F3B3-DBAA-4A97-8974-2C4FFC5EC76A}"/>
                  </a:ext>
                </a:extLst>
              </p14:cNvPr>
              <p14:cNvContentPartPr/>
              <p14:nvPr/>
            </p14:nvContentPartPr>
            <p14:xfrm>
              <a:off x="2966290" y="4832030"/>
              <a:ext cx="118800" cy="81000"/>
            </p14:xfrm>
          </p:contentPart>
        </mc:Choice>
        <mc:Fallback>
          <p:pic>
            <p:nvPicPr>
              <p:cNvPr id="344157" name="Ink 344156">
                <a:extLst>
                  <a:ext uri="{FF2B5EF4-FFF2-40B4-BE49-F238E27FC236}">
                    <a16:creationId xmlns:a16="http://schemas.microsoft.com/office/drawing/2014/main" id="{B2C0F3B3-DBAA-4A97-8974-2C4FFC5EC7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7290" y="4823390"/>
                <a:ext cx="136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44158" name="Ink 344157">
                <a:extLst>
                  <a:ext uri="{FF2B5EF4-FFF2-40B4-BE49-F238E27FC236}">
                    <a16:creationId xmlns:a16="http://schemas.microsoft.com/office/drawing/2014/main" id="{B571BC2B-30A0-44E9-A496-26C203983729}"/>
                  </a:ext>
                </a:extLst>
              </p14:cNvPr>
              <p14:cNvContentPartPr/>
              <p14:nvPr/>
            </p14:nvContentPartPr>
            <p14:xfrm>
              <a:off x="2455810" y="4661390"/>
              <a:ext cx="316440" cy="225360"/>
            </p14:xfrm>
          </p:contentPart>
        </mc:Choice>
        <mc:Fallback>
          <p:pic>
            <p:nvPicPr>
              <p:cNvPr id="344158" name="Ink 344157">
                <a:extLst>
                  <a:ext uri="{FF2B5EF4-FFF2-40B4-BE49-F238E27FC236}">
                    <a16:creationId xmlns:a16="http://schemas.microsoft.com/office/drawing/2014/main" id="{B571BC2B-30A0-44E9-A496-26C2039837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46810" y="4652404"/>
                <a:ext cx="334080" cy="242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44163" name="Ink 344162">
                <a:extLst>
                  <a:ext uri="{FF2B5EF4-FFF2-40B4-BE49-F238E27FC236}">
                    <a16:creationId xmlns:a16="http://schemas.microsoft.com/office/drawing/2014/main" id="{8FE86F43-23EE-4620-8269-C0F1EBAE1A2A}"/>
                  </a:ext>
                </a:extLst>
              </p14:cNvPr>
              <p14:cNvContentPartPr/>
              <p14:nvPr/>
            </p14:nvContentPartPr>
            <p14:xfrm>
              <a:off x="3578290" y="4678670"/>
              <a:ext cx="229680" cy="178920"/>
            </p14:xfrm>
          </p:contentPart>
        </mc:Choice>
        <mc:Fallback>
          <p:pic>
            <p:nvPicPr>
              <p:cNvPr id="344163" name="Ink 344162">
                <a:extLst>
                  <a:ext uri="{FF2B5EF4-FFF2-40B4-BE49-F238E27FC236}">
                    <a16:creationId xmlns:a16="http://schemas.microsoft.com/office/drawing/2014/main" id="{8FE86F43-23EE-4620-8269-C0F1EBAE1A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69290" y="4670013"/>
                <a:ext cx="247320" cy="196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4164" name="Ink 344163">
                <a:extLst>
                  <a:ext uri="{FF2B5EF4-FFF2-40B4-BE49-F238E27FC236}">
                    <a16:creationId xmlns:a16="http://schemas.microsoft.com/office/drawing/2014/main" id="{04BFDF2A-6610-4900-958B-5FCFE43A9554}"/>
                  </a:ext>
                </a:extLst>
              </p14:cNvPr>
              <p14:cNvContentPartPr/>
              <p14:nvPr/>
            </p14:nvContentPartPr>
            <p14:xfrm>
              <a:off x="3340690" y="4793510"/>
              <a:ext cx="106560" cy="65160"/>
            </p14:xfrm>
          </p:contentPart>
        </mc:Choice>
        <mc:Fallback>
          <p:pic>
            <p:nvPicPr>
              <p:cNvPr id="344164" name="Ink 344163">
                <a:extLst>
                  <a:ext uri="{FF2B5EF4-FFF2-40B4-BE49-F238E27FC236}">
                    <a16:creationId xmlns:a16="http://schemas.microsoft.com/office/drawing/2014/main" id="{04BFDF2A-6610-4900-958B-5FCFE43A955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31690" y="4784870"/>
                <a:ext cx="124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4167" name="Ink 344166">
                <a:extLst>
                  <a:ext uri="{FF2B5EF4-FFF2-40B4-BE49-F238E27FC236}">
                    <a16:creationId xmlns:a16="http://schemas.microsoft.com/office/drawing/2014/main" id="{10738FE3-9EA5-4C96-9DCB-C051D5D6A4FB}"/>
                  </a:ext>
                </a:extLst>
              </p14:cNvPr>
              <p14:cNvContentPartPr/>
              <p14:nvPr/>
            </p14:nvContentPartPr>
            <p14:xfrm>
              <a:off x="930850" y="2107910"/>
              <a:ext cx="1883880" cy="2232360"/>
            </p14:xfrm>
          </p:contentPart>
        </mc:Choice>
        <mc:Fallback>
          <p:pic>
            <p:nvPicPr>
              <p:cNvPr id="344167" name="Ink 344166">
                <a:extLst>
                  <a:ext uri="{FF2B5EF4-FFF2-40B4-BE49-F238E27FC236}">
                    <a16:creationId xmlns:a16="http://schemas.microsoft.com/office/drawing/2014/main" id="{10738FE3-9EA5-4C96-9DCB-C051D5D6A4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2210" y="2099269"/>
                <a:ext cx="1901520" cy="2250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4168" name="Ink 344167">
                <a:extLst>
                  <a:ext uri="{FF2B5EF4-FFF2-40B4-BE49-F238E27FC236}">
                    <a16:creationId xmlns:a16="http://schemas.microsoft.com/office/drawing/2014/main" id="{B3E39918-DA0D-460F-ABD5-3026D32D625E}"/>
                  </a:ext>
                </a:extLst>
              </p14:cNvPr>
              <p14:cNvContentPartPr/>
              <p14:nvPr/>
            </p14:nvContentPartPr>
            <p14:xfrm>
              <a:off x="3350050" y="1850870"/>
              <a:ext cx="240840" cy="283680"/>
            </p14:xfrm>
          </p:contentPart>
        </mc:Choice>
        <mc:Fallback>
          <p:pic>
            <p:nvPicPr>
              <p:cNvPr id="344168" name="Ink 344167">
                <a:extLst>
                  <a:ext uri="{FF2B5EF4-FFF2-40B4-BE49-F238E27FC236}">
                    <a16:creationId xmlns:a16="http://schemas.microsoft.com/office/drawing/2014/main" id="{B3E39918-DA0D-460F-ABD5-3026D32D625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41397" y="1841870"/>
                <a:ext cx="258506" cy="30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DD4F74-A15F-9951-C6D9-322C2E93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05" y="2383748"/>
            <a:ext cx="4028596" cy="2570816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the Normal Distribution</a:t>
            </a:r>
            <a:endParaRPr lang="en-US" sz="2700" b="1" dirty="0">
              <a:solidFill>
                <a:srgbClr val="F8F8F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Box 19"/>
              <p:cNvSpPr txBox="1">
                <a:spLocks noChangeArrowheads="1"/>
              </p:cNvSpPr>
              <p:nvPr/>
            </p:nvSpPr>
            <p:spPr bwMode="auto">
              <a:xfrm>
                <a:off x="628650" y="1246724"/>
                <a:ext cx="7855676" cy="1107996"/>
              </a:xfrm>
              <a:prstGeom prst="rect">
                <a:avLst/>
              </a:prstGeom>
              <a:solidFill>
                <a:srgbClr val="E5F5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In a normal distribution:</a:t>
                </a:r>
              </a:p>
              <a:p>
                <a:pPr marL="171450" indent="-171450">
                  <a:spcBef>
                    <a:spcPct val="500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Approximately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68%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of all possible values lie within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one standard deviation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 from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).</a:t>
                </a:r>
              </a:p>
              <a:p>
                <a:pPr marL="171450" indent="-171450">
                  <a:spcBef>
                    <a:spcPct val="500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Roughly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95%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 of all possible values fall within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two standard deviations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 from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.</a:t>
                </a:r>
              </a:p>
              <a:p>
                <a:pPr marL="171450" indent="-171450">
                  <a:spcBef>
                    <a:spcPct val="50000"/>
                  </a:spcBef>
                  <a:buClrTx/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Almost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99.7%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of all possible values are encompassed within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three standard deviations 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) from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mean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5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246724"/>
                <a:ext cx="7855676" cy="1107996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7C6D59-ECC8-401E-ADC3-9B9A5322AFC7}"/>
                  </a:ext>
                </a:extLst>
              </p14:cNvPr>
              <p14:cNvContentPartPr/>
              <p14:nvPr/>
            </p14:nvContentPartPr>
            <p14:xfrm>
              <a:off x="1877650" y="487190"/>
              <a:ext cx="118800" cy="90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7C6D59-ECC8-401E-ADC3-9B9A5322A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9010" y="478550"/>
                <a:ext cx="136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E43C7B-17C2-48B7-8143-B6C54E1CE192}"/>
                  </a:ext>
                </a:extLst>
              </p14:cNvPr>
              <p14:cNvContentPartPr/>
              <p14:nvPr/>
            </p14:nvContentPartPr>
            <p14:xfrm>
              <a:off x="2008330" y="447590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E43C7B-17C2-48B7-8143-B6C54E1CE1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9330" y="438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D705AC7-9718-4218-BFD5-BB50B950D38C}"/>
                  </a:ext>
                </a:extLst>
              </p14:cNvPr>
              <p14:cNvContentPartPr/>
              <p14:nvPr/>
            </p14:nvContentPartPr>
            <p14:xfrm>
              <a:off x="2116330" y="444710"/>
              <a:ext cx="288360" cy="138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D705AC7-9718-4218-BFD5-BB50B950D3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7690" y="435710"/>
                <a:ext cx="306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E0CE74B-5304-430E-B22F-31D72686D28C}"/>
                  </a:ext>
                </a:extLst>
              </p14:cNvPr>
              <p14:cNvContentPartPr/>
              <p14:nvPr/>
            </p14:nvContentPartPr>
            <p14:xfrm>
              <a:off x="2809330" y="446510"/>
              <a:ext cx="58320" cy="110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E0CE74B-5304-430E-B22F-31D72686D2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0330" y="437870"/>
                <a:ext cx="75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F3603ED-A3EF-48DC-89CC-B0726006788C}"/>
                  </a:ext>
                </a:extLst>
              </p14:cNvPr>
              <p14:cNvContentPartPr/>
              <p14:nvPr/>
            </p14:nvContentPartPr>
            <p14:xfrm>
              <a:off x="2937490" y="428150"/>
              <a:ext cx="29880" cy="138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F3603ED-A3EF-48DC-89CC-B072600678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8490" y="419510"/>
                <a:ext cx="475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1966374-7C47-4156-8D1D-C77D312F3E42}"/>
                  </a:ext>
                </a:extLst>
              </p14:cNvPr>
              <p14:cNvContentPartPr/>
              <p14:nvPr/>
            </p14:nvContentPartPr>
            <p14:xfrm>
              <a:off x="972250" y="291350"/>
              <a:ext cx="102960" cy="380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1966374-7C47-4156-8D1D-C77D312F3E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3250" y="282710"/>
                <a:ext cx="1206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246C1E-D9DE-4DCB-8ADF-6BD1E5C7C8CC}"/>
                  </a:ext>
                </a:extLst>
              </p14:cNvPr>
              <p14:cNvContentPartPr/>
              <p14:nvPr/>
            </p14:nvContentPartPr>
            <p14:xfrm>
              <a:off x="3015610" y="381350"/>
              <a:ext cx="253440" cy="277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246C1E-D9DE-4DCB-8ADF-6BD1E5C7C8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6610" y="372350"/>
                <a:ext cx="2710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541E77F-3AB8-4574-8A8E-B773ADA71F6A}"/>
                  </a:ext>
                </a:extLst>
              </p14:cNvPr>
              <p14:cNvContentPartPr/>
              <p14:nvPr/>
            </p14:nvContentPartPr>
            <p14:xfrm>
              <a:off x="2726170" y="401150"/>
              <a:ext cx="25200" cy="150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541E77F-3AB8-4574-8A8E-B773ADA71F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17297" y="392510"/>
                <a:ext cx="42592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79C5E72-7DA6-4501-934F-2C46BDFC9396}"/>
                  </a:ext>
                </a:extLst>
              </p14:cNvPr>
              <p14:cNvContentPartPr/>
              <p14:nvPr/>
            </p14:nvContentPartPr>
            <p14:xfrm>
              <a:off x="2547250" y="415550"/>
              <a:ext cx="107280" cy="125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79C5E72-7DA6-4501-934F-2C46BDFC93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8220" y="406885"/>
                <a:ext cx="124979" cy="14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7A1F628-2AB3-4CB4-8E60-B0B9DE6A5B8E}"/>
                  </a:ext>
                </a:extLst>
              </p14:cNvPr>
              <p14:cNvContentPartPr/>
              <p14:nvPr/>
            </p14:nvContentPartPr>
            <p14:xfrm>
              <a:off x="1633570" y="424550"/>
              <a:ext cx="183240" cy="152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7A1F628-2AB3-4CB4-8E60-B0B9DE6A5B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4570" y="415571"/>
                <a:ext cx="200880" cy="17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E22EF92-B003-416D-8C5E-A0D551765D43}"/>
                  </a:ext>
                </a:extLst>
              </p14:cNvPr>
              <p14:cNvContentPartPr/>
              <p14:nvPr/>
            </p14:nvContentPartPr>
            <p14:xfrm>
              <a:off x="1226770" y="335270"/>
              <a:ext cx="358920" cy="182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E22EF92-B003-416D-8C5E-A0D551765D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17770" y="326288"/>
                <a:ext cx="376560" cy="199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5DEEC66-EB9F-423D-8761-FA76D4825A16}"/>
                  </a:ext>
                </a:extLst>
              </p14:cNvPr>
              <p14:cNvContentPartPr/>
              <p14:nvPr/>
            </p14:nvContentPartPr>
            <p14:xfrm>
              <a:off x="3459490" y="2482310"/>
              <a:ext cx="2275560" cy="14572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5DEEC66-EB9F-423D-8761-FA76D4825A1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50849" y="2473670"/>
                <a:ext cx="2293203" cy="14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B75ABC6-8ABA-404F-BB8D-E7F919401F06}"/>
                  </a:ext>
                </a:extLst>
              </p14:cNvPr>
              <p14:cNvContentPartPr/>
              <p14:nvPr/>
            </p14:nvContentPartPr>
            <p14:xfrm>
              <a:off x="1396690" y="2063630"/>
              <a:ext cx="381240" cy="23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B75ABC6-8ABA-404F-BB8D-E7F919401F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8050" y="2054990"/>
                <a:ext cx="398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5C19BE-6B2B-4B10-A17A-2952D1AA8867}"/>
                  </a:ext>
                </a:extLst>
              </p14:cNvPr>
              <p14:cNvContentPartPr/>
              <p14:nvPr/>
            </p14:nvContentPartPr>
            <p14:xfrm>
              <a:off x="1443130" y="2315270"/>
              <a:ext cx="310680" cy="41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5C19BE-6B2B-4B10-A17A-2952D1AA88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34130" y="2306630"/>
                <a:ext cx="3283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2B6CA2-0EC1-4ED5-A2DA-4A2031BA1734}"/>
                  </a:ext>
                </a:extLst>
              </p14:cNvPr>
              <p14:cNvContentPartPr/>
              <p14:nvPr/>
            </p14:nvContentPartPr>
            <p14:xfrm>
              <a:off x="1835530" y="1750790"/>
              <a:ext cx="337320" cy="943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2B6CA2-0EC1-4ED5-A2DA-4A2031BA17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6530" y="1742150"/>
                <a:ext cx="354960" cy="11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605383" y="1015813"/>
            <a:ext cx="8022634" cy="2024567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Helvetica Light"/>
              </a:rPr>
              <a:t>A</a:t>
            </a:r>
            <a:r>
              <a:rPr lang="en-US" sz="1200" dirty="0">
                <a:latin typeface="Helvetica Light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continuous random variable 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is a variable that can assume any value on a continuum (that is, the set of possible values is continuous or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“connected with no gaps”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, i.e., each point is equal to the left and right limits to that point)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thickness of an item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time required to complete a task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temperature of a solution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height, in inches</a:t>
            </a:r>
          </a:p>
          <a:p>
            <a:pPr marL="342900" lvl="1" indent="0">
              <a:lnSpc>
                <a:spcPct val="150000"/>
              </a:lnSpc>
              <a:buNone/>
            </a:pPr>
            <a:endParaRPr lang="en-US" sz="1100" dirty="0">
              <a:solidFill>
                <a:schemeClr val="tx1"/>
              </a:solidFill>
              <a:latin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8982" name="Ink 168981">
                <a:extLst>
                  <a:ext uri="{FF2B5EF4-FFF2-40B4-BE49-F238E27FC236}">
                    <a16:creationId xmlns:a16="http://schemas.microsoft.com/office/drawing/2014/main" id="{35B48737-EDCE-44C7-B081-E88777B24C2D}"/>
                  </a:ext>
                </a:extLst>
              </p14:cNvPr>
              <p14:cNvContentPartPr/>
              <p14:nvPr/>
            </p14:nvContentPartPr>
            <p14:xfrm>
              <a:off x="5569810" y="2125550"/>
              <a:ext cx="941040" cy="1639440"/>
            </p14:xfrm>
          </p:contentPart>
        </mc:Choice>
        <mc:Fallback xmlns="">
          <p:pic>
            <p:nvPicPr>
              <p:cNvPr id="168982" name="Ink 168981">
                <a:extLst>
                  <a:ext uri="{FF2B5EF4-FFF2-40B4-BE49-F238E27FC236}">
                    <a16:creationId xmlns:a16="http://schemas.microsoft.com/office/drawing/2014/main" id="{35B48737-EDCE-44C7-B081-E88777B24C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1170" y="2116910"/>
                <a:ext cx="958680" cy="165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493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25" dirty="0"/>
              <a:t>The Standard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0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760048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Standard Normal Distribution: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Also known as: “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  <a:cs typeface="Arial" pitchFamily="34" charset="0"/>
                        <a:sym typeface="Symbol" pitchFamily="18" charset="2"/>
                      </a:rPr>
                      <m:t>𝑍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” distribution</a:t>
                </a:r>
              </a:p>
              <a:p>
                <a:pPr marL="428625" indent="-142875"/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Mean: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l-GR" sz="1200" i="1" dirty="0">
                  <a:solidFill>
                    <a:srgbClr val="1C1C1C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28625" indent="-142875"/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Standard Deviation: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dirty="0">
                  <a:solidFill>
                    <a:srgbClr val="1C1C1C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428625" indent="-428625">
                  <a:buNone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Key observations:</a:t>
                </a:r>
              </a:p>
              <a:p>
                <a:pPr marL="428625" indent="-142875"/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Values above the mean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  <a:sym typeface="Wingdings" panose="05000000000000000000" pitchFamily="2" charset="2"/>
                  </a:rPr>
                  <a:t>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Positive Z-values</a:t>
                </a:r>
                <a:endParaRPr lang="en-US" sz="120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428625" indent="-142875"/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Values below the mean have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/>
                    <a:sym typeface="Wingdings" panose="05000000000000000000" pitchFamily="2" charset="2"/>
                  </a:rPr>
                  <a:t>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Negative Z-values</a:t>
                </a:r>
              </a:p>
              <a:p>
                <a:pPr marL="0" indent="0">
                  <a:buNone/>
                </a:pPr>
                <a:endParaRPr lang="el-GR" sz="1200" dirty="0">
                  <a:solidFill>
                    <a:srgbClr val="1C1C1C"/>
                  </a:solidFill>
                  <a:latin typeface="Arial" pitchFamily="34" charset="0"/>
                  <a:cs typeface="Arial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140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760048"/>
              </a:xfrm>
              <a:blipFill>
                <a:blip r:embed="rId2"/>
                <a:stretch>
                  <a:fillRect t="-6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0B9569-E410-AF89-1E13-A05828852D6F}"/>
              </a:ext>
            </a:extLst>
          </p:cNvPr>
          <p:cNvGrpSpPr/>
          <p:nvPr/>
        </p:nvGrpSpPr>
        <p:grpSpPr>
          <a:xfrm>
            <a:off x="3174753" y="3211237"/>
            <a:ext cx="2740973" cy="1527942"/>
            <a:chOff x="5700428" y="2638612"/>
            <a:chExt cx="2740973" cy="1527942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6048E47-A911-8A5F-E67C-94079F59A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028" y="3045161"/>
              <a:ext cx="1072754" cy="858441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35CB9125-90CF-33F8-519E-B5D37102C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178" y="3045161"/>
              <a:ext cx="1072754" cy="858441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8">
              <a:extLst>
                <a:ext uri="{FF2B5EF4-FFF2-40B4-BE49-F238E27FC236}">
                  <a16:creationId xmlns:a16="http://schemas.microsoft.com/office/drawing/2014/main" id="{9077B00A-5255-17C1-019C-A50458D61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028" y="3045161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7F70E3E1-D10C-091D-2F44-D6236687B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028" y="3045161"/>
              <a:ext cx="2253854" cy="9108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64"/>
                </a:cxn>
                <a:cxn ang="0">
                  <a:pos x="1892" y="764"/>
                </a:cxn>
              </a:cxnLst>
              <a:rect l="0" t="0" r="r" b="b"/>
              <a:pathLst>
                <a:path w="1893" h="765">
                  <a:moveTo>
                    <a:pt x="0" y="0"/>
                  </a:moveTo>
                  <a:lnTo>
                    <a:pt x="0" y="764"/>
                  </a:lnTo>
                  <a:lnTo>
                    <a:pt x="1892" y="764"/>
                  </a:lnTo>
                </a:path>
              </a:pathLst>
            </a:custGeom>
            <a:noFill/>
            <a:ln w="254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ln>
                  <a:solidFill>
                    <a:sysClr val="windowText" lastClr="000000"/>
                  </a:solidFill>
                </a:ln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Line 10">
              <a:extLst>
                <a:ext uri="{FF2B5EF4-FFF2-40B4-BE49-F238E27FC236}">
                  <a16:creationId xmlns:a16="http://schemas.microsoft.com/office/drawing/2014/main" id="{02E9E167-5F4D-6D02-2C12-01B11A312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298205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11">
              <a:extLst>
                <a:ext uri="{FF2B5EF4-FFF2-40B4-BE49-F238E27FC236}">
                  <a16:creationId xmlns:a16="http://schemas.microsoft.com/office/drawing/2014/main" id="{8A5E7F5B-302F-9E98-2D33-475AD86707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073736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Line 12">
              <a:extLst>
                <a:ext uri="{FF2B5EF4-FFF2-40B4-BE49-F238E27FC236}">
                  <a16:creationId xmlns:a16="http://schemas.microsoft.com/office/drawing/2014/main" id="{45BF969B-7085-66AA-C04B-72EC3FCCA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164224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2" name="Line 13">
              <a:extLst>
                <a:ext uri="{FF2B5EF4-FFF2-40B4-BE49-F238E27FC236}">
                  <a16:creationId xmlns:a16="http://schemas.microsoft.com/office/drawing/2014/main" id="{3B125923-A71E-9F51-B9EE-E92615DB6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255902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498837BD-9948-E25C-BEE1-B17615BDE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346390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Line 15">
              <a:extLst>
                <a:ext uri="{FF2B5EF4-FFF2-40B4-BE49-F238E27FC236}">
                  <a16:creationId xmlns:a16="http://schemas.microsoft.com/office/drawing/2014/main" id="{551FD4A8-DE5A-2BC9-9B38-70BF8BD3B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438067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Line 16">
              <a:extLst>
                <a:ext uri="{FF2B5EF4-FFF2-40B4-BE49-F238E27FC236}">
                  <a16:creationId xmlns:a16="http://schemas.microsoft.com/office/drawing/2014/main" id="{7ACB7513-23B7-2B7B-DF66-62194F98C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528555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6" name="Line 17">
              <a:extLst>
                <a:ext uri="{FF2B5EF4-FFF2-40B4-BE49-F238E27FC236}">
                  <a16:creationId xmlns:a16="http://schemas.microsoft.com/office/drawing/2014/main" id="{FA510642-0EA3-2705-4786-874C9849B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620233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7" name="Line 18">
              <a:extLst>
                <a:ext uri="{FF2B5EF4-FFF2-40B4-BE49-F238E27FC236}">
                  <a16:creationId xmlns:a16="http://schemas.microsoft.com/office/drawing/2014/main" id="{FC3C59BA-BEC2-C739-6519-853C2F68D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710721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Line 19">
              <a:extLst>
                <a:ext uri="{FF2B5EF4-FFF2-40B4-BE49-F238E27FC236}">
                  <a16:creationId xmlns:a16="http://schemas.microsoft.com/office/drawing/2014/main" id="{4131A1BF-4F54-69A6-B509-8318D0BBE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1416" y="3801208"/>
              <a:ext cx="1191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Line 20">
              <a:extLst>
                <a:ext uri="{FF2B5EF4-FFF2-40B4-BE49-F238E27FC236}">
                  <a16:creationId xmlns:a16="http://schemas.microsoft.com/office/drawing/2014/main" id="{DBF011C8-60B4-5B12-379F-95DF54069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479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0" name="Line 21">
              <a:extLst>
                <a:ext uri="{FF2B5EF4-FFF2-40B4-BE49-F238E27FC236}">
                  <a16:creationId xmlns:a16="http://schemas.microsoft.com/office/drawing/2014/main" id="{A1D3A31F-313E-C50B-1174-849196C7C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9766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1" name="Line 22">
              <a:extLst>
                <a:ext uri="{FF2B5EF4-FFF2-40B4-BE49-F238E27FC236}">
                  <a16:creationId xmlns:a16="http://schemas.microsoft.com/office/drawing/2014/main" id="{9E010E76-B328-C717-B3A7-5456CF844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354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2" name="Line 23">
              <a:extLst>
                <a:ext uri="{FF2B5EF4-FFF2-40B4-BE49-F238E27FC236}">
                  <a16:creationId xmlns:a16="http://schemas.microsoft.com/office/drawing/2014/main" id="{B04BADEC-3383-5F3E-CA6F-5C0B6883F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851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3" name="Line 24">
              <a:extLst>
                <a:ext uri="{FF2B5EF4-FFF2-40B4-BE49-F238E27FC236}">
                  <a16:creationId xmlns:a16="http://schemas.microsoft.com/office/drawing/2014/main" id="{E5274059-EAF4-337A-3FB1-61CF51D6D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43491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4" name="Line 25">
              <a:extLst>
                <a:ext uri="{FF2B5EF4-FFF2-40B4-BE49-F238E27FC236}">
                  <a16:creationId xmlns:a16="http://schemas.microsoft.com/office/drawing/2014/main" id="{7E527BEA-CBB3-1E51-70E1-1802A40B2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8463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" name="Line 26">
              <a:extLst>
                <a:ext uri="{FF2B5EF4-FFF2-40B4-BE49-F238E27FC236}">
                  <a16:creationId xmlns:a16="http://schemas.microsoft.com/office/drawing/2014/main" id="{319BC5AE-A02E-8DAA-8FCD-D7E609910B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3434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6" name="Line 27">
              <a:extLst>
                <a:ext uri="{FF2B5EF4-FFF2-40B4-BE49-F238E27FC236}">
                  <a16:creationId xmlns:a16="http://schemas.microsoft.com/office/drawing/2014/main" id="{22A7A9EF-A856-D05F-3D88-7CB358C27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68407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" name="Line 28">
              <a:extLst>
                <a:ext uri="{FF2B5EF4-FFF2-40B4-BE49-F238E27FC236}">
                  <a16:creationId xmlns:a16="http://schemas.microsoft.com/office/drawing/2014/main" id="{5C4D2A0E-B1E0-8D7E-645C-104308A24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188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Line 29">
              <a:extLst>
                <a:ext uri="{FF2B5EF4-FFF2-40B4-BE49-F238E27FC236}">
                  <a16:creationId xmlns:a16="http://schemas.microsoft.com/office/drawing/2014/main" id="{F2C7074F-0B69-AA03-2998-FB3F1C018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7159" y="3897649"/>
              <a:ext cx="0" cy="1191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DD61ADD1-8FF0-CBCC-E237-E6B7752A0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6882" y="3369011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4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0" name="Rectangle 31">
              <a:extLst>
                <a:ext uri="{FF2B5EF4-FFF2-40B4-BE49-F238E27FC236}">
                  <a16:creationId xmlns:a16="http://schemas.microsoft.com/office/drawing/2014/main" id="{E50D9435-4D99-34D1-4DF0-2922F8E4B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406" y="3875028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32">
                  <a:extLst>
                    <a:ext uri="{FF2B5EF4-FFF2-40B4-BE49-F238E27FC236}">
                      <a16:creationId xmlns:a16="http://schemas.microsoft.com/office/drawing/2014/main" id="{F4777928-3C21-8236-DD23-E5979C2DA2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l-GR" sz="1200" dirty="0">
                    <a:solidFill>
                      <a:srgbClr val="C00000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1" name="Rectangle 32">
                  <a:extLst>
                    <a:ext uri="{FF2B5EF4-FFF2-40B4-BE49-F238E27FC236}">
                      <a16:creationId xmlns:a16="http://schemas.microsoft.com/office/drawing/2014/main" id="{F4777928-3C21-8236-DD23-E5979C2DA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177835" y="3764609"/>
                  <a:ext cx="263566" cy="344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33">
                  <a:extLst>
                    <a:ext uri="{FF2B5EF4-FFF2-40B4-BE49-F238E27FC236}">
                      <a16:creationId xmlns:a16="http://schemas.microsoft.com/office/drawing/2014/main" id="{816E36B9-C60D-D6E2-DAF2-0417B1198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67866" tIns="33338" rIns="67866" bIns="33338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𝑧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  <a:cs typeface="Arial" pitchFamily="34" charset="0"/>
                            <a:sym typeface="Symbol" pitchFamily="18" charset="2"/>
                          </a:rPr>
                          <m:t>)</m:t>
                        </m:r>
                      </m:oMath>
                    </m:oMathPara>
                  </a14:m>
                  <a:endParaRPr lang="el-GR" sz="1200" dirty="0">
                    <a:solidFill>
                      <a:srgbClr val="3A7A3A"/>
                    </a:solidFill>
                    <a:latin typeface="Helvetica Light"/>
                    <a:cs typeface="Arial" pitchFamily="34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2" name="Rectangle 33">
                  <a:extLst>
                    <a:ext uri="{FF2B5EF4-FFF2-40B4-BE49-F238E27FC236}">
                      <a16:creationId xmlns:a16="http://schemas.microsoft.com/office/drawing/2014/main" id="{816E36B9-C60D-D6E2-DAF2-0417B1198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00428" y="2638612"/>
                  <a:ext cx="481254" cy="344326"/>
                </a:xfrm>
                <a:prstGeom prst="rect">
                  <a:avLst/>
                </a:prstGeom>
                <a:blipFill>
                  <a:blip r:embed="rId4"/>
                  <a:stretch>
                    <a:fillRect b="-1754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34">
                  <a:extLst>
                    <a:ext uri="{FF2B5EF4-FFF2-40B4-BE49-F238E27FC236}">
                      <a16:creationId xmlns:a16="http://schemas.microsoft.com/office/drawing/2014/main" id="{10A70F67-55B8-A997-4B4F-98B8BEDE49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27200" y="3914561"/>
                  <a:ext cx="652463" cy="25199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67866" tIns="33338" rIns="67866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l-GR" sz="1200" i="1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34">
                  <a:extLst>
                    <a:ext uri="{FF2B5EF4-FFF2-40B4-BE49-F238E27FC236}">
                      <a16:creationId xmlns:a16="http://schemas.microsoft.com/office/drawing/2014/main" id="{10A70F67-55B8-A997-4B4F-98B8BEDE49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27200" y="3914561"/>
                  <a:ext cx="652463" cy="251993"/>
                </a:xfrm>
                <a:prstGeom prst="rect">
                  <a:avLst/>
                </a:prstGeom>
                <a:blipFill>
                  <a:blip r:embed="rId5"/>
                  <a:stretch>
                    <a:fillRect b="-4878"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 Box 35">
                  <a:extLst>
                    <a:ext uri="{FF2B5EF4-FFF2-40B4-BE49-F238E27FC236}">
                      <a16:creationId xmlns:a16="http://schemas.microsoft.com/office/drawing/2014/main" id="{0D32962D-A5BB-CC41-5283-1F4ED26EF9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10116" y="3502361"/>
                  <a:ext cx="602457" cy="276999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l-GR" sz="1200" dirty="0">
                    <a:solidFill>
                      <a:srgbClr val="1C1C1C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54" name="Text Box 35">
                  <a:extLst>
                    <a:ext uri="{FF2B5EF4-FFF2-40B4-BE49-F238E27FC236}">
                      <a16:creationId xmlns:a16="http://schemas.microsoft.com/office/drawing/2014/main" id="{0D32962D-A5BB-CC41-5283-1F4ED26EF9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10116" y="3502361"/>
                  <a:ext cx="602457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Line 36">
              <a:extLst>
                <a:ext uri="{FF2B5EF4-FFF2-40B4-BE49-F238E27FC236}">
                  <a16:creationId xmlns:a16="http://schemas.microsoft.com/office/drawing/2014/main" id="{83BF7B8C-FC5A-D3D6-1998-A9E119D595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72028" y="3502361"/>
              <a:ext cx="4000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B38D37-0F3C-45E2-B22E-37EB366F94BA}"/>
                  </a:ext>
                </a:extLst>
              </p14:cNvPr>
              <p14:cNvContentPartPr/>
              <p14:nvPr/>
            </p14:nvContentPartPr>
            <p14:xfrm>
              <a:off x="4711930" y="4290590"/>
              <a:ext cx="243720" cy="4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B38D37-0F3C-45E2-B22E-37EB366F94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2930" y="4281590"/>
                <a:ext cx="261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608D1F-D1CA-4369-A217-44F768858FCA}"/>
                  </a:ext>
                </a:extLst>
              </p14:cNvPr>
              <p14:cNvContentPartPr/>
              <p14:nvPr/>
            </p14:nvContentPartPr>
            <p14:xfrm>
              <a:off x="4747570" y="4348190"/>
              <a:ext cx="165600" cy="26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608D1F-D1CA-4369-A217-44F768858F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38930" y="4339190"/>
                <a:ext cx="183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52F609-9A60-425A-A7CB-01DE362887C7}"/>
                  </a:ext>
                </a:extLst>
              </p14:cNvPr>
              <p14:cNvContentPartPr/>
              <p14:nvPr/>
            </p14:nvContentPartPr>
            <p14:xfrm>
              <a:off x="3752530" y="1408790"/>
              <a:ext cx="172440" cy="26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52F609-9A60-425A-A7CB-01DE362887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3890" y="1399665"/>
                <a:ext cx="190080" cy="44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4027" name="Ink 214026">
                <a:extLst>
                  <a:ext uri="{FF2B5EF4-FFF2-40B4-BE49-F238E27FC236}">
                    <a16:creationId xmlns:a16="http://schemas.microsoft.com/office/drawing/2014/main" id="{3A4F1596-A9E8-4ABC-94CA-E820F676D6B0}"/>
                  </a:ext>
                </a:extLst>
              </p14:cNvPr>
              <p14:cNvContentPartPr/>
              <p14:nvPr/>
            </p14:nvContentPartPr>
            <p14:xfrm>
              <a:off x="3517810" y="4448630"/>
              <a:ext cx="2399040" cy="602640"/>
            </p14:xfrm>
          </p:contentPart>
        </mc:Choice>
        <mc:Fallback>
          <p:pic>
            <p:nvPicPr>
              <p:cNvPr id="214027" name="Ink 214026">
                <a:extLst>
                  <a:ext uri="{FF2B5EF4-FFF2-40B4-BE49-F238E27FC236}">
                    <a16:creationId xmlns:a16="http://schemas.microsoft.com/office/drawing/2014/main" id="{3A4F1596-A9E8-4ABC-94CA-E820F676D6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09171" y="4439990"/>
                <a:ext cx="2416677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4041" name="Ink 214040">
                <a:extLst>
                  <a:ext uri="{FF2B5EF4-FFF2-40B4-BE49-F238E27FC236}">
                    <a16:creationId xmlns:a16="http://schemas.microsoft.com/office/drawing/2014/main" id="{2A0F98ED-9B5E-4822-AB1F-B91C2C917CE7}"/>
                  </a:ext>
                </a:extLst>
              </p14:cNvPr>
              <p14:cNvContentPartPr/>
              <p14:nvPr/>
            </p14:nvContentPartPr>
            <p14:xfrm>
              <a:off x="4729570" y="1211150"/>
              <a:ext cx="1746720" cy="1026360"/>
            </p14:xfrm>
          </p:contentPart>
        </mc:Choice>
        <mc:Fallback>
          <p:pic>
            <p:nvPicPr>
              <p:cNvPr id="214041" name="Ink 214040">
                <a:extLst>
                  <a:ext uri="{FF2B5EF4-FFF2-40B4-BE49-F238E27FC236}">
                    <a16:creationId xmlns:a16="http://schemas.microsoft.com/office/drawing/2014/main" id="{2A0F98ED-9B5E-4822-AB1F-B91C2C917C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20570" y="1202510"/>
                <a:ext cx="1764360" cy="104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4A4E3020-8D39-4F3B-98D1-E771DB3ABE54}"/>
                  </a:ext>
                </a:extLst>
              </p14:cNvPr>
              <p14:cNvContentPartPr/>
              <p14:nvPr/>
            </p14:nvContentPartPr>
            <p14:xfrm>
              <a:off x="874690" y="115310"/>
              <a:ext cx="8053200" cy="324684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4A4E3020-8D39-4F3B-98D1-E771DB3ABE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690" y="106669"/>
                <a:ext cx="8070840" cy="3264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FFEB7A2F-E944-475B-BBB7-6E8FF756C0F3}"/>
                  </a:ext>
                </a:extLst>
              </p14:cNvPr>
              <p14:cNvContentPartPr/>
              <p14:nvPr/>
            </p14:nvContentPartPr>
            <p14:xfrm>
              <a:off x="926530" y="4156310"/>
              <a:ext cx="514440" cy="1630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FFEB7A2F-E944-475B-BBB7-6E8FF756C0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7530" y="4147310"/>
                <a:ext cx="5320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CF08FA9-98F6-46D1-AD6B-C8F7021D0314}"/>
                  </a:ext>
                </a:extLst>
              </p14:cNvPr>
              <p14:cNvContentPartPr/>
              <p14:nvPr/>
            </p14:nvContentPartPr>
            <p14:xfrm>
              <a:off x="574090" y="4146590"/>
              <a:ext cx="274680" cy="1400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CF08FA9-98F6-46D1-AD6B-C8F7021D03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090" y="4137590"/>
                <a:ext cx="2923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359D454A-108B-49AE-ACB4-113D74A6D134}"/>
                  </a:ext>
                </a:extLst>
              </p14:cNvPr>
              <p14:cNvContentPartPr/>
              <p14:nvPr/>
            </p14:nvContentPartPr>
            <p14:xfrm>
              <a:off x="1006090" y="3839870"/>
              <a:ext cx="421200" cy="12852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359D454A-108B-49AE-ACB4-113D74A6D1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090" y="3830895"/>
                <a:ext cx="438840" cy="146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F6E2DF9-5355-402A-9516-5ADFA1ADBC7B}"/>
                  </a:ext>
                </a:extLst>
              </p14:cNvPr>
              <p14:cNvContentPartPr/>
              <p14:nvPr/>
            </p14:nvContentPartPr>
            <p14:xfrm>
              <a:off x="564370" y="3781190"/>
              <a:ext cx="361440" cy="14508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F6E2DF9-5355-402A-9516-5ADFA1ADBC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5370" y="3772212"/>
                <a:ext cx="379080" cy="162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A4AAFE40-CE24-43EB-B9BE-5810972E3506}"/>
                  </a:ext>
                </a:extLst>
              </p14:cNvPr>
              <p14:cNvContentPartPr/>
              <p14:nvPr/>
            </p14:nvContentPartPr>
            <p14:xfrm>
              <a:off x="290410" y="3987470"/>
              <a:ext cx="211680" cy="5904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A4AAFE40-CE24-43EB-B9BE-5810972E35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770" y="3978470"/>
                <a:ext cx="229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842F8DD-775F-42BD-8287-341CDF6EC914}"/>
                  </a:ext>
                </a:extLst>
              </p14:cNvPr>
              <p14:cNvContentPartPr/>
              <p14:nvPr/>
            </p14:nvContentPartPr>
            <p14:xfrm>
              <a:off x="1712770" y="3565910"/>
              <a:ext cx="2449080" cy="9594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842F8DD-775F-42BD-8287-341CDF6EC9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04130" y="3557270"/>
                <a:ext cx="2466720" cy="97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52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25" dirty="0"/>
              <a:t>Standardizing Process for a 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4"/>
                <a:ext cx="7886700" cy="2292875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428625" indent="-428625">
                  <a:lnSpc>
                    <a:spcPct val="150000"/>
                  </a:lnSpc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Any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normal distribution (with any mean and standard deviation) can be transformed into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standard normal distribution (Z) (Standardization)</a:t>
                </a:r>
              </a:p>
              <a:p>
                <a:pPr marL="428625" indent="-428625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Standardization is often used an alternative approach for computing normal probabilities.</a:t>
                </a:r>
              </a:p>
              <a:p>
                <a:pPr marL="428625" indent="-428625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Translate from any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on the original normal distribution to the corresponding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) on the standard normal distribution by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subtracting the mean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dividing by its standard deviation</a:t>
                </a:r>
                <a:r>
                  <a:rPr lang="en-US" sz="1200" dirty="0">
                    <a:latin typeface="Helvetica Light" panose="020B0403020202020204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≡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Helvetica Light" panose="020B0403020202020204"/>
                </a:endParaRPr>
              </a:p>
              <a:p>
                <a:pPr marL="428625" indent="-428625"/>
                <a:endParaRPr lang="en-US" sz="1200" dirty="0">
                  <a:latin typeface="Franklin Gothic Book" panose="020B0503020102020204" pitchFamily="34" charset="0"/>
                </a:endParaRPr>
              </a:p>
              <a:p>
                <a:pPr marL="428625" indent="-428625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08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2292875"/>
              </a:xfrm>
              <a:blipFill>
                <a:blip r:embed="rId2"/>
                <a:stretch>
                  <a:fillRect r="-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3">
            <a:extLst>
              <a:ext uri="{FF2B5EF4-FFF2-40B4-BE49-F238E27FC236}">
                <a16:creationId xmlns:a16="http://schemas.microsoft.com/office/drawing/2014/main" id="{458197B1-0ADB-66BE-ED91-9CED87472C62}"/>
              </a:ext>
            </a:extLst>
          </p:cNvPr>
          <p:cNvSpPr txBox="1">
            <a:spLocks noChangeArrowheads="1"/>
          </p:cNvSpPr>
          <p:nvPr/>
        </p:nvSpPr>
        <p:spPr>
          <a:xfrm>
            <a:off x="556459" y="3792526"/>
            <a:ext cx="7886700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>
                  <a:lumMod val="25000"/>
                </a:schemeClr>
              </a:buClr>
              <a:buSzPct val="85000"/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Wingdings" pitchFamily="2" charset="2"/>
              <a:buChar char="§"/>
              <a:defRPr sz="12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What does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Z-value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 tell us?</a:t>
            </a:r>
            <a:endParaRPr lang="en-US" sz="1200" dirty="0">
              <a:latin typeface="Franklin Gothic Book" panose="020B0503020102020204" pitchFamily="34" charset="0"/>
            </a:endParaRPr>
          </a:p>
          <a:p>
            <a:pPr marL="428625" indent="-428625">
              <a:buFont typeface="Arial" panose="020B0604020202020204" pitchFamily="34" charset="0"/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is distributed normally with mean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find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210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0969" name="Ink 210968">
                <a:extLst>
                  <a:ext uri="{FF2B5EF4-FFF2-40B4-BE49-F238E27FC236}">
                    <a16:creationId xmlns:a16="http://schemas.microsoft.com/office/drawing/2014/main" id="{A646CD3A-CA74-4C64-B4D9-366E7CF19D08}"/>
                  </a:ext>
                </a:extLst>
              </p14:cNvPr>
              <p14:cNvContentPartPr/>
              <p14:nvPr/>
            </p14:nvContentPartPr>
            <p14:xfrm>
              <a:off x="4952050" y="692390"/>
              <a:ext cx="139680" cy="92160"/>
            </p14:xfrm>
          </p:contentPart>
        </mc:Choice>
        <mc:Fallback>
          <p:pic>
            <p:nvPicPr>
              <p:cNvPr id="210969" name="Ink 210968">
                <a:extLst>
                  <a:ext uri="{FF2B5EF4-FFF2-40B4-BE49-F238E27FC236}">
                    <a16:creationId xmlns:a16="http://schemas.microsoft.com/office/drawing/2014/main" id="{A646CD3A-CA74-4C64-B4D9-366E7CF19D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43050" y="683750"/>
                <a:ext cx="157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0970" name="Ink 210969">
                <a:extLst>
                  <a:ext uri="{FF2B5EF4-FFF2-40B4-BE49-F238E27FC236}">
                    <a16:creationId xmlns:a16="http://schemas.microsoft.com/office/drawing/2014/main" id="{C7B96334-2C89-4F9C-B79F-C5354EC205BA}"/>
                  </a:ext>
                </a:extLst>
              </p14:cNvPr>
              <p14:cNvContentPartPr/>
              <p14:nvPr/>
            </p14:nvContentPartPr>
            <p14:xfrm>
              <a:off x="4774570" y="438230"/>
              <a:ext cx="527040" cy="213480"/>
            </p14:xfrm>
          </p:contentPart>
        </mc:Choice>
        <mc:Fallback>
          <p:pic>
            <p:nvPicPr>
              <p:cNvPr id="210970" name="Ink 210969">
                <a:extLst>
                  <a:ext uri="{FF2B5EF4-FFF2-40B4-BE49-F238E27FC236}">
                    <a16:creationId xmlns:a16="http://schemas.microsoft.com/office/drawing/2014/main" id="{C7B96334-2C89-4F9C-B79F-C5354EC205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5570" y="429590"/>
                <a:ext cx="5446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0971" name="Ink 210970">
                <a:extLst>
                  <a:ext uri="{FF2B5EF4-FFF2-40B4-BE49-F238E27FC236}">
                    <a16:creationId xmlns:a16="http://schemas.microsoft.com/office/drawing/2014/main" id="{C979EA8F-7BF4-4977-8151-7842D0792AB7}"/>
                  </a:ext>
                </a:extLst>
              </p14:cNvPr>
              <p14:cNvContentPartPr/>
              <p14:nvPr/>
            </p14:nvContentPartPr>
            <p14:xfrm>
              <a:off x="3978970" y="385310"/>
              <a:ext cx="567360" cy="281160"/>
            </p14:xfrm>
          </p:contentPart>
        </mc:Choice>
        <mc:Fallback>
          <p:pic>
            <p:nvPicPr>
              <p:cNvPr id="210971" name="Ink 210970">
                <a:extLst>
                  <a:ext uri="{FF2B5EF4-FFF2-40B4-BE49-F238E27FC236}">
                    <a16:creationId xmlns:a16="http://schemas.microsoft.com/office/drawing/2014/main" id="{C979EA8F-7BF4-4977-8151-7842D0792A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70330" y="376659"/>
                <a:ext cx="585000" cy="298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0972" name="Ink 210971">
                <a:extLst>
                  <a:ext uri="{FF2B5EF4-FFF2-40B4-BE49-F238E27FC236}">
                    <a16:creationId xmlns:a16="http://schemas.microsoft.com/office/drawing/2014/main" id="{B92F9C0D-4DEC-45E9-A9AD-7C8736967DDD}"/>
                  </a:ext>
                </a:extLst>
              </p14:cNvPr>
              <p14:cNvContentPartPr/>
              <p14:nvPr/>
            </p14:nvContentPartPr>
            <p14:xfrm>
              <a:off x="4172650" y="1668710"/>
              <a:ext cx="471240" cy="298080"/>
            </p14:xfrm>
          </p:contentPart>
        </mc:Choice>
        <mc:Fallback>
          <p:pic>
            <p:nvPicPr>
              <p:cNvPr id="210972" name="Ink 210971">
                <a:extLst>
                  <a:ext uri="{FF2B5EF4-FFF2-40B4-BE49-F238E27FC236}">
                    <a16:creationId xmlns:a16="http://schemas.microsoft.com/office/drawing/2014/main" id="{B92F9C0D-4DEC-45E9-A9AD-7C8736967DD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4010" y="1659699"/>
                <a:ext cx="488880" cy="315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0973" name="Ink 210972">
                <a:extLst>
                  <a:ext uri="{FF2B5EF4-FFF2-40B4-BE49-F238E27FC236}">
                    <a16:creationId xmlns:a16="http://schemas.microsoft.com/office/drawing/2014/main" id="{2F4F8709-1889-489B-8585-58C82F590C9A}"/>
                  </a:ext>
                </a:extLst>
              </p14:cNvPr>
              <p14:cNvContentPartPr/>
              <p14:nvPr/>
            </p14:nvContentPartPr>
            <p14:xfrm>
              <a:off x="4867450" y="1877510"/>
              <a:ext cx="84600" cy="10800"/>
            </p14:xfrm>
          </p:contentPart>
        </mc:Choice>
        <mc:Fallback>
          <p:pic>
            <p:nvPicPr>
              <p:cNvPr id="210973" name="Ink 210972">
                <a:extLst>
                  <a:ext uri="{FF2B5EF4-FFF2-40B4-BE49-F238E27FC236}">
                    <a16:creationId xmlns:a16="http://schemas.microsoft.com/office/drawing/2014/main" id="{2F4F8709-1889-489B-8585-58C82F590C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8450" y="1868870"/>
                <a:ext cx="1022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0974" name="Ink 210973">
                <a:extLst>
                  <a:ext uri="{FF2B5EF4-FFF2-40B4-BE49-F238E27FC236}">
                    <a16:creationId xmlns:a16="http://schemas.microsoft.com/office/drawing/2014/main" id="{D35599C3-6D07-430D-8861-AF833089633F}"/>
                  </a:ext>
                </a:extLst>
              </p14:cNvPr>
              <p14:cNvContentPartPr/>
              <p14:nvPr/>
            </p14:nvContentPartPr>
            <p14:xfrm>
              <a:off x="4825330" y="1835030"/>
              <a:ext cx="128880" cy="5040"/>
            </p14:xfrm>
          </p:contentPart>
        </mc:Choice>
        <mc:Fallback>
          <p:pic>
            <p:nvPicPr>
              <p:cNvPr id="210974" name="Ink 210973">
                <a:extLst>
                  <a:ext uri="{FF2B5EF4-FFF2-40B4-BE49-F238E27FC236}">
                    <a16:creationId xmlns:a16="http://schemas.microsoft.com/office/drawing/2014/main" id="{D35599C3-6D07-430D-8861-AF83308963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16330" y="1826030"/>
                <a:ext cx="1465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0992" name="Ink 210991">
                <a:extLst>
                  <a:ext uri="{FF2B5EF4-FFF2-40B4-BE49-F238E27FC236}">
                    <a16:creationId xmlns:a16="http://schemas.microsoft.com/office/drawing/2014/main" id="{55746534-31F2-431D-A71E-AD649F1CB1A3}"/>
                  </a:ext>
                </a:extLst>
              </p14:cNvPr>
              <p14:cNvContentPartPr/>
              <p14:nvPr/>
            </p14:nvContentPartPr>
            <p14:xfrm>
              <a:off x="6461170" y="1917470"/>
              <a:ext cx="145080" cy="131400"/>
            </p14:xfrm>
          </p:contentPart>
        </mc:Choice>
        <mc:Fallback>
          <p:pic>
            <p:nvPicPr>
              <p:cNvPr id="210992" name="Ink 210991">
                <a:extLst>
                  <a:ext uri="{FF2B5EF4-FFF2-40B4-BE49-F238E27FC236}">
                    <a16:creationId xmlns:a16="http://schemas.microsoft.com/office/drawing/2014/main" id="{55746534-31F2-431D-A71E-AD649F1CB1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52530" y="1908830"/>
                <a:ext cx="162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1009" name="Ink 211008">
                <a:extLst>
                  <a:ext uri="{FF2B5EF4-FFF2-40B4-BE49-F238E27FC236}">
                    <a16:creationId xmlns:a16="http://schemas.microsoft.com/office/drawing/2014/main" id="{579DE6AE-E8F3-4472-9C06-F519902CD8DE}"/>
                  </a:ext>
                </a:extLst>
              </p14:cNvPr>
              <p14:cNvContentPartPr/>
              <p14:nvPr/>
            </p14:nvContentPartPr>
            <p14:xfrm>
              <a:off x="2215330" y="2931230"/>
              <a:ext cx="1453320" cy="628560"/>
            </p14:xfrm>
          </p:contentPart>
        </mc:Choice>
        <mc:Fallback>
          <p:pic>
            <p:nvPicPr>
              <p:cNvPr id="211009" name="Ink 211008">
                <a:extLst>
                  <a:ext uri="{FF2B5EF4-FFF2-40B4-BE49-F238E27FC236}">
                    <a16:creationId xmlns:a16="http://schemas.microsoft.com/office/drawing/2014/main" id="{579DE6AE-E8F3-4472-9C06-F519902CD8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06690" y="2922590"/>
                <a:ext cx="147096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1013" name="Ink 211012">
                <a:extLst>
                  <a:ext uri="{FF2B5EF4-FFF2-40B4-BE49-F238E27FC236}">
                    <a16:creationId xmlns:a16="http://schemas.microsoft.com/office/drawing/2014/main" id="{375F9643-7408-471D-B6C0-6EBD7FAEC9E9}"/>
                  </a:ext>
                </a:extLst>
              </p14:cNvPr>
              <p14:cNvContentPartPr/>
              <p14:nvPr/>
            </p14:nvContentPartPr>
            <p14:xfrm>
              <a:off x="5139610" y="1538030"/>
              <a:ext cx="1239840" cy="540000"/>
            </p14:xfrm>
          </p:contentPart>
        </mc:Choice>
        <mc:Fallback>
          <p:pic>
            <p:nvPicPr>
              <p:cNvPr id="211013" name="Ink 211012">
                <a:extLst>
                  <a:ext uri="{FF2B5EF4-FFF2-40B4-BE49-F238E27FC236}">
                    <a16:creationId xmlns:a16="http://schemas.microsoft.com/office/drawing/2014/main" id="{375F9643-7408-471D-B6C0-6EBD7FAEC9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30610" y="1529030"/>
                <a:ext cx="12574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1053" name="Ink 211052">
                <a:extLst>
                  <a:ext uri="{FF2B5EF4-FFF2-40B4-BE49-F238E27FC236}">
                    <a16:creationId xmlns:a16="http://schemas.microsoft.com/office/drawing/2014/main" id="{B609932B-7164-4732-AB9D-EEDAF754302A}"/>
                  </a:ext>
                </a:extLst>
              </p14:cNvPr>
              <p14:cNvContentPartPr/>
              <p14:nvPr/>
            </p14:nvContentPartPr>
            <p14:xfrm>
              <a:off x="5362450" y="3057950"/>
              <a:ext cx="64080" cy="77760"/>
            </p14:xfrm>
          </p:contentPart>
        </mc:Choice>
        <mc:Fallback>
          <p:pic>
            <p:nvPicPr>
              <p:cNvPr id="211053" name="Ink 211052">
                <a:extLst>
                  <a:ext uri="{FF2B5EF4-FFF2-40B4-BE49-F238E27FC236}">
                    <a16:creationId xmlns:a16="http://schemas.microsoft.com/office/drawing/2014/main" id="{B609932B-7164-4732-AB9D-EEDAF75430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53450" y="3049310"/>
                <a:ext cx="81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1055" name="Ink 211054">
                <a:extLst>
                  <a:ext uri="{FF2B5EF4-FFF2-40B4-BE49-F238E27FC236}">
                    <a16:creationId xmlns:a16="http://schemas.microsoft.com/office/drawing/2014/main" id="{7A52AA85-0D49-43DE-AC55-B500D7DE4A4B}"/>
                  </a:ext>
                </a:extLst>
              </p14:cNvPr>
              <p14:cNvContentPartPr/>
              <p14:nvPr/>
            </p14:nvContentPartPr>
            <p14:xfrm>
              <a:off x="6486370" y="2917550"/>
              <a:ext cx="816480" cy="317520"/>
            </p14:xfrm>
          </p:contentPart>
        </mc:Choice>
        <mc:Fallback>
          <p:pic>
            <p:nvPicPr>
              <p:cNvPr id="211055" name="Ink 211054">
                <a:extLst>
                  <a:ext uri="{FF2B5EF4-FFF2-40B4-BE49-F238E27FC236}">
                    <a16:creationId xmlns:a16="http://schemas.microsoft.com/office/drawing/2014/main" id="{7A52AA85-0D49-43DE-AC55-B500D7DE4A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77370" y="2908910"/>
                <a:ext cx="8341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1057" name="Ink 211056">
                <a:extLst>
                  <a:ext uri="{FF2B5EF4-FFF2-40B4-BE49-F238E27FC236}">
                    <a16:creationId xmlns:a16="http://schemas.microsoft.com/office/drawing/2014/main" id="{306B5155-BD84-4B2B-B9A0-E62B5441D6C9}"/>
                  </a:ext>
                </a:extLst>
              </p14:cNvPr>
              <p14:cNvContentPartPr/>
              <p14:nvPr/>
            </p14:nvContentPartPr>
            <p14:xfrm>
              <a:off x="5832610" y="3102230"/>
              <a:ext cx="82440" cy="77400"/>
            </p14:xfrm>
          </p:contentPart>
        </mc:Choice>
        <mc:Fallback>
          <p:pic>
            <p:nvPicPr>
              <p:cNvPr id="211057" name="Ink 211056">
                <a:extLst>
                  <a:ext uri="{FF2B5EF4-FFF2-40B4-BE49-F238E27FC236}">
                    <a16:creationId xmlns:a16="http://schemas.microsoft.com/office/drawing/2014/main" id="{306B5155-BD84-4B2B-B9A0-E62B5441D6C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23970" y="3093230"/>
                <a:ext cx="1000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11117" name="Ink 211116">
                <a:extLst>
                  <a:ext uri="{FF2B5EF4-FFF2-40B4-BE49-F238E27FC236}">
                    <a16:creationId xmlns:a16="http://schemas.microsoft.com/office/drawing/2014/main" id="{A7A590BF-ACFF-43DA-B5D1-0509C24FBF8A}"/>
                  </a:ext>
                </a:extLst>
              </p14:cNvPr>
              <p14:cNvContentPartPr/>
              <p14:nvPr/>
            </p14:nvContentPartPr>
            <p14:xfrm>
              <a:off x="3295330" y="4350710"/>
              <a:ext cx="152640" cy="146520"/>
            </p14:xfrm>
          </p:contentPart>
        </mc:Choice>
        <mc:Fallback>
          <p:pic>
            <p:nvPicPr>
              <p:cNvPr id="211117" name="Ink 211116">
                <a:extLst>
                  <a:ext uri="{FF2B5EF4-FFF2-40B4-BE49-F238E27FC236}">
                    <a16:creationId xmlns:a16="http://schemas.microsoft.com/office/drawing/2014/main" id="{A7A590BF-ACFF-43DA-B5D1-0509C24FBF8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86351" y="4342070"/>
                <a:ext cx="170238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1146" name="Ink 211145">
                <a:extLst>
                  <a:ext uri="{FF2B5EF4-FFF2-40B4-BE49-F238E27FC236}">
                    <a16:creationId xmlns:a16="http://schemas.microsoft.com/office/drawing/2014/main" id="{BCE7E611-E700-4823-89F8-A75BC6A4BAD8}"/>
                  </a:ext>
                </a:extLst>
              </p14:cNvPr>
              <p14:cNvContentPartPr/>
              <p14:nvPr/>
            </p14:nvContentPartPr>
            <p14:xfrm>
              <a:off x="4899490" y="3337310"/>
              <a:ext cx="84600" cy="88200"/>
            </p14:xfrm>
          </p:contentPart>
        </mc:Choice>
        <mc:Fallback>
          <p:pic>
            <p:nvPicPr>
              <p:cNvPr id="211146" name="Ink 211145">
                <a:extLst>
                  <a:ext uri="{FF2B5EF4-FFF2-40B4-BE49-F238E27FC236}">
                    <a16:creationId xmlns:a16="http://schemas.microsoft.com/office/drawing/2014/main" id="{BCE7E611-E700-4823-89F8-A75BC6A4BA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90490" y="3328670"/>
                <a:ext cx="1022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1147" name="Ink 211146">
                <a:extLst>
                  <a:ext uri="{FF2B5EF4-FFF2-40B4-BE49-F238E27FC236}">
                    <a16:creationId xmlns:a16="http://schemas.microsoft.com/office/drawing/2014/main" id="{411F1F58-BCDF-496D-8758-4BEFA2AE3AE7}"/>
                  </a:ext>
                </a:extLst>
              </p14:cNvPr>
              <p14:cNvContentPartPr/>
              <p14:nvPr/>
            </p14:nvContentPartPr>
            <p14:xfrm>
              <a:off x="5438410" y="4109510"/>
              <a:ext cx="60840" cy="6840"/>
            </p14:xfrm>
          </p:contentPart>
        </mc:Choice>
        <mc:Fallback>
          <p:pic>
            <p:nvPicPr>
              <p:cNvPr id="211147" name="Ink 211146">
                <a:extLst>
                  <a:ext uri="{FF2B5EF4-FFF2-40B4-BE49-F238E27FC236}">
                    <a16:creationId xmlns:a16="http://schemas.microsoft.com/office/drawing/2014/main" id="{411F1F58-BCDF-496D-8758-4BEFA2AE3AE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29410" y="4100870"/>
                <a:ext cx="78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1148" name="Ink 211147">
                <a:extLst>
                  <a:ext uri="{FF2B5EF4-FFF2-40B4-BE49-F238E27FC236}">
                    <a16:creationId xmlns:a16="http://schemas.microsoft.com/office/drawing/2014/main" id="{E26B89BD-2C56-4DFA-ADF3-946DA1CBC679}"/>
                  </a:ext>
                </a:extLst>
              </p14:cNvPr>
              <p14:cNvContentPartPr/>
              <p14:nvPr/>
            </p14:nvContentPartPr>
            <p14:xfrm>
              <a:off x="5436970" y="4055510"/>
              <a:ext cx="100080" cy="8280"/>
            </p14:xfrm>
          </p:contentPart>
        </mc:Choice>
        <mc:Fallback>
          <p:pic>
            <p:nvPicPr>
              <p:cNvPr id="211148" name="Ink 211147">
                <a:extLst>
                  <a:ext uri="{FF2B5EF4-FFF2-40B4-BE49-F238E27FC236}">
                    <a16:creationId xmlns:a16="http://schemas.microsoft.com/office/drawing/2014/main" id="{E26B89BD-2C56-4DFA-ADF3-946DA1CBC6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27970" y="4046870"/>
                <a:ext cx="117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1158" name="Ink 211157">
                <a:extLst>
                  <a:ext uri="{FF2B5EF4-FFF2-40B4-BE49-F238E27FC236}">
                    <a16:creationId xmlns:a16="http://schemas.microsoft.com/office/drawing/2014/main" id="{820F30C8-F9FA-40E1-8DBD-D2C2E0DA9A44}"/>
                  </a:ext>
                </a:extLst>
              </p14:cNvPr>
              <p14:cNvContentPartPr/>
              <p14:nvPr/>
            </p14:nvContentPartPr>
            <p14:xfrm>
              <a:off x="6602290" y="4065950"/>
              <a:ext cx="248760" cy="252360"/>
            </p14:xfrm>
          </p:contentPart>
        </mc:Choice>
        <mc:Fallback>
          <p:pic>
            <p:nvPicPr>
              <p:cNvPr id="211158" name="Ink 211157">
                <a:extLst>
                  <a:ext uri="{FF2B5EF4-FFF2-40B4-BE49-F238E27FC236}">
                    <a16:creationId xmlns:a16="http://schemas.microsoft.com/office/drawing/2014/main" id="{820F30C8-F9FA-40E1-8DBD-D2C2E0DA9A4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93637" y="4056950"/>
                <a:ext cx="266426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11159" name="Ink 211158">
                <a:extLst>
                  <a:ext uri="{FF2B5EF4-FFF2-40B4-BE49-F238E27FC236}">
                    <a16:creationId xmlns:a16="http://schemas.microsoft.com/office/drawing/2014/main" id="{C9E0C4D7-56DF-40FA-9919-71E020D5F046}"/>
                  </a:ext>
                </a:extLst>
              </p14:cNvPr>
              <p14:cNvContentPartPr/>
              <p14:nvPr/>
            </p14:nvContentPartPr>
            <p14:xfrm>
              <a:off x="6315010" y="4102670"/>
              <a:ext cx="113040" cy="130680"/>
            </p14:xfrm>
          </p:contentPart>
        </mc:Choice>
        <mc:Fallback>
          <p:pic>
            <p:nvPicPr>
              <p:cNvPr id="211159" name="Ink 211158">
                <a:extLst>
                  <a:ext uri="{FF2B5EF4-FFF2-40B4-BE49-F238E27FC236}">
                    <a16:creationId xmlns:a16="http://schemas.microsoft.com/office/drawing/2014/main" id="{C9E0C4D7-56DF-40FA-9919-71E020D5F0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06370" y="4093670"/>
                <a:ext cx="1306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11160" name="Ink 211159">
                <a:extLst>
                  <a:ext uri="{FF2B5EF4-FFF2-40B4-BE49-F238E27FC236}">
                    <a16:creationId xmlns:a16="http://schemas.microsoft.com/office/drawing/2014/main" id="{76262C43-6BF5-4674-967D-9DB929D67B59}"/>
                  </a:ext>
                </a:extLst>
              </p14:cNvPr>
              <p14:cNvContentPartPr/>
              <p14:nvPr/>
            </p14:nvContentPartPr>
            <p14:xfrm>
              <a:off x="6074890" y="4010510"/>
              <a:ext cx="124200" cy="176760"/>
            </p14:xfrm>
          </p:contentPart>
        </mc:Choice>
        <mc:Fallback>
          <p:pic>
            <p:nvPicPr>
              <p:cNvPr id="211160" name="Ink 211159">
                <a:extLst>
                  <a:ext uri="{FF2B5EF4-FFF2-40B4-BE49-F238E27FC236}">
                    <a16:creationId xmlns:a16="http://schemas.microsoft.com/office/drawing/2014/main" id="{76262C43-6BF5-4674-967D-9DB929D67B5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65890" y="4001510"/>
                <a:ext cx="141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11161" name="Ink 211160">
                <a:extLst>
                  <a:ext uri="{FF2B5EF4-FFF2-40B4-BE49-F238E27FC236}">
                    <a16:creationId xmlns:a16="http://schemas.microsoft.com/office/drawing/2014/main" id="{E328F0DD-03B3-4FF0-BEB1-C9AFCA878641}"/>
                  </a:ext>
                </a:extLst>
              </p14:cNvPr>
              <p14:cNvContentPartPr/>
              <p14:nvPr/>
            </p14:nvContentPartPr>
            <p14:xfrm>
              <a:off x="5736850" y="3971630"/>
              <a:ext cx="236880" cy="237240"/>
            </p14:xfrm>
          </p:contentPart>
        </mc:Choice>
        <mc:Fallback>
          <p:pic>
            <p:nvPicPr>
              <p:cNvPr id="211161" name="Ink 211160">
                <a:extLst>
                  <a:ext uri="{FF2B5EF4-FFF2-40B4-BE49-F238E27FC236}">
                    <a16:creationId xmlns:a16="http://schemas.microsoft.com/office/drawing/2014/main" id="{E328F0DD-03B3-4FF0-BEB1-C9AFCA87864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28197" y="3962630"/>
                <a:ext cx="254547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11162" name="Ink 211161">
                <a:extLst>
                  <a:ext uri="{FF2B5EF4-FFF2-40B4-BE49-F238E27FC236}">
                    <a16:creationId xmlns:a16="http://schemas.microsoft.com/office/drawing/2014/main" id="{B9C57D5E-EA67-4994-807B-35F165FD4971}"/>
                  </a:ext>
                </a:extLst>
              </p14:cNvPr>
              <p14:cNvContentPartPr/>
              <p14:nvPr/>
            </p14:nvContentPartPr>
            <p14:xfrm>
              <a:off x="4341490" y="3240110"/>
              <a:ext cx="474480" cy="194040"/>
            </p14:xfrm>
          </p:contentPart>
        </mc:Choice>
        <mc:Fallback>
          <p:pic>
            <p:nvPicPr>
              <p:cNvPr id="211162" name="Ink 211161">
                <a:extLst>
                  <a:ext uri="{FF2B5EF4-FFF2-40B4-BE49-F238E27FC236}">
                    <a16:creationId xmlns:a16="http://schemas.microsoft.com/office/drawing/2014/main" id="{B9C57D5E-EA67-4994-807B-35F165FD497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32490" y="3231470"/>
                <a:ext cx="4921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11188" name="Ink 211187">
                <a:extLst>
                  <a:ext uri="{FF2B5EF4-FFF2-40B4-BE49-F238E27FC236}">
                    <a16:creationId xmlns:a16="http://schemas.microsoft.com/office/drawing/2014/main" id="{A5AFAB77-66DD-43CA-8D25-E1543C03FC44}"/>
                  </a:ext>
                </a:extLst>
              </p14:cNvPr>
              <p14:cNvContentPartPr/>
              <p14:nvPr/>
            </p14:nvContentPartPr>
            <p14:xfrm>
              <a:off x="4054930" y="3470870"/>
              <a:ext cx="1077120" cy="996120"/>
            </p14:xfrm>
          </p:contentPart>
        </mc:Choice>
        <mc:Fallback>
          <p:pic>
            <p:nvPicPr>
              <p:cNvPr id="211188" name="Ink 211187">
                <a:extLst>
                  <a:ext uri="{FF2B5EF4-FFF2-40B4-BE49-F238E27FC236}">
                    <a16:creationId xmlns:a16="http://schemas.microsoft.com/office/drawing/2014/main" id="{A5AFAB77-66DD-43CA-8D25-E1543C03FC4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45930" y="3461870"/>
                <a:ext cx="109476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11193" name="Ink 211192">
                <a:extLst>
                  <a:ext uri="{FF2B5EF4-FFF2-40B4-BE49-F238E27FC236}">
                    <a16:creationId xmlns:a16="http://schemas.microsoft.com/office/drawing/2014/main" id="{502ABC49-D164-40B7-B5B9-7A18B76431E5}"/>
                  </a:ext>
                </a:extLst>
              </p14:cNvPr>
              <p14:cNvContentPartPr/>
              <p14:nvPr/>
            </p14:nvContentPartPr>
            <p14:xfrm>
              <a:off x="1100050" y="3751670"/>
              <a:ext cx="1450080" cy="388440"/>
            </p14:xfrm>
          </p:contentPart>
        </mc:Choice>
        <mc:Fallback>
          <p:pic>
            <p:nvPicPr>
              <p:cNvPr id="211193" name="Ink 211192">
                <a:extLst>
                  <a:ext uri="{FF2B5EF4-FFF2-40B4-BE49-F238E27FC236}">
                    <a16:creationId xmlns:a16="http://schemas.microsoft.com/office/drawing/2014/main" id="{502ABC49-D164-40B7-B5B9-7A18B76431E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91410" y="3743022"/>
                <a:ext cx="1467720" cy="406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11194" name="Ink 211193">
                <a:extLst>
                  <a:ext uri="{FF2B5EF4-FFF2-40B4-BE49-F238E27FC236}">
                    <a16:creationId xmlns:a16="http://schemas.microsoft.com/office/drawing/2014/main" id="{6A2F287F-ED06-44A7-A09E-770934461FE6}"/>
                  </a:ext>
                </a:extLst>
              </p14:cNvPr>
              <p14:cNvContentPartPr/>
              <p14:nvPr/>
            </p14:nvContentPartPr>
            <p14:xfrm>
              <a:off x="5860330" y="4360790"/>
              <a:ext cx="887760" cy="134640"/>
            </p14:xfrm>
          </p:contentPart>
        </mc:Choice>
        <mc:Fallback>
          <p:pic>
            <p:nvPicPr>
              <p:cNvPr id="211194" name="Ink 211193">
                <a:extLst>
                  <a:ext uri="{FF2B5EF4-FFF2-40B4-BE49-F238E27FC236}">
                    <a16:creationId xmlns:a16="http://schemas.microsoft.com/office/drawing/2014/main" id="{6A2F287F-ED06-44A7-A09E-770934461FE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851690" y="4352150"/>
                <a:ext cx="9054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11202" name="Ink 211201">
                <a:extLst>
                  <a:ext uri="{FF2B5EF4-FFF2-40B4-BE49-F238E27FC236}">
                    <a16:creationId xmlns:a16="http://schemas.microsoft.com/office/drawing/2014/main" id="{688EA83A-284F-41C5-BF83-745CD0134C42}"/>
                  </a:ext>
                </a:extLst>
              </p14:cNvPr>
              <p14:cNvContentPartPr/>
              <p14:nvPr/>
            </p14:nvContentPartPr>
            <p14:xfrm>
              <a:off x="837970" y="1520030"/>
              <a:ext cx="2379600" cy="1320480"/>
            </p14:xfrm>
          </p:contentPart>
        </mc:Choice>
        <mc:Fallback>
          <p:pic>
            <p:nvPicPr>
              <p:cNvPr id="211202" name="Ink 211201">
                <a:extLst>
                  <a:ext uri="{FF2B5EF4-FFF2-40B4-BE49-F238E27FC236}">
                    <a16:creationId xmlns:a16="http://schemas.microsoft.com/office/drawing/2014/main" id="{688EA83A-284F-41C5-BF83-745CD0134C4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9329" y="1511392"/>
                <a:ext cx="2397243" cy="1338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11205" name="Ink 211204">
                <a:extLst>
                  <a:ext uri="{FF2B5EF4-FFF2-40B4-BE49-F238E27FC236}">
                    <a16:creationId xmlns:a16="http://schemas.microsoft.com/office/drawing/2014/main" id="{877CAEA1-6852-411D-8DD4-B23C7F01D642}"/>
                  </a:ext>
                </a:extLst>
              </p14:cNvPr>
              <p14:cNvContentPartPr/>
              <p14:nvPr/>
            </p14:nvContentPartPr>
            <p14:xfrm>
              <a:off x="2878090" y="3648710"/>
              <a:ext cx="1028160" cy="617760"/>
            </p14:xfrm>
          </p:contentPart>
        </mc:Choice>
        <mc:Fallback>
          <p:pic>
            <p:nvPicPr>
              <p:cNvPr id="211205" name="Ink 211204">
                <a:extLst>
                  <a:ext uri="{FF2B5EF4-FFF2-40B4-BE49-F238E27FC236}">
                    <a16:creationId xmlns:a16="http://schemas.microsoft.com/office/drawing/2014/main" id="{877CAEA1-6852-411D-8DD4-B23C7F01D64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69090" y="3640070"/>
                <a:ext cx="104580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11209" name="Ink 211208">
                <a:extLst>
                  <a:ext uri="{FF2B5EF4-FFF2-40B4-BE49-F238E27FC236}">
                    <a16:creationId xmlns:a16="http://schemas.microsoft.com/office/drawing/2014/main" id="{F74A6A3C-5A6A-4CC0-A2B2-4725CE19E624}"/>
                  </a:ext>
                </a:extLst>
              </p14:cNvPr>
              <p14:cNvContentPartPr/>
              <p14:nvPr/>
            </p14:nvContentPartPr>
            <p14:xfrm>
              <a:off x="4522930" y="2117990"/>
              <a:ext cx="1749600" cy="896400"/>
            </p14:xfrm>
          </p:contentPart>
        </mc:Choice>
        <mc:Fallback>
          <p:pic>
            <p:nvPicPr>
              <p:cNvPr id="211209" name="Ink 211208">
                <a:extLst>
                  <a:ext uri="{FF2B5EF4-FFF2-40B4-BE49-F238E27FC236}">
                    <a16:creationId xmlns:a16="http://schemas.microsoft.com/office/drawing/2014/main" id="{F74A6A3C-5A6A-4CC0-A2B2-4725CE19E62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514290" y="2109347"/>
                <a:ext cx="1767240" cy="91404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is distributed normally with mean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200−100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This says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two standard deviations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increments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units) above the mean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  <a:endParaRPr 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10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882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4CB88CA-247F-6B86-4F68-A077B27AC6B7}"/>
              </a:ext>
            </a:extLst>
          </p:cNvPr>
          <p:cNvGrpSpPr/>
          <p:nvPr/>
        </p:nvGrpSpPr>
        <p:grpSpPr>
          <a:xfrm>
            <a:off x="2489719" y="2506632"/>
            <a:ext cx="3698990" cy="1332461"/>
            <a:chOff x="2400300" y="1285431"/>
            <a:chExt cx="5443538" cy="210442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7D37C8-A90B-7598-F006-88CEB96DC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285432"/>
              <a:ext cx="1682354" cy="1260872"/>
            </a:xfrm>
            <a:custGeom>
              <a:avLst/>
              <a:gdLst/>
              <a:ahLst/>
              <a:cxnLst>
                <a:cxn ang="0">
                  <a:pos x="0" y="720"/>
                </a:cxn>
                <a:cxn ang="0">
                  <a:pos x="95" y="712"/>
                </a:cxn>
                <a:cxn ang="0">
                  <a:pos x="142" y="704"/>
                </a:cxn>
                <a:cxn ang="0">
                  <a:pos x="189" y="691"/>
                </a:cxn>
                <a:cxn ang="0">
                  <a:pos x="237" y="675"/>
                </a:cxn>
                <a:cxn ang="0">
                  <a:pos x="284" y="653"/>
                </a:cxn>
                <a:cxn ang="0">
                  <a:pos x="331" y="623"/>
                </a:cxn>
                <a:cxn ang="0">
                  <a:pos x="426" y="540"/>
                </a:cxn>
                <a:cxn ang="0">
                  <a:pos x="521" y="422"/>
                </a:cxn>
                <a:cxn ang="0">
                  <a:pos x="616" y="281"/>
                </a:cxn>
                <a:cxn ang="0">
                  <a:pos x="663" y="209"/>
                </a:cxn>
                <a:cxn ang="0">
                  <a:pos x="710" y="142"/>
                </a:cxn>
                <a:cxn ang="0">
                  <a:pos x="757" y="83"/>
                </a:cxn>
                <a:cxn ang="0">
                  <a:pos x="805" y="38"/>
                </a:cxn>
                <a:cxn ang="0">
                  <a:pos x="852" y="9"/>
                </a:cxn>
                <a:cxn ang="0">
                  <a:pos x="900" y="0"/>
                </a:cxn>
              </a:cxnLst>
              <a:rect l="0" t="0" r="r" b="b"/>
              <a:pathLst>
                <a:path w="901" h="721">
                  <a:moveTo>
                    <a:pt x="0" y="720"/>
                  </a:moveTo>
                  <a:lnTo>
                    <a:pt x="95" y="712"/>
                  </a:lnTo>
                  <a:lnTo>
                    <a:pt x="142" y="704"/>
                  </a:lnTo>
                  <a:lnTo>
                    <a:pt x="189" y="691"/>
                  </a:lnTo>
                  <a:lnTo>
                    <a:pt x="237" y="675"/>
                  </a:lnTo>
                  <a:lnTo>
                    <a:pt x="284" y="653"/>
                  </a:lnTo>
                  <a:lnTo>
                    <a:pt x="331" y="623"/>
                  </a:lnTo>
                  <a:lnTo>
                    <a:pt x="426" y="540"/>
                  </a:lnTo>
                  <a:lnTo>
                    <a:pt x="521" y="422"/>
                  </a:lnTo>
                  <a:lnTo>
                    <a:pt x="616" y="281"/>
                  </a:lnTo>
                  <a:lnTo>
                    <a:pt x="663" y="209"/>
                  </a:lnTo>
                  <a:lnTo>
                    <a:pt x="710" y="142"/>
                  </a:lnTo>
                  <a:lnTo>
                    <a:pt x="757" y="83"/>
                  </a:lnTo>
                  <a:lnTo>
                    <a:pt x="805" y="38"/>
                  </a:lnTo>
                  <a:lnTo>
                    <a:pt x="852" y="9"/>
                  </a:lnTo>
                  <a:lnTo>
                    <a:pt x="90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" name="Line 4">
              <a:extLst>
                <a:ext uri="{FF2B5EF4-FFF2-40B4-BE49-F238E27FC236}">
                  <a16:creationId xmlns:a16="http://schemas.microsoft.com/office/drawing/2014/main" id="{E744C7D4-462F-28AF-0CD8-5FE7D8F88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635475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D57C2807-8326-B231-EE5D-99A5FD518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727153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EF4141E8-DC99-23B7-E48F-3BA69FED1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817641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2E87DBB0-70F6-F695-5530-7F522B9250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909319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D6EC537B-7822-6047-9B80-2247A990C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1999806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F33B5BBC-6252-CDBC-3C34-C250D18C4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091485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1BD398C8-99CB-1B97-DC08-460A8EE8C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181972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A72EEE11-F582-319B-4D03-1F114D511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273650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DC8C1B03-6DF7-0CED-00EE-80591AA5E4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364137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4730CB97-BC2F-C48B-ACFC-119C2FC3B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0623" y="2454625"/>
              <a:ext cx="1190" cy="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25C96D45-6512-F90D-E6A0-9F8BAB6D8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Line 15">
              <a:extLst>
                <a:ext uri="{FF2B5EF4-FFF2-40B4-BE49-F238E27FC236}">
                  <a16:creationId xmlns:a16="http://schemas.microsoft.com/office/drawing/2014/main" id="{52BDE58A-CA3C-75CF-3586-A5AB9C06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8972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1B5DB859-BC64-05B0-DB7F-FE383C9B9B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2754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3E39B379-D3E8-ADA5-40D9-165EF1E9E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7725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FEFB1555-7C93-AF9C-708D-27FE03421F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2697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Line 19">
              <a:extLst>
                <a:ext uri="{FF2B5EF4-FFF2-40B4-BE49-F238E27FC236}">
                  <a16:creationId xmlns:a16="http://schemas.microsoft.com/office/drawing/2014/main" id="{2D65CBCD-C762-857C-78E4-C7D0985F52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7669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E91378F3-01C5-A357-6086-B0C42F449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641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1" name="Line 21">
              <a:extLst>
                <a:ext uri="{FF2B5EF4-FFF2-40B4-BE49-F238E27FC236}">
                  <a16:creationId xmlns:a16="http://schemas.microsoft.com/office/drawing/2014/main" id="{A1EF2AA3-2934-C3B1-B3E3-14B758DEF6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7613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Line 22">
              <a:extLst>
                <a:ext uri="{FF2B5EF4-FFF2-40B4-BE49-F238E27FC236}">
                  <a16:creationId xmlns:a16="http://schemas.microsoft.com/office/drawing/2014/main" id="{3C18E3E8-8E41-224D-2565-8F4EAF808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1394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103C93D9-532E-3D16-96D3-1ECB978972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6366" y="2551066"/>
              <a:ext cx="0" cy="1190"/>
            </a:xfrm>
            <a:prstGeom prst="line">
              <a:avLst/>
            </a:prstGeom>
            <a:noFill/>
            <a:ln w="127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EA7F210A-0ACA-4BE6-6D08-F34D68280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6088" y="2022428"/>
              <a:ext cx="69056" cy="138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DBD5F9BC-0274-8C77-3741-FC385873C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612" y="2528444"/>
              <a:ext cx="138113" cy="690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Rectangle 26">
              <a:extLst>
                <a:ext uri="{FF2B5EF4-FFF2-40B4-BE49-F238E27FC236}">
                  <a16:creationId xmlns:a16="http://schemas.microsoft.com/office/drawing/2014/main" id="{60B4EC10-0D04-56CE-121D-726B0CE6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2999931"/>
              <a:ext cx="285750" cy="347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FF3300"/>
                  </a:solidFill>
                  <a:latin typeface="Arial" pitchFamily="34" charset="0"/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7">
                  <a:extLst>
                    <a:ext uri="{FF2B5EF4-FFF2-40B4-BE49-F238E27FC236}">
                      <a16:creationId xmlns:a16="http://schemas.microsoft.com/office/drawing/2014/main" id="{EF4DB09C-13ED-B1EC-175F-775CED4DB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3474" y="2623181"/>
                  <a:ext cx="685799" cy="32507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5" tIns="33338" rIns="67865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en-US" sz="900" b="1" dirty="0">
                    <a:solidFill>
                      <a:srgbClr val="1C1C1C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27" name="Rectangle 27">
                  <a:extLst>
                    <a:ext uri="{FF2B5EF4-FFF2-40B4-BE49-F238E27FC236}">
                      <a16:creationId xmlns:a16="http://schemas.microsoft.com/office/drawing/2014/main" id="{EF4DB09C-13ED-B1EC-175F-775CED4DB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3474" y="2623181"/>
                  <a:ext cx="685799" cy="3250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46457FCE-3B33-F8FD-21B8-32A7B4CC7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886" y="2999931"/>
              <a:ext cx="644960" cy="3250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67865" tIns="33338" rIns="67865" bIns="33338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sz="900" b="1" dirty="0">
                  <a:solidFill>
                    <a:srgbClr val="FF3300"/>
                  </a:solidFill>
                  <a:latin typeface="Arial" pitchFamily="34" charset="0"/>
                </a:rPr>
                <a:t>2.0</a:t>
              </a: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F0083FB5-21C8-E0F6-509C-248E3A9C0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50" y="1285432"/>
              <a:ext cx="1576388" cy="1260872"/>
            </a:xfrm>
            <a:custGeom>
              <a:avLst/>
              <a:gdLst/>
              <a:ahLst/>
              <a:cxnLst>
                <a:cxn ang="0">
                  <a:pos x="900" y="720"/>
                </a:cxn>
                <a:cxn ang="0">
                  <a:pos x="805" y="712"/>
                </a:cxn>
                <a:cxn ang="0">
                  <a:pos x="758" y="704"/>
                </a:cxn>
                <a:cxn ang="0">
                  <a:pos x="711" y="691"/>
                </a:cxn>
                <a:cxn ang="0">
                  <a:pos x="663" y="675"/>
                </a:cxn>
                <a:cxn ang="0">
                  <a:pos x="615" y="653"/>
                </a:cxn>
                <a:cxn ang="0">
                  <a:pos x="568" y="623"/>
                </a:cxn>
                <a:cxn ang="0">
                  <a:pos x="473" y="540"/>
                </a:cxn>
                <a:cxn ang="0">
                  <a:pos x="378" y="422"/>
                </a:cxn>
                <a:cxn ang="0">
                  <a:pos x="284" y="281"/>
                </a:cxn>
                <a:cxn ang="0">
                  <a:pos x="236" y="209"/>
                </a:cxn>
                <a:cxn ang="0">
                  <a:pos x="189" y="142"/>
                </a:cxn>
                <a:cxn ang="0">
                  <a:pos x="142" y="83"/>
                </a:cxn>
                <a:cxn ang="0">
                  <a:pos x="94" y="38"/>
                </a:cxn>
                <a:cxn ang="0">
                  <a:pos x="47" y="9"/>
                </a:cxn>
                <a:cxn ang="0">
                  <a:pos x="0" y="0"/>
                </a:cxn>
              </a:cxnLst>
              <a:rect l="0" t="0" r="r" b="b"/>
              <a:pathLst>
                <a:path w="901" h="721">
                  <a:moveTo>
                    <a:pt x="900" y="720"/>
                  </a:moveTo>
                  <a:lnTo>
                    <a:pt x="805" y="712"/>
                  </a:lnTo>
                  <a:lnTo>
                    <a:pt x="758" y="704"/>
                  </a:lnTo>
                  <a:lnTo>
                    <a:pt x="711" y="691"/>
                  </a:lnTo>
                  <a:lnTo>
                    <a:pt x="663" y="675"/>
                  </a:lnTo>
                  <a:lnTo>
                    <a:pt x="615" y="653"/>
                  </a:lnTo>
                  <a:lnTo>
                    <a:pt x="568" y="623"/>
                  </a:lnTo>
                  <a:lnTo>
                    <a:pt x="473" y="540"/>
                  </a:lnTo>
                  <a:lnTo>
                    <a:pt x="378" y="422"/>
                  </a:lnTo>
                  <a:lnTo>
                    <a:pt x="284" y="281"/>
                  </a:lnTo>
                  <a:lnTo>
                    <a:pt x="236" y="209"/>
                  </a:lnTo>
                  <a:lnTo>
                    <a:pt x="189" y="142"/>
                  </a:lnTo>
                  <a:lnTo>
                    <a:pt x="142" y="83"/>
                  </a:lnTo>
                  <a:lnTo>
                    <a:pt x="94" y="38"/>
                  </a:lnTo>
                  <a:lnTo>
                    <a:pt x="47" y="9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Line 30">
              <a:extLst>
                <a:ext uri="{FF2B5EF4-FFF2-40B4-BE49-F238E27FC236}">
                  <a16:creationId xmlns:a16="http://schemas.microsoft.com/office/drawing/2014/main" id="{0E8CA88B-FF09-82F8-81AF-AE6347401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300" y="2599881"/>
              <a:ext cx="3429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Rectangle 31">
              <a:extLst>
                <a:ext uri="{FF2B5EF4-FFF2-40B4-BE49-F238E27FC236}">
                  <a16:creationId xmlns:a16="http://schemas.microsoft.com/office/drawing/2014/main" id="{9FC306E5-8DF1-6298-61BE-3A693F7BB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650" y="2999931"/>
              <a:ext cx="359569" cy="347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5000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FF3300"/>
                  </a:solidFill>
                  <a:latin typeface="Arial" pitchFamily="34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2">
                  <a:extLst>
                    <a:ext uri="{FF2B5EF4-FFF2-40B4-BE49-F238E27FC236}">
                      <a16:creationId xmlns:a16="http://schemas.microsoft.com/office/drawing/2014/main" id="{AE0BFCA5-5839-5CF0-9A9B-5013B62D12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7748" y="2657030"/>
                  <a:ext cx="742949" cy="325074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lIns="67865" tIns="33338" rIns="67865" bIns="33338">
                  <a:spAutoFit/>
                </a:bodyPr>
                <a:lstStyle/>
                <a:p>
                  <a:pPr>
                    <a:spcBef>
                      <a:spcPct val="50000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200</m:t>
                        </m:r>
                      </m:oMath>
                    </m:oMathPara>
                  </a14:m>
                  <a:endParaRPr lang="en-US" sz="900" b="1" dirty="0">
                    <a:solidFill>
                      <a:srgbClr val="1C1C1C"/>
                    </a:solidFill>
                    <a:latin typeface="Arial" pitchFamily="34" charset="0"/>
                  </a:endParaRPr>
                </a:p>
              </p:txBody>
            </p:sp>
          </mc:Choice>
          <mc:Fallback xmlns="">
            <p:sp>
              <p:nvSpPr>
                <p:cNvPr id="32" name="Rectangle 32">
                  <a:extLst>
                    <a:ext uri="{FF2B5EF4-FFF2-40B4-BE49-F238E27FC236}">
                      <a16:creationId xmlns:a16="http://schemas.microsoft.com/office/drawing/2014/main" id="{AE0BFCA5-5839-5CF0-9A9B-5013B62D12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7748" y="2657030"/>
                  <a:ext cx="742949" cy="3250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3374955F-B570-C1EA-ED4C-2A47AD47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2657030"/>
              <a:ext cx="328572" cy="3476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900" b="1">
                  <a:solidFill>
                    <a:srgbClr val="1C1C1C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4" name="Line 35">
              <a:extLst>
                <a:ext uri="{FF2B5EF4-FFF2-40B4-BE49-F238E27FC236}">
                  <a16:creationId xmlns:a16="http://schemas.microsoft.com/office/drawing/2014/main" id="{CD39C885-D50A-7E5D-4261-2169159749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1950" y="1285431"/>
              <a:ext cx="0" cy="1314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Line 36">
              <a:extLst>
                <a:ext uri="{FF2B5EF4-FFF2-40B4-BE49-F238E27FC236}">
                  <a16:creationId xmlns:a16="http://schemas.microsoft.com/office/drawing/2014/main" id="{13B84DD2-ACB3-B4F5-2C64-D07E775D2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3500" y="2371281"/>
              <a:ext cx="0" cy="228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9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6" name="Text Box 39">
              <a:extLst>
                <a:ext uri="{FF2B5EF4-FFF2-40B4-BE49-F238E27FC236}">
                  <a16:creationId xmlns:a16="http://schemas.microsoft.com/office/drawing/2014/main" id="{C5794904-1029-A5C4-38C0-CD835C2B3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50" y="2632028"/>
              <a:ext cx="1728788" cy="389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(</a:t>
              </a:r>
              <a:r>
                <a:rPr lang="el-GR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μ</a:t>
              </a:r>
              <a:r>
                <a:rPr lang="en-US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 = 100, </a:t>
              </a:r>
              <a:r>
                <a:rPr lang="el-GR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σ</a:t>
              </a:r>
              <a:r>
                <a:rPr lang="en-US" sz="900" dirty="0">
                  <a:solidFill>
                    <a:srgbClr val="1C1C1C"/>
                  </a:solidFill>
                  <a:latin typeface="Arial" pitchFamily="34" charset="0"/>
                  <a:sym typeface="Arial" pitchFamily="34" charset="0"/>
                </a:rPr>
                <a:t> = 50)</a:t>
              </a: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4177BAF6-497C-5AD6-3A5A-42B80D31B1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5050" y="2999931"/>
              <a:ext cx="1314450" cy="389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(</a:t>
              </a:r>
              <a:r>
                <a:rPr lang="el-GR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μ</a:t>
              </a: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 = 0, </a:t>
              </a:r>
              <a:r>
                <a:rPr lang="el-GR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σ</a:t>
              </a:r>
              <a:r>
                <a:rPr lang="en-US" sz="900" dirty="0">
                  <a:solidFill>
                    <a:srgbClr val="FF0000"/>
                  </a:solidFill>
                  <a:latin typeface="Arial" pitchFamily="34" charset="0"/>
                  <a:sym typeface="Arial" pitchFamily="34" charset="0"/>
                </a:rPr>
                <a:t> = 1)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4">
                <a:extLst>
                  <a:ext uri="{FF2B5EF4-FFF2-40B4-BE49-F238E27FC236}">
                    <a16:creationId xmlns:a16="http://schemas.microsoft.com/office/drawing/2014/main" id="{A33C68A4-2866-48DD-F4C5-D5B0C2E2B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650" y="3954645"/>
                <a:ext cx="7740492" cy="991810"/>
              </a:xfrm>
              <a:prstGeom prst="rect">
                <a:avLst/>
              </a:prstGeom>
              <a:solidFill>
                <a:srgbClr val="E5F5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Remark: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latin typeface="Helvetica Light"/>
                  </a:rPr>
                  <a:t>Converting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200" dirty="0">
                    <a:latin typeface="Helvetica Light"/>
                  </a:rPr>
                  <a:t> does not change the probabilities</a:t>
                </a:r>
                <a:r>
                  <a:rPr lang="en-US" sz="1200" dirty="0">
                    <a:solidFill>
                      <a:srgbClr val="1C1C1C"/>
                    </a:solidFill>
                    <a:latin typeface="Helvetica Light"/>
                  </a:rPr>
                  <a:t>.</a:t>
                </a:r>
              </a:p>
              <a:p>
                <a:pPr algn="just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i="1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3A7A3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3A7A3A"/>
                  </a:solidFill>
                </a:endParaRPr>
              </a:p>
            </p:txBody>
          </p:sp>
        </mc:Choice>
        <mc:Fallback xmlns="">
          <p:sp>
            <p:nvSpPr>
              <p:cNvPr id="38" name="Text Box 34">
                <a:extLst>
                  <a:ext uri="{FF2B5EF4-FFF2-40B4-BE49-F238E27FC236}">
                    <a16:creationId xmlns:a16="http://schemas.microsoft.com/office/drawing/2014/main" id="{A33C68A4-2866-48DD-F4C5-D5B0C2E2B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3954645"/>
                <a:ext cx="7740492" cy="991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772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3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Normal Probabilities in R</a:t>
            </a:r>
            <a:endParaRPr lang="en-GB" dirty="0"/>
          </a:p>
        </p:txBody>
      </p:sp>
      <p:grpSp>
        <p:nvGrpSpPr>
          <p:cNvPr id="2" name="Group 20"/>
          <p:cNvGrpSpPr/>
          <p:nvPr/>
        </p:nvGrpSpPr>
        <p:grpSpPr>
          <a:xfrm>
            <a:off x="1303925" y="1503984"/>
            <a:ext cx="5065487" cy="2042456"/>
            <a:chOff x="-40172" y="3617154"/>
            <a:chExt cx="6753983" cy="2723275"/>
          </a:xfrm>
        </p:grpSpPr>
        <p:sp>
          <p:nvSpPr>
            <p:cNvPr id="23" name="Freeform 2"/>
            <p:cNvSpPr>
              <a:spLocks/>
            </p:cNvSpPr>
            <p:nvPr/>
          </p:nvSpPr>
          <p:spPr bwMode="auto">
            <a:xfrm>
              <a:off x="3040336" y="4510600"/>
              <a:ext cx="1085850" cy="946150"/>
            </a:xfrm>
            <a:custGeom>
              <a:avLst/>
              <a:gdLst/>
              <a:ahLst/>
              <a:cxnLst>
                <a:cxn ang="0">
                  <a:pos x="684" y="596"/>
                </a:cxn>
                <a:cxn ang="0">
                  <a:pos x="684" y="0"/>
                </a:cxn>
                <a:cxn ang="0">
                  <a:pos x="651" y="60"/>
                </a:cxn>
                <a:cxn ang="0">
                  <a:pos x="613" y="120"/>
                </a:cxn>
                <a:cxn ang="0">
                  <a:pos x="573" y="185"/>
                </a:cxn>
                <a:cxn ang="0">
                  <a:pos x="547" y="227"/>
                </a:cxn>
                <a:cxn ang="0">
                  <a:pos x="499" y="293"/>
                </a:cxn>
                <a:cxn ang="0">
                  <a:pos x="390" y="410"/>
                </a:cxn>
                <a:cxn ang="0">
                  <a:pos x="346" y="444"/>
                </a:cxn>
                <a:cxn ang="0">
                  <a:pos x="225" y="507"/>
                </a:cxn>
                <a:cxn ang="0">
                  <a:pos x="159" y="528"/>
                </a:cxn>
                <a:cxn ang="0">
                  <a:pos x="87" y="542"/>
                </a:cxn>
                <a:cxn ang="0">
                  <a:pos x="0" y="548"/>
                </a:cxn>
                <a:cxn ang="0">
                  <a:pos x="0" y="596"/>
                </a:cxn>
                <a:cxn ang="0">
                  <a:pos x="684" y="596"/>
                </a:cxn>
              </a:cxnLst>
              <a:rect l="0" t="0" r="r" b="b"/>
              <a:pathLst>
                <a:path w="684" h="596">
                  <a:moveTo>
                    <a:pt x="684" y="596"/>
                  </a:moveTo>
                  <a:lnTo>
                    <a:pt x="684" y="0"/>
                  </a:lnTo>
                  <a:lnTo>
                    <a:pt x="651" y="60"/>
                  </a:lnTo>
                  <a:lnTo>
                    <a:pt x="613" y="120"/>
                  </a:lnTo>
                  <a:lnTo>
                    <a:pt x="573" y="185"/>
                  </a:lnTo>
                  <a:lnTo>
                    <a:pt x="547" y="227"/>
                  </a:lnTo>
                  <a:lnTo>
                    <a:pt x="499" y="293"/>
                  </a:lnTo>
                  <a:lnTo>
                    <a:pt x="390" y="410"/>
                  </a:lnTo>
                  <a:lnTo>
                    <a:pt x="346" y="444"/>
                  </a:lnTo>
                  <a:lnTo>
                    <a:pt x="225" y="507"/>
                  </a:lnTo>
                  <a:lnTo>
                    <a:pt x="159" y="528"/>
                  </a:lnTo>
                  <a:lnTo>
                    <a:pt x="87" y="542"/>
                  </a:lnTo>
                  <a:lnTo>
                    <a:pt x="0" y="548"/>
                  </a:lnTo>
                  <a:lnTo>
                    <a:pt x="0" y="596"/>
                  </a:lnTo>
                  <a:lnTo>
                    <a:pt x="684" y="596"/>
                  </a:lnTo>
                  <a:close/>
                </a:path>
              </a:pathLst>
            </a:custGeom>
            <a:solidFill>
              <a:srgbClr val="DDDDDD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4123011" y="4539175"/>
              <a:ext cx="0" cy="914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7"/>
            <p:cNvSpPr>
              <a:spLocks noChangeShapeType="1"/>
            </p:cNvSpPr>
            <p:nvPr/>
          </p:nvSpPr>
          <p:spPr bwMode="auto">
            <a:xfrm>
              <a:off x="4656411" y="3853375"/>
              <a:ext cx="0" cy="16002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732611" y="3853375"/>
              <a:ext cx="1593850" cy="1528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054624" y="3848613"/>
              <a:ext cx="1644650" cy="1531937"/>
            </a:xfrm>
            <a:custGeom>
              <a:avLst/>
              <a:gdLst/>
              <a:ahLst/>
              <a:cxnLst>
                <a:cxn ang="0">
                  <a:pos x="0" y="965"/>
                </a:cxn>
                <a:cxn ang="0">
                  <a:pos x="108" y="955"/>
                </a:cxn>
                <a:cxn ang="0">
                  <a:pos x="163" y="942"/>
                </a:cxn>
                <a:cxn ang="0">
                  <a:pos x="218" y="927"/>
                </a:cxn>
                <a:cxn ang="0">
                  <a:pos x="271" y="904"/>
                </a:cxn>
                <a:cxn ang="0">
                  <a:pos x="326" y="872"/>
                </a:cxn>
                <a:cxn ang="0">
                  <a:pos x="381" y="832"/>
                </a:cxn>
                <a:cxn ang="0">
                  <a:pos x="488" y="718"/>
                </a:cxn>
                <a:cxn ang="0">
                  <a:pos x="596" y="556"/>
                </a:cxn>
                <a:cxn ang="0">
                  <a:pos x="706" y="361"/>
                </a:cxn>
                <a:cxn ang="0">
                  <a:pos x="759" y="262"/>
                </a:cxn>
                <a:cxn ang="0">
                  <a:pos x="814" y="171"/>
                </a:cxn>
                <a:cxn ang="0">
                  <a:pos x="868" y="91"/>
                </a:cxn>
                <a:cxn ang="0">
                  <a:pos x="919" y="33"/>
                </a:cxn>
                <a:cxn ang="0">
                  <a:pos x="973" y="9"/>
                </a:cxn>
                <a:cxn ang="0">
                  <a:pos x="1036" y="0"/>
                </a:cxn>
              </a:cxnLst>
              <a:rect l="0" t="0" r="r" b="b"/>
              <a:pathLst>
                <a:path w="1036" h="965">
                  <a:moveTo>
                    <a:pt x="0" y="965"/>
                  </a:moveTo>
                  <a:lnTo>
                    <a:pt x="108" y="955"/>
                  </a:lnTo>
                  <a:lnTo>
                    <a:pt x="163" y="942"/>
                  </a:lnTo>
                  <a:lnTo>
                    <a:pt x="218" y="927"/>
                  </a:lnTo>
                  <a:lnTo>
                    <a:pt x="271" y="904"/>
                  </a:lnTo>
                  <a:lnTo>
                    <a:pt x="326" y="872"/>
                  </a:lnTo>
                  <a:lnTo>
                    <a:pt x="381" y="832"/>
                  </a:lnTo>
                  <a:lnTo>
                    <a:pt x="488" y="718"/>
                  </a:lnTo>
                  <a:lnTo>
                    <a:pt x="596" y="556"/>
                  </a:lnTo>
                  <a:lnTo>
                    <a:pt x="706" y="361"/>
                  </a:lnTo>
                  <a:lnTo>
                    <a:pt x="759" y="262"/>
                  </a:lnTo>
                  <a:lnTo>
                    <a:pt x="814" y="171"/>
                  </a:lnTo>
                  <a:lnTo>
                    <a:pt x="868" y="91"/>
                  </a:lnTo>
                  <a:lnTo>
                    <a:pt x="919" y="33"/>
                  </a:lnTo>
                  <a:lnTo>
                    <a:pt x="973" y="9"/>
                  </a:lnTo>
                  <a:lnTo>
                    <a:pt x="1036" y="0"/>
                  </a:lnTo>
                </a:path>
              </a:pathLst>
            </a:custGeom>
            <a:noFill/>
            <a:ln w="28575" cap="rnd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sz="120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3037161" y="5464688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6332811" y="5623438"/>
              <a:ext cx="381000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3954736" y="5682175"/>
              <a:ext cx="296020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339933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4533076" y="5654039"/>
              <a:ext cx="300295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</a:p>
          </p:txBody>
        </p:sp>
        <p:sp>
          <p:nvSpPr>
            <p:cNvPr id="33" name="Line 14"/>
            <p:cNvSpPr>
              <a:spLocks noChangeShapeType="1"/>
            </p:cNvSpPr>
            <p:nvPr/>
          </p:nvSpPr>
          <p:spPr bwMode="auto">
            <a:xfrm flipV="1">
              <a:off x="4123011" y="5453575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15"/>
                <p:cNvSpPr>
                  <a:spLocks noChangeArrowheads="1"/>
                </p:cNvSpPr>
                <p:nvPr/>
              </p:nvSpPr>
              <p:spPr bwMode="auto">
                <a:xfrm>
                  <a:off x="-40172" y="3617154"/>
                  <a:ext cx="3782183" cy="861775"/>
                </a:xfrm>
                <a:prstGeom prst="rect">
                  <a:avLst/>
                </a:prstGeom>
                <a:solidFill>
                  <a:srgbClr val="E5F5FF"/>
                </a:solidFill>
                <a:ln w="127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lvl="1" algn="ctr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 pnorm(x,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Symbol" pitchFamily="18" charset="2"/>
                    </a:rPr>
                    <a:t>m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,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Symbol" pitchFamily="18" charset="2"/>
                    </a:rPr>
                    <a:t>s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,1)</a:t>
                  </a:r>
                </a:p>
                <a:p>
                  <a:pPr marL="0" lvl="1" algn="ctr">
                    <a:spcBef>
                      <a:spcPct val="0"/>
                    </a:spcBef>
                  </a:pP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Or:       </a:t>
                  </a:r>
                </a:p>
                <a:p>
                  <a:pPr marL="0" lvl="1" algn="ctr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 </a:t>
                  </a:r>
                  <a:r>
                    <a:rPr lang="en-GB" sz="1200" kern="0" dirty="0" err="1">
                      <a:solidFill>
                        <a:srgbClr val="3A7A3A"/>
                      </a:solidFill>
                      <a:latin typeface="Courier New" pitchFamily="49" charset="0"/>
                    </a:rPr>
                    <a:t>pnorm</a:t>
                  </a:r>
                  <a:r>
                    <a:rPr lang="en-GB" sz="1200" kern="0" dirty="0">
                      <a:solidFill>
                        <a:srgbClr val="3A7A3A"/>
                      </a:solidFill>
                      <a:latin typeface="Courier New" pitchFamily="49" charset="0"/>
                    </a:rPr>
                    <a:t>(z)</a:t>
                  </a:r>
                </a:p>
              </p:txBody>
            </p:sp>
          </mc:Choice>
          <mc:Fallback xmlns="">
            <p:sp>
              <p:nvSpPr>
                <p:cNvPr id="34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40172" y="3617154"/>
                  <a:ext cx="3782183" cy="861775"/>
                </a:xfrm>
                <a:prstGeom prst="rect">
                  <a:avLst/>
                </a:prstGeom>
                <a:blipFill>
                  <a:blip r:embed="rId3"/>
                  <a:stretch>
                    <a:fillRect t="-1852" b="-5556"/>
                  </a:stretch>
                </a:blipFill>
                <a:ln w="1270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16"/>
            <p:cNvSpPr>
              <a:spLocks noChangeArrowheads="1"/>
            </p:cNvSpPr>
            <p:nvPr/>
          </p:nvSpPr>
          <p:spPr bwMode="auto">
            <a:xfrm>
              <a:off x="6332811" y="5928238"/>
              <a:ext cx="381000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36" name="Rectangle 17"/>
            <p:cNvSpPr>
              <a:spLocks noChangeArrowheads="1"/>
            </p:cNvSpPr>
            <p:nvPr/>
          </p:nvSpPr>
          <p:spPr bwMode="auto">
            <a:xfrm>
              <a:off x="3954736" y="6004438"/>
              <a:ext cx="285333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339933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37" name="Rectangle 18"/>
            <p:cNvSpPr>
              <a:spLocks noChangeArrowheads="1"/>
            </p:cNvSpPr>
            <p:nvPr/>
          </p:nvSpPr>
          <p:spPr bwMode="auto">
            <a:xfrm>
              <a:off x="4462736" y="6004438"/>
              <a:ext cx="353728" cy="3359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200" b="1" dirty="0">
                  <a:solidFill>
                    <a:srgbClr val="000000"/>
                  </a:solidFill>
                  <a:latin typeface="Arial" pitchFamily="34" charset="0"/>
                </a:rPr>
                <a:t> 0</a:t>
              </a:r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>
              <a:off x="3513411" y="4615375"/>
              <a:ext cx="457200" cy="5334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sz="1200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47681" name="Object 1"/>
              <p:cNvSpPr txBox="1"/>
              <p:nvPr/>
            </p:nvSpPr>
            <p:spPr bwMode="auto">
              <a:xfrm>
                <a:off x="2730863" y="4321565"/>
                <a:ext cx="4305297" cy="31188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1350" b="1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Example:</a:t>
                </a:r>
                <a:r>
                  <a:rPr lang="en-US" sz="135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≤0.12</m:t>
                        </m:r>
                      </m:e>
                    </m:d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pnorm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0.12</m:t>
                        </m:r>
                      </m:e>
                    </m:d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=0.5478</m:t>
                    </m:r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247681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30863" y="4321565"/>
                <a:ext cx="4305297" cy="311882"/>
              </a:xfrm>
              <a:prstGeom prst="rect">
                <a:avLst/>
              </a:prstGeom>
              <a:blipFill>
                <a:blip r:embed="rId4"/>
                <a:stretch>
                  <a:fillRect l="-425" t="-5882" b="-1372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1EB1C5-2269-FA9B-2339-F97FD8C9611B}"/>
                  </a:ext>
                </a:extLst>
              </p:cNvPr>
              <p:cNvSpPr txBox="1"/>
              <p:nvPr/>
            </p:nvSpPr>
            <p:spPr>
              <a:xfrm>
                <a:off x="2732180" y="3052750"/>
                <a:ext cx="1531621" cy="46166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lvl="1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kern="0" dirty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GB" sz="1200" kern="0" dirty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norm</m:t>
                      </m:r>
                      <m:d>
                        <m:dPr>
                          <m:ctrlPr>
                            <a:rPr lang="en-US" sz="120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sz="1200" b="0" i="0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1" kern="0" dirty="0" smtClea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μ</m:t>
                          </m:r>
                          <m:r>
                            <m:rPr>
                              <m:nor/>
                            </m:rPr>
                            <a:rPr lang="en-GB" sz="1200" kern="0" dirty="0">
                              <a:solidFill>
                                <a:srgbClr val="3A7A3A"/>
                              </a:solidFill>
                              <a:latin typeface="Courier New" pitchFamily="49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GB" sz="1200" kern="0" dirty="0">
                              <a:solidFill>
                                <a:srgbClr val="3A7A3A"/>
                              </a:solidFill>
                              <a:latin typeface="Courier New" pitchFamily="49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US" sz="1200" kern="0" dirty="0">
                  <a:solidFill>
                    <a:srgbClr val="3A7A3A"/>
                  </a:solidFill>
                  <a:latin typeface="Courier New" pitchFamily="49" charset="0"/>
                </a:endParaRPr>
              </a:p>
              <a:p>
                <a:pPr marL="0" lvl="1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 kern="0">
                              <a:solidFill>
                                <a:srgbClr val="3A7A3A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b="0" i="0" kern="0" dirty="0" smtClean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GB" sz="1200" kern="0" dirty="0">
                          <a:solidFill>
                            <a:srgbClr val="3A7A3A"/>
                          </a:solidFill>
                          <a:latin typeface="Courier New" pitchFamily="49" charset="0"/>
                        </a:rPr>
                        <m:t>norm</m:t>
                      </m:r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1200" b="0" i="0" ker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kern="0" dirty="0">
                  <a:solidFill>
                    <a:srgbClr val="3A7A3A"/>
                  </a:solidFill>
                  <a:latin typeface="Courier New" pitchFamily="49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1EB1C5-2269-FA9B-2339-F97FD8C96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180" y="3052750"/>
                <a:ext cx="1531621" cy="461665"/>
              </a:xfrm>
              <a:prstGeom prst="rect">
                <a:avLst/>
              </a:prstGeom>
              <a:blipFill>
                <a:blip r:embed="rId5"/>
                <a:stretch>
                  <a:fillRect b="-12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9036B-A5F5-6717-AFF4-E94E039A44FC}"/>
                  </a:ext>
                </a:extLst>
              </p:cNvPr>
              <p:cNvSpPr txBox="1"/>
              <p:nvPr/>
            </p:nvSpPr>
            <p:spPr>
              <a:xfrm>
                <a:off x="4055432" y="2566273"/>
                <a:ext cx="3893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89036B-A5F5-6717-AFF4-E94E039A4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432" y="2566273"/>
                <a:ext cx="38933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476375" y="286941"/>
            <a:ext cx="6200775" cy="80962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sz="2700" kern="0" dirty="0">
                <a:solidFill>
                  <a:srgbClr val="FFFFFF"/>
                </a:solidFill>
                <a:latin typeface="Arial"/>
              </a:rPr>
              <a:t>Finding Standard Normal Probabilities:</a:t>
            </a:r>
            <a:br>
              <a:rPr lang="en-US" sz="2700" kern="0" dirty="0">
                <a:solidFill>
                  <a:srgbClr val="FFFFFF"/>
                </a:solidFill>
                <a:latin typeface="Arial"/>
              </a:rPr>
            </a:br>
            <a:r>
              <a:rPr lang="en-US" sz="2700" kern="0" dirty="0">
                <a:solidFill>
                  <a:srgbClr val="FFFFFF"/>
                </a:solidFill>
                <a:latin typeface="Arial"/>
              </a:rPr>
              <a:t>Table Z</a:t>
            </a:r>
          </a:p>
        </p:txBody>
      </p:sp>
      <p:grpSp>
        <p:nvGrpSpPr>
          <p:cNvPr id="3" name="Group 37"/>
          <p:cNvGrpSpPr/>
          <p:nvPr/>
        </p:nvGrpSpPr>
        <p:grpSpPr>
          <a:xfrm>
            <a:off x="1042391" y="1556660"/>
            <a:ext cx="6467621" cy="2506834"/>
            <a:chOff x="0" y="3113219"/>
            <a:chExt cx="8623494" cy="3342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2"/>
                <p:cNvSpPr>
                  <a:spLocks noChangeArrowheads="1"/>
                </p:cNvSpPr>
                <p:nvPr/>
              </p:nvSpPr>
              <p:spPr bwMode="auto">
                <a:xfrm>
                  <a:off x="3255617" y="3113219"/>
                  <a:ext cx="2306573" cy="48366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64007" tIns="32004" rIns="64007" bIns="32004"/>
                <a:lstStyle/>
                <a:p>
                  <a:pPr>
                    <a:buClr>
                      <a:srgbClr val="3333CC"/>
                    </a:buClr>
                    <a:buFont typeface="Wingdings" pitchFamily="2" charset="2"/>
                    <a:buNone/>
                  </a:pP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The </a:t>
                  </a:r>
                  <a:r>
                    <a:rPr lang="en-US" sz="1100" i="1" dirty="0">
                      <a:solidFill>
                        <a:srgbClr val="0000FF"/>
                      </a:solidFill>
                      <a:latin typeface="Helvetica Light" panose="020B0403020202020204"/>
                    </a:rPr>
                    <a:t>column</a:t>
                  </a:r>
                  <a:r>
                    <a:rPr lang="en-US" sz="1100" i="1" dirty="0">
                      <a:solidFill>
                        <a:srgbClr val="FF0000"/>
                      </a:solidFill>
                      <a:latin typeface="Helvetica Light" panose="020B0403020202020204"/>
                    </a:rPr>
                    <a:t> </a:t>
                  </a: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gives the </a:t>
                  </a:r>
                  <a:r>
                    <a:rPr lang="en-US" sz="1100" b="1" i="1" dirty="0">
                      <a:solidFill>
                        <a:srgbClr val="C00000"/>
                      </a:solidFill>
                      <a:latin typeface="Helvetica Light" panose="020B0403020202020204"/>
                    </a:rPr>
                    <a:t>second decimal value </a:t>
                  </a: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of 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US" sz="1100" i="1" dirty="0">
                    <a:solidFill>
                      <a:srgbClr val="000000"/>
                    </a:solidFill>
                    <a:latin typeface="Helvetica Light" panose="020B0403020202020204"/>
                  </a:endParaRPr>
                </a:p>
              </p:txBody>
            </p:sp>
          </mc:Choice>
          <mc:Fallback xmlns="">
            <p:sp>
              <p:nvSpPr>
                <p:cNvPr id="14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55617" y="3113219"/>
                  <a:ext cx="2306573" cy="483669"/>
                </a:xfrm>
                <a:prstGeom prst="rect">
                  <a:avLst/>
                </a:prstGeom>
                <a:blipFill>
                  <a:blip r:embed="rId2"/>
                  <a:stretch>
                    <a:fillRect l="-1413" t="-5000" b="-250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7597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761" r="3203"/>
            <a:stretch>
              <a:fillRect/>
            </a:stretch>
          </p:blipFill>
          <p:spPr bwMode="auto">
            <a:xfrm>
              <a:off x="0" y="3631570"/>
              <a:ext cx="8623494" cy="2002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Oval 3"/>
            <p:cNvSpPr/>
            <p:nvPr/>
          </p:nvSpPr>
          <p:spPr bwMode="auto">
            <a:xfrm>
              <a:off x="2090625" y="4623848"/>
              <a:ext cx="317500" cy="317500"/>
            </a:xfrm>
            <a:prstGeom prst="ellipse">
              <a:avLst/>
            </a:prstGeom>
            <a:noFill/>
            <a:ln w="12700">
              <a:solidFill>
                <a:srgbClr val="CC33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257175" indent="-257175">
                <a:buClr>
                  <a:srgbClr val="3333CC"/>
                </a:buClr>
                <a:buFont typeface="Wingdings" pitchFamily="2" charset="2"/>
                <a:buChar char="§"/>
              </a:pPr>
              <a:endParaRPr lang="en-US" sz="210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3827033" y="4131508"/>
              <a:ext cx="317500" cy="317500"/>
            </a:xfrm>
            <a:prstGeom prst="ellipse">
              <a:avLst/>
            </a:prstGeom>
            <a:noFill/>
            <a:ln w="12700">
              <a:solidFill>
                <a:srgbClr val="CC33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257175" indent="-257175">
                <a:buClr>
                  <a:srgbClr val="3333CC"/>
                </a:buClr>
                <a:buFont typeface="Wingdings" pitchFamily="2" charset="2"/>
                <a:buChar char="§"/>
              </a:pPr>
              <a:endParaRPr lang="en-US" sz="2100">
                <a:solidFill>
                  <a:srgbClr val="000000"/>
                </a:solidFill>
              </a:endParaRPr>
            </a:p>
          </p:txBody>
        </p:sp>
        <p:cxnSp>
          <p:nvCxnSpPr>
            <p:cNvPr id="8" name="Straight Arrow Connector 7"/>
            <p:cNvCxnSpPr>
              <a:endCxn id="5" idx="7"/>
            </p:cNvCxnSpPr>
            <p:nvPr/>
          </p:nvCxnSpPr>
          <p:spPr bwMode="auto">
            <a:xfrm flipH="1">
              <a:off x="4098036" y="3666744"/>
              <a:ext cx="589321" cy="511261"/>
            </a:xfrm>
            <a:prstGeom prst="straightConnector1">
              <a:avLst/>
            </a:prstGeom>
            <a:noFill/>
            <a:ln w="12700">
              <a:solidFill>
                <a:srgbClr val="CC3300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Oval 8"/>
            <p:cNvSpPr/>
            <p:nvPr/>
          </p:nvSpPr>
          <p:spPr bwMode="auto">
            <a:xfrm>
              <a:off x="3685809" y="4602120"/>
              <a:ext cx="596900" cy="317500"/>
            </a:xfrm>
            <a:prstGeom prst="ellipse">
              <a:avLst/>
            </a:prstGeom>
            <a:noFill/>
            <a:ln w="12700">
              <a:solidFill>
                <a:srgbClr val="CC3300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257175" indent="-257175">
                <a:buClr>
                  <a:srgbClr val="3333CC"/>
                </a:buClr>
                <a:buFont typeface="Wingdings" pitchFamily="2" charset="2"/>
                <a:buChar char="§"/>
              </a:pPr>
              <a:endParaRPr lang="en-US" sz="2100">
                <a:solidFill>
                  <a:srgbClr val="000000"/>
                </a:solidFill>
              </a:endParaRPr>
            </a:p>
          </p:txBody>
        </p:sp>
        <p:cxnSp>
          <p:nvCxnSpPr>
            <p:cNvPr id="10" name="Straight Arrow Connector 9"/>
            <p:cNvCxnSpPr>
              <a:endCxn id="4" idx="3"/>
            </p:cNvCxnSpPr>
            <p:nvPr/>
          </p:nvCxnSpPr>
          <p:spPr bwMode="auto">
            <a:xfrm flipV="1">
              <a:off x="1505245" y="4894851"/>
              <a:ext cx="631877" cy="673845"/>
            </a:xfrm>
            <a:prstGeom prst="straightConnector1">
              <a:avLst/>
            </a:prstGeom>
            <a:noFill/>
            <a:ln w="12700">
              <a:solidFill>
                <a:srgbClr val="CC3300"/>
              </a:solidFill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1"/>
                <p:cNvSpPr>
                  <a:spLocks noChangeArrowheads="1"/>
                </p:cNvSpPr>
                <p:nvPr/>
              </p:nvSpPr>
              <p:spPr bwMode="auto">
                <a:xfrm>
                  <a:off x="124501" y="5632704"/>
                  <a:ext cx="1966124" cy="82296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64007" tIns="32004" rIns="64007" bIns="32004"/>
                <a:lstStyle/>
                <a:p>
                  <a:pPr>
                    <a:buClr>
                      <a:srgbClr val="3333CC"/>
                    </a:buClr>
                    <a:buFont typeface="Wingdings" pitchFamily="2" charset="2"/>
                    <a:buNone/>
                  </a:pP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The </a:t>
                  </a:r>
                  <a:r>
                    <a:rPr lang="en-US" sz="1100" i="1" dirty="0">
                      <a:solidFill>
                        <a:srgbClr val="0000FF"/>
                      </a:solidFill>
                      <a:latin typeface="Helvetica Light" panose="020B0403020202020204"/>
                    </a:rPr>
                    <a:t>row</a:t>
                  </a:r>
                  <a:r>
                    <a:rPr lang="en-US" sz="1100" i="1" dirty="0">
                      <a:solidFill>
                        <a:srgbClr val="FF0000"/>
                      </a:solidFill>
                      <a:latin typeface="Helvetica Light" panose="020B0403020202020204"/>
                    </a:rPr>
                    <a:t> </a:t>
                  </a:r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gives the value of </a:t>
                  </a:r>
                  <a14:m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3A7A3A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sz="1100" i="1" dirty="0">
                      <a:solidFill>
                        <a:srgbClr val="000000"/>
                      </a:solidFill>
                      <a:latin typeface="Helvetica Light" panose="020B0403020202020204"/>
                    </a:rPr>
                    <a:t> up to the </a:t>
                  </a:r>
                  <a:r>
                    <a:rPr lang="en-US" sz="1100" b="1" i="1" dirty="0">
                      <a:solidFill>
                        <a:srgbClr val="C00000"/>
                      </a:solidFill>
                      <a:latin typeface="Helvetica Light" panose="020B0403020202020204"/>
                    </a:rPr>
                    <a:t>first decimal point</a:t>
                  </a:r>
                </a:p>
              </p:txBody>
            </p:sp>
          </mc:Choice>
          <mc:Fallback xmlns="">
            <p:sp>
              <p:nvSpPr>
                <p:cNvPr id="16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501" y="5632704"/>
                  <a:ext cx="1966124" cy="822960"/>
                </a:xfrm>
                <a:prstGeom prst="rect">
                  <a:avLst/>
                </a:prstGeom>
                <a:blipFill>
                  <a:blip r:embed="rId4"/>
                  <a:stretch>
                    <a:fillRect l="-1653" t="-2941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20"/>
              <p:cNvSpPr>
                <a:spLocks noChangeArrowheads="1"/>
              </p:cNvSpPr>
              <p:nvPr/>
            </p:nvSpPr>
            <p:spPr bwMode="auto">
              <a:xfrm>
                <a:off x="2162038" y="4267676"/>
                <a:ext cx="2456688" cy="276999"/>
              </a:xfrm>
              <a:prstGeom prst="rect">
                <a:avLst/>
              </a:prstGeom>
              <a:solidFill>
                <a:srgbClr val="E5F5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3333CC"/>
                  </a:buClr>
                  <a:buSzPct val="60000"/>
                </a:pPr>
                <a:r>
                  <a:rPr lang="en-US" sz="1200" b="1" dirty="0">
                    <a:solidFill>
                      <a:srgbClr val="3333CC"/>
                    </a:solidFill>
                    <a:latin typeface="Helvetica Light" panose="020B0403020202020204"/>
                  </a:rPr>
                  <a:t>Example:</a:t>
                </a:r>
                <a:r>
                  <a:rPr lang="en-US" sz="1200" b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≤0.12</m:t>
                        </m:r>
                      </m:e>
                    </m:d>
                    <m:r>
                      <a:rPr lang="en-US" sz="12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=0.5478</m:t>
                    </m:r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9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2038" y="4267676"/>
                <a:ext cx="2456688" cy="2769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11"/>
              <p:cNvSpPr>
                <a:spLocks noChangeArrowheads="1"/>
              </p:cNvSpPr>
              <p:nvPr/>
            </p:nvSpPr>
            <p:spPr bwMode="auto">
              <a:xfrm>
                <a:off x="638175" y="1003505"/>
                <a:ext cx="7357505" cy="338211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indent="-428625">
                  <a:buClr>
                    <a:srgbClr val="3333CC"/>
                  </a:buClr>
                  <a:buSzPct val="60000"/>
                </a:pPr>
                <a:r>
                  <a:rPr lang="en-US" sz="1100" kern="0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-table: </a:t>
                </a:r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The value in the table indicates 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1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100" i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 sz="1100" i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1100" b="0" i="0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1100" i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for a specified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, like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1100" b="0" i="0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=0.12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.</a:t>
                </a:r>
              </a:p>
            </p:txBody>
          </p:sp>
        </mc:Choice>
        <mc:Fallback xmlns="">
          <p:sp>
            <p:nvSpPr>
              <p:cNvPr id="4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8175" y="1003505"/>
                <a:ext cx="7357505" cy="338211"/>
              </a:xfrm>
              <a:prstGeom prst="rect">
                <a:avLst/>
              </a:prstGeom>
              <a:blipFill>
                <a:blip r:embed="rId6"/>
                <a:stretch>
                  <a:fillRect t="-5263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23">
            <a:extLst>
              <a:ext uri="{FF2B5EF4-FFF2-40B4-BE49-F238E27FC236}">
                <a16:creationId xmlns:a16="http://schemas.microsoft.com/office/drawing/2014/main" id="{ACB2EAAA-801D-445F-A152-B76BE8324415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Normal Distribution in Table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52814F-CC1D-7180-A6F2-76F74F0915FD}"/>
              </a:ext>
            </a:extLst>
          </p:cNvPr>
          <p:cNvGrpSpPr/>
          <p:nvPr/>
        </p:nvGrpSpPr>
        <p:grpSpPr>
          <a:xfrm>
            <a:off x="5326197" y="3425246"/>
            <a:ext cx="2426649" cy="1594203"/>
            <a:chOff x="4745157" y="1091884"/>
            <a:chExt cx="2855516" cy="1797211"/>
          </a:xfrm>
        </p:grpSpPr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908CC6F9-322D-40D5-B2D1-1610040B0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322" y="2434212"/>
              <a:ext cx="381976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>
                  <a:solidFill>
                    <a:srgbClr val="000000"/>
                  </a:solidFill>
                  <a:latin typeface="Arial" pitchFamily="34" charset="0"/>
                </a:rPr>
                <a:t>8.6</a:t>
              </a:r>
              <a:endParaRPr lang="en-US" sz="1200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Rectangle 26">
              <a:extLst>
                <a:ext uri="{FF2B5EF4-FFF2-40B4-BE49-F238E27FC236}">
                  <a16:creationId xmlns:a16="http://schemas.microsoft.com/office/drawing/2014/main" id="{B4CAA781-B1F4-B819-DCE6-42EDC75D6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1572" y="2434212"/>
              <a:ext cx="293319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000000"/>
                  </a:solidFill>
                  <a:latin typeface="Arial" pitchFamily="34" charset="0"/>
                </a:rPr>
                <a:t> 8</a:t>
              </a:r>
              <a:endParaRPr lang="en-US" sz="1200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pSp>
          <p:nvGrpSpPr>
            <p:cNvPr id="54" name="Group 23">
              <a:extLst>
                <a:ext uri="{FF2B5EF4-FFF2-40B4-BE49-F238E27FC236}">
                  <a16:creationId xmlns:a16="http://schemas.microsoft.com/office/drawing/2014/main" id="{D8C89927-C7F3-0B05-08F6-1EA26BBEF575}"/>
                </a:ext>
              </a:extLst>
            </p:cNvPr>
            <p:cNvGrpSpPr/>
            <p:nvPr/>
          </p:nvGrpSpPr>
          <p:grpSpPr>
            <a:xfrm>
              <a:off x="4745157" y="1091884"/>
              <a:ext cx="2824163" cy="1567028"/>
              <a:chOff x="2772398" y="3792977"/>
              <a:chExt cx="3765550" cy="2089371"/>
            </a:xfrm>
          </p:grpSpPr>
          <p:sp>
            <p:nvSpPr>
              <p:cNvPr id="1875982" name="Freeform 18">
                <a:extLst>
                  <a:ext uri="{FF2B5EF4-FFF2-40B4-BE49-F238E27FC236}">
                    <a16:creationId xmlns:a16="http://schemas.microsoft.com/office/drawing/2014/main" id="{3E1499F5-27D9-FDC4-2F9B-5CD385F1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480" y="3882096"/>
                <a:ext cx="385763" cy="165258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038"/>
                  </a:cxn>
                  <a:cxn ang="0">
                    <a:pos x="243" y="1041"/>
                  </a:cxn>
                  <a:cxn ang="0">
                    <a:pos x="237" y="201"/>
                  </a:cxn>
                  <a:cxn ang="0">
                    <a:pos x="204" y="144"/>
                  </a:cxn>
                  <a:cxn ang="0">
                    <a:pos x="174" y="102"/>
                  </a:cxn>
                  <a:cxn ang="0">
                    <a:pos x="102" y="24"/>
                  </a:cxn>
                </a:cxnLst>
                <a:rect l="0" t="0" r="r" b="b"/>
                <a:pathLst>
                  <a:path w="243" h="1041">
                    <a:moveTo>
                      <a:pt x="6" y="0"/>
                    </a:moveTo>
                    <a:lnTo>
                      <a:pt x="0" y="1038"/>
                    </a:lnTo>
                    <a:lnTo>
                      <a:pt x="243" y="1041"/>
                    </a:lnTo>
                    <a:lnTo>
                      <a:pt x="237" y="201"/>
                    </a:lnTo>
                    <a:lnTo>
                      <a:pt x="204" y="144"/>
                    </a:lnTo>
                    <a:lnTo>
                      <a:pt x="174" y="102"/>
                    </a:lnTo>
                    <a:lnTo>
                      <a:pt x="102" y="24"/>
                    </a:lnTo>
                  </a:path>
                </a:pathLst>
              </a:custGeom>
              <a:solidFill>
                <a:srgbClr val="2D2DB9"/>
              </a:solidFill>
              <a:ln w="9525" cap="flat" cmpd="sng">
                <a:solidFill>
                  <a:srgbClr val="2D2DB9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3" name="Freeform 4">
                <a:extLst>
                  <a:ext uri="{FF2B5EF4-FFF2-40B4-BE49-F238E27FC236}">
                    <a16:creationId xmlns:a16="http://schemas.microsoft.com/office/drawing/2014/main" id="{988A0212-61DE-A13B-C79E-7BD5FA1A5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398" y="3877114"/>
                <a:ext cx="1746250" cy="1673226"/>
              </a:xfrm>
              <a:custGeom>
                <a:avLst/>
                <a:gdLst/>
                <a:ahLst/>
                <a:cxnLst>
                  <a:cxn ang="0">
                    <a:pos x="1076" y="1044"/>
                  </a:cxn>
                  <a:cxn ang="0">
                    <a:pos x="1100" y="0"/>
                  </a:cxn>
                  <a:cxn ang="0">
                    <a:pos x="938" y="72"/>
                  </a:cxn>
                  <a:cxn ang="0">
                    <a:pos x="845" y="201"/>
                  </a:cxn>
                  <a:cxn ang="0">
                    <a:pos x="770" y="327"/>
                  </a:cxn>
                  <a:cxn ang="0">
                    <a:pos x="698" y="471"/>
                  </a:cxn>
                  <a:cxn ang="0">
                    <a:pos x="638" y="567"/>
                  </a:cxn>
                  <a:cxn ang="0">
                    <a:pos x="563" y="681"/>
                  </a:cxn>
                  <a:cxn ang="0">
                    <a:pos x="515" y="753"/>
                  </a:cxn>
                  <a:cxn ang="0">
                    <a:pos x="425" y="837"/>
                  </a:cxn>
                  <a:cxn ang="0">
                    <a:pos x="262" y="954"/>
                  </a:cxn>
                  <a:cxn ang="0">
                    <a:pos x="0" y="998"/>
                  </a:cxn>
                  <a:cxn ang="0">
                    <a:pos x="2" y="1054"/>
                  </a:cxn>
                  <a:cxn ang="0">
                    <a:pos x="1076" y="1044"/>
                  </a:cxn>
                </a:cxnLst>
                <a:rect l="0" t="0" r="r" b="b"/>
                <a:pathLst>
                  <a:path w="1100" h="1054">
                    <a:moveTo>
                      <a:pt x="1076" y="1044"/>
                    </a:moveTo>
                    <a:lnTo>
                      <a:pt x="1100" y="0"/>
                    </a:lnTo>
                    <a:lnTo>
                      <a:pt x="938" y="72"/>
                    </a:lnTo>
                    <a:lnTo>
                      <a:pt x="845" y="201"/>
                    </a:lnTo>
                    <a:lnTo>
                      <a:pt x="770" y="327"/>
                    </a:lnTo>
                    <a:lnTo>
                      <a:pt x="698" y="471"/>
                    </a:lnTo>
                    <a:lnTo>
                      <a:pt x="638" y="567"/>
                    </a:lnTo>
                    <a:lnTo>
                      <a:pt x="563" y="681"/>
                    </a:lnTo>
                    <a:lnTo>
                      <a:pt x="515" y="753"/>
                    </a:lnTo>
                    <a:lnTo>
                      <a:pt x="425" y="837"/>
                    </a:lnTo>
                    <a:lnTo>
                      <a:pt x="262" y="954"/>
                    </a:lnTo>
                    <a:lnTo>
                      <a:pt x="0" y="998"/>
                    </a:lnTo>
                    <a:lnTo>
                      <a:pt x="2" y="1054"/>
                    </a:lnTo>
                    <a:lnTo>
                      <a:pt x="1076" y="1044"/>
                    </a:lnTo>
                    <a:close/>
                  </a:path>
                </a:pathLst>
              </a:custGeom>
              <a:solidFill>
                <a:srgbClr val="2D2DB9"/>
              </a:solidFill>
              <a:ln w="12700" cap="flat" cmpd="sng">
                <a:solidFill>
                  <a:srgbClr val="2D2DB9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4" name="Freeform 8">
                <a:extLst>
                  <a:ext uri="{FF2B5EF4-FFF2-40B4-BE49-F238E27FC236}">
                    <a16:creationId xmlns:a16="http://schemas.microsoft.com/office/drawing/2014/main" id="{5251B63B-CCEA-BAEA-FA3F-A4A1DDEA4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0548" y="3904102"/>
                <a:ext cx="6351" cy="16303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027"/>
                  </a:cxn>
                </a:cxnLst>
                <a:rect l="0" t="0" r="r" b="b"/>
                <a:pathLst>
                  <a:path w="4" h="1027">
                    <a:moveTo>
                      <a:pt x="0" y="0"/>
                    </a:moveTo>
                    <a:lnTo>
                      <a:pt x="4" y="1027"/>
                    </a:lnTo>
                  </a:path>
                </a:pathLst>
              </a:cu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5" name="Freeform 9">
                <a:extLst>
                  <a:ext uri="{FF2B5EF4-FFF2-40B4-BE49-F238E27FC236}">
                    <a16:creationId xmlns:a16="http://schemas.microsoft.com/office/drawing/2014/main" id="{7E4B1453-9D4F-D143-ACA6-E0CED9A1D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9598" y="3886639"/>
                <a:ext cx="1649413" cy="1574800"/>
              </a:xfrm>
              <a:custGeom>
                <a:avLst/>
                <a:gdLst/>
                <a:ahLst/>
                <a:cxnLst>
                  <a:cxn ang="0">
                    <a:pos x="1039" y="992"/>
                  </a:cxn>
                  <a:cxn ang="0">
                    <a:pos x="931" y="982"/>
                  </a:cxn>
                  <a:cxn ang="0">
                    <a:pos x="876" y="969"/>
                  </a:cxn>
                  <a:cxn ang="0">
                    <a:pos x="823" y="954"/>
                  </a:cxn>
                  <a:cxn ang="0">
                    <a:pos x="768" y="931"/>
                  </a:cxn>
                  <a:cxn ang="0">
                    <a:pos x="713" y="899"/>
                  </a:cxn>
                  <a:cxn ang="0">
                    <a:pos x="661" y="859"/>
                  </a:cxn>
                  <a:cxn ang="0">
                    <a:pos x="551" y="745"/>
                  </a:cxn>
                  <a:cxn ang="0">
                    <a:pos x="443" y="583"/>
                  </a:cxn>
                  <a:cxn ang="0">
                    <a:pos x="335" y="388"/>
                  </a:cxn>
                  <a:cxn ang="0">
                    <a:pos x="280" y="289"/>
                  </a:cxn>
                  <a:cxn ang="0">
                    <a:pos x="225" y="198"/>
                  </a:cxn>
                  <a:cxn ang="0">
                    <a:pos x="173" y="118"/>
                  </a:cxn>
                  <a:cxn ang="0">
                    <a:pos x="118" y="55"/>
                  </a:cxn>
                  <a:cxn ang="0">
                    <a:pos x="63" y="15"/>
                  </a:cxn>
                  <a:cxn ang="0">
                    <a:pos x="38" y="8"/>
                  </a:cxn>
                  <a:cxn ang="0">
                    <a:pos x="0" y="0"/>
                  </a:cxn>
                </a:cxnLst>
                <a:rect l="0" t="0" r="r" b="b"/>
                <a:pathLst>
                  <a:path w="1039" h="992">
                    <a:moveTo>
                      <a:pt x="1039" y="992"/>
                    </a:moveTo>
                    <a:lnTo>
                      <a:pt x="931" y="982"/>
                    </a:lnTo>
                    <a:lnTo>
                      <a:pt x="876" y="969"/>
                    </a:lnTo>
                    <a:lnTo>
                      <a:pt x="823" y="954"/>
                    </a:lnTo>
                    <a:lnTo>
                      <a:pt x="768" y="931"/>
                    </a:lnTo>
                    <a:lnTo>
                      <a:pt x="713" y="899"/>
                    </a:lnTo>
                    <a:lnTo>
                      <a:pt x="661" y="859"/>
                    </a:lnTo>
                    <a:lnTo>
                      <a:pt x="551" y="745"/>
                    </a:lnTo>
                    <a:lnTo>
                      <a:pt x="443" y="583"/>
                    </a:lnTo>
                    <a:lnTo>
                      <a:pt x="335" y="388"/>
                    </a:lnTo>
                    <a:lnTo>
                      <a:pt x="280" y="289"/>
                    </a:lnTo>
                    <a:lnTo>
                      <a:pt x="225" y="198"/>
                    </a:lnTo>
                    <a:lnTo>
                      <a:pt x="173" y="118"/>
                    </a:lnTo>
                    <a:lnTo>
                      <a:pt x="118" y="55"/>
                    </a:lnTo>
                    <a:lnTo>
                      <a:pt x="63" y="15"/>
                    </a:lnTo>
                    <a:lnTo>
                      <a:pt x="38" y="8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6" name="Freeform 10">
                <a:extLst>
                  <a:ext uri="{FF2B5EF4-FFF2-40B4-BE49-F238E27FC236}">
                    <a16:creationId xmlns:a16="http://schemas.microsoft.com/office/drawing/2014/main" id="{2A464208-4D7E-DDF7-1FAD-C92938B41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148" y="3891402"/>
                <a:ext cx="1676400" cy="1570037"/>
              </a:xfrm>
              <a:custGeom>
                <a:avLst/>
                <a:gdLst/>
                <a:ahLst/>
                <a:cxnLst>
                  <a:cxn ang="0">
                    <a:pos x="0" y="989"/>
                  </a:cxn>
                  <a:cxn ang="0">
                    <a:pos x="108" y="979"/>
                  </a:cxn>
                  <a:cxn ang="0">
                    <a:pos x="163" y="966"/>
                  </a:cxn>
                  <a:cxn ang="0">
                    <a:pos x="218" y="951"/>
                  </a:cxn>
                  <a:cxn ang="0">
                    <a:pos x="271" y="928"/>
                  </a:cxn>
                  <a:cxn ang="0">
                    <a:pos x="326" y="896"/>
                  </a:cxn>
                  <a:cxn ang="0">
                    <a:pos x="381" y="856"/>
                  </a:cxn>
                  <a:cxn ang="0">
                    <a:pos x="488" y="742"/>
                  </a:cxn>
                  <a:cxn ang="0">
                    <a:pos x="596" y="580"/>
                  </a:cxn>
                  <a:cxn ang="0">
                    <a:pos x="706" y="385"/>
                  </a:cxn>
                  <a:cxn ang="0">
                    <a:pos x="759" y="286"/>
                  </a:cxn>
                  <a:cxn ang="0">
                    <a:pos x="814" y="195"/>
                  </a:cxn>
                  <a:cxn ang="0">
                    <a:pos x="868" y="115"/>
                  </a:cxn>
                  <a:cxn ang="0">
                    <a:pos x="909" y="72"/>
                  </a:cxn>
                  <a:cxn ang="0">
                    <a:pos x="969" y="18"/>
                  </a:cxn>
                  <a:cxn ang="0">
                    <a:pos x="1056" y="0"/>
                  </a:cxn>
                </a:cxnLst>
                <a:rect l="0" t="0" r="r" b="b"/>
                <a:pathLst>
                  <a:path w="1056" h="989">
                    <a:moveTo>
                      <a:pt x="0" y="989"/>
                    </a:moveTo>
                    <a:lnTo>
                      <a:pt x="108" y="979"/>
                    </a:lnTo>
                    <a:lnTo>
                      <a:pt x="163" y="966"/>
                    </a:lnTo>
                    <a:lnTo>
                      <a:pt x="218" y="951"/>
                    </a:lnTo>
                    <a:lnTo>
                      <a:pt x="271" y="928"/>
                    </a:lnTo>
                    <a:lnTo>
                      <a:pt x="326" y="896"/>
                    </a:lnTo>
                    <a:lnTo>
                      <a:pt x="381" y="856"/>
                    </a:lnTo>
                    <a:lnTo>
                      <a:pt x="488" y="742"/>
                    </a:lnTo>
                    <a:lnTo>
                      <a:pt x="596" y="580"/>
                    </a:lnTo>
                    <a:lnTo>
                      <a:pt x="706" y="385"/>
                    </a:lnTo>
                    <a:lnTo>
                      <a:pt x="759" y="286"/>
                    </a:lnTo>
                    <a:lnTo>
                      <a:pt x="814" y="195"/>
                    </a:lnTo>
                    <a:lnTo>
                      <a:pt x="868" y="115"/>
                    </a:lnTo>
                    <a:lnTo>
                      <a:pt x="909" y="72"/>
                    </a:lnTo>
                    <a:lnTo>
                      <a:pt x="969" y="18"/>
                    </a:lnTo>
                    <a:lnTo>
                      <a:pt x="1056" y="0"/>
                    </a:lnTo>
                  </a:path>
                </a:pathLst>
              </a:custGeom>
              <a:noFill/>
              <a:ln w="28575" cap="rnd" cmpd="sng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7" name="Freeform 11">
                <a:extLst>
                  <a:ext uri="{FF2B5EF4-FFF2-40B4-BE49-F238E27FC236}">
                    <a16:creationId xmlns:a16="http://schemas.microsoft.com/office/drawing/2014/main" id="{433FDFDE-66AE-D0AB-3F2E-7BA40F639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961" y="5547164"/>
                <a:ext cx="3395662" cy="63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139" y="4"/>
                  </a:cxn>
                </a:cxnLst>
                <a:rect l="0" t="0" r="r" b="b"/>
                <a:pathLst>
                  <a:path w="2139" h="4">
                    <a:moveTo>
                      <a:pt x="0" y="0"/>
                    </a:moveTo>
                    <a:lnTo>
                      <a:pt x="0" y="0"/>
                    </a:lnTo>
                    <a:lnTo>
                      <a:pt x="2139" y="4"/>
                    </a:lnTo>
                  </a:path>
                </a:pathLst>
              </a:custGeom>
              <a:noFill/>
              <a:ln w="508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875988" name="Rectangle 12">
                <a:extLst>
                  <a:ext uri="{FF2B5EF4-FFF2-40B4-BE49-F238E27FC236}">
                    <a16:creationId xmlns:a16="http://schemas.microsoft.com/office/drawing/2014/main" id="{A24D2A7E-4CDA-1582-C1A3-B88E96A47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6948" y="5534463"/>
                <a:ext cx="381000" cy="34788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67865" tIns="33338" rIns="67865" bIns="33338">
                <a:spAutoFit/>
              </a:bodyPr>
              <a:lstStyle/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sz="1050" b="1">
                    <a:solidFill>
                      <a:srgbClr val="000000"/>
                    </a:solidFill>
                    <a:latin typeface="Arial" pitchFamily="34" charset="0"/>
                  </a:rPr>
                  <a:t>X</a:t>
                </a:r>
              </a:p>
            </p:txBody>
          </p:sp>
          <p:sp>
            <p:nvSpPr>
              <p:cNvPr id="1875989" name="Rectangle 13">
                <a:extLst>
                  <a:ext uri="{FF2B5EF4-FFF2-40B4-BE49-F238E27FC236}">
                    <a16:creationId xmlns:a16="http://schemas.microsoft.com/office/drawing/2014/main" id="{3C552128-82F9-37AD-19DC-EC5404602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8836" y="3792977"/>
                <a:ext cx="184150" cy="920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  <a:buClrTx/>
                  <a:buFontTx/>
                  <a:buNone/>
                </a:pPr>
                <a:endParaRPr lang="en-US" sz="120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1875972" name="Rectangle 14">
              <a:extLst>
                <a:ext uri="{FF2B5EF4-FFF2-40B4-BE49-F238E27FC236}">
                  <a16:creationId xmlns:a16="http://schemas.microsoft.com/office/drawing/2014/main" id="{A7CB02B6-CE4C-F8E4-1484-3ACABCF1E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4923" y="2628182"/>
              <a:ext cx="285750" cy="2609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1875980" name="Rectangle 16">
              <a:extLst>
                <a:ext uri="{FF2B5EF4-FFF2-40B4-BE49-F238E27FC236}">
                  <a16:creationId xmlns:a16="http://schemas.microsoft.com/office/drawing/2014/main" id="{AEBA7121-A754-76BD-B065-67274DAA1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4773" y="2628182"/>
              <a:ext cx="470632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3333CC"/>
                  </a:solidFill>
                  <a:latin typeface="Arial" pitchFamily="34" charset="0"/>
                </a:rPr>
                <a:t>0.12</a:t>
              </a:r>
              <a:endParaRPr lang="en-US" sz="1200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875981" name="Rectangle 17">
              <a:extLst>
                <a:ext uri="{FF2B5EF4-FFF2-40B4-BE49-F238E27FC236}">
                  <a16:creationId xmlns:a16="http://schemas.microsoft.com/office/drawing/2014/main" id="{C4BF1D3C-1053-4C7C-AC77-D820E1FB6B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173" y="2628182"/>
              <a:ext cx="293319" cy="2580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050" b="1" dirty="0">
                  <a:solidFill>
                    <a:srgbClr val="3333CC"/>
                  </a:solidFill>
                  <a:latin typeface="Arial" pitchFamily="34" charset="0"/>
                </a:rPr>
                <a:t> 0</a:t>
              </a:r>
              <a:endParaRPr lang="en-US" sz="1200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</p:grpSp>
      <p:sp>
        <p:nvSpPr>
          <p:cNvPr id="1875992" name="Arrow: Up 1875991">
            <a:extLst>
              <a:ext uri="{FF2B5EF4-FFF2-40B4-BE49-F238E27FC236}">
                <a16:creationId xmlns:a16="http://schemas.microsoft.com/office/drawing/2014/main" id="{6C4A8CFE-623F-EADE-3DE0-88ED58276281}"/>
              </a:ext>
            </a:extLst>
          </p:cNvPr>
          <p:cNvSpPr/>
          <p:nvPr/>
        </p:nvSpPr>
        <p:spPr>
          <a:xfrm rot="5400000">
            <a:off x="3258374" y="2410999"/>
            <a:ext cx="170315" cy="793453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5993" name="Arrow: Up 1875992">
            <a:extLst>
              <a:ext uri="{FF2B5EF4-FFF2-40B4-BE49-F238E27FC236}">
                <a16:creationId xmlns:a16="http://schemas.microsoft.com/office/drawing/2014/main" id="{4612CFA5-DEBB-8DAE-EA4C-EDA269B53729}"/>
              </a:ext>
            </a:extLst>
          </p:cNvPr>
          <p:cNvSpPr/>
          <p:nvPr/>
        </p:nvSpPr>
        <p:spPr>
          <a:xfrm rot="10800000">
            <a:off x="3945427" y="2571750"/>
            <a:ext cx="170315" cy="145321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A0A07AE-759E-4643-B3D4-9D72BC4980B9}"/>
                  </a:ext>
                </a:extLst>
              </p14:cNvPr>
              <p14:cNvContentPartPr/>
              <p14:nvPr/>
            </p14:nvContentPartPr>
            <p14:xfrm>
              <a:off x="3377770" y="4472750"/>
              <a:ext cx="255960" cy="29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A0A07AE-759E-4643-B3D4-9D72BC4980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9118" y="4464110"/>
                <a:ext cx="273625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B9F5E2-41DF-44B1-AF55-091A0CB63CDB}"/>
                  </a:ext>
                </a:extLst>
              </p14:cNvPr>
              <p14:cNvContentPartPr/>
              <p14:nvPr/>
            </p14:nvContentPartPr>
            <p14:xfrm>
              <a:off x="2387050" y="2636030"/>
              <a:ext cx="451800" cy="331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B9F5E2-41DF-44B1-AF55-091A0CB63C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78410" y="2627390"/>
                <a:ext cx="4694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39156C6-DDA7-4CC8-868C-D60075886604}"/>
                  </a:ext>
                </a:extLst>
              </p14:cNvPr>
              <p14:cNvContentPartPr/>
              <p14:nvPr/>
            </p14:nvContentPartPr>
            <p14:xfrm>
              <a:off x="3896530" y="2315990"/>
              <a:ext cx="250560" cy="245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39156C6-DDA7-4CC8-868C-D600758866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87890" y="2306990"/>
                <a:ext cx="2682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9FB3D19-2949-4CEB-A1B4-C8F4D88DEB7B}"/>
                  </a:ext>
                </a:extLst>
              </p14:cNvPr>
              <p14:cNvContentPartPr/>
              <p14:nvPr/>
            </p14:nvContentPartPr>
            <p14:xfrm>
              <a:off x="5668810" y="415190"/>
              <a:ext cx="127800" cy="142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9FB3D19-2949-4CEB-A1B4-C8F4D88DEB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60170" y="406190"/>
                <a:ext cx="1454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A4B2CCD-5EA3-428D-AC4F-E04B9E1313F3}"/>
                  </a:ext>
                </a:extLst>
              </p14:cNvPr>
              <p14:cNvContentPartPr/>
              <p14:nvPr/>
            </p14:nvContentPartPr>
            <p14:xfrm>
              <a:off x="5416090" y="374150"/>
              <a:ext cx="117360" cy="142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A4B2CCD-5EA3-428D-AC4F-E04B9E1313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07090" y="365150"/>
                <a:ext cx="1350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7C06CAB-999F-48F8-AA54-604CCD139900}"/>
                  </a:ext>
                </a:extLst>
              </p14:cNvPr>
              <p14:cNvContentPartPr/>
              <p14:nvPr/>
            </p14:nvContentPartPr>
            <p14:xfrm>
              <a:off x="5098210" y="320150"/>
              <a:ext cx="212400" cy="194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7C06CAB-999F-48F8-AA54-604CCD13990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89225" y="311510"/>
                <a:ext cx="23001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89A4A6-8DCD-40FD-A428-5942C3E28CEB}"/>
                  </a:ext>
                </a:extLst>
              </p14:cNvPr>
              <p14:cNvContentPartPr/>
              <p14:nvPr/>
            </p14:nvContentPartPr>
            <p14:xfrm>
              <a:off x="6191530" y="451910"/>
              <a:ext cx="106560" cy="92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89A4A6-8DCD-40FD-A428-5942C3E28CE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82530" y="443270"/>
                <a:ext cx="1242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B27A042-D23F-4928-A3F5-E93EFC1CD6BC}"/>
                  </a:ext>
                </a:extLst>
              </p14:cNvPr>
              <p14:cNvContentPartPr/>
              <p14:nvPr/>
            </p14:nvContentPartPr>
            <p14:xfrm>
              <a:off x="6352810" y="480710"/>
              <a:ext cx="9000" cy="94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B27A042-D23F-4928-A3F5-E93EFC1CD6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43810" y="472070"/>
                <a:ext cx="266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ACD10F3-A3BE-492F-A361-DFE0EEEC459C}"/>
                  </a:ext>
                </a:extLst>
              </p14:cNvPr>
              <p14:cNvContentPartPr/>
              <p14:nvPr/>
            </p14:nvContentPartPr>
            <p14:xfrm>
              <a:off x="6457210" y="419510"/>
              <a:ext cx="122760" cy="239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ACD10F3-A3BE-492F-A361-DFE0EEEC459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48570" y="410870"/>
                <a:ext cx="140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21AD76F-28AE-4941-988F-FC280DFA3663}"/>
                  </a:ext>
                </a:extLst>
              </p14:cNvPr>
              <p14:cNvContentPartPr/>
              <p14:nvPr/>
            </p14:nvContentPartPr>
            <p14:xfrm>
              <a:off x="5979130" y="413750"/>
              <a:ext cx="128160" cy="105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21AD76F-28AE-4941-988F-FC280DFA36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70466" y="404750"/>
                <a:ext cx="145850" cy="12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5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be the time to download a movie from the internet. Suppose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normal with mean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 and standard deviation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minutes.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&lt;8.6)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192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2544" name="Ink 192543">
                <a:extLst>
                  <a:ext uri="{FF2B5EF4-FFF2-40B4-BE49-F238E27FC236}">
                    <a16:creationId xmlns:a16="http://schemas.microsoft.com/office/drawing/2014/main" id="{9E31B476-1023-4829-8B6F-1923A02D2AA9}"/>
                  </a:ext>
                </a:extLst>
              </p14:cNvPr>
              <p14:cNvContentPartPr/>
              <p14:nvPr/>
            </p14:nvContentPartPr>
            <p14:xfrm>
              <a:off x="1309930" y="3780830"/>
              <a:ext cx="86760" cy="42480"/>
            </p14:xfrm>
          </p:contentPart>
        </mc:Choice>
        <mc:Fallback>
          <p:pic>
            <p:nvPicPr>
              <p:cNvPr id="192544" name="Ink 192543">
                <a:extLst>
                  <a:ext uri="{FF2B5EF4-FFF2-40B4-BE49-F238E27FC236}">
                    <a16:creationId xmlns:a16="http://schemas.microsoft.com/office/drawing/2014/main" id="{9E31B476-1023-4829-8B6F-1923A02D2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0930" y="3771830"/>
                <a:ext cx="104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2545" name="Ink 192544">
                <a:extLst>
                  <a:ext uri="{FF2B5EF4-FFF2-40B4-BE49-F238E27FC236}">
                    <a16:creationId xmlns:a16="http://schemas.microsoft.com/office/drawing/2014/main" id="{1653EDD9-A506-4813-B17B-B1629FECEE65}"/>
                  </a:ext>
                </a:extLst>
              </p14:cNvPr>
              <p14:cNvContentPartPr/>
              <p14:nvPr/>
            </p14:nvContentPartPr>
            <p14:xfrm>
              <a:off x="860650" y="3591110"/>
              <a:ext cx="357840" cy="295560"/>
            </p14:xfrm>
          </p:contentPart>
        </mc:Choice>
        <mc:Fallback>
          <p:pic>
            <p:nvPicPr>
              <p:cNvPr id="192545" name="Ink 192544">
                <a:extLst>
                  <a:ext uri="{FF2B5EF4-FFF2-40B4-BE49-F238E27FC236}">
                    <a16:creationId xmlns:a16="http://schemas.microsoft.com/office/drawing/2014/main" id="{1653EDD9-A506-4813-B17B-B1629FECEE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650" y="3582110"/>
                <a:ext cx="37548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2558" name="Ink 192557">
                <a:extLst>
                  <a:ext uri="{FF2B5EF4-FFF2-40B4-BE49-F238E27FC236}">
                    <a16:creationId xmlns:a16="http://schemas.microsoft.com/office/drawing/2014/main" id="{BA56F5CB-2FD9-4B2C-A225-9147CCCA68D8}"/>
                  </a:ext>
                </a:extLst>
              </p14:cNvPr>
              <p14:cNvContentPartPr/>
              <p14:nvPr/>
            </p14:nvContentPartPr>
            <p14:xfrm>
              <a:off x="3572890" y="656030"/>
              <a:ext cx="140760" cy="109800"/>
            </p14:xfrm>
          </p:contentPart>
        </mc:Choice>
        <mc:Fallback>
          <p:pic>
            <p:nvPicPr>
              <p:cNvPr id="192558" name="Ink 192557">
                <a:extLst>
                  <a:ext uri="{FF2B5EF4-FFF2-40B4-BE49-F238E27FC236}">
                    <a16:creationId xmlns:a16="http://schemas.microsoft.com/office/drawing/2014/main" id="{BA56F5CB-2FD9-4B2C-A225-9147CCCA68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4250" y="647390"/>
                <a:ext cx="158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2559" name="Ink 192558">
                <a:extLst>
                  <a:ext uri="{FF2B5EF4-FFF2-40B4-BE49-F238E27FC236}">
                    <a16:creationId xmlns:a16="http://schemas.microsoft.com/office/drawing/2014/main" id="{1A46D166-CD78-4A5A-AF5A-8E9D1089555C}"/>
                  </a:ext>
                </a:extLst>
              </p14:cNvPr>
              <p14:cNvContentPartPr/>
              <p14:nvPr/>
            </p14:nvContentPartPr>
            <p14:xfrm>
              <a:off x="3357250" y="445070"/>
              <a:ext cx="479520" cy="165960"/>
            </p14:xfrm>
          </p:contentPart>
        </mc:Choice>
        <mc:Fallback>
          <p:pic>
            <p:nvPicPr>
              <p:cNvPr id="192559" name="Ink 192558">
                <a:extLst>
                  <a:ext uri="{FF2B5EF4-FFF2-40B4-BE49-F238E27FC236}">
                    <a16:creationId xmlns:a16="http://schemas.microsoft.com/office/drawing/2014/main" id="{1A46D166-CD78-4A5A-AF5A-8E9D1089555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8250" y="436430"/>
                <a:ext cx="497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2560" name="Ink 192559">
                <a:extLst>
                  <a:ext uri="{FF2B5EF4-FFF2-40B4-BE49-F238E27FC236}">
                    <a16:creationId xmlns:a16="http://schemas.microsoft.com/office/drawing/2014/main" id="{12342448-215C-4509-8409-296D9537DE65}"/>
                  </a:ext>
                </a:extLst>
              </p14:cNvPr>
              <p14:cNvContentPartPr/>
              <p14:nvPr/>
            </p14:nvContentPartPr>
            <p14:xfrm>
              <a:off x="3096250" y="559550"/>
              <a:ext cx="81720" cy="57600"/>
            </p14:xfrm>
          </p:contentPart>
        </mc:Choice>
        <mc:Fallback>
          <p:pic>
            <p:nvPicPr>
              <p:cNvPr id="192560" name="Ink 192559">
                <a:extLst>
                  <a:ext uri="{FF2B5EF4-FFF2-40B4-BE49-F238E27FC236}">
                    <a16:creationId xmlns:a16="http://schemas.microsoft.com/office/drawing/2014/main" id="{12342448-215C-4509-8409-296D9537DE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7610" y="550910"/>
                <a:ext cx="99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2561" name="Ink 192560">
                <a:extLst>
                  <a:ext uri="{FF2B5EF4-FFF2-40B4-BE49-F238E27FC236}">
                    <a16:creationId xmlns:a16="http://schemas.microsoft.com/office/drawing/2014/main" id="{2BC2908A-FD92-4928-96E7-04166130446C}"/>
                  </a:ext>
                </a:extLst>
              </p14:cNvPr>
              <p14:cNvContentPartPr/>
              <p14:nvPr/>
            </p14:nvContentPartPr>
            <p14:xfrm>
              <a:off x="2663890" y="383510"/>
              <a:ext cx="306360" cy="253800"/>
            </p14:xfrm>
          </p:contentPart>
        </mc:Choice>
        <mc:Fallback>
          <p:pic>
            <p:nvPicPr>
              <p:cNvPr id="192561" name="Ink 192560">
                <a:extLst>
                  <a:ext uri="{FF2B5EF4-FFF2-40B4-BE49-F238E27FC236}">
                    <a16:creationId xmlns:a16="http://schemas.microsoft.com/office/drawing/2014/main" id="{2BC2908A-FD92-4928-96E7-0416613044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54890" y="374870"/>
                <a:ext cx="3240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2562" name="Ink 192561">
                <a:extLst>
                  <a:ext uri="{FF2B5EF4-FFF2-40B4-BE49-F238E27FC236}">
                    <a16:creationId xmlns:a16="http://schemas.microsoft.com/office/drawing/2014/main" id="{83748882-C296-4FCB-8469-18EA868752C6}"/>
                  </a:ext>
                </a:extLst>
              </p14:cNvPr>
              <p14:cNvContentPartPr/>
              <p14:nvPr/>
            </p14:nvContentPartPr>
            <p14:xfrm>
              <a:off x="1568770" y="3800990"/>
              <a:ext cx="565560" cy="14040"/>
            </p14:xfrm>
          </p:contentPart>
        </mc:Choice>
        <mc:Fallback>
          <p:pic>
            <p:nvPicPr>
              <p:cNvPr id="192562" name="Ink 192561">
                <a:extLst>
                  <a:ext uri="{FF2B5EF4-FFF2-40B4-BE49-F238E27FC236}">
                    <a16:creationId xmlns:a16="http://schemas.microsoft.com/office/drawing/2014/main" id="{83748882-C296-4FCB-8469-18EA868752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59770" y="3791990"/>
                <a:ext cx="583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2569" name="Ink 192568">
                <a:extLst>
                  <a:ext uri="{FF2B5EF4-FFF2-40B4-BE49-F238E27FC236}">
                    <a16:creationId xmlns:a16="http://schemas.microsoft.com/office/drawing/2014/main" id="{4B20DC87-D553-41F3-935D-4A7ECF6F00A6}"/>
                  </a:ext>
                </a:extLst>
              </p14:cNvPr>
              <p14:cNvContentPartPr/>
              <p14:nvPr/>
            </p14:nvContentPartPr>
            <p14:xfrm>
              <a:off x="1975930" y="3609470"/>
              <a:ext cx="193680" cy="109800"/>
            </p14:xfrm>
          </p:contentPart>
        </mc:Choice>
        <mc:Fallback>
          <p:pic>
            <p:nvPicPr>
              <p:cNvPr id="192569" name="Ink 192568">
                <a:extLst>
                  <a:ext uri="{FF2B5EF4-FFF2-40B4-BE49-F238E27FC236}">
                    <a16:creationId xmlns:a16="http://schemas.microsoft.com/office/drawing/2014/main" id="{4B20DC87-D553-41F3-935D-4A7ECF6F00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66930" y="3600470"/>
                <a:ext cx="2113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92570" name="Ink 192569">
                <a:extLst>
                  <a:ext uri="{FF2B5EF4-FFF2-40B4-BE49-F238E27FC236}">
                    <a16:creationId xmlns:a16="http://schemas.microsoft.com/office/drawing/2014/main" id="{68D93D87-F64A-4998-9DF7-807F12746DC5}"/>
                  </a:ext>
                </a:extLst>
              </p14:cNvPr>
              <p14:cNvContentPartPr/>
              <p14:nvPr/>
            </p14:nvContentPartPr>
            <p14:xfrm>
              <a:off x="1603690" y="3589670"/>
              <a:ext cx="272880" cy="125640"/>
            </p14:xfrm>
          </p:contentPart>
        </mc:Choice>
        <mc:Fallback>
          <p:pic>
            <p:nvPicPr>
              <p:cNvPr id="192570" name="Ink 192569">
                <a:extLst>
                  <a:ext uri="{FF2B5EF4-FFF2-40B4-BE49-F238E27FC236}">
                    <a16:creationId xmlns:a16="http://schemas.microsoft.com/office/drawing/2014/main" id="{68D93D87-F64A-4998-9DF7-807F12746D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94690" y="3581005"/>
                <a:ext cx="290520" cy="14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92577" name="Ink 192576">
                <a:extLst>
                  <a:ext uri="{FF2B5EF4-FFF2-40B4-BE49-F238E27FC236}">
                    <a16:creationId xmlns:a16="http://schemas.microsoft.com/office/drawing/2014/main" id="{F5CF176E-8050-4A5D-8434-72344CB9FEE0}"/>
                  </a:ext>
                </a:extLst>
              </p14:cNvPr>
              <p14:cNvContentPartPr/>
              <p14:nvPr/>
            </p14:nvContentPartPr>
            <p14:xfrm>
              <a:off x="2887810" y="3691190"/>
              <a:ext cx="57600" cy="109080"/>
            </p14:xfrm>
          </p:contentPart>
        </mc:Choice>
        <mc:Fallback>
          <p:pic>
            <p:nvPicPr>
              <p:cNvPr id="192577" name="Ink 192576">
                <a:extLst>
                  <a:ext uri="{FF2B5EF4-FFF2-40B4-BE49-F238E27FC236}">
                    <a16:creationId xmlns:a16="http://schemas.microsoft.com/office/drawing/2014/main" id="{F5CF176E-8050-4A5D-8434-72344CB9FE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79170" y="3682550"/>
                <a:ext cx="752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92578" name="Ink 192577">
                <a:extLst>
                  <a:ext uri="{FF2B5EF4-FFF2-40B4-BE49-F238E27FC236}">
                    <a16:creationId xmlns:a16="http://schemas.microsoft.com/office/drawing/2014/main" id="{D4CC625A-62A6-419C-BEC1-D3565D3BEFEF}"/>
                  </a:ext>
                </a:extLst>
              </p14:cNvPr>
              <p14:cNvContentPartPr/>
              <p14:nvPr/>
            </p14:nvContentPartPr>
            <p14:xfrm>
              <a:off x="2661730" y="3848870"/>
              <a:ext cx="367560" cy="10440"/>
            </p14:xfrm>
          </p:contentPart>
        </mc:Choice>
        <mc:Fallback>
          <p:pic>
            <p:nvPicPr>
              <p:cNvPr id="192578" name="Ink 192577">
                <a:extLst>
                  <a:ext uri="{FF2B5EF4-FFF2-40B4-BE49-F238E27FC236}">
                    <a16:creationId xmlns:a16="http://schemas.microsoft.com/office/drawing/2014/main" id="{D4CC625A-62A6-419C-BEC1-D3565D3BEF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52730" y="3839870"/>
                <a:ext cx="3852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2583" name="Ink 192582">
                <a:extLst>
                  <a:ext uri="{FF2B5EF4-FFF2-40B4-BE49-F238E27FC236}">
                    <a16:creationId xmlns:a16="http://schemas.microsoft.com/office/drawing/2014/main" id="{17992357-BC7D-4E8D-91DD-AB6D9528045E}"/>
                  </a:ext>
                </a:extLst>
              </p14:cNvPr>
              <p14:cNvContentPartPr/>
              <p14:nvPr/>
            </p14:nvContentPartPr>
            <p14:xfrm>
              <a:off x="3151690" y="3841310"/>
              <a:ext cx="108000" cy="59400"/>
            </p14:xfrm>
          </p:contentPart>
        </mc:Choice>
        <mc:Fallback>
          <p:pic>
            <p:nvPicPr>
              <p:cNvPr id="192583" name="Ink 192582">
                <a:extLst>
                  <a:ext uri="{FF2B5EF4-FFF2-40B4-BE49-F238E27FC236}">
                    <a16:creationId xmlns:a16="http://schemas.microsoft.com/office/drawing/2014/main" id="{17992357-BC7D-4E8D-91DD-AB6D952804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42690" y="3832670"/>
                <a:ext cx="125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2584" name="Ink 192583">
                <a:extLst>
                  <a:ext uri="{FF2B5EF4-FFF2-40B4-BE49-F238E27FC236}">
                    <a16:creationId xmlns:a16="http://schemas.microsoft.com/office/drawing/2014/main" id="{0E98AF14-58A8-4DE2-B576-932DD5430C6F}"/>
                  </a:ext>
                </a:extLst>
              </p14:cNvPr>
              <p14:cNvContentPartPr/>
              <p14:nvPr/>
            </p14:nvContentPartPr>
            <p14:xfrm>
              <a:off x="2765770" y="3897830"/>
              <a:ext cx="102960" cy="105840"/>
            </p14:xfrm>
          </p:contentPart>
        </mc:Choice>
        <mc:Fallback>
          <p:pic>
            <p:nvPicPr>
              <p:cNvPr id="192584" name="Ink 192583">
                <a:extLst>
                  <a:ext uri="{FF2B5EF4-FFF2-40B4-BE49-F238E27FC236}">
                    <a16:creationId xmlns:a16="http://schemas.microsoft.com/office/drawing/2014/main" id="{0E98AF14-58A8-4DE2-B576-932DD5430C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56770" y="3889190"/>
                <a:ext cx="1206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2585" name="Ink 192584">
                <a:extLst>
                  <a:ext uri="{FF2B5EF4-FFF2-40B4-BE49-F238E27FC236}">
                    <a16:creationId xmlns:a16="http://schemas.microsoft.com/office/drawing/2014/main" id="{A54A60F2-E0C7-4C3B-93E3-DAA527FFEB6B}"/>
                  </a:ext>
                </a:extLst>
              </p14:cNvPr>
              <p14:cNvContentPartPr/>
              <p14:nvPr/>
            </p14:nvContentPartPr>
            <p14:xfrm>
              <a:off x="2668570" y="3712070"/>
              <a:ext cx="109440" cy="73080"/>
            </p14:xfrm>
          </p:contentPart>
        </mc:Choice>
        <mc:Fallback>
          <p:pic>
            <p:nvPicPr>
              <p:cNvPr id="192585" name="Ink 192584">
                <a:extLst>
                  <a:ext uri="{FF2B5EF4-FFF2-40B4-BE49-F238E27FC236}">
                    <a16:creationId xmlns:a16="http://schemas.microsoft.com/office/drawing/2014/main" id="{A54A60F2-E0C7-4C3B-93E3-DAA527FFEB6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59930" y="3703114"/>
                <a:ext cx="127080" cy="90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2586" name="Ink 192585">
                <a:extLst>
                  <a:ext uri="{FF2B5EF4-FFF2-40B4-BE49-F238E27FC236}">
                    <a16:creationId xmlns:a16="http://schemas.microsoft.com/office/drawing/2014/main" id="{16B8329E-1E5C-4A04-9D5F-54AE649B16DE}"/>
                  </a:ext>
                </a:extLst>
              </p14:cNvPr>
              <p14:cNvContentPartPr/>
              <p14:nvPr/>
            </p14:nvContentPartPr>
            <p14:xfrm>
              <a:off x="2337370" y="3805310"/>
              <a:ext cx="91440" cy="50040"/>
            </p14:xfrm>
          </p:contentPart>
        </mc:Choice>
        <mc:Fallback>
          <p:pic>
            <p:nvPicPr>
              <p:cNvPr id="192586" name="Ink 192585">
                <a:extLst>
                  <a:ext uri="{FF2B5EF4-FFF2-40B4-BE49-F238E27FC236}">
                    <a16:creationId xmlns:a16="http://schemas.microsoft.com/office/drawing/2014/main" id="{16B8329E-1E5C-4A04-9D5F-54AE649B16D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28730" y="3796310"/>
                <a:ext cx="1090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92587" name="Ink 192586">
                <a:extLst>
                  <a:ext uri="{FF2B5EF4-FFF2-40B4-BE49-F238E27FC236}">
                    <a16:creationId xmlns:a16="http://schemas.microsoft.com/office/drawing/2014/main" id="{EF1574DF-A6E7-4B06-898A-52E4B1F376E8}"/>
                  </a:ext>
                </a:extLst>
              </p14:cNvPr>
              <p14:cNvContentPartPr/>
              <p14:nvPr/>
            </p14:nvContentPartPr>
            <p14:xfrm>
              <a:off x="1810690" y="3880190"/>
              <a:ext cx="112680" cy="129600"/>
            </p14:xfrm>
          </p:contentPart>
        </mc:Choice>
        <mc:Fallback>
          <p:pic>
            <p:nvPicPr>
              <p:cNvPr id="192587" name="Ink 192586">
                <a:extLst>
                  <a:ext uri="{FF2B5EF4-FFF2-40B4-BE49-F238E27FC236}">
                    <a16:creationId xmlns:a16="http://schemas.microsoft.com/office/drawing/2014/main" id="{EF1574DF-A6E7-4B06-898A-52E4B1F376E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02050" y="3871526"/>
                <a:ext cx="130320" cy="14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2592" name="Ink 192591">
                <a:extLst>
                  <a:ext uri="{FF2B5EF4-FFF2-40B4-BE49-F238E27FC236}">
                    <a16:creationId xmlns:a16="http://schemas.microsoft.com/office/drawing/2014/main" id="{35A4CC0E-043D-412A-AA93-E304E0B9E15B}"/>
                  </a:ext>
                </a:extLst>
              </p14:cNvPr>
              <p14:cNvContentPartPr/>
              <p14:nvPr/>
            </p14:nvContentPartPr>
            <p14:xfrm>
              <a:off x="3612850" y="3794510"/>
              <a:ext cx="200520" cy="152280"/>
            </p14:xfrm>
          </p:contentPart>
        </mc:Choice>
        <mc:Fallback>
          <p:pic>
            <p:nvPicPr>
              <p:cNvPr id="192592" name="Ink 192591">
                <a:extLst>
                  <a:ext uri="{FF2B5EF4-FFF2-40B4-BE49-F238E27FC236}">
                    <a16:creationId xmlns:a16="http://schemas.microsoft.com/office/drawing/2014/main" id="{35A4CC0E-043D-412A-AA93-E304E0B9E15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04210" y="3785850"/>
                <a:ext cx="218160" cy="169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92593" name="Ink 192592">
                <a:extLst>
                  <a:ext uri="{FF2B5EF4-FFF2-40B4-BE49-F238E27FC236}">
                    <a16:creationId xmlns:a16="http://schemas.microsoft.com/office/drawing/2014/main" id="{46123FA8-0F1B-4F47-A224-8A2E5587030B}"/>
                  </a:ext>
                </a:extLst>
              </p14:cNvPr>
              <p14:cNvContentPartPr/>
              <p14:nvPr/>
            </p14:nvContentPartPr>
            <p14:xfrm>
              <a:off x="3441850" y="3808190"/>
              <a:ext cx="95760" cy="90000"/>
            </p14:xfrm>
          </p:contentPart>
        </mc:Choice>
        <mc:Fallback>
          <p:pic>
            <p:nvPicPr>
              <p:cNvPr id="192593" name="Ink 192592">
                <a:extLst>
                  <a:ext uri="{FF2B5EF4-FFF2-40B4-BE49-F238E27FC236}">
                    <a16:creationId xmlns:a16="http://schemas.microsoft.com/office/drawing/2014/main" id="{46123FA8-0F1B-4F47-A224-8A2E5587030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32850" y="3799550"/>
                <a:ext cx="1134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92608" name="Ink 192607">
                <a:extLst>
                  <a:ext uri="{FF2B5EF4-FFF2-40B4-BE49-F238E27FC236}">
                    <a16:creationId xmlns:a16="http://schemas.microsoft.com/office/drawing/2014/main" id="{E46813FB-728E-4BD7-BC69-1BC23E7D9F97}"/>
                  </a:ext>
                </a:extLst>
              </p14:cNvPr>
              <p14:cNvContentPartPr/>
              <p14:nvPr/>
            </p14:nvContentPartPr>
            <p14:xfrm>
              <a:off x="2274010" y="3398870"/>
              <a:ext cx="470520" cy="165960"/>
            </p14:xfrm>
          </p:contentPart>
        </mc:Choice>
        <mc:Fallback>
          <p:pic>
            <p:nvPicPr>
              <p:cNvPr id="192608" name="Ink 192607">
                <a:extLst>
                  <a:ext uri="{FF2B5EF4-FFF2-40B4-BE49-F238E27FC236}">
                    <a16:creationId xmlns:a16="http://schemas.microsoft.com/office/drawing/2014/main" id="{E46813FB-728E-4BD7-BC69-1BC23E7D9F9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265010" y="3390230"/>
                <a:ext cx="4881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92609" name="Ink 192608">
                <a:extLst>
                  <a:ext uri="{FF2B5EF4-FFF2-40B4-BE49-F238E27FC236}">
                    <a16:creationId xmlns:a16="http://schemas.microsoft.com/office/drawing/2014/main" id="{1F2866C1-2DCC-4FC9-B85B-8A1D7D90EB91}"/>
                  </a:ext>
                </a:extLst>
              </p14:cNvPr>
              <p14:cNvContentPartPr/>
              <p14:nvPr/>
            </p14:nvContentPartPr>
            <p14:xfrm>
              <a:off x="1960090" y="3373670"/>
              <a:ext cx="243000" cy="176400"/>
            </p14:xfrm>
          </p:contentPart>
        </mc:Choice>
        <mc:Fallback>
          <p:pic>
            <p:nvPicPr>
              <p:cNvPr id="192609" name="Ink 192608">
                <a:extLst>
                  <a:ext uri="{FF2B5EF4-FFF2-40B4-BE49-F238E27FC236}">
                    <a16:creationId xmlns:a16="http://schemas.microsoft.com/office/drawing/2014/main" id="{1F2866C1-2DCC-4FC9-B85B-8A1D7D90EB9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51437" y="3364670"/>
                <a:ext cx="260666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92620" name="Ink 192619">
                <a:extLst>
                  <a:ext uri="{FF2B5EF4-FFF2-40B4-BE49-F238E27FC236}">
                    <a16:creationId xmlns:a16="http://schemas.microsoft.com/office/drawing/2014/main" id="{BF8B5389-3DD2-47CE-8EE2-AC70FE1CA705}"/>
                  </a:ext>
                </a:extLst>
              </p14:cNvPr>
              <p14:cNvContentPartPr/>
              <p14:nvPr/>
            </p14:nvContentPartPr>
            <p14:xfrm>
              <a:off x="5670250" y="1942310"/>
              <a:ext cx="74520" cy="76320"/>
            </p14:xfrm>
          </p:contentPart>
        </mc:Choice>
        <mc:Fallback>
          <p:pic>
            <p:nvPicPr>
              <p:cNvPr id="192620" name="Ink 192619">
                <a:extLst>
                  <a:ext uri="{FF2B5EF4-FFF2-40B4-BE49-F238E27FC236}">
                    <a16:creationId xmlns:a16="http://schemas.microsoft.com/office/drawing/2014/main" id="{BF8B5389-3DD2-47CE-8EE2-AC70FE1CA70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61610" y="1933310"/>
                <a:ext cx="92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92621" name="Ink 192620">
                <a:extLst>
                  <a:ext uri="{FF2B5EF4-FFF2-40B4-BE49-F238E27FC236}">
                    <a16:creationId xmlns:a16="http://schemas.microsoft.com/office/drawing/2014/main" id="{02D566C7-C711-4377-AD2E-77FF2033E735}"/>
                  </a:ext>
                </a:extLst>
              </p14:cNvPr>
              <p14:cNvContentPartPr/>
              <p14:nvPr/>
            </p14:nvContentPartPr>
            <p14:xfrm>
              <a:off x="5808130" y="2024390"/>
              <a:ext cx="360" cy="2880"/>
            </p14:xfrm>
          </p:contentPart>
        </mc:Choice>
        <mc:Fallback>
          <p:pic>
            <p:nvPicPr>
              <p:cNvPr id="192621" name="Ink 192620">
                <a:extLst>
                  <a:ext uri="{FF2B5EF4-FFF2-40B4-BE49-F238E27FC236}">
                    <a16:creationId xmlns:a16="http://schemas.microsoft.com/office/drawing/2014/main" id="{02D566C7-C711-4377-AD2E-77FF2033E73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799130" y="2015750"/>
                <a:ext cx="18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2622" name="Ink 192621">
                <a:extLst>
                  <a:ext uri="{FF2B5EF4-FFF2-40B4-BE49-F238E27FC236}">
                    <a16:creationId xmlns:a16="http://schemas.microsoft.com/office/drawing/2014/main" id="{F3D13D64-2D5C-41F5-A42F-64ECAF2BBE29}"/>
                  </a:ext>
                </a:extLst>
              </p14:cNvPr>
              <p14:cNvContentPartPr/>
              <p14:nvPr/>
            </p14:nvContentPartPr>
            <p14:xfrm>
              <a:off x="5883730" y="1914230"/>
              <a:ext cx="11880" cy="128160"/>
            </p14:xfrm>
          </p:contentPart>
        </mc:Choice>
        <mc:Fallback>
          <p:pic>
            <p:nvPicPr>
              <p:cNvPr id="192622" name="Ink 192621">
                <a:extLst>
                  <a:ext uri="{FF2B5EF4-FFF2-40B4-BE49-F238E27FC236}">
                    <a16:creationId xmlns:a16="http://schemas.microsoft.com/office/drawing/2014/main" id="{F3D13D64-2D5C-41F5-A42F-64ECAF2BBE2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875090" y="1905230"/>
                <a:ext cx="295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92623" name="Ink 192622">
                <a:extLst>
                  <a:ext uri="{FF2B5EF4-FFF2-40B4-BE49-F238E27FC236}">
                    <a16:creationId xmlns:a16="http://schemas.microsoft.com/office/drawing/2014/main" id="{F0C130EC-B30C-4CE6-BF55-6E3C2EA4517C}"/>
                  </a:ext>
                </a:extLst>
              </p14:cNvPr>
              <p14:cNvContentPartPr/>
              <p14:nvPr/>
            </p14:nvContentPartPr>
            <p14:xfrm>
              <a:off x="5973730" y="1945910"/>
              <a:ext cx="123480" cy="140760"/>
            </p14:xfrm>
          </p:contentPart>
        </mc:Choice>
        <mc:Fallback>
          <p:pic>
            <p:nvPicPr>
              <p:cNvPr id="192623" name="Ink 192622">
                <a:extLst>
                  <a:ext uri="{FF2B5EF4-FFF2-40B4-BE49-F238E27FC236}">
                    <a16:creationId xmlns:a16="http://schemas.microsoft.com/office/drawing/2014/main" id="{F0C130EC-B30C-4CE6-BF55-6E3C2EA451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64730" y="1937270"/>
                <a:ext cx="1411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92624" name="Ink 192623">
                <a:extLst>
                  <a:ext uri="{FF2B5EF4-FFF2-40B4-BE49-F238E27FC236}">
                    <a16:creationId xmlns:a16="http://schemas.microsoft.com/office/drawing/2014/main" id="{534DD2D7-9649-403E-8C9C-FD007FED9183}"/>
                  </a:ext>
                </a:extLst>
              </p14:cNvPr>
              <p14:cNvContentPartPr/>
              <p14:nvPr/>
            </p14:nvContentPartPr>
            <p14:xfrm>
              <a:off x="6151930" y="1914590"/>
              <a:ext cx="77760" cy="223560"/>
            </p14:xfrm>
          </p:contentPart>
        </mc:Choice>
        <mc:Fallback>
          <p:pic>
            <p:nvPicPr>
              <p:cNvPr id="192624" name="Ink 192623">
                <a:extLst>
                  <a:ext uri="{FF2B5EF4-FFF2-40B4-BE49-F238E27FC236}">
                    <a16:creationId xmlns:a16="http://schemas.microsoft.com/office/drawing/2014/main" id="{534DD2D7-9649-403E-8C9C-FD007FED918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43290" y="1905950"/>
                <a:ext cx="95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92647" name="Ink 192646">
                <a:extLst>
                  <a:ext uri="{FF2B5EF4-FFF2-40B4-BE49-F238E27FC236}">
                    <a16:creationId xmlns:a16="http://schemas.microsoft.com/office/drawing/2014/main" id="{515A635B-8990-4F0B-B9F0-8DB63933DDB9}"/>
                  </a:ext>
                </a:extLst>
              </p14:cNvPr>
              <p14:cNvContentPartPr/>
              <p14:nvPr/>
            </p14:nvContentPartPr>
            <p14:xfrm>
              <a:off x="4504930" y="65990"/>
              <a:ext cx="1984320" cy="763200"/>
            </p14:xfrm>
          </p:contentPart>
        </mc:Choice>
        <mc:Fallback>
          <p:pic>
            <p:nvPicPr>
              <p:cNvPr id="192647" name="Ink 192646">
                <a:extLst>
                  <a:ext uri="{FF2B5EF4-FFF2-40B4-BE49-F238E27FC236}">
                    <a16:creationId xmlns:a16="http://schemas.microsoft.com/office/drawing/2014/main" id="{515A635B-8990-4F0B-B9F0-8DB63933DD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95930" y="56990"/>
                <a:ext cx="200196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92664" name="Ink 192663">
                <a:extLst>
                  <a:ext uri="{FF2B5EF4-FFF2-40B4-BE49-F238E27FC236}">
                    <a16:creationId xmlns:a16="http://schemas.microsoft.com/office/drawing/2014/main" id="{3DD298DA-BCD6-4613-9E71-96D8F314B5BB}"/>
                  </a:ext>
                </a:extLst>
              </p14:cNvPr>
              <p14:cNvContentPartPr/>
              <p14:nvPr/>
            </p14:nvContentPartPr>
            <p14:xfrm>
              <a:off x="938770" y="1767710"/>
              <a:ext cx="4618440" cy="1535760"/>
            </p14:xfrm>
          </p:contentPart>
        </mc:Choice>
        <mc:Fallback>
          <p:pic>
            <p:nvPicPr>
              <p:cNvPr id="192664" name="Ink 192663">
                <a:extLst>
                  <a:ext uri="{FF2B5EF4-FFF2-40B4-BE49-F238E27FC236}">
                    <a16:creationId xmlns:a16="http://schemas.microsoft.com/office/drawing/2014/main" id="{3DD298DA-BCD6-4613-9E71-96D8F314B5B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9770" y="1759068"/>
                <a:ext cx="4636080" cy="15534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4639275" y="2647627"/>
            <a:ext cx="37750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>
                <a:solidFill>
                  <a:srgbClr val="000000"/>
                </a:solidFill>
                <a:latin typeface="Arial" pitchFamily="34" charset="0"/>
              </a:rPr>
              <a:t>8.6</a:t>
            </a:r>
            <a:endParaRPr lang="en-US" b="1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1" name="Rectangle 26"/>
          <p:cNvSpPr>
            <a:spLocks noChangeArrowheads="1"/>
          </p:cNvSpPr>
          <p:nvPr/>
        </p:nvSpPr>
        <p:spPr bwMode="auto">
          <a:xfrm>
            <a:off x="4353525" y="2647627"/>
            <a:ext cx="28132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000000"/>
                </a:solidFill>
                <a:latin typeface="Arial" pitchFamily="34" charset="0"/>
              </a:rPr>
              <a:t> 8</a:t>
            </a:r>
            <a:endParaRPr lang="en-US" b="1" dirty="0">
              <a:solidFill>
                <a:srgbClr val="000000"/>
              </a:solidFill>
              <a:latin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4"/>
              <p:cNvSpPr txBox="1"/>
              <p:nvPr/>
            </p:nvSpPr>
            <p:spPr bwMode="auto">
              <a:xfrm>
                <a:off x="2759712" y="3324544"/>
                <a:ext cx="3765241" cy="995264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8.6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8.6−8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=0.12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&lt;8.6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&lt;0.12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𝑝𝑛𝑜𝑟𝑚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0.12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=0.5478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3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59712" y="3324544"/>
                <a:ext cx="3765241" cy="995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23"/>
          <p:cNvGrpSpPr/>
          <p:nvPr/>
        </p:nvGrpSpPr>
        <p:grpSpPr>
          <a:xfrm>
            <a:off x="3227110" y="1305299"/>
            <a:ext cx="2824163" cy="1581191"/>
            <a:chOff x="2772398" y="3792977"/>
            <a:chExt cx="3765550" cy="2108255"/>
          </a:xfrm>
        </p:grpSpPr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4466480" y="3882096"/>
              <a:ext cx="385763" cy="165258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038"/>
                </a:cxn>
                <a:cxn ang="0">
                  <a:pos x="243" y="1041"/>
                </a:cxn>
                <a:cxn ang="0">
                  <a:pos x="237" y="201"/>
                </a:cxn>
                <a:cxn ang="0">
                  <a:pos x="204" y="144"/>
                </a:cxn>
                <a:cxn ang="0">
                  <a:pos x="174" y="102"/>
                </a:cxn>
                <a:cxn ang="0">
                  <a:pos x="102" y="24"/>
                </a:cxn>
              </a:cxnLst>
              <a:rect l="0" t="0" r="r" b="b"/>
              <a:pathLst>
                <a:path w="243" h="1041">
                  <a:moveTo>
                    <a:pt x="6" y="0"/>
                  </a:moveTo>
                  <a:lnTo>
                    <a:pt x="0" y="1038"/>
                  </a:lnTo>
                  <a:lnTo>
                    <a:pt x="243" y="1041"/>
                  </a:lnTo>
                  <a:lnTo>
                    <a:pt x="237" y="201"/>
                  </a:lnTo>
                  <a:lnTo>
                    <a:pt x="204" y="144"/>
                  </a:lnTo>
                  <a:lnTo>
                    <a:pt x="174" y="102"/>
                  </a:lnTo>
                  <a:lnTo>
                    <a:pt x="102" y="24"/>
                  </a:lnTo>
                </a:path>
              </a:pathLst>
            </a:custGeom>
            <a:solidFill>
              <a:srgbClr val="2D2DB9"/>
            </a:solidFill>
            <a:ln w="9525" cap="flat" cmpd="sng">
              <a:solidFill>
                <a:srgbClr val="2D2DB9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Freeform 4"/>
            <p:cNvSpPr>
              <a:spLocks/>
            </p:cNvSpPr>
            <p:nvPr/>
          </p:nvSpPr>
          <p:spPr bwMode="auto">
            <a:xfrm>
              <a:off x="2772398" y="3877114"/>
              <a:ext cx="1746250" cy="1673226"/>
            </a:xfrm>
            <a:custGeom>
              <a:avLst/>
              <a:gdLst/>
              <a:ahLst/>
              <a:cxnLst>
                <a:cxn ang="0">
                  <a:pos x="1076" y="1044"/>
                </a:cxn>
                <a:cxn ang="0">
                  <a:pos x="1100" y="0"/>
                </a:cxn>
                <a:cxn ang="0">
                  <a:pos x="938" y="72"/>
                </a:cxn>
                <a:cxn ang="0">
                  <a:pos x="845" y="201"/>
                </a:cxn>
                <a:cxn ang="0">
                  <a:pos x="770" y="327"/>
                </a:cxn>
                <a:cxn ang="0">
                  <a:pos x="698" y="471"/>
                </a:cxn>
                <a:cxn ang="0">
                  <a:pos x="638" y="567"/>
                </a:cxn>
                <a:cxn ang="0">
                  <a:pos x="563" y="681"/>
                </a:cxn>
                <a:cxn ang="0">
                  <a:pos x="515" y="753"/>
                </a:cxn>
                <a:cxn ang="0">
                  <a:pos x="425" y="837"/>
                </a:cxn>
                <a:cxn ang="0">
                  <a:pos x="262" y="954"/>
                </a:cxn>
                <a:cxn ang="0">
                  <a:pos x="0" y="998"/>
                </a:cxn>
                <a:cxn ang="0">
                  <a:pos x="2" y="1054"/>
                </a:cxn>
                <a:cxn ang="0">
                  <a:pos x="1076" y="1044"/>
                </a:cxn>
              </a:cxnLst>
              <a:rect l="0" t="0" r="r" b="b"/>
              <a:pathLst>
                <a:path w="1100" h="1054">
                  <a:moveTo>
                    <a:pt x="1076" y="1044"/>
                  </a:moveTo>
                  <a:lnTo>
                    <a:pt x="1100" y="0"/>
                  </a:lnTo>
                  <a:lnTo>
                    <a:pt x="938" y="72"/>
                  </a:lnTo>
                  <a:lnTo>
                    <a:pt x="845" y="201"/>
                  </a:lnTo>
                  <a:lnTo>
                    <a:pt x="770" y="327"/>
                  </a:lnTo>
                  <a:lnTo>
                    <a:pt x="698" y="471"/>
                  </a:lnTo>
                  <a:lnTo>
                    <a:pt x="638" y="567"/>
                  </a:lnTo>
                  <a:lnTo>
                    <a:pt x="563" y="681"/>
                  </a:lnTo>
                  <a:lnTo>
                    <a:pt x="515" y="753"/>
                  </a:lnTo>
                  <a:lnTo>
                    <a:pt x="425" y="837"/>
                  </a:lnTo>
                  <a:lnTo>
                    <a:pt x="262" y="954"/>
                  </a:lnTo>
                  <a:lnTo>
                    <a:pt x="0" y="998"/>
                  </a:lnTo>
                  <a:lnTo>
                    <a:pt x="2" y="1054"/>
                  </a:lnTo>
                  <a:lnTo>
                    <a:pt x="1076" y="1044"/>
                  </a:lnTo>
                  <a:close/>
                </a:path>
              </a:pathLst>
            </a:custGeom>
            <a:solidFill>
              <a:srgbClr val="2D2DB9"/>
            </a:solidFill>
            <a:ln w="12700" cap="flat" cmpd="sng">
              <a:solidFill>
                <a:srgbClr val="2D2DB9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480548" y="3904102"/>
              <a:ext cx="6351" cy="16303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27"/>
                </a:cxn>
              </a:cxnLst>
              <a:rect l="0" t="0" r="r" b="b"/>
              <a:pathLst>
                <a:path w="4" h="1027">
                  <a:moveTo>
                    <a:pt x="0" y="0"/>
                  </a:moveTo>
                  <a:lnTo>
                    <a:pt x="4" y="1027"/>
                  </a:ln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4499598" y="3886639"/>
              <a:ext cx="1649413" cy="1574800"/>
            </a:xfrm>
            <a:custGeom>
              <a:avLst/>
              <a:gdLst/>
              <a:ahLst/>
              <a:cxnLst>
                <a:cxn ang="0">
                  <a:pos x="1039" y="992"/>
                </a:cxn>
                <a:cxn ang="0">
                  <a:pos x="931" y="982"/>
                </a:cxn>
                <a:cxn ang="0">
                  <a:pos x="876" y="969"/>
                </a:cxn>
                <a:cxn ang="0">
                  <a:pos x="823" y="954"/>
                </a:cxn>
                <a:cxn ang="0">
                  <a:pos x="768" y="931"/>
                </a:cxn>
                <a:cxn ang="0">
                  <a:pos x="713" y="899"/>
                </a:cxn>
                <a:cxn ang="0">
                  <a:pos x="661" y="859"/>
                </a:cxn>
                <a:cxn ang="0">
                  <a:pos x="551" y="745"/>
                </a:cxn>
                <a:cxn ang="0">
                  <a:pos x="443" y="583"/>
                </a:cxn>
                <a:cxn ang="0">
                  <a:pos x="335" y="388"/>
                </a:cxn>
                <a:cxn ang="0">
                  <a:pos x="280" y="289"/>
                </a:cxn>
                <a:cxn ang="0">
                  <a:pos x="225" y="198"/>
                </a:cxn>
                <a:cxn ang="0">
                  <a:pos x="173" y="118"/>
                </a:cxn>
                <a:cxn ang="0">
                  <a:pos x="118" y="55"/>
                </a:cxn>
                <a:cxn ang="0">
                  <a:pos x="63" y="15"/>
                </a:cxn>
                <a:cxn ang="0">
                  <a:pos x="38" y="8"/>
                </a:cxn>
                <a:cxn ang="0">
                  <a:pos x="0" y="0"/>
                </a:cxn>
              </a:cxnLst>
              <a:rect l="0" t="0" r="r" b="b"/>
              <a:pathLst>
                <a:path w="1039" h="992">
                  <a:moveTo>
                    <a:pt x="1039" y="992"/>
                  </a:moveTo>
                  <a:lnTo>
                    <a:pt x="931" y="982"/>
                  </a:lnTo>
                  <a:lnTo>
                    <a:pt x="876" y="969"/>
                  </a:lnTo>
                  <a:lnTo>
                    <a:pt x="823" y="954"/>
                  </a:lnTo>
                  <a:lnTo>
                    <a:pt x="768" y="931"/>
                  </a:lnTo>
                  <a:lnTo>
                    <a:pt x="713" y="899"/>
                  </a:lnTo>
                  <a:lnTo>
                    <a:pt x="661" y="859"/>
                  </a:lnTo>
                  <a:lnTo>
                    <a:pt x="551" y="745"/>
                  </a:lnTo>
                  <a:lnTo>
                    <a:pt x="443" y="583"/>
                  </a:lnTo>
                  <a:lnTo>
                    <a:pt x="335" y="388"/>
                  </a:lnTo>
                  <a:lnTo>
                    <a:pt x="280" y="289"/>
                  </a:lnTo>
                  <a:lnTo>
                    <a:pt x="225" y="198"/>
                  </a:lnTo>
                  <a:lnTo>
                    <a:pt x="173" y="118"/>
                  </a:lnTo>
                  <a:lnTo>
                    <a:pt x="118" y="55"/>
                  </a:lnTo>
                  <a:lnTo>
                    <a:pt x="63" y="15"/>
                  </a:lnTo>
                  <a:lnTo>
                    <a:pt x="38" y="8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2804148" y="3891402"/>
              <a:ext cx="1676400" cy="1570037"/>
            </a:xfrm>
            <a:custGeom>
              <a:avLst/>
              <a:gdLst/>
              <a:ahLst/>
              <a:cxnLst>
                <a:cxn ang="0">
                  <a:pos x="0" y="989"/>
                </a:cxn>
                <a:cxn ang="0">
                  <a:pos x="108" y="979"/>
                </a:cxn>
                <a:cxn ang="0">
                  <a:pos x="163" y="966"/>
                </a:cxn>
                <a:cxn ang="0">
                  <a:pos x="218" y="951"/>
                </a:cxn>
                <a:cxn ang="0">
                  <a:pos x="271" y="928"/>
                </a:cxn>
                <a:cxn ang="0">
                  <a:pos x="326" y="896"/>
                </a:cxn>
                <a:cxn ang="0">
                  <a:pos x="381" y="856"/>
                </a:cxn>
                <a:cxn ang="0">
                  <a:pos x="488" y="742"/>
                </a:cxn>
                <a:cxn ang="0">
                  <a:pos x="596" y="580"/>
                </a:cxn>
                <a:cxn ang="0">
                  <a:pos x="706" y="385"/>
                </a:cxn>
                <a:cxn ang="0">
                  <a:pos x="759" y="286"/>
                </a:cxn>
                <a:cxn ang="0">
                  <a:pos x="814" y="195"/>
                </a:cxn>
                <a:cxn ang="0">
                  <a:pos x="868" y="115"/>
                </a:cxn>
                <a:cxn ang="0">
                  <a:pos x="909" y="72"/>
                </a:cxn>
                <a:cxn ang="0">
                  <a:pos x="969" y="18"/>
                </a:cxn>
                <a:cxn ang="0">
                  <a:pos x="1056" y="0"/>
                </a:cxn>
              </a:cxnLst>
              <a:rect l="0" t="0" r="r" b="b"/>
              <a:pathLst>
                <a:path w="1056" h="989">
                  <a:moveTo>
                    <a:pt x="0" y="989"/>
                  </a:moveTo>
                  <a:lnTo>
                    <a:pt x="108" y="979"/>
                  </a:lnTo>
                  <a:lnTo>
                    <a:pt x="163" y="966"/>
                  </a:lnTo>
                  <a:lnTo>
                    <a:pt x="218" y="951"/>
                  </a:lnTo>
                  <a:lnTo>
                    <a:pt x="271" y="928"/>
                  </a:lnTo>
                  <a:lnTo>
                    <a:pt x="326" y="896"/>
                  </a:lnTo>
                  <a:lnTo>
                    <a:pt x="381" y="856"/>
                  </a:lnTo>
                  <a:lnTo>
                    <a:pt x="488" y="742"/>
                  </a:lnTo>
                  <a:lnTo>
                    <a:pt x="596" y="580"/>
                  </a:lnTo>
                  <a:lnTo>
                    <a:pt x="706" y="385"/>
                  </a:lnTo>
                  <a:lnTo>
                    <a:pt x="759" y="286"/>
                  </a:lnTo>
                  <a:lnTo>
                    <a:pt x="814" y="195"/>
                  </a:lnTo>
                  <a:lnTo>
                    <a:pt x="868" y="115"/>
                  </a:lnTo>
                  <a:lnTo>
                    <a:pt x="909" y="72"/>
                  </a:lnTo>
                  <a:lnTo>
                    <a:pt x="969" y="18"/>
                  </a:lnTo>
                  <a:lnTo>
                    <a:pt x="1056" y="0"/>
                  </a:lnTo>
                </a:path>
              </a:pathLst>
            </a:custGeom>
            <a:noFill/>
            <a:ln w="50800" cap="rnd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2827961" y="5547164"/>
              <a:ext cx="3395662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139" y="4"/>
                </a:cxn>
              </a:cxnLst>
              <a:rect l="0" t="0" r="r" b="b"/>
              <a:pathLst>
                <a:path w="2139" h="4">
                  <a:moveTo>
                    <a:pt x="0" y="0"/>
                  </a:moveTo>
                  <a:lnTo>
                    <a:pt x="0" y="0"/>
                  </a:lnTo>
                  <a:lnTo>
                    <a:pt x="2139" y="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156948" y="5534464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2" name="Rectangle 13"/>
            <p:cNvSpPr>
              <a:spLocks noChangeArrowheads="1"/>
            </p:cNvSpPr>
            <p:nvPr/>
          </p:nvSpPr>
          <p:spPr bwMode="auto">
            <a:xfrm>
              <a:off x="6018836" y="3792977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5796876" y="2841598"/>
            <a:ext cx="285750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3333CC"/>
                </a:solidFill>
                <a:latin typeface="Arial" pitchFamily="34" charset="0"/>
              </a:rPr>
              <a:t>Z</a:t>
            </a:r>
          </a:p>
        </p:txBody>
      </p:sp>
      <p:sp>
        <p:nvSpPr>
          <p:cNvPr id="34" name="Rectangle 16"/>
          <p:cNvSpPr>
            <a:spLocks noChangeArrowheads="1"/>
          </p:cNvSpPr>
          <p:nvPr/>
        </p:nvSpPr>
        <p:spPr bwMode="auto">
          <a:xfrm>
            <a:off x="4596726" y="2841598"/>
            <a:ext cx="47368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3333CC"/>
                </a:solidFill>
                <a:latin typeface="Arial" pitchFamily="34" charset="0"/>
              </a:rPr>
              <a:t>0.12</a:t>
            </a:r>
            <a:endParaRPr lang="en-US" b="1" dirty="0">
              <a:solidFill>
                <a:srgbClr val="3333CC"/>
              </a:solidFill>
              <a:latin typeface="Arial" pitchFamily="34" charset="0"/>
            </a:endParaRP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4368126" y="2841598"/>
            <a:ext cx="281326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5" tIns="33338" rIns="67865" bIns="33338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350" b="1" dirty="0">
                <a:solidFill>
                  <a:srgbClr val="3333CC"/>
                </a:solidFill>
                <a:latin typeface="Arial" pitchFamily="34" charset="0"/>
              </a:rPr>
              <a:t> 0</a:t>
            </a:r>
            <a:endParaRPr lang="en-US" b="1" dirty="0">
              <a:solidFill>
                <a:srgbClr val="3333C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3" grpId="0"/>
      <p:bldP spid="34" grpId="0"/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3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At a bank, not all customers experience the same waiting time in line. Assuming the waiting times are normally distributed with an average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 and a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minutes, what is the probability that a customer will wait more than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minutes?</a:t>
                </a:r>
                <a:endParaRPr lang="en-GB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65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F8A83D-325E-45ED-80D1-85A6B66E4D01}"/>
                  </a:ext>
                </a:extLst>
              </p14:cNvPr>
              <p14:cNvContentPartPr/>
              <p14:nvPr/>
            </p14:nvContentPartPr>
            <p14:xfrm>
              <a:off x="2717890" y="1707590"/>
              <a:ext cx="556560" cy="3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F8A83D-325E-45ED-80D1-85A6B66E4D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8890" y="1698950"/>
                <a:ext cx="5742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04C934-4C90-40AE-9884-FAF5E4F4D7C5}"/>
                  </a:ext>
                </a:extLst>
              </p14:cNvPr>
              <p14:cNvContentPartPr/>
              <p14:nvPr/>
            </p14:nvContentPartPr>
            <p14:xfrm>
              <a:off x="2937490" y="1776710"/>
              <a:ext cx="125640" cy="15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04C934-4C90-40AE-9884-FAF5E4F4D7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8490" y="1767710"/>
                <a:ext cx="143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D0DB44-B84E-4C67-8365-F52F1D3327C8}"/>
                  </a:ext>
                </a:extLst>
              </p14:cNvPr>
              <p14:cNvContentPartPr/>
              <p14:nvPr/>
            </p14:nvContentPartPr>
            <p14:xfrm>
              <a:off x="5030890" y="1723790"/>
              <a:ext cx="468720" cy="42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D0DB44-B84E-4C67-8365-F52F1D3327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21890" y="1715150"/>
                <a:ext cx="4863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E563B5-FB1A-443E-BBA7-277BF1D5FF29}"/>
                  </a:ext>
                </a:extLst>
              </p14:cNvPr>
              <p14:cNvContentPartPr/>
              <p14:nvPr/>
            </p14:nvContentPartPr>
            <p14:xfrm>
              <a:off x="5058250" y="1807670"/>
              <a:ext cx="137160" cy="127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E563B5-FB1A-443E-BBA7-277BF1D5FF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9250" y="1799030"/>
                <a:ext cx="1548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C50E55E-26CC-4E44-BFCF-61704567E4BB}"/>
                  </a:ext>
                </a:extLst>
              </p14:cNvPr>
              <p14:cNvContentPartPr/>
              <p14:nvPr/>
            </p14:nvContentPartPr>
            <p14:xfrm>
              <a:off x="1439170" y="3352790"/>
              <a:ext cx="298440" cy="172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C50E55E-26CC-4E44-BFCF-61704567E4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0530" y="3344150"/>
                <a:ext cx="3160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5221" name="Ink 265220">
                <a:extLst>
                  <a:ext uri="{FF2B5EF4-FFF2-40B4-BE49-F238E27FC236}">
                    <a16:creationId xmlns:a16="http://schemas.microsoft.com/office/drawing/2014/main" id="{9DCAD72C-C266-4C2D-B323-3CA94DE766E8}"/>
                  </a:ext>
                </a:extLst>
              </p14:cNvPr>
              <p14:cNvContentPartPr/>
              <p14:nvPr/>
            </p14:nvContentPartPr>
            <p14:xfrm>
              <a:off x="2595130" y="3282950"/>
              <a:ext cx="1038960" cy="264960"/>
            </p14:xfrm>
          </p:contentPart>
        </mc:Choice>
        <mc:Fallback>
          <p:pic>
            <p:nvPicPr>
              <p:cNvPr id="265221" name="Ink 265220">
                <a:extLst>
                  <a:ext uri="{FF2B5EF4-FFF2-40B4-BE49-F238E27FC236}">
                    <a16:creationId xmlns:a16="http://schemas.microsoft.com/office/drawing/2014/main" id="{9DCAD72C-C266-4C2D-B323-3CA94DE766E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86130" y="3274310"/>
                <a:ext cx="10566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5229" name="Ink 265228">
                <a:extLst>
                  <a:ext uri="{FF2B5EF4-FFF2-40B4-BE49-F238E27FC236}">
                    <a16:creationId xmlns:a16="http://schemas.microsoft.com/office/drawing/2014/main" id="{06B312A4-C338-4A2C-A93A-2268C088A1E5}"/>
                  </a:ext>
                </a:extLst>
              </p14:cNvPr>
              <p14:cNvContentPartPr/>
              <p14:nvPr/>
            </p14:nvContentPartPr>
            <p14:xfrm>
              <a:off x="1862170" y="3349550"/>
              <a:ext cx="338040" cy="108000"/>
            </p14:xfrm>
          </p:contentPart>
        </mc:Choice>
        <mc:Fallback>
          <p:pic>
            <p:nvPicPr>
              <p:cNvPr id="265229" name="Ink 265228">
                <a:extLst>
                  <a:ext uri="{FF2B5EF4-FFF2-40B4-BE49-F238E27FC236}">
                    <a16:creationId xmlns:a16="http://schemas.microsoft.com/office/drawing/2014/main" id="{06B312A4-C338-4A2C-A93A-2268C088A1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53170" y="3340881"/>
                <a:ext cx="355680" cy="1256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5230" name="Ink 265229">
                <a:extLst>
                  <a:ext uri="{FF2B5EF4-FFF2-40B4-BE49-F238E27FC236}">
                    <a16:creationId xmlns:a16="http://schemas.microsoft.com/office/drawing/2014/main" id="{49C8597B-3BFB-481F-9E15-743332AC33C3}"/>
                  </a:ext>
                </a:extLst>
              </p14:cNvPr>
              <p14:cNvContentPartPr/>
              <p14:nvPr/>
            </p14:nvContentPartPr>
            <p14:xfrm>
              <a:off x="675970" y="2267750"/>
              <a:ext cx="1783440" cy="967320"/>
            </p14:xfrm>
          </p:contentPart>
        </mc:Choice>
        <mc:Fallback>
          <p:pic>
            <p:nvPicPr>
              <p:cNvPr id="265230" name="Ink 265229">
                <a:extLst>
                  <a:ext uri="{FF2B5EF4-FFF2-40B4-BE49-F238E27FC236}">
                    <a16:creationId xmlns:a16="http://schemas.microsoft.com/office/drawing/2014/main" id="{49C8597B-3BFB-481F-9E15-743332AC33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7330" y="2258750"/>
                <a:ext cx="180108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265232" name="Ink 265231">
                <a:extLst>
                  <a:ext uri="{FF2B5EF4-FFF2-40B4-BE49-F238E27FC236}">
                    <a16:creationId xmlns:a16="http://schemas.microsoft.com/office/drawing/2014/main" id="{8BBA7296-A724-46E8-AEF2-82A5D52386C4}"/>
                  </a:ext>
                </a:extLst>
              </p14:cNvPr>
              <p14:cNvContentPartPr/>
              <p14:nvPr/>
            </p14:nvContentPartPr>
            <p14:xfrm>
              <a:off x="1950730" y="2949950"/>
              <a:ext cx="557640" cy="275400"/>
            </p14:xfrm>
          </p:contentPart>
        </mc:Choice>
        <mc:Fallback>
          <p:pic>
            <p:nvPicPr>
              <p:cNvPr id="265232" name="Ink 265231">
                <a:extLst>
                  <a:ext uri="{FF2B5EF4-FFF2-40B4-BE49-F238E27FC236}">
                    <a16:creationId xmlns:a16="http://schemas.microsoft.com/office/drawing/2014/main" id="{8BBA7296-A724-46E8-AEF2-82A5D52386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41730" y="2940950"/>
                <a:ext cx="5752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65245" name="Ink 265244">
                <a:extLst>
                  <a:ext uri="{FF2B5EF4-FFF2-40B4-BE49-F238E27FC236}">
                    <a16:creationId xmlns:a16="http://schemas.microsoft.com/office/drawing/2014/main" id="{F3849C2E-4AE1-48A2-BF7B-E33F05FFC739}"/>
                  </a:ext>
                </a:extLst>
              </p14:cNvPr>
              <p14:cNvContentPartPr/>
              <p14:nvPr/>
            </p14:nvContentPartPr>
            <p14:xfrm>
              <a:off x="3604570" y="663590"/>
              <a:ext cx="119520" cy="104040"/>
            </p14:xfrm>
          </p:contentPart>
        </mc:Choice>
        <mc:Fallback>
          <p:pic>
            <p:nvPicPr>
              <p:cNvPr id="265245" name="Ink 265244">
                <a:extLst>
                  <a:ext uri="{FF2B5EF4-FFF2-40B4-BE49-F238E27FC236}">
                    <a16:creationId xmlns:a16="http://schemas.microsoft.com/office/drawing/2014/main" id="{F3849C2E-4AE1-48A2-BF7B-E33F05FFC73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95570" y="654950"/>
                <a:ext cx="1371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5246" name="Ink 265245">
                <a:extLst>
                  <a:ext uri="{FF2B5EF4-FFF2-40B4-BE49-F238E27FC236}">
                    <a16:creationId xmlns:a16="http://schemas.microsoft.com/office/drawing/2014/main" id="{0BF7FD8A-25AC-46A1-B0C7-B8ACD2CDDA8C}"/>
                  </a:ext>
                </a:extLst>
              </p14:cNvPr>
              <p14:cNvContentPartPr/>
              <p14:nvPr/>
            </p14:nvContentPartPr>
            <p14:xfrm>
              <a:off x="3270130" y="400430"/>
              <a:ext cx="658800" cy="207360"/>
            </p14:xfrm>
          </p:contentPart>
        </mc:Choice>
        <mc:Fallback>
          <p:pic>
            <p:nvPicPr>
              <p:cNvPr id="265246" name="Ink 265245">
                <a:extLst>
                  <a:ext uri="{FF2B5EF4-FFF2-40B4-BE49-F238E27FC236}">
                    <a16:creationId xmlns:a16="http://schemas.microsoft.com/office/drawing/2014/main" id="{0BF7FD8A-25AC-46A1-B0C7-B8ACD2CDDA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61130" y="391790"/>
                <a:ext cx="6764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5247" name="Ink 265246">
                <a:extLst>
                  <a:ext uri="{FF2B5EF4-FFF2-40B4-BE49-F238E27FC236}">
                    <a16:creationId xmlns:a16="http://schemas.microsoft.com/office/drawing/2014/main" id="{56D953B2-CD11-4D8A-8804-D546D9B10B86}"/>
                  </a:ext>
                </a:extLst>
              </p14:cNvPr>
              <p14:cNvContentPartPr/>
              <p14:nvPr/>
            </p14:nvContentPartPr>
            <p14:xfrm>
              <a:off x="2815810" y="328790"/>
              <a:ext cx="325080" cy="250200"/>
            </p14:xfrm>
          </p:contentPart>
        </mc:Choice>
        <mc:Fallback>
          <p:pic>
            <p:nvPicPr>
              <p:cNvPr id="265247" name="Ink 265246">
                <a:extLst>
                  <a:ext uri="{FF2B5EF4-FFF2-40B4-BE49-F238E27FC236}">
                    <a16:creationId xmlns:a16="http://schemas.microsoft.com/office/drawing/2014/main" id="{56D953B2-CD11-4D8A-8804-D546D9B10B8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07170" y="320150"/>
                <a:ext cx="3427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65252" name="Ink 265251">
                <a:extLst>
                  <a:ext uri="{FF2B5EF4-FFF2-40B4-BE49-F238E27FC236}">
                    <a16:creationId xmlns:a16="http://schemas.microsoft.com/office/drawing/2014/main" id="{AEE6F790-C469-43A8-AFB4-23CBFC000CEC}"/>
                  </a:ext>
                </a:extLst>
              </p14:cNvPr>
              <p14:cNvContentPartPr/>
              <p14:nvPr/>
            </p14:nvContentPartPr>
            <p14:xfrm>
              <a:off x="964690" y="4223990"/>
              <a:ext cx="64440" cy="11880"/>
            </p14:xfrm>
          </p:contentPart>
        </mc:Choice>
        <mc:Fallback>
          <p:pic>
            <p:nvPicPr>
              <p:cNvPr id="265252" name="Ink 265251">
                <a:extLst>
                  <a:ext uri="{FF2B5EF4-FFF2-40B4-BE49-F238E27FC236}">
                    <a16:creationId xmlns:a16="http://schemas.microsoft.com/office/drawing/2014/main" id="{AEE6F790-C469-43A8-AFB4-23CBFC000C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5690" y="4214990"/>
                <a:ext cx="82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5253" name="Ink 265252">
                <a:extLst>
                  <a:ext uri="{FF2B5EF4-FFF2-40B4-BE49-F238E27FC236}">
                    <a16:creationId xmlns:a16="http://schemas.microsoft.com/office/drawing/2014/main" id="{FBACCA6C-46E2-4F26-A77C-70D120D3F159}"/>
                  </a:ext>
                </a:extLst>
              </p14:cNvPr>
              <p14:cNvContentPartPr/>
              <p14:nvPr/>
            </p14:nvContentPartPr>
            <p14:xfrm>
              <a:off x="956410" y="4174670"/>
              <a:ext cx="79200" cy="5040"/>
            </p14:xfrm>
          </p:contentPart>
        </mc:Choice>
        <mc:Fallback>
          <p:pic>
            <p:nvPicPr>
              <p:cNvPr id="265253" name="Ink 265252">
                <a:extLst>
                  <a:ext uri="{FF2B5EF4-FFF2-40B4-BE49-F238E27FC236}">
                    <a16:creationId xmlns:a16="http://schemas.microsoft.com/office/drawing/2014/main" id="{FBACCA6C-46E2-4F26-A77C-70D120D3F15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7410" y="4166030"/>
                <a:ext cx="96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5259" name="Ink 265258">
                <a:extLst>
                  <a:ext uri="{FF2B5EF4-FFF2-40B4-BE49-F238E27FC236}">
                    <a16:creationId xmlns:a16="http://schemas.microsoft.com/office/drawing/2014/main" id="{2BC02B27-5649-4E1F-B66C-3961B59B67EC}"/>
                  </a:ext>
                </a:extLst>
              </p14:cNvPr>
              <p14:cNvContentPartPr/>
              <p14:nvPr/>
            </p14:nvContentPartPr>
            <p14:xfrm>
              <a:off x="1425130" y="4299590"/>
              <a:ext cx="127440" cy="91800"/>
            </p14:xfrm>
          </p:contentPart>
        </mc:Choice>
        <mc:Fallback>
          <p:pic>
            <p:nvPicPr>
              <p:cNvPr id="265259" name="Ink 265258">
                <a:extLst>
                  <a:ext uri="{FF2B5EF4-FFF2-40B4-BE49-F238E27FC236}">
                    <a16:creationId xmlns:a16="http://schemas.microsoft.com/office/drawing/2014/main" id="{2BC02B27-5649-4E1F-B66C-3961B59B67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16130" y="4290950"/>
                <a:ext cx="1450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5260" name="Ink 265259">
                <a:extLst>
                  <a:ext uri="{FF2B5EF4-FFF2-40B4-BE49-F238E27FC236}">
                    <a16:creationId xmlns:a16="http://schemas.microsoft.com/office/drawing/2014/main" id="{A7B0E917-509A-4705-90CE-1C86CBE67C61}"/>
                  </a:ext>
                </a:extLst>
              </p14:cNvPr>
              <p14:cNvContentPartPr/>
              <p14:nvPr/>
            </p14:nvContentPartPr>
            <p14:xfrm>
              <a:off x="1956490" y="4256750"/>
              <a:ext cx="94680" cy="16200"/>
            </p14:xfrm>
          </p:contentPart>
        </mc:Choice>
        <mc:Fallback>
          <p:pic>
            <p:nvPicPr>
              <p:cNvPr id="265260" name="Ink 265259">
                <a:extLst>
                  <a:ext uri="{FF2B5EF4-FFF2-40B4-BE49-F238E27FC236}">
                    <a16:creationId xmlns:a16="http://schemas.microsoft.com/office/drawing/2014/main" id="{A7B0E917-509A-4705-90CE-1C86CBE67C6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947850" y="4248110"/>
                <a:ext cx="112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5261" name="Ink 265260">
                <a:extLst>
                  <a:ext uri="{FF2B5EF4-FFF2-40B4-BE49-F238E27FC236}">
                    <a16:creationId xmlns:a16="http://schemas.microsoft.com/office/drawing/2014/main" id="{16845B38-262A-45AC-9AC5-764138E5F06D}"/>
                  </a:ext>
                </a:extLst>
              </p14:cNvPr>
              <p14:cNvContentPartPr/>
              <p14:nvPr/>
            </p14:nvContentPartPr>
            <p14:xfrm>
              <a:off x="1920850" y="4220750"/>
              <a:ext cx="108000" cy="2520"/>
            </p14:xfrm>
          </p:contentPart>
        </mc:Choice>
        <mc:Fallback>
          <p:pic>
            <p:nvPicPr>
              <p:cNvPr id="265261" name="Ink 265260">
                <a:extLst>
                  <a:ext uri="{FF2B5EF4-FFF2-40B4-BE49-F238E27FC236}">
                    <a16:creationId xmlns:a16="http://schemas.microsoft.com/office/drawing/2014/main" id="{16845B38-262A-45AC-9AC5-764138E5F06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12210" y="4211750"/>
                <a:ext cx="125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5262" name="Ink 265261">
                <a:extLst>
                  <a:ext uri="{FF2B5EF4-FFF2-40B4-BE49-F238E27FC236}">
                    <a16:creationId xmlns:a16="http://schemas.microsoft.com/office/drawing/2014/main" id="{C4CA4352-DDEC-45F2-89F6-309B37B1F0A4}"/>
                  </a:ext>
                </a:extLst>
              </p14:cNvPr>
              <p14:cNvContentPartPr/>
              <p14:nvPr/>
            </p14:nvContentPartPr>
            <p14:xfrm>
              <a:off x="1238290" y="4035350"/>
              <a:ext cx="535680" cy="204120"/>
            </p14:xfrm>
          </p:contentPart>
        </mc:Choice>
        <mc:Fallback>
          <p:pic>
            <p:nvPicPr>
              <p:cNvPr id="265262" name="Ink 265261">
                <a:extLst>
                  <a:ext uri="{FF2B5EF4-FFF2-40B4-BE49-F238E27FC236}">
                    <a16:creationId xmlns:a16="http://schemas.microsoft.com/office/drawing/2014/main" id="{C4CA4352-DDEC-45F2-89F6-309B37B1F0A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29650" y="4026710"/>
                <a:ext cx="5533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5263" name="Ink 265262">
                <a:extLst>
                  <a:ext uri="{FF2B5EF4-FFF2-40B4-BE49-F238E27FC236}">
                    <a16:creationId xmlns:a16="http://schemas.microsoft.com/office/drawing/2014/main" id="{DCC8894B-3F90-49A2-B4D9-307CDACF4E20}"/>
                  </a:ext>
                </a:extLst>
              </p14:cNvPr>
              <p14:cNvContentPartPr/>
              <p14:nvPr/>
            </p14:nvContentPartPr>
            <p14:xfrm>
              <a:off x="553210" y="4058030"/>
              <a:ext cx="288000" cy="221760"/>
            </p14:xfrm>
          </p:contentPart>
        </mc:Choice>
        <mc:Fallback>
          <p:pic>
            <p:nvPicPr>
              <p:cNvPr id="265263" name="Ink 265262">
                <a:extLst>
                  <a:ext uri="{FF2B5EF4-FFF2-40B4-BE49-F238E27FC236}">
                    <a16:creationId xmlns:a16="http://schemas.microsoft.com/office/drawing/2014/main" id="{DCC8894B-3F90-49A2-B4D9-307CDACF4E2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4210" y="4049030"/>
                <a:ext cx="3056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5267" name="Ink 265266">
                <a:extLst>
                  <a:ext uri="{FF2B5EF4-FFF2-40B4-BE49-F238E27FC236}">
                    <a16:creationId xmlns:a16="http://schemas.microsoft.com/office/drawing/2014/main" id="{56810062-D9C5-4E10-87AA-16ED94DB69F8}"/>
                  </a:ext>
                </a:extLst>
              </p14:cNvPr>
              <p14:cNvContentPartPr/>
              <p14:nvPr/>
            </p14:nvContentPartPr>
            <p14:xfrm>
              <a:off x="2173570" y="4214270"/>
              <a:ext cx="315000" cy="97920"/>
            </p14:xfrm>
          </p:contentPart>
        </mc:Choice>
        <mc:Fallback>
          <p:pic>
            <p:nvPicPr>
              <p:cNvPr id="265267" name="Ink 265266">
                <a:extLst>
                  <a:ext uri="{FF2B5EF4-FFF2-40B4-BE49-F238E27FC236}">
                    <a16:creationId xmlns:a16="http://schemas.microsoft.com/office/drawing/2014/main" id="{56810062-D9C5-4E10-87AA-16ED94DB69F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164580" y="4205270"/>
                <a:ext cx="3326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5277" name="Ink 265276">
                <a:extLst>
                  <a:ext uri="{FF2B5EF4-FFF2-40B4-BE49-F238E27FC236}">
                    <a16:creationId xmlns:a16="http://schemas.microsoft.com/office/drawing/2014/main" id="{37BC2419-321D-48A6-AF40-586F0047AA36}"/>
                  </a:ext>
                </a:extLst>
              </p14:cNvPr>
              <p14:cNvContentPartPr/>
              <p14:nvPr/>
            </p14:nvContentPartPr>
            <p14:xfrm>
              <a:off x="1728250" y="3626030"/>
              <a:ext cx="638640" cy="183240"/>
            </p14:xfrm>
          </p:contentPart>
        </mc:Choice>
        <mc:Fallback>
          <p:pic>
            <p:nvPicPr>
              <p:cNvPr id="265277" name="Ink 265276">
                <a:extLst>
                  <a:ext uri="{FF2B5EF4-FFF2-40B4-BE49-F238E27FC236}">
                    <a16:creationId xmlns:a16="http://schemas.microsoft.com/office/drawing/2014/main" id="{37BC2419-321D-48A6-AF40-586F0047AA3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19250" y="3617048"/>
                <a:ext cx="6562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65284" name="Ink 265283">
                <a:extLst>
                  <a:ext uri="{FF2B5EF4-FFF2-40B4-BE49-F238E27FC236}">
                    <a16:creationId xmlns:a16="http://schemas.microsoft.com/office/drawing/2014/main" id="{D07D379B-523F-4F9C-B769-C3305FE93499}"/>
                  </a:ext>
                </a:extLst>
              </p14:cNvPr>
              <p14:cNvContentPartPr/>
              <p14:nvPr/>
            </p14:nvContentPartPr>
            <p14:xfrm>
              <a:off x="4083370" y="2114390"/>
              <a:ext cx="371520" cy="215280"/>
            </p14:xfrm>
          </p:contentPart>
        </mc:Choice>
        <mc:Fallback>
          <p:pic>
            <p:nvPicPr>
              <p:cNvPr id="265284" name="Ink 265283">
                <a:extLst>
                  <a:ext uri="{FF2B5EF4-FFF2-40B4-BE49-F238E27FC236}">
                    <a16:creationId xmlns:a16="http://schemas.microsoft.com/office/drawing/2014/main" id="{D07D379B-523F-4F9C-B769-C3305FE9349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74370" y="2105750"/>
                <a:ext cx="3891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65285" name="Ink 265284">
                <a:extLst>
                  <a:ext uri="{FF2B5EF4-FFF2-40B4-BE49-F238E27FC236}">
                    <a16:creationId xmlns:a16="http://schemas.microsoft.com/office/drawing/2014/main" id="{2FAAF139-282F-4FC4-B5F0-F38BB3B74C1F}"/>
                  </a:ext>
                </a:extLst>
              </p14:cNvPr>
              <p14:cNvContentPartPr/>
              <p14:nvPr/>
            </p14:nvContentPartPr>
            <p14:xfrm>
              <a:off x="4579450" y="2148590"/>
              <a:ext cx="144360" cy="173520"/>
            </p14:xfrm>
          </p:contentPart>
        </mc:Choice>
        <mc:Fallback>
          <p:pic>
            <p:nvPicPr>
              <p:cNvPr id="265285" name="Ink 265284">
                <a:extLst>
                  <a:ext uri="{FF2B5EF4-FFF2-40B4-BE49-F238E27FC236}">
                    <a16:creationId xmlns:a16="http://schemas.microsoft.com/office/drawing/2014/main" id="{2FAAF139-282F-4FC4-B5F0-F38BB3B74C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70450" y="2139590"/>
                <a:ext cx="162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65288" name="Ink 265287">
                <a:extLst>
                  <a:ext uri="{FF2B5EF4-FFF2-40B4-BE49-F238E27FC236}">
                    <a16:creationId xmlns:a16="http://schemas.microsoft.com/office/drawing/2014/main" id="{EE6882DD-CE54-4F3F-9E23-E79D3761F3E1}"/>
                  </a:ext>
                </a:extLst>
              </p14:cNvPr>
              <p14:cNvContentPartPr/>
              <p14:nvPr/>
            </p14:nvContentPartPr>
            <p14:xfrm>
              <a:off x="5016130" y="2151470"/>
              <a:ext cx="68400" cy="203760"/>
            </p14:xfrm>
          </p:contentPart>
        </mc:Choice>
        <mc:Fallback>
          <p:pic>
            <p:nvPicPr>
              <p:cNvPr id="265288" name="Ink 265287">
                <a:extLst>
                  <a:ext uri="{FF2B5EF4-FFF2-40B4-BE49-F238E27FC236}">
                    <a16:creationId xmlns:a16="http://schemas.microsoft.com/office/drawing/2014/main" id="{EE6882DD-CE54-4F3F-9E23-E79D3761F3E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07490" y="2142470"/>
                <a:ext cx="860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65289" name="Ink 265288">
                <a:extLst>
                  <a:ext uri="{FF2B5EF4-FFF2-40B4-BE49-F238E27FC236}">
                    <a16:creationId xmlns:a16="http://schemas.microsoft.com/office/drawing/2014/main" id="{43B20848-1701-4B8F-8E80-10AAD3575F44}"/>
                  </a:ext>
                </a:extLst>
              </p14:cNvPr>
              <p14:cNvContentPartPr/>
              <p14:nvPr/>
            </p14:nvContentPartPr>
            <p14:xfrm>
              <a:off x="5207650" y="2308430"/>
              <a:ext cx="85320" cy="27720"/>
            </p14:xfrm>
          </p:contentPart>
        </mc:Choice>
        <mc:Fallback>
          <p:pic>
            <p:nvPicPr>
              <p:cNvPr id="265289" name="Ink 265288">
                <a:extLst>
                  <a:ext uri="{FF2B5EF4-FFF2-40B4-BE49-F238E27FC236}">
                    <a16:creationId xmlns:a16="http://schemas.microsoft.com/office/drawing/2014/main" id="{43B20848-1701-4B8F-8E80-10AAD3575F4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199010" y="2299790"/>
                <a:ext cx="102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65290" name="Ink 265289">
                <a:extLst>
                  <a:ext uri="{FF2B5EF4-FFF2-40B4-BE49-F238E27FC236}">
                    <a16:creationId xmlns:a16="http://schemas.microsoft.com/office/drawing/2014/main" id="{4449DEB8-F3B1-492C-ABF7-F225614D066E}"/>
                  </a:ext>
                </a:extLst>
              </p14:cNvPr>
              <p14:cNvContentPartPr/>
              <p14:nvPr/>
            </p14:nvContentPartPr>
            <p14:xfrm>
              <a:off x="5190370" y="2265230"/>
              <a:ext cx="95760" cy="13680"/>
            </p14:xfrm>
          </p:contentPart>
        </mc:Choice>
        <mc:Fallback>
          <p:pic>
            <p:nvPicPr>
              <p:cNvPr id="265290" name="Ink 265289">
                <a:extLst>
                  <a:ext uri="{FF2B5EF4-FFF2-40B4-BE49-F238E27FC236}">
                    <a16:creationId xmlns:a16="http://schemas.microsoft.com/office/drawing/2014/main" id="{4449DEB8-F3B1-492C-ABF7-F225614D066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181730" y="2256230"/>
                <a:ext cx="1134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65297" name="Ink 265296">
                <a:extLst>
                  <a:ext uri="{FF2B5EF4-FFF2-40B4-BE49-F238E27FC236}">
                    <a16:creationId xmlns:a16="http://schemas.microsoft.com/office/drawing/2014/main" id="{4CA49C17-A5DD-439A-AEC9-0A32E4D0A53F}"/>
                  </a:ext>
                </a:extLst>
              </p14:cNvPr>
              <p14:cNvContentPartPr/>
              <p14:nvPr/>
            </p14:nvContentPartPr>
            <p14:xfrm>
              <a:off x="5952850" y="2206190"/>
              <a:ext cx="140400" cy="206640"/>
            </p14:xfrm>
          </p:contentPart>
        </mc:Choice>
        <mc:Fallback>
          <p:pic>
            <p:nvPicPr>
              <p:cNvPr id="265297" name="Ink 265296">
                <a:extLst>
                  <a:ext uri="{FF2B5EF4-FFF2-40B4-BE49-F238E27FC236}">
                    <a16:creationId xmlns:a16="http://schemas.microsoft.com/office/drawing/2014/main" id="{4CA49C17-A5DD-439A-AEC9-0A32E4D0A53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44210" y="2197190"/>
                <a:ext cx="1580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65302" name="Ink 265301">
                <a:extLst>
                  <a:ext uri="{FF2B5EF4-FFF2-40B4-BE49-F238E27FC236}">
                    <a16:creationId xmlns:a16="http://schemas.microsoft.com/office/drawing/2014/main" id="{0C575560-143F-41B1-B226-DD8298D1F376}"/>
                  </a:ext>
                </a:extLst>
              </p14:cNvPr>
              <p14:cNvContentPartPr/>
              <p14:nvPr/>
            </p14:nvContentPartPr>
            <p14:xfrm>
              <a:off x="6403570" y="2263790"/>
              <a:ext cx="219240" cy="226440"/>
            </p14:xfrm>
          </p:contentPart>
        </mc:Choice>
        <mc:Fallback>
          <p:pic>
            <p:nvPicPr>
              <p:cNvPr id="265302" name="Ink 265301">
                <a:extLst>
                  <a:ext uri="{FF2B5EF4-FFF2-40B4-BE49-F238E27FC236}">
                    <a16:creationId xmlns:a16="http://schemas.microsoft.com/office/drawing/2014/main" id="{0C575560-143F-41B1-B226-DD8298D1F37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94585" y="2254790"/>
                <a:ext cx="236851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5303" name="Ink 265302">
                <a:extLst>
                  <a:ext uri="{FF2B5EF4-FFF2-40B4-BE49-F238E27FC236}">
                    <a16:creationId xmlns:a16="http://schemas.microsoft.com/office/drawing/2014/main" id="{7AE6EA27-88FD-449E-AC87-2F9A6D2C55E7}"/>
                  </a:ext>
                </a:extLst>
              </p14:cNvPr>
              <p14:cNvContentPartPr/>
              <p14:nvPr/>
            </p14:nvContentPartPr>
            <p14:xfrm>
              <a:off x="6177490" y="2318510"/>
              <a:ext cx="144720" cy="99720"/>
            </p14:xfrm>
          </p:contentPart>
        </mc:Choice>
        <mc:Fallback>
          <p:pic>
            <p:nvPicPr>
              <p:cNvPr id="265303" name="Ink 265302">
                <a:extLst>
                  <a:ext uri="{FF2B5EF4-FFF2-40B4-BE49-F238E27FC236}">
                    <a16:creationId xmlns:a16="http://schemas.microsoft.com/office/drawing/2014/main" id="{7AE6EA27-88FD-449E-AC87-2F9A6D2C55E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168490" y="2309510"/>
                <a:ext cx="162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65304" name="Ink 265303">
                <a:extLst>
                  <a:ext uri="{FF2B5EF4-FFF2-40B4-BE49-F238E27FC236}">
                    <a16:creationId xmlns:a16="http://schemas.microsoft.com/office/drawing/2014/main" id="{E5650CCB-728C-4334-A9F5-612773925039}"/>
                  </a:ext>
                </a:extLst>
              </p14:cNvPr>
              <p14:cNvContentPartPr/>
              <p14:nvPr/>
            </p14:nvContentPartPr>
            <p14:xfrm>
              <a:off x="5735050" y="2233550"/>
              <a:ext cx="137160" cy="146160"/>
            </p14:xfrm>
          </p:contentPart>
        </mc:Choice>
        <mc:Fallback>
          <p:pic>
            <p:nvPicPr>
              <p:cNvPr id="265304" name="Ink 265303">
                <a:extLst>
                  <a:ext uri="{FF2B5EF4-FFF2-40B4-BE49-F238E27FC236}">
                    <a16:creationId xmlns:a16="http://schemas.microsoft.com/office/drawing/2014/main" id="{E5650CCB-728C-4334-A9F5-61277392503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726074" y="2224910"/>
                <a:ext cx="154754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65305" name="Ink 265304">
                <a:extLst>
                  <a:ext uri="{FF2B5EF4-FFF2-40B4-BE49-F238E27FC236}">
                    <a16:creationId xmlns:a16="http://schemas.microsoft.com/office/drawing/2014/main" id="{FE334B1B-6C24-40B0-B0F6-A35535D0AB87}"/>
                  </a:ext>
                </a:extLst>
              </p14:cNvPr>
              <p14:cNvContentPartPr/>
              <p14:nvPr/>
            </p14:nvContentPartPr>
            <p14:xfrm>
              <a:off x="5481970" y="2161550"/>
              <a:ext cx="181080" cy="225720"/>
            </p14:xfrm>
          </p:contentPart>
        </mc:Choice>
        <mc:Fallback>
          <p:pic>
            <p:nvPicPr>
              <p:cNvPr id="265305" name="Ink 265304">
                <a:extLst>
                  <a:ext uri="{FF2B5EF4-FFF2-40B4-BE49-F238E27FC236}">
                    <a16:creationId xmlns:a16="http://schemas.microsoft.com/office/drawing/2014/main" id="{FE334B1B-6C24-40B0-B0F6-A35535D0AB8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73330" y="2152550"/>
                <a:ext cx="1987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65306" name="Ink 265305">
                <a:extLst>
                  <a:ext uri="{FF2B5EF4-FFF2-40B4-BE49-F238E27FC236}">
                    <a16:creationId xmlns:a16="http://schemas.microsoft.com/office/drawing/2014/main" id="{BC0B7C06-B492-4972-89A2-0448518CB256}"/>
                  </a:ext>
                </a:extLst>
              </p14:cNvPr>
              <p14:cNvContentPartPr/>
              <p14:nvPr/>
            </p14:nvContentPartPr>
            <p14:xfrm>
              <a:off x="4811650" y="2178470"/>
              <a:ext cx="126000" cy="128880"/>
            </p14:xfrm>
          </p:contentPart>
        </mc:Choice>
        <mc:Fallback>
          <p:pic>
            <p:nvPicPr>
              <p:cNvPr id="265306" name="Ink 265305">
                <a:extLst>
                  <a:ext uri="{FF2B5EF4-FFF2-40B4-BE49-F238E27FC236}">
                    <a16:creationId xmlns:a16="http://schemas.microsoft.com/office/drawing/2014/main" id="{BC0B7C06-B492-4972-89A2-0448518CB25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802676" y="2169830"/>
                <a:ext cx="14359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65307" name="Ink 265306">
                <a:extLst>
                  <a:ext uri="{FF2B5EF4-FFF2-40B4-BE49-F238E27FC236}">
                    <a16:creationId xmlns:a16="http://schemas.microsoft.com/office/drawing/2014/main" id="{DAF3D655-7EAB-4A56-BB03-4E4FC3245AC6}"/>
                  </a:ext>
                </a:extLst>
              </p14:cNvPr>
              <p14:cNvContentPartPr/>
              <p14:nvPr/>
            </p14:nvContentPartPr>
            <p14:xfrm>
              <a:off x="5128450" y="2818910"/>
              <a:ext cx="82800" cy="11160"/>
            </p14:xfrm>
          </p:contentPart>
        </mc:Choice>
        <mc:Fallback>
          <p:pic>
            <p:nvPicPr>
              <p:cNvPr id="265307" name="Ink 265306">
                <a:extLst>
                  <a:ext uri="{FF2B5EF4-FFF2-40B4-BE49-F238E27FC236}">
                    <a16:creationId xmlns:a16="http://schemas.microsoft.com/office/drawing/2014/main" id="{DAF3D655-7EAB-4A56-BB03-4E4FC3245AC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19810" y="2810270"/>
                <a:ext cx="100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65308" name="Ink 265307">
                <a:extLst>
                  <a:ext uri="{FF2B5EF4-FFF2-40B4-BE49-F238E27FC236}">
                    <a16:creationId xmlns:a16="http://schemas.microsoft.com/office/drawing/2014/main" id="{BDBB57F0-4EAC-4CAD-B957-71DAF29EADE4}"/>
                  </a:ext>
                </a:extLst>
              </p14:cNvPr>
              <p14:cNvContentPartPr/>
              <p14:nvPr/>
            </p14:nvContentPartPr>
            <p14:xfrm>
              <a:off x="5110090" y="2760230"/>
              <a:ext cx="100080" cy="20520"/>
            </p14:xfrm>
          </p:contentPart>
        </mc:Choice>
        <mc:Fallback>
          <p:pic>
            <p:nvPicPr>
              <p:cNvPr id="265308" name="Ink 265307">
                <a:extLst>
                  <a:ext uri="{FF2B5EF4-FFF2-40B4-BE49-F238E27FC236}">
                    <a16:creationId xmlns:a16="http://schemas.microsoft.com/office/drawing/2014/main" id="{BDBB57F0-4EAC-4CAD-B957-71DAF29EADE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01450" y="2751230"/>
                <a:ext cx="117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65309" name="Ink 265308">
                <a:extLst>
                  <a:ext uri="{FF2B5EF4-FFF2-40B4-BE49-F238E27FC236}">
                    <a16:creationId xmlns:a16="http://schemas.microsoft.com/office/drawing/2014/main" id="{48DCC6DB-888D-436B-8879-2C34B8C49B32}"/>
                  </a:ext>
                </a:extLst>
              </p14:cNvPr>
              <p14:cNvContentPartPr/>
              <p14:nvPr/>
            </p14:nvContentPartPr>
            <p14:xfrm>
              <a:off x="5389810" y="2729270"/>
              <a:ext cx="13680" cy="101160"/>
            </p14:xfrm>
          </p:contentPart>
        </mc:Choice>
        <mc:Fallback>
          <p:pic>
            <p:nvPicPr>
              <p:cNvPr id="265309" name="Ink 265308">
                <a:extLst>
                  <a:ext uri="{FF2B5EF4-FFF2-40B4-BE49-F238E27FC236}">
                    <a16:creationId xmlns:a16="http://schemas.microsoft.com/office/drawing/2014/main" id="{48DCC6DB-888D-436B-8879-2C34B8C49B3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81170" y="2720270"/>
                <a:ext cx="313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65310" name="Ink 265309">
                <a:extLst>
                  <a:ext uri="{FF2B5EF4-FFF2-40B4-BE49-F238E27FC236}">
                    <a16:creationId xmlns:a16="http://schemas.microsoft.com/office/drawing/2014/main" id="{5BE6345A-84CF-4451-9E7B-360D20B695AC}"/>
                  </a:ext>
                </a:extLst>
              </p14:cNvPr>
              <p14:cNvContentPartPr/>
              <p14:nvPr/>
            </p14:nvContentPartPr>
            <p14:xfrm>
              <a:off x="5476210" y="2810270"/>
              <a:ext cx="110520" cy="5040"/>
            </p14:xfrm>
          </p:contentPart>
        </mc:Choice>
        <mc:Fallback>
          <p:pic>
            <p:nvPicPr>
              <p:cNvPr id="265310" name="Ink 265309">
                <a:extLst>
                  <a:ext uri="{FF2B5EF4-FFF2-40B4-BE49-F238E27FC236}">
                    <a16:creationId xmlns:a16="http://schemas.microsoft.com/office/drawing/2014/main" id="{5BE6345A-84CF-4451-9E7B-360D20B695A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67210" y="2801630"/>
                <a:ext cx="128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65327" name="Ink 265326">
                <a:extLst>
                  <a:ext uri="{FF2B5EF4-FFF2-40B4-BE49-F238E27FC236}">
                    <a16:creationId xmlns:a16="http://schemas.microsoft.com/office/drawing/2014/main" id="{F26F90E9-FFC4-4FC4-915E-987211608510}"/>
                  </a:ext>
                </a:extLst>
              </p14:cNvPr>
              <p14:cNvContentPartPr/>
              <p14:nvPr/>
            </p14:nvContentPartPr>
            <p14:xfrm>
              <a:off x="5713090" y="2678510"/>
              <a:ext cx="1132920" cy="426600"/>
            </p14:xfrm>
          </p:contentPart>
        </mc:Choice>
        <mc:Fallback>
          <p:pic>
            <p:nvPicPr>
              <p:cNvPr id="265327" name="Ink 265326">
                <a:extLst>
                  <a:ext uri="{FF2B5EF4-FFF2-40B4-BE49-F238E27FC236}">
                    <a16:creationId xmlns:a16="http://schemas.microsoft.com/office/drawing/2014/main" id="{F26F90E9-FFC4-4FC4-915E-98721160851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704453" y="2669510"/>
                <a:ext cx="1150554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65328" name="Ink 265327">
                <a:extLst>
                  <a:ext uri="{FF2B5EF4-FFF2-40B4-BE49-F238E27FC236}">
                    <a16:creationId xmlns:a16="http://schemas.microsoft.com/office/drawing/2014/main" id="{CA50ABF7-2EC6-43EC-8780-7B03319F52C9}"/>
                  </a:ext>
                </a:extLst>
              </p14:cNvPr>
              <p14:cNvContentPartPr/>
              <p14:nvPr/>
            </p14:nvContentPartPr>
            <p14:xfrm>
              <a:off x="5038450" y="3307430"/>
              <a:ext cx="92880" cy="10800"/>
            </p14:xfrm>
          </p:contentPart>
        </mc:Choice>
        <mc:Fallback>
          <p:pic>
            <p:nvPicPr>
              <p:cNvPr id="265328" name="Ink 265327">
                <a:extLst>
                  <a:ext uri="{FF2B5EF4-FFF2-40B4-BE49-F238E27FC236}">
                    <a16:creationId xmlns:a16="http://schemas.microsoft.com/office/drawing/2014/main" id="{CA50ABF7-2EC6-43EC-8780-7B03319F52C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029810" y="3298790"/>
                <a:ext cx="110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65329" name="Ink 265328">
                <a:extLst>
                  <a:ext uri="{FF2B5EF4-FFF2-40B4-BE49-F238E27FC236}">
                    <a16:creationId xmlns:a16="http://schemas.microsoft.com/office/drawing/2014/main" id="{6D46A1A5-1CF7-4D6C-8A91-3549940A6E9B}"/>
                  </a:ext>
                </a:extLst>
              </p14:cNvPr>
              <p14:cNvContentPartPr/>
              <p14:nvPr/>
            </p14:nvContentPartPr>
            <p14:xfrm>
              <a:off x="5034130" y="3264230"/>
              <a:ext cx="69840" cy="10440"/>
            </p14:xfrm>
          </p:contentPart>
        </mc:Choice>
        <mc:Fallback>
          <p:pic>
            <p:nvPicPr>
              <p:cNvPr id="265329" name="Ink 265328">
                <a:extLst>
                  <a:ext uri="{FF2B5EF4-FFF2-40B4-BE49-F238E27FC236}">
                    <a16:creationId xmlns:a16="http://schemas.microsoft.com/office/drawing/2014/main" id="{6D46A1A5-1CF7-4D6C-8A91-3549940A6E9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025130" y="3255230"/>
                <a:ext cx="874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65341" name="Ink 265340">
                <a:extLst>
                  <a:ext uri="{FF2B5EF4-FFF2-40B4-BE49-F238E27FC236}">
                    <a16:creationId xmlns:a16="http://schemas.microsoft.com/office/drawing/2014/main" id="{8B2EF717-5B86-416F-9ED8-2B46AB90E6FC}"/>
                  </a:ext>
                </a:extLst>
              </p14:cNvPr>
              <p14:cNvContentPartPr/>
              <p14:nvPr/>
            </p14:nvContentPartPr>
            <p14:xfrm>
              <a:off x="5749450" y="3231470"/>
              <a:ext cx="559800" cy="186840"/>
            </p14:xfrm>
          </p:contentPart>
        </mc:Choice>
        <mc:Fallback>
          <p:pic>
            <p:nvPicPr>
              <p:cNvPr id="265341" name="Ink 265340">
                <a:extLst>
                  <a:ext uri="{FF2B5EF4-FFF2-40B4-BE49-F238E27FC236}">
                    <a16:creationId xmlns:a16="http://schemas.microsoft.com/office/drawing/2014/main" id="{8B2EF717-5B86-416F-9ED8-2B46AB90E6F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740450" y="3222470"/>
                <a:ext cx="577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65342" name="Ink 265341">
                <a:extLst>
                  <a:ext uri="{FF2B5EF4-FFF2-40B4-BE49-F238E27FC236}">
                    <a16:creationId xmlns:a16="http://schemas.microsoft.com/office/drawing/2014/main" id="{90FC21DE-B56B-4D37-9960-CF5D49152DE8}"/>
                  </a:ext>
                </a:extLst>
              </p14:cNvPr>
              <p14:cNvContentPartPr/>
              <p14:nvPr/>
            </p14:nvContentPartPr>
            <p14:xfrm>
              <a:off x="5523730" y="3248750"/>
              <a:ext cx="135360" cy="113400"/>
            </p14:xfrm>
          </p:contentPart>
        </mc:Choice>
        <mc:Fallback>
          <p:pic>
            <p:nvPicPr>
              <p:cNvPr id="265342" name="Ink 265341">
                <a:extLst>
                  <a:ext uri="{FF2B5EF4-FFF2-40B4-BE49-F238E27FC236}">
                    <a16:creationId xmlns:a16="http://schemas.microsoft.com/office/drawing/2014/main" id="{90FC21DE-B56B-4D37-9960-CF5D49152DE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515090" y="3239721"/>
                <a:ext cx="153000" cy="131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65343" name="Ink 265342">
                <a:extLst>
                  <a:ext uri="{FF2B5EF4-FFF2-40B4-BE49-F238E27FC236}">
                    <a16:creationId xmlns:a16="http://schemas.microsoft.com/office/drawing/2014/main" id="{59E20326-F885-41EF-9CB4-B389BFF33F5F}"/>
                  </a:ext>
                </a:extLst>
              </p14:cNvPr>
              <p14:cNvContentPartPr/>
              <p14:nvPr/>
            </p14:nvContentPartPr>
            <p14:xfrm>
              <a:off x="5217730" y="3210230"/>
              <a:ext cx="190440" cy="131760"/>
            </p14:xfrm>
          </p:contentPart>
        </mc:Choice>
        <mc:Fallback>
          <p:pic>
            <p:nvPicPr>
              <p:cNvPr id="265343" name="Ink 265342">
                <a:extLst>
                  <a:ext uri="{FF2B5EF4-FFF2-40B4-BE49-F238E27FC236}">
                    <a16:creationId xmlns:a16="http://schemas.microsoft.com/office/drawing/2014/main" id="{59E20326-F885-41EF-9CB4-B389BFF33F5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209090" y="3201230"/>
                <a:ext cx="208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65344" name="Ink 265343">
                <a:extLst>
                  <a:ext uri="{FF2B5EF4-FFF2-40B4-BE49-F238E27FC236}">
                    <a16:creationId xmlns:a16="http://schemas.microsoft.com/office/drawing/2014/main" id="{269A320F-16A8-426E-998D-BCA4C206DFE2}"/>
                  </a:ext>
                </a:extLst>
              </p14:cNvPr>
              <p14:cNvContentPartPr/>
              <p14:nvPr/>
            </p14:nvContentPartPr>
            <p14:xfrm>
              <a:off x="4993810" y="3776510"/>
              <a:ext cx="105480" cy="23400"/>
            </p14:xfrm>
          </p:contentPart>
        </mc:Choice>
        <mc:Fallback>
          <p:pic>
            <p:nvPicPr>
              <p:cNvPr id="265344" name="Ink 265343">
                <a:extLst>
                  <a:ext uri="{FF2B5EF4-FFF2-40B4-BE49-F238E27FC236}">
                    <a16:creationId xmlns:a16="http://schemas.microsoft.com/office/drawing/2014/main" id="{269A320F-16A8-426E-998D-BCA4C206DFE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985170" y="3767870"/>
                <a:ext cx="123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65345" name="Ink 265344">
                <a:extLst>
                  <a:ext uri="{FF2B5EF4-FFF2-40B4-BE49-F238E27FC236}">
                    <a16:creationId xmlns:a16="http://schemas.microsoft.com/office/drawing/2014/main" id="{BD695BD7-5D55-4AED-804B-971A90887B83}"/>
                  </a:ext>
                </a:extLst>
              </p14:cNvPr>
              <p14:cNvContentPartPr/>
              <p14:nvPr/>
            </p14:nvContentPartPr>
            <p14:xfrm>
              <a:off x="5018650" y="3735110"/>
              <a:ext cx="94680" cy="7200"/>
            </p14:xfrm>
          </p:contentPart>
        </mc:Choice>
        <mc:Fallback>
          <p:pic>
            <p:nvPicPr>
              <p:cNvPr id="265345" name="Ink 265344">
                <a:extLst>
                  <a:ext uri="{FF2B5EF4-FFF2-40B4-BE49-F238E27FC236}">
                    <a16:creationId xmlns:a16="http://schemas.microsoft.com/office/drawing/2014/main" id="{BD695BD7-5D55-4AED-804B-971A90887B8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010010" y="3726470"/>
                <a:ext cx="1123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65346" name="Ink 265345">
                <a:extLst>
                  <a:ext uri="{FF2B5EF4-FFF2-40B4-BE49-F238E27FC236}">
                    <a16:creationId xmlns:a16="http://schemas.microsoft.com/office/drawing/2014/main" id="{4BC20992-3D23-4971-A776-B002B1494187}"/>
                  </a:ext>
                </a:extLst>
              </p14:cNvPr>
              <p14:cNvContentPartPr/>
              <p14:nvPr/>
            </p14:nvContentPartPr>
            <p14:xfrm>
              <a:off x="5297650" y="3677870"/>
              <a:ext cx="99720" cy="93240"/>
            </p14:xfrm>
          </p:contentPart>
        </mc:Choice>
        <mc:Fallback>
          <p:pic>
            <p:nvPicPr>
              <p:cNvPr id="265346" name="Ink 265345">
                <a:extLst>
                  <a:ext uri="{FF2B5EF4-FFF2-40B4-BE49-F238E27FC236}">
                    <a16:creationId xmlns:a16="http://schemas.microsoft.com/office/drawing/2014/main" id="{4BC20992-3D23-4971-A776-B002B149418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288650" y="3668870"/>
                <a:ext cx="1173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65347" name="Ink 265346">
                <a:extLst>
                  <a:ext uri="{FF2B5EF4-FFF2-40B4-BE49-F238E27FC236}">
                    <a16:creationId xmlns:a16="http://schemas.microsoft.com/office/drawing/2014/main" id="{3590C545-9CCE-4ED2-BD67-0823DD6B9C65}"/>
                  </a:ext>
                </a:extLst>
              </p14:cNvPr>
              <p14:cNvContentPartPr/>
              <p14:nvPr/>
            </p14:nvContentPartPr>
            <p14:xfrm>
              <a:off x="5470810" y="3777230"/>
              <a:ext cx="3240" cy="7560"/>
            </p14:xfrm>
          </p:contentPart>
        </mc:Choice>
        <mc:Fallback>
          <p:pic>
            <p:nvPicPr>
              <p:cNvPr id="265347" name="Ink 265346">
                <a:extLst>
                  <a:ext uri="{FF2B5EF4-FFF2-40B4-BE49-F238E27FC236}">
                    <a16:creationId xmlns:a16="http://schemas.microsoft.com/office/drawing/2014/main" id="{3590C545-9CCE-4ED2-BD67-0823DD6B9C6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462170" y="3768590"/>
                <a:ext cx="20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65348" name="Ink 265347">
                <a:extLst>
                  <a:ext uri="{FF2B5EF4-FFF2-40B4-BE49-F238E27FC236}">
                    <a16:creationId xmlns:a16="http://schemas.microsoft.com/office/drawing/2014/main" id="{A9DFA110-43EA-40D0-932A-CE7F8021C8A9}"/>
                  </a:ext>
                </a:extLst>
              </p14:cNvPr>
              <p14:cNvContentPartPr/>
              <p14:nvPr/>
            </p14:nvContentPartPr>
            <p14:xfrm>
              <a:off x="5572330" y="3714950"/>
              <a:ext cx="82080" cy="93240"/>
            </p14:xfrm>
          </p:contentPart>
        </mc:Choice>
        <mc:Fallback>
          <p:pic>
            <p:nvPicPr>
              <p:cNvPr id="265348" name="Ink 265347">
                <a:extLst>
                  <a:ext uri="{FF2B5EF4-FFF2-40B4-BE49-F238E27FC236}">
                    <a16:creationId xmlns:a16="http://schemas.microsoft.com/office/drawing/2014/main" id="{A9DFA110-43EA-40D0-932A-CE7F8021C8A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563690" y="3705950"/>
                <a:ext cx="997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65352" name="Ink 265351">
                <a:extLst>
                  <a:ext uri="{FF2B5EF4-FFF2-40B4-BE49-F238E27FC236}">
                    <a16:creationId xmlns:a16="http://schemas.microsoft.com/office/drawing/2014/main" id="{B2C098C5-D338-4A43-B49E-DF19E7FB9A07}"/>
                  </a:ext>
                </a:extLst>
              </p14:cNvPr>
              <p14:cNvContentPartPr/>
              <p14:nvPr/>
            </p14:nvContentPartPr>
            <p14:xfrm>
              <a:off x="5754850" y="3714950"/>
              <a:ext cx="380880" cy="185400"/>
            </p14:xfrm>
          </p:contentPart>
        </mc:Choice>
        <mc:Fallback>
          <p:pic>
            <p:nvPicPr>
              <p:cNvPr id="265352" name="Ink 265351">
                <a:extLst>
                  <a:ext uri="{FF2B5EF4-FFF2-40B4-BE49-F238E27FC236}">
                    <a16:creationId xmlns:a16="http://schemas.microsoft.com/office/drawing/2014/main" id="{B2C098C5-D338-4A43-B49E-DF19E7FB9A0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746210" y="3705967"/>
                <a:ext cx="398520" cy="2030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838307-B158-3678-04E0-BD3868E8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742" y="1968331"/>
            <a:ext cx="3053378" cy="238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2EA84A-FB2E-B5A7-9EB3-4485FEC1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4" y="1922681"/>
            <a:ext cx="3184081" cy="2388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D3D44C-BAC9-95E1-F88E-DC78E8BE2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526" y="1961871"/>
            <a:ext cx="3184079" cy="2388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E44A6-45EB-1DC4-7835-365CE2BB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Bins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9C23CD2-BE41-7374-D251-33F183C486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5383" y="1065885"/>
            <a:ext cx="8022634" cy="662402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Helvetica Light"/>
              </a:rPr>
              <a:t>Remark: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 As the number of bins increases, the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probability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 associated with each bin </a:t>
            </a:r>
            <a:r>
              <a:rPr lang="en-US" sz="1200" dirty="0">
                <a:solidFill>
                  <a:srgbClr val="0000FF"/>
                </a:solidFill>
                <a:latin typeface="Helvetica Light"/>
              </a:rPr>
              <a:t>decreases</a:t>
            </a:r>
            <a:r>
              <a:rPr lang="en-US" sz="1200" dirty="0">
                <a:solidFill>
                  <a:schemeClr val="tx1"/>
                </a:solidFill>
                <a:latin typeface="Helvetica Light"/>
              </a:rPr>
              <a:t>. Eventually, as the bins become extremely narrow, the probability of each individual bin approaches zero.</a:t>
            </a:r>
            <a:endParaRPr lang="en-US" sz="1100" dirty="0">
              <a:solidFill>
                <a:schemeClr val="tx1"/>
              </a:solidFill>
              <a:latin typeface="Helvetica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B8464A-E5C7-4DCC-9807-165BDECA901E}"/>
                  </a:ext>
                </a:extLst>
              </p14:cNvPr>
              <p14:cNvContentPartPr/>
              <p14:nvPr/>
            </p14:nvContentPartPr>
            <p14:xfrm>
              <a:off x="3271570" y="1815590"/>
              <a:ext cx="56520" cy="87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B8464A-E5C7-4DCC-9807-165BDECA90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62570" y="1806950"/>
                <a:ext cx="741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C0CA56-3696-4437-BECD-F2D305169829}"/>
                  </a:ext>
                </a:extLst>
              </p14:cNvPr>
              <p14:cNvContentPartPr/>
              <p14:nvPr/>
            </p14:nvContentPartPr>
            <p14:xfrm>
              <a:off x="3357610" y="1856630"/>
              <a:ext cx="54000" cy="52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C0CA56-3696-4437-BECD-F2D3051698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48610" y="1847990"/>
                <a:ext cx="716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CB954BD-535F-4612-9DFA-98340DCB98E7}"/>
                  </a:ext>
                </a:extLst>
              </p14:cNvPr>
              <p14:cNvContentPartPr/>
              <p14:nvPr/>
            </p14:nvContentPartPr>
            <p14:xfrm>
              <a:off x="3459490" y="1818830"/>
              <a:ext cx="72360" cy="9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CB954BD-535F-4612-9DFA-98340DCB98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0490" y="1809830"/>
                <a:ext cx="900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68C1C36-DEAF-4548-B487-77EE696A8855}"/>
                  </a:ext>
                </a:extLst>
              </p14:cNvPr>
              <p14:cNvContentPartPr/>
              <p14:nvPr/>
            </p14:nvContentPartPr>
            <p14:xfrm>
              <a:off x="3576490" y="1887590"/>
              <a:ext cx="15840" cy="4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68C1C36-DEAF-4548-B487-77EE696A885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7490" y="1878590"/>
                <a:ext cx="33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445055-EACC-4725-A823-37942A2D71B6}"/>
                  </a:ext>
                </a:extLst>
              </p14:cNvPr>
              <p14:cNvContentPartPr/>
              <p14:nvPr/>
            </p14:nvContentPartPr>
            <p14:xfrm>
              <a:off x="3602770" y="1823870"/>
              <a:ext cx="3960" cy="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445055-EACC-4725-A823-37942A2D71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3770" y="1814870"/>
                <a:ext cx="21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03B7F2-5B31-44DB-A33D-F30AB688B696}"/>
                  </a:ext>
                </a:extLst>
              </p14:cNvPr>
              <p14:cNvContentPartPr/>
              <p14:nvPr/>
            </p14:nvContentPartPr>
            <p14:xfrm>
              <a:off x="3669370" y="1822430"/>
              <a:ext cx="12600" cy="98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03B7F2-5B31-44DB-A33D-F30AB688B6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60370" y="1813430"/>
                <a:ext cx="30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2F6B86A-E98E-48BB-A26E-7F4BAF97F4B9}"/>
                  </a:ext>
                </a:extLst>
              </p14:cNvPr>
              <p14:cNvContentPartPr/>
              <p14:nvPr/>
            </p14:nvContentPartPr>
            <p14:xfrm>
              <a:off x="3716890" y="1895150"/>
              <a:ext cx="11520" cy="63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2F6B86A-E98E-48BB-A26E-7F4BAF97F4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07890" y="1886150"/>
                <a:ext cx="29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722CCFA-BE18-4F3A-BA52-8FE7590CDA97}"/>
                  </a:ext>
                </a:extLst>
              </p14:cNvPr>
              <p14:cNvContentPartPr/>
              <p14:nvPr/>
            </p14:nvContentPartPr>
            <p14:xfrm>
              <a:off x="3742450" y="1831790"/>
              <a:ext cx="7920" cy="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722CCFA-BE18-4F3A-BA52-8FE7590CDA9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33450" y="1822790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45D8EA-541D-45FE-BB49-1A27B43A8892}"/>
                  </a:ext>
                </a:extLst>
              </p14:cNvPr>
              <p14:cNvContentPartPr/>
              <p14:nvPr/>
            </p14:nvContentPartPr>
            <p14:xfrm>
              <a:off x="3889330" y="1914590"/>
              <a:ext cx="77040" cy="143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45D8EA-541D-45FE-BB49-1A27B43A889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80330" y="1905950"/>
                <a:ext cx="946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8363C6D-40F2-4659-A1C8-914682ABD3A4}"/>
                  </a:ext>
                </a:extLst>
              </p14:cNvPr>
              <p14:cNvContentPartPr/>
              <p14:nvPr/>
            </p14:nvContentPartPr>
            <p14:xfrm>
              <a:off x="4093810" y="1817750"/>
              <a:ext cx="54720" cy="13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8363C6D-40F2-4659-A1C8-914682ABD3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85170" y="1809110"/>
                <a:ext cx="72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7B9CC69-00C5-474C-BACE-83EDEECE3DF6}"/>
                  </a:ext>
                </a:extLst>
              </p14:cNvPr>
              <p14:cNvContentPartPr/>
              <p14:nvPr/>
            </p14:nvContentPartPr>
            <p14:xfrm>
              <a:off x="4189930" y="1928630"/>
              <a:ext cx="6840" cy="25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7B9CC69-00C5-474C-BACE-83EDEECE3DF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80930" y="1919990"/>
                <a:ext cx="24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85BF486-743D-4C96-8ECD-7598C6DD45EF}"/>
                  </a:ext>
                </a:extLst>
              </p14:cNvPr>
              <p14:cNvContentPartPr/>
              <p14:nvPr/>
            </p14:nvContentPartPr>
            <p14:xfrm>
              <a:off x="4219450" y="1863830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85BF486-743D-4C96-8ECD-7598C6DD45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10450" y="18551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3482A1-302F-4513-BA32-ABEEC8E719CB}"/>
                  </a:ext>
                </a:extLst>
              </p14:cNvPr>
              <p14:cNvContentPartPr/>
              <p14:nvPr/>
            </p14:nvContentPartPr>
            <p14:xfrm>
              <a:off x="4254730" y="1889030"/>
              <a:ext cx="37800" cy="7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3482A1-302F-4513-BA32-ABEEC8E719C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46090" y="1880030"/>
                <a:ext cx="554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E4F8543-033E-4F4C-A693-1D0DBD0D6A93}"/>
                  </a:ext>
                </a:extLst>
              </p14:cNvPr>
              <p14:cNvContentPartPr/>
              <p14:nvPr/>
            </p14:nvContentPartPr>
            <p14:xfrm>
              <a:off x="4737490" y="1974350"/>
              <a:ext cx="110880" cy="39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E4F8543-033E-4F4C-A693-1D0DBD0D6A9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28490" y="1965350"/>
                <a:ext cx="128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7E77C5E-D227-4B39-83FB-C32476959AF1}"/>
                  </a:ext>
                </a:extLst>
              </p14:cNvPr>
              <p14:cNvContentPartPr/>
              <p14:nvPr/>
            </p14:nvContentPartPr>
            <p14:xfrm>
              <a:off x="4545970" y="1927550"/>
              <a:ext cx="151920" cy="86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7E77C5E-D227-4B39-83FB-C32476959AF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37350" y="1918910"/>
                <a:ext cx="169518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A575AC6-2D82-49CF-A1C1-BA4FB6434EBB}"/>
                  </a:ext>
                </a:extLst>
              </p14:cNvPr>
              <p14:cNvContentPartPr/>
              <p14:nvPr/>
            </p14:nvContentPartPr>
            <p14:xfrm>
              <a:off x="4322770" y="1855190"/>
              <a:ext cx="183600" cy="153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A575AC6-2D82-49CF-A1C1-BA4FB6434EB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14130" y="1846190"/>
                <a:ext cx="2012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20F8304-A23A-444D-847C-21CE183259D1}"/>
                  </a:ext>
                </a:extLst>
              </p14:cNvPr>
              <p14:cNvContentPartPr/>
              <p14:nvPr/>
            </p14:nvContentPartPr>
            <p14:xfrm>
              <a:off x="3789250" y="1806590"/>
              <a:ext cx="48960" cy="147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20F8304-A23A-444D-847C-21CE183259D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80250" y="1797950"/>
                <a:ext cx="666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FF7CBBF-8742-445A-B647-A787FF6A8BB5}"/>
                  </a:ext>
                </a:extLst>
              </p14:cNvPr>
              <p14:cNvContentPartPr/>
              <p14:nvPr/>
            </p14:nvContentPartPr>
            <p14:xfrm>
              <a:off x="3005890" y="1797950"/>
              <a:ext cx="220320" cy="102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FF7CBBF-8742-445A-B647-A787FF6A8BB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97236" y="1788950"/>
                <a:ext cx="237989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3032351-2EFF-43E3-8338-23F13353AFDE}"/>
                  </a:ext>
                </a:extLst>
              </p14:cNvPr>
              <p14:cNvContentPartPr/>
              <p14:nvPr/>
            </p14:nvContentPartPr>
            <p14:xfrm>
              <a:off x="5038450" y="1883990"/>
              <a:ext cx="60120" cy="103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3032351-2EFF-43E3-8338-23F13353AFD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29810" y="1874990"/>
                <a:ext cx="77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4310825-5798-434A-99BB-33F08479B15F}"/>
                  </a:ext>
                </a:extLst>
              </p14:cNvPr>
              <p14:cNvContentPartPr/>
              <p14:nvPr/>
            </p14:nvContentPartPr>
            <p14:xfrm>
              <a:off x="5145730" y="1953110"/>
              <a:ext cx="54000" cy="48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4310825-5798-434A-99BB-33F08479B1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37090" y="1944110"/>
                <a:ext cx="716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C1FB1C8-5763-40F5-9C82-5EB19F6576FB}"/>
                  </a:ext>
                </a:extLst>
              </p14:cNvPr>
              <p14:cNvContentPartPr/>
              <p14:nvPr/>
            </p14:nvContentPartPr>
            <p14:xfrm>
              <a:off x="5907130" y="1903430"/>
              <a:ext cx="100440" cy="102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C1FB1C8-5763-40F5-9C82-5EB19F6576F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98490" y="1894790"/>
                <a:ext cx="1180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95BD5A5-735A-421F-8AEA-BA3E31A01074}"/>
                  </a:ext>
                </a:extLst>
              </p14:cNvPr>
              <p14:cNvContentPartPr/>
              <p14:nvPr/>
            </p14:nvContentPartPr>
            <p14:xfrm>
              <a:off x="6043210" y="1918910"/>
              <a:ext cx="147960" cy="10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95BD5A5-735A-421F-8AEA-BA3E31A0107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034549" y="1910270"/>
                <a:ext cx="165643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BEE5893-974A-4165-91BE-901BF11ABB0F}"/>
                  </a:ext>
                </a:extLst>
              </p14:cNvPr>
              <p14:cNvContentPartPr/>
              <p14:nvPr/>
            </p14:nvContentPartPr>
            <p14:xfrm>
              <a:off x="5536330" y="1973270"/>
              <a:ext cx="168120" cy="64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BEE5893-974A-4165-91BE-901BF11ABB0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27690" y="1964270"/>
                <a:ext cx="1857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361DB98-ACAE-42CE-B481-1B8F32E00D39}"/>
                  </a:ext>
                </a:extLst>
              </p14:cNvPr>
              <p14:cNvContentPartPr/>
              <p14:nvPr/>
            </p14:nvContentPartPr>
            <p14:xfrm>
              <a:off x="5253370" y="1923950"/>
              <a:ext cx="238320" cy="120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361DB98-ACAE-42CE-B481-1B8F32E00D3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244370" y="1914950"/>
                <a:ext cx="255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A45EF80-67C9-4E88-9733-5DCA093C2BB4}"/>
                  </a:ext>
                </a:extLst>
              </p14:cNvPr>
              <p14:cNvContentPartPr/>
              <p14:nvPr/>
            </p14:nvContentPartPr>
            <p14:xfrm>
              <a:off x="6263890" y="1884710"/>
              <a:ext cx="11880" cy="115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A45EF80-67C9-4E88-9733-5DCA093C2BB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54890" y="1876070"/>
                <a:ext cx="29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7274AC7-3DAF-4083-A319-38CAED0152AD}"/>
                  </a:ext>
                </a:extLst>
              </p14:cNvPr>
              <p14:cNvContentPartPr/>
              <p14:nvPr/>
            </p14:nvContentPartPr>
            <p14:xfrm>
              <a:off x="6440650" y="1937270"/>
              <a:ext cx="46440" cy="78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7274AC7-3DAF-4083-A319-38CAED0152A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31650" y="1928270"/>
                <a:ext cx="640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35EB0F-3C27-4956-952B-4D566B4C0FC6}"/>
                  </a:ext>
                </a:extLst>
              </p14:cNvPr>
              <p14:cNvContentPartPr/>
              <p14:nvPr/>
            </p14:nvContentPartPr>
            <p14:xfrm>
              <a:off x="6325090" y="1946270"/>
              <a:ext cx="66960" cy="65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35EB0F-3C27-4956-952B-4D566B4C0FC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316403" y="1937319"/>
                <a:ext cx="84695" cy="83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31AA0E-83BF-4201-9149-6785C429755D}"/>
                  </a:ext>
                </a:extLst>
              </p14:cNvPr>
              <p14:cNvContentPartPr/>
              <p14:nvPr/>
            </p14:nvContentPartPr>
            <p14:xfrm>
              <a:off x="6532810" y="1938710"/>
              <a:ext cx="96120" cy="97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31AA0E-83BF-4201-9149-6785C429755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524138" y="1930070"/>
                <a:ext cx="113826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43E9170-44CA-4FAC-8683-B3EF1863F883}"/>
                  </a:ext>
                </a:extLst>
              </p14:cNvPr>
              <p14:cNvContentPartPr/>
              <p14:nvPr/>
            </p14:nvContentPartPr>
            <p14:xfrm>
              <a:off x="3633730" y="3678230"/>
              <a:ext cx="1825920" cy="390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43E9170-44CA-4FAC-8683-B3EF1863F88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24730" y="3669238"/>
                <a:ext cx="1843560" cy="408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9054E88-2175-4835-8B38-5A818BBE85F5}"/>
                  </a:ext>
                </a:extLst>
              </p14:cNvPr>
              <p14:cNvContentPartPr/>
              <p14:nvPr/>
            </p14:nvContentPartPr>
            <p14:xfrm>
              <a:off x="3308650" y="3627470"/>
              <a:ext cx="218160" cy="149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9054E88-2175-4835-8B38-5A818BBE85F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300010" y="3618830"/>
                <a:ext cx="235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F8AF428-FFE8-40BF-B7BE-110418EEEE6C}"/>
                  </a:ext>
                </a:extLst>
              </p14:cNvPr>
              <p14:cNvContentPartPr/>
              <p14:nvPr/>
            </p14:nvContentPartPr>
            <p14:xfrm>
              <a:off x="1885930" y="3387350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F8AF428-FFE8-40BF-B7BE-110418EEEE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76930" y="3378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A97DD77-38E2-4608-8FE4-E97770C28A8E}"/>
                  </a:ext>
                </a:extLst>
              </p14:cNvPr>
              <p14:cNvContentPartPr/>
              <p14:nvPr/>
            </p14:nvContentPartPr>
            <p14:xfrm>
              <a:off x="6266770" y="3980630"/>
              <a:ext cx="1327680" cy="35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A97DD77-38E2-4608-8FE4-E97770C28A8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57770" y="3971990"/>
                <a:ext cx="13453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8632A62-C2BC-4F13-8692-B353B5DAB4BD}"/>
                  </a:ext>
                </a:extLst>
              </p14:cNvPr>
              <p14:cNvContentPartPr/>
              <p14:nvPr/>
            </p14:nvContentPartPr>
            <p14:xfrm>
              <a:off x="6897850" y="2304830"/>
              <a:ext cx="536040" cy="275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8632A62-C2BC-4F13-8692-B353B5DAB4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888850" y="2295830"/>
                <a:ext cx="55368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78B6AC-B495-4A6A-8128-B391826D34C5}"/>
                  </a:ext>
                </a:extLst>
              </p14:cNvPr>
              <p14:cNvContentPartPr/>
              <p14:nvPr/>
            </p14:nvContentPartPr>
            <p14:xfrm>
              <a:off x="5550730" y="297470"/>
              <a:ext cx="3960" cy="4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78B6AC-B495-4A6A-8128-B391826D34C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541730" y="288470"/>
                <a:ext cx="21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2F6CDE-B95B-45A6-91C8-F7EAAD904E36}"/>
                  </a:ext>
                </a:extLst>
              </p14:cNvPr>
              <p14:cNvContentPartPr/>
              <p14:nvPr/>
            </p14:nvContentPartPr>
            <p14:xfrm>
              <a:off x="5556850" y="504110"/>
              <a:ext cx="70920" cy="54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2F6CDE-B95B-45A6-91C8-F7EAAD904E3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47850" y="495110"/>
                <a:ext cx="88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94733A3-66A3-4DEE-BC5D-906C6E0D23A7}"/>
                  </a:ext>
                </a:extLst>
              </p14:cNvPr>
              <p14:cNvContentPartPr/>
              <p14:nvPr/>
            </p14:nvContentPartPr>
            <p14:xfrm>
              <a:off x="5521570" y="839990"/>
              <a:ext cx="26280" cy="1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94733A3-66A3-4DEE-BC5D-906C6E0D23A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12930" y="831350"/>
                <a:ext cx="439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275B679-4BB9-4B90-92CB-A2587BE9383E}"/>
                  </a:ext>
                </a:extLst>
              </p14:cNvPr>
              <p14:cNvContentPartPr/>
              <p14:nvPr/>
            </p14:nvContentPartPr>
            <p14:xfrm>
              <a:off x="5517970" y="889670"/>
              <a:ext cx="11880" cy="10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275B679-4BB9-4B90-92CB-A2587BE9383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09330" y="881030"/>
                <a:ext cx="29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6502A2D-8C63-4777-B45C-EEAAA2CC7BDC}"/>
                  </a:ext>
                </a:extLst>
              </p14:cNvPr>
              <p14:cNvContentPartPr/>
              <p14:nvPr/>
            </p14:nvContentPartPr>
            <p14:xfrm>
              <a:off x="5522290" y="94799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6502A2D-8C63-4777-B45C-EEAAA2CC7B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13290" y="939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86894C5-DD97-4AAE-AD3E-7359C32022DC}"/>
                  </a:ext>
                </a:extLst>
              </p14:cNvPr>
              <p14:cNvContentPartPr/>
              <p14:nvPr/>
            </p14:nvContentPartPr>
            <p14:xfrm>
              <a:off x="5470450" y="1003430"/>
              <a:ext cx="48240" cy="76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86894C5-DD97-4AAE-AD3E-7359C32022D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61450" y="994430"/>
                <a:ext cx="65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B4CA2DD-7132-41A3-B298-AF975B147685}"/>
                  </a:ext>
                </a:extLst>
              </p14:cNvPr>
              <p14:cNvContentPartPr/>
              <p14:nvPr/>
            </p14:nvContentPartPr>
            <p14:xfrm>
              <a:off x="5546410" y="1007030"/>
              <a:ext cx="36720" cy="73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B4CA2DD-7132-41A3-B298-AF975B14768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37410" y="998390"/>
                <a:ext cx="543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F1A6297-528A-4CAF-929D-D2BBCE2CB16B}"/>
                  </a:ext>
                </a:extLst>
              </p14:cNvPr>
              <p14:cNvContentPartPr/>
              <p14:nvPr/>
            </p14:nvContentPartPr>
            <p14:xfrm>
              <a:off x="5618050" y="1070390"/>
              <a:ext cx="41040" cy="48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F1A6297-528A-4CAF-929D-D2BBCE2CB16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09410" y="1061750"/>
                <a:ext cx="586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6E7123-551A-4815-B55C-F59A36DC9451}"/>
                  </a:ext>
                </a:extLst>
              </p14:cNvPr>
              <p14:cNvContentPartPr/>
              <p14:nvPr/>
            </p14:nvContentPartPr>
            <p14:xfrm>
              <a:off x="5445970" y="632630"/>
              <a:ext cx="165240" cy="161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6E7123-551A-4815-B55C-F59A36DC945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436970" y="623630"/>
                <a:ext cx="1828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594248A-7201-4C5F-B0B1-0218E3FFEAE3}"/>
                  </a:ext>
                </a:extLst>
              </p14:cNvPr>
              <p14:cNvContentPartPr/>
              <p14:nvPr/>
            </p14:nvContentPartPr>
            <p14:xfrm>
              <a:off x="5418970" y="437150"/>
              <a:ext cx="91800" cy="77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594248A-7201-4C5F-B0B1-0218E3FFEA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10330" y="428150"/>
                <a:ext cx="1094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CD42D63-F681-42A8-B9DE-CE04573636A6}"/>
                  </a:ext>
                </a:extLst>
              </p14:cNvPr>
              <p14:cNvContentPartPr/>
              <p14:nvPr/>
            </p14:nvContentPartPr>
            <p14:xfrm>
              <a:off x="5403130" y="228350"/>
              <a:ext cx="104760" cy="79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CD42D63-F681-42A8-B9DE-CE04573636A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394460" y="219710"/>
                <a:ext cx="122461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208C6CF-E2C6-430B-8A23-5EE4C072FBB3}"/>
                  </a:ext>
                </a:extLst>
              </p14:cNvPr>
              <p14:cNvContentPartPr/>
              <p14:nvPr/>
            </p14:nvContentPartPr>
            <p14:xfrm>
              <a:off x="5853490" y="221510"/>
              <a:ext cx="65880" cy="82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208C6CF-E2C6-430B-8A23-5EE4C072FBB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44490" y="212510"/>
                <a:ext cx="835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5F4B4F9-0E52-4724-9CC9-FD9674178DAC}"/>
                  </a:ext>
                </a:extLst>
              </p14:cNvPr>
              <p14:cNvContentPartPr/>
              <p14:nvPr/>
            </p14:nvContentPartPr>
            <p14:xfrm>
              <a:off x="6151930" y="271910"/>
              <a:ext cx="47160" cy="96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5F4B4F9-0E52-4724-9CC9-FD9674178DA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43290" y="262910"/>
                <a:ext cx="648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46EAF05-F2A0-410A-B005-8B8999B2C566}"/>
                  </a:ext>
                </a:extLst>
              </p14:cNvPr>
              <p14:cNvContentPartPr/>
              <p14:nvPr/>
            </p14:nvContentPartPr>
            <p14:xfrm>
              <a:off x="6154090" y="511670"/>
              <a:ext cx="79920" cy="4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46EAF05-F2A0-410A-B005-8B8999B2C56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45450" y="503030"/>
                <a:ext cx="97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47C7D89-A6BE-4298-8969-B1CF32CD4705}"/>
                  </a:ext>
                </a:extLst>
              </p14:cNvPr>
              <p14:cNvContentPartPr/>
              <p14:nvPr/>
            </p14:nvContentPartPr>
            <p14:xfrm>
              <a:off x="6271810" y="484670"/>
              <a:ext cx="47160" cy="94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47C7D89-A6BE-4298-8969-B1CF32CD470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63170" y="475670"/>
                <a:ext cx="648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6A29BAA-293D-413C-903B-C15219B41443}"/>
                  </a:ext>
                </a:extLst>
              </p14:cNvPr>
              <p14:cNvContentPartPr/>
              <p14:nvPr/>
            </p14:nvContentPartPr>
            <p14:xfrm>
              <a:off x="6038170" y="65531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6A29BAA-293D-413C-903B-C15219B4144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29530" y="646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A546E81-07C8-4222-856B-8B5918FA8611}"/>
                  </a:ext>
                </a:extLst>
              </p14:cNvPr>
              <p14:cNvContentPartPr/>
              <p14:nvPr/>
            </p14:nvContentPartPr>
            <p14:xfrm>
              <a:off x="6025570" y="762230"/>
              <a:ext cx="30960" cy="28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A546E81-07C8-4222-856B-8B5918FA861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016570" y="753230"/>
                <a:ext cx="48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8C2C940-4EFB-4A53-82DA-33FD88AE54E3}"/>
                  </a:ext>
                </a:extLst>
              </p14:cNvPr>
              <p14:cNvContentPartPr/>
              <p14:nvPr/>
            </p14:nvContentPartPr>
            <p14:xfrm>
              <a:off x="6040330" y="855110"/>
              <a:ext cx="12600" cy="5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8C2C940-4EFB-4A53-82DA-33FD88AE54E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031330" y="846470"/>
                <a:ext cx="30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6F48675-56B2-457A-A471-137054D395CA}"/>
                  </a:ext>
                </a:extLst>
              </p14:cNvPr>
              <p14:cNvContentPartPr/>
              <p14:nvPr/>
            </p14:nvContentPartPr>
            <p14:xfrm>
              <a:off x="5076250" y="179390"/>
              <a:ext cx="143640" cy="995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6F48675-56B2-457A-A471-137054D395C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067610" y="170750"/>
                <a:ext cx="16128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AB8C4AC-84B1-4D79-91AB-F02C851DCA29}"/>
                  </a:ext>
                </a:extLst>
              </p14:cNvPr>
              <p14:cNvContentPartPr/>
              <p14:nvPr/>
            </p14:nvContentPartPr>
            <p14:xfrm>
              <a:off x="6186130" y="1043390"/>
              <a:ext cx="140760" cy="137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AB8C4AC-84B1-4D79-91AB-F02C851DCA2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177153" y="1034750"/>
                <a:ext cx="158355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E32F840-1EE7-48DE-B6D7-615D1D4B8B7A}"/>
                  </a:ext>
                </a:extLst>
              </p14:cNvPr>
              <p14:cNvContentPartPr/>
              <p14:nvPr/>
            </p14:nvContentPartPr>
            <p14:xfrm>
              <a:off x="6008290" y="1013510"/>
              <a:ext cx="131400" cy="115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E32F840-1EE7-48DE-B6D7-615D1D4B8B7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999290" y="1004870"/>
                <a:ext cx="14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7EB41B1-6ADA-4AF0-8CE3-8928BDC8124C}"/>
                  </a:ext>
                </a:extLst>
              </p14:cNvPr>
              <p14:cNvContentPartPr/>
              <p14:nvPr/>
            </p14:nvContentPartPr>
            <p14:xfrm>
              <a:off x="5894530" y="1044470"/>
              <a:ext cx="70920" cy="98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7EB41B1-6ADA-4AF0-8CE3-8928BDC8124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85530" y="1035470"/>
                <a:ext cx="88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50AEFCE-144A-4753-8346-D1C4C2D1F04F}"/>
                  </a:ext>
                </a:extLst>
              </p14:cNvPr>
              <p14:cNvContentPartPr/>
              <p14:nvPr/>
            </p14:nvContentPartPr>
            <p14:xfrm>
              <a:off x="5976610" y="433190"/>
              <a:ext cx="131040" cy="93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50AEFCE-144A-4753-8346-D1C4C2D1F04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967970" y="424550"/>
                <a:ext cx="148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052C7CF-F40A-40FF-A4EB-B428190A6B99}"/>
                  </a:ext>
                </a:extLst>
              </p14:cNvPr>
              <p14:cNvContentPartPr/>
              <p14:nvPr/>
            </p14:nvContentPartPr>
            <p14:xfrm>
              <a:off x="5882650" y="445430"/>
              <a:ext cx="46080" cy="96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052C7CF-F40A-40FF-A4EB-B428190A6B9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873942" y="436430"/>
                <a:ext cx="63859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0A6F75-0BC3-4A81-A345-82ADBBFD8D7C}"/>
                  </a:ext>
                </a:extLst>
              </p14:cNvPr>
              <p14:cNvContentPartPr/>
              <p14:nvPr/>
            </p14:nvContentPartPr>
            <p14:xfrm>
              <a:off x="5952130" y="233030"/>
              <a:ext cx="165240" cy="122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0A6F75-0BC3-4A81-A345-82ADBBFD8D7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943130" y="224030"/>
                <a:ext cx="182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68DA0E8-0641-4DF7-BEBD-8C7FA8A3F3BE}"/>
                  </a:ext>
                </a:extLst>
              </p14:cNvPr>
              <p14:cNvContentPartPr/>
              <p14:nvPr/>
            </p14:nvContentPartPr>
            <p14:xfrm>
              <a:off x="2612770" y="4064510"/>
              <a:ext cx="28800" cy="1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68DA0E8-0641-4DF7-BEBD-8C7FA8A3F3B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603770" y="4055510"/>
                <a:ext cx="46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7C5D444-7B9B-43F2-869C-814589662BE7}"/>
                  </a:ext>
                </a:extLst>
              </p14:cNvPr>
              <p14:cNvContentPartPr/>
              <p14:nvPr/>
            </p14:nvContentPartPr>
            <p14:xfrm>
              <a:off x="2516290" y="4047950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7C5D444-7B9B-43F2-869C-814589662BE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07290" y="40393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EE34182-D2DD-438B-A025-8A1960B767A4}"/>
                  </a:ext>
                </a:extLst>
              </p14:cNvPr>
              <p14:cNvContentPartPr/>
              <p14:nvPr/>
            </p14:nvContentPartPr>
            <p14:xfrm>
              <a:off x="2259250" y="4036790"/>
              <a:ext cx="139680" cy="5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EE34182-D2DD-438B-A025-8A1960B767A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50250" y="4027790"/>
                <a:ext cx="157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753274D-C1F9-4A35-85B8-35228CDAA6E7}"/>
                  </a:ext>
                </a:extLst>
              </p14:cNvPr>
              <p14:cNvContentPartPr/>
              <p14:nvPr/>
            </p14:nvContentPartPr>
            <p14:xfrm>
              <a:off x="2087890" y="4050830"/>
              <a:ext cx="34920" cy="1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753274D-C1F9-4A35-85B8-35228CDAA6E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079250" y="4041830"/>
                <a:ext cx="52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3A8B391-2AA5-4A7E-BD38-D042DA023EB3}"/>
                  </a:ext>
                </a:extLst>
              </p14:cNvPr>
              <p14:cNvContentPartPr/>
              <p14:nvPr/>
            </p14:nvContentPartPr>
            <p14:xfrm>
              <a:off x="1734370" y="4048670"/>
              <a:ext cx="246600" cy="15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3A8B391-2AA5-4A7E-BD38-D042DA023E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25730" y="4040030"/>
                <a:ext cx="264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B9E2A9-A9D6-4B46-BDBC-80F779A41AF2}"/>
                  </a:ext>
                </a:extLst>
              </p14:cNvPr>
              <p14:cNvContentPartPr/>
              <p14:nvPr/>
            </p14:nvContentPartPr>
            <p14:xfrm>
              <a:off x="1520170" y="4064150"/>
              <a:ext cx="48240" cy="5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B9E2A9-A9D6-4B46-BDBC-80F779A41A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511530" y="4055510"/>
                <a:ext cx="658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5B96CC7-9266-4284-BF93-BAFA36770FF5}"/>
                  </a:ext>
                </a:extLst>
              </p14:cNvPr>
              <p14:cNvContentPartPr/>
              <p14:nvPr/>
            </p14:nvContentPartPr>
            <p14:xfrm>
              <a:off x="1258450" y="4089350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5B96CC7-9266-4284-BF93-BAFA36770F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49810" y="40807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5B94D0D-E6A8-4B47-B548-D61F8EE288E6}"/>
                  </a:ext>
                </a:extLst>
              </p14:cNvPr>
              <p14:cNvContentPartPr/>
              <p14:nvPr/>
            </p14:nvContentPartPr>
            <p14:xfrm>
              <a:off x="4907410" y="3788750"/>
              <a:ext cx="67680" cy="193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5B94D0D-E6A8-4B47-B548-D61F8EE288E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4898724" y="3779767"/>
                <a:ext cx="85414" cy="21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FB6339F-3525-4F0B-A49D-BB1286533D9F}"/>
                  </a:ext>
                </a:extLst>
              </p14:cNvPr>
              <p14:cNvContentPartPr/>
              <p14:nvPr/>
            </p14:nvContentPartPr>
            <p14:xfrm>
              <a:off x="4759810" y="3719270"/>
              <a:ext cx="95400" cy="331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FB6339F-3525-4F0B-A49D-BB1286533D9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750776" y="3710270"/>
                <a:ext cx="113107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462DF34-10A4-426F-8DCA-4BFB47DC16B5}"/>
                  </a:ext>
                </a:extLst>
              </p14:cNvPr>
              <p14:cNvContentPartPr/>
              <p14:nvPr/>
            </p14:nvContentPartPr>
            <p14:xfrm>
              <a:off x="7046170" y="3754190"/>
              <a:ext cx="962640" cy="509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462DF34-10A4-426F-8DCA-4BFB47DC16B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037170" y="3745550"/>
                <a:ext cx="9802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28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grpSp>
        <p:nvGrpSpPr>
          <p:cNvPr id="2" name="Group 112"/>
          <p:cNvGrpSpPr/>
          <p:nvPr/>
        </p:nvGrpSpPr>
        <p:grpSpPr>
          <a:xfrm>
            <a:off x="2825351" y="1404384"/>
            <a:ext cx="3715007" cy="2989300"/>
            <a:chOff x="2237252" y="3228975"/>
            <a:chExt cx="4953341" cy="3985734"/>
          </a:xfrm>
        </p:grpSpPr>
        <p:sp>
          <p:nvSpPr>
            <p:cNvPr id="112" name="Freeform 111"/>
            <p:cNvSpPr/>
            <p:nvPr/>
          </p:nvSpPr>
          <p:spPr bwMode="auto">
            <a:xfrm>
              <a:off x="5577840" y="4602480"/>
              <a:ext cx="575310" cy="285750"/>
            </a:xfrm>
            <a:custGeom>
              <a:avLst/>
              <a:gdLst>
                <a:gd name="connsiteX0" fmla="*/ 575310 w 575310"/>
                <a:gd name="connsiteY0" fmla="*/ 198120 h 285750"/>
                <a:gd name="connsiteX1" fmla="*/ 373380 w 575310"/>
                <a:gd name="connsiteY1" fmla="*/ 182880 h 285750"/>
                <a:gd name="connsiteX2" fmla="*/ 232410 w 575310"/>
                <a:gd name="connsiteY2" fmla="*/ 133350 h 285750"/>
                <a:gd name="connsiteX3" fmla="*/ 68580 w 575310"/>
                <a:gd name="connsiteY3" fmla="*/ 53340 h 285750"/>
                <a:gd name="connsiteX4" fmla="*/ 0 w 575310"/>
                <a:gd name="connsiteY4" fmla="*/ 0 h 285750"/>
                <a:gd name="connsiteX5" fmla="*/ 3810 w 575310"/>
                <a:gd name="connsiteY5" fmla="*/ 285750 h 285750"/>
                <a:gd name="connsiteX6" fmla="*/ 575310 w 575310"/>
                <a:gd name="connsiteY6" fmla="*/ 281940 h 285750"/>
                <a:gd name="connsiteX7" fmla="*/ 575310 w 575310"/>
                <a:gd name="connsiteY7" fmla="*/ 19812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10" h="285750">
                  <a:moveTo>
                    <a:pt x="575310" y="198120"/>
                  </a:moveTo>
                  <a:lnTo>
                    <a:pt x="373380" y="182880"/>
                  </a:lnTo>
                  <a:lnTo>
                    <a:pt x="232410" y="133350"/>
                  </a:lnTo>
                  <a:lnTo>
                    <a:pt x="68580" y="53340"/>
                  </a:lnTo>
                  <a:lnTo>
                    <a:pt x="0" y="0"/>
                  </a:lnTo>
                  <a:lnTo>
                    <a:pt x="3810" y="285750"/>
                  </a:lnTo>
                  <a:lnTo>
                    <a:pt x="575310" y="281940"/>
                  </a:lnTo>
                  <a:lnTo>
                    <a:pt x="575310" y="19812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557213" indent="-214313">
                <a:buClr>
                  <a:srgbClr val="3333CC"/>
                </a:buClr>
              </a:pPr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4502785" y="3228975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0" name="Freeform 8"/>
            <p:cNvSpPr>
              <a:spLocks/>
            </p:cNvSpPr>
            <p:nvPr/>
          </p:nvSpPr>
          <p:spPr bwMode="auto">
            <a:xfrm>
              <a:off x="4517073" y="3228975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2880360" y="3228975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2" name="Freeform 10"/>
            <p:cNvSpPr>
              <a:spLocks/>
            </p:cNvSpPr>
            <p:nvPr/>
          </p:nvSpPr>
          <p:spPr bwMode="auto">
            <a:xfrm>
              <a:off x="2862898" y="4884738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2866073" y="3265488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4" name="Line 12"/>
            <p:cNvSpPr>
              <a:spLocks noChangeShapeType="1"/>
            </p:cNvSpPr>
            <p:nvPr/>
          </p:nvSpPr>
          <p:spPr bwMode="auto">
            <a:xfrm>
              <a:off x="2866073" y="3416300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6156960" y="5286375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4529773" y="5176838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5471160" y="5271135"/>
              <a:ext cx="3109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2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4251960" y="5286375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6156960" y="4905375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5402580" y="4920615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10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1" name="Rectangle 20"/>
            <p:cNvSpPr>
              <a:spLocks noChangeArrowheads="1"/>
            </p:cNvSpPr>
            <p:nvPr/>
          </p:nvSpPr>
          <p:spPr bwMode="auto">
            <a:xfrm>
              <a:off x="4305300" y="4905375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6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8402" name="Object 2"/>
                <p:cNvSpPr txBox="1"/>
                <p:nvPr/>
              </p:nvSpPr>
              <p:spPr bwMode="auto">
                <a:xfrm>
                  <a:off x="2237252" y="5800246"/>
                  <a:ext cx="4953341" cy="1414463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10−6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&gt;10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&gt;2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𝑝𝑛𝑜𝑟𝑚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=0.023</m:t>
                        </m:r>
                      </m:oMath>
                    </m:oMathPara>
                  </a14:m>
                  <a:endParaRPr lang="en-US" sz="1200" i="1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278402" name="Object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37252" y="5800246"/>
                  <a:ext cx="4953341" cy="14144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314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Last year's customer satisfaction scores for a product followed a normal distribution with an average score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a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Out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500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customers surveyed, how many, on average, gave satisfaction scores higher than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?</a:t>
                </a:r>
                <a:endParaRPr 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4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65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65237" name="Ink 265236">
                <a:extLst>
                  <a:ext uri="{FF2B5EF4-FFF2-40B4-BE49-F238E27FC236}">
                    <a16:creationId xmlns:a16="http://schemas.microsoft.com/office/drawing/2014/main" id="{5826ADCC-1773-4CFA-AA8C-0681C95D6D09}"/>
                  </a:ext>
                </a:extLst>
              </p14:cNvPr>
              <p14:cNvContentPartPr/>
              <p14:nvPr/>
            </p14:nvContentPartPr>
            <p14:xfrm>
              <a:off x="4630570" y="1853390"/>
              <a:ext cx="1351080" cy="55080"/>
            </p14:xfrm>
          </p:contentPart>
        </mc:Choice>
        <mc:Fallback>
          <p:pic>
            <p:nvPicPr>
              <p:cNvPr id="265237" name="Ink 265236">
                <a:extLst>
                  <a:ext uri="{FF2B5EF4-FFF2-40B4-BE49-F238E27FC236}">
                    <a16:creationId xmlns:a16="http://schemas.microsoft.com/office/drawing/2014/main" id="{5826ADCC-1773-4CFA-AA8C-0681C95D6D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1930" y="1844390"/>
                <a:ext cx="1368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5250" name="Ink 265249">
                <a:extLst>
                  <a:ext uri="{FF2B5EF4-FFF2-40B4-BE49-F238E27FC236}">
                    <a16:creationId xmlns:a16="http://schemas.microsoft.com/office/drawing/2014/main" id="{47EEF575-0666-49BB-B3B1-B11727C5156C}"/>
                  </a:ext>
                </a:extLst>
              </p14:cNvPr>
              <p14:cNvContentPartPr/>
              <p14:nvPr/>
            </p14:nvContentPartPr>
            <p14:xfrm>
              <a:off x="4181290" y="373070"/>
              <a:ext cx="68760" cy="4320"/>
            </p14:xfrm>
          </p:contentPart>
        </mc:Choice>
        <mc:Fallback>
          <p:pic>
            <p:nvPicPr>
              <p:cNvPr id="265250" name="Ink 265249">
                <a:extLst>
                  <a:ext uri="{FF2B5EF4-FFF2-40B4-BE49-F238E27FC236}">
                    <a16:creationId xmlns:a16="http://schemas.microsoft.com/office/drawing/2014/main" id="{47EEF575-0666-49BB-B3B1-B11727C515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2290" y="364070"/>
                <a:ext cx="864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5251" name="Ink 265250">
                <a:extLst>
                  <a:ext uri="{FF2B5EF4-FFF2-40B4-BE49-F238E27FC236}">
                    <a16:creationId xmlns:a16="http://schemas.microsoft.com/office/drawing/2014/main" id="{D1474323-C15D-4F7A-992A-9A40CE3D0206}"/>
                  </a:ext>
                </a:extLst>
              </p14:cNvPr>
              <p14:cNvContentPartPr/>
              <p14:nvPr/>
            </p14:nvContentPartPr>
            <p14:xfrm>
              <a:off x="4183810" y="332390"/>
              <a:ext cx="84240" cy="1800"/>
            </p14:xfrm>
          </p:contentPart>
        </mc:Choice>
        <mc:Fallback>
          <p:pic>
            <p:nvPicPr>
              <p:cNvPr id="265251" name="Ink 265250">
                <a:extLst>
                  <a:ext uri="{FF2B5EF4-FFF2-40B4-BE49-F238E27FC236}">
                    <a16:creationId xmlns:a16="http://schemas.microsoft.com/office/drawing/2014/main" id="{D1474323-C15D-4F7A-992A-9A40CE3D02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74810" y="323390"/>
                <a:ext cx="1018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5259" name="Ink 265258">
                <a:extLst>
                  <a:ext uri="{FF2B5EF4-FFF2-40B4-BE49-F238E27FC236}">
                    <a16:creationId xmlns:a16="http://schemas.microsoft.com/office/drawing/2014/main" id="{A27395DD-6032-4703-A389-22B1E0D4EF69}"/>
                  </a:ext>
                </a:extLst>
              </p14:cNvPr>
              <p14:cNvContentPartPr/>
              <p14:nvPr/>
            </p14:nvContentPartPr>
            <p14:xfrm>
              <a:off x="4361650" y="242750"/>
              <a:ext cx="519840" cy="337320"/>
            </p14:xfrm>
          </p:contentPart>
        </mc:Choice>
        <mc:Fallback>
          <p:pic>
            <p:nvPicPr>
              <p:cNvPr id="265259" name="Ink 265258">
                <a:extLst>
                  <a:ext uri="{FF2B5EF4-FFF2-40B4-BE49-F238E27FC236}">
                    <a16:creationId xmlns:a16="http://schemas.microsoft.com/office/drawing/2014/main" id="{A27395DD-6032-4703-A389-22B1E0D4EF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2650" y="233750"/>
                <a:ext cx="5374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5260" name="Ink 265259">
                <a:extLst>
                  <a:ext uri="{FF2B5EF4-FFF2-40B4-BE49-F238E27FC236}">
                    <a16:creationId xmlns:a16="http://schemas.microsoft.com/office/drawing/2014/main" id="{72A2046A-9E78-42CA-9CC1-554E819B78AB}"/>
                  </a:ext>
                </a:extLst>
              </p14:cNvPr>
              <p14:cNvContentPartPr/>
              <p14:nvPr/>
            </p14:nvContentPartPr>
            <p14:xfrm>
              <a:off x="3761170" y="201350"/>
              <a:ext cx="299520" cy="200520"/>
            </p14:xfrm>
          </p:contentPart>
        </mc:Choice>
        <mc:Fallback>
          <p:pic>
            <p:nvPicPr>
              <p:cNvPr id="265260" name="Ink 265259">
                <a:extLst>
                  <a:ext uri="{FF2B5EF4-FFF2-40B4-BE49-F238E27FC236}">
                    <a16:creationId xmlns:a16="http://schemas.microsoft.com/office/drawing/2014/main" id="{72A2046A-9E78-42CA-9CC1-554E819B78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2170" y="192710"/>
                <a:ext cx="3171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5279" name="Ink 265278">
                <a:extLst>
                  <a:ext uri="{FF2B5EF4-FFF2-40B4-BE49-F238E27FC236}">
                    <a16:creationId xmlns:a16="http://schemas.microsoft.com/office/drawing/2014/main" id="{52520693-39F5-40A9-B255-5B2E284A1EBE}"/>
                  </a:ext>
                </a:extLst>
              </p14:cNvPr>
              <p14:cNvContentPartPr/>
              <p14:nvPr/>
            </p14:nvContentPartPr>
            <p14:xfrm>
              <a:off x="5258050" y="1104590"/>
              <a:ext cx="104400" cy="1800"/>
            </p14:xfrm>
          </p:contentPart>
        </mc:Choice>
        <mc:Fallback>
          <p:pic>
            <p:nvPicPr>
              <p:cNvPr id="265279" name="Ink 265278">
                <a:extLst>
                  <a:ext uri="{FF2B5EF4-FFF2-40B4-BE49-F238E27FC236}">
                    <a16:creationId xmlns:a16="http://schemas.microsoft.com/office/drawing/2014/main" id="{52520693-39F5-40A9-B255-5B2E284A1E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050" y="1095590"/>
                <a:ext cx="1220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5280" name="Ink 265279">
                <a:extLst>
                  <a:ext uri="{FF2B5EF4-FFF2-40B4-BE49-F238E27FC236}">
                    <a16:creationId xmlns:a16="http://schemas.microsoft.com/office/drawing/2014/main" id="{BD2E1F43-071F-41AD-9DBA-C633FB96E758}"/>
                  </a:ext>
                </a:extLst>
              </p14:cNvPr>
              <p14:cNvContentPartPr/>
              <p14:nvPr/>
            </p14:nvContentPartPr>
            <p14:xfrm>
              <a:off x="5237170" y="1057430"/>
              <a:ext cx="136440" cy="7200"/>
            </p14:xfrm>
          </p:contentPart>
        </mc:Choice>
        <mc:Fallback>
          <p:pic>
            <p:nvPicPr>
              <p:cNvPr id="265280" name="Ink 265279">
                <a:extLst>
                  <a:ext uri="{FF2B5EF4-FFF2-40B4-BE49-F238E27FC236}">
                    <a16:creationId xmlns:a16="http://schemas.microsoft.com/office/drawing/2014/main" id="{BD2E1F43-071F-41AD-9DBA-C633FB96E7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28530" y="1048430"/>
                <a:ext cx="154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5281" name="Ink 265280">
                <a:extLst>
                  <a:ext uri="{FF2B5EF4-FFF2-40B4-BE49-F238E27FC236}">
                    <a16:creationId xmlns:a16="http://schemas.microsoft.com/office/drawing/2014/main" id="{106A419D-BA34-419A-8F59-997D8D6D2345}"/>
                  </a:ext>
                </a:extLst>
              </p14:cNvPr>
              <p14:cNvContentPartPr/>
              <p14:nvPr/>
            </p14:nvContentPartPr>
            <p14:xfrm>
              <a:off x="4616170" y="1114670"/>
              <a:ext cx="240120" cy="104400"/>
            </p14:xfrm>
          </p:contentPart>
        </mc:Choice>
        <mc:Fallback>
          <p:pic>
            <p:nvPicPr>
              <p:cNvPr id="265281" name="Ink 265280">
                <a:extLst>
                  <a:ext uri="{FF2B5EF4-FFF2-40B4-BE49-F238E27FC236}">
                    <a16:creationId xmlns:a16="http://schemas.microsoft.com/office/drawing/2014/main" id="{106A419D-BA34-419A-8F59-997D8D6D23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07170" y="1105670"/>
                <a:ext cx="257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5282" name="Ink 265281">
                <a:extLst>
                  <a:ext uri="{FF2B5EF4-FFF2-40B4-BE49-F238E27FC236}">
                    <a16:creationId xmlns:a16="http://schemas.microsoft.com/office/drawing/2014/main" id="{6D30F6D1-4FBF-4929-9181-8DBE3498D2BF}"/>
                  </a:ext>
                </a:extLst>
              </p14:cNvPr>
              <p14:cNvContentPartPr/>
              <p14:nvPr/>
            </p14:nvContentPartPr>
            <p14:xfrm>
              <a:off x="4355530" y="807590"/>
              <a:ext cx="727560" cy="276480"/>
            </p14:xfrm>
          </p:contentPart>
        </mc:Choice>
        <mc:Fallback>
          <p:pic>
            <p:nvPicPr>
              <p:cNvPr id="265282" name="Ink 265281">
                <a:extLst>
                  <a:ext uri="{FF2B5EF4-FFF2-40B4-BE49-F238E27FC236}">
                    <a16:creationId xmlns:a16="http://schemas.microsoft.com/office/drawing/2014/main" id="{6D30F6D1-4FBF-4929-9181-8DBE3498D2B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46890" y="798590"/>
                <a:ext cx="7452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65283" name="Ink 265282">
                <a:extLst>
                  <a:ext uri="{FF2B5EF4-FFF2-40B4-BE49-F238E27FC236}">
                    <a16:creationId xmlns:a16="http://schemas.microsoft.com/office/drawing/2014/main" id="{4404A245-3272-47F6-805C-23F55F15CF20}"/>
                  </a:ext>
                </a:extLst>
              </p14:cNvPr>
              <p14:cNvContentPartPr/>
              <p14:nvPr/>
            </p14:nvContentPartPr>
            <p14:xfrm>
              <a:off x="3579370" y="783830"/>
              <a:ext cx="632160" cy="304560"/>
            </p14:xfrm>
          </p:contentPart>
        </mc:Choice>
        <mc:Fallback>
          <p:pic>
            <p:nvPicPr>
              <p:cNvPr id="265283" name="Ink 265282">
                <a:extLst>
                  <a:ext uri="{FF2B5EF4-FFF2-40B4-BE49-F238E27FC236}">
                    <a16:creationId xmlns:a16="http://schemas.microsoft.com/office/drawing/2014/main" id="{4404A245-3272-47F6-805C-23F55F15CF2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70730" y="775190"/>
                <a:ext cx="6498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5284" name="Ink 265283">
                <a:extLst>
                  <a:ext uri="{FF2B5EF4-FFF2-40B4-BE49-F238E27FC236}">
                    <a16:creationId xmlns:a16="http://schemas.microsoft.com/office/drawing/2014/main" id="{C5F9CF6A-C404-4017-877B-5B1D965A4ECE}"/>
                  </a:ext>
                </a:extLst>
              </p14:cNvPr>
              <p14:cNvContentPartPr/>
              <p14:nvPr/>
            </p14:nvContentPartPr>
            <p14:xfrm>
              <a:off x="5709130" y="889670"/>
              <a:ext cx="76680" cy="122400"/>
            </p14:xfrm>
          </p:contentPart>
        </mc:Choice>
        <mc:Fallback>
          <p:pic>
            <p:nvPicPr>
              <p:cNvPr id="265284" name="Ink 265283">
                <a:extLst>
                  <a:ext uri="{FF2B5EF4-FFF2-40B4-BE49-F238E27FC236}">
                    <a16:creationId xmlns:a16="http://schemas.microsoft.com/office/drawing/2014/main" id="{C5F9CF6A-C404-4017-877B-5B1D965A4EC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00130" y="880670"/>
                <a:ext cx="94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5285" name="Ink 265284">
                <a:extLst>
                  <a:ext uri="{FF2B5EF4-FFF2-40B4-BE49-F238E27FC236}">
                    <a16:creationId xmlns:a16="http://schemas.microsoft.com/office/drawing/2014/main" id="{8C8E280A-11A5-4B04-9394-16E75256BA8D}"/>
                  </a:ext>
                </a:extLst>
              </p14:cNvPr>
              <p14:cNvContentPartPr/>
              <p14:nvPr/>
            </p14:nvContentPartPr>
            <p14:xfrm>
              <a:off x="5615530" y="1047350"/>
              <a:ext cx="226800" cy="15840"/>
            </p14:xfrm>
          </p:contentPart>
        </mc:Choice>
        <mc:Fallback>
          <p:pic>
            <p:nvPicPr>
              <p:cNvPr id="265285" name="Ink 265284">
                <a:extLst>
                  <a:ext uri="{FF2B5EF4-FFF2-40B4-BE49-F238E27FC236}">
                    <a16:creationId xmlns:a16="http://schemas.microsoft.com/office/drawing/2014/main" id="{8C8E280A-11A5-4B04-9394-16E75256BA8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06890" y="1038710"/>
                <a:ext cx="244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65286" name="Ink 265285">
                <a:extLst>
                  <a:ext uri="{FF2B5EF4-FFF2-40B4-BE49-F238E27FC236}">
                    <a16:creationId xmlns:a16="http://schemas.microsoft.com/office/drawing/2014/main" id="{22112171-4577-48DE-959F-916F8B814F36}"/>
                  </a:ext>
                </a:extLst>
              </p14:cNvPr>
              <p14:cNvContentPartPr/>
              <p14:nvPr/>
            </p14:nvContentPartPr>
            <p14:xfrm>
              <a:off x="5667370" y="1123310"/>
              <a:ext cx="20520" cy="84600"/>
            </p14:xfrm>
          </p:contentPart>
        </mc:Choice>
        <mc:Fallback>
          <p:pic>
            <p:nvPicPr>
              <p:cNvPr id="265286" name="Ink 265285">
                <a:extLst>
                  <a:ext uri="{FF2B5EF4-FFF2-40B4-BE49-F238E27FC236}">
                    <a16:creationId xmlns:a16="http://schemas.microsoft.com/office/drawing/2014/main" id="{22112171-4577-48DE-959F-916F8B814F3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58730" y="1114310"/>
                <a:ext cx="381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5287" name="Ink 265286">
                <a:extLst>
                  <a:ext uri="{FF2B5EF4-FFF2-40B4-BE49-F238E27FC236}">
                    <a16:creationId xmlns:a16="http://schemas.microsoft.com/office/drawing/2014/main" id="{BF7D1948-F788-4E90-B158-636F6732EA54}"/>
                  </a:ext>
                </a:extLst>
              </p14:cNvPr>
              <p14:cNvContentPartPr/>
              <p14:nvPr/>
            </p14:nvContentPartPr>
            <p14:xfrm>
              <a:off x="5756650" y="1127990"/>
              <a:ext cx="144720" cy="97560"/>
            </p14:xfrm>
          </p:contentPart>
        </mc:Choice>
        <mc:Fallback>
          <p:pic>
            <p:nvPicPr>
              <p:cNvPr id="265287" name="Ink 265286">
                <a:extLst>
                  <a:ext uri="{FF2B5EF4-FFF2-40B4-BE49-F238E27FC236}">
                    <a16:creationId xmlns:a16="http://schemas.microsoft.com/office/drawing/2014/main" id="{BF7D1948-F788-4E90-B158-636F6732EA5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48010" y="1119350"/>
                <a:ext cx="162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5288" name="Ink 265287">
                <a:extLst>
                  <a:ext uri="{FF2B5EF4-FFF2-40B4-BE49-F238E27FC236}">
                    <a16:creationId xmlns:a16="http://schemas.microsoft.com/office/drawing/2014/main" id="{2B3D7EE1-E215-4412-96AD-0FECDA793A45}"/>
                  </a:ext>
                </a:extLst>
              </p14:cNvPr>
              <p14:cNvContentPartPr/>
              <p14:nvPr/>
            </p14:nvContentPartPr>
            <p14:xfrm>
              <a:off x="5981290" y="1089470"/>
              <a:ext cx="73080" cy="11880"/>
            </p14:xfrm>
          </p:contentPart>
        </mc:Choice>
        <mc:Fallback>
          <p:pic>
            <p:nvPicPr>
              <p:cNvPr id="265288" name="Ink 265287">
                <a:extLst>
                  <a:ext uri="{FF2B5EF4-FFF2-40B4-BE49-F238E27FC236}">
                    <a16:creationId xmlns:a16="http://schemas.microsoft.com/office/drawing/2014/main" id="{2B3D7EE1-E215-4412-96AD-0FECDA793A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72650" y="1080830"/>
                <a:ext cx="90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65289" name="Ink 265288">
                <a:extLst>
                  <a:ext uri="{FF2B5EF4-FFF2-40B4-BE49-F238E27FC236}">
                    <a16:creationId xmlns:a16="http://schemas.microsoft.com/office/drawing/2014/main" id="{AF40B10A-77F7-42BA-801F-E104394FB6D5}"/>
                  </a:ext>
                </a:extLst>
              </p14:cNvPr>
              <p14:cNvContentPartPr/>
              <p14:nvPr/>
            </p14:nvContentPartPr>
            <p14:xfrm>
              <a:off x="5970130" y="1045550"/>
              <a:ext cx="85320" cy="5040"/>
            </p14:xfrm>
          </p:contentPart>
        </mc:Choice>
        <mc:Fallback>
          <p:pic>
            <p:nvPicPr>
              <p:cNvPr id="265289" name="Ink 265288">
                <a:extLst>
                  <a:ext uri="{FF2B5EF4-FFF2-40B4-BE49-F238E27FC236}">
                    <a16:creationId xmlns:a16="http://schemas.microsoft.com/office/drawing/2014/main" id="{AF40B10A-77F7-42BA-801F-E104394FB6D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61490" y="1036910"/>
                <a:ext cx="102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65294" name="Ink 265293">
                <a:extLst>
                  <a:ext uri="{FF2B5EF4-FFF2-40B4-BE49-F238E27FC236}">
                    <a16:creationId xmlns:a16="http://schemas.microsoft.com/office/drawing/2014/main" id="{CADE8B4B-D94D-47B8-804F-80B1B577340B}"/>
                  </a:ext>
                </a:extLst>
              </p14:cNvPr>
              <p14:cNvContentPartPr/>
              <p14:nvPr/>
            </p14:nvContentPartPr>
            <p14:xfrm>
              <a:off x="6329770" y="1044110"/>
              <a:ext cx="116640" cy="117000"/>
            </p14:xfrm>
          </p:contentPart>
        </mc:Choice>
        <mc:Fallback>
          <p:pic>
            <p:nvPicPr>
              <p:cNvPr id="265294" name="Ink 265293">
                <a:extLst>
                  <a:ext uri="{FF2B5EF4-FFF2-40B4-BE49-F238E27FC236}">
                    <a16:creationId xmlns:a16="http://schemas.microsoft.com/office/drawing/2014/main" id="{CADE8B4B-D94D-47B8-804F-80B1B57734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20770" y="1035470"/>
                <a:ext cx="134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65295" name="Ink 265294">
                <a:extLst>
                  <a:ext uri="{FF2B5EF4-FFF2-40B4-BE49-F238E27FC236}">
                    <a16:creationId xmlns:a16="http://schemas.microsoft.com/office/drawing/2014/main" id="{994598ED-62D1-4380-BBAA-9E36C41CC3C2}"/>
                  </a:ext>
                </a:extLst>
              </p14:cNvPr>
              <p14:cNvContentPartPr/>
              <p14:nvPr/>
            </p14:nvContentPartPr>
            <p14:xfrm>
              <a:off x="6148690" y="1030070"/>
              <a:ext cx="101160" cy="78480"/>
            </p14:xfrm>
          </p:contentPart>
        </mc:Choice>
        <mc:Fallback>
          <p:pic>
            <p:nvPicPr>
              <p:cNvPr id="265295" name="Ink 265294">
                <a:extLst>
                  <a:ext uri="{FF2B5EF4-FFF2-40B4-BE49-F238E27FC236}">
                    <a16:creationId xmlns:a16="http://schemas.microsoft.com/office/drawing/2014/main" id="{994598ED-62D1-4380-BBAA-9E36C41CC3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40050" y="1021430"/>
                <a:ext cx="1188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65323" name="Ink 265322">
                <a:extLst>
                  <a:ext uri="{FF2B5EF4-FFF2-40B4-BE49-F238E27FC236}">
                    <a16:creationId xmlns:a16="http://schemas.microsoft.com/office/drawing/2014/main" id="{31B6DF94-E5D7-4147-8804-755872BCAE8D}"/>
                  </a:ext>
                </a:extLst>
              </p14:cNvPr>
              <p14:cNvContentPartPr/>
              <p14:nvPr/>
            </p14:nvContentPartPr>
            <p14:xfrm>
              <a:off x="5232130" y="2168390"/>
              <a:ext cx="87480" cy="307080"/>
            </p14:xfrm>
          </p:contentPart>
        </mc:Choice>
        <mc:Fallback>
          <p:pic>
            <p:nvPicPr>
              <p:cNvPr id="265323" name="Ink 265322">
                <a:extLst>
                  <a:ext uri="{FF2B5EF4-FFF2-40B4-BE49-F238E27FC236}">
                    <a16:creationId xmlns:a16="http://schemas.microsoft.com/office/drawing/2014/main" id="{31B6DF94-E5D7-4147-8804-755872BCAE8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23130" y="2159750"/>
                <a:ext cx="1051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5324" name="Ink 265323">
                <a:extLst>
                  <a:ext uri="{FF2B5EF4-FFF2-40B4-BE49-F238E27FC236}">
                    <a16:creationId xmlns:a16="http://schemas.microsoft.com/office/drawing/2014/main" id="{42D0AF1E-4DE5-4DD0-B064-164516D3B0DF}"/>
                  </a:ext>
                </a:extLst>
              </p14:cNvPr>
              <p14:cNvContentPartPr/>
              <p14:nvPr/>
            </p14:nvContentPartPr>
            <p14:xfrm>
              <a:off x="5474050" y="2404910"/>
              <a:ext cx="112680" cy="16200"/>
            </p14:xfrm>
          </p:contentPart>
        </mc:Choice>
        <mc:Fallback>
          <p:pic>
            <p:nvPicPr>
              <p:cNvPr id="265324" name="Ink 265323">
                <a:extLst>
                  <a:ext uri="{FF2B5EF4-FFF2-40B4-BE49-F238E27FC236}">
                    <a16:creationId xmlns:a16="http://schemas.microsoft.com/office/drawing/2014/main" id="{42D0AF1E-4DE5-4DD0-B064-164516D3B0D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65050" y="2396270"/>
                <a:ext cx="1303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5325" name="Ink 265324">
                <a:extLst>
                  <a:ext uri="{FF2B5EF4-FFF2-40B4-BE49-F238E27FC236}">
                    <a16:creationId xmlns:a16="http://schemas.microsoft.com/office/drawing/2014/main" id="{ED09A2E3-D26C-40FA-AD77-38C00EF9FDEA}"/>
                  </a:ext>
                </a:extLst>
              </p14:cNvPr>
              <p14:cNvContentPartPr/>
              <p14:nvPr/>
            </p14:nvContentPartPr>
            <p14:xfrm>
              <a:off x="5455690" y="2348750"/>
              <a:ext cx="128880" cy="11520"/>
            </p14:xfrm>
          </p:contentPart>
        </mc:Choice>
        <mc:Fallback>
          <p:pic>
            <p:nvPicPr>
              <p:cNvPr id="265325" name="Ink 265324">
                <a:extLst>
                  <a:ext uri="{FF2B5EF4-FFF2-40B4-BE49-F238E27FC236}">
                    <a16:creationId xmlns:a16="http://schemas.microsoft.com/office/drawing/2014/main" id="{ED09A2E3-D26C-40FA-AD77-38C00EF9FDE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46690" y="2340110"/>
                <a:ext cx="146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65338" name="Ink 265337">
                <a:extLst>
                  <a:ext uri="{FF2B5EF4-FFF2-40B4-BE49-F238E27FC236}">
                    <a16:creationId xmlns:a16="http://schemas.microsoft.com/office/drawing/2014/main" id="{C56C6807-532B-465C-9F2E-9D4E9A9CF93E}"/>
                  </a:ext>
                </a:extLst>
              </p14:cNvPr>
              <p14:cNvContentPartPr/>
              <p14:nvPr/>
            </p14:nvContentPartPr>
            <p14:xfrm>
              <a:off x="5229970" y="2872910"/>
              <a:ext cx="130320" cy="7920"/>
            </p14:xfrm>
          </p:contentPart>
        </mc:Choice>
        <mc:Fallback>
          <p:pic>
            <p:nvPicPr>
              <p:cNvPr id="265338" name="Ink 265337">
                <a:extLst>
                  <a:ext uri="{FF2B5EF4-FFF2-40B4-BE49-F238E27FC236}">
                    <a16:creationId xmlns:a16="http://schemas.microsoft.com/office/drawing/2014/main" id="{C56C6807-532B-465C-9F2E-9D4E9A9CF9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21330" y="2864270"/>
                <a:ext cx="147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65339" name="Ink 265338">
                <a:extLst>
                  <a:ext uri="{FF2B5EF4-FFF2-40B4-BE49-F238E27FC236}">
                    <a16:creationId xmlns:a16="http://schemas.microsoft.com/office/drawing/2014/main" id="{5275960E-1DF1-4A2C-A620-2563E2B8E22D}"/>
                  </a:ext>
                </a:extLst>
              </p14:cNvPr>
              <p14:cNvContentPartPr/>
              <p14:nvPr/>
            </p14:nvContentPartPr>
            <p14:xfrm>
              <a:off x="5242930" y="2814230"/>
              <a:ext cx="131040" cy="4320"/>
            </p14:xfrm>
          </p:contentPart>
        </mc:Choice>
        <mc:Fallback>
          <p:pic>
            <p:nvPicPr>
              <p:cNvPr id="265339" name="Ink 265338">
                <a:extLst>
                  <a:ext uri="{FF2B5EF4-FFF2-40B4-BE49-F238E27FC236}">
                    <a16:creationId xmlns:a16="http://schemas.microsoft.com/office/drawing/2014/main" id="{5275960E-1DF1-4A2C-A620-2563E2B8E22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33930" y="2805230"/>
                <a:ext cx="148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65356" name="Ink 265355">
                <a:extLst>
                  <a:ext uri="{FF2B5EF4-FFF2-40B4-BE49-F238E27FC236}">
                    <a16:creationId xmlns:a16="http://schemas.microsoft.com/office/drawing/2014/main" id="{02FD0718-84C3-44EF-A35B-00188C96F345}"/>
                  </a:ext>
                </a:extLst>
              </p14:cNvPr>
              <p14:cNvContentPartPr/>
              <p14:nvPr/>
            </p14:nvContentPartPr>
            <p14:xfrm>
              <a:off x="6324370" y="2789750"/>
              <a:ext cx="119520" cy="171000"/>
            </p14:xfrm>
          </p:contentPart>
        </mc:Choice>
        <mc:Fallback>
          <p:pic>
            <p:nvPicPr>
              <p:cNvPr id="265356" name="Ink 265355">
                <a:extLst>
                  <a:ext uri="{FF2B5EF4-FFF2-40B4-BE49-F238E27FC236}">
                    <a16:creationId xmlns:a16="http://schemas.microsoft.com/office/drawing/2014/main" id="{02FD0718-84C3-44EF-A35B-00188C96F34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315730" y="2780750"/>
                <a:ext cx="137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65357" name="Ink 265356">
                <a:extLst>
                  <a:ext uri="{FF2B5EF4-FFF2-40B4-BE49-F238E27FC236}">
                    <a16:creationId xmlns:a16="http://schemas.microsoft.com/office/drawing/2014/main" id="{5DA12DCF-5CDF-432F-A4C5-4B47599451F6}"/>
                  </a:ext>
                </a:extLst>
              </p14:cNvPr>
              <p14:cNvContentPartPr/>
              <p14:nvPr/>
            </p14:nvContentPartPr>
            <p14:xfrm>
              <a:off x="6061210" y="2262350"/>
              <a:ext cx="891720" cy="305280"/>
            </p14:xfrm>
          </p:contentPart>
        </mc:Choice>
        <mc:Fallback>
          <p:pic>
            <p:nvPicPr>
              <p:cNvPr id="265357" name="Ink 265356">
                <a:extLst>
                  <a:ext uri="{FF2B5EF4-FFF2-40B4-BE49-F238E27FC236}">
                    <a16:creationId xmlns:a16="http://schemas.microsoft.com/office/drawing/2014/main" id="{5DA12DCF-5CDF-432F-A4C5-4B47599451F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52210" y="2253350"/>
                <a:ext cx="90936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65358" name="Ink 265357">
                <a:extLst>
                  <a:ext uri="{FF2B5EF4-FFF2-40B4-BE49-F238E27FC236}">
                    <a16:creationId xmlns:a16="http://schemas.microsoft.com/office/drawing/2014/main" id="{7BDC20BA-7CA0-4705-A2FF-7F2A1C6C92B2}"/>
                  </a:ext>
                </a:extLst>
              </p14:cNvPr>
              <p14:cNvContentPartPr/>
              <p14:nvPr/>
            </p14:nvContentPartPr>
            <p14:xfrm>
              <a:off x="6730090" y="2787230"/>
              <a:ext cx="194400" cy="249480"/>
            </p14:xfrm>
          </p:contentPart>
        </mc:Choice>
        <mc:Fallback>
          <p:pic>
            <p:nvPicPr>
              <p:cNvPr id="265358" name="Ink 265357">
                <a:extLst>
                  <a:ext uri="{FF2B5EF4-FFF2-40B4-BE49-F238E27FC236}">
                    <a16:creationId xmlns:a16="http://schemas.microsoft.com/office/drawing/2014/main" id="{7BDC20BA-7CA0-4705-A2FF-7F2A1C6C92B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721450" y="2778230"/>
                <a:ext cx="2120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65359" name="Ink 265358">
                <a:extLst>
                  <a:ext uri="{FF2B5EF4-FFF2-40B4-BE49-F238E27FC236}">
                    <a16:creationId xmlns:a16="http://schemas.microsoft.com/office/drawing/2014/main" id="{0A702130-91D4-406F-B224-827F963CF71D}"/>
                  </a:ext>
                </a:extLst>
              </p14:cNvPr>
              <p14:cNvContentPartPr/>
              <p14:nvPr/>
            </p14:nvContentPartPr>
            <p14:xfrm>
              <a:off x="6525250" y="2817110"/>
              <a:ext cx="138240" cy="92160"/>
            </p14:xfrm>
          </p:contentPart>
        </mc:Choice>
        <mc:Fallback>
          <p:pic>
            <p:nvPicPr>
              <p:cNvPr id="265359" name="Ink 265358">
                <a:extLst>
                  <a:ext uri="{FF2B5EF4-FFF2-40B4-BE49-F238E27FC236}">
                    <a16:creationId xmlns:a16="http://schemas.microsoft.com/office/drawing/2014/main" id="{0A702130-91D4-406F-B224-827F963CF71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516250" y="2808436"/>
                <a:ext cx="155880" cy="109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65360" name="Ink 265359">
                <a:extLst>
                  <a:ext uri="{FF2B5EF4-FFF2-40B4-BE49-F238E27FC236}">
                    <a16:creationId xmlns:a16="http://schemas.microsoft.com/office/drawing/2014/main" id="{844077EE-5ABE-4EBD-BDFC-EA1CC278E170}"/>
                  </a:ext>
                </a:extLst>
              </p14:cNvPr>
              <p14:cNvContentPartPr/>
              <p14:nvPr/>
            </p14:nvContentPartPr>
            <p14:xfrm>
              <a:off x="6072370" y="2762030"/>
              <a:ext cx="131400" cy="160200"/>
            </p14:xfrm>
          </p:contentPart>
        </mc:Choice>
        <mc:Fallback>
          <p:pic>
            <p:nvPicPr>
              <p:cNvPr id="265360" name="Ink 265359">
                <a:extLst>
                  <a:ext uri="{FF2B5EF4-FFF2-40B4-BE49-F238E27FC236}">
                    <a16:creationId xmlns:a16="http://schemas.microsoft.com/office/drawing/2014/main" id="{844077EE-5ABE-4EBD-BDFC-EA1CC278E17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63370" y="2753030"/>
                <a:ext cx="1490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5361" name="Ink 265360">
                <a:extLst>
                  <a:ext uri="{FF2B5EF4-FFF2-40B4-BE49-F238E27FC236}">
                    <a16:creationId xmlns:a16="http://schemas.microsoft.com/office/drawing/2014/main" id="{CE2BF250-F6B1-40DF-8846-6BD1B53EA648}"/>
                  </a:ext>
                </a:extLst>
              </p14:cNvPr>
              <p14:cNvContentPartPr/>
              <p14:nvPr/>
            </p14:nvContentPartPr>
            <p14:xfrm>
              <a:off x="5825410" y="2725670"/>
              <a:ext cx="173160" cy="216000"/>
            </p14:xfrm>
          </p:contentPart>
        </mc:Choice>
        <mc:Fallback>
          <p:pic>
            <p:nvPicPr>
              <p:cNvPr id="265361" name="Ink 265360">
                <a:extLst>
                  <a:ext uri="{FF2B5EF4-FFF2-40B4-BE49-F238E27FC236}">
                    <a16:creationId xmlns:a16="http://schemas.microsoft.com/office/drawing/2014/main" id="{CE2BF250-F6B1-40DF-8846-6BD1B53EA64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816410" y="2716670"/>
                <a:ext cx="1908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65362" name="Ink 265361">
                <a:extLst>
                  <a:ext uri="{FF2B5EF4-FFF2-40B4-BE49-F238E27FC236}">
                    <a16:creationId xmlns:a16="http://schemas.microsoft.com/office/drawing/2014/main" id="{A4BC5D09-1793-4594-AAC2-9D1106196F5A}"/>
                  </a:ext>
                </a:extLst>
              </p14:cNvPr>
              <p14:cNvContentPartPr/>
              <p14:nvPr/>
            </p14:nvContentPartPr>
            <p14:xfrm>
              <a:off x="5518690" y="2783270"/>
              <a:ext cx="193320" cy="145080"/>
            </p14:xfrm>
          </p:contentPart>
        </mc:Choice>
        <mc:Fallback>
          <p:pic>
            <p:nvPicPr>
              <p:cNvPr id="265362" name="Ink 265361">
                <a:extLst>
                  <a:ext uri="{FF2B5EF4-FFF2-40B4-BE49-F238E27FC236}">
                    <a16:creationId xmlns:a16="http://schemas.microsoft.com/office/drawing/2014/main" id="{A4BC5D09-1793-4594-AAC2-9D1106196F5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09690" y="2774630"/>
                <a:ext cx="21096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65363" name="Ink 265362">
                <a:extLst>
                  <a:ext uri="{FF2B5EF4-FFF2-40B4-BE49-F238E27FC236}">
                    <a16:creationId xmlns:a16="http://schemas.microsoft.com/office/drawing/2014/main" id="{CB35EFF7-6327-43EE-8336-C6EF06EF2004}"/>
                  </a:ext>
                </a:extLst>
              </p14:cNvPr>
              <p14:cNvContentPartPr/>
              <p14:nvPr/>
            </p14:nvContentPartPr>
            <p14:xfrm>
              <a:off x="5768530" y="2213030"/>
              <a:ext cx="195120" cy="251640"/>
            </p14:xfrm>
          </p:contentPart>
        </mc:Choice>
        <mc:Fallback>
          <p:pic>
            <p:nvPicPr>
              <p:cNvPr id="265363" name="Ink 265362">
                <a:extLst>
                  <a:ext uri="{FF2B5EF4-FFF2-40B4-BE49-F238E27FC236}">
                    <a16:creationId xmlns:a16="http://schemas.microsoft.com/office/drawing/2014/main" id="{CB35EFF7-6327-43EE-8336-C6EF06EF200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59513" y="2204030"/>
                <a:ext cx="212793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65364" name="Ink 265363">
                <a:extLst>
                  <a:ext uri="{FF2B5EF4-FFF2-40B4-BE49-F238E27FC236}">
                    <a16:creationId xmlns:a16="http://schemas.microsoft.com/office/drawing/2014/main" id="{07D442EE-AA1F-4B49-85D2-68F2DF860D0E}"/>
                  </a:ext>
                </a:extLst>
              </p14:cNvPr>
              <p14:cNvContentPartPr/>
              <p14:nvPr/>
            </p14:nvContentPartPr>
            <p14:xfrm>
              <a:off x="4924330" y="2195390"/>
              <a:ext cx="230400" cy="173880"/>
            </p14:xfrm>
          </p:contentPart>
        </mc:Choice>
        <mc:Fallback>
          <p:pic>
            <p:nvPicPr>
              <p:cNvPr id="265364" name="Ink 265363">
                <a:extLst>
                  <a:ext uri="{FF2B5EF4-FFF2-40B4-BE49-F238E27FC236}">
                    <a16:creationId xmlns:a16="http://schemas.microsoft.com/office/drawing/2014/main" id="{07D442EE-AA1F-4B49-85D2-68F2DF860D0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915330" y="2186750"/>
                <a:ext cx="2480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65365" name="Ink 265364">
                <a:extLst>
                  <a:ext uri="{FF2B5EF4-FFF2-40B4-BE49-F238E27FC236}">
                    <a16:creationId xmlns:a16="http://schemas.microsoft.com/office/drawing/2014/main" id="{F67674A0-975E-4A96-8ECF-0A3A8470E950}"/>
                  </a:ext>
                </a:extLst>
              </p14:cNvPr>
              <p14:cNvContentPartPr/>
              <p14:nvPr/>
            </p14:nvContentPartPr>
            <p14:xfrm>
              <a:off x="4161850" y="2111510"/>
              <a:ext cx="641880" cy="263160"/>
            </p14:xfrm>
          </p:contentPart>
        </mc:Choice>
        <mc:Fallback>
          <p:pic>
            <p:nvPicPr>
              <p:cNvPr id="265365" name="Ink 265364">
                <a:extLst>
                  <a:ext uri="{FF2B5EF4-FFF2-40B4-BE49-F238E27FC236}">
                    <a16:creationId xmlns:a16="http://schemas.microsoft.com/office/drawing/2014/main" id="{F67674A0-975E-4A96-8ECF-0A3A8470E95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53210" y="2102510"/>
                <a:ext cx="6595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65393" name="Ink 265392">
                <a:extLst>
                  <a:ext uri="{FF2B5EF4-FFF2-40B4-BE49-F238E27FC236}">
                    <a16:creationId xmlns:a16="http://schemas.microsoft.com/office/drawing/2014/main" id="{2B6A769B-DD99-45FC-BB9B-F1DDB06E09C4}"/>
                  </a:ext>
                </a:extLst>
              </p14:cNvPr>
              <p14:cNvContentPartPr/>
              <p14:nvPr/>
            </p14:nvContentPartPr>
            <p14:xfrm>
              <a:off x="6394930" y="3300590"/>
              <a:ext cx="124920" cy="121320"/>
            </p14:xfrm>
          </p:contentPart>
        </mc:Choice>
        <mc:Fallback>
          <p:pic>
            <p:nvPicPr>
              <p:cNvPr id="265393" name="Ink 265392">
                <a:extLst>
                  <a:ext uri="{FF2B5EF4-FFF2-40B4-BE49-F238E27FC236}">
                    <a16:creationId xmlns:a16="http://schemas.microsoft.com/office/drawing/2014/main" id="{2B6A769B-DD99-45FC-BB9B-F1DDB06E09C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385956" y="3291590"/>
                <a:ext cx="142509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65398" name="Ink 265397">
                <a:extLst>
                  <a:ext uri="{FF2B5EF4-FFF2-40B4-BE49-F238E27FC236}">
                    <a16:creationId xmlns:a16="http://schemas.microsoft.com/office/drawing/2014/main" id="{D81281EE-1EA5-4581-B66A-3C7D55EE325A}"/>
                  </a:ext>
                </a:extLst>
              </p14:cNvPr>
              <p14:cNvContentPartPr/>
              <p14:nvPr/>
            </p14:nvContentPartPr>
            <p14:xfrm>
              <a:off x="2820850" y="1787510"/>
              <a:ext cx="1527840" cy="30240"/>
            </p14:xfrm>
          </p:contentPart>
        </mc:Choice>
        <mc:Fallback>
          <p:pic>
            <p:nvPicPr>
              <p:cNvPr id="265398" name="Ink 265397">
                <a:extLst>
                  <a:ext uri="{FF2B5EF4-FFF2-40B4-BE49-F238E27FC236}">
                    <a16:creationId xmlns:a16="http://schemas.microsoft.com/office/drawing/2014/main" id="{D81281EE-1EA5-4581-B66A-3C7D55EE325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12210" y="1778870"/>
                <a:ext cx="1545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65405" name="Ink 265404">
                <a:extLst>
                  <a:ext uri="{FF2B5EF4-FFF2-40B4-BE49-F238E27FC236}">
                    <a16:creationId xmlns:a16="http://schemas.microsoft.com/office/drawing/2014/main" id="{837FE9FD-F881-4477-8368-0AE41389043A}"/>
                  </a:ext>
                </a:extLst>
              </p14:cNvPr>
              <p14:cNvContentPartPr/>
              <p14:nvPr/>
            </p14:nvContentPartPr>
            <p14:xfrm>
              <a:off x="2928130" y="1881470"/>
              <a:ext cx="592200" cy="217440"/>
            </p14:xfrm>
          </p:contentPart>
        </mc:Choice>
        <mc:Fallback>
          <p:pic>
            <p:nvPicPr>
              <p:cNvPr id="265405" name="Ink 265404">
                <a:extLst>
                  <a:ext uri="{FF2B5EF4-FFF2-40B4-BE49-F238E27FC236}">
                    <a16:creationId xmlns:a16="http://schemas.microsoft.com/office/drawing/2014/main" id="{837FE9FD-F881-4477-8368-0AE41389043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19490" y="1872470"/>
                <a:ext cx="609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65407" name="Ink 265406">
                <a:extLst>
                  <a:ext uri="{FF2B5EF4-FFF2-40B4-BE49-F238E27FC236}">
                    <a16:creationId xmlns:a16="http://schemas.microsoft.com/office/drawing/2014/main" id="{23009B55-A2F7-48AB-B68C-F38BA1A24209}"/>
                  </a:ext>
                </a:extLst>
              </p14:cNvPr>
              <p14:cNvContentPartPr/>
              <p14:nvPr/>
            </p14:nvContentPartPr>
            <p14:xfrm>
              <a:off x="4989490" y="3212750"/>
              <a:ext cx="1333800" cy="749880"/>
            </p14:xfrm>
          </p:contentPart>
        </mc:Choice>
        <mc:Fallback>
          <p:pic>
            <p:nvPicPr>
              <p:cNvPr id="265407" name="Ink 265406">
                <a:extLst>
                  <a:ext uri="{FF2B5EF4-FFF2-40B4-BE49-F238E27FC236}">
                    <a16:creationId xmlns:a16="http://schemas.microsoft.com/office/drawing/2014/main" id="{23009B55-A2F7-48AB-B68C-F38BA1A2420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80850" y="3204110"/>
                <a:ext cx="135144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65440" name="Ink 265439">
                <a:extLst>
                  <a:ext uri="{FF2B5EF4-FFF2-40B4-BE49-F238E27FC236}">
                    <a16:creationId xmlns:a16="http://schemas.microsoft.com/office/drawing/2014/main" id="{432FBE80-5D38-49DD-A5E2-6A20CB98BFDF}"/>
                  </a:ext>
                </a:extLst>
              </p14:cNvPr>
              <p14:cNvContentPartPr/>
              <p14:nvPr/>
            </p14:nvContentPartPr>
            <p14:xfrm>
              <a:off x="6534970" y="4143350"/>
              <a:ext cx="335160" cy="128520"/>
            </p14:xfrm>
          </p:contentPart>
        </mc:Choice>
        <mc:Fallback>
          <p:pic>
            <p:nvPicPr>
              <p:cNvPr id="265440" name="Ink 265439">
                <a:extLst>
                  <a:ext uri="{FF2B5EF4-FFF2-40B4-BE49-F238E27FC236}">
                    <a16:creationId xmlns:a16="http://schemas.microsoft.com/office/drawing/2014/main" id="{432FBE80-5D38-49DD-A5E2-6A20CB98BFD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26330" y="4134710"/>
                <a:ext cx="3528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65441" name="Ink 265440">
                <a:extLst>
                  <a:ext uri="{FF2B5EF4-FFF2-40B4-BE49-F238E27FC236}">
                    <a16:creationId xmlns:a16="http://schemas.microsoft.com/office/drawing/2014/main" id="{671F5814-6F83-43C9-9502-85FC01CEC3F5}"/>
                  </a:ext>
                </a:extLst>
              </p14:cNvPr>
              <p14:cNvContentPartPr/>
              <p14:nvPr/>
            </p14:nvContentPartPr>
            <p14:xfrm>
              <a:off x="6092530" y="4091870"/>
              <a:ext cx="306000" cy="136440"/>
            </p14:xfrm>
          </p:contentPart>
        </mc:Choice>
        <mc:Fallback>
          <p:pic>
            <p:nvPicPr>
              <p:cNvPr id="265441" name="Ink 265440">
                <a:extLst>
                  <a:ext uri="{FF2B5EF4-FFF2-40B4-BE49-F238E27FC236}">
                    <a16:creationId xmlns:a16="http://schemas.microsoft.com/office/drawing/2014/main" id="{671F5814-6F83-43C9-9502-85FC01CEC3F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083890" y="4083230"/>
                <a:ext cx="323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65442" name="Ink 265441">
                <a:extLst>
                  <a:ext uri="{FF2B5EF4-FFF2-40B4-BE49-F238E27FC236}">
                    <a16:creationId xmlns:a16="http://schemas.microsoft.com/office/drawing/2014/main" id="{FA127F3D-3838-4B14-B04D-DE2513E53CC8}"/>
                  </a:ext>
                </a:extLst>
              </p14:cNvPr>
              <p14:cNvContentPartPr/>
              <p14:nvPr/>
            </p14:nvContentPartPr>
            <p14:xfrm>
              <a:off x="5148970" y="4041110"/>
              <a:ext cx="786240" cy="192240"/>
            </p14:xfrm>
          </p:contentPart>
        </mc:Choice>
        <mc:Fallback>
          <p:pic>
            <p:nvPicPr>
              <p:cNvPr id="265442" name="Ink 265441">
                <a:extLst>
                  <a:ext uri="{FF2B5EF4-FFF2-40B4-BE49-F238E27FC236}">
                    <a16:creationId xmlns:a16="http://schemas.microsoft.com/office/drawing/2014/main" id="{FA127F3D-3838-4B14-B04D-DE2513E53CC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140326" y="4032454"/>
                <a:ext cx="803888" cy="209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65443" name="Ink 265442">
                <a:extLst>
                  <a:ext uri="{FF2B5EF4-FFF2-40B4-BE49-F238E27FC236}">
                    <a16:creationId xmlns:a16="http://schemas.microsoft.com/office/drawing/2014/main" id="{409FE807-DD5F-48D3-BF7B-5F85B76605F9}"/>
                  </a:ext>
                </a:extLst>
              </p14:cNvPr>
              <p14:cNvContentPartPr/>
              <p14:nvPr/>
            </p14:nvContentPartPr>
            <p14:xfrm>
              <a:off x="4799770" y="4007990"/>
              <a:ext cx="194400" cy="153000"/>
            </p14:xfrm>
          </p:contentPart>
        </mc:Choice>
        <mc:Fallback>
          <p:pic>
            <p:nvPicPr>
              <p:cNvPr id="265443" name="Ink 265442">
                <a:extLst>
                  <a:ext uri="{FF2B5EF4-FFF2-40B4-BE49-F238E27FC236}">
                    <a16:creationId xmlns:a16="http://schemas.microsoft.com/office/drawing/2014/main" id="{409FE807-DD5F-48D3-BF7B-5F85B76605F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790770" y="3999330"/>
                <a:ext cx="212040" cy="170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65446" name="Ink 265445">
                <a:extLst>
                  <a:ext uri="{FF2B5EF4-FFF2-40B4-BE49-F238E27FC236}">
                    <a16:creationId xmlns:a16="http://schemas.microsoft.com/office/drawing/2014/main" id="{5753C1E5-1BAE-4EDC-8F1F-0A624831EFA3}"/>
                  </a:ext>
                </a:extLst>
              </p14:cNvPr>
              <p14:cNvContentPartPr/>
              <p14:nvPr/>
            </p14:nvContentPartPr>
            <p14:xfrm>
              <a:off x="7014850" y="4182590"/>
              <a:ext cx="109440" cy="106560"/>
            </p14:xfrm>
          </p:contentPart>
        </mc:Choice>
        <mc:Fallback>
          <p:pic>
            <p:nvPicPr>
              <p:cNvPr id="265446" name="Ink 265445">
                <a:extLst>
                  <a:ext uri="{FF2B5EF4-FFF2-40B4-BE49-F238E27FC236}">
                    <a16:creationId xmlns:a16="http://schemas.microsoft.com/office/drawing/2014/main" id="{5753C1E5-1BAE-4EDC-8F1F-0A624831EFA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005850" y="4173950"/>
                <a:ext cx="1270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65456" name="Ink 265455">
                <a:extLst>
                  <a:ext uri="{FF2B5EF4-FFF2-40B4-BE49-F238E27FC236}">
                    <a16:creationId xmlns:a16="http://schemas.microsoft.com/office/drawing/2014/main" id="{0CEC3333-5BD6-4D36-A326-3952D3F64EE1}"/>
                  </a:ext>
                </a:extLst>
              </p14:cNvPr>
              <p14:cNvContentPartPr/>
              <p14:nvPr/>
            </p14:nvContentPartPr>
            <p14:xfrm>
              <a:off x="7654930" y="4180070"/>
              <a:ext cx="177480" cy="171360"/>
            </p14:xfrm>
          </p:contentPart>
        </mc:Choice>
        <mc:Fallback>
          <p:pic>
            <p:nvPicPr>
              <p:cNvPr id="265456" name="Ink 265455">
                <a:extLst>
                  <a:ext uri="{FF2B5EF4-FFF2-40B4-BE49-F238E27FC236}">
                    <a16:creationId xmlns:a16="http://schemas.microsoft.com/office/drawing/2014/main" id="{0CEC3333-5BD6-4D36-A326-3952D3F64EE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646290" y="4171070"/>
                <a:ext cx="1951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65457" name="Ink 265456">
                <a:extLst>
                  <a:ext uri="{FF2B5EF4-FFF2-40B4-BE49-F238E27FC236}">
                    <a16:creationId xmlns:a16="http://schemas.microsoft.com/office/drawing/2014/main" id="{61E5DBF5-88CF-4622-9000-9ADEF043FCE9}"/>
                  </a:ext>
                </a:extLst>
              </p14:cNvPr>
              <p14:cNvContentPartPr/>
              <p14:nvPr/>
            </p14:nvContentPartPr>
            <p14:xfrm>
              <a:off x="7226170" y="4191950"/>
              <a:ext cx="360000" cy="164880"/>
            </p14:xfrm>
          </p:contentPart>
        </mc:Choice>
        <mc:Fallback>
          <p:pic>
            <p:nvPicPr>
              <p:cNvPr id="265457" name="Ink 265456">
                <a:extLst>
                  <a:ext uri="{FF2B5EF4-FFF2-40B4-BE49-F238E27FC236}">
                    <a16:creationId xmlns:a16="http://schemas.microsoft.com/office/drawing/2014/main" id="{61E5DBF5-88CF-4622-9000-9ADEF043FCE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17170" y="4183310"/>
                <a:ext cx="377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65463" name="Ink 265462">
                <a:extLst>
                  <a:ext uri="{FF2B5EF4-FFF2-40B4-BE49-F238E27FC236}">
                    <a16:creationId xmlns:a16="http://schemas.microsoft.com/office/drawing/2014/main" id="{B86912B8-47C3-44D2-B31C-0D7EE8F8CB9C}"/>
                  </a:ext>
                </a:extLst>
              </p14:cNvPr>
              <p14:cNvContentPartPr/>
              <p14:nvPr/>
            </p14:nvContentPartPr>
            <p14:xfrm>
              <a:off x="8557450" y="4461950"/>
              <a:ext cx="360" cy="360"/>
            </p14:xfrm>
          </p:contentPart>
        </mc:Choice>
        <mc:Fallback>
          <p:pic>
            <p:nvPicPr>
              <p:cNvPr id="265463" name="Ink 265462">
                <a:extLst>
                  <a:ext uri="{FF2B5EF4-FFF2-40B4-BE49-F238E27FC236}">
                    <a16:creationId xmlns:a16="http://schemas.microsoft.com/office/drawing/2014/main" id="{B86912B8-47C3-44D2-B31C-0D7EE8F8CB9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548810" y="4452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65464" name="Ink 265463">
                <a:extLst>
                  <a:ext uri="{FF2B5EF4-FFF2-40B4-BE49-F238E27FC236}">
                    <a16:creationId xmlns:a16="http://schemas.microsoft.com/office/drawing/2014/main" id="{34952A8A-5EB1-4034-A63F-86B35111C96B}"/>
                  </a:ext>
                </a:extLst>
              </p14:cNvPr>
              <p14:cNvContentPartPr/>
              <p14:nvPr/>
            </p14:nvContentPartPr>
            <p14:xfrm>
              <a:off x="8019610" y="4212830"/>
              <a:ext cx="358200" cy="176400"/>
            </p14:xfrm>
          </p:contentPart>
        </mc:Choice>
        <mc:Fallback>
          <p:pic>
            <p:nvPicPr>
              <p:cNvPr id="265464" name="Ink 265463">
                <a:extLst>
                  <a:ext uri="{FF2B5EF4-FFF2-40B4-BE49-F238E27FC236}">
                    <a16:creationId xmlns:a16="http://schemas.microsoft.com/office/drawing/2014/main" id="{34952A8A-5EB1-4034-A63F-86B35111C96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010979" y="4203830"/>
                <a:ext cx="375822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65477" name="Ink 265476">
                <a:extLst>
                  <a:ext uri="{FF2B5EF4-FFF2-40B4-BE49-F238E27FC236}">
                    <a16:creationId xmlns:a16="http://schemas.microsoft.com/office/drawing/2014/main" id="{80087C1E-E705-4D8A-A992-C26CAABF5F15}"/>
                  </a:ext>
                </a:extLst>
              </p14:cNvPr>
              <p14:cNvContentPartPr/>
              <p14:nvPr/>
            </p14:nvContentPartPr>
            <p14:xfrm>
              <a:off x="756610" y="2456750"/>
              <a:ext cx="3897000" cy="2068920"/>
            </p14:xfrm>
          </p:contentPart>
        </mc:Choice>
        <mc:Fallback>
          <p:pic>
            <p:nvPicPr>
              <p:cNvPr id="265477" name="Ink 265476">
                <a:extLst>
                  <a:ext uri="{FF2B5EF4-FFF2-40B4-BE49-F238E27FC236}">
                    <a16:creationId xmlns:a16="http://schemas.microsoft.com/office/drawing/2014/main" id="{80087C1E-E705-4D8A-A992-C26CAABF5F1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47969" y="2447752"/>
                <a:ext cx="3914642" cy="2086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65496" name="Ink 265495">
                <a:extLst>
                  <a:ext uri="{FF2B5EF4-FFF2-40B4-BE49-F238E27FC236}">
                    <a16:creationId xmlns:a16="http://schemas.microsoft.com/office/drawing/2014/main" id="{29375CDF-12B7-42B9-8BE4-0E2B49A56643}"/>
                  </a:ext>
                </a:extLst>
              </p14:cNvPr>
              <p14:cNvContentPartPr/>
              <p14:nvPr/>
            </p14:nvContentPartPr>
            <p14:xfrm>
              <a:off x="6187570" y="4410470"/>
              <a:ext cx="141840" cy="240840"/>
            </p14:xfrm>
          </p:contentPart>
        </mc:Choice>
        <mc:Fallback>
          <p:pic>
            <p:nvPicPr>
              <p:cNvPr id="265496" name="Ink 265495">
                <a:extLst>
                  <a:ext uri="{FF2B5EF4-FFF2-40B4-BE49-F238E27FC236}">
                    <a16:creationId xmlns:a16="http://schemas.microsoft.com/office/drawing/2014/main" id="{29375CDF-12B7-42B9-8BE4-0E2B49A5664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78570" y="4401470"/>
                <a:ext cx="1594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65497" name="Ink 265496">
                <a:extLst>
                  <a:ext uri="{FF2B5EF4-FFF2-40B4-BE49-F238E27FC236}">
                    <a16:creationId xmlns:a16="http://schemas.microsoft.com/office/drawing/2014/main" id="{D651D36D-EC4B-4CD4-AA10-B978571C9BC6}"/>
                  </a:ext>
                </a:extLst>
              </p14:cNvPr>
              <p14:cNvContentPartPr/>
              <p14:nvPr/>
            </p14:nvContentPartPr>
            <p14:xfrm>
              <a:off x="5648290" y="4388510"/>
              <a:ext cx="475920" cy="187560"/>
            </p14:xfrm>
          </p:contentPart>
        </mc:Choice>
        <mc:Fallback>
          <p:pic>
            <p:nvPicPr>
              <p:cNvPr id="265497" name="Ink 265496">
                <a:extLst>
                  <a:ext uri="{FF2B5EF4-FFF2-40B4-BE49-F238E27FC236}">
                    <a16:creationId xmlns:a16="http://schemas.microsoft.com/office/drawing/2014/main" id="{D651D36D-EC4B-4CD4-AA10-B978571C9BC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639297" y="4379510"/>
                <a:ext cx="493547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65498" name="Ink 265497">
                <a:extLst>
                  <a:ext uri="{FF2B5EF4-FFF2-40B4-BE49-F238E27FC236}">
                    <a16:creationId xmlns:a16="http://schemas.microsoft.com/office/drawing/2014/main" id="{EF536507-B06A-4E8C-B9B6-17F25482DC8C}"/>
                  </a:ext>
                </a:extLst>
              </p14:cNvPr>
              <p14:cNvContentPartPr/>
              <p14:nvPr/>
            </p14:nvContentPartPr>
            <p14:xfrm>
              <a:off x="5134210" y="4380230"/>
              <a:ext cx="355320" cy="213840"/>
            </p14:xfrm>
          </p:contentPart>
        </mc:Choice>
        <mc:Fallback>
          <p:pic>
            <p:nvPicPr>
              <p:cNvPr id="265498" name="Ink 265497">
                <a:extLst>
                  <a:ext uri="{FF2B5EF4-FFF2-40B4-BE49-F238E27FC236}">
                    <a16:creationId xmlns:a16="http://schemas.microsoft.com/office/drawing/2014/main" id="{EF536507-B06A-4E8C-B9B6-17F25482DC8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25210" y="4371245"/>
                <a:ext cx="372960" cy="231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65499" name="Ink 265498">
                <a:extLst>
                  <a:ext uri="{FF2B5EF4-FFF2-40B4-BE49-F238E27FC236}">
                    <a16:creationId xmlns:a16="http://schemas.microsoft.com/office/drawing/2014/main" id="{3226EBF0-0650-4505-A846-0F831F87221F}"/>
                  </a:ext>
                </a:extLst>
              </p14:cNvPr>
              <p14:cNvContentPartPr/>
              <p14:nvPr/>
            </p14:nvContentPartPr>
            <p14:xfrm>
              <a:off x="4719490" y="4312190"/>
              <a:ext cx="333360" cy="271800"/>
            </p14:xfrm>
          </p:contentPart>
        </mc:Choice>
        <mc:Fallback>
          <p:pic>
            <p:nvPicPr>
              <p:cNvPr id="265499" name="Ink 265498">
                <a:extLst>
                  <a:ext uri="{FF2B5EF4-FFF2-40B4-BE49-F238E27FC236}">
                    <a16:creationId xmlns:a16="http://schemas.microsoft.com/office/drawing/2014/main" id="{3226EBF0-0650-4505-A846-0F831F87221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710841" y="4303190"/>
                <a:ext cx="351019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65507" name="Ink 265506">
                <a:extLst>
                  <a:ext uri="{FF2B5EF4-FFF2-40B4-BE49-F238E27FC236}">
                    <a16:creationId xmlns:a16="http://schemas.microsoft.com/office/drawing/2014/main" id="{2516F8C7-7697-4217-B5CC-7745730DADBB}"/>
                  </a:ext>
                </a:extLst>
              </p14:cNvPr>
              <p14:cNvContentPartPr/>
              <p14:nvPr/>
            </p14:nvContentPartPr>
            <p14:xfrm>
              <a:off x="2248090" y="4658150"/>
              <a:ext cx="58320" cy="219240"/>
            </p14:xfrm>
          </p:contentPart>
        </mc:Choice>
        <mc:Fallback>
          <p:pic>
            <p:nvPicPr>
              <p:cNvPr id="265507" name="Ink 265506">
                <a:extLst>
                  <a:ext uri="{FF2B5EF4-FFF2-40B4-BE49-F238E27FC236}">
                    <a16:creationId xmlns:a16="http://schemas.microsoft.com/office/drawing/2014/main" id="{2516F8C7-7697-4217-B5CC-7745730DADB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239090" y="4649150"/>
                <a:ext cx="75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65508" name="Ink 265507">
                <a:extLst>
                  <a:ext uri="{FF2B5EF4-FFF2-40B4-BE49-F238E27FC236}">
                    <a16:creationId xmlns:a16="http://schemas.microsoft.com/office/drawing/2014/main" id="{9BC6533A-481C-4018-9A7F-1D925780C1A8}"/>
                  </a:ext>
                </a:extLst>
              </p14:cNvPr>
              <p14:cNvContentPartPr/>
              <p14:nvPr/>
            </p14:nvContentPartPr>
            <p14:xfrm>
              <a:off x="2477050" y="4819430"/>
              <a:ext cx="115200" cy="23400"/>
            </p14:xfrm>
          </p:contentPart>
        </mc:Choice>
        <mc:Fallback>
          <p:pic>
            <p:nvPicPr>
              <p:cNvPr id="265508" name="Ink 265507">
                <a:extLst>
                  <a:ext uri="{FF2B5EF4-FFF2-40B4-BE49-F238E27FC236}">
                    <a16:creationId xmlns:a16="http://schemas.microsoft.com/office/drawing/2014/main" id="{9BC6533A-481C-4018-9A7F-1D925780C1A8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468410" y="4810790"/>
                <a:ext cx="1328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65509" name="Ink 265508">
                <a:extLst>
                  <a:ext uri="{FF2B5EF4-FFF2-40B4-BE49-F238E27FC236}">
                    <a16:creationId xmlns:a16="http://schemas.microsoft.com/office/drawing/2014/main" id="{05B1D307-6642-4B5E-9F6F-1CC068054BA7}"/>
                  </a:ext>
                </a:extLst>
              </p14:cNvPr>
              <p14:cNvContentPartPr/>
              <p14:nvPr/>
            </p14:nvContentPartPr>
            <p14:xfrm>
              <a:off x="2471650" y="4775870"/>
              <a:ext cx="109080" cy="14040"/>
            </p14:xfrm>
          </p:contentPart>
        </mc:Choice>
        <mc:Fallback>
          <p:pic>
            <p:nvPicPr>
              <p:cNvPr id="265509" name="Ink 265508">
                <a:extLst>
                  <a:ext uri="{FF2B5EF4-FFF2-40B4-BE49-F238E27FC236}">
                    <a16:creationId xmlns:a16="http://schemas.microsoft.com/office/drawing/2014/main" id="{05B1D307-6642-4B5E-9F6F-1CC068054BA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462650" y="4767230"/>
                <a:ext cx="1267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65510" name="Ink 265509">
                <a:extLst>
                  <a:ext uri="{FF2B5EF4-FFF2-40B4-BE49-F238E27FC236}">
                    <a16:creationId xmlns:a16="http://schemas.microsoft.com/office/drawing/2014/main" id="{043AE8C3-4FA7-41EE-A25E-F7C8A2C468B9}"/>
                  </a:ext>
                </a:extLst>
              </p14:cNvPr>
              <p14:cNvContentPartPr/>
              <p14:nvPr/>
            </p14:nvContentPartPr>
            <p14:xfrm>
              <a:off x="1737250" y="4629710"/>
              <a:ext cx="419760" cy="239400"/>
            </p14:xfrm>
          </p:contentPart>
        </mc:Choice>
        <mc:Fallback>
          <p:pic>
            <p:nvPicPr>
              <p:cNvPr id="265510" name="Ink 265509">
                <a:extLst>
                  <a:ext uri="{FF2B5EF4-FFF2-40B4-BE49-F238E27FC236}">
                    <a16:creationId xmlns:a16="http://schemas.microsoft.com/office/drawing/2014/main" id="{043AE8C3-4FA7-41EE-A25E-F7C8A2C468B9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728250" y="4621070"/>
                <a:ext cx="437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65529" name="Ink 265528">
                <a:extLst>
                  <a:ext uri="{FF2B5EF4-FFF2-40B4-BE49-F238E27FC236}">
                    <a16:creationId xmlns:a16="http://schemas.microsoft.com/office/drawing/2014/main" id="{23FB4539-06C2-4CC9-A585-0C7E1CDF5757}"/>
                  </a:ext>
                </a:extLst>
              </p14:cNvPr>
              <p14:cNvContentPartPr/>
              <p14:nvPr/>
            </p14:nvContentPartPr>
            <p14:xfrm>
              <a:off x="4796170" y="4815830"/>
              <a:ext cx="135720" cy="223200"/>
            </p14:xfrm>
          </p:contentPart>
        </mc:Choice>
        <mc:Fallback>
          <p:pic>
            <p:nvPicPr>
              <p:cNvPr id="265529" name="Ink 265528">
                <a:extLst>
                  <a:ext uri="{FF2B5EF4-FFF2-40B4-BE49-F238E27FC236}">
                    <a16:creationId xmlns:a16="http://schemas.microsoft.com/office/drawing/2014/main" id="{23FB4539-06C2-4CC9-A585-0C7E1CDF575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787507" y="4806830"/>
                <a:ext cx="153407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65530" name="Ink 265529">
                <a:extLst>
                  <a:ext uri="{FF2B5EF4-FFF2-40B4-BE49-F238E27FC236}">
                    <a16:creationId xmlns:a16="http://schemas.microsoft.com/office/drawing/2014/main" id="{3349EAC5-6EA1-46C8-A7D4-1DD03ACC51A4}"/>
                  </a:ext>
                </a:extLst>
              </p14:cNvPr>
              <p14:cNvContentPartPr/>
              <p14:nvPr/>
            </p14:nvContentPartPr>
            <p14:xfrm>
              <a:off x="4404850" y="4754630"/>
              <a:ext cx="333000" cy="213840"/>
            </p14:xfrm>
          </p:contentPart>
        </mc:Choice>
        <mc:Fallback>
          <p:pic>
            <p:nvPicPr>
              <p:cNvPr id="265530" name="Ink 265529">
                <a:extLst>
                  <a:ext uri="{FF2B5EF4-FFF2-40B4-BE49-F238E27FC236}">
                    <a16:creationId xmlns:a16="http://schemas.microsoft.com/office/drawing/2014/main" id="{3349EAC5-6EA1-46C8-A7D4-1DD03ACC51A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396210" y="4745630"/>
                <a:ext cx="350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65531" name="Ink 265530">
                <a:extLst>
                  <a:ext uri="{FF2B5EF4-FFF2-40B4-BE49-F238E27FC236}">
                    <a16:creationId xmlns:a16="http://schemas.microsoft.com/office/drawing/2014/main" id="{8307684F-1208-4E60-9519-CE18B330BD2D}"/>
                  </a:ext>
                </a:extLst>
              </p14:cNvPr>
              <p14:cNvContentPartPr/>
              <p14:nvPr/>
            </p14:nvContentPartPr>
            <p14:xfrm>
              <a:off x="3692770" y="4695590"/>
              <a:ext cx="636480" cy="305280"/>
            </p14:xfrm>
          </p:contentPart>
        </mc:Choice>
        <mc:Fallback>
          <p:pic>
            <p:nvPicPr>
              <p:cNvPr id="265531" name="Ink 265530">
                <a:extLst>
                  <a:ext uri="{FF2B5EF4-FFF2-40B4-BE49-F238E27FC236}">
                    <a16:creationId xmlns:a16="http://schemas.microsoft.com/office/drawing/2014/main" id="{8307684F-1208-4E60-9519-CE18B330BD2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683775" y="4686590"/>
                <a:ext cx="65411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65532" name="Ink 265531">
                <a:extLst>
                  <a:ext uri="{FF2B5EF4-FFF2-40B4-BE49-F238E27FC236}">
                    <a16:creationId xmlns:a16="http://schemas.microsoft.com/office/drawing/2014/main" id="{27FE83EB-9B57-4DA7-9872-AFF9E14604CA}"/>
                  </a:ext>
                </a:extLst>
              </p14:cNvPr>
              <p14:cNvContentPartPr/>
              <p14:nvPr/>
            </p14:nvContentPartPr>
            <p14:xfrm>
              <a:off x="3423850" y="4840670"/>
              <a:ext cx="94320" cy="62280"/>
            </p14:xfrm>
          </p:contentPart>
        </mc:Choice>
        <mc:Fallback>
          <p:pic>
            <p:nvPicPr>
              <p:cNvPr id="265532" name="Ink 265531">
                <a:extLst>
                  <a:ext uri="{FF2B5EF4-FFF2-40B4-BE49-F238E27FC236}">
                    <a16:creationId xmlns:a16="http://schemas.microsoft.com/office/drawing/2014/main" id="{27FE83EB-9B57-4DA7-9872-AFF9E14604C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415210" y="4832030"/>
                <a:ext cx="111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65533" name="Ink 265532">
                <a:extLst>
                  <a:ext uri="{FF2B5EF4-FFF2-40B4-BE49-F238E27FC236}">
                    <a16:creationId xmlns:a16="http://schemas.microsoft.com/office/drawing/2014/main" id="{4C7E00F5-A286-414C-80AF-0A356B93D599}"/>
                  </a:ext>
                </a:extLst>
              </p14:cNvPr>
              <p14:cNvContentPartPr/>
              <p14:nvPr/>
            </p14:nvContentPartPr>
            <p14:xfrm>
              <a:off x="3211450" y="4745990"/>
              <a:ext cx="135000" cy="180360"/>
            </p14:xfrm>
          </p:contentPart>
        </mc:Choice>
        <mc:Fallback>
          <p:pic>
            <p:nvPicPr>
              <p:cNvPr id="265533" name="Ink 265532">
                <a:extLst>
                  <a:ext uri="{FF2B5EF4-FFF2-40B4-BE49-F238E27FC236}">
                    <a16:creationId xmlns:a16="http://schemas.microsoft.com/office/drawing/2014/main" id="{4C7E00F5-A286-414C-80AF-0A356B93D59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02810" y="4736990"/>
                <a:ext cx="1526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65534" name="Ink 265533">
                <a:extLst>
                  <a:ext uri="{FF2B5EF4-FFF2-40B4-BE49-F238E27FC236}">
                    <a16:creationId xmlns:a16="http://schemas.microsoft.com/office/drawing/2014/main" id="{735B555E-00C3-4968-863C-FF862BBFD6F3}"/>
                  </a:ext>
                </a:extLst>
              </p14:cNvPr>
              <p14:cNvContentPartPr/>
              <p14:nvPr/>
            </p14:nvContentPartPr>
            <p14:xfrm>
              <a:off x="2806090" y="4734470"/>
              <a:ext cx="228600" cy="128880"/>
            </p14:xfrm>
          </p:contentPart>
        </mc:Choice>
        <mc:Fallback>
          <p:pic>
            <p:nvPicPr>
              <p:cNvPr id="265534" name="Ink 265533">
                <a:extLst>
                  <a:ext uri="{FF2B5EF4-FFF2-40B4-BE49-F238E27FC236}">
                    <a16:creationId xmlns:a16="http://schemas.microsoft.com/office/drawing/2014/main" id="{735B555E-00C3-4968-863C-FF862BBFD6F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97436" y="4725470"/>
                <a:ext cx="246268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65537" name="Ink 265536">
                <a:extLst>
                  <a:ext uri="{FF2B5EF4-FFF2-40B4-BE49-F238E27FC236}">
                    <a16:creationId xmlns:a16="http://schemas.microsoft.com/office/drawing/2014/main" id="{FF544B16-7832-42D4-8BBC-CED1F334F0FA}"/>
                  </a:ext>
                </a:extLst>
              </p14:cNvPr>
              <p14:cNvContentPartPr/>
              <p14:nvPr/>
            </p14:nvContentPartPr>
            <p14:xfrm>
              <a:off x="5057530" y="4857590"/>
              <a:ext cx="199440" cy="201960"/>
            </p14:xfrm>
          </p:contentPart>
        </mc:Choice>
        <mc:Fallback>
          <p:pic>
            <p:nvPicPr>
              <p:cNvPr id="265537" name="Ink 265536">
                <a:extLst>
                  <a:ext uri="{FF2B5EF4-FFF2-40B4-BE49-F238E27FC236}">
                    <a16:creationId xmlns:a16="http://schemas.microsoft.com/office/drawing/2014/main" id="{FF544B16-7832-42D4-8BBC-CED1F334F0FA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048530" y="4848606"/>
                <a:ext cx="217080" cy="2195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65538" name="Ink 265537">
                <a:extLst>
                  <a:ext uri="{FF2B5EF4-FFF2-40B4-BE49-F238E27FC236}">
                    <a16:creationId xmlns:a16="http://schemas.microsoft.com/office/drawing/2014/main" id="{18FC8D25-59E2-447A-8044-B82D71DC66DD}"/>
                  </a:ext>
                </a:extLst>
              </p14:cNvPr>
              <p14:cNvContentPartPr/>
              <p14:nvPr/>
            </p14:nvContentPartPr>
            <p14:xfrm>
              <a:off x="5436250" y="4866230"/>
              <a:ext cx="19080" cy="120600"/>
            </p14:xfrm>
          </p:contentPart>
        </mc:Choice>
        <mc:Fallback>
          <p:pic>
            <p:nvPicPr>
              <p:cNvPr id="265538" name="Ink 265537">
                <a:extLst>
                  <a:ext uri="{FF2B5EF4-FFF2-40B4-BE49-F238E27FC236}">
                    <a16:creationId xmlns:a16="http://schemas.microsoft.com/office/drawing/2014/main" id="{18FC8D25-59E2-447A-8044-B82D71DC66D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5427610" y="4857590"/>
                <a:ext cx="367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65543" name="Ink 265542">
                <a:extLst>
                  <a:ext uri="{FF2B5EF4-FFF2-40B4-BE49-F238E27FC236}">
                    <a16:creationId xmlns:a16="http://schemas.microsoft.com/office/drawing/2014/main" id="{6FCAA23E-E016-4E51-A337-1E72A7508A83}"/>
                  </a:ext>
                </a:extLst>
              </p14:cNvPr>
              <p14:cNvContentPartPr/>
              <p14:nvPr/>
            </p14:nvContentPartPr>
            <p14:xfrm>
              <a:off x="5721370" y="4888190"/>
              <a:ext cx="136800" cy="155880"/>
            </p14:xfrm>
          </p:contentPart>
        </mc:Choice>
        <mc:Fallback>
          <p:pic>
            <p:nvPicPr>
              <p:cNvPr id="265543" name="Ink 265542">
                <a:extLst>
                  <a:ext uri="{FF2B5EF4-FFF2-40B4-BE49-F238E27FC236}">
                    <a16:creationId xmlns:a16="http://schemas.microsoft.com/office/drawing/2014/main" id="{6FCAA23E-E016-4E51-A337-1E72A7508A8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712370" y="4879530"/>
                <a:ext cx="154440" cy="173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65544" name="Ink 265543">
                <a:extLst>
                  <a:ext uri="{FF2B5EF4-FFF2-40B4-BE49-F238E27FC236}">
                    <a16:creationId xmlns:a16="http://schemas.microsoft.com/office/drawing/2014/main" id="{86C95D6C-3922-4D9B-A88E-7E773484B2DF}"/>
                  </a:ext>
                </a:extLst>
              </p14:cNvPr>
              <p14:cNvContentPartPr/>
              <p14:nvPr/>
            </p14:nvContentPartPr>
            <p14:xfrm>
              <a:off x="5520130" y="4879190"/>
              <a:ext cx="128160" cy="148320"/>
            </p14:xfrm>
          </p:contentPart>
        </mc:Choice>
        <mc:Fallback>
          <p:pic>
            <p:nvPicPr>
              <p:cNvPr id="265544" name="Ink 265543">
                <a:extLst>
                  <a:ext uri="{FF2B5EF4-FFF2-40B4-BE49-F238E27FC236}">
                    <a16:creationId xmlns:a16="http://schemas.microsoft.com/office/drawing/2014/main" id="{86C95D6C-3922-4D9B-A88E-7E773484B2D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11155" y="4870550"/>
                <a:ext cx="145751" cy="16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865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Helvetica Light" panose="020B0403020202020204"/>
            </a:endParaRPr>
          </a:p>
          <a:p>
            <a:pPr>
              <a:lnSpc>
                <a:spcPct val="150000"/>
              </a:lnSpc>
              <a:buNone/>
            </a:pPr>
            <a:endParaRPr lang="en-US" sz="1400" dirty="0">
              <a:latin typeface="Helvetica Light" panose="020B0403020202020204"/>
            </a:endParaRPr>
          </a:p>
        </p:txBody>
      </p:sp>
      <p:grpSp>
        <p:nvGrpSpPr>
          <p:cNvPr id="2" name="Group 22"/>
          <p:cNvGrpSpPr/>
          <p:nvPr/>
        </p:nvGrpSpPr>
        <p:grpSpPr>
          <a:xfrm>
            <a:off x="5772150" y="1712217"/>
            <a:ext cx="2756297" cy="1719066"/>
            <a:chOff x="5203762" y="2404491"/>
            <a:chExt cx="3675062" cy="2292088"/>
          </a:xfrm>
        </p:grpSpPr>
        <p:sp>
          <p:nvSpPr>
            <p:cNvPr id="20" name="Freeform 19"/>
            <p:cNvSpPr/>
            <p:nvPr/>
          </p:nvSpPr>
          <p:spPr bwMode="auto">
            <a:xfrm>
              <a:off x="7134860" y="2608580"/>
              <a:ext cx="1363980" cy="1468120"/>
            </a:xfrm>
            <a:custGeom>
              <a:avLst/>
              <a:gdLst>
                <a:gd name="connsiteX0" fmla="*/ 25400 w 1363980"/>
                <a:gd name="connsiteY0" fmla="*/ 1447800 h 1468120"/>
                <a:gd name="connsiteX1" fmla="*/ 0 w 1363980"/>
                <a:gd name="connsiteY1" fmla="*/ 0 h 1468120"/>
                <a:gd name="connsiteX2" fmla="*/ 91440 w 1363980"/>
                <a:gd name="connsiteY2" fmla="*/ 147320 h 1468120"/>
                <a:gd name="connsiteX3" fmla="*/ 182880 w 1363980"/>
                <a:gd name="connsiteY3" fmla="*/ 327660 h 1468120"/>
                <a:gd name="connsiteX4" fmla="*/ 322580 w 1363980"/>
                <a:gd name="connsiteY4" fmla="*/ 546100 h 1468120"/>
                <a:gd name="connsiteX5" fmla="*/ 429260 w 1363980"/>
                <a:gd name="connsiteY5" fmla="*/ 754380 h 1468120"/>
                <a:gd name="connsiteX6" fmla="*/ 530860 w 1363980"/>
                <a:gd name="connsiteY6" fmla="*/ 914400 h 1468120"/>
                <a:gd name="connsiteX7" fmla="*/ 675640 w 1363980"/>
                <a:gd name="connsiteY7" fmla="*/ 1066800 h 1468120"/>
                <a:gd name="connsiteX8" fmla="*/ 886460 w 1363980"/>
                <a:gd name="connsiteY8" fmla="*/ 1264920 h 1468120"/>
                <a:gd name="connsiteX9" fmla="*/ 1135380 w 1363980"/>
                <a:gd name="connsiteY9" fmla="*/ 1343660 h 1468120"/>
                <a:gd name="connsiteX10" fmla="*/ 1358900 w 1363980"/>
                <a:gd name="connsiteY10" fmla="*/ 1366520 h 1468120"/>
                <a:gd name="connsiteX11" fmla="*/ 1363980 w 1363980"/>
                <a:gd name="connsiteY11" fmla="*/ 1468120 h 1468120"/>
                <a:gd name="connsiteX12" fmla="*/ 25400 w 1363980"/>
                <a:gd name="connsiteY12" fmla="*/ 1447800 h 146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3980" h="1468120">
                  <a:moveTo>
                    <a:pt x="25400" y="1447800"/>
                  </a:moveTo>
                  <a:lnTo>
                    <a:pt x="0" y="0"/>
                  </a:lnTo>
                  <a:lnTo>
                    <a:pt x="91440" y="147320"/>
                  </a:lnTo>
                  <a:lnTo>
                    <a:pt x="182880" y="327660"/>
                  </a:lnTo>
                  <a:lnTo>
                    <a:pt x="322580" y="546100"/>
                  </a:lnTo>
                  <a:lnTo>
                    <a:pt x="429260" y="754380"/>
                  </a:lnTo>
                  <a:lnTo>
                    <a:pt x="530860" y="914400"/>
                  </a:lnTo>
                  <a:lnTo>
                    <a:pt x="675640" y="1066800"/>
                  </a:lnTo>
                  <a:lnTo>
                    <a:pt x="886460" y="1264920"/>
                  </a:lnTo>
                  <a:lnTo>
                    <a:pt x="1135380" y="1343660"/>
                  </a:lnTo>
                  <a:lnTo>
                    <a:pt x="1358900" y="1366520"/>
                  </a:lnTo>
                  <a:lnTo>
                    <a:pt x="1363980" y="1468120"/>
                  </a:lnTo>
                  <a:lnTo>
                    <a:pt x="25400" y="14478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557213" indent="-214313">
                <a:buClr>
                  <a:srgbClr val="3333CC"/>
                </a:buClr>
              </a:pPr>
              <a:endParaRPr lang="en-US" sz="1350">
                <a:solidFill>
                  <a:srgbClr val="000000"/>
                </a:solidFill>
              </a:endParaRPr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6866509" y="2404491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0" name="Freeform 8"/>
            <p:cNvSpPr>
              <a:spLocks/>
            </p:cNvSpPr>
            <p:nvPr/>
          </p:nvSpPr>
          <p:spPr bwMode="auto">
            <a:xfrm>
              <a:off x="6857937" y="2404491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5221224" y="2404491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2" name="Freeform 10"/>
            <p:cNvSpPr>
              <a:spLocks/>
            </p:cNvSpPr>
            <p:nvPr/>
          </p:nvSpPr>
          <p:spPr bwMode="auto">
            <a:xfrm>
              <a:off x="5203762" y="4060254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5206937" y="2441004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4" name="Line 12"/>
            <p:cNvSpPr>
              <a:spLocks noChangeShapeType="1"/>
            </p:cNvSpPr>
            <p:nvPr/>
          </p:nvSpPr>
          <p:spPr bwMode="auto">
            <a:xfrm>
              <a:off x="5206937" y="2591816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5" name="Rectangle 14"/>
            <p:cNvSpPr>
              <a:spLocks noChangeArrowheads="1"/>
            </p:cNvSpPr>
            <p:nvPr/>
          </p:nvSpPr>
          <p:spPr bwMode="auto">
            <a:xfrm>
              <a:off x="8497824" y="4329811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106" name="Rectangle 15"/>
            <p:cNvSpPr>
              <a:spLocks noChangeArrowheads="1"/>
            </p:cNvSpPr>
            <p:nvPr/>
          </p:nvSpPr>
          <p:spPr bwMode="auto">
            <a:xfrm>
              <a:off x="6870637" y="4352354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7" name="Rectangle 16"/>
            <p:cNvSpPr>
              <a:spLocks noChangeArrowheads="1"/>
            </p:cNvSpPr>
            <p:nvPr/>
          </p:nvSpPr>
          <p:spPr bwMode="auto">
            <a:xfrm>
              <a:off x="7098284" y="4329811"/>
              <a:ext cx="3109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1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8" name="Rectangle 17"/>
            <p:cNvSpPr>
              <a:spLocks noChangeArrowheads="1"/>
            </p:cNvSpPr>
            <p:nvPr/>
          </p:nvSpPr>
          <p:spPr bwMode="auto">
            <a:xfrm>
              <a:off x="6592824" y="4329811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109" name="Rectangle 18"/>
            <p:cNvSpPr>
              <a:spLocks noChangeArrowheads="1"/>
            </p:cNvSpPr>
            <p:nvPr/>
          </p:nvSpPr>
          <p:spPr bwMode="auto">
            <a:xfrm>
              <a:off x="8497824" y="4080891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7031736" y="4088511"/>
              <a:ext cx="43922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78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1" name="Rectangle 20"/>
            <p:cNvSpPr>
              <a:spLocks noChangeArrowheads="1"/>
            </p:cNvSpPr>
            <p:nvPr/>
          </p:nvSpPr>
          <p:spPr bwMode="auto">
            <a:xfrm>
              <a:off x="6615684" y="4080891"/>
              <a:ext cx="50334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72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2">
                <a:extLst>
                  <a:ext uri="{FF2B5EF4-FFF2-40B4-BE49-F238E27FC236}">
                    <a16:creationId xmlns:a16="http://schemas.microsoft.com/office/drawing/2014/main" id="{16EA6C41-0140-4757-8E51-6F76AEDF2E97}"/>
                  </a:ext>
                </a:extLst>
              </p:cNvPr>
              <p:cNvSpPr txBox="1"/>
              <p:nvPr/>
            </p:nvSpPr>
            <p:spPr bwMode="auto">
              <a:xfrm>
                <a:off x="847487" y="1675887"/>
                <a:ext cx="4005560" cy="895863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78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78−72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&gt;78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&gt;0.5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𝑝𝑛𝑜𝑟𝑚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(0.5) =0.31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2" name="Object 2">
                <a:extLst>
                  <a:ext uri="{FF2B5EF4-FFF2-40B4-BE49-F238E27FC236}">
                    <a16:creationId xmlns:a16="http://schemas.microsoft.com/office/drawing/2014/main" id="{16EA6C41-0140-4757-8E51-6F76AEDF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7487" y="1675887"/>
                <a:ext cx="4005560" cy="8958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712A8C19-26A6-4554-9BD7-65CF859250B2}"/>
                  </a:ext>
                </a:extLst>
              </p:cNvPr>
              <p:cNvSpPr txBox="1"/>
              <p:nvPr/>
            </p:nvSpPr>
            <p:spPr bwMode="auto">
              <a:xfrm>
                <a:off x="844850" y="2887068"/>
                <a:ext cx="4005560" cy="621315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Number of customers:</a:t>
                </a:r>
                <a:r>
                  <a:rPr lang="en-US" sz="1200" b="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(500,0.31)</m:t>
                    </m:r>
                  </m:oMath>
                </a14:m>
                <a:br>
                  <a:rPr lang="en-US" sz="1200" b="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=500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0.31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=155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3" name="Object 3">
                <a:extLst>
                  <a:ext uri="{FF2B5EF4-FFF2-40B4-BE49-F238E27FC236}">
                    <a16:creationId xmlns:a16="http://schemas.microsoft.com/office/drawing/2014/main" id="{712A8C19-26A6-4554-9BD7-65CF85925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4850" y="2887068"/>
                <a:ext cx="4005560" cy="6213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4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lnSpc>
                <a:spcPct val="80000"/>
              </a:lnSpc>
              <a:defRPr/>
            </a:pPr>
            <a:r>
              <a:rPr lang="en-US" sz="2400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521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be the time to download a movie from the internet. Suppose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normal with mean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 and standard deviation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minutes.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(8&lt;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&lt;8.6)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</a:pPr>
                <a:endParaRPr lang="en-US" sz="1350" dirty="0"/>
              </a:p>
              <a:p>
                <a:pPr>
                  <a:lnSpc>
                    <a:spcPct val="100000"/>
                  </a:lnSpc>
                  <a:buNone/>
                </a:pPr>
                <a:endParaRPr lang="en-US" sz="1350" dirty="0"/>
              </a:p>
            </p:txBody>
          </p:sp>
        </mc:Choice>
        <mc:Fallback xmlns="">
          <p:sp>
            <p:nvSpPr>
              <p:cNvPr id="265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0DCCE4-B25A-4ED8-8BD6-C11E0D941F59}"/>
                  </a:ext>
                </a:extLst>
              </p14:cNvPr>
              <p14:cNvContentPartPr/>
              <p14:nvPr/>
            </p14:nvContentPartPr>
            <p14:xfrm>
              <a:off x="-137880" y="-228672"/>
              <a:ext cx="1440" cy="1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0DCCE4-B25A-4ED8-8BD6-C11E0D941F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46520" y="-237672"/>
                <a:ext cx="190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265286" name="Ink 265285">
                <a:extLst>
                  <a:ext uri="{FF2B5EF4-FFF2-40B4-BE49-F238E27FC236}">
                    <a16:creationId xmlns:a16="http://schemas.microsoft.com/office/drawing/2014/main" id="{9F602399-BFA2-4A01-B3C6-1D0211189CDB}"/>
                  </a:ext>
                </a:extLst>
              </p14:cNvPr>
              <p14:cNvContentPartPr/>
              <p14:nvPr/>
            </p14:nvContentPartPr>
            <p14:xfrm>
              <a:off x="1329336" y="1500768"/>
              <a:ext cx="4320" cy="1080"/>
            </p14:xfrm>
          </p:contentPart>
        </mc:Choice>
        <mc:Fallback xmlns="">
          <p:pic>
            <p:nvPicPr>
              <p:cNvPr id="265286" name="Ink 265285">
                <a:extLst>
                  <a:ext uri="{FF2B5EF4-FFF2-40B4-BE49-F238E27FC236}">
                    <a16:creationId xmlns:a16="http://schemas.microsoft.com/office/drawing/2014/main" id="{9F602399-BFA2-4A01-B3C6-1D0211189CD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20336" y="1491768"/>
                <a:ext cx="219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0">
            <p14:nvContentPartPr>
              <p14:cNvPr id="265287" name="Ink 265286">
                <a:extLst>
                  <a:ext uri="{FF2B5EF4-FFF2-40B4-BE49-F238E27FC236}">
                    <a16:creationId xmlns:a16="http://schemas.microsoft.com/office/drawing/2014/main" id="{8C8B8592-C297-4965-8E6C-4C17BC8F1A0D}"/>
                  </a:ext>
                </a:extLst>
              </p14:cNvPr>
              <p14:cNvContentPartPr/>
              <p14:nvPr/>
            </p14:nvContentPartPr>
            <p14:xfrm>
              <a:off x="390816" y="1561608"/>
              <a:ext cx="7200" cy="1800"/>
            </p14:xfrm>
          </p:contentPart>
        </mc:Choice>
        <mc:Fallback xmlns="">
          <p:pic>
            <p:nvPicPr>
              <p:cNvPr id="265287" name="Ink 265286">
                <a:extLst>
                  <a:ext uri="{FF2B5EF4-FFF2-40B4-BE49-F238E27FC236}">
                    <a16:creationId xmlns:a16="http://schemas.microsoft.com/office/drawing/2014/main" id="{8C8B8592-C297-4965-8E6C-4C17BC8F1A0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2176" y="1552608"/>
                <a:ext cx="24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65228" name="Ink 265227">
                <a:extLst>
                  <a:ext uri="{FF2B5EF4-FFF2-40B4-BE49-F238E27FC236}">
                    <a16:creationId xmlns:a16="http://schemas.microsoft.com/office/drawing/2014/main" id="{4FC43ECF-95E5-4964-A670-C977F67F1098}"/>
                  </a:ext>
                </a:extLst>
              </p14:cNvPr>
              <p14:cNvContentPartPr/>
              <p14:nvPr/>
            </p14:nvContentPartPr>
            <p14:xfrm>
              <a:off x="4877170" y="1713510"/>
              <a:ext cx="90360" cy="113040"/>
            </p14:xfrm>
          </p:contentPart>
        </mc:Choice>
        <mc:Fallback>
          <p:pic>
            <p:nvPicPr>
              <p:cNvPr id="265228" name="Ink 265227">
                <a:extLst>
                  <a:ext uri="{FF2B5EF4-FFF2-40B4-BE49-F238E27FC236}">
                    <a16:creationId xmlns:a16="http://schemas.microsoft.com/office/drawing/2014/main" id="{4FC43ECF-95E5-4964-A670-C977F67F10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68530" y="1704870"/>
                <a:ext cx="108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65229" name="Ink 265228">
                <a:extLst>
                  <a:ext uri="{FF2B5EF4-FFF2-40B4-BE49-F238E27FC236}">
                    <a16:creationId xmlns:a16="http://schemas.microsoft.com/office/drawing/2014/main" id="{4A7BB94E-D378-416F-9DDA-FC5DA2953C12}"/>
                  </a:ext>
                </a:extLst>
              </p14:cNvPr>
              <p14:cNvContentPartPr/>
              <p14:nvPr/>
            </p14:nvContentPartPr>
            <p14:xfrm>
              <a:off x="4673770" y="1730070"/>
              <a:ext cx="73800" cy="104040"/>
            </p14:xfrm>
          </p:contentPart>
        </mc:Choice>
        <mc:Fallback>
          <p:pic>
            <p:nvPicPr>
              <p:cNvPr id="265229" name="Ink 265228">
                <a:extLst>
                  <a:ext uri="{FF2B5EF4-FFF2-40B4-BE49-F238E27FC236}">
                    <a16:creationId xmlns:a16="http://schemas.microsoft.com/office/drawing/2014/main" id="{4A7BB94E-D378-416F-9DDA-FC5DA2953C1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64770" y="1721070"/>
                <a:ext cx="914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65230" name="Ink 265229">
                <a:extLst>
                  <a:ext uri="{FF2B5EF4-FFF2-40B4-BE49-F238E27FC236}">
                    <a16:creationId xmlns:a16="http://schemas.microsoft.com/office/drawing/2014/main" id="{6722C635-4BB9-4F8C-8000-E81619968DE0}"/>
                  </a:ext>
                </a:extLst>
              </p14:cNvPr>
              <p14:cNvContentPartPr/>
              <p14:nvPr/>
            </p14:nvContentPartPr>
            <p14:xfrm>
              <a:off x="5211970" y="1730430"/>
              <a:ext cx="84600" cy="120240"/>
            </p14:xfrm>
          </p:contentPart>
        </mc:Choice>
        <mc:Fallback>
          <p:pic>
            <p:nvPicPr>
              <p:cNvPr id="265230" name="Ink 265229">
                <a:extLst>
                  <a:ext uri="{FF2B5EF4-FFF2-40B4-BE49-F238E27FC236}">
                    <a16:creationId xmlns:a16="http://schemas.microsoft.com/office/drawing/2014/main" id="{6722C635-4BB9-4F8C-8000-E81619968DE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202970" y="1721790"/>
                <a:ext cx="102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65231" name="Ink 265230">
                <a:extLst>
                  <a:ext uri="{FF2B5EF4-FFF2-40B4-BE49-F238E27FC236}">
                    <a16:creationId xmlns:a16="http://schemas.microsoft.com/office/drawing/2014/main" id="{BFF1D0B2-7710-4E15-8374-0F6F167B8D14}"/>
                  </a:ext>
                </a:extLst>
              </p14:cNvPr>
              <p14:cNvContentPartPr/>
              <p14:nvPr/>
            </p14:nvContentPartPr>
            <p14:xfrm>
              <a:off x="5022970" y="1714950"/>
              <a:ext cx="81000" cy="108720"/>
            </p14:xfrm>
          </p:contentPart>
        </mc:Choice>
        <mc:Fallback>
          <p:pic>
            <p:nvPicPr>
              <p:cNvPr id="265231" name="Ink 265230">
                <a:extLst>
                  <a:ext uri="{FF2B5EF4-FFF2-40B4-BE49-F238E27FC236}">
                    <a16:creationId xmlns:a16="http://schemas.microsoft.com/office/drawing/2014/main" id="{BFF1D0B2-7710-4E15-8374-0F6F167B8D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13970" y="1705950"/>
                <a:ext cx="986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65232" name="Ink 265231">
                <a:extLst>
                  <a:ext uri="{FF2B5EF4-FFF2-40B4-BE49-F238E27FC236}">
                    <a16:creationId xmlns:a16="http://schemas.microsoft.com/office/drawing/2014/main" id="{F155FFE2-3670-4395-8D7D-F7146A642384}"/>
                  </a:ext>
                </a:extLst>
              </p14:cNvPr>
              <p14:cNvContentPartPr/>
              <p14:nvPr/>
            </p14:nvContentPartPr>
            <p14:xfrm>
              <a:off x="4302610" y="1680750"/>
              <a:ext cx="211680" cy="169200"/>
            </p14:xfrm>
          </p:contentPart>
        </mc:Choice>
        <mc:Fallback>
          <p:pic>
            <p:nvPicPr>
              <p:cNvPr id="265232" name="Ink 265231">
                <a:extLst>
                  <a:ext uri="{FF2B5EF4-FFF2-40B4-BE49-F238E27FC236}">
                    <a16:creationId xmlns:a16="http://schemas.microsoft.com/office/drawing/2014/main" id="{F155FFE2-3670-4395-8D7D-F7146A64238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93970" y="1671750"/>
                <a:ext cx="2293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65235" name="Ink 265234">
                <a:extLst>
                  <a:ext uri="{FF2B5EF4-FFF2-40B4-BE49-F238E27FC236}">
                    <a16:creationId xmlns:a16="http://schemas.microsoft.com/office/drawing/2014/main" id="{EE013693-9BAA-4C46-B4D7-DE581E66FC4B}"/>
                  </a:ext>
                </a:extLst>
              </p14:cNvPr>
              <p14:cNvContentPartPr/>
              <p14:nvPr/>
            </p14:nvContentPartPr>
            <p14:xfrm>
              <a:off x="5552530" y="1781910"/>
              <a:ext cx="56520" cy="86400"/>
            </p14:xfrm>
          </p:contentPart>
        </mc:Choice>
        <mc:Fallback>
          <p:pic>
            <p:nvPicPr>
              <p:cNvPr id="265235" name="Ink 265234">
                <a:extLst>
                  <a:ext uri="{FF2B5EF4-FFF2-40B4-BE49-F238E27FC236}">
                    <a16:creationId xmlns:a16="http://schemas.microsoft.com/office/drawing/2014/main" id="{EE013693-9BAA-4C46-B4D7-DE581E66FC4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543530" y="1773270"/>
                <a:ext cx="741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65236" name="Ink 265235">
                <a:extLst>
                  <a:ext uri="{FF2B5EF4-FFF2-40B4-BE49-F238E27FC236}">
                    <a16:creationId xmlns:a16="http://schemas.microsoft.com/office/drawing/2014/main" id="{A62842A1-279B-4F0B-AC29-358240B077FF}"/>
                  </a:ext>
                </a:extLst>
              </p14:cNvPr>
              <p14:cNvContentPartPr/>
              <p14:nvPr/>
            </p14:nvContentPartPr>
            <p14:xfrm>
              <a:off x="5657650" y="1776510"/>
              <a:ext cx="70560" cy="180000"/>
            </p14:xfrm>
          </p:contentPart>
        </mc:Choice>
        <mc:Fallback>
          <p:pic>
            <p:nvPicPr>
              <p:cNvPr id="265236" name="Ink 265235">
                <a:extLst>
                  <a:ext uri="{FF2B5EF4-FFF2-40B4-BE49-F238E27FC236}">
                    <a16:creationId xmlns:a16="http://schemas.microsoft.com/office/drawing/2014/main" id="{A62842A1-279B-4F0B-AC29-358240B077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649010" y="1767510"/>
                <a:ext cx="882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65237" name="Ink 265236">
                <a:extLst>
                  <a:ext uri="{FF2B5EF4-FFF2-40B4-BE49-F238E27FC236}">
                    <a16:creationId xmlns:a16="http://schemas.microsoft.com/office/drawing/2014/main" id="{DD17AEFF-37A8-4DE3-8608-09E725810BC2}"/>
                  </a:ext>
                </a:extLst>
              </p14:cNvPr>
              <p14:cNvContentPartPr/>
              <p14:nvPr/>
            </p14:nvContentPartPr>
            <p14:xfrm>
              <a:off x="5876530" y="1899990"/>
              <a:ext cx="104400" cy="14040"/>
            </p14:xfrm>
          </p:contentPart>
        </mc:Choice>
        <mc:Fallback>
          <p:pic>
            <p:nvPicPr>
              <p:cNvPr id="265237" name="Ink 265236">
                <a:extLst>
                  <a:ext uri="{FF2B5EF4-FFF2-40B4-BE49-F238E27FC236}">
                    <a16:creationId xmlns:a16="http://schemas.microsoft.com/office/drawing/2014/main" id="{DD17AEFF-37A8-4DE3-8608-09E725810BC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67890" y="1891350"/>
                <a:ext cx="1220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65238" name="Ink 265237">
                <a:extLst>
                  <a:ext uri="{FF2B5EF4-FFF2-40B4-BE49-F238E27FC236}">
                    <a16:creationId xmlns:a16="http://schemas.microsoft.com/office/drawing/2014/main" id="{414365D5-653E-4CA3-9BBF-107F8078266B}"/>
                  </a:ext>
                </a:extLst>
              </p14:cNvPr>
              <p14:cNvContentPartPr/>
              <p14:nvPr/>
            </p14:nvContentPartPr>
            <p14:xfrm>
              <a:off x="5857810" y="1857150"/>
              <a:ext cx="136080" cy="5040"/>
            </p14:xfrm>
          </p:contentPart>
        </mc:Choice>
        <mc:Fallback>
          <p:pic>
            <p:nvPicPr>
              <p:cNvPr id="265238" name="Ink 265237">
                <a:extLst>
                  <a:ext uri="{FF2B5EF4-FFF2-40B4-BE49-F238E27FC236}">
                    <a16:creationId xmlns:a16="http://schemas.microsoft.com/office/drawing/2014/main" id="{414365D5-653E-4CA3-9BBF-107F8078266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49170" y="1848510"/>
                <a:ext cx="1537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65239" name="Ink 265238">
                <a:extLst>
                  <a:ext uri="{FF2B5EF4-FFF2-40B4-BE49-F238E27FC236}">
                    <a16:creationId xmlns:a16="http://schemas.microsoft.com/office/drawing/2014/main" id="{972ADF49-ECF9-4C52-A9A4-7FAF9F33AA97}"/>
                  </a:ext>
                </a:extLst>
              </p14:cNvPr>
              <p14:cNvContentPartPr/>
              <p14:nvPr/>
            </p14:nvContentPartPr>
            <p14:xfrm>
              <a:off x="5371810" y="1741230"/>
              <a:ext cx="101880" cy="101520"/>
            </p14:xfrm>
          </p:contentPart>
        </mc:Choice>
        <mc:Fallback>
          <p:pic>
            <p:nvPicPr>
              <p:cNvPr id="265239" name="Ink 265238">
                <a:extLst>
                  <a:ext uri="{FF2B5EF4-FFF2-40B4-BE49-F238E27FC236}">
                    <a16:creationId xmlns:a16="http://schemas.microsoft.com/office/drawing/2014/main" id="{972ADF49-ECF9-4C52-A9A4-7FAF9F33AA9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62810" y="1732230"/>
                <a:ext cx="119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65242" name="Ink 265241">
                <a:extLst>
                  <a:ext uri="{FF2B5EF4-FFF2-40B4-BE49-F238E27FC236}">
                    <a16:creationId xmlns:a16="http://schemas.microsoft.com/office/drawing/2014/main" id="{2DB1C3CC-2AB6-4D88-B0FA-5E0E3CA996F8}"/>
                  </a:ext>
                </a:extLst>
              </p14:cNvPr>
              <p14:cNvContentPartPr/>
              <p14:nvPr/>
            </p14:nvContentPartPr>
            <p14:xfrm>
              <a:off x="6273610" y="1781190"/>
              <a:ext cx="60120" cy="189360"/>
            </p14:xfrm>
          </p:contentPart>
        </mc:Choice>
        <mc:Fallback>
          <p:pic>
            <p:nvPicPr>
              <p:cNvPr id="265242" name="Ink 265241">
                <a:extLst>
                  <a:ext uri="{FF2B5EF4-FFF2-40B4-BE49-F238E27FC236}">
                    <a16:creationId xmlns:a16="http://schemas.microsoft.com/office/drawing/2014/main" id="{2DB1C3CC-2AB6-4D88-B0FA-5E0E3CA996F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64610" y="1772550"/>
                <a:ext cx="77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00F1BD-E6A3-4E48-A405-E5A6F5717FD2}"/>
                  </a:ext>
                </a:extLst>
              </p14:cNvPr>
              <p14:cNvContentPartPr/>
              <p14:nvPr/>
            </p14:nvContentPartPr>
            <p14:xfrm>
              <a:off x="6134290" y="1821510"/>
              <a:ext cx="91440" cy="136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00F1BD-E6A3-4E48-A405-E5A6F5717FD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25290" y="1812847"/>
                <a:ext cx="109080" cy="153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9AB0A6-7A85-4731-B669-1B0E75DBD97D}"/>
                  </a:ext>
                </a:extLst>
              </p14:cNvPr>
              <p14:cNvContentPartPr/>
              <p14:nvPr/>
            </p14:nvContentPartPr>
            <p14:xfrm>
              <a:off x="1008250" y="1942110"/>
              <a:ext cx="1261080" cy="1057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9AB0A6-7A85-4731-B669-1B0E75DBD97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9250" y="1933113"/>
                <a:ext cx="1278720" cy="107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FA18555-4DA0-4B30-947B-C292E2C0633D}"/>
                  </a:ext>
                </a:extLst>
              </p14:cNvPr>
              <p14:cNvContentPartPr/>
              <p14:nvPr/>
            </p14:nvContentPartPr>
            <p14:xfrm>
              <a:off x="3270490" y="324270"/>
              <a:ext cx="100440" cy="47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FA18555-4DA0-4B30-947B-C292E2C0633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61850" y="315630"/>
                <a:ext cx="1180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65281" name="Ink 265280">
                <a:extLst>
                  <a:ext uri="{FF2B5EF4-FFF2-40B4-BE49-F238E27FC236}">
                    <a16:creationId xmlns:a16="http://schemas.microsoft.com/office/drawing/2014/main" id="{15D8732F-1CC0-4325-9698-8BAE535653FC}"/>
                  </a:ext>
                </a:extLst>
              </p14:cNvPr>
              <p14:cNvContentPartPr/>
              <p14:nvPr/>
            </p14:nvContentPartPr>
            <p14:xfrm>
              <a:off x="3629050" y="490230"/>
              <a:ext cx="123120" cy="121680"/>
            </p14:xfrm>
          </p:contentPart>
        </mc:Choice>
        <mc:Fallback>
          <p:pic>
            <p:nvPicPr>
              <p:cNvPr id="265281" name="Ink 265280">
                <a:extLst>
                  <a:ext uri="{FF2B5EF4-FFF2-40B4-BE49-F238E27FC236}">
                    <a16:creationId xmlns:a16="http://schemas.microsoft.com/office/drawing/2014/main" id="{15D8732F-1CC0-4325-9698-8BAE535653F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20410" y="481230"/>
                <a:ext cx="140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5282" name="Ink 265281">
                <a:extLst>
                  <a:ext uri="{FF2B5EF4-FFF2-40B4-BE49-F238E27FC236}">
                    <a16:creationId xmlns:a16="http://schemas.microsoft.com/office/drawing/2014/main" id="{2C157289-4102-4A06-9A1B-881BF01E86CA}"/>
                  </a:ext>
                </a:extLst>
              </p14:cNvPr>
              <p14:cNvContentPartPr/>
              <p14:nvPr/>
            </p14:nvContentPartPr>
            <p14:xfrm>
              <a:off x="3453010" y="238590"/>
              <a:ext cx="555120" cy="214200"/>
            </p14:xfrm>
          </p:contentPart>
        </mc:Choice>
        <mc:Fallback>
          <p:pic>
            <p:nvPicPr>
              <p:cNvPr id="265282" name="Ink 265281">
                <a:extLst>
                  <a:ext uri="{FF2B5EF4-FFF2-40B4-BE49-F238E27FC236}">
                    <a16:creationId xmlns:a16="http://schemas.microsoft.com/office/drawing/2014/main" id="{2C157289-4102-4A06-9A1B-881BF01E86C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444010" y="229950"/>
                <a:ext cx="5727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5283" name="Ink 265282">
                <a:extLst>
                  <a:ext uri="{FF2B5EF4-FFF2-40B4-BE49-F238E27FC236}">
                    <a16:creationId xmlns:a16="http://schemas.microsoft.com/office/drawing/2014/main" id="{AA34C559-B458-42D1-B494-2B9C51099EA8}"/>
                  </a:ext>
                </a:extLst>
              </p14:cNvPr>
              <p14:cNvContentPartPr/>
              <p14:nvPr/>
            </p14:nvContentPartPr>
            <p14:xfrm>
              <a:off x="2893210" y="217350"/>
              <a:ext cx="286200" cy="174960"/>
            </p14:xfrm>
          </p:contentPart>
        </mc:Choice>
        <mc:Fallback>
          <p:pic>
            <p:nvPicPr>
              <p:cNvPr id="265283" name="Ink 265282">
                <a:extLst>
                  <a:ext uri="{FF2B5EF4-FFF2-40B4-BE49-F238E27FC236}">
                    <a16:creationId xmlns:a16="http://schemas.microsoft.com/office/drawing/2014/main" id="{AA34C559-B458-42D1-B494-2B9C51099EA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884210" y="208710"/>
                <a:ext cx="3038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5289" name="Ink 265288">
                <a:extLst>
                  <a:ext uri="{FF2B5EF4-FFF2-40B4-BE49-F238E27FC236}">
                    <a16:creationId xmlns:a16="http://schemas.microsoft.com/office/drawing/2014/main" id="{4EDA34ED-4A66-465A-BC26-5F2E541F6507}"/>
                  </a:ext>
                </a:extLst>
              </p14:cNvPr>
              <p14:cNvContentPartPr/>
              <p14:nvPr/>
            </p14:nvContentPartPr>
            <p14:xfrm>
              <a:off x="904930" y="4300470"/>
              <a:ext cx="80280" cy="3240"/>
            </p14:xfrm>
          </p:contentPart>
        </mc:Choice>
        <mc:Fallback>
          <p:pic>
            <p:nvPicPr>
              <p:cNvPr id="265289" name="Ink 265288">
                <a:extLst>
                  <a:ext uri="{FF2B5EF4-FFF2-40B4-BE49-F238E27FC236}">
                    <a16:creationId xmlns:a16="http://schemas.microsoft.com/office/drawing/2014/main" id="{4EDA34ED-4A66-465A-BC26-5F2E541F650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96290" y="4291470"/>
                <a:ext cx="979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5290" name="Ink 265289">
                <a:extLst>
                  <a:ext uri="{FF2B5EF4-FFF2-40B4-BE49-F238E27FC236}">
                    <a16:creationId xmlns:a16="http://schemas.microsoft.com/office/drawing/2014/main" id="{9E1B70EA-5497-409C-B8B7-91876291B2DD}"/>
                  </a:ext>
                </a:extLst>
              </p14:cNvPr>
              <p14:cNvContentPartPr/>
              <p14:nvPr/>
            </p14:nvContentPartPr>
            <p14:xfrm>
              <a:off x="911050" y="4256550"/>
              <a:ext cx="64800" cy="360"/>
            </p14:xfrm>
          </p:contentPart>
        </mc:Choice>
        <mc:Fallback>
          <p:pic>
            <p:nvPicPr>
              <p:cNvPr id="265290" name="Ink 265289">
                <a:extLst>
                  <a:ext uri="{FF2B5EF4-FFF2-40B4-BE49-F238E27FC236}">
                    <a16:creationId xmlns:a16="http://schemas.microsoft.com/office/drawing/2014/main" id="{9E1B70EA-5497-409C-B8B7-91876291B2D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2410" y="4247550"/>
                <a:ext cx="82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65297" name="Ink 265296">
                <a:extLst>
                  <a:ext uri="{FF2B5EF4-FFF2-40B4-BE49-F238E27FC236}">
                    <a16:creationId xmlns:a16="http://schemas.microsoft.com/office/drawing/2014/main" id="{46F68CEF-5108-4EE9-9EC6-894F2727D2D4}"/>
                  </a:ext>
                </a:extLst>
              </p14:cNvPr>
              <p14:cNvContentPartPr/>
              <p14:nvPr/>
            </p14:nvContentPartPr>
            <p14:xfrm>
              <a:off x="1803130" y="4353030"/>
              <a:ext cx="104040" cy="20880"/>
            </p14:xfrm>
          </p:contentPart>
        </mc:Choice>
        <mc:Fallback>
          <p:pic>
            <p:nvPicPr>
              <p:cNvPr id="265297" name="Ink 265296">
                <a:extLst>
                  <a:ext uri="{FF2B5EF4-FFF2-40B4-BE49-F238E27FC236}">
                    <a16:creationId xmlns:a16="http://schemas.microsoft.com/office/drawing/2014/main" id="{46F68CEF-5108-4EE9-9EC6-894F2727D2D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794130" y="4344390"/>
                <a:ext cx="121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5298" name="Ink 265297">
                <a:extLst>
                  <a:ext uri="{FF2B5EF4-FFF2-40B4-BE49-F238E27FC236}">
                    <a16:creationId xmlns:a16="http://schemas.microsoft.com/office/drawing/2014/main" id="{0A583F1E-F05B-4D74-9C39-88E76508A937}"/>
                  </a:ext>
                </a:extLst>
              </p14:cNvPr>
              <p14:cNvContentPartPr/>
              <p14:nvPr/>
            </p14:nvContentPartPr>
            <p14:xfrm>
              <a:off x="1831930" y="4300110"/>
              <a:ext cx="91800" cy="15840"/>
            </p14:xfrm>
          </p:contentPart>
        </mc:Choice>
        <mc:Fallback>
          <p:pic>
            <p:nvPicPr>
              <p:cNvPr id="265298" name="Ink 265297">
                <a:extLst>
                  <a:ext uri="{FF2B5EF4-FFF2-40B4-BE49-F238E27FC236}">
                    <a16:creationId xmlns:a16="http://schemas.microsoft.com/office/drawing/2014/main" id="{0A583F1E-F05B-4D74-9C39-88E76508A93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23290" y="4291470"/>
                <a:ext cx="109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5299" name="Ink 265298">
                <a:extLst>
                  <a:ext uri="{FF2B5EF4-FFF2-40B4-BE49-F238E27FC236}">
                    <a16:creationId xmlns:a16="http://schemas.microsoft.com/office/drawing/2014/main" id="{4C72C8D6-DC9D-4C27-A521-9CB54F68A3A5}"/>
                  </a:ext>
                </a:extLst>
              </p14:cNvPr>
              <p14:cNvContentPartPr/>
              <p14:nvPr/>
            </p14:nvContentPartPr>
            <p14:xfrm>
              <a:off x="2026330" y="4337550"/>
              <a:ext cx="43920" cy="56520"/>
            </p14:xfrm>
          </p:contentPart>
        </mc:Choice>
        <mc:Fallback>
          <p:pic>
            <p:nvPicPr>
              <p:cNvPr id="265299" name="Ink 265298">
                <a:extLst>
                  <a:ext uri="{FF2B5EF4-FFF2-40B4-BE49-F238E27FC236}">
                    <a16:creationId xmlns:a16="http://schemas.microsoft.com/office/drawing/2014/main" id="{4C72C8D6-DC9D-4C27-A521-9CB54F68A3A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17330" y="4328550"/>
                <a:ext cx="61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65301" name="Ink 265300">
                <a:extLst>
                  <a:ext uri="{FF2B5EF4-FFF2-40B4-BE49-F238E27FC236}">
                    <a16:creationId xmlns:a16="http://schemas.microsoft.com/office/drawing/2014/main" id="{84C3A633-06CA-40CB-98DF-5FB6E19A8562}"/>
                  </a:ext>
                </a:extLst>
              </p14:cNvPr>
              <p14:cNvContentPartPr/>
              <p14:nvPr/>
            </p14:nvContentPartPr>
            <p14:xfrm>
              <a:off x="1359250" y="4383630"/>
              <a:ext cx="122760" cy="110880"/>
            </p14:xfrm>
          </p:contentPart>
        </mc:Choice>
        <mc:Fallback>
          <p:pic>
            <p:nvPicPr>
              <p:cNvPr id="265301" name="Ink 265300">
                <a:extLst>
                  <a:ext uri="{FF2B5EF4-FFF2-40B4-BE49-F238E27FC236}">
                    <a16:creationId xmlns:a16="http://schemas.microsoft.com/office/drawing/2014/main" id="{84C3A633-06CA-40CB-98DF-5FB6E19A856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350250" y="4374990"/>
                <a:ext cx="1404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65302" name="Ink 265301">
                <a:extLst>
                  <a:ext uri="{FF2B5EF4-FFF2-40B4-BE49-F238E27FC236}">
                    <a16:creationId xmlns:a16="http://schemas.microsoft.com/office/drawing/2014/main" id="{71BC7B5B-B43C-4E39-9762-0F60600D15DA}"/>
                  </a:ext>
                </a:extLst>
              </p14:cNvPr>
              <p14:cNvContentPartPr/>
              <p14:nvPr/>
            </p14:nvContentPartPr>
            <p14:xfrm>
              <a:off x="1194010" y="4119390"/>
              <a:ext cx="473400" cy="209520"/>
            </p14:xfrm>
          </p:contentPart>
        </mc:Choice>
        <mc:Fallback>
          <p:pic>
            <p:nvPicPr>
              <p:cNvPr id="265302" name="Ink 265301">
                <a:extLst>
                  <a:ext uri="{FF2B5EF4-FFF2-40B4-BE49-F238E27FC236}">
                    <a16:creationId xmlns:a16="http://schemas.microsoft.com/office/drawing/2014/main" id="{71BC7B5B-B43C-4E39-9762-0F60600D15D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85010" y="4110735"/>
                <a:ext cx="491040" cy="227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65303" name="Ink 265302">
                <a:extLst>
                  <a:ext uri="{FF2B5EF4-FFF2-40B4-BE49-F238E27FC236}">
                    <a16:creationId xmlns:a16="http://schemas.microsoft.com/office/drawing/2014/main" id="{3E295FD2-2975-44B1-AE74-CBDA6EB0727F}"/>
                  </a:ext>
                </a:extLst>
              </p14:cNvPr>
              <p14:cNvContentPartPr/>
              <p14:nvPr/>
            </p14:nvContentPartPr>
            <p14:xfrm>
              <a:off x="572290" y="4103190"/>
              <a:ext cx="218160" cy="241560"/>
            </p14:xfrm>
          </p:contentPart>
        </mc:Choice>
        <mc:Fallback>
          <p:pic>
            <p:nvPicPr>
              <p:cNvPr id="265303" name="Ink 265302">
                <a:extLst>
                  <a:ext uri="{FF2B5EF4-FFF2-40B4-BE49-F238E27FC236}">
                    <a16:creationId xmlns:a16="http://schemas.microsoft.com/office/drawing/2014/main" id="{3E295FD2-2975-44B1-AE74-CBDA6EB0727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63650" y="4094190"/>
                <a:ext cx="2358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65313" name="Ink 265312">
                <a:extLst>
                  <a:ext uri="{FF2B5EF4-FFF2-40B4-BE49-F238E27FC236}">
                    <a16:creationId xmlns:a16="http://schemas.microsoft.com/office/drawing/2014/main" id="{1902E90F-7A90-445A-AB1E-47E1CFE2A396}"/>
                  </a:ext>
                </a:extLst>
              </p14:cNvPr>
              <p14:cNvContentPartPr/>
              <p14:nvPr/>
            </p14:nvContentPartPr>
            <p14:xfrm>
              <a:off x="988810" y="4821030"/>
              <a:ext cx="51120" cy="2880"/>
            </p14:xfrm>
          </p:contentPart>
        </mc:Choice>
        <mc:Fallback>
          <p:pic>
            <p:nvPicPr>
              <p:cNvPr id="265313" name="Ink 265312">
                <a:extLst>
                  <a:ext uri="{FF2B5EF4-FFF2-40B4-BE49-F238E27FC236}">
                    <a16:creationId xmlns:a16="http://schemas.microsoft.com/office/drawing/2014/main" id="{1902E90F-7A90-445A-AB1E-47E1CFE2A39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80170" y="4812390"/>
                <a:ext cx="68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65314" name="Ink 265313">
                <a:extLst>
                  <a:ext uri="{FF2B5EF4-FFF2-40B4-BE49-F238E27FC236}">
                    <a16:creationId xmlns:a16="http://schemas.microsoft.com/office/drawing/2014/main" id="{3EA0D321-51E9-484D-BAE0-90A446323E0E}"/>
                  </a:ext>
                </a:extLst>
              </p14:cNvPr>
              <p14:cNvContentPartPr/>
              <p14:nvPr/>
            </p14:nvContentPartPr>
            <p14:xfrm>
              <a:off x="977290" y="4780710"/>
              <a:ext cx="68040" cy="2880"/>
            </p14:xfrm>
          </p:contentPart>
        </mc:Choice>
        <mc:Fallback>
          <p:pic>
            <p:nvPicPr>
              <p:cNvPr id="265314" name="Ink 265313">
                <a:extLst>
                  <a:ext uri="{FF2B5EF4-FFF2-40B4-BE49-F238E27FC236}">
                    <a16:creationId xmlns:a16="http://schemas.microsoft.com/office/drawing/2014/main" id="{3EA0D321-51E9-484D-BAE0-90A446323E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8290" y="4771710"/>
                <a:ext cx="85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5325" name="Ink 265324">
                <a:extLst>
                  <a:ext uri="{FF2B5EF4-FFF2-40B4-BE49-F238E27FC236}">
                    <a16:creationId xmlns:a16="http://schemas.microsoft.com/office/drawing/2014/main" id="{EB50B037-5A59-4809-BEF0-76324D9B14B4}"/>
                  </a:ext>
                </a:extLst>
              </p14:cNvPr>
              <p14:cNvContentPartPr/>
              <p14:nvPr/>
            </p14:nvContentPartPr>
            <p14:xfrm>
              <a:off x="1195090" y="4618350"/>
              <a:ext cx="592200" cy="325440"/>
            </p14:xfrm>
          </p:contentPart>
        </mc:Choice>
        <mc:Fallback>
          <p:pic>
            <p:nvPicPr>
              <p:cNvPr id="265325" name="Ink 265324">
                <a:extLst>
                  <a:ext uri="{FF2B5EF4-FFF2-40B4-BE49-F238E27FC236}">
                    <a16:creationId xmlns:a16="http://schemas.microsoft.com/office/drawing/2014/main" id="{EB50B037-5A59-4809-BEF0-76324D9B14B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86090" y="4609700"/>
                <a:ext cx="609840" cy="343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5326" name="Ink 265325">
                <a:extLst>
                  <a:ext uri="{FF2B5EF4-FFF2-40B4-BE49-F238E27FC236}">
                    <a16:creationId xmlns:a16="http://schemas.microsoft.com/office/drawing/2014/main" id="{5E46940D-BFE8-4F01-96CB-13139896C445}"/>
                  </a:ext>
                </a:extLst>
              </p14:cNvPr>
              <p14:cNvContentPartPr/>
              <p14:nvPr/>
            </p14:nvContentPartPr>
            <p14:xfrm>
              <a:off x="567250" y="4617990"/>
              <a:ext cx="311040" cy="249480"/>
            </p14:xfrm>
          </p:contentPart>
        </mc:Choice>
        <mc:Fallback>
          <p:pic>
            <p:nvPicPr>
              <p:cNvPr id="265326" name="Ink 265325">
                <a:extLst>
                  <a:ext uri="{FF2B5EF4-FFF2-40B4-BE49-F238E27FC236}">
                    <a16:creationId xmlns:a16="http://schemas.microsoft.com/office/drawing/2014/main" id="{5E46940D-BFE8-4F01-96CB-13139896C44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58610" y="4609003"/>
                <a:ext cx="328680" cy="267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5329" name="Ink 265328">
                <a:extLst>
                  <a:ext uri="{FF2B5EF4-FFF2-40B4-BE49-F238E27FC236}">
                    <a16:creationId xmlns:a16="http://schemas.microsoft.com/office/drawing/2014/main" id="{4FF1E14B-5C1D-4B49-A5FF-DA17A9CF10F1}"/>
                  </a:ext>
                </a:extLst>
              </p14:cNvPr>
              <p14:cNvContentPartPr/>
              <p14:nvPr/>
            </p14:nvContentPartPr>
            <p14:xfrm>
              <a:off x="2213170" y="4697910"/>
              <a:ext cx="39240" cy="88560"/>
            </p14:xfrm>
          </p:contentPart>
        </mc:Choice>
        <mc:Fallback>
          <p:pic>
            <p:nvPicPr>
              <p:cNvPr id="265329" name="Ink 265328">
                <a:extLst>
                  <a:ext uri="{FF2B5EF4-FFF2-40B4-BE49-F238E27FC236}">
                    <a16:creationId xmlns:a16="http://schemas.microsoft.com/office/drawing/2014/main" id="{4FF1E14B-5C1D-4B49-A5FF-DA17A9CF10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04170" y="4689270"/>
                <a:ext cx="568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5338" name="Ink 265337">
                <a:extLst>
                  <a:ext uri="{FF2B5EF4-FFF2-40B4-BE49-F238E27FC236}">
                    <a16:creationId xmlns:a16="http://schemas.microsoft.com/office/drawing/2014/main" id="{703EEDD9-FD55-4D25-AEAD-26F67CA946FD}"/>
                  </a:ext>
                </a:extLst>
              </p14:cNvPr>
              <p14:cNvContentPartPr/>
              <p14:nvPr/>
            </p14:nvContentPartPr>
            <p14:xfrm>
              <a:off x="2734090" y="4847310"/>
              <a:ext cx="157320" cy="129960"/>
            </p14:xfrm>
          </p:contentPart>
        </mc:Choice>
        <mc:Fallback>
          <p:pic>
            <p:nvPicPr>
              <p:cNvPr id="265338" name="Ink 265337">
                <a:extLst>
                  <a:ext uri="{FF2B5EF4-FFF2-40B4-BE49-F238E27FC236}">
                    <a16:creationId xmlns:a16="http://schemas.microsoft.com/office/drawing/2014/main" id="{703EEDD9-FD55-4D25-AEAD-26F67CA946F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725450" y="4838670"/>
                <a:ext cx="1749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65339" name="Ink 265338">
                <a:extLst>
                  <a:ext uri="{FF2B5EF4-FFF2-40B4-BE49-F238E27FC236}">
                    <a16:creationId xmlns:a16="http://schemas.microsoft.com/office/drawing/2014/main" id="{D472E9E2-D83A-437B-857E-C9288744A796}"/>
                  </a:ext>
                </a:extLst>
              </p14:cNvPr>
              <p14:cNvContentPartPr/>
              <p14:nvPr/>
            </p14:nvContentPartPr>
            <p14:xfrm>
              <a:off x="2396770" y="4824630"/>
              <a:ext cx="266040" cy="88560"/>
            </p14:xfrm>
          </p:contentPart>
        </mc:Choice>
        <mc:Fallback>
          <p:pic>
            <p:nvPicPr>
              <p:cNvPr id="265339" name="Ink 265338">
                <a:extLst>
                  <a:ext uri="{FF2B5EF4-FFF2-40B4-BE49-F238E27FC236}">
                    <a16:creationId xmlns:a16="http://schemas.microsoft.com/office/drawing/2014/main" id="{D472E9E2-D83A-437B-857E-C9288744A79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88130" y="4815990"/>
                <a:ext cx="2836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65340" name="Ink 265339">
                <a:extLst>
                  <a:ext uri="{FF2B5EF4-FFF2-40B4-BE49-F238E27FC236}">
                    <a16:creationId xmlns:a16="http://schemas.microsoft.com/office/drawing/2014/main" id="{4FAB9B44-B0C2-4C90-B656-DE6F52928CE6}"/>
                  </a:ext>
                </a:extLst>
              </p14:cNvPr>
              <p14:cNvContentPartPr/>
              <p14:nvPr/>
            </p14:nvContentPartPr>
            <p14:xfrm>
              <a:off x="2028490" y="4843710"/>
              <a:ext cx="299520" cy="153720"/>
            </p14:xfrm>
          </p:contentPart>
        </mc:Choice>
        <mc:Fallback>
          <p:pic>
            <p:nvPicPr>
              <p:cNvPr id="265340" name="Ink 265339">
                <a:extLst>
                  <a:ext uri="{FF2B5EF4-FFF2-40B4-BE49-F238E27FC236}">
                    <a16:creationId xmlns:a16="http://schemas.microsoft.com/office/drawing/2014/main" id="{4FAB9B44-B0C2-4C90-B656-DE6F52928CE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019850" y="4834710"/>
                <a:ext cx="317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65341" name="Ink 265340">
                <a:extLst>
                  <a:ext uri="{FF2B5EF4-FFF2-40B4-BE49-F238E27FC236}">
                    <a16:creationId xmlns:a16="http://schemas.microsoft.com/office/drawing/2014/main" id="{E5077B95-E2D9-499F-B617-61FC1BFBD30B}"/>
                  </a:ext>
                </a:extLst>
              </p14:cNvPr>
              <p14:cNvContentPartPr/>
              <p14:nvPr/>
            </p14:nvContentPartPr>
            <p14:xfrm>
              <a:off x="2019850" y="4698270"/>
              <a:ext cx="118440" cy="86400"/>
            </p14:xfrm>
          </p:contentPart>
        </mc:Choice>
        <mc:Fallback>
          <p:pic>
            <p:nvPicPr>
              <p:cNvPr id="265341" name="Ink 265340">
                <a:extLst>
                  <a:ext uri="{FF2B5EF4-FFF2-40B4-BE49-F238E27FC236}">
                    <a16:creationId xmlns:a16="http://schemas.microsoft.com/office/drawing/2014/main" id="{E5077B95-E2D9-499F-B617-61FC1BFBD30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011184" y="4689270"/>
                <a:ext cx="136134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65342" name="Ink 265341">
                <a:extLst>
                  <a:ext uri="{FF2B5EF4-FFF2-40B4-BE49-F238E27FC236}">
                    <a16:creationId xmlns:a16="http://schemas.microsoft.com/office/drawing/2014/main" id="{6EBB24C0-2D40-4B84-9EA6-CF87E93C0F73}"/>
                  </a:ext>
                </a:extLst>
              </p14:cNvPr>
              <p14:cNvContentPartPr/>
              <p14:nvPr/>
            </p14:nvContentPartPr>
            <p14:xfrm>
              <a:off x="2126770" y="3383910"/>
              <a:ext cx="86760" cy="73440"/>
            </p14:xfrm>
          </p:contentPart>
        </mc:Choice>
        <mc:Fallback>
          <p:pic>
            <p:nvPicPr>
              <p:cNvPr id="265342" name="Ink 265341">
                <a:extLst>
                  <a:ext uri="{FF2B5EF4-FFF2-40B4-BE49-F238E27FC236}">
                    <a16:creationId xmlns:a16="http://schemas.microsoft.com/office/drawing/2014/main" id="{6EBB24C0-2D40-4B84-9EA6-CF87E93C0F7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17770" y="3374910"/>
                <a:ext cx="104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65345" name="Ink 265344">
                <a:extLst>
                  <a:ext uri="{FF2B5EF4-FFF2-40B4-BE49-F238E27FC236}">
                    <a16:creationId xmlns:a16="http://schemas.microsoft.com/office/drawing/2014/main" id="{0BBD7004-932B-4C9C-9B3C-BA56BE266F85}"/>
                  </a:ext>
                </a:extLst>
              </p14:cNvPr>
              <p14:cNvContentPartPr/>
              <p14:nvPr/>
            </p14:nvContentPartPr>
            <p14:xfrm>
              <a:off x="2418730" y="3386430"/>
              <a:ext cx="140040" cy="106560"/>
            </p14:xfrm>
          </p:contentPart>
        </mc:Choice>
        <mc:Fallback>
          <p:pic>
            <p:nvPicPr>
              <p:cNvPr id="265345" name="Ink 265344">
                <a:extLst>
                  <a:ext uri="{FF2B5EF4-FFF2-40B4-BE49-F238E27FC236}">
                    <a16:creationId xmlns:a16="http://schemas.microsoft.com/office/drawing/2014/main" id="{0BBD7004-932B-4C9C-9B3C-BA56BE266F8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410090" y="3377430"/>
                <a:ext cx="1576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65348" name="Ink 265347">
                <a:extLst>
                  <a:ext uri="{FF2B5EF4-FFF2-40B4-BE49-F238E27FC236}">
                    <a16:creationId xmlns:a16="http://schemas.microsoft.com/office/drawing/2014/main" id="{9B46A321-6495-48D1-B26A-ED8F6DECC84E}"/>
                  </a:ext>
                </a:extLst>
              </p14:cNvPr>
              <p14:cNvContentPartPr/>
              <p14:nvPr/>
            </p14:nvContentPartPr>
            <p14:xfrm>
              <a:off x="2809330" y="3383550"/>
              <a:ext cx="153000" cy="151560"/>
            </p14:xfrm>
          </p:contentPart>
        </mc:Choice>
        <mc:Fallback>
          <p:pic>
            <p:nvPicPr>
              <p:cNvPr id="265348" name="Ink 265347">
                <a:extLst>
                  <a:ext uri="{FF2B5EF4-FFF2-40B4-BE49-F238E27FC236}">
                    <a16:creationId xmlns:a16="http://schemas.microsoft.com/office/drawing/2014/main" id="{9B46A321-6495-48D1-B26A-ED8F6DECC84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00309" y="3374550"/>
                <a:ext cx="170682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65349" name="Ink 265348">
                <a:extLst>
                  <a:ext uri="{FF2B5EF4-FFF2-40B4-BE49-F238E27FC236}">
                    <a16:creationId xmlns:a16="http://schemas.microsoft.com/office/drawing/2014/main" id="{C4576E76-7E65-4562-AD49-E6C08850B10A}"/>
                  </a:ext>
                </a:extLst>
              </p14:cNvPr>
              <p14:cNvContentPartPr/>
              <p14:nvPr/>
            </p14:nvContentPartPr>
            <p14:xfrm>
              <a:off x="2281210" y="3366990"/>
              <a:ext cx="67320" cy="110880"/>
            </p14:xfrm>
          </p:contentPart>
        </mc:Choice>
        <mc:Fallback>
          <p:pic>
            <p:nvPicPr>
              <p:cNvPr id="265349" name="Ink 265348">
                <a:extLst>
                  <a:ext uri="{FF2B5EF4-FFF2-40B4-BE49-F238E27FC236}">
                    <a16:creationId xmlns:a16="http://schemas.microsoft.com/office/drawing/2014/main" id="{C4576E76-7E65-4562-AD49-E6C08850B1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272258" y="3357990"/>
                <a:ext cx="84866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65352" name="Ink 265351">
                <a:extLst>
                  <a:ext uri="{FF2B5EF4-FFF2-40B4-BE49-F238E27FC236}">
                    <a16:creationId xmlns:a16="http://schemas.microsoft.com/office/drawing/2014/main" id="{D17032E1-9DA1-468D-A8FA-A20ACDCB99C6}"/>
                  </a:ext>
                </a:extLst>
              </p14:cNvPr>
              <p14:cNvContentPartPr/>
              <p14:nvPr/>
            </p14:nvContentPartPr>
            <p14:xfrm>
              <a:off x="4324930" y="2192670"/>
              <a:ext cx="79920" cy="159840"/>
            </p14:xfrm>
          </p:contentPart>
        </mc:Choice>
        <mc:Fallback>
          <p:pic>
            <p:nvPicPr>
              <p:cNvPr id="265352" name="Ink 265351">
                <a:extLst>
                  <a:ext uri="{FF2B5EF4-FFF2-40B4-BE49-F238E27FC236}">
                    <a16:creationId xmlns:a16="http://schemas.microsoft.com/office/drawing/2014/main" id="{D17032E1-9DA1-468D-A8FA-A20ACDCB99C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316290" y="2184030"/>
                <a:ext cx="975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65355" name="Ink 265354">
                <a:extLst>
                  <a:ext uri="{FF2B5EF4-FFF2-40B4-BE49-F238E27FC236}">
                    <a16:creationId xmlns:a16="http://schemas.microsoft.com/office/drawing/2014/main" id="{AE5ADA68-A8C8-433D-BEF9-974E659BA5BD}"/>
                  </a:ext>
                </a:extLst>
              </p14:cNvPr>
              <p14:cNvContentPartPr/>
              <p14:nvPr/>
            </p14:nvContentPartPr>
            <p14:xfrm>
              <a:off x="4707970" y="2185830"/>
              <a:ext cx="91440" cy="113760"/>
            </p14:xfrm>
          </p:contentPart>
        </mc:Choice>
        <mc:Fallback>
          <p:pic>
            <p:nvPicPr>
              <p:cNvPr id="265355" name="Ink 265354">
                <a:extLst>
                  <a:ext uri="{FF2B5EF4-FFF2-40B4-BE49-F238E27FC236}">
                    <a16:creationId xmlns:a16="http://schemas.microsoft.com/office/drawing/2014/main" id="{AE5ADA68-A8C8-433D-BEF9-974E659BA5B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698970" y="2177190"/>
                <a:ext cx="1090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65356" name="Ink 265355">
                <a:extLst>
                  <a:ext uri="{FF2B5EF4-FFF2-40B4-BE49-F238E27FC236}">
                    <a16:creationId xmlns:a16="http://schemas.microsoft.com/office/drawing/2014/main" id="{E459855E-E301-496C-A34A-6C519EA62411}"/>
                  </a:ext>
                </a:extLst>
              </p14:cNvPr>
              <p14:cNvContentPartPr/>
              <p14:nvPr/>
            </p14:nvContentPartPr>
            <p14:xfrm>
              <a:off x="4534090" y="2180070"/>
              <a:ext cx="58320" cy="115920"/>
            </p14:xfrm>
          </p:contentPart>
        </mc:Choice>
        <mc:Fallback>
          <p:pic>
            <p:nvPicPr>
              <p:cNvPr id="265356" name="Ink 265355">
                <a:extLst>
                  <a:ext uri="{FF2B5EF4-FFF2-40B4-BE49-F238E27FC236}">
                    <a16:creationId xmlns:a16="http://schemas.microsoft.com/office/drawing/2014/main" id="{E459855E-E301-496C-A34A-6C519EA6241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525090" y="2171430"/>
                <a:ext cx="75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65357" name="Ink 265356">
                <a:extLst>
                  <a:ext uri="{FF2B5EF4-FFF2-40B4-BE49-F238E27FC236}">
                    <a16:creationId xmlns:a16="http://schemas.microsoft.com/office/drawing/2014/main" id="{A3D451C2-F7EB-4A98-925A-813E54411173}"/>
                  </a:ext>
                </a:extLst>
              </p14:cNvPr>
              <p14:cNvContentPartPr/>
              <p14:nvPr/>
            </p14:nvContentPartPr>
            <p14:xfrm>
              <a:off x="5215570" y="2266110"/>
              <a:ext cx="93240" cy="112680"/>
            </p14:xfrm>
          </p:contentPart>
        </mc:Choice>
        <mc:Fallback>
          <p:pic>
            <p:nvPicPr>
              <p:cNvPr id="265357" name="Ink 265356">
                <a:extLst>
                  <a:ext uri="{FF2B5EF4-FFF2-40B4-BE49-F238E27FC236}">
                    <a16:creationId xmlns:a16="http://schemas.microsoft.com/office/drawing/2014/main" id="{A3D451C2-F7EB-4A98-925A-813E5441117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06570" y="2257110"/>
                <a:ext cx="1108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65360" name="Ink 265359">
                <a:extLst>
                  <a:ext uri="{FF2B5EF4-FFF2-40B4-BE49-F238E27FC236}">
                    <a16:creationId xmlns:a16="http://schemas.microsoft.com/office/drawing/2014/main" id="{8E85A166-94C4-4A5E-BD68-E1778555A309}"/>
                  </a:ext>
                </a:extLst>
              </p14:cNvPr>
              <p14:cNvContentPartPr/>
              <p14:nvPr/>
            </p14:nvContentPartPr>
            <p14:xfrm>
              <a:off x="5541010" y="2283750"/>
              <a:ext cx="48600" cy="114480"/>
            </p14:xfrm>
          </p:contentPart>
        </mc:Choice>
        <mc:Fallback>
          <p:pic>
            <p:nvPicPr>
              <p:cNvPr id="265360" name="Ink 265359">
                <a:extLst>
                  <a:ext uri="{FF2B5EF4-FFF2-40B4-BE49-F238E27FC236}">
                    <a16:creationId xmlns:a16="http://schemas.microsoft.com/office/drawing/2014/main" id="{8E85A166-94C4-4A5E-BD68-E1778555A30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532370" y="2274750"/>
                <a:ext cx="66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65361" name="Ink 265360">
                <a:extLst>
                  <a:ext uri="{FF2B5EF4-FFF2-40B4-BE49-F238E27FC236}">
                    <a16:creationId xmlns:a16="http://schemas.microsoft.com/office/drawing/2014/main" id="{C6011B18-182A-46F9-A90D-BAA321445E1F}"/>
                  </a:ext>
                </a:extLst>
              </p14:cNvPr>
              <p14:cNvContentPartPr/>
              <p14:nvPr/>
            </p14:nvContentPartPr>
            <p14:xfrm>
              <a:off x="5640010" y="2266830"/>
              <a:ext cx="59760" cy="163080"/>
            </p14:xfrm>
          </p:contentPart>
        </mc:Choice>
        <mc:Fallback>
          <p:pic>
            <p:nvPicPr>
              <p:cNvPr id="265361" name="Ink 265360">
                <a:extLst>
                  <a:ext uri="{FF2B5EF4-FFF2-40B4-BE49-F238E27FC236}">
                    <a16:creationId xmlns:a16="http://schemas.microsoft.com/office/drawing/2014/main" id="{C6011B18-182A-46F9-A90D-BAA321445E1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631010" y="2258190"/>
                <a:ext cx="77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65362" name="Ink 265361">
                <a:extLst>
                  <a:ext uri="{FF2B5EF4-FFF2-40B4-BE49-F238E27FC236}">
                    <a16:creationId xmlns:a16="http://schemas.microsoft.com/office/drawing/2014/main" id="{BD8A197D-331C-4276-94C0-475F8D15152D}"/>
                  </a:ext>
                </a:extLst>
              </p14:cNvPr>
              <p14:cNvContentPartPr/>
              <p14:nvPr/>
            </p14:nvContentPartPr>
            <p14:xfrm>
              <a:off x="5839450" y="2432790"/>
              <a:ext cx="63360" cy="18720"/>
            </p14:xfrm>
          </p:contentPart>
        </mc:Choice>
        <mc:Fallback>
          <p:pic>
            <p:nvPicPr>
              <p:cNvPr id="265362" name="Ink 265361">
                <a:extLst>
                  <a:ext uri="{FF2B5EF4-FFF2-40B4-BE49-F238E27FC236}">
                    <a16:creationId xmlns:a16="http://schemas.microsoft.com/office/drawing/2014/main" id="{BD8A197D-331C-4276-94C0-475F8D1515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830810" y="2423790"/>
                <a:ext cx="81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65363" name="Ink 265362">
                <a:extLst>
                  <a:ext uri="{FF2B5EF4-FFF2-40B4-BE49-F238E27FC236}">
                    <a16:creationId xmlns:a16="http://schemas.microsoft.com/office/drawing/2014/main" id="{803A1CC9-162C-4CFE-9C34-ADDDFBE847F5}"/>
                  </a:ext>
                </a:extLst>
              </p14:cNvPr>
              <p14:cNvContentPartPr/>
              <p14:nvPr/>
            </p14:nvContentPartPr>
            <p14:xfrm>
              <a:off x="5841970" y="2387430"/>
              <a:ext cx="58680" cy="11160"/>
            </p14:xfrm>
          </p:contentPart>
        </mc:Choice>
        <mc:Fallback>
          <p:pic>
            <p:nvPicPr>
              <p:cNvPr id="265363" name="Ink 265362">
                <a:extLst>
                  <a:ext uri="{FF2B5EF4-FFF2-40B4-BE49-F238E27FC236}">
                    <a16:creationId xmlns:a16="http://schemas.microsoft.com/office/drawing/2014/main" id="{803A1CC9-162C-4CFE-9C34-ADDDFBE847F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833330" y="2378430"/>
                <a:ext cx="76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65366" name="Ink 265365">
                <a:extLst>
                  <a:ext uri="{FF2B5EF4-FFF2-40B4-BE49-F238E27FC236}">
                    <a16:creationId xmlns:a16="http://schemas.microsoft.com/office/drawing/2014/main" id="{101F0BFA-FEE4-4F3C-B139-8185A50708CB}"/>
                  </a:ext>
                </a:extLst>
              </p14:cNvPr>
              <p14:cNvContentPartPr/>
              <p14:nvPr/>
            </p14:nvContentPartPr>
            <p14:xfrm>
              <a:off x="6351730" y="2288070"/>
              <a:ext cx="44640" cy="195480"/>
            </p14:xfrm>
          </p:contentPart>
        </mc:Choice>
        <mc:Fallback>
          <p:pic>
            <p:nvPicPr>
              <p:cNvPr id="265366" name="Ink 265365">
                <a:extLst>
                  <a:ext uri="{FF2B5EF4-FFF2-40B4-BE49-F238E27FC236}">
                    <a16:creationId xmlns:a16="http://schemas.microsoft.com/office/drawing/2014/main" id="{101F0BFA-FEE4-4F3C-B139-8185A50708C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42730" y="2279070"/>
                <a:ext cx="622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5369" name="Ink 265368">
                <a:extLst>
                  <a:ext uri="{FF2B5EF4-FFF2-40B4-BE49-F238E27FC236}">
                    <a16:creationId xmlns:a16="http://schemas.microsoft.com/office/drawing/2014/main" id="{28025D4D-8B06-44BD-A785-6B90563672B9}"/>
                  </a:ext>
                </a:extLst>
              </p14:cNvPr>
              <p14:cNvContentPartPr/>
              <p14:nvPr/>
            </p14:nvContentPartPr>
            <p14:xfrm>
              <a:off x="6769690" y="2333430"/>
              <a:ext cx="63360" cy="124560"/>
            </p14:xfrm>
          </p:contentPart>
        </mc:Choice>
        <mc:Fallback>
          <p:pic>
            <p:nvPicPr>
              <p:cNvPr id="265369" name="Ink 265368">
                <a:extLst>
                  <a:ext uri="{FF2B5EF4-FFF2-40B4-BE49-F238E27FC236}">
                    <a16:creationId xmlns:a16="http://schemas.microsoft.com/office/drawing/2014/main" id="{28025D4D-8B06-44BD-A785-6B90563672B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60690" y="2324430"/>
                <a:ext cx="81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5370" name="Ink 265369">
                <a:extLst>
                  <a:ext uri="{FF2B5EF4-FFF2-40B4-BE49-F238E27FC236}">
                    <a16:creationId xmlns:a16="http://schemas.microsoft.com/office/drawing/2014/main" id="{1B825539-7F41-4ADD-AFFC-D009D5F417CC}"/>
                  </a:ext>
                </a:extLst>
              </p14:cNvPr>
              <p14:cNvContentPartPr/>
              <p14:nvPr/>
            </p14:nvContentPartPr>
            <p14:xfrm>
              <a:off x="6622450" y="2344590"/>
              <a:ext cx="53280" cy="48960"/>
            </p14:xfrm>
          </p:contentPart>
        </mc:Choice>
        <mc:Fallback>
          <p:pic>
            <p:nvPicPr>
              <p:cNvPr id="265370" name="Ink 265369">
                <a:extLst>
                  <a:ext uri="{FF2B5EF4-FFF2-40B4-BE49-F238E27FC236}">
                    <a16:creationId xmlns:a16="http://schemas.microsoft.com/office/drawing/2014/main" id="{1B825539-7F41-4ADD-AFFC-D009D5F417C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13450" y="2335590"/>
                <a:ext cx="70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5371" name="Ink 265370">
                <a:extLst>
                  <a:ext uri="{FF2B5EF4-FFF2-40B4-BE49-F238E27FC236}">
                    <a16:creationId xmlns:a16="http://schemas.microsoft.com/office/drawing/2014/main" id="{9091AD11-F2A5-42A4-A862-6461D0494D42}"/>
                  </a:ext>
                </a:extLst>
              </p14:cNvPr>
              <p14:cNvContentPartPr/>
              <p14:nvPr/>
            </p14:nvContentPartPr>
            <p14:xfrm>
              <a:off x="7254250" y="2410830"/>
              <a:ext cx="118440" cy="91800"/>
            </p14:xfrm>
          </p:contentPart>
        </mc:Choice>
        <mc:Fallback>
          <p:pic>
            <p:nvPicPr>
              <p:cNvPr id="265371" name="Ink 265370">
                <a:extLst>
                  <a:ext uri="{FF2B5EF4-FFF2-40B4-BE49-F238E27FC236}">
                    <a16:creationId xmlns:a16="http://schemas.microsoft.com/office/drawing/2014/main" id="{9091AD11-F2A5-42A4-A862-6461D0494D4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245610" y="2401830"/>
                <a:ext cx="1360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65372" name="Ink 265371">
                <a:extLst>
                  <a:ext uri="{FF2B5EF4-FFF2-40B4-BE49-F238E27FC236}">
                    <a16:creationId xmlns:a16="http://schemas.microsoft.com/office/drawing/2014/main" id="{79EC01E6-3371-4173-8D35-8DCBFB357FD2}"/>
                  </a:ext>
                </a:extLst>
              </p14:cNvPr>
              <p14:cNvContentPartPr/>
              <p14:nvPr/>
            </p14:nvContentPartPr>
            <p14:xfrm>
              <a:off x="6940690" y="2324430"/>
              <a:ext cx="145800" cy="160920"/>
            </p14:xfrm>
          </p:contentPart>
        </mc:Choice>
        <mc:Fallback>
          <p:pic>
            <p:nvPicPr>
              <p:cNvPr id="265372" name="Ink 265371">
                <a:extLst>
                  <a:ext uri="{FF2B5EF4-FFF2-40B4-BE49-F238E27FC236}">
                    <a16:creationId xmlns:a16="http://schemas.microsoft.com/office/drawing/2014/main" id="{79EC01E6-3371-4173-8D35-8DCBFB357FD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932050" y="2315790"/>
                <a:ext cx="163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65373" name="Ink 265372">
                <a:extLst>
                  <a:ext uri="{FF2B5EF4-FFF2-40B4-BE49-F238E27FC236}">
                    <a16:creationId xmlns:a16="http://schemas.microsoft.com/office/drawing/2014/main" id="{29EB3996-08AB-43F4-B2B1-500ADA0EFFBD}"/>
                  </a:ext>
                </a:extLst>
              </p14:cNvPr>
              <p14:cNvContentPartPr/>
              <p14:nvPr/>
            </p14:nvContentPartPr>
            <p14:xfrm>
              <a:off x="6217450" y="2327310"/>
              <a:ext cx="68760" cy="149760"/>
            </p14:xfrm>
          </p:contentPart>
        </mc:Choice>
        <mc:Fallback>
          <p:pic>
            <p:nvPicPr>
              <p:cNvPr id="265373" name="Ink 265372">
                <a:extLst>
                  <a:ext uri="{FF2B5EF4-FFF2-40B4-BE49-F238E27FC236}">
                    <a16:creationId xmlns:a16="http://schemas.microsoft.com/office/drawing/2014/main" id="{29EB3996-08AB-43F4-B2B1-500ADA0EFFB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208810" y="2318310"/>
                <a:ext cx="864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65374" name="Ink 265373">
                <a:extLst>
                  <a:ext uri="{FF2B5EF4-FFF2-40B4-BE49-F238E27FC236}">
                    <a16:creationId xmlns:a16="http://schemas.microsoft.com/office/drawing/2014/main" id="{CE27DC44-D9A7-4D66-A8A5-DC0E871D3657}"/>
                  </a:ext>
                </a:extLst>
              </p14:cNvPr>
              <p14:cNvContentPartPr/>
              <p14:nvPr/>
            </p14:nvContentPartPr>
            <p14:xfrm>
              <a:off x="5364970" y="2254590"/>
              <a:ext cx="102600" cy="110160"/>
            </p14:xfrm>
          </p:contentPart>
        </mc:Choice>
        <mc:Fallback>
          <p:pic>
            <p:nvPicPr>
              <p:cNvPr id="265374" name="Ink 265373">
                <a:extLst>
                  <a:ext uri="{FF2B5EF4-FFF2-40B4-BE49-F238E27FC236}">
                    <a16:creationId xmlns:a16="http://schemas.microsoft.com/office/drawing/2014/main" id="{CE27DC44-D9A7-4D66-A8A5-DC0E871D365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56330" y="2245590"/>
                <a:ext cx="1202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65375" name="Ink 265374">
                <a:extLst>
                  <a:ext uri="{FF2B5EF4-FFF2-40B4-BE49-F238E27FC236}">
                    <a16:creationId xmlns:a16="http://schemas.microsoft.com/office/drawing/2014/main" id="{8BE16EF4-1A9F-4348-A957-02ABEB627B46}"/>
                  </a:ext>
                </a:extLst>
              </p14:cNvPr>
              <p14:cNvContentPartPr/>
              <p14:nvPr/>
            </p14:nvContentPartPr>
            <p14:xfrm>
              <a:off x="4904170" y="2217510"/>
              <a:ext cx="117360" cy="113400"/>
            </p14:xfrm>
          </p:contentPart>
        </mc:Choice>
        <mc:Fallback>
          <p:pic>
            <p:nvPicPr>
              <p:cNvPr id="265375" name="Ink 265374">
                <a:extLst>
                  <a:ext uri="{FF2B5EF4-FFF2-40B4-BE49-F238E27FC236}">
                    <a16:creationId xmlns:a16="http://schemas.microsoft.com/office/drawing/2014/main" id="{8BE16EF4-1A9F-4348-A957-02ABEB627B4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895198" y="2208870"/>
                <a:ext cx="134946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65376" name="Ink 265375">
                <a:extLst>
                  <a:ext uri="{FF2B5EF4-FFF2-40B4-BE49-F238E27FC236}">
                    <a16:creationId xmlns:a16="http://schemas.microsoft.com/office/drawing/2014/main" id="{92C551D1-9406-40C4-8141-5957564EE33B}"/>
                  </a:ext>
                </a:extLst>
              </p14:cNvPr>
              <p14:cNvContentPartPr/>
              <p14:nvPr/>
            </p14:nvContentPartPr>
            <p14:xfrm>
              <a:off x="4161490" y="2224710"/>
              <a:ext cx="95040" cy="148680"/>
            </p14:xfrm>
          </p:contentPart>
        </mc:Choice>
        <mc:Fallback>
          <p:pic>
            <p:nvPicPr>
              <p:cNvPr id="265376" name="Ink 265375">
                <a:extLst>
                  <a:ext uri="{FF2B5EF4-FFF2-40B4-BE49-F238E27FC236}">
                    <a16:creationId xmlns:a16="http://schemas.microsoft.com/office/drawing/2014/main" id="{92C551D1-9406-40C4-8141-5957564EE33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152850" y="2215710"/>
                <a:ext cx="1126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65380" name="Ink 265379">
                <a:extLst>
                  <a:ext uri="{FF2B5EF4-FFF2-40B4-BE49-F238E27FC236}">
                    <a16:creationId xmlns:a16="http://schemas.microsoft.com/office/drawing/2014/main" id="{3034DEA1-CCD8-47AD-BE91-409B046F06C6}"/>
                  </a:ext>
                </a:extLst>
              </p14:cNvPr>
              <p14:cNvContentPartPr/>
              <p14:nvPr/>
            </p14:nvContentPartPr>
            <p14:xfrm>
              <a:off x="7587970" y="2519190"/>
              <a:ext cx="2880" cy="7560"/>
            </p14:xfrm>
          </p:contentPart>
        </mc:Choice>
        <mc:Fallback>
          <p:pic>
            <p:nvPicPr>
              <p:cNvPr id="265380" name="Ink 265379">
                <a:extLst>
                  <a:ext uri="{FF2B5EF4-FFF2-40B4-BE49-F238E27FC236}">
                    <a16:creationId xmlns:a16="http://schemas.microsoft.com/office/drawing/2014/main" id="{3034DEA1-CCD8-47AD-BE91-409B046F06C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578970" y="2510550"/>
                <a:ext cx="20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65381" name="Ink 265380">
                <a:extLst>
                  <a:ext uri="{FF2B5EF4-FFF2-40B4-BE49-F238E27FC236}">
                    <a16:creationId xmlns:a16="http://schemas.microsoft.com/office/drawing/2014/main" id="{8F9B0C01-4E9D-477A-872F-961B89D939CB}"/>
                  </a:ext>
                </a:extLst>
              </p14:cNvPr>
              <p14:cNvContentPartPr/>
              <p14:nvPr/>
            </p14:nvContentPartPr>
            <p14:xfrm>
              <a:off x="7685530" y="2450070"/>
              <a:ext cx="13680" cy="98640"/>
            </p14:xfrm>
          </p:contentPart>
        </mc:Choice>
        <mc:Fallback>
          <p:pic>
            <p:nvPicPr>
              <p:cNvPr id="265381" name="Ink 265380">
                <a:extLst>
                  <a:ext uri="{FF2B5EF4-FFF2-40B4-BE49-F238E27FC236}">
                    <a16:creationId xmlns:a16="http://schemas.microsoft.com/office/drawing/2014/main" id="{8F9B0C01-4E9D-477A-872F-961B89D939C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676890" y="2441070"/>
                <a:ext cx="313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265382" name="Ink 265381">
                <a:extLst>
                  <a:ext uri="{FF2B5EF4-FFF2-40B4-BE49-F238E27FC236}">
                    <a16:creationId xmlns:a16="http://schemas.microsoft.com/office/drawing/2014/main" id="{BB3B5B7A-8D19-4E91-ACE6-33E1F881FB5F}"/>
                  </a:ext>
                </a:extLst>
              </p14:cNvPr>
              <p14:cNvContentPartPr/>
              <p14:nvPr/>
            </p14:nvContentPartPr>
            <p14:xfrm>
              <a:off x="7778410" y="2469150"/>
              <a:ext cx="119880" cy="132120"/>
            </p14:xfrm>
          </p:contentPart>
        </mc:Choice>
        <mc:Fallback>
          <p:pic>
            <p:nvPicPr>
              <p:cNvPr id="265382" name="Ink 265381">
                <a:extLst>
                  <a:ext uri="{FF2B5EF4-FFF2-40B4-BE49-F238E27FC236}">
                    <a16:creationId xmlns:a16="http://schemas.microsoft.com/office/drawing/2014/main" id="{BB3B5B7A-8D19-4E91-ACE6-33E1F881FB5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769410" y="2460150"/>
                <a:ext cx="1375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65383" name="Ink 265382">
                <a:extLst>
                  <a:ext uri="{FF2B5EF4-FFF2-40B4-BE49-F238E27FC236}">
                    <a16:creationId xmlns:a16="http://schemas.microsoft.com/office/drawing/2014/main" id="{0A1DA3F7-3FE4-488E-8A17-902A0F5F724F}"/>
                  </a:ext>
                </a:extLst>
              </p14:cNvPr>
              <p14:cNvContentPartPr/>
              <p14:nvPr/>
            </p14:nvContentPartPr>
            <p14:xfrm>
              <a:off x="7985410" y="2453310"/>
              <a:ext cx="53280" cy="212400"/>
            </p14:xfrm>
          </p:contentPart>
        </mc:Choice>
        <mc:Fallback>
          <p:pic>
            <p:nvPicPr>
              <p:cNvPr id="265383" name="Ink 265382">
                <a:extLst>
                  <a:ext uri="{FF2B5EF4-FFF2-40B4-BE49-F238E27FC236}">
                    <a16:creationId xmlns:a16="http://schemas.microsoft.com/office/drawing/2014/main" id="{0A1DA3F7-3FE4-488E-8A17-902A0F5F724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976770" y="2444670"/>
                <a:ext cx="709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265384" name="Ink 265383">
                <a:extLst>
                  <a:ext uri="{FF2B5EF4-FFF2-40B4-BE49-F238E27FC236}">
                    <a16:creationId xmlns:a16="http://schemas.microsoft.com/office/drawing/2014/main" id="{6391C0C8-81EB-44D7-A9DB-F57061EBCB84}"/>
                  </a:ext>
                </a:extLst>
              </p14:cNvPr>
              <p14:cNvContentPartPr/>
              <p14:nvPr/>
            </p14:nvContentPartPr>
            <p14:xfrm>
              <a:off x="7469170" y="2421990"/>
              <a:ext cx="69480" cy="101160"/>
            </p14:xfrm>
          </p:contentPart>
        </mc:Choice>
        <mc:Fallback>
          <p:pic>
            <p:nvPicPr>
              <p:cNvPr id="265384" name="Ink 265383">
                <a:extLst>
                  <a:ext uri="{FF2B5EF4-FFF2-40B4-BE49-F238E27FC236}">
                    <a16:creationId xmlns:a16="http://schemas.microsoft.com/office/drawing/2014/main" id="{6391C0C8-81EB-44D7-A9DB-F57061EBCB8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460170" y="2412990"/>
                <a:ext cx="871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65386" name="Ink 265385">
                <a:extLst>
                  <a:ext uri="{FF2B5EF4-FFF2-40B4-BE49-F238E27FC236}">
                    <a16:creationId xmlns:a16="http://schemas.microsoft.com/office/drawing/2014/main" id="{54CB3C03-9040-4248-BA7B-9CCA6ADC9E9F}"/>
                  </a:ext>
                </a:extLst>
              </p14:cNvPr>
              <p14:cNvContentPartPr/>
              <p14:nvPr/>
            </p14:nvContentPartPr>
            <p14:xfrm>
              <a:off x="6459370" y="1604790"/>
              <a:ext cx="1793880" cy="486000"/>
            </p14:xfrm>
          </p:contentPart>
        </mc:Choice>
        <mc:Fallback>
          <p:pic>
            <p:nvPicPr>
              <p:cNvPr id="265386" name="Ink 265385">
                <a:extLst>
                  <a:ext uri="{FF2B5EF4-FFF2-40B4-BE49-F238E27FC236}">
                    <a16:creationId xmlns:a16="http://schemas.microsoft.com/office/drawing/2014/main" id="{54CB3C03-9040-4248-BA7B-9CCA6ADC9E9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50370" y="1596150"/>
                <a:ext cx="18115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65387" name="Ink 265386">
                <a:extLst>
                  <a:ext uri="{FF2B5EF4-FFF2-40B4-BE49-F238E27FC236}">
                    <a16:creationId xmlns:a16="http://schemas.microsoft.com/office/drawing/2014/main" id="{5108E24F-687A-4218-9C95-0AE70C90C1A2}"/>
                  </a:ext>
                </a:extLst>
              </p14:cNvPr>
              <p14:cNvContentPartPr/>
              <p14:nvPr/>
            </p14:nvContentPartPr>
            <p14:xfrm>
              <a:off x="5642170" y="3005550"/>
              <a:ext cx="55800" cy="3960"/>
            </p14:xfrm>
          </p:contentPart>
        </mc:Choice>
        <mc:Fallback>
          <p:pic>
            <p:nvPicPr>
              <p:cNvPr id="265387" name="Ink 265386">
                <a:extLst>
                  <a:ext uri="{FF2B5EF4-FFF2-40B4-BE49-F238E27FC236}">
                    <a16:creationId xmlns:a16="http://schemas.microsoft.com/office/drawing/2014/main" id="{5108E24F-687A-4218-9C95-0AE70C90C1A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633170" y="2996550"/>
                <a:ext cx="73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65388" name="Ink 265387">
                <a:extLst>
                  <a:ext uri="{FF2B5EF4-FFF2-40B4-BE49-F238E27FC236}">
                    <a16:creationId xmlns:a16="http://schemas.microsoft.com/office/drawing/2014/main" id="{0598A509-94D5-4017-88EC-1742D1589646}"/>
                  </a:ext>
                </a:extLst>
              </p14:cNvPr>
              <p14:cNvContentPartPr/>
              <p14:nvPr/>
            </p14:nvContentPartPr>
            <p14:xfrm>
              <a:off x="5632450" y="2960190"/>
              <a:ext cx="107640" cy="1800"/>
            </p14:xfrm>
          </p:contentPart>
        </mc:Choice>
        <mc:Fallback>
          <p:pic>
            <p:nvPicPr>
              <p:cNvPr id="265388" name="Ink 265387">
                <a:extLst>
                  <a:ext uri="{FF2B5EF4-FFF2-40B4-BE49-F238E27FC236}">
                    <a16:creationId xmlns:a16="http://schemas.microsoft.com/office/drawing/2014/main" id="{0598A509-94D5-4017-88EC-1742D158964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623450" y="2951190"/>
                <a:ext cx="1252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65394" name="Ink 265393">
                <a:extLst>
                  <a:ext uri="{FF2B5EF4-FFF2-40B4-BE49-F238E27FC236}">
                    <a16:creationId xmlns:a16="http://schemas.microsoft.com/office/drawing/2014/main" id="{92B4C4F1-D79E-4EF2-82E6-A30FFD602079}"/>
                  </a:ext>
                </a:extLst>
              </p14:cNvPr>
              <p14:cNvContentPartPr/>
              <p14:nvPr/>
            </p14:nvContentPartPr>
            <p14:xfrm>
              <a:off x="6410050" y="2888190"/>
              <a:ext cx="104040" cy="128880"/>
            </p14:xfrm>
          </p:contentPart>
        </mc:Choice>
        <mc:Fallback>
          <p:pic>
            <p:nvPicPr>
              <p:cNvPr id="265394" name="Ink 265393">
                <a:extLst>
                  <a:ext uri="{FF2B5EF4-FFF2-40B4-BE49-F238E27FC236}">
                    <a16:creationId xmlns:a16="http://schemas.microsoft.com/office/drawing/2014/main" id="{92B4C4F1-D79E-4EF2-82E6-A30FFD60207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401050" y="2879190"/>
                <a:ext cx="121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65397" name="Ink 265396">
                <a:extLst>
                  <a:ext uri="{FF2B5EF4-FFF2-40B4-BE49-F238E27FC236}">
                    <a16:creationId xmlns:a16="http://schemas.microsoft.com/office/drawing/2014/main" id="{313E864D-E69C-4712-91E9-3E752434E7EF}"/>
                  </a:ext>
                </a:extLst>
              </p14:cNvPr>
              <p14:cNvContentPartPr/>
              <p14:nvPr/>
            </p14:nvContentPartPr>
            <p14:xfrm>
              <a:off x="6773290" y="2907630"/>
              <a:ext cx="19080" cy="123120"/>
            </p14:xfrm>
          </p:contentPart>
        </mc:Choice>
        <mc:Fallback>
          <p:pic>
            <p:nvPicPr>
              <p:cNvPr id="265397" name="Ink 265396">
                <a:extLst>
                  <a:ext uri="{FF2B5EF4-FFF2-40B4-BE49-F238E27FC236}">
                    <a16:creationId xmlns:a16="http://schemas.microsoft.com/office/drawing/2014/main" id="{313E864D-E69C-4712-91E9-3E752434E7E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764290" y="2898630"/>
                <a:ext cx="367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65398" name="Ink 265397">
                <a:extLst>
                  <a:ext uri="{FF2B5EF4-FFF2-40B4-BE49-F238E27FC236}">
                    <a16:creationId xmlns:a16="http://schemas.microsoft.com/office/drawing/2014/main" id="{3626F4EA-5CC4-4A1C-BCD0-80D3ACB6152F}"/>
                  </a:ext>
                </a:extLst>
              </p14:cNvPr>
              <p14:cNvContentPartPr/>
              <p14:nvPr/>
            </p14:nvContentPartPr>
            <p14:xfrm>
              <a:off x="6860770" y="2935350"/>
              <a:ext cx="124200" cy="110160"/>
            </p14:xfrm>
          </p:contentPart>
        </mc:Choice>
        <mc:Fallback>
          <p:pic>
            <p:nvPicPr>
              <p:cNvPr id="265398" name="Ink 265397">
                <a:extLst>
                  <a:ext uri="{FF2B5EF4-FFF2-40B4-BE49-F238E27FC236}">
                    <a16:creationId xmlns:a16="http://schemas.microsoft.com/office/drawing/2014/main" id="{3626F4EA-5CC4-4A1C-BCD0-80D3ACB6152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851770" y="2926710"/>
                <a:ext cx="141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65399" name="Ink 265398">
                <a:extLst>
                  <a:ext uri="{FF2B5EF4-FFF2-40B4-BE49-F238E27FC236}">
                    <a16:creationId xmlns:a16="http://schemas.microsoft.com/office/drawing/2014/main" id="{451BBFC8-74C9-487C-A191-41DC40D13D41}"/>
                  </a:ext>
                </a:extLst>
              </p14:cNvPr>
              <p14:cNvContentPartPr/>
              <p14:nvPr/>
            </p14:nvContentPartPr>
            <p14:xfrm>
              <a:off x="7044370" y="2902950"/>
              <a:ext cx="43560" cy="178920"/>
            </p14:xfrm>
          </p:contentPart>
        </mc:Choice>
        <mc:Fallback>
          <p:pic>
            <p:nvPicPr>
              <p:cNvPr id="265399" name="Ink 265398">
                <a:extLst>
                  <a:ext uri="{FF2B5EF4-FFF2-40B4-BE49-F238E27FC236}">
                    <a16:creationId xmlns:a16="http://schemas.microsoft.com/office/drawing/2014/main" id="{451BBFC8-74C9-487C-A191-41DC40D13D4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035730" y="2893950"/>
                <a:ext cx="612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65400" name="Ink 265399">
                <a:extLst>
                  <a:ext uri="{FF2B5EF4-FFF2-40B4-BE49-F238E27FC236}">
                    <a16:creationId xmlns:a16="http://schemas.microsoft.com/office/drawing/2014/main" id="{1CA57204-BE5B-4885-B831-0CD1B861ACBC}"/>
                  </a:ext>
                </a:extLst>
              </p14:cNvPr>
              <p14:cNvContentPartPr/>
              <p14:nvPr/>
            </p14:nvContentPartPr>
            <p14:xfrm>
              <a:off x="7213930" y="3043710"/>
              <a:ext cx="90720" cy="7920"/>
            </p14:xfrm>
          </p:contentPart>
        </mc:Choice>
        <mc:Fallback>
          <p:pic>
            <p:nvPicPr>
              <p:cNvPr id="265400" name="Ink 265399">
                <a:extLst>
                  <a:ext uri="{FF2B5EF4-FFF2-40B4-BE49-F238E27FC236}">
                    <a16:creationId xmlns:a16="http://schemas.microsoft.com/office/drawing/2014/main" id="{1CA57204-BE5B-4885-B831-0CD1B861ACBC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205290" y="3034710"/>
                <a:ext cx="108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65412" name="Ink 265411">
                <a:extLst>
                  <a:ext uri="{FF2B5EF4-FFF2-40B4-BE49-F238E27FC236}">
                    <a16:creationId xmlns:a16="http://schemas.microsoft.com/office/drawing/2014/main" id="{092C4E32-6CB2-4BFC-9CF9-1C596CB3D96B}"/>
                  </a:ext>
                </a:extLst>
              </p14:cNvPr>
              <p14:cNvContentPartPr/>
              <p14:nvPr/>
            </p14:nvContentPartPr>
            <p14:xfrm>
              <a:off x="6580330" y="2908350"/>
              <a:ext cx="114480" cy="79560"/>
            </p14:xfrm>
          </p:contentPart>
        </mc:Choice>
        <mc:Fallback>
          <p:pic>
            <p:nvPicPr>
              <p:cNvPr id="265412" name="Ink 265411">
                <a:extLst>
                  <a:ext uri="{FF2B5EF4-FFF2-40B4-BE49-F238E27FC236}">
                    <a16:creationId xmlns:a16="http://schemas.microsoft.com/office/drawing/2014/main" id="{092C4E32-6CB2-4BFC-9CF9-1C596CB3D96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571330" y="2899391"/>
                <a:ext cx="132120" cy="9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65413" name="Ink 265412">
                <a:extLst>
                  <a:ext uri="{FF2B5EF4-FFF2-40B4-BE49-F238E27FC236}">
                    <a16:creationId xmlns:a16="http://schemas.microsoft.com/office/drawing/2014/main" id="{C1775D85-388B-49EB-B5A7-CBB59120D5CF}"/>
                  </a:ext>
                </a:extLst>
              </p14:cNvPr>
              <p14:cNvContentPartPr/>
              <p14:nvPr/>
            </p14:nvContentPartPr>
            <p14:xfrm>
              <a:off x="6235450" y="2884950"/>
              <a:ext cx="117000" cy="124920"/>
            </p14:xfrm>
          </p:contentPart>
        </mc:Choice>
        <mc:Fallback>
          <p:pic>
            <p:nvPicPr>
              <p:cNvPr id="265413" name="Ink 265412">
                <a:extLst>
                  <a:ext uri="{FF2B5EF4-FFF2-40B4-BE49-F238E27FC236}">
                    <a16:creationId xmlns:a16="http://schemas.microsoft.com/office/drawing/2014/main" id="{C1775D85-388B-49EB-B5A7-CBB59120D5C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226478" y="2876310"/>
                <a:ext cx="134586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65414" name="Ink 265413">
                <a:extLst>
                  <a:ext uri="{FF2B5EF4-FFF2-40B4-BE49-F238E27FC236}">
                    <a16:creationId xmlns:a16="http://schemas.microsoft.com/office/drawing/2014/main" id="{1CDE584B-C53E-4BD2-B5C6-49885908745E}"/>
                  </a:ext>
                </a:extLst>
              </p14:cNvPr>
              <p14:cNvContentPartPr/>
              <p14:nvPr/>
            </p14:nvContentPartPr>
            <p14:xfrm>
              <a:off x="5967610" y="2836710"/>
              <a:ext cx="205920" cy="221760"/>
            </p14:xfrm>
          </p:contentPart>
        </mc:Choice>
        <mc:Fallback>
          <p:pic>
            <p:nvPicPr>
              <p:cNvPr id="265414" name="Ink 265413">
                <a:extLst>
                  <a:ext uri="{FF2B5EF4-FFF2-40B4-BE49-F238E27FC236}">
                    <a16:creationId xmlns:a16="http://schemas.microsoft.com/office/drawing/2014/main" id="{1CDE584B-C53E-4BD2-B5C6-49885908745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958610" y="2828070"/>
                <a:ext cx="223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65415" name="Ink 265414">
                <a:extLst>
                  <a:ext uri="{FF2B5EF4-FFF2-40B4-BE49-F238E27FC236}">
                    <a16:creationId xmlns:a16="http://schemas.microsoft.com/office/drawing/2014/main" id="{CBB59E23-6B0A-4BED-A526-79EE453A0BAE}"/>
                  </a:ext>
                </a:extLst>
              </p14:cNvPr>
              <p14:cNvContentPartPr/>
              <p14:nvPr/>
            </p14:nvContentPartPr>
            <p14:xfrm>
              <a:off x="5589610" y="3544470"/>
              <a:ext cx="96840" cy="9360"/>
            </p14:xfrm>
          </p:contentPart>
        </mc:Choice>
        <mc:Fallback>
          <p:pic>
            <p:nvPicPr>
              <p:cNvPr id="265415" name="Ink 265414">
                <a:extLst>
                  <a:ext uri="{FF2B5EF4-FFF2-40B4-BE49-F238E27FC236}">
                    <a16:creationId xmlns:a16="http://schemas.microsoft.com/office/drawing/2014/main" id="{CBB59E23-6B0A-4BED-A526-79EE453A0BA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80970" y="3535470"/>
                <a:ext cx="1144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65416" name="Ink 265415">
                <a:extLst>
                  <a:ext uri="{FF2B5EF4-FFF2-40B4-BE49-F238E27FC236}">
                    <a16:creationId xmlns:a16="http://schemas.microsoft.com/office/drawing/2014/main" id="{63235265-F9B8-415E-9DC5-03458D26A1AA}"/>
                  </a:ext>
                </a:extLst>
              </p14:cNvPr>
              <p14:cNvContentPartPr/>
              <p14:nvPr/>
            </p14:nvContentPartPr>
            <p14:xfrm>
              <a:off x="5606530" y="3511350"/>
              <a:ext cx="101520" cy="6120"/>
            </p14:xfrm>
          </p:contentPart>
        </mc:Choice>
        <mc:Fallback>
          <p:pic>
            <p:nvPicPr>
              <p:cNvPr id="265416" name="Ink 265415">
                <a:extLst>
                  <a:ext uri="{FF2B5EF4-FFF2-40B4-BE49-F238E27FC236}">
                    <a16:creationId xmlns:a16="http://schemas.microsoft.com/office/drawing/2014/main" id="{63235265-F9B8-415E-9DC5-03458D26A1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597530" y="3502710"/>
                <a:ext cx="119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65418" name="Ink 265417">
                <a:extLst>
                  <a:ext uri="{FF2B5EF4-FFF2-40B4-BE49-F238E27FC236}">
                    <a16:creationId xmlns:a16="http://schemas.microsoft.com/office/drawing/2014/main" id="{47830596-DB55-4559-8720-51F1BB2AAE59}"/>
                  </a:ext>
                </a:extLst>
              </p14:cNvPr>
              <p14:cNvContentPartPr/>
              <p14:nvPr/>
            </p14:nvContentPartPr>
            <p14:xfrm>
              <a:off x="7406890" y="2928150"/>
              <a:ext cx="767160" cy="385560"/>
            </p14:xfrm>
          </p:contentPart>
        </mc:Choice>
        <mc:Fallback>
          <p:pic>
            <p:nvPicPr>
              <p:cNvPr id="265418" name="Ink 265417">
                <a:extLst>
                  <a:ext uri="{FF2B5EF4-FFF2-40B4-BE49-F238E27FC236}">
                    <a16:creationId xmlns:a16="http://schemas.microsoft.com/office/drawing/2014/main" id="{47830596-DB55-4559-8720-51F1BB2AAE5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398246" y="2919510"/>
                <a:ext cx="784808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65420" name="Ink 265419">
                <a:extLst>
                  <a:ext uri="{FF2B5EF4-FFF2-40B4-BE49-F238E27FC236}">
                    <a16:creationId xmlns:a16="http://schemas.microsoft.com/office/drawing/2014/main" id="{2C513627-F1B9-4E22-B1B4-FFD52F49B2F4}"/>
                  </a:ext>
                </a:extLst>
              </p14:cNvPr>
              <p14:cNvContentPartPr/>
              <p14:nvPr/>
            </p14:nvContentPartPr>
            <p14:xfrm>
              <a:off x="1713130" y="3354750"/>
              <a:ext cx="88200" cy="69120"/>
            </p14:xfrm>
          </p:contentPart>
        </mc:Choice>
        <mc:Fallback>
          <p:pic>
            <p:nvPicPr>
              <p:cNvPr id="265420" name="Ink 265419">
                <a:extLst>
                  <a:ext uri="{FF2B5EF4-FFF2-40B4-BE49-F238E27FC236}">
                    <a16:creationId xmlns:a16="http://schemas.microsoft.com/office/drawing/2014/main" id="{2C513627-F1B9-4E22-B1B4-FFD52F49B2F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704490" y="3346110"/>
                <a:ext cx="1058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65421" name="Ink 265420">
                <a:extLst>
                  <a:ext uri="{FF2B5EF4-FFF2-40B4-BE49-F238E27FC236}">
                    <a16:creationId xmlns:a16="http://schemas.microsoft.com/office/drawing/2014/main" id="{33F1F7AE-30B7-494C-A23B-D76C67FA20C9}"/>
                  </a:ext>
                </a:extLst>
              </p14:cNvPr>
              <p14:cNvContentPartPr/>
              <p14:nvPr/>
            </p14:nvContentPartPr>
            <p14:xfrm>
              <a:off x="1116250" y="2020590"/>
              <a:ext cx="627120" cy="880200"/>
            </p14:xfrm>
          </p:contentPart>
        </mc:Choice>
        <mc:Fallback>
          <p:pic>
            <p:nvPicPr>
              <p:cNvPr id="265421" name="Ink 265420">
                <a:extLst>
                  <a:ext uri="{FF2B5EF4-FFF2-40B4-BE49-F238E27FC236}">
                    <a16:creationId xmlns:a16="http://schemas.microsoft.com/office/drawing/2014/main" id="{33F1F7AE-30B7-494C-A23B-D76C67FA20C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62610" y="1912950"/>
                <a:ext cx="734760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65423" name="Ink 265422">
                <a:extLst>
                  <a:ext uri="{FF2B5EF4-FFF2-40B4-BE49-F238E27FC236}">
                    <a16:creationId xmlns:a16="http://schemas.microsoft.com/office/drawing/2014/main" id="{FE6B1FC0-71B4-4098-8AE2-42411DB2BF06}"/>
                  </a:ext>
                </a:extLst>
              </p14:cNvPr>
              <p14:cNvContentPartPr/>
              <p14:nvPr/>
            </p14:nvContentPartPr>
            <p14:xfrm>
              <a:off x="7502650" y="3424950"/>
              <a:ext cx="68400" cy="81360"/>
            </p14:xfrm>
          </p:contentPart>
        </mc:Choice>
        <mc:Fallback>
          <p:pic>
            <p:nvPicPr>
              <p:cNvPr id="265423" name="Ink 265422">
                <a:extLst>
                  <a:ext uri="{FF2B5EF4-FFF2-40B4-BE49-F238E27FC236}">
                    <a16:creationId xmlns:a16="http://schemas.microsoft.com/office/drawing/2014/main" id="{FE6B1FC0-71B4-4098-8AE2-42411DB2BF0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494010" y="3415950"/>
                <a:ext cx="860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65427" name="Ink 265426">
                <a:extLst>
                  <a:ext uri="{FF2B5EF4-FFF2-40B4-BE49-F238E27FC236}">
                    <a16:creationId xmlns:a16="http://schemas.microsoft.com/office/drawing/2014/main" id="{19A60101-EEA4-4BE4-B845-977D966F9FC3}"/>
                  </a:ext>
                </a:extLst>
              </p14:cNvPr>
              <p14:cNvContentPartPr/>
              <p14:nvPr/>
            </p14:nvContentPartPr>
            <p14:xfrm>
              <a:off x="7195930" y="3512790"/>
              <a:ext cx="137520" cy="7560"/>
            </p14:xfrm>
          </p:contentPart>
        </mc:Choice>
        <mc:Fallback>
          <p:pic>
            <p:nvPicPr>
              <p:cNvPr id="265427" name="Ink 265426">
                <a:extLst>
                  <a:ext uri="{FF2B5EF4-FFF2-40B4-BE49-F238E27FC236}">
                    <a16:creationId xmlns:a16="http://schemas.microsoft.com/office/drawing/2014/main" id="{19A60101-EEA4-4BE4-B845-977D966F9FC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186930" y="3504150"/>
                <a:ext cx="1551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65428" name="Ink 265427">
                <a:extLst>
                  <a:ext uri="{FF2B5EF4-FFF2-40B4-BE49-F238E27FC236}">
                    <a16:creationId xmlns:a16="http://schemas.microsoft.com/office/drawing/2014/main" id="{D9B6E5F0-2F0E-46FD-8046-2F183B891098}"/>
                  </a:ext>
                </a:extLst>
              </p14:cNvPr>
              <p14:cNvContentPartPr/>
              <p14:nvPr/>
            </p14:nvContentPartPr>
            <p14:xfrm>
              <a:off x="7663570" y="3435030"/>
              <a:ext cx="165960" cy="138960"/>
            </p14:xfrm>
          </p:contentPart>
        </mc:Choice>
        <mc:Fallback>
          <p:pic>
            <p:nvPicPr>
              <p:cNvPr id="265428" name="Ink 265427">
                <a:extLst>
                  <a:ext uri="{FF2B5EF4-FFF2-40B4-BE49-F238E27FC236}">
                    <a16:creationId xmlns:a16="http://schemas.microsoft.com/office/drawing/2014/main" id="{D9B6E5F0-2F0E-46FD-8046-2F183B89109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654570" y="3426030"/>
                <a:ext cx="183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65429" name="Ink 265428">
                <a:extLst>
                  <a:ext uri="{FF2B5EF4-FFF2-40B4-BE49-F238E27FC236}">
                    <a16:creationId xmlns:a16="http://schemas.microsoft.com/office/drawing/2014/main" id="{6E81A54D-F87C-41FA-BFF2-0AA909926958}"/>
                  </a:ext>
                </a:extLst>
              </p14:cNvPr>
              <p14:cNvContentPartPr/>
              <p14:nvPr/>
            </p14:nvContentPartPr>
            <p14:xfrm>
              <a:off x="6113050" y="3409830"/>
              <a:ext cx="96840" cy="100800"/>
            </p14:xfrm>
          </p:contentPart>
        </mc:Choice>
        <mc:Fallback>
          <p:pic>
            <p:nvPicPr>
              <p:cNvPr id="265429" name="Ink 265428">
                <a:extLst>
                  <a:ext uri="{FF2B5EF4-FFF2-40B4-BE49-F238E27FC236}">
                    <a16:creationId xmlns:a16="http://schemas.microsoft.com/office/drawing/2014/main" id="{6E81A54D-F87C-41FA-BFF2-0AA90992695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104050" y="3401190"/>
                <a:ext cx="114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65430" name="Ink 265429">
                <a:extLst>
                  <a:ext uri="{FF2B5EF4-FFF2-40B4-BE49-F238E27FC236}">
                    <a16:creationId xmlns:a16="http://schemas.microsoft.com/office/drawing/2014/main" id="{D23C740C-0BA7-4308-9168-51311F786556}"/>
                  </a:ext>
                </a:extLst>
              </p14:cNvPr>
              <p14:cNvContentPartPr/>
              <p14:nvPr/>
            </p14:nvContentPartPr>
            <p14:xfrm>
              <a:off x="6272530" y="3494430"/>
              <a:ext cx="3240" cy="4320"/>
            </p14:xfrm>
          </p:contentPart>
        </mc:Choice>
        <mc:Fallback>
          <p:pic>
            <p:nvPicPr>
              <p:cNvPr id="265430" name="Ink 265429">
                <a:extLst>
                  <a:ext uri="{FF2B5EF4-FFF2-40B4-BE49-F238E27FC236}">
                    <a16:creationId xmlns:a16="http://schemas.microsoft.com/office/drawing/2014/main" id="{D23C740C-0BA7-4308-9168-51311F78655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263530" y="3485790"/>
                <a:ext cx="20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65437" name="Ink 265436">
                <a:extLst>
                  <a:ext uri="{FF2B5EF4-FFF2-40B4-BE49-F238E27FC236}">
                    <a16:creationId xmlns:a16="http://schemas.microsoft.com/office/drawing/2014/main" id="{ADBBA45B-0145-4693-90FF-EA6F8F5B0ADE}"/>
                  </a:ext>
                </a:extLst>
              </p14:cNvPr>
              <p14:cNvContentPartPr/>
              <p14:nvPr/>
            </p14:nvContentPartPr>
            <p14:xfrm>
              <a:off x="6672490" y="3415590"/>
              <a:ext cx="213120" cy="185400"/>
            </p14:xfrm>
          </p:contentPart>
        </mc:Choice>
        <mc:Fallback>
          <p:pic>
            <p:nvPicPr>
              <p:cNvPr id="265437" name="Ink 265436">
                <a:extLst>
                  <a:ext uri="{FF2B5EF4-FFF2-40B4-BE49-F238E27FC236}">
                    <a16:creationId xmlns:a16="http://schemas.microsoft.com/office/drawing/2014/main" id="{ADBBA45B-0145-4693-90FF-EA6F8F5B0AD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663850" y="3406590"/>
                <a:ext cx="2307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65438" name="Ink 265437">
                <a:extLst>
                  <a:ext uri="{FF2B5EF4-FFF2-40B4-BE49-F238E27FC236}">
                    <a16:creationId xmlns:a16="http://schemas.microsoft.com/office/drawing/2014/main" id="{E1FCF778-E0E1-44B4-B5EF-841326209189}"/>
                  </a:ext>
                </a:extLst>
              </p14:cNvPr>
              <p14:cNvContentPartPr/>
              <p14:nvPr/>
            </p14:nvContentPartPr>
            <p14:xfrm>
              <a:off x="6350290" y="3389670"/>
              <a:ext cx="250560" cy="165600"/>
            </p14:xfrm>
          </p:contentPart>
        </mc:Choice>
        <mc:Fallback>
          <p:pic>
            <p:nvPicPr>
              <p:cNvPr id="265438" name="Ink 265437">
                <a:extLst>
                  <a:ext uri="{FF2B5EF4-FFF2-40B4-BE49-F238E27FC236}">
                    <a16:creationId xmlns:a16="http://schemas.microsoft.com/office/drawing/2014/main" id="{E1FCF778-E0E1-44B4-B5EF-841326209189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341290" y="3380690"/>
                <a:ext cx="268200" cy="18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65451" name="Ink 265450">
                <a:extLst>
                  <a:ext uri="{FF2B5EF4-FFF2-40B4-BE49-F238E27FC236}">
                    <a16:creationId xmlns:a16="http://schemas.microsoft.com/office/drawing/2014/main" id="{0782FC6B-DC00-4FBF-A679-3D9D339E653C}"/>
                  </a:ext>
                </a:extLst>
              </p14:cNvPr>
              <p14:cNvContentPartPr/>
              <p14:nvPr/>
            </p14:nvContentPartPr>
            <p14:xfrm>
              <a:off x="5267410" y="3846510"/>
              <a:ext cx="1735200" cy="638640"/>
            </p14:xfrm>
          </p:contentPart>
        </mc:Choice>
        <mc:Fallback>
          <p:pic>
            <p:nvPicPr>
              <p:cNvPr id="265451" name="Ink 265450">
                <a:extLst>
                  <a:ext uri="{FF2B5EF4-FFF2-40B4-BE49-F238E27FC236}">
                    <a16:creationId xmlns:a16="http://schemas.microsoft.com/office/drawing/2014/main" id="{0782FC6B-DC00-4FBF-A679-3D9D339E653C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258410" y="3837870"/>
                <a:ext cx="175284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65453" name="Ink 265452">
                <a:extLst>
                  <a:ext uri="{FF2B5EF4-FFF2-40B4-BE49-F238E27FC236}">
                    <a16:creationId xmlns:a16="http://schemas.microsoft.com/office/drawing/2014/main" id="{2687279E-002A-42F2-B2A1-4C186CE352E3}"/>
                  </a:ext>
                </a:extLst>
              </p14:cNvPr>
              <p14:cNvContentPartPr/>
              <p14:nvPr/>
            </p14:nvContentPartPr>
            <p14:xfrm>
              <a:off x="850930" y="1884870"/>
              <a:ext cx="2943000" cy="1369080"/>
            </p14:xfrm>
          </p:contentPart>
        </mc:Choice>
        <mc:Fallback>
          <p:pic>
            <p:nvPicPr>
              <p:cNvPr id="265453" name="Ink 265452">
                <a:extLst>
                  <a:ext uri="{FF2B5EF4-FFF2-40B4-BE49-F238E27FC236}">
                    <a16:creationId xmlns:a16="http://schemas.microsoft.com/office/drawing/2014/main" id="{2687279E-002A-42F2-B2A1-4C186CE352E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41931" y="1876230"/>
                <a:ext cx="2960638" cy="13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604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 eaLnBrk="1" hangingPunct="1">
              <a:lnSpc>
                <a:spcPct val="80000"/>
              </a:lnSpc>
              <a:defRPr/>
            </a:pPr>
            <a:r>
              <a:rPr lang="en-US" sz="2400" dirty="0"/>
              <a:t>Example:</a:t>
            </a:r>
          </a:p>
        </p:txBody>
      </p:sp>
      <p:grpSp>
        <p:nvGrpSpPr>
          <p:cNvPr id="2" name="Group 35"/>
          <p:cNvGrpSpPr/>
          <p:nvPr/>
        </p:nvGrpSpPr>
        <p:grpSpPr>
          <a:xfrm>
            <a:off x="1160431" y="1472116"/>
            <a:ext cx="6174104" cy="2563815"/>
            <a:chOff x="774701" y="2435225"/>
            <a:chExt cx="8232139" cy="3418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8402" name="Object 2"/>
                <p:cNvSpPr txBox="1"/>
                <p:nvPr/>
              </p:nvSpPr>
              <p:spPr bwMode="auto">
                <a:xfrm>
                  <a:off x="884239" y="2784692"/>
                  <a:ext cx="2483803" cy="1492090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8.6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8.6−8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=0.12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8−8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050" i="1" dirty="0"/>
                </a:p>
              </p:txBody>
            </p:sp>
          </mc:Choice>
          <mc:Fallback xmlns="">
            <p:sp>
              <p:nvSpPr>
                <p:cNvPr id="2278402" name="Object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4239" y="2784692"/>
                  <a:ext cx="2483803" cy="149209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Freeform 2"/>
            <p:cNvSpPr>
              <a:spLocks/>
            </p:cNvSpPr>
            <p:nvPr/>
          </p:nvSpPr>
          <p:spPr bwMode="auto">
            <a:xfrm>
              <a:off x="6978015" y="2435225"/>
              <a:ext cx="311150" cy="1654175"/>
            </a:xfrm>
            <a:custGeom>
              <a:avLst/>
              <a:gdLst/>
              <a:ahLst/>
              <a:cxnLst>
                <a:cxn ang="0">
                  <a:pos x="2" y="1040"/>
                </a:cxn>
                <a:cxn ang="0">
                  <a:pos x="0" y="0"/>
                </a:cxn>
                <a:cxn ang="0">
                  <a:pos x="30" y="2"/>
                </a:cxn>
                <a:cxn ang="0">
                  <a:pos x="66" y="18"/>
                </a:cxn>
                <a:cxn ang="0">
                  <a:pos x="102" y="51"/>
                </a:cxn>
                <a:cxn ang="0">
                  <a:pos x="138" y="85"/>
                </a:cxn>
                <a:cxn ang="0">
                  <a:pos x="174" y="136"/>
                </a:cxn>
                <a:cxn ang="0">
                  <a:pos x="196" y="158"/>
                </a:cxn>
                <a:cxn ang="0">
                  <a:pos x="196" y="1042"/>
                </a:cxn>
                <a:cxn ang="0">
                  <a:pos x="2" y="1040"/>
                </a:cxn>
              </a:cxnLst>
              <a:rect l="0" t="0" r="r" b="b"/>
              <a:pathLst>
                <a:path w="196" h="1042">
                  <a:moveTo>
                    <a:pt x="2" y="1040"/>
                  </a:moveTo>
                  <a:lnTo>
                    <a:pt x="0" y="0"/>
                  </a:lnTo>
                  <a:lnTo>
                    <a:pt x="30" y="2"/>
                  </a:lnTo>
                  <a:lnTo>
                    <a:pt x="66" y="18"/>
                  </a:lnTo>
                  <a:lnTo>
                    <a:pt x="102" y="51"/>
                  </a:lnTo>
                  <a:lnTo>
                    <a:pt x="138" y="85"/>
                  </a:lnTo>
                  <a:lnTo>
                    <a:pt x="174" y="136"/>
                  </a:lnTo>
                  <a:lnTo>
                    <a:pt x="196" y="158"/>
                  </a:lnTo>
                  <a:lnTo>
                    <a:pt x="196" y="1042"/>
                  </a:lnTo>
                  <a:lnTo>
                    <a:pt x="2" y="1040"/>
                  </a:lnTo>
                  <a:close/>
                </a:path>
              </a:pathLst>
            </a:custGeom>
            <a:solidFill>
              <a:srgbClr val="FF0000"/>
            </a:solidFill>
            <a:ln w="1905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6971665" y="2438400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6985953" y="2438400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349240" y="2438400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331778" y="4094163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6" name="Line 11"/>
            <p:cNvSpPr>
              <a:spLocks noChangeShapeType="1"/>
            </p:cNvSpPr>
            <p:nvPr/>
          </p:nvSpPr>
          <p:spPr bwMode="auto">
            <a:xfrm>
              <a:off x="5334953" y="2474913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5334953" y="2625725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8625840" y="4495800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6998653" y="4386263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7025640" y="4495800"/>
              <a:ext cx="6315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0.12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6720840" y="4495800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8625840" y="4114800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33" name="Rectangle 19"/>
            <p:cNvSpPr>
              <a:spLocks noChangeArrowheads="1"/>
            </p:cNvSpPr>
            <p:nvPr/>
          </p:nvSpPr>
          <p:spPr bwMode="auto">
            <a:xfrm>
              <a:off x="7101840" y="4114800"/>
              <a:ext cx="50334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8.6</a:t>
              </a:r>
              <a:endParaRPr lang="en-US" b="1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6720840" y="4114800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8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3524" name="Object 4"/>
                <p:cNvSpPr txBox="1"/>
                <p:nvPr/>
              </p:nvSpPr>
              <p:spPr bwMode="auto">
                <a:xfrm>
                  <a:off x="774701" y="5038461"/>
                  <a:ext cx="6250939" cy="815184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8&lt;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&lt;8.6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0&lt;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&lt;0.12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≤0.12) −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&lt;0) </m:t>
                        </m:r>
                      </m:oMath>
                    </m:oMathPara>
                  </a14:m>
                  <a:br>
                    <a:rPr lang="en-US" sz="1200" i="1" dirty="0">
                      <a:solidFill>
                        <a:srgbClr val="008000"/>
                      </a:solidFill>
                      <a:latin typeface="Cambria Math" panose="02040503050406030204" pitchFamily="18" charset="0"/>
                    </a:rPr>
                  </a:br>
                  <a:endPara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𝑝𝑛𝑜𝑟𝑚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(0.12)</m:t>
                        </m:r>
                        <m:r>
                          <m:rPr>
                            <m:nor/>
                          </m:r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𝑝𝑛𝑜𝑟𝑚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(0)=0.047</m:t>
                        </m:r>
                      </m:oMath>
                    </m:oMathPara>
                  </a14:m>
                  <a:endParaRPr lang="en-US" sz="1200" i="1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2283524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74701" y="5038461"/>
                  <a:ext cx="6250939" cy="815184"/>
                </a:xfrm>
                <a:prstGeom prst="rect">
                  <a:avLst/>
                </a:prstGeom>
                <a:blipFill>
                  <a:blip r:embed="rId3"/>
                  <a:stretch>
                    <a:fillRect b="-3922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429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1603" name="Rectangle 3"/>
              <p:cNvSpPr>
                <a:spLocks noGrp="1" noChangeArrowheads="1"/>
              </p:cNvSpPr>
              <p:nvPr>
                <p:ph type="title"/>
              </p:nvPr>
            </p:nvSpPr>
            <p:spPr>
              <a:noFill/>
              <a:ln/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dirty="0"/>
                  <a:t>Given a Normal Probability Find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8160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46" b="-2357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 bwMode="auto">
              <a:xfrm>
                <a:off x="659130" y="1241823"/>
                <a:ext cx="4040061" cy="2210328"/>
              </a:xfrm>
              <a:prstGeom prst="rect">
                <a:avLst/>
              </a:prstGeom>
              <a:solidFill>
                <a:srgbClr val="E5F5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64007" tIns="32004" rIns="64007" bIns="32004" numCol="1" anchor="t" anchorCtr="0" compatLnSpc="1">
                <a:prstTxWarp prst="textNoShape">
                  <a:avLst/>
                </a:prstTxWarp>
              </a:bodyPr>
              <a:lstStyle/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Steps to find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 value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for a known probability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kern="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:</a:t>
                </a:r>
              </a:p>
              <a:p>
                <a:pPr defTabSz="639366">
                  <a:lnSpc>
                    <a:spcPct val="150000"/>
                  </a:lnSpc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	1. 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200" i="1" baseline="-25000" dirty="0">
                    <a:solidFill>
                      <a:srgbClr val="339933"/>
                    </a:solidFill>
                    <a:latin typeface="Helvetica Light"/>
                  </a:rPr>
                  <a:t> 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for the </a:t>
                </a:r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known cumulative probability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:</a:t>
                </a: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FF"/>
                  </a:solidFill>
                  <a:latin typeface="Helvetica Light"/>
                </a:endParaRP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qnorm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	2.  </a:t>
                </a:r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Convert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kern="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:r>
                  <a:rPr lang="en-US" sz="1200" kern="0" dirty="0">
                    <a:solidFill>
                      <a:srgbClr val="000000"/>
                    </a:solidFill>
                    <a:latin typeface="Helvetica Light"/>
                  </a:rPr>
                  <a:t>by using the formula:</a:t>
                </a:r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:endParaRPr lang="en-US" sz="1200" kern="0" dirty="0">
                  <a:solidFill>
                    <a:srgbClr val="000000"/>
                  </a:solidFill>
                  <a:latin typeface="Helvetica Light"/>
                </a:endParaRPr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200" i="1" dirty="0"/>
              </a:p>
              <a:p>
                <a:pPr marL="240506" indent="-240506" defTabSz="639366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60000"/>
                  <a:defRPr/>
                </a:pPr>
                <a:endParaRPr lang="en-US" sz="1400" kern="0" dirty="0">
                  <a:solidFill>
                    <a:srgbClr val="0000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9130" y="1241823"/>
                <a:ext cx="4040061" cy="2210328"/>
              </a:xfrm>
              <a:prstGeom prst="rect">
                <a:avLst/>
              </a:prstGeom>
              <a:blipFill>
                <a:blip r:embed="rId3"/>
                <a:stretch>
                  <a:fillRect l="-60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20"/>
          <p:cNvGrpSpPr/>
          <p:nvPr/>
        </p:nvGrpSpPr>
        <p:grpSpPr>
          <a:xfrm>
            <a:off x="5848226" y="1835281"/>
            <a:ext cx="2757488" cy="1891945"/>
            <a:chOff x="3037161" y="3848613"/>
            <a:chExt cx="3676650" cy="2522593"/>
          </a:xfrm>
        </p:grpSpPr>
        <p:sp>
          <p:nvSpPr>
            <p:cNvPr id="8" name="Freeform 2"/>
            <p:cNvSpPr>
              <a:spLocks/>
            </p:cNvSpPr>
            <p:nvPr/>
          </p:nvSpPr>
          <p:spPr bwMode="auto">
            <a:xfrm>
              <a:off x="3040336" y="4510600"/>
              <a:ext cx="1085850" cy="946150"/>
            </a:xfrm>
            <a:custGeom>
              <a:avLst/>
              <a:gdLst/>
              <a:ahLst/>
              <a:cxnLst>
                <a:cxn ang="0">
                  <a:pos x="684" y="596"/>
                </a:cxn>
                <a:cxn ang="0">
                  <a:pos x="684" y="0"/>
                </a:cxn>
                <a:cxn ang="0">
                  <a:pos x="651" y="60"/>
                </a:cxn>
                <a:cxn ang="0">
                  <a:pos x="613" y="120"/>
                </a:cxn>
                <a:cxn ang="0">
                  <a:pos x="573" y="185"/>
                </a:cxn>
                <a:cxn ang="0">
                  <a:pos x="547" y="227"/>
                </a:cxn>
                <a:cxn ang="0">
                  <a:pos x="499" y="293"/>
                </a:cxn>
                <a:cxn ang="0">
                  <a:pos x="390" y="410"/>
                </a:cxn>
                <a:cxn ang="0">
                  <a:pos x="346" y="444"/>
                </a:cxn>
                <a:cxn ang="0">
                  <a:pos x="225" y="507"/>
                </a:cxn>
                <a:cxn ang="0">
                  <a:pos x="159" y="528"/>
                </a:cxn>
                <a:cxn ang="0">
                  <a:pos x="87" y="542"/>
                </a:cxn>
                <a:cxn ang="0">
                  <a:pos x="0" y="548"/>
                </a:cxn>
                <a:cxn ang="0">
                  <a:pos x="0" y="596"/>
                </a:cxn>
                <a:cxn ang="0">
                  <a:pos x="684" y="596"/>
                </a:cxn>
              </a:cxnLst>
              <a:rect l="0" t="0" r="r" b="b"/>
              <a:pathLst>
                <a:path w="684" h="596">
                  <a:moveTo>
                    <a:pt x="684" y="596"/>
                  </a:moveTo>
                  <a:lnTo>
                    <a:pt x="684" y="0"/>
                  </a:lnTo>
                  <a:lnTo>
                    <a:pt x="651" y="60"/>
                  </a:lnTo>
                  <a:lnTo>
                    <a:pt x="613" y="120"/>
                  </a:lnTo>
                  <a:lnTo>
                    <a:pt x="573" y="185"/>
                  </a:lnTo>
                  <a:lnTo>
                    <a:pt x="547" y="227"/>
                  </a:lnTo>
                  <a:lnTo>
                    <a:pt x="499" y="293"/>
                  </a:lnTo>
                  <a:lnTo>
                    <a:pt x="390" y="410"/>
                  </a:lnTo>
                  <a:lnTo>
                    <a:pt x="346" y="444"/>
                  </a:lnTo>
                  <a:lnTo>
                    <a:pt x="225" y="507"/>
                  </a:lnTo>
                  <a:lnTo>
                    <a:pt x="159" y="528"/>
                  </a:lnTo>
                  <a:lnTo>
                    <a:pt x="87" y="542"/>
                  </a:lnTo>
                  <a:lnTo>
                    <a:pt x="0" y="548"/>
                  </a:lnTo>
                  <a:lnTo>
                    <a:pt x="0" y="596"/>
                  </a:lnTo>
                  <a:lnTo>
                    <a:pt x="684" y="596"/>
                  </a:lnTo>
                  <a:close/>
                </a:path>
              </a:pathLst>
            </a:custGeom>
            <a:solidFill>
              <a:srgbClr val="C7DAF7"/>
            </a:solidFill>
            <a:ln w="1270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" name="Line 3"/>
            <p:cNvSpPr>
              <a:spLocks noChangeShapeType="1"/>
            </p:cNvSpPr>
            <p:nvPr/>
          </p:nvSpPr>
          <p:spPr bwMode="auto">
            <a:xfrm>
              <a:off x="4123011" y="4539175"/>
              <a:ext cx="0" cy="9144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4" name="Line 7"/>
            <p:cNvSpPr>
              <a:spLocks noChangeShapeType="1"/>
            </p:cNvSpPr>
            <p:nvPr/>
          </p:nvSpPr>
          <p:spPr bwMode="auto">
            <a:xfrm>
              <a:off x="4656411" y="3853375"/>
              <a:ext cx="0" cy="16002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4732611" y="3853375"/>
              <a:ext cx="1593850" cy="1528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3054624" y="3848613"/>
              <a:ext cx="1644650" cy="1531937"/>
            </a:xfrm>
            <a:custGeom>
              <a:avLst/>
              <a:gdLst/>
              <a:ahLst/>
              <a:cxnLst>
                <a:cxn ang="0">
                  <a:pos x="0" y="965"/>
                </a:cxn>
                <a:cxn ang="0">
                  <a:pos x="108" y="955"/>
                </a:cxn>
                <a:cxn ang="0">
                  <a:pos x="163" y="942"/>
                </a:cxn>
                <a:cxn ang="0">
                  <a:pos x="218" y="927"/>
                </a:cxn>
                <a:cxn ang="0">
                  <a:pos x="271" y="904"/>
                </a:cxn>
                <a:cxn ang="0">
                  <a:pos x="326" y="872"/>
                </a:cxn>
                <a:cxn ang="0">
                  <a:pos x="381" y="832"/>
                </a:cxn>
                <a:cxn ang="0">
                  <a:pos x="488" y="718"/>
                </a:cxn>
                <a:cxn ang="0">
                  <a:pos x="596" y="556"/>
                </a:cxn>
                <a:cxn ang="0">
                  <a:pos x="706" y="361"/>
                </a:cxn>
                <a:cxn ang="0">
                  <a:pos x="759" y="262"/>
                </a:cxn>
                <a:cxn ang="0">
                  <a:pos x="814" y="171"/>
                </a:cxn>
                <a:cxn ang="0">
                  <a:pos x="868" y="91"/>
                </a:cxn>
                <a:cxn ang="0">
                  <a:pos x="919" y="33"/>
                </a:cxn>
                <a:cxn ang="0">
                  <a:pos x="973" y="9"/>
                </a:cxn>
                <a:cxn ang="0">
                  <a:pos x="1036" y="0"/>
                </a:cxn>
              </a:cxnLst>
              <a:rect l="0" t="0" r="r" b="b"/>
              <a:pathLst>
                <a:path w="1036" h="965">
                  <a:moveTo>
                    <a:pt x="0" y="965"/>
                  </a:moveTo>
                  <a:lnTo>
                    <a:pt x="108" y="955"/>
                  </a:lnTo>
                  <a:lnTo>
                    <a:pt x="163" y="942"/>
                  </a:lnTo>
                  <a:lnTo>
                    <a:pt x="218" y="927"/>
                  </a:lnTo>
                  <a:lnTo>
                    <a:pt x="271" y="904"/>
                  </a:lnTo>
                  <a:lnTo>
                    <a:pt x="326" y="872"/>
                  </a:lnTo>
                  <a:lnTo>
                    <a:pt x="381" y="832"/>
                  </a:lnTo>
                  <a:lnTo>
                    <a:pt x="488" y="718"/>
                  </a:lnTo>
                  <a:lnTo>
                    <a:pt x="596" y="556"/>
                  </a:lnTo>
                  <a:lnTo>
                    <a:pt x="706" y="361"/>
                  </a:lnTo>
                  <a:lnTo>
                    <a:pt x="759" y="262"/>
                  </a:lnTo>
                  <a:lnTo>
                    <a:pt x="814" y="171"/>
                  </a:lnTo>
                  <a:lnTo>
                    <a:pt x="868" y="91"/>
                  </a:lnTo>
                  <a:lnTo>
                    <a:pt x="919" y="33"/>
                  </a:lnTo>
                  <a:lnTo>
                    <a:pt x="973" y="9"/>
                  </a:lnTo>
                  <a:lnTo>
                    <a:pt x="1036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3037161" y="5464688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6332811" y="5623438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3954736" y="5682175"/>
              <a:ext cx="31098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9933"/>
                  </a:solidFill>
                  <a:latin typeface="Arial" pitchFamily="34" charset="0"/>
                </a:rPr>
                <a:t>x</a:t>
              </a:r>
              <a:endParaRPr lang="en-US" b="1" dirty="0">
                <a:solidFill>
                  <a:srgbClr val="339933"/>
                </a:solidFill>
                <a:latin typeface="Arial" pitchFamily="34" charset="0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4533076" y="5654039"/>
              <a:ext cx="315256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Symbol" pitchFamily="18" charset="2"/>
                </a:rPr>
                <a:t>m</a:t>
              </a:r>
              <a:endParaRPr lang="en-US" b="1" dirty="0">
                <a:solidFill>
                  <a:srgbClr val="000000"/>
                </a:solidFill>
                <a:latin typeface="Symbol" pitchFamily="18" charset="2"/>
              </a:endParaRPr>
            </a:p>
          </p:txBody>
        </p:sp>
        <p:sp>
          <p:nvSpPr>
            <p:cNvPr id="21" name="Line 14"/>
            <p:cNvSpPr>
              <a:spLocks noChangeShapeType="1"/>
            </p:cNvSpPr>
            <p:nvPr/>
          </p:nvSpPr>
          <p:spPr bwMode="auto">
            <a:xfrm flipV="1">
              <a:off x="4123011" y="5453575"/>
              <a:ext cx="0" cy="304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endParaRPr lang="en-US" kern="0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6332811" y="5958718"/>
              <a:ext cx="381000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3954736" y="6004438"/>
              <a:ext cx="38365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 err="1">
                  <a:solidFill>
                    <a:srgbClr val="339933"/>
                  </a:solidFill>
                  <a:latin typeface="Arial" pitchFamily="34" charset="0"/>
                </a:rPr>
                <a:t>z</a:t>
              </a:r>
              <a:r>
                <a:rPr lang="en-US" sz="1350" b="1" baseline="-25000" dirty="0" err="1">
                  <a:solidFill>
                    <a:srgbClr val="339933"/>
                  </a:solidFill>
                  <a:latin typeface="Arial" pitchFamily="34" charset="0"/>
                </a:rPr>
                <a:t>x</a:t>
              </a:r>
              <a:endParaRPr lang="en-US" b="1" baseline="-25000" dirty="0">
                <a:solidFill>
                  <a:srgbClr val="339933"/>
                </a:solidFill>
                <a:latin typeface="Arial" pitchFamily="34" charset="0"/>
              </a:endParaRPr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4462736" y="6004438"/>
              <a:ext cx="375101" cy="3667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0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5"/>
              <p:cNvSpPr>
                <a:spLocks noChangeArrowheads="1"/>
              </p:cNvSpPr>
              <p:nvPr/>
            </p:nvSpPr>
            <p:spPr bwMode="auto">
              <a:xfrm>
                <a:off x="6105160" y="3794412"/>
                <a:ext cx="1328965" cy="276999"/>
              </a:xfrm>
              <a:prstGeom prst="rect">
                <a:avLst/>
              </a:prstGeom>
              <a:solidFill>
                <a:srgbClr val="E5F5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0" lvl="1" algn="ctr">
                  <a:spcBef>
                    <a:spcPct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𝑞𝑛𝑜𝑟𝑚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350" i="1" kern="0" dirty="0">
                  <a:solidFill>
                    <a:srgbClr val="0000FF"/>
                  </a:solidFill>
                  <a:latin typeface="Courier New" pitchFamily="49" charset="0"/>
                </a:endParaRPr>
              </a:p>
            </p:txBody>
          </p:sp>
        </mc:Choice>
        <mc:Fallback xmlns="">
          <p:sp>
            <p:nvSpPr>
              <p:cNvPr id="2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5160" y="3794412"/>
                <a:ext cx="1328965" cy="276999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58C78E-5F86-477D-91E2-495BF28712AF}"/>
                  </a:ext>
                </a:extLst>
              </p:cNvPr>
              <p:cNvSpPr txBox="1"/>
              <p:nvPr/>
            </p:nvSpPr>
            <p:spPr>
              <a:xfrm>
                <a:off x="6317461" y="2712473"/>
                <a:ext cx="2332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𝛂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58C78E-5F86-477D-91E2-495BF2871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461" y="2712473"/>
                <a:ext cx="233236" cy="307777"/>
              </a:xfrm>
              <a:prstGeom prst="rect">
                <a:avLst/>
              </a:prstGeom>
              <a:blipFill>
                <a:blip r:embed="rId5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1620" name="Ink 281619">
                <a:extLst>
                  <a:ext uri="{FF2B5EF4-FFF2-40B4-BE49-F238E27FC236}">
                    <a16:creationId xmlns:a16="http://schemas.microsoft.com/office/drawing/2014/main" id="{6A971C08-C583-4B4B-92D3-8E361119D7A1}"/>
                  </a:ext>
                </a:extLst>
              </p14:cNvPr>
              <p14:cNvContentPartPr/>
              <p14:nvPr/>
            </p14:nvContentPartPr>
            <p14:xfrm>
              <a:off x="6546130" y="3285830"/>
              <a:ext cx="230400" cy="199800"/>
            </p14:xfrm>
          </p:contentPart>
        </mc:Choice>
        <mc:Fallback>
          <p:pic>
            <p:nvPicPr>
              <p:cNvPr id="281620" name="Ink 281619">
                <a:extLst>
                  <a:ext uri="{FF2B5EF4-FFF2-40B4-BE49-F238E27FC236}">
                    <a16:creationId xmlns:a16="http://schemas.microsoft.com/office/drawing/2014/main" id="{6A971C08-C583-4B4B-92D3-8E361119D7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37490" y="3276846"/>
                <a:ext cx="248040" cy="21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1629" name="Ink 281628">
                <a:extLst>
                  <a:ext uri="{FF2B5EF4-FFF2-40B4-BE49-F238E27FC236}">
                    <a16:creationId xmlns:a16="http://schemas.microsoft.com/office/drawing/2014/main" id="{EB1756D9-4329-4E5A-8CF7-548672E9FF5B}"/>
                  </a:ext>
                </a:extLst>
              </p14:cNvPr>
              <p14:cNvContentPartPr/>
              <p14:nvPr/>
            </p14:nvContentPartPr>
            <p14:xfrm>
              <a:off x="3075010" y="2342990"/>
              <a:ext cx="360" cy="360"/>
            </p14:xfrm>
          </p:contentPart>
        </mc:Choice>
        <mc:Fallback>
          <p:pic>
            <p:nvPicPr>
              <p:cNvPr id="281629" name="Ink 281628">
                <a:extLst>
                  <a:ext uri="{FF2B5EF4-FFF2-40B4-BE49-F238E27FC236}">
                    <a16:creationId xmlns:a16="http://schemas.microsoft.com/office/drawing/2014/main" id="{EB1756D9-4329-4E5A-8CF7-548672E9FF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66010" y="2334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7E9EF0-34C4-4803-914A-9157E36775C5}"/>
                  </a:ext>
                </a:extLst>
              </p14:cNvPr>
              <p14:cNvContentPartPr/>
              <p14:nvPr/>
            </p14:nvContentPartPr>
            <p14:xfrm>
              <a:off x="8372770" y="1417070"/>
              <a:ext cx="97920" cy="120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7E9EF0-34C4-4803-914A-9157E36775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3770" y="1408430"/>
                <a:ext cx="115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1643" name="Ink 281642">
                <a:extLst>
                  <a:ext uri="{FF2B5EF4-FFF2-40B4-BE49-F238E27FC236}">
                    <a16:creationId xmlns:a16="http://schemas.microsoft.com/office/drawing/2014/main" id="{CE4C0DFC-E91E-4DBF-8342-71EF015F74CD}"/>
                  </a:ext>
                </a:extLst>
              </p14:cNvPr>
              <p14:cNvContentPartPr/>
              <p14:nvPr/>
            </p14:nvContentPartPr>
            <p14:xfrm>
              <a:off x="1956850" y="2275310"/>
              <a:ext cx="110160" cy="6120"/>
            </p14:xfrm>
          </p:contentPart>
        </mc:Choice>
        <mc:Fallback>
          <p:pic>
            <p:nvPicPr>
              <p:cNvPr id="281643" name="Ink 281642">
                <a:extLst>
                  <a:ext uri="{FF2B5EF4-FFF2-40B4-BE49-F238E27FC236}">
                    <a16:creationId xmlns:a16="http://schemas.microsoft.com/office/drawing/2014/main" id="{CE4C0DFC-E91E-4DBF-8342-71EF015F74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8210" y="2266670"/>
                <a:ext cx="1278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1644" name="Ink 281643">
                <a:extLst>
                  <a:ext uri="{FF2B5EF4-FFF2-40B4-BE49-F238E27FC236}">
                    <a16:creationId xmlns:a16="http://schemas.microsoft.com/office/drawing/2014/main" id="{3CE48A6A-7D76-41C9-A3A9-9AD817442B5D}"/>
                  </a:ext>
                </a:extLst>
              </p14:cNvPr>
              <p14:cNvContentPartPr/>
              <p14:nvPr/>
            </p14:nvContentPartPr>
            <p14:xfrm>
              <a:off x="1959730" y="2226350"/>
              <a:ext cx="96840" cy="3240"/>
            </p14:xfrm>
          </p:contentPart>
        </mc:Choice>
        <mc:Fallback>
          <p:pic>
            <p:nvPicPr>
              <p:cNvPr id="281644" name="Ink 281643">
                <a:extLst>
                  <a:ext uri="{FF2B5EF4-FFF2-40B4-BE49-F238E27FC236}">
                    <a16:creationId xmlns:a16="http://schemas.microsoft.com/office/drawing/2014/main" id="{3CE48A6A-7D76-41C9-A3A9-9AD817442B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0730" y="2217710"/>
                <a:ext cx="114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1648" name="Ink 281647">
                <a:extLst>
                  <a:ext uri="{FF2B5EF4-FFF2-40B4-BE49-F238E27FC236}">
                    <a16:creationId xmlns:a16="http://schemas.microsoft.com/office/drawing/2014/main" id="{86A04454-4724-42D5-85B6-9EDA11CD1596}"/>
                  </a:ext>
                </a:extLst>
              </p14:cNvPr>
              <p14:cNvContentPartPr/>
              <p14:nvPr/>
            </p14:nvContentPartPr>
            <p14:xfrm>
              <a:off x="1844890" y="2314190"/>
              <a:ext cx="211320" cy="79920"/>
            </p14:xfrm>
          </p:contentPart>
        </mc:Choice>
        <mc:Fallback>
          <p:pic>
            <p:nvPicPr>
              <p:cNvPr id="281648" name="Ink 281647">
                <a:extLst>
                  <a:ext uri="{FF2B5EF4-FFF2-40B4-BE49-F238E27FC236}">
                    <a16:creationId xmlns:a16="http://schemas.microsoft.com/office/drawing/2014/main" id="{86A04454-4724-42D5-85B6-9EDA11CD15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36235" y="2305190"/>
                <a:ext cx="22899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1649" name="Ink 281648">
                <a:extLst>
                  <a:ext uri="{FF2B5EF4-FFF2-40B4-BE49-F238E27FC236}">
                    <a16:creationId xmlns:a16="http://schemas.microsoft.com/office/drawing/2014/main" id="{84A70753-256D-4DF8-8EC0-FDFEF0B143A5}"/>
                  </a:ext>
                </a:extLst>
              </p14:cNvPr>
              <p14:cNvContentPartPr/>
              <p14:nvPr/>
            </p14:nvContentPartPr>
            <p14:xfrm>
              <a:off x="1713130" y="2176670"/>
              <a:ext cx="114480" cy="120960"/>
            </p14:xfrm>
          </p:contentPart>
        </mc:Choice>
        <mc:Fallback>
          <p:pic>
            <p:nvPicPr>
              <p:cNvPr id="281649" name="Ink 281648">
                <a:extLst>
                  <a:ext uri="{FF2B5EF4-FFF2-40B4-BE49-F238E27FC236}">
                    <a16:creationId xmlns:a16="http://schemas.microsoft.com/office/drawing/2014/main" id="{84A70753-256D-4DF8-8EC0-FDFEF0B143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04490" y="2168030"/>
                <a:ext cx="1321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1661" name="Ink 281660">
                <a:extLst>
                  <a:ext uri="{FF2B5EF4-FFF2-40B4-BE49-F238E27FC236}">
                    <a16:creationId xmlns:a16="http://schemas.microsoft.com/office/drawing/2014/main" id="{4267F57E-CC7A-4B1C-ABC7-D24FC7CDB603}"/>
                  </a:ext>
                </a:extLst>
              </p14:cNvPr>
              <p14:cNvContentPartPr/>
              <p14:nvPr/>
            </p14:nvContentPartPr>
            <p14:xfrm>
              <a:off x="1367170" y="3745550"/>
              <a:ext cx="247320" cy="255960"/>
            </p14:xfrm>
          </p:contentPart>
        </mc:Choice>
        <mc:Fallback>
          <p:pic>
            <p:nvPicPr>
              <p:cNvPr id="281661" name="Ink 281660">
                <a:extLst>
                  <a:ext uri="{FF2B5EF4-FFF2-40B4-BE49-F238E27FC236}">
                    <a16:creationId xmlns:a16="http://schemas.microsoft.com/office/drawing/2014/main" id="{4267F57E-CC7A-4B1C-ABC7-D24FC7CDB6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58530" y="3736550"/>
                <a:ext cx="2649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1666" name="Ink 281665">
                <a:extLst>
                  <a:ext uri="{FF2B5EF4-FFF2-40B4-BE49-F238E27FC236}">
                    <a16:creationId xmlns:a16="http://schemas.microsoft.com/office/drawing/2014/main" id="{8886B69F-CF1B-4999-97D3-109BBC0BFC26}"/>
                  </a:ext>
                </a:extLst>
              </p14:cNvPr>
              <p14:cNvContentPartPr/>
              <p14:nvPr/>
            </p14:nvContentPartPr>
            <p14:xfrm>
              <a:off x="3282730" y="468110"/>
              <a:ext cx="4982400" cy="2556360"/>
            </p14:xfrm>
          </p:contentPart>
        </mc:Choice>
        <mc:Fallback>
          <p:pic>
            <p:nvPicPr>
              <p:cNvPr id="281666" name="Ink 281665">
                <a:extLst>
                  <a:ext uri="{FF2B5EF4-FFF2-40B4-BE49-F238E27FC236}">
                    <a16:creationId xmlns:a16="http://schemas.microsoft.com/office/drawing/2014/main" id="{8886B69F-CF1B-4999-97D3-109BBC0BFC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4090" y="459469"/>
                <a:ext cx="5000040" cy="2574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1669" name="Ink 281668">
                <a:extLst>
                  <a:ext uri="{FF2B5EF4-FFF2-40B4-BE49-F238E27FC236}">
                    <a16:creationId xmlns:a16="http://schemas.microsoft.com/office/drawing/2014/main" id="{EA043B48-3343-49F5-98E9-C6CA40978878}"/>
                  </a:ext>
                </a:extLst>
              </p14:cNvPr>
              <p14:cNvContentPartPr/>
              <p14:nvPr/>
            </p14:nvContentPartPr>
            <p14:xfrm>
              <a:off x="2589730" y="3994670"/>
              <a:ext cx="414720" cy="13320"/>
            </p14:xfrm>
          </p:contentPart>
        </mc:Choice>
        <mc:Fallback>
          <p:pic>
            <p:nvPicPr>
              <p:cNvPr id="281669" name="Ink 281668">
                <a:extLst>
                  <a:ext uri="{FF2B5EF4-FFF2-40B4-BE49-F238E27FC236}">
                    <a16:creationId xmlns:a16="http://schemas.microsoft.com/office/drawing/2014/main" id="{EA043B48-3343-49F5-98E9-C6CA409788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81090" y="3986030"/>
                <a:ext cx="4323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1675" name="Ink 281674">
                <a:extLst>
                  <a:ext uri="{FF2B5EF4-FFF2-40B4-BE49-F238E27FC236}">
                    <a16:creationId xmlns:a16="http://schemas.microsoft.com/office/drawing/2014/main" id="{ABF67918-5E43-47FF-9453-8E3367A2312C}"/>
                  </a:ext>
                </a:extLst>
              </p14:cNvPr>
              <p14:cNvContentPartPr/>
              <p14:nvPr/>
            </p14:nvContentPartPr>
            <p14:xfrm>
              <a:off x="2722930" y="4083950"/>
              <a:ext cx="80640" cy="111240"/>
            </p14:xfrm>
          </p:contentPart>
        </mc:Choice>
        <mc:Fallback>
          <p:pic>
            <p:nvPicPr>
              <p:cNvPr id="281675" name="Ink 281674">
                <a:extLst>
                  <a:ext uri="{FF2B5EF4-FFF2-40B4-BE49-F238E27FC236}">
                    <a16:creationId xmlns:a16="http://schemas.microsoft.com/office/drawing/2014/main" id="{ABF67918-5E43-47FF-9453-8E3367A231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14290" y="4075310"/>
                <a:ext cx="982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1680" name="Ink 281679">
                <a:extLst>
                  <a:ext uri="{FF2B5EF4-FFF2-40B4-BE49-F238E27FC236}">
                    <a16:creationId xmlns:a16="http://schemas.microsoft.com/office/drawing/2014/main" id="{A78B8F8E-1EF9-4B33-9306-9C97F10AB9E6}"/>
                  </a:ext>
                </a:extLst>
              </p14:cNvPr>
              <p14:cNvContentPartPr/>
              <p14:nvPr/>
            </p14:nvContentPartPr>
            <p14:xfrm>
              <a:off x="1701970" y="3701270"/>
              <a:ext cx="659520" cy="402480"/>
            </p14:xfrm>
          </p:contentPart>
        </mc:Choice>
        <mc:Fallback>
          <p:pic>
            <p:nvPicPr>
              <p:cNvPr id="281680" name="Ink 281679">
                <a:extLst>
                  <a:ext uri="{FF2B5EF4-FFF2-40B4-BE49-F238E27FC236}">
                    <a16:creationId xmlns:a16="http://schemas.microsoft.com/office/drawing/2014/main" id="{A78B8F8E-1EF9-4B33-9306-9C97F10AB9E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93330" y="3692270"/>
                <a:ext cx="677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1682" name="Ink 281681">
                <a:extLst>
                  <a:ext uri="{FF2B5EF4-FFF2-40B4-BE49-F238E27FC236}">
                    <a16:creationId xmlns:a16="http://schemas.microsoft.com/office/drawing/2014/main" id="{E46F8673-7490-4A3A-B292-5934DF835BA5}"/>
                  </a:ext>
                </a:extLst>
              </p14:cNvPr>
              <p14:cNvContentPartPr/>
              <p14:nvPr/>
            </p14:nvContentPartPr>
            <p14:xfrm>
              <a:off x="2910490" y="3818630"/>
              <a:ext cx="87480" cy="123480"/>
            </p14:xfrm>
          </p:contentPart>
        </mc:Choice>
        <mc:Fallback>
          <p:pic>
            <p:nvPicPr>
              <p:cNvPr id="281682" name="Ink 281681">
                <a:extLst>
                  <a:ext uri="{FF2B5EF4-FFF2-40B4-BE49-F238E27FC236}">
                    <a16:creationId xmlns:a16="http://schemas.microsoft.com/office/drawing/2014/main" id="{E46F8673-7490-4A3A-B292-5934DF835B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01527" y="3809990"/>
                <a:ext cx="105048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1683" name="Ink 281682">
                <a:extLst>
                  <a:ext uri="{FF2B5EF4-FFF2-40B4-BE49-F238E27FC236}">
                    <a16:creationId xmlns:a16="http://schemas.microsoft.com/office/drawing/2014/main" id="{52EAACC7-593D-40CD-8EE4-E930E3BF4D2E}"/>
                  </a:ext>
                </a:extLst>
              </p14:cNvPr>
              <p14:cNvContentPartPr/>
              <p14:nvPr/>
            </p14:nvContentPartPr>
            <p14:xfrm>
              <a:off x="2578570" y="3846710"/>
              <a:ext cx="250920" cy="74520"/>
            </p14:xfrm>
          </p:contentPart>
        </mc:Choice>
        <mc:Fallback>
          <p:pic>
            <p:nvPicPr>
              <p:cNvPr id="281683" name="Ink 281682">
                <a:extLst>
                  <a:ext uri="{FF2B5EF4-FFF2-40B4-BE49-F238E27FC236}">
                    <a16:creationId xmlns:a16="http://schemas.microsoft.com/office/drawing/2014/main" id="{52EAACC7-593D-40CD-8EE4-E930E3BF4D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69930" y="3838070"/>
                <a:ext cx="268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1705" name="Ink 281704">
                <a:extLst>
                  <a:ext uri="{FF2B5EF4-FFF2-40B4-BE49-F238E27FC236}">
                    <a16:creationId xmlns:a16="http://schemas.microsoft.com/office/drawing/2014/main" id="{55E246A8-63CC-4CCC-9154-361D8ABBE577}"/>
                  </a:ext>
                </a:extLst>
              </p14:cNvPr>
              <p14:cNvContentPartPr/>
              <p14:nvPr/>
            </p14:nvContentPartPr>
            <p14:xfrm>
              <a:off x="3218650" y="3545030"/>
              <a:ext cx="1977480" cy="974880"/>
            </p14:xfrm>
          </p:contentPart>
        </mc:Choice>
        <mc:Fallback>
          <p:pic>
            <p:nvPicPr>
              <p:cNvPr id="281705" name="Ink 281704">
                <a:extLst>
                  <a:ext uri="{FF2B5EF4-FFF2-40B4-BE49-F238E27FC236}">
                    <a16:creationId xmlns:a16="http://schemas.microsoft.com/office/drawing/2014/main" id="{55E246A8-63CC-4CCC-9154-361D8ABBE5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10008" y="3536030"/>
                <a:ext cx="1995123" cy="9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205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Last year's customer satisfaction scores for a product followed a normal distribution with an average score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a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What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percentile of our customer satisfaction scores?</a:t>
                </a:r>
              </a:p>
              <a:p>
                <a:pPr>
                  <a:lnSpc>
                    <a:spcPct val="150000"/>
                  </a:lnSpc>
                </a:pPr>
                <a:endParaRPr lang="en-US" sz="1400" dirty="0"/>
              </a:p>
              <a:p>
                <a:pPr>
                  <a:lnSpc>
                    <a:spcPct val="150000"/>
                  </a:lnSpc>
                </a:pPr>
                <a:endParaRPr lang="en-US" sz="1400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94BA8F8-DCE1-4339-8821-BF31CCC130ED}"/>
                  </a:ext>
                </a:extLst>
              </p14:cNvPr>
              <p14:cNvContentPartPr/>
              <p14:nvPr/>
            </p14:nvContentPartPr>
            <p14:xfrm>
              <a:off x="1321810" y="2177390"/>
              <a:ext cx="1270800" cy="1077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94BA8F8-DCE1-4339-8821-BF31CCC13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170" y="2168390"/>
                <a:ext cx="1288440" cy="10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9840093-5076-4212-82CE-E8CE93739B1B}"/>
                  </a:ext>
                </a:extLst>
              </p14:cNvPr>
              <p14:cNvContentPartPr/>
              <p14:nvPr/>
            </p14:nvContentPartPr>
            <p14:xfrm>
              <a:off x="1010770" y="441470"/>
              <a:ext cx="7187760" cy="35866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9840093-5076-4212-82CE-E8CE93739B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1770" y="432470"/>
                <a:ext cx="7205400" cy="36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373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1254881" y="1828777"/>
            <a:ext cx="6491405" cy="1884241"/>
            <a:chOff x="-2448533" y="2854071"/>
            <a:chExt cx="8949917" cy="2409099"/>
          </a:xfrm>
        </p:grpSpPr>
        <p:sp>
          <p:nvSpPr>
            <p:cNvPr id="44" name="Freeform 43"/>
            <p:cNvSpPr/>
            <p:nvPr/>
          </p:nvSpPr>
          <p:spPr bwMode="auto">
            <a:xfrm>
              <a:off x="2837180" y="2867660"/>
              <a:ext cx="2197100" cy="1651000"/>
            </a:xfrm>
            <a:custGeom>
              <a:avLst/>
              <a:gdLst>
                <a:gd name="connsiteX0" fmla="*/ 2197100 w 2197100"/>
                <a:gd name="connsiteY0" fmla="*/ 1638300 h 1651000"/>
                <a:gd name="connsiteX1" fmla="*/ 2179320 w 2197100"/>
                <a:gd name="connsiteY1" fmla="*/ 642620 h 1651000"/>
                <a:gd name="connsiteX2" fmla="*/ 1996440 w 2197100"/>
                <a:gd name="connsiteY2" fmla="*/ 312420 h 1651000"/>
                <a:gd name="connsiteX3" fmla="*/ 1836420 w 2197100"/>
                <a:gd name="connsiteY3" fmla="*/ 88900 h 1651000"/>
                <a:gd name="connsiteX4" fmla="*/ 1732280 w 2197100"/>
                <a:gd name="connsiteY4" fmla="*/ 5080 h 1651000"/>
                <a:gd name="connsiteX5" fmla="*/ 1577340 w 2197100"/>
                <a:gd name="connsiteY5" fmla="*/ 0 h 1651000"/>
                <a:gd name="connsiteX6" fmla="*/ 1407160 w 2197100"/>
                <a:gd name="connsiteY6" fmla="*/ 134620 h 1651000"/>
                <a:gd name="connsiteX7" fmla="*/ 1198880 w 2197100"/>
                <a:gd name="connsiteY7" fmla="*/ 462280 h 1651000"/>
                <a:gd name="connsiteX8" fmla="*/ 972820 w 2197100"/>
                <a:gd name="connsiteY8" fmla="*/ 873760 h 1651000"/>
                <a:gd name="connsiteX9" fmla="*/ 817880 w 2197100"/>
                <a:gd name="connsiteY9" fmla="*/ 1117600 h 1651000"/>
                <a:gd name="connsiteX10" fmla="*/ 645160 w 2197100"/>
                <a:gd name="connsiteY10" fmla="*/ 1315720 h 1651000"/>
                <a:gd name="connsiteX11" fmla="*/ 492760 w 2197100"/>
                <a:gd name="connsiteY11" fmla="*/ 1435100 h 1651000"/>
                <a:gd name="connsiteX12" fmla="*/ 284480 w 2197100"/>
                <a:gd name="connsiteY12" fmla="*/ 1513840 h 1651000"/>
                <a:gd name="connsiteX13" fmla="*/ 88900 w 2197100"/>
                <a:gd name="connsiteY13" fmla="*/ 1557020 h 1651000"/>
                <a:gd name="connsiteX14" fmla="*/ 0 w 2197100"/>
                <a:gd name="connsiteY14" fmla="*/ 1557020 h 1651000"/>
                <a:gd name="connsiteX15" fmla="*/ 2540 w 2197100"/>
                <a:gd name="connsiteY15" fmla="*/ 1651000 h 1651000"/>
                <a:gd name="connsiteX16" fmla="*/ 2197100 w 2197100"/>
                <a:gd name="connsiteY16" fmla="*/ 1638300 h 165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97100" h="1651000">
                  <a:moveTo>
                    <a:pt x="2197100" y="1638300"/>
                  </a:moveTo>
                  <a:lnTo>
                    <a:pt x="2179320" y="642620"/>
                  </a:lnTo>
                  <a:lnTo>
                    <a:pt x="1996440" y="312420"/>
                  </a:lnTo>
                  <a:lnTo>
                    <a:pt x="1836420" y="88900"/>
                  </a:lnTo>
                  <a:lnTo>
                    <a:pt x="1732280" y="5080"/>
                  </a:lnTo>
                  <a:lnTo>
                    <a:pt x="1577340" y="0"/>
                  </a:lnTo>
                  <a:lnTo>
                    <a:pt x="1407160" y="134620"/>
                  </a:lnTo>
                  <a:lnTo>
                    <a:pt x="1198880" y="462280"/>
                  </a:lnTo>
                  <a:lnTo>
                    <a:pt x="972820" y="873760"/>
                  </a:lnTo>
                  <a:lnTo>
                    <a:pt x="817880" y="1117600"/>
                  </a:lnTo>
                  <a:lnTo>
                    <a:pt x="645160" y="1315720"/>
                  </a:lnTo>
                  <a:lnTo>
                    <a:pt x="492760" y="1435100"/>
                  </a:lnTo>
                  <a:lnTo>
                    <a:pt x="284480" y="1513840"/>
                  </a:lnTo>
                  <a:lnTo>
                    <a:pt x="88900" y="1557020"/>
                  </a:lnTo>
                  <a:lnTo>
                    <a:pt x="0" y="1557020"/>
                  </a:lnTo>
                  <a:cubicBezTo>
                    <a:pt x="847" y="1588347"/>
                    <a:pt x="1693" y="1619673"/>
                    <a:pt x="2540" y="1651000"/>
                  </a:cubicBezTo>
                  <a:lnTo>
                    <a:pt x="2197100" y="16383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557213" indent="-214313" defTabSz="6858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Tx/>
                <a:buChar char="•"/>
              </a:pPr>
              <a:endParaRPr lang="en-US" sz="1500">
                <a:latin typeface="Times New Roman" pitchFamily="18" charset="0"/>
              </a:endParaRPr>
            </a:p>
          </p:txBody>
        </p:sp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4466209" y="2854071"/>
              <a:ext cx="6350" cy="16446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1036"/>
                </a:cxn>
              </a:cxnLst>
              <a:rect l="0" t="0" r="r" b="b"/>
              <a:pathLst>
                <a:path w="4" h="1036">
                  <a:moveTo>
                    <a:pt x="0" y="0"/>
                  </a:moveTo>
                  <a:lnTo>
                    <a:pt x="4" y="1036"/>
                  </a:lnTo>
                </a:path>
              </a:pathLst>
            </a:custGeom>
            <a:noFill/>
            <a:ln w="19050" cmpd="sng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4480497" y="2854071"/>
              <a:ext cx="1635125" cy="157321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2843784" y="2854071"/>
              <a:ext cx="1638300" cy="157321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2826322" y="4509834"/>
              <a:ext cx="3289300" cy="7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2" y="0"/>
                </a:cxn>
                <a:cxn ang="0">
                  <a:pos x="2072" y="0"/>
                </a:cxn>
              </a:cxnLst>
              <a:rect l="0" t="0" r="r" b="b"/>
              <a:pathLst>
                <a:path w="2072" h="5">
                  <a:moveTo>
                    <a:pt x="0" y="5"/>
                  </a:moveTo>
                  <a:lnTo>
                    <a:pt x="12" y="0"/>
                  </a:lnTo>
                  <a:lnTo>
                    <a:pt x="2072" y="0"/>
                  </a:lnTo>
                </a:path>
              </a:pathLst>
            </a:cu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defTabSz="685800">
                <a:spcBef>
                  <a:spcPct val="50000"/>
                </a:spcBef>
                <a:defRPr/>
              </a:pPr>
              <a:endParaRPr lang="en-US" ker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Line 11"/>
            <p:cNvSpPr>
              <a:spLocks noChangeShapeType="1"/>
            </p:cNvSpPr>
            <p:nvPr/>
          </p:nvSpPr>
          <p:spPr bwMode="auto">
            <a:xfrm>
              <a:off x="2829497" y="2890584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>
              <a:off x="2829497" y="3041396"/>
              <a:ext cx="1587" cy="0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1" name="Rectangle 14"/>
            <p:cNvSpPr>
              <a:spLocks noChangeArrowheads="1"/>
            </p:cNvSpPr>
            <p:nvPr/>
          </p:nvSpPr>
          <p:spPr bwMode="auto">
            <a:xfrm>
              <a:off x="6120384" y="4911471"/>
              <a:ext cx="38100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4493197" y="4801934"/>
              <a:ext cx="184150" cy="920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spcBef>
                  <a:spcPct val="50000"/>
                </a:spcBef>
                <a:buClrTx/>
                <a:buFontTx/>
                <a:buNone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0" name="Rectangle 16"/>
            <p:cNvSpPr>
              <a:spLocks noChangeArrowheads="1"/>
            </p:cNvSpPr>
            <p:nvPr/>
          </p:nvSpPr>
          <p:spPr bwMode="auto">
            <a:xfrm>
              <a:off x="4902709" y="4888611"/>
              <a:ext cx="30831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z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71" name="Rectangle 17"/>
            <p:cNvSpPr>
              <a:spLocks noChangeArrowheads="1"/>
            </p:cNvSpPr>
            <p:nvPr/>
          </p:nvSpPr>
          <p:spPr bwMode="auto">
            <a:xfrm>
              <a:off x="4215384" y="4911471"/>
              <a:ext cx="454177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3333CC"/>
                  </a:solidFill>
                  <a:latin typeface="Arial" pitchFamily="34" charset="0"/>
                </a:rPr>
                <a:t>  0</a:t>
              </a:r>
              <a:endParaRPr lang="en-US" b="1" dirty="0">
                <a:solidFill>
                  <a:srgbClr val="3333CC"/>
                </a:solidFill>
                <a:latin typeface="Arial" pitchFamily="34" charset="0"/>
              </a:endParaRPr>
            </a:p>
          </p:txBody>
        </p:sp>
        <p:sp>
          <p:nvSpPr>
            <p:cNvPr id="75" name="Rectangle 18"/>
            <p:cNvSpPr>
              <a:spLocks noChangeArrowheads="1"/>
            </p:cNvSpPr>
            <p:nvPr/>
          </p:nvSpPr>
          <p:spPr bwMode="auto">
            <a:xfrm>
              <a:off x="6120384" y="4530471"/>
              <a:ext cx="38100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>
                  <a:solidFill>
                    <a:srgbClr val="000000"/>
                  </a:solidFill>
                  <a:latin typeface="Arial" pitchFamily="34" charset="0"/>
                </a:rPr>
                <a:t>X</a:t>
              </a:r>
            </a:p>
          </p:txBody>
        </p:sp>
        <p:sp>
          <p:nvSpPr>
            <p:cNvPr id="76" name="Rectangle 19"/>
            <p:cNvSpPr>
              <a:spLocks noChangeArrowheads="1"/>
            </p:cNvSpPr>
            <p:nvPr/>
          </p:nvSpPr>
          <p:spPr bwMode="auto">
            <a:xfrm>
              <a:off x="4875276" y="4538091"/>
              <a:ext cx="739282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x = ?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7" name="Rectangle 20"/>
            <p:cNvSpPr>
              <a:spLocks noChangeArrowheads="1"/>
            </p:cNvSpPr>
            <p:nvPr/>
          </p:nvSpPr>
          <p:spPr bwMode="auto">
            <a:xfrm>
              <a:off x="4268724" y="4530471"/>
              <a:ext cx="520480" cy="3516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67865" tIns="33338" rIns="67865" bIns="33338">
              <a:spAutoFit/>
            </a:bodyPr>
            <a:lstStyle/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350" b="1" dirty="0">
                  <a:solidFill>
                    <a:srgbClr val="000000"/>
                  </a:solidFill>
                  <a:latin typeface="Arial" pitchFamily="34" charset="0"/>
                </a:rPr>
                <a:t> 72</a:t>
              </a:r>
              <a:endParaRPr lang="en-US" b="1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5492" name="Object 4"/>
                <p:cNvSpPr txBox="1"/>
                <p:nvPr/>
              </p:nvSpPr>
              <p:spPr bwMode="auto">
                <a:xfrm>
                  <a:off x="-2448533" y="3757403"/>
                  <a:ext cx="4103887" cy="804012"/>
                </a:xfrm>
                <a:prstGeom prst="rect">
                  <a:avLst/>
                </a:prstGeom>
                <a:solidFill>
                  <a:srgbClr val="E5F5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no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𝑞𝑛𝑜𝑟𝑚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(0.9) =1.28</m:t>
                        </m:r>
                      </m:oMath>
                      <m:oMath xmlns:m="http://schemas.openxmlformats.org/officeDocument/2006/math"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=72+1.28×12=87.36</m:t>
                        </m:r>
                      </m:oMath>
                    </m:oMathPara>
                  </a14:m>
                  <a:endParaRPr lang="en-US" sz="1200" i="1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1855492" name="Object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448533" y="3757403"/>
                  <a:ext cx="4103887" cy="80401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8B0588-A67A-4BA8-B4C8-6EE74790A6AC}"/>
                  </a:ext>
                </a:extLst>
              </p14:cNvPr>
              <p14:cNvContentPartPr/>
              <p14:nvPr/>
            </p14:nvContentPartPr>
            <p14:xfrm>
              <a:off x="5793730" y="3829070"/>
              <a:ext cx="70200" cy="120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8B0588-A67A-4BA8-B4C8-6EE74790A6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5090" y="3820070"/>
                <a:ext cx="878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3516C19-FE38-49D6-9A53-B40F1FFA220D}"/>
                  </a:ext>
                </a:extLst>
              </p14:cNvPr>
              <p14:cNvContentPartPr/>
              <p14:nvPr/>
            </p14:nvContentPartPr>
            <p14:xfrm>
              <a:off x="5794810" y="4008350"/>
              <a:ext cx="13680" cy="15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3516C19-FE38-49D6-9A53-B40F1FFA22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6170" y="3999710"/>
                <a:ext cx="31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1BA3D9-9961-4443-813D-AC9ABF679B66}"/>
                  </a:ext>
                </a:extLst>
              </p14:cNvPr>
              <p14:cNvContentPartPr/>
              <p14:nvPr/>
            </p14:nvContentPartPr>
            <p14:xfrm>
              <a:off x="5652610" y="3817910"/>
              <a:ext cx="70560" cy="81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1BA3D9-9961-4443-813D-AC9ABF679B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43970" y="3808950"/>
                <a:ext cx="88200" cy="98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B94103-3716-4ECB-B341-559FF9375E66}"/>
                  </a:ext>
                </a:extLst>
              </p14:cNvPr>
              <p14:cNvContentPartPr/>
              <p14:nvPr/>
            </p14:nvContentPartPr>
            <p14:xfrm>
              <a:off x="5482330" y="3735470"/>
              <a:ext cx="100080" cy="120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B94103-3716-4ECB-B341-559FF9375E6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73690" y="3726830"/>
                <a:ext cx="117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EDAEED-5681-4CAD-8465-1F1A045AD7E7}"/>
                  </a:ext>
                </a:extLst>
              </p14:cNvPr>
              <p14:cNvContentPartPr/>
              <p14:nvPr/>
            </p14:nvContentPartPr>
            <p14:xfrm>
              <a:off x="4707970" y="2355950"/>
              <a:ext cx="986040" cy="1233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EDAEED-5681-4CAD-8465-1F1A045AD7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9330" y="2346950"/>
                <a:ext cx="1003680" cy="12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87BC439-7AE2-43D6-9540-FDD5ADFE1024}"/>
                  </a:ext>
                </a:extLst>
              </p14:cNvPr>
              <p14:cNvContentPartPr/>
              <p14:nvPr/>
            </p14:nvContentPartPr>
            <p14:xfrm>
              <a:off x="4352290" y="2301230"/>
              <a:ext cx="293040" cy="144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87BC439-7AE2-43D6-9540-FDD5ADFE102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43290" y="2292230"/>
                <a:ext cx="3106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2A2B590-0438-4F0D-B10C-25C3761C5730}"/>
                  </a:ext>
                </a:extLst>
              </p14:cNvPr>
              <p14:cNvContentPartPr/>
              <p14:nvPr/>
            </p14:nvContentPartPr>
            <p14:xfrm>
              <a:off x="2353210" y="2552870"/>
              <a:ext cx="250200" cy="261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2A2B590-0438-4F0D-B10C-25C3761C573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4210" y="2543870"/>
                <a:ext cx="2678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A9F3D5-3B47-40D9-AAA5-4CBBF4147C15}"/>
                  </a:ext>
                </a:extLst>
              </p14:cNvPr>
              <p14:cNvContentPartPr/>
              <p14:nvPr/>
            </p14:nvContentPartPr>
            <p14:xfrm>
              <a:off x="5632450" y="4254230"/>
              <a:ext cx="421560" cy="201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A9F3D5-3B47-40D9-AAA5-4CBBF4147C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23810" y="4245230"/>
                <a:ext cx="4392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A6CAD9D-189D-4604-B99B-015E45F4BEB3}"/>
                  </a:ext>
                </a:extLst>
              </p14:cNvPr>
              <p14:cNvContentPartPr/>
              <p14:nvPr/>
            </p14:nvContentPartPr>
            <p14:xfrm>
              <a:off x="5311690" y="4168910"/>
              <a:ext cx="266760" cy="154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A6CAD9D-189D-4604-B99B-015E45F4BEB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03038" y="4159910"/>
                <a:ext cx="284424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7EE3056-735A-42E6-B007-567D7B0E32E3}"/>
                  </a:ext>
                </a:extLst>
              </p14:cNvPr>
              <p14:cNvContentPartPr/>
              <p14:nvPr/>
            </p14:nvContentPartPr>
            <p14:xfrm>
              <a:off x="1720330" y="3753110"/>
              <a:ext cx="105120" cy="54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7EE3056-735A-42E6-B007-567D7B0E32E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11330" y="3744110"/>
                <a:ext cx="1227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A9841B4-5CAA-433F-8D39-C3FAD9F04F51}"/>
                  </a:ext>
                </a:extLst>
              </p14:cNvPr>
              <p14:cNvContentPartPr/>
              <p14:nvPr/>
            </p14:nvContentPartPr>
            <p14:xfrm>
              <a:off x="1465450" y="3681470"/>
              <a:ext cx="185760" cy="104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A9841B4-5CAA-433F-8D39-C3FAD9F04F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56450" y="3672830"/>
                <a:ext cx="2034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129D9F5-5102-4509-AB72-2D1AA2DD9B08}"/>
                  </a:ext>
                </a:extLst>
              </p14:cNvPr>
              <p14:cNvContentPartPr/>
              <p14:nvPr/>
            </p14:nvContentPartPr>
            <p14:xfrm>
              <a:off x="5897410" y="4492190"/>
              <a:ext cx="69480" cy="75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129D9F5-5102-4509-AB72-2D1AA2DD9B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88770" y="4483550"/>
                <a:ext cx="87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87BF8D6-3336-4716-809D-A031CACBF8D5}"/>
                  </a:ext>
                </a:extLst>
              </p14:cNvPr>
              <p14:cNvContentPartPr/>
              <p14:nvPr/>
            </p14:nvContentPartPr>
            <p14:xfrm>
              <a:off x="2478850" y="3793790"/>
              <a:ext cx="102240" cy="13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87BF8D6-3336-4716-809D-A031CACBF8D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70210" y="3785150"/>
                <a:ext cx="119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E8C6741-2850-43D0-B7E7-4201422E8ACE}"/>
                  </a:ext>
                </a:extLst>
              </p14:cNvPr>
              <p14:cNvContentPartPr/>
              <p14:nvPr/>
            </p14:nvContentPartPr>
            <p14:xfrm>
              <a:off x="2724730" y="3732230"/>
              <a:ext cx="99000" cy="93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E8C6741-2850-43D0-B7E7-4201422E8A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16090" y="3723230"/>
                <a:ext cx="116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98F90A-D647-44F3-9F80-9A99199A766A}"/>
                  </a:ext>
                </a:extLst>
              </p14:cNvPr>
              <p14:cNvContentPartPr/>
              <p14:nvPr/>
            </p14:nvContentPartPr>
            <p14:xfrm>
              <a:off x="3054850" y="3745190"/>
              <a:ext cx="92880" cy="137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98F90A-D647-44F3-9F80-9A99199A766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046210" y="3736550"/>
                <a:ext cx="1105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49676FC-0F0B-4B2D-ADCC-B52034ED1964}"/>
                  </a:ext>
                </a:extLst>
              </p14:cNvPr>
              <p14:cNvContentPartPr/>
              <p14:nvPr/>
            </p14:nvContentPartPr>
            <p14:xfrm>
              <a:off x="2880970" y="3718550"/>
              <a:ext cx="104040" cy="1274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49676FC-0F0B-4B2D-ADCC-B52034ED196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871970" y="3709910"/>
                <a:ext cx="121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8FC933C-869C-4278-AFBE-89DC7BC5DCAD}"/>
                  </a:ext>
                </a:extLst>
              </p14:cNvPr>
              <p14:cNvContentPartPr/>
              <p14:nvPr/>
            </p14:nvContentPartPr>
            <p14:xfrm>
              <a:off x="2025970" y="3659510"/>
              <a:ext cx="340560" cy="1702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8FC933C-869C-4278-AFBE-89DC7BC5DCA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016970" y="3650852"/>
                <a:ext cx="358200" cy="187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E26E032-1D51-4BB7-B70C-764435EA036D}"/>
                  </a:ext>
                </a:extLst>
              </p14:cNvPr>
              <p14:cNvContentPartPr/>
              <p14:nvPr/>
            </p14:nvContentPartPr>
            <p14:xfrm>
              <a:off x="3729850" y="3948230"/>
              <a:ext cx="109080" cy="22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E26E032-1D51-4BB7-B70C-764435EA036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20850" y="3939230"/>
                <a:ext cx="126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33CFBBF-9DDC-4202-A7AC-9266491B74A8}"/>
                  </a:ext>
                </a:extLst>
              </p14:cNvPr>
              <p14:cNvContentPartPr/>
              <p14:nvPr/>
            </p14:nvContentPartPr>
            <p14:xfrm>
              <a:off x="3734170" y="3903950"/>
              <a:ext cx="75960" cy="140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33CFBBF-9DDC-4202-A7AC-9266491B74A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25530" y="3894950"/>
                <a:ext cx="93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62ABC09-4687-4720-AFE0-926A07D1F291}"/>
                  </a:ext>
                </a:extLst>
              </p14:cNvPr>
              <p14:cNvContentPartPr/>
              <p14:nvPr/>
            </p14:nvContentPartPr>
            <p14:xfrm>
              <a:off x="3952330" y="3974150"/>
              <a:ext cx="122400" cy="18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62ABC09-4687-4720-AFE0-926A07D1F29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943330" y="3965150"/>
                <a:ext cx="140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E0AEEC1-37BC-4671-A0DA-A21FED9D5127}"/>
                  </a:ext>
                </a:extLst>
              </p14:cNvPr>
              <p14:cNvContentPartPr/>
              <p14:nvPr/>
            </p14:nvContentPartPr>
            <p14:xfrm>
              <a:off x="3410530" y="3786950"/>
              <a:ext cx="183960" cy="1904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E0AEEC1-37BC-4671-A0DA-A21FED9D512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01890" y="3777950"/>
                <a:ext cx="2016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1EF172C-92AC-4724-AF80-6F4D0C9E9E99}"/>
                  </a:ext>
                </a:extLst>
              </p14:cNvPr>
              <p14:cNvContentPartPr/>
              <p14:nvPr/>
            </p14:nvContentPartPr>
            <p14:xfrm>
              <a:off x="3229810" y="3724310"/>
              <a:ext cx="104760" cy="201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1EF172C-92AC-4724-AF80-6F4D0C9E9E9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20810" y="3715310"/>
                <a:ext cx="1224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00B65B6-27C6-4EDD-BE40-6F3599D33AB1}"/>
                  </a:ext>
                </a:extLst>
              </p14:cNvPr>
              <p14:cNvContentPartPr/>
              <p14:nvPr/>
            </p14:nvContentPartPr>
            <p14:xfrm>
              <a:off x="4246810" y="4029590"/>
              <a:ext cx="3240" cy="1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00B65B6-27C6-4EDD-BE40-6F3599D33AB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237810" y="4020590"/>
                <a:ext cx="20880" cy="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6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6650" y="2903167"/>
            <a:ext cx="4887827" cy="81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B88BA77-4A0F-3BC7-86C7-9066161E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by Using Table</a:t>
            </a:r>
          </a:p>
        </p:txBody>
      </p:sp>
      <p:pic>
        <p:nvPicPr>
          <p:cNvPr id="1875970" name="Picture 2"/>
          <p:cNvPicPr>
            <a:picLocks noChangeAspect="1" noChangeArrowheads="1"/>
          </p:cNvPicPr>
          <p:nvPr/>
        </p:nvPicPr>
        <p:blipFill>
          <a:blip r:embed="rId3" cstate="print"/>
          <a:srcRect l="2761" r="3203"/>
          <a:stretch>
            <a:fillRect/>
          </a:stretch>
        </p:blipFill>
        <p:spPr bwMode="auto">
          <a:xfrm>
            <a:off x="1248506" y="1400945"/>
            <a:ext cx="6467621" cy="1502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 bwMode="auto">
          <a:xfrm>
            <a:off x="2827026" y="3174575"/>
            <a:ext cx="238125" cy="238125"/>
          </a:xfrm>
          <a:prstGeom prst="ellipse">
            <a:avLst/>
          </a:prstGeom>
          <a:noFill/>
          <a:ln>
            <a:solidFill>
              <a:srgbClr val="CC33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>
              <a:buClr>
                <a:srgbClr val="3333CC"/>
              </a:buClr>
              <a:buFont typeface="Wingdings" pitchFamily="2" charset="2"/>
              <a:buChar char="§"/>
            </a:pP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872532" y="1739693"/>
            <a:ext cx="238125" cy="238125"/>
          </a:xfrm>
          <a:prstGeom prst="ellipse">
            <a:avLst/>
          </a:prstGeom>
          <a:noFill/>
          <a:ln>
            <a:solidFill>
              <a:srgbClr val="CC33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>
              <a:buClr>
                <a:srgbClr val="3333CC"/>
              </a:buClr>
              <a:buFont typeface="Wingdings" pitchFamily="2" charset="2"/>
              <a:buChar char="§"/>
            </a:pPr>
            <a:endParaRPr lang="en-US" sz="21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7983" y="3526568"/>
            <a:ext cx="12953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CC"/>
              </a:buClr>
              <a:buFont typeface="Wingdings" pitchFamily="2" charset="2"/>
              <a:buNone/>
            </a:pPr>
            <a:r>
              <a:rPr lang="en-US" sz="1100" dirty="0">
                <a:latin typeface="Helvetica Light"/>
              </a:rPr>
              <a:t>First decimal: </a:t>
            </a:r>
            <a:r>
              <a:rPr lang="en-US" sz="1100" dirty="0">
                <a:solidFill>
                  <a:srgbClr val="0000FF"/>
                </a:solidFill>
                <a:latin typeface="Helvetica Light"/>
              </a:rPr>
              <a:t>1.20</a:t>
            </a:r>
          </a:p>
        </p:txBody>
      </p:sp>
      <p:sp>
        <p:nvSpPr>
          <p:cNvPr id="7" name="Rectangle 6"/>
          <p:cNvSpPr/>
          <p:nvPr/>
        </p:nvSpPr>
        <p:spPr>
          <a:xfrm>
            <a:off x="5907434" y="1118381"/>
            <a:ext cx="16187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CC"/>
              </a:buClr>
              <a:buFont typeface="Wingdings" pitchFamily="2" charset="2"/>
              <a:buNone/>
            </a:pPr>
            <a:r>
              <a:rPr lang="en-US" sz="1100" dirty="0">
                <a:latin typeface="Helvetica Light"/>
              </a:rPr>
              <a:t>Second decimal: </a:t>
            </a:r>
            <a:r>
              <a:rPr lang="en-US" sz="1100" dirty="0">
                <a:solidFill>
                  <a:srgbClr val="0000FF"/>
                </a:solidFill>
                <a:latin typeface="Helvetica Light"/>
              </a:rPr>
              <a:t>0.08</a:t>
            </a: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 bwMode="auto">
          <a:xfrm>
            <a:off x="6692703" y="1371599"/>
            <a:ext cx="214702" cy="402967"/>
          </a:xfrm>
          <a:prstGeom prst="straightConnector1">
            <a:avLst/>
          </a:prstGeom>
          <a:noFill/>
          <a:ln>
            <a:solidFill>
              <a:srgbClr val="CC3300"/>
            </a:solidFill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Oval 8"/>
          <p:cNvSpPr/>
          <p:nvPr/>
        </p:nvSpPr>
        <p:spPr bwMode="auto">
          <a:xfrm>
            <a:off x="6775860" y="3151421"/>
            <a:ext cx="447675" cy="238125"/>
          </a:xfrm>
          <a:prstGeom prst="ellipse">
            <a:avLst/>
          </a:prstGeom>
          <a:noFill/>
          <a:ln w="19050">
            <a:solidFill>
              <a:srgbClr val="CC33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257175" indent="-257175">
              <a:buClr>
                <a:srgbClr val="3333CC"/>
              </a:buClr>
              <a:buFont typeface="Wingdings" pitchFamily="2" charset="2"/>
              <a:buChar char="§"/>
            </a:pPr>
            <a:endParaRPr lang="en-US" sz="2100">
              <a:solidFill>
                <a:srgbClr val="000000"/>
              </a:solidFill>
            </a:endParaRPr>
          </a:p>
        </p:txBody>
      </p:sp>
      <p:cxnSp>
        <p:nvCxnSpPr>
          <p:cNvPr id="10" name="Straight Arrow Connector 9"/>
          <p:cNvCxnSpPr>
            <a:stCxn id="6" idx="0"/>
            <a:endCxn id="1884162" idx="1"/>
          </p:cNvCxnSpPr>
          <p:nvPr/>
        </p:nvCxnSpPr>
        <p:spPr bwMode="auto">
          <a:xfrm flipV="1">
            <a:off x="1995683" y="3312896"/>
            <a:ext cx="800967" cy="213672"/>
          </a:xfrm>
          <a:prstGeom prst="straightConnector1">
            <a:avLst/>
          </a:prstGeom>
          <a:noFill/>
          <a:ln>
            <a:solidFill>
              <a:srgbClr val="CC3300"/>
            </a:solidFill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1476375" y="286941"/>
            <a:ext cx="6200775" cy="809625"/>
          </a:xfrm>
          <a:prstGeom prst="rect">
            <a:avLst/>
          </a:prstGeom>
        </p:spPr>
        <p:txBody>
          <a:bodyPr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 can also use table to find z</a:t>
            </a:r>
          </a:p>
        </p:txBody>
      </p:sp>
      <p:pic>
        <p:nvPicPr>
          <p:cNvPr id="1876994" name="Picture 2"/>
          <p:cNvPicPr>
            <a:picLocks noChangeAspect="1" noChangeArrowheads="1"/>
          </p:cNvPicPr>
          <p:nvPr/>
        </p:nvPicPr>
        <p:blipFill>
          <a:blip r:embed="rId4" cstate="print"/>
          <a:srcRect r="5865"/>
          <a:stretch>
            <a:fillRect/>
          </a:stretch>
        </p:blipFill>
        <p:spPr bwMode="auto">
          <a:xfrm>
            <a:off x="2675032" y="3746716"/>
            <a:ext cx="5072748" cy="124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61B78C6E-8817-299C-927A-3C7678FCCD76}"/>
              </a:ext>
            </a:extLst>
          </p:cNvPr>
          <p:cNvSpPr/>
          <p:nvPr/>
        </p:nvSpPr>
        <p:spPr>
          <a:xfrm>
            <a:off x="6890937" y="2016823"/>
            <a:ext cx="165264" cy="1061582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ED24B285-FD67-20D2-A77B-71443FFC0340}"/>
              </a:ext>
            </a:extLst>
          </p:cNvPr>
          <p:cNvSpPr/>
          <p:nvPr/>
        </p:nvSpPr>
        <p:spPr>
          <a:xfrm rot="16200000">
            <a:off x="4828038" y="1524878"/>
            <a:ext cx="190834" cy="3538499"/>
          </a:xfrm>
          <a:prstGeom prst="upArrow">
            <a:avLst/>
          </a:prstGeom>
          <a:solidFill>
            <a:srgbClr val="0000FF">
              <a:alpha val="40000"/>
            </a:srgb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6DE3F8-F31E-4057-AE06-29B746783A00}"/>
                  </a:ext>
                </a:extLst>
              </p14:cNvPr>
              <p14:cNvContentPartPr/>
              <p14:nvPr/>
            </p14:nvContentPartPr>
            <p14:xfrm>
              <a:off x="7523890" y="433451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6DE3F8-F31E-4057-AE06-29B746783A0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4890" y="43255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35969B-CE6A-45F0-BEF5-123D10D1D9D6}"/>
                  </a:ext>
                </a:extLst>
              </p14:cNvPr>
              <p14:cNvContentPartPr/>
              <p14:nvPr/>
            </p14:nvContentPartPr>
            <p14:xfrm>
              <a:off x="7595530" y="4277630"/>
              <a:ext cx="88560" cy="40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35969B-CE6A-45F0-BEF5-123D10D1D9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6530" y="4268630"/>
                <a:ext cx="1062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3A64F5-6517-4086-AF66-DAB77A705F2F}"/>
                  </a:ext>
                </a:extLst>
              </p14:cNvPr>
              <p14:cNvContentPartPr/>
              <p14:nvPr/>
            </p14:nvContentPartPr>
            <p14:xfrm>
              <a:off x="1956490" y="2362790"/>
              <a:ext cx="56160" cy="57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3A64F5-6517-4086-AF66-DAB77A705F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7490" y="2353790"/>
                <a:ext cx="738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424E984-9D10-48BB-B0E6-7ABA24E2F38E}"/>
                  </a:ext>
                </a:extLst>
              </p14:cNvPr>
              <p14:cNvContentPartPr/>
              <p14:nvPr/>
            </p14:nvContentPartPr>
            <p14:xfrm>
              <a:off x="2045770" y="2425430"/>
              <a:ext cx="3960" cy="9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424E984-9D10-48BB-B0E6-7ABA24E2F3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7130" y="2416790"/>
                <a:ext cx="216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3A0CC35-E839-4987-B160-5D2D48824F3E}"/>
                  </a:ext>
                </a:extLst>
              </p14:cNvPr>
              <p14:cNvContentPartPr/>
              <p14:nvPr/>
            </p14:nvContentPartPr>
            <p14:xfrm>
              <a:off x="1759210" y="2341190"/>
              <a:ext cx="141120" cy="91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3A0CC35-E839-4987-B160-5D2D48824F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50233" y="2332190"/>
                <a:ext cx="158715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369D4F-BEF2-463A-94AF-4E30697738AE}"/>
                  </a:ext>
                </a:extLst>
              </p14:cNvPr>
              <p14:cNvContentPartPr/>
              <p14:nvPr/>
            </p14:nvContentPartPr>
            <p14:xfrm>
              <a:off x="2087170" y="2359190"/>
              <a:ext cx="57240" cy="114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369D4F-BEF2-463A-94AF-4E30697738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78475" y="2350550"/>
                <a:ext cx="74992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1A52B8C-89E1-4154-B2D4-A8B1BF48717F}"/>
                  </a:ext>
                </a:extLst>
              </p14:cNvPr>
              <p14:cNvContentPartPr/>
              <p14:nvPr/>
            </p14:nvContentPartPr>
            <p14:xfrm>
              <a:off x="6864010" y="3276110"/>
              <a:ext cx="325440" cy="15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1A52B8C-89E1-4154-B2D4-A8B1BF4871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10010" y="3168470"/>
                <a:ext cx="4330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84160" name="Ink 1884159">
                <a:extLst>
                  <a:ext uri="{FF2B5EF4-FFF2-40B4-BE49-F238E27FC236}">
                    <a16:creationId xmlns:a16="http://schemas.microsoft.com/office/drawing/2014/main" id="{40229B4D-902E-49D0-84B2-2A76F2C69603}"/>
                  </a:ext>
                </a:extLst>
              </p14:cNvPr>
              <p14:cNvContentPartPr/>
              <p14:nvPr/>
            </p14:nvContentPartPr>
            <p14:xfrm>
              <a:off x="6871570" y="3201230"/>
              <a:ext cx="276480" cy="140040"/>
            </p14:xfrm>
          </p:contentPart>
        </mc:Choice>
        <mc:Fallback>
          <p:pic>
            <p:nvPicPr>
              <p:cNvPr id="1884160" name="Ink 1884159">
                <a:extLst>
                  <a:ext uri="{FF2B5EF4-FFF2-40B4-BE49-F238E27FC236}">
                    <a16:creationId xmlns:a16="http://schemas.microsoft.com/office/drawing/2014/main" id="{40229B4D-902E-49D0-84B2-2A76F2C6960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17570" y="3093590"/>
                <a:ext cx="3841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884161" name="Ink 1884160">
                <a:extLst>
                  <a:ext uri="{FF2B5EF4-FFF2-40B4-BE49-F238E27FC236}">
                    <a16:creationId xmlns:a16="http://schemas.microsoft.com/office/drawing/2014/main" id="{1C2805F0-E4FC-4573-B5C2-2D250FB8D93E}"/>
                  </a:ext>
                </a:extLst>
              </p14:cNvPr>
              <p14:cNvContentPartPr/>
              <p14:nvPr/>
            </p14:nvContentPartPr>
            <p14:xfrm>
              <a:off x="2839930" y="3278270"/>
              <a:ext cx="167040" cy="9000"/>
            </p14:xfrm>
          </p:contentPart>
        </mc:Choice>
        <mc:Fallback>
          <p:pic>
            <p:nvPicPr>
              <p:cNvPr id="1884161" name="Ink 1884160">
                <a:extLst>
                  <a:ext uri="{FF2B5EF4-FFF2-40B4-BE49-F238E27FC236}">
                    <a16:creationId xmlns:a16="http://schemas.microsoft.com/office/drawing/2014/main" id="{1C2805F0-E4FC-4573-B5C2-2D250FB8D93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5930" y="3170270"/>
                <a:ext cx="2746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84163" name="Ink 1884162">
                <a:extLst>
                  <a:ext uri="{FF2B5EF4-FFF2-40B4-BE49-F238E27FC236}">
                    <a16:creationId xmlns:a16="http://schemas.microsoft.com/office/drawing/2014/main" id="{AE99633A-151B-4A05-98A5-8B91D2BC33CB}"/>
                  </a:ext>
                </a:extLst>
              </p14:cNvPr>
              <p14:cNvContentPartPr/>
              <p14:nvPr/>
            </p14:nvContentPartPr>
            <p14:xfrm>
              <a:off x="6906850" y="1866350"/>
              <a:ext cx="209520" cy="32760"/>
            </p14:xfrm>
          </p:contentPart>
        </mc:Choice>
        <mc:Fallback>
          <p:pic>
            <p:nvPicPr>
              <p:cNvPr id="1884163" name="Ink 1884162">
                <a:extLst>
                  <a:ext uri="{FF2B5EF4-FFF2-40B4-BE49-F238E27FC236}">
                    <a16:creationId xmlns:a16="http://schemas.microsoft.com/office/drawing/2014/main" id="{AE99633A-151B-4A05-98A5-8B91D2BC33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53210" y="1758350"/>
                <a:ext cx="317160" cy="24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E44A6-45EB-1DC4-7835-365CE2BB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Number of Bins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59C23CD2-BE41-7374-D251-33F183C4866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57635" y="1026695"/>
                <a:ext cx="8022634" cy="121869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As the number of bins increases,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cumulative probability (CDF)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becomes increasingly continuous and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smooth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eliminating all jumps. So, it becomes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differentiable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meaning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200" dirty="0">
                    <a:latin typeface="Helvetica Light"/>
                  </a:rPr>
                  <a:t> is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defined</a:t>
                </a:r>
                <a:r>
                  <a:rPr lang="en-US" sz="1200" dirty="0">
                    <a:latin typeface="Helvetica Light"/>
                  </a:rPr>
                  <a:t> for all points.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Given this, by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Fundamental Theorem of Calculus</a:t>
                </a:r>
                <a:r>
                  <a:rPr lang="en-US" sz="1200" dirty="0">
                    <a:latin typeface="Helvetica Ligh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59C23CD2-BE41-7374-D251-33F183C486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635" y="1026695"/>
                <a:ext cx="8022634" cy="1218697"/>
              </a:xfrm>
              <a:blipFill>
                <a:blip r:embed="rId2"/>
                <a:stretch>
                  <a:fillRect b="-39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C91BB3-081E-189F-1C17-5682BCB76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95" y="2496061"/>
            <a:ext cx="3023247" cy="2267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BC2A9-CAF8-AF4D-4161-72D518D66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239" y="2496061"/>
            <a:ext cx="3082921" cy="2312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3A2A4-7F68-461F-AA41-A4A6D5953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183" y="2496061"/>
            <a:ext cx="3082922" cy="23121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19CCA6D-AB48-4104-A28B-39911B26F8A9}"/>
                  </a:ext>
                </a:extLst>
              </p14:cNvPr>
              <p14:cNvContentPartPr/>
              <p14:nvPr/>
            </p14:nvContentPartPr>
            <p14:xfrm>
              <a:off x="3386410" y="109910"/>
              <a:ext cx="31680" cy="178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19CCA6D-AB48-4104-A28B-39911B26F8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7770" y="100910"/>
                <a:ext cx="49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A013B9E-D3CC-49CF-A7BE-0AB0F41DBF8C}"/>
                  </a:ext>
                </a:extLst>
              </p14:cNvPr>
              <p14:cNvContentPartPr/>
              <p14:nvPr/>
            </p14:nvContentPartPr>
            <p14:xfrm>
              <a:off x="3478210" y="144830"/>
              <a:ext cx="168480" cy="149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A013B9E-D3CC-49CF-A7BE-0AB0F41DBF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9570" y="135830"/>
                <a:ext cx="1861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8695A16-6A5B-4A8A-ADA9-324EFC742873}"/>
                  </a:ext>
                </a:extLst>
              </p14:cNvPr>
              <p14:cNvContentPartPr/>
              <p14:nvPr/>
            </p14:nvContentPartPr>
            <p14:xfrm>
              <a:off x="3345730" y="19190"/>
              <a:ext cx="47160" cy="54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8695A16-6A5B-4A8A-ADA9-324EFC7428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6730" y="10550"/>
                <a:ext cx="648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0123A9C-3836-4BEA-B4B6-0B46183544FF}"/>
                  </a:ext>
                </a:extLst>
              </p14:cNvPr>
              <p14:cNvContentPartPr/>
              <p14:nvPr/>
            </p14:nvContentPartPr>
            <p14:xfrm>
              <a:off x="3862330" y="180470"/>
              <a:ext cx="2520" cy="7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0123A9C-3836-4BEA-B4B6-0B46183544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3330" y="171830"/>
                <a:ext cx="20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C5FDB09-9BA3-47A8-BFC4-B01516C7CFB5}"/>
                  </a:ext>
                </a:extLst>
              </p14:cNvPr>
              <p14:cNvContentPartPr/>
              <p14:nvPr/>
            </p14:nvContentPartPr>
            <p14:xfrm>
              <a:off x="3865930" y="222950"/>
              <a:ext cx="2880" cy="19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C5FDB09-9BA3-47A8-BFC4-B01516C7CF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6930" y="214310"/>
                <a:ext cx="205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666952F-0E90-4146-B8C9-DDBB1B684462}"/>
                  </a:ext>
                </a:extLst>
              </p14:cNvPr>
              <p14:cNvContentPartPr/>
              <p14:nvPr/>
            </p14:nvContentPartPr>
            <p14:xfrm>
              <a:off x="4050610" y="157070"/>
              <a:ext cx="140040" cy="46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666952F-0E90-4146-B8C9-DDBB1B6844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1970" y="148070"/>
                <a:ext cx="1576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ABA8D8-B955-4E24-B479-C98153239006}"/>
                  </a:ext>
                </a:extLst>
              </p14:cNvPr>
              <p14:cNvContentPartPr/>
              <p14:nvPr/>
            </p14:nvContentPartPr>
            <p14:xfrm>
              <a:off x="4371010" y="144830"/>
              <a:ext cx="32400" cy="104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ABA8D8-B955-4E24-B479-C981532390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2370" y="136190"/>
                <a:ext cx="500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8EE7F94-5A92-4057-A796-9558FCF70C2A}"/>
                  </a:ext>
                </a:extLst>
              </p14:cNvPr>
              <p14:cNvContentPartPr/>
              <p14:nvPr/>
            </p14:nvContentPartPr>
            <p14:xfrm>
              <a:off x="4459570" y="166790"/>
              <a:ext cx="57600" cy="81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8EE7F94-5A92-4057-A796-9558FCF70C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0570" y="158150"/>
                <a:ext cx="75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42128C-CB0A-4CCE-97B2-9CC66FB0D48C}"/>
                  </a:ext>
                </a:extLst>
              </p14:cNvPr>
              <p14:cNvContentPartPr/>
              <p14:nvPr/>
            </p14:nvContentPartPr>
            <p14:xfrm>
              <a:off x="4689250" y="191630"/>
              <a:ext cx="66960" cy="7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42128C-CB0A-4CCE-97B2-9CC66FB0D4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80250" y="182990"/>
                <a:ext cx="84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1213BCE-3ABA-4C5A-A20B-C48C4A8B58F6}"/>
                  </a:ext>
                </a:extLst>
              </p14:cNvPr>
              <p14:cNvContentPartPr/>
              <p14:nvPr/>
            </p14:nvContentPartPr>
            <p14:xfrm>
              <a:off x="4146010" y="342110"/>
              <a:ext cx="82800" cy="66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1213BCE-3ABA-4C5A-A20B-C48C4A8B58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37370" y="333470"/>
                <a:ext cx="100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29170EE-05B4-4AF4-830A-D356A43702C3}"/>
                  </a:ext>
                </a:extLst>
              </p14:cNvPr>
              <p14:cNvContentPartPr/>
              <p14:nvPr/>
            </p14:nvContentPartPr>
            <p14:xfrm>
              <a:off x="5121250" y="253550"/>
              <a:ext cx="191160" cy="116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29170EE-05B4-4AF4-830A-D356A43702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12594" y="244910"/>
                <a:ext cx="208833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5E5F8C3-BF60-4855-A29F-80CF55D3DA85}"/>
                  </a:ext>
                </a:extLst>
              </p14:cNvPr>
              <p14:cNvContentPartPr/>
              <p14:nvPr/>
            </p14:nvContentPartPr>
            <p14:xfrm>
              <a:off x="4457410" y="315470"/>
              <a:ext cx="590760" cy="377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5E5F8C3-BF60-4855-A29F-80CF55D3DA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48770" y="306470"/>
                <a:ext cx="6084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BFA36EC-5A58-4C63-A22E-BA3208F2F9A4}"/>
                  </a:ext>
                </a:extLst>
              </p14:cNvPr>
              <p14:cNvContentPartPr/>
              <p14:nvPr/>
            </p14:nvContentPartPr>
            <p14:xfrm>
              <a:off x="4326370" y="311870"/>
              <a:ext cx="56880" cy="104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BFA36EC-5A58-4C63-A22E-BA3208F2F9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17730" y="303230"/>
                <a:ext cx="74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5684A1A-C5C3-4929-94A4-0579A50C56A8}"/>
                  </a:ext>
                </a:extLst>
              </p14:cNvPr>
              <p14:cNvContentPartPr/>
              <p14:nvPr/>
            </p14:nvContentPartPr>
            <p14:xfrm>
              <a:off x="4583410" y="159230"/>
              <a:ext cx="41040" cy="93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5684A1A-C5C3-4929-94A4-0579A50C56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74770" y="150590"/>
                <a:ext cx="586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FCD7715-36C0-446D-AB21-241E17F80C13}"/>
                  </a:ext>
                </a:extLst>
              </p14:cNvPr>
              <p14:cNvContentPartPr/>
              <p14:nvPr/>
            </p14:nvContentPartPr>
            <p14:xfrm>
              <a:off x="4234930" y="144830"/>
              <a:ext cx="63000" cy="84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FCD7715-36C0-446D-AB21-241E17F80C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26290" y="136153"/>
                <a:ext cx="80640" cy="102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C96C18F-0B68-4BDB-9C16-E6285284D4FF}"/>
                  </a:ext>
                </a:extLst>
              </p14:cNvPr>
              <p14:cNvContentPartPr/>
              <p14:nvPr/>
            </p14:nvContentPartPr>
            <p14:xfrm>
              <a:off x="5526970" y="137630"/>
              <a:ext cx="593280" cy="3405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C96C18F-0B68-4BDB-9C16-E6285284D4F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18330" y="128630"/>
                <a:ext cx="6109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CFFEACDB-2825-4301-9628-1CAEB52ED6B7}"/>
                  </a:ext>
                </a:extLst>
              </p14:cNvPr>
              <p14:cNvContentPartPr/>
              <p14:nvPr/>
            </p14:nvContentPartPr>
            <p14:xfrm>
              <a:off x="937690" y="220430"/>
              <a:ext cx="63000" cy="1065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CFFEACDB-2825-4301-9628-1CAEB52ED6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8690" y="211430"/>
                <a:ext cx="80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5735FA80-1724-45EE-9ADC-E298EFDEFFB9}"/>
                  </a:ext>
                </a:extLst>
              </p14:cNvPr>
              <p14:cNvContentPartPr/>
              <p14:nvPr/>
            </p14:nvContentPartPr>
            <p14:xfrm>
              <a:off x="1065490" y="216470"/>
              <a:ext cx="28440" cy="1393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5735FA80-1724-45EE-9ADC-E298EFDEFFB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6850" y="207470"/>
                <a:ext cx="460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6ECD890B-E907-4233-85B6-7EDA5B39B179}"/>
                  </a:ext>
                </a:extLst>
              </p14:cNvPr>
              <p14:cNvContentPartPr/>
              <p14:nvPr/>
            </p14:nvContentPartPr>
            <p14:xfrm>
              <a:off x="1212370" y="335990"/>
              <a:ext cx="32760" cy="684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6ECD890B-E907-4233-85B6-7EDA5B39B1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3730" y="327350"/>
                <a:ext cx="50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5A4BA41-E1AC-43D7-ABB4-6A1326DDE15A}"/>
                  </a:ext>
                </a:extLst>
              </p14:cNvPr>
              <p14:cNvContentPartPr/>
              <p14:nvPr/>
            </p14:nvContentPartPr>
            <p14:xfrm>
              <a:off x="1210930" y="297830"/>
              <a:ext cx="55080" cy="126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5A4BA41-E1AC-43D7-ABB4-6A1326DDE1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01930" y="288830"/>
                <a:ext cx="72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1B50CBA-1576-4367-8A6D-D625A7B46CAF}"/>
                  </a:ext>
                </a:extLst>
              </p14:cNvPr>
              <p14:cNvContentPartPr/>
              <p14:nvPr/>
            </p14:nvContentPartPr>
            <p14:xfrm>
              <a:off x="773890" y="215390"/>
              <a:ext cx="90000" cy="104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1B50CBA-1576-4367-8A6D-D625A7B46C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5250" y="206720"/>
                <a:ext cx="107640" cy="12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0401E65-FF7C-4501-AB97-4DD9503097EA}"/>
                  </a:ext>
                </a:extLst>
              </p14:cNvPr>
              <p14:cNvContentPartPr/>
              <p14:nvPr/>
            </p14:nvContentPartPr>
            <p14:xfrm>
              <a:off x="411730" y="157790"/>
              <a:ext cx="299160" cy="1497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0401E65-FF7C-4501-AB97-4DD9503097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3090" y="148790"/>
                <a:ext cx="3168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75273D55-8942-49C9-A494-5CD623E017E9}"/>
                  </a:ext>
                </a:extLst>
              </p14:cNvPr>
              <p14:cNvContentPartPr/>
              <p14:nvPr/>
            </p14:nvContentPartPr>
            <p14:xfrm>
              <a:off x="285370" y="180830"/>
              <a:ext cx="78480" cy="1162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75273D55-8942-49C9-A494-5CD623E017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6730" y="171802"/>
                <a:ext cx="96120" cy="133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41BE499E-188B-4173-8971-40ED382E6020}"/>
                  </a:ext>
                </a:extLst>
              </p14:cNvPr>
              <p14:cNvContentPartPr/>
              <p14:nvPr/>
            </p14:nvContentPartPr>
            <p14:xfrm>
              <a:off x="2066650" y="126110"/>
              <a:ext cx="1240920" cy="5029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41BE499E-188B-4173-8971-40ED382E60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58007" y="117110"/>
                <a:ext cx="1258565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54B73E3-B992-4EA8-BAFD-C1A2A220F7C0}"/>
                  </a:ext>
                </a:extLst>
              </p14:cNvPr>
              <p14:cNvContentPartPr/>
              <p14:nvPr/>
            </p14:nvContentPartPr>
            <p14:xfrm>
              <a:off x="1475170" y="198470"/>
              <a:ext cx="497880" cy="48240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54B73E3-B992-4EA8-BAFD-C1A2A220F7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66170" y="189830"/>
                <a:ext cx="5155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06839428-756C-418D-8CE5-566E79961B77}"/>
                  </a:ext>
                </a:extLst>
              </p14:cNvPr>
              <p14:cNvContentPartPr/>
              <p14:nvPr/>
            </p14:nvContentPartPr>
            <p14:xfrm>
              <a:off x="7543690" y="1656830"/>
              <a:ext cx="21600" cy="3110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06839428-756C-418D-8CE5-566E79961B7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34690" y="1648190"/>
                <a:ext cx="392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703FF137-B38F-4611-BF5A-0C7623C3E3F4}"/>
                  </a:ext>
                </a:extLst>
              </p14:cNvPr>
              <p14:cNvContentPartPr/>
              <p14:nvPr/>
            </p14:nvContentPartPr>
            <p14:xfrm>
              <a:off x="3161410" y="1672670"/>
              <a:ext cx="2670120" cy="329580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703FF137-B38F-4611-BF5A-0C7623C3E3F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52409" y="1664030"/>
                <a:ext cx="2687762" cy="33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3287A4BD-F6CE-4951-90D0-1626E472BAC3}"/>
                  </a:ext>
                </a:extLst>
              </p14:cNvPr>
              <p14:cNvContentPartPr/>
              <p14:nvPr/>
            </p14:nvContentPartPr>
            <p14:xfrm>
              <a:off x="6238690" y="41870"/>
              <a:ext cx="2822040" cy="418536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3287A4BD-F6CE-4951-90D0-1626E472BAC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30050" y="33230"/>
                <a:ext cx="2840040" cy="47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51C6F9-9596-453B-AD5B-3EA22D21E07A}"/>
                  </a:ext>
                </a:extLst>
              </p14:cNvPr>
              <p14:cNvContentPartPr/>
              <p14:nvPr/>
            </p14:nvContentPartPr>
            <p14:xfrm>
              <a:off x="6563050" y="2668070"/>
              <a:ext cx="2020320" cy="191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51C6F9-9596-453B-AD5B-3EA22D21E0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54050" y="2659430"/>
                <a:ext cx="2037960" cy="19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240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61FE29BE-7339-4680-8EA2-702FAF4AAA12}"/>
                  </a:ext>
                </a:extLst>
              </p14:cNvPr>
              <p14:cNvContentPartPr/>
              <p14:nvPr/>
            </p14:nvContentPartPr>
            <p14:xfrm>
              <a:off x="722770" y="2930150"/>
              <a:ext cx="61200" cy="1940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61FE29BE-7339-4680-8EA2-702FAF4AAA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130" y="2921510"/>
                <a:ext cx="788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58671A11-BA26-49D1-BCFF-6F2EC0F4E233}"/>
                  </a:ext>
                </a:extLst>
              </p14:cNvPr>
              <p14:cNvContentPartPr/>
              <p14:nvPr/>
            </p14:nvContentPartPr>
            <p14:xfrm>
              <a:off x="936250" y="2974070"/>
              <a:ext cx="116280" cy="626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58671A11-BA26-49D1-BCFF-6F2EC0F4E2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610" y="2965430"/>
                <a:ext cx="1339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7D7A3C01-BC16-4BBB-BF43-2FE27E276199}"/>
                  </a:ext>
                </a:extLst>
              </p14:cNvPr>
              <p14:cNvContentPartPr/>
              <p14:nvPr/>
            </p14:nvContentPartPr>
            <p14:xfrm>
              <a:off x="2111290" y="3127070"/>
              <a:ext cx="81000" cy="1332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7D7A3C01-BC16-4BBB-BF43-2FE27E2761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2650" y="3118070"/>
                <a:ext cx="98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6F1AFDEB-AB98-441D-97F5-3ED3C118EFE7}"/>
                  </a:ext>
                </a:extLst>
              </p14:cNvPr>
              <p14:cNvContentPartPr/>
              <p14:nvPr/>
            </p14:nvContentPartPr>
            <p14:xfrm>
              <a:off x="2082850" y="3069470"/>
              <a:ext cx="95400" cy="100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6F1AFDEB-AB98-441D-97F5-3ED3C118EF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4210" y="3060830"/>
                <a:ext cx="1130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4A8D9F8E-1585-4B14-80CE-8B9FB956CD72}"/>
                  </a:ext>
                </a:extLst>
              </p14:cNvPr>
              <p14:cNvContentPartPr/>
              <p14:nvPr/>
            </p14:nvContentPartPr>
            <p14:xfrm>
              <a:off x="1774330" y="2948510"/>
              <a:ext cx="205200" cy="2037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4A8D9F8E-1585-4B14-80CE-8B9FB956CD7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65330" y="2939510"/>
                <a:ext cx="222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FD12F150-09EB-4710-B2AE-B32BA3D4DAF3}"/>
                  </a:ext>
                </a:extLst>
              </p14:cNvPr>
              <p14:cNvContentPartPr/>
              <p14:nvPr/>
            </p14:nvContentPartPr>
            <p14:xfrm>
              <a:off x="1594690" y="2989910"/>
              <a:ext cx="121680" cy="12960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FD12F150-09EB-4710-B2AE-B32BA3D4DA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6050" y="2980935"/>
                <a:ext cx="139320" cy="1471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8A5AB07A-87F2-4F1B-A33D-C1B0BDB4DAA2}"/>
                  </a:ext>
                </a:extLst>
              </p14:cNvPr>
              <p14:cNvContentPartPr/>
              <p14:nvPr/>
            </p14:nvContentPartPr>
            <p14:xfrm>
              <a:off x="1151890" y="2961110"/>
              <a:ext cx="99720" cy="1242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8A5AB07A-87F2-4F1B-A33D-C1B0BDB4DA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3250" y="2952084"/>
                <a:ext cx="117360" cy="14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C34D69E4-7E4D-4258-81E0-DDE5B50D1131}"/>
                  </a:ext>
                </a:extLst>
              </p14:cNvPr>
              <p14:cNvContentPartPr/>
              <p14:nvPr/>
            </p14:nvContentPartPr>
            <p14:xfrm>
              <a:off x="1323250" y="2935910"/>
              <a:ext cx="142200" cy="1310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C34D69E4-7E4D-4258-81E0-DDE5B50D11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14250" y="2926935"/>
                <a:ext cx="159840" cy="148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F0C7D98F-E537-480C-89CA-8F0C1D1EE5C0}"/>
                  </a:ext>
                </a:extLst>
              </p14:cNvPr>
              <p14:cNvContentPartPr/>
              <p14:nvPr/>
            </p14:nvContentPartPr>
            <p14:xfrm>
              <a:off x="526210" y="2976230"/>
              <a:ext cx="126000" cy="1346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F0C7D98F-E537-480C-89CA-8F0C1D1EE5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7210" y="2967230"/>
                <a:ext cx="1436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A9441417-8E84-4494-86E0-7D76E9DA69FD}"/>
                  </a:ext>
                </a:extLst>
              </p14:cNvPr>
              <p14:cNvContentPartPr/>
              <p14:nvPr/>
            </p14:nvContentPartPr>
            <p14:xfrm>
              <a:off x="2514850" y="3005030"/>
              <a:ext cx="43560" cy="1731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A9441417-8E84-4494-86E0-7D76E9DA69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5850" y="2996030"/>
                <a:ext cx="612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B8DCB32F-C641-4CCE-9602-8DB7E5C92942}"/>
                  </a:ext>
                </a:extLst>
              </p14:cNvPr>
              <p14:cNvContentPartPr/>
              <p14:nvPr/>
            </p14:nvContentPartPr>
            <p14:xfrm>
              <a:off x="3285610" y="3125630"/>
              <a:ext cx="89280" cy="28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B8DCB32F-C641-4CCE-9602-8DB7E5C929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6970" y="3116990"/>
                <a:ext cx="1069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AA38AD07-EC9C-46E8-8C00-0D39F685452E}"/>
                  </a:ext>
                </a:extLst>
              </p14:cNvPr>
              <p14:cNvContentPartPr/>
              <p14:nvPr/>
            </p14:nvContentPartPr>
            <p14:xfrm>
              <a:off x="4014250" y="3127790"/>
              <a:ext cx="144000" cy="1634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AA38AD07-EC9C-46E8-8C00-0D39F68545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05610" y="3119150"/>
                <a:ext cx="161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4E8EC97C-9033-47A7-8A24-252420D128D2}"/>
                  </a:ext>
                </a:extLst>
              </p14:cNvPr>
              <p14:cNvContentPartPr/>
              <p14:nvPr/>
            </p14:nvContentPartPr>
            <p14:xfrm>
              <a:off x="3623290" y="3025190"/>
              <a:ext cx="301680" cy="21240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4E8EC97C-9033-47A7-8A24-252420D128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14301" y="3016550"/>
                <a:ext cx="319299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5B26E00D-8EDC-45B5-B48A-2272687EB467}"/>
                  </a:ext>
                </a:extLst>
              </p14:cNvPr>
              <p14:cNvContentPartPr/>
              <p14:nvPr/>
            </p14:nvContentPartPr>
            <p14:xfrm>
              <a:off x="3486490" y="3070910"/>
              <a:ext cx="83160" cy="1260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5B26E00D-8EDC-45B5-B48A-2272687EB46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77490" y="3061936"/>
                <a:ext cx="100800" cy="14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4E6CD79-3DBE-42F4-8073-E3DEB5190BBB}"/>
                  </a:ext>
                </a:extLst>
              </p14:cNvPr>
              <p14:cNvContentPartPr/>
              <p14:nvPr/>
            </p14:nvContentPartPr>
            <p14:xfrm>
              <a:off x="2668570" y="3051470"/>
              <a:ext cx="250560" cy="14940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4E6CD79-3DBE-42F4-8073-E3DEB5190B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59918" y="3042830"/>
                <a:ext cx="268225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A594E05C-19B4-4AAB-8934-268926B53AF2}"/>
                  </a:ext>
                </a:extLst>
              </p14:cNvPr>
              <p14:cNvContentPartPr/>
              <p14:nvPr/>
            </p14:nvContentPartPr>
            <p14:xfrm>
              <a:off x="2370130" y="3045710"/>
              <a:ext cx="95760" cy="1292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A594E05C-19B4-4AAB-8934-268926B53A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61130" y="3036735"/>
                <a:ext cx="113400" cy="146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57D112F0-7E32-40C9-86AF-9AF39C7876C5}"/>
                  </a:ext>
                </a:extLst>
              </p14:cNvPr>
              <p14:cNvContentPartPr/>
              <p14:nvPr/>
            </p14:nvContentPartPr>
            <p14:xfrm>
              <a:off x="3006250" y="3039590"/>
              <a:ext cx="150480" cy="19800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57D112F0-7E32-40C9-86AF-9AF39C7876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97589" y="3030950"/>
                <a:ext cx="168162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FADD55A-0154-4AAB-AB38-D62FB434E26A}"/>
                  </a:ext>
                </a:extLst>
              </p14:cNvPr>
              <p14:cNvContentPartPr/>
              <p14:nvPr/>
            </p14:nvContentPartPr>
            <p14:xfrm>
              <a:off x="1895650" y="3579590"/>
              <a:ext cx="91440" cy="194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FADD55A-0154-4AAB-AB38-D62FB434E2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86650" y="3570950"/>
                <a:ext cx="109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D9D61183-6B70-4930-9EBD-A7084EADB217}"/>
                  </a:ext>
                </a:extLst>
              </p14:cNvPr>
              <p14:cNvContentPartPr/>
              <p14:nvPr/>
            </p14:nvContentPartPr>
            <p14:xfrm>
              <a:off x="1910410" y="3533150"/>
              <a:ext cx="94680" cy="612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D9D61183-6B70-4930-9EBD-A7084EADB21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01410" y="3524150"/>
                <a:ext cx="1123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B914E003-75A3-4B8B-A83B-8AEA88021804}"/>
                  </a:ext>
                </a:extLst>
              </p14:cNvPr>
              <p14:cNvContentPartPr/>
              <p14:nvPr/>
            </p14:nvContentPartPr>
            <p14:xfrm>
              <a:off x="2749930" y="3616310"/>
              <a:ext cx="153360" cy="2988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B914E003-75A3-4B8B-A83B-8AEA880218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40930" y="3607310"/>
                <a:ext cx="1710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67BA5937-5F04-4FEC-B578-25593D3103A4}"/>
                  </a:ext>
                </a:extLst>
              </p14:cNvPr>
              <p14:cNvContentPartPr/>
              <p14:nvPr/>
            </p14:nvContentPartPr>
            <p14:xfrm>
              <a:off x="2178970" y="3478790"/>
              <a:ext cx="137880" cy="12132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67BA5937-5F04-4FEC-B578-25593D3103A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0330" y="3469790"/>
                <a:ext cx="15552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D6F13B46-FC46-48AD-BE80-F11D43717D18}"/>
                  </a:ext>
                </a:extLst>
              </p14:cNvPr>
              <p14:cNvContentPartPr/>
              <p14:nvPr/>
            </p14:nvContentPartPr>
            <p14:xfrm>
              <a:off x="5904970" y="2903870"/>
              <a:ext cx="1435680" cy="109224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D6F13B46-FC46-48AD-BE80-F11D43717D1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95970" y="2802710"/>
                <a:ext cx="1522080" cy="12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8BB1471-F00F-415E-95DF-E56B527925B4}"/>
                  </a:ext>
                </a:extLst>
              </p14:cNvPr>
              <p14:cNvContentPartPr/>
              <p14:nvPr/>
            </p14:nvContentPartPr>
            <p14:xfrm>
              <a:off x="3279490" y="3518750"/>
              <a:ext cx="269280" cy="22968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8BB1471-F00F-415E-95DF-E56B527925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70490" y="3509750"/>
                <a:ext cx="286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9F92A61D-84DA-4DF0-8A57-8DFA9FEDDC83}"/>
                  </a:ext>
                </a:extLst>
              </p14:cNvPr>
              <p14:cNvContentPartPr/>
              <p14:nvPr/>
            </p14:nvContentPartPr>
            <p14:xfrm>
              <a:off x="3054130" y="3533150"/>
              <a:ext cx="165600" cy="1339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9F92A61D-84DA-4DF0-8A57-8DFA9FEDDC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45490" y="3524487"/>
                <a:ext cx="18324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80EB2C37-9364-43F8-9D26-2C4B18FA12BB}"/>
                  </a:ext>
                </a:extLst>
              </p14:cNvPr>
              <p14:cNvContentPartPr/>
              <p14:nvPr/>
            </p14:nvContentPartPr>
            <p14:xfrm>
              <a:off x="1775770" y="4132190"/>
              <a:ext cx="85320" cy="1836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80EB2C37-9364-43F8-9D26-2C4B18FA12B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66770" y="4123550"/>
                <a:ext cx="102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6C2080C9-A32A-4DE4-8973-30ECD0966F05}"/>
                  </a:ext>
                </a:extLst>
              </p14:cNvPr>
              <p14:cNvContentPartPr/>
              <p14:nvPr/>
            </p14:nvContentPartPr>
            <p14:xfrm>
              <a:off x="1762810" y="4084310"/>
              <a:ext cx="94680" cy="100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6C2080C9-A32A-4DE4-8973-30ECD0966F0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54170" y="4075670"/>
                <a:ext cx="112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D325601F-E1B4-48C0-8938-37F1F7EAB600}"/>
                  </a:ext>
                </a:extLst>
              </p14:cNvPr>
              <p14:cNvContentPartPr/>
              <p14:nvPr/>
            </p14:nvContentPartPr>
            <p14:xfrm>
              <a:off x="2013730" y="3895310"/>
              <a:ext cx="105120" cy="38520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D325601F-E1B4-48C0-8938-37F1F7EAB6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04730" y="3886670"/>
                <a:ext cx="1227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6425B2AB-DEDB-4849-BAF2-9F39AEAA1DEB}"/>
                  </a:ext>
                </a:extLst>
              </p14:cNvPr>
              <p14:cNvContentPartPr/>
              <p14:nvPr/>
            </p14:nvContentPartPr>
            <p14:xfrm>
              <a:off x="2161690" y="4325870"/>
              <a:ext cx="94680" cy="828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6425B2AB-DEDB-4849-BAF2-9F39AEAA1DE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53050" y="4317230"/>
                <a:ext cx="112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0D199CB7-1627-4DAF-95F5-26826AC111C0}"/>
                  </a:ext>
                </a:extLst>
              </p14:cNvPr>
              <p14:cNvContentPartPr/>
              <p14:nvPr/>
            </p14:nvContentPartPr>
            <p14:xfrm>
              <a:off x="2181130" y="3872990"/>
              <a:ext cx="105120" cy="13644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0D199CB7-1627-4DAF-95F5-26826AC111C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72130" y="3863990"/>
                <a:ext cx="122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A5733B2B-1788-44F0-A46A-93E5DF213F00}"/>
                  </a:ext>
                </a:extLst>
              </p14:cNvPr>
              <p14:cNvContentPartPr/>
              <p14:nvPr/>
            </p14:nvContentPartPr>
            <p14:xfrm>
              <a:off x="2794930" y="4113470"/>
              <a:ext cx="84600" cy="13212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A5733B2B-1788-44F0-A46A-93E5DF213F0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86290" y="4104830"/>
                <a:ext cx="102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D4C3EE3D-1EFE-4570-8561-1A720B62E651}"/>
                  </a:ext>
                </a:extLst>
              </p14:cNvPr>
              <p14:cNvContentPartPr/>
              <p14:nvPr/>
            </p14:nvContentPartPr>
            <p14:xfrm>
              <a:off x="2929210" y="4200590"/>
              <a:ext cx="133920" cy="9540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D4C3EE3D-1EFE-4570-8561-1A720B62E65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20210" y="4191917"/>
                <a:ext cx="151560" cy="113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A2AFA91B-913A-4F6B-A43B-2DE0F9CD1BC6}"/>
                  </a:ext>
                </a:extLst>
              </p14:cNvPr>
              <p14:cNvContentPartPr/>
              <p14:nvPr/>
            </p14:nvContentPartPr>
            <p14:xfrm>
              <a:off x="2513410" y="4132910"/>
              <a:ext cx="216720" cy="14544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A2AFA91B-913A-4F6B-A43B-2DE0F9CD1BC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04756" y="4124270"/>
                <a:ext cx="234389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D2F49531-F72E-4DAF-956D-EF4D379A7CFB}"/>
                  </a:ext>
                </a:extLst>
              </p14:cNvPr>
              <p14:cNvContentPartPr/>
              <p14:nvPr/>
            </p14:nvContentPartPr>
            <p14:xfrm>
              <a:off x="2355370" y="4084310"/>
              <a:ext cx="104040" cy="1328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D2F49531-F72E-4DAF-956D-EF4D379A7CF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46401" y="4075310"/>
                <a:ext cx="121619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F848FDE9-0DCA-4C89-9281-E93BBDA599EC}"/>
                  </a:ext>
                </a:extLst>
              </p14:cNvPr>
              <p14:cNvContentPartPr/>
              <p14:nvPr/>
            </p14:nvContentPartPr>
            <p14:xfrm>
              <a:off x="2376250" y="3464030"/>
              <a:ext cx="258840" cy="19080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F848FDE9-0DCA-4C89-9281-E93BBDA599E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67250" y="3455030"/>
                <a:ext cx="2764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E575C460-01D7-4C71-937C-841DFE5CB1CF}"/>
                  </a:ext>
                </a:extLst>
              </p14:cNvPr>
              <p14:cNvContentPartPr/>
              <p14:nvPr/>
            </p14:nvContentPartPr>
            <p14:xfrm>
              <a:off x="2016970" y="4466990"/>
              <a:ext cx="1122480" cy="12492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E575C460-01D7-4C71-937C-841DFE5CB1C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07970" y="4457990"/>
                <a:ext cx="11401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42A1BF24-F0F7-4291-82AD-AE41F656BE81}"/>
                  </a:ext>
                </a:extLst>
              </p14:cNvPr>
              <p14:cNvContentPartPr/>
              <p14:nvPr/>
            </p14:nvContentPartPr>
            <p14:xfrm>
              <a:off x="166570" y="98750"/>
              <a:ext cx="9142560" cy="258336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42A1BF24-F0F7-4291-82AD-AE41F656BE8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7930" y="90110"/>
                <a:ext cx="9160200" cy="26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5DBA0E03-3F93-4D7E-803F-7167F9402375}"/>
                  </a:ext>
                </a:extLst>
              </p14:cNvPr>
              <p14:cNvContentPartPr/>
              <p14:nvPr/>
            </p14:nvContentPartPr>
            <p14:xfrm>
              <a:off x="4387570" y="2733950"/>
              <a:ext cx="4225320" cy="191052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5DBA0E03-3F93-4D7E-803F-7167F940237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78571" y="2724952"/>
                <a:ext cx="4242958" cy="19281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709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279F1FF-086E-4C40-A921-564DFCAE1EA1}"/>
                  </a:ext>
                </a:extLst>
              </p14:cNvPr>
              <p14:cNvContentPartPr/>
              <p14:nvPr/>
            </p14:nvContentPartPr>
            <p14:xfrm>
              <a:off x="1431610" y="634790"/>
              <a:ext cx="101160" cy="129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279F1FF-086E-4C40-A921-564DFCAE1E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610" y="625790"/>
                <a:ext cx="118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E2EE18E-4692-4B62-BD0E-63BD0811CB2C}"/>
                  </a:ext>
                </a:extLst>
              </p14:cNvPr>
              <p14:cNvContentPartPr/>
              <p14:nvPr/>
            </p14:nvContentPartPr>
            <p14:xfrm>
              <a:off x="1596850" y="711830"/>
              <a:ext cx="142560" cy="94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E2EE18E-4692-4B62-BD0E-63BD0811CB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8210" y="703190"/>
                <a:ext cx="160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0F38F62-C55A-465D-81BD-65070CBC3798}"/>
                  </a:ext>
                </a:extLst>
              </p14:cNvPr>
              <p14:cNvContentPartPr/>
              <p14:nvPr/>
            </p14:nvContentPartPr>
            <p14:xfrm>
              <a:off x="1266730" y="353630"/>
              <a:ext cx="635760" cy="241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0F38F62-C55A-465D-81BD-65070CBC37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730" y="344630"/>
                <a:ext cx="653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0574B70-CF9A-4E89-A272-374A2E346047}"/>
                  </a:ext>
                </a:extLst>
              </p14:cNvPr>
              <p14:cNvContentPartPr/>
              <p14:nvPr/>
            </p14:nvContentPartPr>
            <p14:xfrm>
              <a:off x="3174730" y="244190"/>
              <a:ext cx="3451680" cy="992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0574B70-CF9A-4E89-A272-374A2E3460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6089" y="235550"/>
                <a:ext cx="3469322" cy="10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6DD6C87-B7FD-454E-A6EF-8CA0A61E070F}"/>
                  </a:ext>
                </a:extLst>
              </p14:cNvPr>
              <p14:cNvContentPartPr/>
              <p14:nvPr/>
            </p14:nvContentPartPr>
            <p14:xfrm>
              <a:off x="1646530" y="1520390"/>
              <a:ext cx="17280" cy="622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6DD6C87-B7FD-454E-A6EF-8CA0A61E07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7890" y="1511750"/>
                <a:ext cx="3492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8847F40-256C-4137-8ED9-0589BB713C4A}"/>
                  </a:ext>
                </a:extLst>
              </p14:cNvPr>
              <p14:cNvContentPartPr/>
              <p14:nvPr/>
            </p14:nvContentPartPr>
            <p14:xfrm>
              <a:off x="1673170" y="1463510"/>
              <a:ext cx="1044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8847F40-256C-4137-8ED9-0589BB713C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4170" y="1454870"/>
                <a:ext cx="28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50DA7FB-BD03-48EA-9E60-A0E6B87C2ABC}"/>
                  </a:ext>
                </a:extLst>
              </p14:cNvPr>
              <p14:cNvContentPartPr/>
              <p14:nvPr/>
            </p14:nvContentPartPr>
            <p14:xfrm>
              <a:off x="1725010" y="1493030"/>
              <a:ext cx="81000" cy="92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50DA7FB-BD03-48EA-9E60-A0E6B87C2A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6370" y="1484390"/>
                <a:ext cx="986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1226576-FA3D-4F3E-9ADA-6A05AF513F3C}"/>
                  </a:ext>
                </a:extLst>
              </p14:cNvPr>
              <p14:cNvContentPartPr/>
              <p14:nvPr/>
            </p14:nvContentPartPr>
            <p14:xfrm>
              <a:off x="1958650" y="1545230"/>
              <a:ext cx="6480" cy="17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1226576-FA3D-4F3E-9ADA-6A05AF513F3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9650" y="1536590"/>
                <a:ext cx="24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2D958EF-0E8A-495D-814B-F81AE922D528}"/>
                  </a:ext>
                </a:extLst>
              </p14:cNvPr>
              <p14:cNvContentPartPr/>
              <p14:nvPr/>
            </p14:nvContentPartPr>
            <p14:xfrm>
              <a:off x="1977730" y="1478990"/>
              <a:ext cx="5040" cy="3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2D958EF-0E8A-495D-814B-F81AE922D5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69090" y="1469990"/>
                <a:ext cx="22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B5F2AD9-A749-45E4-B510-0BC12FBC1656}"/>
                  </a:ext>
                </a:extLst>
              </p14:cNvPr>
              <p14:cNvContentPartPr/>
              <p14:nvPr/>
            </p14:nvContentPartPr>
            <p14:xfrm>
              <a:off x="2037850" y="1536590"/>
              <a:ext cx="69480" cy="55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B5F2AD9-A749-45E4-B510-0BC12FBC165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8850" y="1527950"/>
                <a:ext cx="871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2A33F47-8E3D-4163-B14B-A1A2BF8EC9A4}"/>
                  </a:ext>
                </a:extLst>
              </p14:cNvPr>
              <p14:cNvContentPartPr/>
              <p14:nvPr/>
            </p14:nvContentPartPr>
            <p14:xfrm>
              <a:off x="3031810" y="1646390"/>
              <a:ext cx="226440" cy="110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2A33F47-8E3D-4163-B14B-A1A2BF8EC9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3170" y="1637750"/>
                <a:ext cx="244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6D09651-DA46-4117-A3A7-321274C3CC88}"/>
                  </a:ext>
                </a:extLst>
              </p14:cNvPr>
              <p14:cNvContentPartPr/>
              <p14:nvPr/>
            </p14:nvContentPartPr>
            <p14:xfrm>
              <a:off x="2202730" y="1505990"/>
              <a:ext cx="646920" cy="2746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6D09651-DA46-4117-A3A7-321274C3CC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93725" y="1496990"/>
                <a:ext cx="66457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17FD8A4B-EF9E-4933-BFDC-A510D0241273}"/>
                  </a:ext>
                </a:extLst>
              </p14:cNvPr>
              <p14:cNvContentPartPr/>
              <p14:nvPr/>
            </p14:nvContentPartPr>
            <p14:xfrm>
              <a:off x="968290" y="1405190"/>
              <a:ext cx="483120" cy="1843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17FD8A4B-EF9E-4933-BFDC-A510D02412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9650" y="1396550"/>
                <a:ext cx="5007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5DC087A-FB99-4647-B26F-02733D11B7C1}"/>
                  </a:ext>
                </a:extLst>
              </p14:cNvPr>
              <p14:cNvContentPartPr/>
              <p14:nvPr/>
            </p14:nvContentPartPr>
            <p14:xfrm>
              <a:off x="3851530" y="1609670"/>
              <a:ext cx="168840" cy="1958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5DC087A-FB99-4647-B26F-02733D11B7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2890" y="1600670"/>
                <a:ext cx="1864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89135CD-81EE-4E5D-8E0B-D2AC69741BC5}"/>
                  </a:ext>
                </a:extLst>
              </p14:cNvPr>
              <p14:cNvContentPartPr/>
              <p14:nvPr/>
            </p14:nvContentPartPr>
            <p14:xfrm>
              <a:off x="4131250" y="1734950"/>
              <a:ext cx="55440" cy="50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89135CD-81EE-4E5D-8E0B-D2AC69741B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22610" y="1725950"/>
                <a:ext cx="73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6BD9597-D22E-4888-9350-EB2E5DC0DE10}"/>
                  </a:ext>
                </a:extLst>
              </p14:cNvPr>
              <p14:cNvContentPartPr/>
              <p14:nvPr/>
            </p14:nvContentPartPr>
            <p14:xfrm>
              <a:off x="3422050" y="1560710"/>
              <a:ext cx="352440" cy="1897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6BD9597-D22E-4888-9350-EB2E5DC0DE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3059" y="1552070"/>
                <a:ext cx="370062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BB6E004F-7E52-4D1F-A2E2-CED584003CB3}"/>
                  </a:ext>
                </a:extLst>
              </p14:cNvPr>
              <p14:cNvContentPartPr/>
              <p14:nvPr/>
            </p14:nvContentPartPr>
            <p14:xfrm>
              <a:off x="2158810" y="342470"/>
              <a:ext cx="780840" cy="450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BB6E004F-7E52-4D1F-A2E2-CED584003C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49810" y="333830"/>
                <a:ext cx="7984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2F82130-6300-4F00-B7F1-2B13DA1EBD4A}"/>
                  </a:ext>
                </a:extLst>
              </p14:cNvPr>
              <p14:cNvContentPartPr/>
              <p14:nvPr/>
            </p14:nvContentPartPr>
            <p14:xfrm>
              <a:off x="1053970" y="2851670"/>
              <a:ext cx="1900080" cy="123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2F82130-6300-4F00-B7F1-2B13DA1EBD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4970" y="2842670"/>
                <a:ext cx="19177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360C9ED-09C4-4A71-B3BF-7AEF96D7107C}"/>
                  </a:ext>
                </a:extLst>
              </p14:cNvPr>
              <p14:cNvContentPartPr/>
              <p14:nvPr/>
            </p14:nvContentPartPr>
            <p14:xfrm>
              <a:off x="1007530" y="3343070"/>
              <a:ext cx="60840" cy="1735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360C9ED-09C4-4A71-B3BF-7AEF96D710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8890" y="3334070"/>
                <a:ext cx="78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7A32FA0-AF2F-43B1-A4AA-014BC8716B38}"/>
                  </a:ext>
                </a:extLst>
              </p14:cNvPr>
              <p14:cNvContentPartPr/>
              <p14:nvPr/>
            </p14:nvContentPartPr>
            <p14:xfrm>
              <a:off x="2391730" y="3562670"/>
              <a:ext cx="41400" cy="118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7A32FA0-AF2F-43B1-A4AA-014BC8716B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83090" y="3554030"/>
                <a:ext cx="59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7943613-F5C8-4694-AF19-1A6EF9D8FF98}"/>
                  </a:ext>
                </a:extLst>
              </p14:cNvPr>
              <p14:cNvContentPartPr/>
              <p14:nvPr/>
            </p14:nvContentPartPr>
            <p14:xfrm>
              <a:off x="2370850" y="3514790"/>
              <a:ext cx="60840" cy="15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7943613-F5C8-4694-AF19-1A6EF9D8FF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62210" y="3506150"/>
                <a:ext cx="78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C0D2C53-ADF4-411A-B87C-FA8E9D578628}"/>
                  </a:ext>
                </a:extLst>
              </p14:cNvPr>
              <p14:cNvContentPartPr/>
              <p14:nvPr/>
            </p14:nvContentPartPr>
            <p14:xfrm>
              <a:off x="2081050" y="3422990"/>
              <a:ext cx="200880" cy="1458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C0D2C53-ADF4-411A-B87C-FA8E9D57862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72050" y="3414350"/>
                <a:ext cx="2185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5CBA5E9-DA48-4C26-80C9-C0ECADBA7BC5}"/>
                  </a:ext>
                </a:extLst>
              </p14:cNvPr>
              <p14:cNvContentPartPr/>
              <p14:nvPr/>
            </p14:nvContentPartPr>
            <p14:xfrm>
              <a:off x="1847410" y="3441350"/>
              <a:ext cx="155520" cy="144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5CBA5E9-DA48-4C26-80C9-C0ECADBA7B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38431" y="3432372"/>
                <a:ext cx="173119" cy="161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B170AB6-B6C1-4EDA-9CF8-3C39A68C9D41}"/>
                  </a:ext>
                </a:extLst>
              </p14:cNvPr>
              <p14:cNvContentPartPr/>
              <p14:nvPr/>
            </p14:nvContentPartPr>
            <p14:xfrm>
              <a:off x="1240090" y="3384830"/>
              <a:ext cx="267480" cy="1360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B170AB6-B6C1-4EDA-9CF8-3C39A68C9D4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31450" y="3375854"/>
                <a:ext cx="285120" cy="153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2780612-F894-4E57-AAB6-EE980B92D24A}"/>
                  </a:ext>
                </a:extLst>
              </p14:cNvPr>
              <p14:cNvContentPartPr/>
              <p14:nvPr/>
            </p14:nvContentPartPr>
            <p14:xfrm>
              <a:off x="1593970" y="3329030"/>
              <a:ext cx="136080" cy="135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2780612-F894-4E57-AAB6-EE980B92D24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84970" y="3320030"/>
                <a:ext cx="1537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2F12847-8D61-441F-B7EC-86B833B5A345}"/>
                  </a:ext>
                </a:extLst>
              </p14:cNvPr>
              <p14:cNvContentPartPr/>
              <p14:nvPr/>
            </p14:nvContentPartPr>
            <p14:xfrm>
              <a:off x="804490" y="3362870"/>
              <a:ext cx="119520" cy="1342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2F12847-8D61-441F-B7EC-86B833B5A3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5850" y="3353894"/>
                <a:ext cx="137160" cy="151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56DB7C03-6461-458B-9449-F8CE26237A08}"/>
                  </a:ext>
                </a:extLst>
              </p14:cNvPr>
              <p14:cNvContentPartPr/>
              <p14:nvPr/>
            </p14:nvContentPartPr>
            <p14:xfrm>
              <a:off x="2706730" y="3393470"/>
              <a:ext cx="1348200" cy="3574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56DB7C03-6461-458B-9449-F8CE26237A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97732" y="3384830"/>
                <a:ext cx="1365835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4D36CFB-30A8-4518-908D-339A1A70F0EE}"/>
                  </a:ext>
                </a:extLst>
              </p14:cNvPr>
              <p14:cNvContentPartPr/>
              <p14:nvPr/>
            </p14:nvContentPartPr>
            <p14:xfrm>
              <a:off x="4243930" y="2189270"/>
              <a:ext cx="370800" cy="1670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4D36CFB-30A8-4518-908D-339A1A70F0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34939" y="2180611"/>
                <a:ext cx="388423" cy="184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B654FC0-ACF6-4376-A0AF-6763B14D3374}"/>
                  </a:ext>
                </a:extLst>
              </p14:cNvPr>
              <p14:cNvContentPartPr/>
              <p14:nvPr/>
            </p14:nvContentPartPr>
            <p14:xfrm>
              <a:off x="4756570" y="1394030"/>
              <a:ext cx="3223440" cy="21304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B654FC0-ACF6-4376-A0AF-6763B14D33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47929" y="1385390"/>
                <a:ext cx="3241082" cy="21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81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5090" y="1053825"/>
                <a:ext cx="8304609" cy="251233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/>
                  <a:t>The random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/>
                  <a:t> is called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sz="1200" dirty="0"/>
                  <a:t> if its distribution function can be expressed as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For some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integrable (continuous)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→[0,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∞)</m:t>
                    </m:r>
                  </m:oMath>
                </a14:m>
                <a:r>
                  <a:rPr lang="en-US" sz="1200" dirty="0"/>
                  <a:t>,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probability density function </a:t>
                </a:r>
                <a:r>
                  <a:rPr lang="en-US" sz="1200" dirty="0"/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/>
                  <a:t>.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is called a (probability) density function, and has the following properties: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200" i="1" dirty="0">
                    <a:solidFill>
                      <a:srgbClr val="3A7A3A"/>
                    </a:solidFill>
                    <a:latin typeface="Cambria Math" panose="02040503050406030204" pitchFamily="18" charset="0"/>
                  </a:rPr>
                  <a:t>                                             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(because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is increasing 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)</a:t>
                </a:r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∞ </m:t>
                        </m:r>
                      </m:sub>
                      <m:sup>
                        <m:r>
                          <m:rPr>
                            <m:brk m:alnAt="23"/>
                          </m:rP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i="1" dirty="0">
                    <a:solidFill>
                      <a:srgbClr val="3A7A3A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                       (because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≤∞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)</a:t>
                </a:r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>
                        <a:solidFill>
                          <a:srgbClr val="3A7A3A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3A7A3A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3A7A3A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        (because of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Fundamental Theorem of Calculus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)</a:t>
                </a:r>
                <a:endParaRPr lang="en-US" sz="1200" i="1" dirty="0">
                  <a:solidFill>
                    <a:srgbClr val="3A7A3A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2" name="Content Placeholder 4">
                <a:extLst>
                  <a:ext uri="{FF2B5EF4-FFF2-40B4-BE49-F238E27FC236}">
                    <a16:creationId xmlns:a16="http://schemas.microsoft.com/office/drawing/2014/main" id="{0951ACD3-1C4B-0425-6650-27F662943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90" y="1053825"/>
                <a:ext cx="8304609" cy="2512336"/>
              </a:xfrm>
              <a:prstGeom prst="rect">
                <a:avLst/>
              </a:prstGeom>
              <a:blipFill>
                <a:blip r:embed="rId2"/>
                <a:stretch>
                  <a:fillRect l="-806" b="-171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Illustration of a probability density function">
            <a:extLst>
              <a:ext uri="{FF2B5EF4-FFF2-40B4-BE49-F238E27FC236}">
                <a16:creationId xmlns:a16="http://schemas.microsoft.com/office/drawing/2014/main" id="{76946F81-720A-1568-1817-E89F33C8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8144" y="3566160"/>
            <a:ext cx="2868714" cy="15773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55">
                <a:extLst>
                  <a:ext uri="{FF2B5EF4-FFF2-40B4-BE49-F238E27FC236}">
                    <a16:creationId xmlns:a16="http://schemas.microsoft.com/office/drawing/2014/main" id="{5E75656D-75A4-83DA-08AC-D7C92B01B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5090" y="3779018"/>
                <a:ext cx="4946176" cy="923330"/>
              </a:xfrm>
              <a:prstGeom prst="rect">
                <a:avLst/>
              </a:prstGeom>
              <a:solidFill>
                <a:srgbClr val="E5F5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r>
                  <a:rPr lang="en-US" sz="1200" dirty="0">
                    <a:latin typeface="Helvetica Light"/>
                  </a:rPr>
                  <a:t>The probability of any individual value is </a:t>
                </a:r>
                <a:r>
                  <a:rPr lang="en-US" sz="1200" b="1" dirty="0">
                    <a:solidFill>
                      <a:srgbClr val="0000FF"/>
                    </a:solidFill>
                    <a:latin typeface="Helvetica Light"/>
                  </a:rPr>
                  <a:t>zero</a:t>
                </a: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latin typeface="Helvetica Light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/>
                  </a:rPr>
                  <a:t>for any value a). Hence: </a:t>
                </a:r>
              </a:p>
              <a:p>
                <a:pPr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8" name="Text Box 55">
                <a:extLst>
                  <a:ext uri="{FF2B5EF4-FFF2-40B4-BE49-F238E27FC236}">
                    <a16:creationId xmlns:a16="http://schemas.microsoft.com/office/drawing/2014/main" id="{5E75656D-75A4-83DA-08AC-D7C92B01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5090" y="3779018"/>
                <a:ext cx="4946176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0A265C-F006-40E0-BACD-03399FEDC5CE}"/>
                  </a:ext>
                </a:extLst>
              </p14:cNvPr>
              <p14:cNvContentPartPr/>
              <p14:nvPr/>
            </p14:nvContentPartPr>
            <p14:xfrm>
              <a:off x="4662970" y="1400150"/>
              <a:ext cx="1227240" cy="21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0A265C-F006-40E0-BACD-03399FEDC5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4330" y="1391150"/>
                <a:ext cx="1244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250722-2B3B-4941-AC02-E40642183ABA}"/>
                  </a:ext>
                </a:extLst>
              </p14:cNvPr>
              <p14:cNvContentPartPr/>
              <p14:nvPr/>
            </p14:nvContentPartPr>
            <p14:xfrm>
              <a:off x="4937290" y="988670"/>
              <a:ext cx="531360" cy="114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250722-2B3B-4941-AC02-E40642183A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8290" y="979670"/>
                <a:ext cx="5490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BB018D-4948-4C2E-9637-F3D1DEE9FDEA}"/>
                  </a:ext>
                </a:extLst>
              </p14:cNvPr>
              <p14:cNvContentPartPr/>
              <p14:nvPr/>
            </p14:nvContentPartPr>
            <p14:xfrm>
              <a:off x="5195050" y="1785710"/>
              <a:ext cx="210240" cy="22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BB018D-4948-4C2E-9637-F3D1DEE9FD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6050" y="1777070"/>
                <a:ext cx="227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E8243A2-D8B2-4245-B906-1826778C182B}"/>
                  </a:ext>
                </a:extLst>
              </p14:cNvPr>
              <p14:cNvContentPartPr/>
              <p14:nvPr/>
            </p14:nvContentPartPr>
            <p14:xfrm>
              <a:off x="5983810" y="1954910"/>
              <a:ext cx="373680" cy="30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E8243A2-D8B2-4245-B906-1826778C18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5170" y="1946166"/>
                <a:ext cx="391320" cy="48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F630131-0225-4BA4-99FF-E94422A92B30}"/>
                  </a:ext>
                </a:extLst>
              </p14:cNvPr>
              <p14:cNvContentPartPr/>
              <p14:nvPr/>
            </p14:nvContentPartPr>
            <p14:xfrm>
              <a:off x="5969770" y="1785710"/>
              <a:ext cx="331200" cy="140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F630131-0225-4BA4-99FF-E94422A92B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60770" y="1777070"/>
                <a:ext cx="348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DE07320-D720-4BCF-AF10-F7F5161653A4}"/>
                  </a:ext>
                </a:extLst>
              </p14:cNvPr>
              <p14:cNvContentPartPr/>
              <p14:nvPr/>
            </p14:nvContentPartPr>
            <p14:xfrm>
              <a:off x="5239690" y="1831790"/>
              <a:ext cx="581400" cy="103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DE07320-D720-4BCF-AF10-F7F5161653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1045" y="1822790"/>
                <a:ext cx="599051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8965" name="Ink 168964">
                <a:extLst>
                  <a:ext uri="{FF2B5EF4-FFF2-40B4-BE49-F238E27FC236}">
                    <a16:creationId xmlns:a16="http://schemas.microsoft.com/office/drawing/2014/main" id="{E9837B81-87EA-44DD-8C55-7AD7F2CCD7BE}"/>
                  </a:ext>
                </a:extLst>
              </p14:cNvPr>
              <p14:cNvContentPartPr/>
              <p14:nvPr/>
            </p14:nvContentPartPr>
            <p14:xfrm>
              <a:off x="1765690" y="2637470"/>
              <a:ext cx="98640" cy="121680"/>
            </p14:xfrm>
          </p:contentPart>
        </mc:Choice>
        <mc:Fallback xmlns="">
          <p:pic>
            <p:nvPicPr>
              <p:cNvPr id="168965" name="Ink 168964">
                <a:extLst>
                  <a:ext uri="{FF2B5EF4-FFF2-40B4-BE49-F238E27FC236}">
                    <a16:creationId xmlns:a16="http://schemas.microsoft.com/office/drawing/2014/main" id="{E9837B81-87EA-44DD-8C55-7AD7F2CCD7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57050" y="2628830"/>
                <a:ext cx="11628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8973" name="Ink 168972">
                <a:extLst>
                  <a:ext uri="{FF2B5EF4-FFF2-40B4-BE49-F238E27FC236}">
                    <a16:creationId xmlns:a16="http://schemas.microsoft.com/office/drawing/2014/main" id="{F4EE7D22-635D-4132-A383-77CB57D75CFE}"/>
                  </a:ext>
                </a:extLst>
              </p14:cNvPr>
              <p14:cNvContentPartPr/>
              <p14:nvPr/>
            </p14:nvContentPartPr>
            <p14:xfrm>
              <a:off x="2135410" y="2894510"/>
              <a:ext cx="149040" cy="126000"/>
            </p14:xfrm>
          </p:contentPart>
        </mc:Choice>
        <mc:Fallback xmlns="">
          <p:pic>
            <p:nvPicPr>
              <p:cNvPr id="168973" name="Ink 168972">
                <a:extLst>
                  <a:ext uri="{FF2B5EF4-FFF2-40B4-BE49-F238E27FC236}">
                    <a16:creationId xmlns:a16="http://schemas.microsoft.com/office/drawing/2014/main" id="{F4EE7D22-635D-4132-A383-77CB57D75C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6410" y="2885510"/>
                <a:ext cx="1666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8974" name="Ink 168973">
                <a:extLst>
                  <a:ext uri="{FF2B5EF4-FFF2-40B4-BE49-F238E27FC236}">
                    <a16:creationId xmlns:a16="http://schemas.microsoft.com/office/drawing/2014/main" id="{11A95337-058A-439B-ADF3-68E448912CAB}"/>
                  </a:ext>
                </a:extLst>
              </p14:cNvPr>
              <p14:cNvContentPartPr/>
              <p14:nvPr/>
            </p14:nvContentPartPr>
            <p14:xfrm>
              <a:off x="6121330" y="201350"/>
              <a:ext cx="2216520" cy="732960"/>
            </p14:xfrm>
          </p:contentPart>
        </mc:Choice>
        <mc:Fallback xmlns="">
          <p:pic>
            <p:nvPicPr>
              <p:cNvPr id="168974" name="Ink 168973">
                <a:extLst>
                  <a:ext uri="{FF2B5EF4-FFF2-40B4-BE49-F238E27FC236}">
                    <a16:creationId xmlns:a16="http://schemas.microsoft.com/office/drawing/2014/main" id="{11A95337-058A-439B-ADF3-68E448912C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12690" y="192350"/>
                <a:ext cx="223416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8975" name="Ink 168974">
                <a:extLst>
                  <a:ext uri="{FF2B5EF4-FFF2-40B4-BE49-F238E27FC236}">
                    <a16:creationId xmlns:a16="http://schemas.microsoft.com/office/drawing/2014/main" id="{039DD9F8-7797-4595-AE4A-E9EC181A0E09}"/>
                  </a:ext>
                </a:extLst>
              </p14:cNvPr>
              <p14:cNvContentPartPr/>
              <p14:nvPr/>
            </p14:nvContentPartPr>
            <p14:xfrm>
              <a:off x="1489570" y="3444590"/>
              <a:ext cx="360" cy="360"/>
            </p14:xfrm>
          </p:contentPart>
        </mc:Choice>
        <mc:Fallback xmlns="">
          <p:pic>
            <p:nvPicPr>
              <p:cNvPr id="168975" name="Ink 168974">
                <a:extLst>
                  <a:ext uri="{FF2B5EF4-FFF2-40B4-BE49-F238E27FC236}">
                    <a16:creationId xmlns:a16="http://schemas.microsoft.com/office/drawing/2014/main" id="{039DD9F8-7797-4595-AE4A-E9EC181A0E0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80930" y="3435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56A26A-9806-410C-8683-DE24300EB1E4}"/>
                  </a:ext>
                </a:extLst>
              </p14:cNvPr>
              <p14:cNvContentPartPr/>
              <p14:nvPr/>
            </p14:nvContentPartPr>
            <p14:xfrm>
              <a:off x="6425530" y="2259830"/>
              <a:ext cx="56880" cy="212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56A26A-9806-410C-8683-DE24300EB1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16890" y="2251190"/>
                <a:ext cx="745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E4F012-35B1-4E87-80DF-399167DBC7BF}"/>
                  </a:ext>
                </a:extLst>
              </p14:cNvPr>
              <p14:cNvContentPartPr/>
              <p14:nvPr/>
            </p14:nvContentPartPr>
            <p14:xfrm>
              <a:off x="7661770" y="2375030"/>
              <a:ext cx="143280" cy="136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E4F012-35B1-4E87-80DF-399167DBC7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52770" y="2366030"/>
                <a:ext cx="160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4761EF0-5DB2-453F-AB0C-15A681EBBD0B}"/>
                  </a:ext>
                </a:extLst>
              </p14:cNvPr>
              <p14:cNvContentPartPr/>
              <p14:nvPr/>
            </p14:nvContentPartPr>
            <p14:xfrm>
              <a:off x="7875970" y="2360990"/>
              <a:ext cx="61200" cy="186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4761EF0-5DB2-453F-AB0C-15A681EBBD0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66970" y="2352350"/>
                <a:ext cx="788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7CF4EBE-171B-4D75-8DEA-CE5CA286E0AA}"/>
                  </a:ext>
                </a:extLst>
              </p14:cNvPr>
              <p14:cNvContentPartPr/>
              <p14:nvPr/>
            </p14:nvContentPartPr>
            <p14:xfrm>
              <a:off x="8001250" y="2410310"/>
              <a:ext cx="306720" cy="133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7CF4EBE-171B-4D75-8DEA-CE5CA286E0A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992610" y="2401670"/>
                <a:ext cx="324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DE7C989-0BB0-4098-AF90-DAA862CC437D}"/>
                  </a:ext>
                </a:extLst>
              </p14:cNvPr>
              <p14:cNvContentPartPr/>
              <p14:nvPr/>
            </p14:nvContentPartPr>
            <p14:xfrm>
              <a:off x="7464490" y="2418950"/>
              <a:ext cx="131400" cy="95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DE7C989-0BB0-4098-AF90-DAA862CC437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55490" y="2409950"/>
                <a:ext cx="1490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D9BA120-3BC2-42BB-9F3E-1670E906D9E0}"/>
                  </a:ext>
                </a:extLst>
              </p14:cNvPr>
              <p14:cNvContentPartPr/>
              <p14:nvPr/>
            </p14:nvContentPartPr>
            <p14:xfrm>
              <a:off x="7214650" y="2391230"/>
              <a:ext cx="123480" cy="131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D9BA120-3BC2-42BB-9F3E-1670E906D9E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06010" y="2382590"/>
                <a:ext cx="1411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8960" name="Ink 168959">
                <a:extLst>
                  <a:ext uri="{FF2B5EF4-FFF2-40B4-BE49-F238E27FC236}">
                    <a16:creationId xmlns:a16="http://schemas.microsoft.com/office/drawing/2014/main" id="{A7D775B3-E17B-492E-BAFE-95110D5CA374}"/>
                  </a:ext>
                </a:extLst>
              </p14:cNvPr>
              <p14:cNvContentPartPr/>
              <p14:nvPr/>
            </p14:nvContentPartPr>
            <p14:xfrm>
              <a:off x="6612730" y="2309150"/>
              <a:ext cx="357840" cy="133200"/>
            </p14:xfrm>
          </p:contentPart>
        </mc:Choice>
        <mc:Fallback xmlns="">
          <p:pic>
            <p:nvPicPr>
              <p:cNvPr id="168960" name="Ink 168959">
                <a:extLst>
                  <a:ext uri="{FF2B5EF4-FFF2-40B4-BE49-F238E27FC236}">
                    <a16:creationId xmlns:a16="http://schemas.microsoft.com/office/drawing/2014/main" id="{A7D775B3-E17B-492E-BAFE-95110D5CA37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03730" y="2300510"/>
                <a:ext cx="3754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8961" name="Ink 168960">
                <a:extLst>
                  <a:ext uri="{FF2B5EF4-FFF2-40B4-BE49-F238E27FC236}">
                    <a16:creationId xmlns:a16="http://schemas.microsoft.com/office/drawing/2014/main" id="{9B308CC1-D628-463F-9F96-82EE17D1B4FD}"/>
                  </a:ext>
                </a:extLst>
              </p14:cNvPr>
              <p14:cNvContentPartPr/>
              <p14:nvPr/>
            </p14:nvContentPartPr>
            <p14:xfrm>
              <a:off x="7027090" y="2299790"/>
              <a:ext cx="91440" cy="126360"/>
            </p14:xfrm>
          </p:contentPart>
        </mc:Choice>
        <mc:Fallback xmlns="">
          <p:pic>
            <p:nvPicPr>
              <p:cNvPr id="168961" name="Ink 168960">
                <a:extLst>
                  <a:ext uri="{FF2B5EF4-FFF2-40B4-BE49-F238E27FC236}">
                    <a16:creationId xmlns:a16="http://schemas.microsoft.com/office/drawing/2014/main" id="{9B308CC1-D628-463F-9F96-82EE17D1B4F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18450" y="2291150"/>
                <a:ext cx="109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8963" name="Ink 168962">
                <a:extLst>
                  <a:ext uri="{FF2B5EF4-FFF2-40B4-BE49-F238E27FC236}">
                    <a16:creationId xmlns:a16="http://schemas.microsoft.com/office/drawing/2014/main" id="{049C9812-6B2D-40F8-9A4C-ABC040AFBE26}"/>
                  </a:ext>
                </a:extLst>
              </p14:cNvPr>
              <p14:cNvContentPartPr/>
              <p14:nvPr/>
            </p14:nvContentPartPr>
            <p14:xfrm>
              <a:off x="6257770" y="2306630"/>
              <a:ext cx="102600" cy="135720"/>
            </p14:xfrm>
          </p:contentPart>
        </mc:Choice>
        <mc:Fallback xmlns="">
          <p:pic>
            <p:nvPicPr>
              <p:cNvPr id="168963" name="Ink 168962">
                <a:extLst>
                  <a:ext uri="{FF2B5EF4-FFF2-40B4-BE49-F238E27FC236}">
                    <a16:creationId xmlns:a16="http://schemas.microsoft.com/office/drawing/2014/main" id="{049C9812-6B2D-40F8-9A4C-ABC040AFBE2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48770" y="2297990"/>
                <a:ext cx="1202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8964" name="Ink 168963">
                <a:extLst>
                  <a:ext uri="{FF2B5EF4-FFF2-40B4-BE49-F238E27FC236}">
                    <a16:creationId xmlns:a16="http://schemas.microsoft.com/office/drawing/2014/main" id="{77FDF546-BAA1-4F44-B7CC-083DC04790C8}"/>
                  </a:ext>
                </a:extLst>
              </p14:cNvPr>
              <p14:cNvContentPartPr/>
              <p14:nvPr/>
            </p14:nvContentPartPr>
            <p14:xfrm>
              <a:off x="6421570" y="2560430"/>
              <a:ext cx="108000" cy="310320"/>
            </p14:xfrm>
          </p:contentPart>
        </mc:Choice>
        <mc:Fallback xmlns="">
          <p:pic>
            <p:nvPicPr>
              <p:cNvPr id="168964" name="Ink 168963">
                <a:extLst>
                  <a:ext uri="{FF2B5EF4-FFF2-40B4-BE49-F238E27FC236}">
                    <a16:creationId xmlns:a16="http://schemas.microsoft.com/office/drawing/2014/main" id="{77FDF546-BAA1-4F44-B7CC-083DC04790C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12570" y="2551790"/>
                <a:ext cx="1256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8971" name="Ink 168970">
                <a:extLst>
                  <a:ext uri="{FF2B5EF4-FFF2-40B4-BE49-F238E27FC236}">
                    <a16:creationId xmlns:a16="http://schemas.microsoft.com/office/drawing/2014/main" id="{5A47FB72-7F48-4418-90F7-7CF32A34493A}"/>
                  </a:ext>
                </a:extLst>
              </p14:cNvPr>
              <p14:cNvContentPartPr/>
              <p14:nvPr/>
            </p14:nvContentPartPr>
            <p14:xfrm>
              <a:off x="6622810" y="2545310"/>
              <a:ext cx="217080" cy="72720"/>
            </p14:xfrm>
          </p:contentPart>
        </mc:Choice>
        <mc:Fallback xmlns="">
          <p:pic>
            <p:nvPicPr>
              <p:cNvPr id="168971" name="Ink 168970">
                <a:extLst>
                  <a:ext uri="{FF2B5EF4-FFF2-40B4-BE49-F238E27FC236}">
                    <a16:creationId xmlns:a16="http://schemas.microsoft.com/office/drawing/2014/main" id="{5A47FB72-7F48-4418-90F7-7CF32A3449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614170" y="2536265"/>
                <a:ext cx="234720" cy="90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8972" name="Ink 168971">
                <a:extLst>
                  <a:ext uri="{FF2B5EF4-FFF2-40B4-BE49-F238E27FC236}">
                    <a16:creationId xmlns:a16="http://schemas.microsoft.com/office/drawing/2014/main" id="{37EB81BB-725C-4845-B3CE-283DBCE02BEB}"/>
                  </a:ext>
                </a:extLst>
              </p14:cNvPr>
              <p14:cNvContentPartPr/>
              <p14:nvPr/>
            </p14:nvContentPartPr>
            <p14:xfrm>
              <a:off x="6584290" y="2850230"/>
              <a:ext cx="217080" cy="90000"/>
            </p14:xfrm>
          </p:contentPart>
        </mc:Choice>
        <mc:Fallback xmlns="">
          <p:pic>
            <p:nvPicPr>
              <p:cNvPr id="168972" name="Ink 168971">
                <a:extLst>
                  <a:ext uri="{FF2B5EF4-FFF2-40B4-BE49-F238E27FC236}">
                    <a16:creationId xmlns:a16="http://schemas.microsoft.com/office/drawing/2014/main" id="{37EB81BB-725C-4845-B3CE-283DBCE02BE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75305" y="2841590"/>
                <a:ext cx="234691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68982" name="Ink 168981">
                <a:extLst>
                  <a:ext uri="{FF2B5EF4-FFF2-40B4-BE49-F238E27FC236}">
                    <a16:creationId xmlns:a16="http://schemas.microsoft.com/office/drawing/2014/main" id="{BD1C0542-8EBC-43DA-95B4-83E79276F567}"/>
                  </a:ext>
                </a:extLst>
              </p14:cNvPr>
              <p14:cNvContentPartPr/>
              <p14:nvPr/>
            </p14:nvContentPartPr>
            <p14:xfrm>
              <a:off x="7329130" y="2755190"/>
              <a:ext cx="74880" cy="97560"/>
            </p14:xfrm>
          </p:contentPart>
        </mc:Choice>
        <mc:Fallback xmlns="">
          <p:pic>
            <p:nvPicPr>
              <p:cNvPr id="168982" name="Ink 168981">
                <a:extLst>
                  <a:ext uri="{FF2B5EF4-FFF2-40B4-BE49-F238E27FC236}">
                    <a16:creationId xmlns:a16="http://schemas.microsoft.com/office/drawing/2014/main" id="{BD1C0542-8EBC-43DA-95B4-83E79276F56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20130" y="2746190"/>
                <a:ext cx="925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8985" name="Ink 168984">
                <a:extLst>
                  <a:ext uri="{FF2B5EF4-FFF2-40B4-BE49-F238E27FC236}">
                    <a16:creationId xmlns:a16="http://schemas.microsoft.com/office/drawing/2014/main" id="{28B88FEE-9D95-4DAD-8411-5075B9D0BD29}"/>
                  </a:ext>
                </a:extLst>
              </p14:cNvPr>
              <p14:cNvContentPartPr/>
              <p14:nvPr/>
            </p14:nvContentPartPr>
            <p14:xfrm>
              <a:off x="7651330" y="2835470"/>
              <a:ext cx="74880" cy="49680"/>
            </p14:xfrm>
          </p:contentPart>
        </mc:Choice>
        <mc:Fallback xmlns="">
          <p:pic>
            <p:nvPicPr>
              <p:cNvPr id="168985" name="Ink 168984">
                <a:extLst>
                  <a:ext uri="{FF2B5EF4-FFF2-40B4-BE49-F238E27FC236}">
                    <a16:creationId xmlns:a16="http://schemas.microsoft.com/office/drawing/2014/main" id="{28B88FEE-9D95-4DAD-8411-5075B9D0BD2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42690" y="2826830"/>
                <a:ext cx="925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8988" name="Ink 168987">
                <a:extLst>
                  <a:ext uri="{FF2B5EF4-FFF2-40B4-BE49-F238E27FC236}">
                    <a16:creationId xmlns:a16="http://schemas.microsoft.com/office/drawing/2014/main" id="{20E0E14C-4E8A-4FB5-BAA9-AE8614D18B6D}"/>
                  </a:ext>
                </a:extLst>
              </p14:cNvPr>
              <p14:cNvContentPartPr/>
              <p14:nvPr/>
            </p14:nvContentPartPr>
            <p14:xfrm>
              <a:off x="7845370" y="2782550"/>
              <a:ext cx="111600" cy="123480"/>
            </p14:xfrm>
          </p:contentPart>
        </mc:Choice>
        <mc:Fallback xmlns="">
          <p:pic>
            <p:nvPicPr>
              <p:cNvPr id="168988" name="Ink 168987">
                <a:extLst>
                  <a:ext uri="{FF2B5EF4-FFF2-40B4-BE49-F238E27FC236}">
                    <a16:creationId xmlns:a16="http://schemas.microsoft.com/office/drawing/2014/main" id="{20E0E14C-4E8A-4FB5-BAA9-AE8614D18B6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836730" y="2773550"/>
                <a:ext cx="129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8989" name="Ink 168988">
                <a:extLst>
                  <a:ext uri="{FF2B5EF4-FFF2-40B4-BE49-F238E27FC236}">
                    <a16:creationId xmlns:a16="http://schemas.microsoft.com/office/drawing/2014/main" id="{401E50EB-3307-4A94-8F70-6986452474B4}"/>
                  </a:ext>
                </a:extLst>
              </p14:cNvPr>
              <p14:cNvContentPartPr/>
              <p14:nvPr/>
            </p14:nvContentPartPr>
            <p14:xfrm>
              <a:off x="7458730" y="2808830"/>
              <a:ext cx="95040" cy="57960"/>
            </p14:xfrm>
          </p:contentPart>
        </mc:Choice>
        <mc:Fallback xmlns="">
          <p:pic>
            <p:nvPicPr>
              <p:cNvPr id="168989" name="Ink 168988">
                <a:extLst>
                  <a:ext uri="{FF2B5EF4-FFF2-40B4-BE49-F238E27FC236}">
                    <a16:creationId xmlns:a16="http://schemas.microsoft.com/office/drawing/2014/main" id="{401E50EB-3307-4A94-8F70-6986452474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450057" y="2800190"/>
                <a:ext cx="112747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8990" name="Ink 168989">
                <a:extLst>
                  <a:ext uri="{FF2B5EF4-FFF2-40B4-BE49-F238E27FC236}">
                    <a16:creationId xmlns:a16="http://schemas.microsoft.com/office/drawing/2014/main" id="{E42E9269-07D6-4558-96C3-597E72100F75}"/>
                  </a:ext>
                </a:extLst>
              </p14:cNvPr>
              <p14:cNvContentPartPr/>
              <p14:nvPr/>
            </p14:nvContentPartPr>
            <p14:xfrm>
              <a:off x="7037530" y="2734310"/>
              <a:ext cx="228600" cy="132480"/>
            </p14:xfrm>
          </p:contentPart>
        </mc:Choice>
        <mc:Fallback xmlns="">
          <p:pic>
            <p:nvPicPr>
              <p:cNvPr id="168990" name="Ink 168989">
                <a:extLst>
                  <a:ext uri="{FF2B5EF4-FFF2-40B4-BE49-F238E27FC236}">
                    <a16:creationId xmlns:a16="http://schemas.microsoft.com/office/drawing/2014/main" id="{E42E9269-07D6-4558-96C3-597E72100F7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28890" y="2725670"/>
                <a:ext cx="2462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8991" name="Ink 168990">
                <a:extLst>
                  <a:ext uri="{FF2B5EF4-FFF2-40B4-BE49-F238E27FC236}">
                    <a16:creationId xmlns:a16="http://schemas.microsoft.com/office/drawing/2014/main" id="{6F06D733-B59C-4405-965B-1C654D7D493E}"/>
                  </a:ext>
                </a:extLst>
              </p14:cNvPr>
              <p14:cNvContentPartPr/>
              <p14:nvPr/>
            </p14:nvContentPartPr>
            <p14:xfrm>
              <a:off x="6906130" y="2672030"/>
              <a:ext cx="83160" cy="131760"/>
            </p14:xfrm>
          </p:contentPart>
        </mc:Choice>
        <mc:Fallback xmlns="">
          <p:pic>
            <p:nvPicPr>
              <p:cNvPr id="168991" name="Ink 168990">
                <a:extLst>
                  <a:ext uri="{FF2B5EF4-FFF2-40B4-BE49-F238E27FC236}">
                    <a16:creationId xmlns:a16="http://schemas.microsoft.com/office/drawing/2014/main" id="{6F06D733-B59C-4405-965B-1C654D7D493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97490" y="2663030"/>
                <a:ext cx="100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8994" name="Ink 168993">
                <a:extLst>
                  <a:ext uri="{FF2B5EF4-FFF2-40B4-BE49-F238E27FC236}">
                    <a16:creationId xmlns:a16="http://schemas.microsoft.com/office/drawing/2014/main" id="{C3B64DD7-D39C-41A7-9ACC-7E6F1CE81961}"/>
                  </a:ext>
                </a:extLst>
              </p14:cNvPr>
              <p14:cNvContentPartPr/>
              <p14:nvPr/>
            </p14:nvContentPartPr>
            <p14:xfrm>
              <a:off x="5103610" y="1827470"/>
              <a:ext cx="8640" cy="1800"/>
            </p14:xfrm>
          </p:contentPart>
        </mc:Choice>
        <mc:Fallback xmlns="">
          <p:pic>
            <p:nvPicPr>
              <p:cNvPr id="168994" name="Ink 168993">
                <a:extLst>
                  <a:ext uri="{FF2B5EF4-FFF2-40B4-BE49-F238E27FC236}">
                    <a16:creationId xmlns:a16="http://schemas.microsoft.com/office/drawing/2014/main" id="{C3B64DD7-D39C-41A7-9ACC-7E6F1CE8196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94970" y="1818830"/>
                <a:ext cx="262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8995" name="Ink 168994">
                <a:extLst>
                  <a:ext uri="{FF2B5EF4-FFF2-40B4-BE49-F238E27FC236}">
                    <a16:creationId xmlns:a16="http://schemas.microsoft.com/office/drawing/2014/main" id="{B58993B0-0FFC-4034-A5C6-2F0EB15C2C54}"/>
                  </a:ext>
                </a:extLst>
              </p14:cNvPr>
              <p14:cNvContentPartPr/>
              <p14:nvPr/>
            </p14:nvContentPartPr>
            <p14:xfrm>
              <a:off x="5163730" y="1539830"/>
              <a:ext cx="347040" cy="337680"/>
            </p14:xfrm>
          </p:contentPart>
        </mc:Choice>
        <mc:Fallback xmlns="">
          <p:pic>
            <p:nvPicPr>
              <p:cNvPr id="168995" name="Ink 168994">
                <a:extLst>
                  <a:ext uri="{FF2B5EF4-FFF2-40B4-BE49-F238E27FC236}">
                    <a16:creationId xmlns:a16="http://schemas.microsoft.com/office/drawing/2014/main" id="{B58993B0-0FFC-4034-A5C6-2F0EB15C2C5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54730" y="1531190"/>
                <a:ext cx="3646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8996" name="Ink 168995">
                <a:extLst>
                  <a:ext uri="{FF2B5EF4-FFF2-40B4-BE49-F238E27FC236}">
                    <a16:creationId xmlns:a16="http://schemas.microsoft.com/office/drawing/2014/main" id="{84344EB5-E105-4634-8B11-EBE1FD1DDE30}"/>
                  </a:ext>
                </a:extLst>
              </p14:cNvPr>
              <p14:cNvContentPartPr/>
              <p14:nvPr/>
            </p14:nvContentPartPr>
            <p14:xfrm>
              <a:off x="1643290" y="2734310"/>
              <a:ext cx="360" cy="360"/>
            </p14:xfrm>
          </p:contentPart>
        </mc:Choice>
        <mc:Fallback xmlns="">
          <p:pic>
            <p:nvPicPr>
              <p:cNvPr id="168996" name="Ink 168995">
                <a:extLst>
                  <a:ext uri="{FF2B5EF4-FFF2-40B4-BE49-F238E27FC236}">
                    <a16:creationId xmlns:a16="http://schemas.microsoft.com/office/drawing/2014/main" id="{84344EB5-E105-4634-8B11-EBE1FD1DDE3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34290" y="27253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8997" name="Ink 168996">
                <a:extLst>
                  <a:ext uri="{FF2B5EF4-FFF2-40B4-BE49-F238E27FC236}">
                    <a16:creationId xmlns:a16="http://schemas.microsoft.com/office/drawing/2014/main" id="{CCD3E7A5-39EE-4FCD-A360-898AE0CDC410}"/>
                  </a:ext>
                </a:extLst>
              </p14:cNvPr>
              <p14:cNvContentPartPr/>
              <p14:nvPr/>
            </p14:nvContentPartPr>
            <p14:xfrm>
              <a:off x="480490" y="2562590"/>
              <a:ext cx="259920" cy="712080"/>
            </p14:xfrm>
          </p:contentPart>
        </mc:Choice>
        <mc:Fallback xmlns="">
          <p:pic>
            <p:nvPicPr>
              <p:cNvPr id="168997" name="Ink 168996">
                <a:extLst>
                  <a:ext uri="{FF2B5EF4-FFF2-40B4-BE49-F238E27FC236}">
                    <a16:creationId xmlns:a16="http://schemas.microsoft.com/office/drawing/2014/main" id="{CCD3E7A5-39EE-4FCD-A360-898AE0CDC41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1850" y="2553590"/>
                <a:ext cx="277560" cy="72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03" name="Ink 802">
                <a:extLst>
                  <a:ext uri="{FF2B5EF4-FFF2-40B4-BE49-F238E27FC236}">
                    <a16:creationId xmlns:a16="http://schemas.microsoft.com/office/drawing/2014/main" id="{8E329884-C934-49AA-A757-68B7B8707F95}"/>
                  </a:ext>
                </a:extLst>
              </p14:cNvPr>
              <p14:cNvContentPartPr/>
              <p14:nvPr/>
            </p14:nvContentPartPr>
            <p14:xfrm>
              <a:off x="561850" y="93350"/>
              <a:ext cx="8735040" cy="5077800"/>
            </p14:xfrm>
          </p:contentPart>
        </mc:Choice>
        <mc:Fallback xmlns="">
          <p:pic>
            <p:nvPicPr>
              <p:cNvPr id="803" name="Ink 802">
                <a:extLst>
                  <a:ext uri="{FF2B5EF4-FFF2-40B4-BE49-F238E27FC236}">
                    <a16:creationId xmlns:a16="http://schemas.microsoft.com/office/drawing/2014/main" id="{8E329884-C934-49AA-A757-68B7B8707F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850" y="84710"/>
                <a:ext cx="8752679" cy="50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40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39077</TotalTime>
  <Words>2471</Words>
  <Application>Microsoft Office PowerPoint</Application>
  <PresentationFormat>On-screen Show (16:9)</PresentationFormat>
  <Paragraphs>312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Franklin Gothic Book</vt:lpstr>
      <vt:lpstr>Franklin Gothic Medium Cond</vt:lpstr>
      <vt:lpstr>Helvetica Light</vt:lpstr>
      <vt:lpstr>Lucida Console</vt:lpstr>
      <vt:lpstr>Symbol</vt:lpstr>
      <vt:lpstr>Times New Roman</vt:lpstr>
      <vt:lpstr>Wingdings</vt:lpstr>
      <vt:lpstr>Office Theme</vt:lpstr>
      <vt:lpstr>Mathematics for Analytics and Finance</vt:lpstr>
      <vt:lpstr>Continuous Random Variables</vt:lpstr>
      <vt:lpstr>Continuous Random Variables</vt:lpstr>
      <vt:lpstr>Increasing The Number of Bins</vt:lpstr>
      <vt:lpstr>Increasing The Number of Bins</vt:lpstr>
      <vt:lpstr>PowerPoint Presentation</vt:lpstr>
      <vt:lpstr>PowerPoint Presentation</vt:lpstr>
      <vt:lpstr>Continuous Random Variables</vt:lpstr>
      <vt:lpstr>PowerPoint Presentation</vt:lpstr>
      <vt:lpstr>Continuous Random Variables</vt:lpstr>
      <vt:lpstr>Summary of Some Properties</vt:lpstr>
      <vt:lpstr>PowerPoint Presentation</vt:lpstr>
      <vt:lpstr>Example</vt:lpstr>
      <vt:lpstr>Solution</vt:lpstr>
      <vt:lpstr>The Uniform Distribution</vt:lpstr>
      <vt:lpstr>The Uniform Mean and Variance</vt:lpstr>
      <vt:lpstr>Example</vt:lpstr>
      <vt:lpstr>Solution</vt:lpstr>
      <vt:lpstr>PowerPoint Presentation</vt:lpstr>
      <vt:lpstr>The Exponential Distribution</vt:lpstr>
      <vt:lpstr>Exponential Distribution</vt:lpstr>
      <vt:lpstr>The Exponential Distribution</vt:lpstr>
      <vt:lpstr>Example</vt:lpstr>
      <vt:lpstr>Solution</vt:lpstr>
      <vt:lpstr>Example</vt:lpstr>
      <vt:lpstr>Solution</vt:lpstr>
      <vt:lpstr>The Normal Distribution</vt:lpstr>
      <vt:lpstr>The Normal Distribution</vt:lpstr>
      <vt:lpstr>Properties of the Normal Distribution</vt:lpstr>
      <vt:lpstr>The Standard Normal Distribution</vt:lpstr>
      <vt:lpstr>PowerPoint Presentation</vt:lpstr>
      <vt:lpstr>Standardizing Process for a Normal Distribution</vt:lpstr>
      <vt:lpstr>Example</vt:lpstr>
      <vt:lpstr>Solution</vt:lpstr>
      <vt:lpstr>Normal Probabilities in R</vt:lpstr>
      <vt:lpstr>PowerPoint Presentation</vt:lpstr>
      <vt:lpstr>Example</vt:lpstr>
      <vt:lpstr>Solution</vt:lpstr>
      <vt:lpstr>Example</vt:lpstr>
      <vt:lpstr>Solution</vt:lpstr>
      <vt:lpstr>Example</vt:lpstr>
      <vt:lpstr>Solution</vt:lpstr>
      <vt:lpstr>Example:</vt:lpstr>
      <vt:lpstr>Example:</vt:lpstr>
      <vt:lpstr>Given a Normal Probability Find the x Value</vt:lpstr>
      <vt:lpstr>Example</vt:lpstr>
      <vt:lpstr>Solution</vt:lpstr>
      <vt:lpstr>Solution by Using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Dictor</dc:creator>
  <cp:lastModifiedBy>Sami Najafi-Asadolahi</cp:lastModifiedBy>
  <cp:revision>396</cp:revision>
  <dcterms:created xsi:type="dcterms:W3CDTF">2019-11-25T23:29:35Z</dcterms:created>
  <dcterms:modified xsi:type="dcterms:W3CDTF">2024-12-05T03:19:20Z</dcterms:modified>
</cp:coreProperties>
</file>